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678" r:id="rId2"/>
  </p:sldMasterIdLst>
  <p:notesMasterIdLst>
    <p:notesMasterId r:id="rId30"/>
  </p:notesMasterIdLst>
  <p:handoutMasterIdLst>
    <p:handoutMasterId r:id="rId31"/>
  </p:handoutMasterIdLst>
  <p:sldIdLst>
    <p:sldId id="276" r:id="rId3"/>
    <p:sldId id="275" r:id="rId4"/>
    <p:sldId id="277" r:id="rId5"/>
    <p:sldId id="278" r:id="rId6"/>
    <p:sldId id="294" r:id="rId7"/>
    <p:sldId id="279" r:id="rId8"/>
    <p:sldId id="319" r:id="rId9"/>
    <p:sldId id="348" r:id="rId10"/>
    <p:sldId id="346" r:id="rId11"/>
    <p:sldId id="347" r:id="rId12"/>
    <p:sldId id="349" r:id="rId13"/>
    <p:sldId id="282" r:id="rId14"/>
    <p:sldId id="350" r:id="rId15"/>
    <p:sldId id="351" r:id="rId16"/>
    <p:sldId id="352" r:id="rId17"/>
    <p:sldId id="345" r:id="rId18"/>
    <p:sldId id="353" r:id="rId19"/>
    <p:sldId id="354" r:id="rId20"/>
    <p:sldId id="283" r:id="rId21"/>
    <p:sldId id="355" r:id="rId22"/>
    <p:sldId id="329" r:id="rId23"/>
    <p:sldId id="336" r:id="rId24"/>
    <p:sldId id="356" r:id="rId25"/>
    <p:sldId id="344" r:id="rId26"/>
    <p:sldId id="332" r:id="rId27"/>
    <p:sldId id="293" r:id="rId28"/>
    <p:sldId id="295" r:id="rId29"/>
  </p:sldIdLst>
  <p:sldSz cx="12192000" cy="6858000"/>
  <p:notesSz cx="7102475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1"/>
    <a:srgbClr val="EA9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>
      <p:cViewPr varScale="1">
        <p:scale>
          <a:sx n="131" d="100"/>
          <a:sy n="131" d="100"/>
        </p:scale>
        <p:origin x="106" y="302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r>
              <a:rPr lang="de-CH" sz="1100" dirty="0"/>
              <a:t>Quickline 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F34A9C54-43FB-47B2-A714-D01BA92C6B9C}" type="datetimeFigureOut">
              <a:rPr lang="de-CH" sz="1100"/>
              <a:t>23.03.2015</a:t>
            </a:fld>
            <a:endParaRPr lang="de-CH" sz="11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de-CH" sz="11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8111E032-0311-49CB-AD65-8FC4B350F5EF}" type="slidenum">
              <a:rPr lang="de-CH" sz="1100"/>
              <a:t>‹Nr.›</a:t>
            </a:fld>
            <a:endParaRPr lang="de-CH" sz="1100"/>
          </a:p>
        </p:txBody>
      </p:sp>
    </p:spTree>
    <p:extLst>
      <p:ext uri="{BB962C8B-B14F-4D97-AF65-F5344CB8AC3E}">
        <p14:creationId xmlns:p14="http://schemas.microsoft.com/office/powerpoint/2010/main" val="4127746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19052101-301C-47D8-AD25-F38C3E84B591}" type="datetimeFigureOut">
              <a:rPr lang="de-CH" smtClean="0"/>
              <a:t>23.03.2015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uppieren 114"/>
          <p:cNvGrpSpPr/>
          <p:nvPr userDrawn="1"/>
        </p:nvGrpSpPr>
        <p:grpSpPr>
          <a:xfrm>
            <a:off x="0" y="-1"/>
            <a:ext cx="12192000" cy="6857999"/>
            <a:chOff x="0" y="0"/>
            <a:chExt cx="10058401" cy="565785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100584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0"/>
              <a:ext cx="10058400" cy="5657850"/>
            </a:xfrm>
            <a:custGeom>
              <a:avLst/>
              <a:gdLst>
                <a:gd name="T0" fmla="*/ 0 w 19008"/>
                <a:gd name="T1" fmla="*/ 10692 h 10692"/>
                <a:gd name="T2" fmla="*/ 68 w 19008"/>
                <a:gd name="T3" fmla="*/ 10148 h 10692"/>
                <a:gd name="T4" fmla="*/ 258 w 19008"/>
                <a:gd name="T5" fmla="*/ 9670 h 10692"/>
                <a:gd name="T6" fmla="*/ 554 w 19008"/>
                <a:gd name="T7" fmla="*/ 9258 h 10692"/>
                <a:gd name="T8" fmla="*/ 937 w 19008"/>
                <a:gd name="T9" fmla="*/ 8903 h 10692"/>
                <a:gd name="T10" fmla="*/ 1391 w 19008"/>
                <a:gd name="T11" fmla="*/ 8603 h 10692"/>
                <a:gd name="T12" fmla="*/ 1897 w 19008"/>
                <a:gd name="T13" fmla="*/ 8354 h 10692"/>
                <a:gd name="T14" fmla="*/ 2439 w 19008"/>
                <a:gd name="T15" fmla="*/ 8148 h 10692"/>
                <a:gd name="T16" fmla="*/ 2999 w 19008"/>
                <a:gd name="T17" fmla="*/ 7984 h 10692"/>
                <a:gd name="T18" fmla="*/ 3558 w 19008"/>
                <a:gd name="T19" fmla="*/ 7857 h 10692"/>
                <a:gd name="T20" fmla="*/ 4099 w 19008"/>
                <a:gd name="T21" fmla="*/ 7761 h 10692"/>
                <a:gd name="T22" fmla="*/ 4606 w 19008"/>
                <a:gd name="T23" fmla="*/ 7692 h 10692"/>
                <a:gd name="T24" fmla="*/ 5060 w 19008"/>
                <a:gd name="T25" fmla="*/ 7646 h 10692"/>
                <a:gd name="T26" fmla="*/ 5443 w 19008"/>
                <a:gd name="T27" fmla="*/ 7618 h 10692"/>
                <a:gd name="T28" fmla="*/ 5739 w 19008"/>
                <a:gd name="T29" fmla="*/ 7604 h 10692"/>
                <a:gd name="T30" fmla="*/ 5997 w 19008"/>
                <a:gd name="T31" fmla="*/ 7598 h 10692"/>
                <a:gd name="T32" fmla="*/ 13079 w 19008"/>
                <a:gd name="T33" fmla="*/ 7597 h 10692"/>
                <a:gd name="T34" fmla="*/ 13405 w 19008"/>
                <a:gd name="T35" fmla="*/ 7587 h 10692"/>
                <a:gd name="T36" fmla="*/ 13746 w 19008"/>
                <a:gd name="T37" fmla="*/ 7568 h 10692"/>
                <a:gd name="T38" fmla="*/ 14168 w 19008"/>
                <a:gd name="T39" fmla="*/ 7533 h 10692"/>
                <a:gd name="T40" fmla="*/ 14650 w 19008"/>
                <a:gd name="T41" fmla="*/ 7477 h 10692"/>
                <a:gd name="T42" fmla="*/ 15177 w 19008"/>
                <a:gd name="T43" fmla="*/ 7397 h 10692"/>
                <a:gd name="T44" fmla="*/ 15729 w 19008"/>
                <a:gd name="T45" fmla="*/ 7287 h 10692"/>
                <a:gd name="T46" fmla="*/ 16291 w 19008"/>
                <a:gd name="T47" fmla="*/ 7143 h 10692"/>
                <a:gd name="T48" fmla="*/ 16843 w 19008"/>
                <a:gd name="T49" fmla="*/ 6960 h 10692"/>
                <a:gd name="T50" fmla="*/ 17370 w 19008"/>
                <a:gd name="T51" fmla="*/ 6734 h 10692"/>
                <a:gd name="T52" fmla="*/ 17852 w 19008"/>
                <a:gd name="T53" fmla="*/ 6461 h 10692"/>
                <a:gd name="T54" fmla="*/ 18273 w 19008"/>
                <a:gd name="T55" fmla="*/ 6134 h 10692"/>
                <a:gd name="T56" fmla="*/ 18615 w 19008"/>
                <a:gd name="T57" fmla="*/ 5751 h 10692"/>
                <a:gd name="T58" fmla="*/ 18860 w 19008"/>
                <a:gd name="T59" fmla="*/ 5305 h 10692"/>
                <a:gd name="T60" fmla="*/ 18991 w 19008"/>
                <a:gd name="T61" fmla="*/ 4793 h 10692"/>
                <a:gd name="T62" fmla="*/ 19008 w 19008"/>
                <a:gd name="T63" fmla="*/ 0 h 10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08" h="10692">
                  <a:moveTo>
                    <a:pt x="0" y="0"/>
                  </a:moveTo>
                  <a:lnTo>
                    <a:pt x="0" y="10692"/>
                  </a:lnTo>
                  <a:lnTo>
                    <a:pt x="17" y="10410"/>
                  </a:lnTo>
                  <a:lnTo>
                    <a:pt x="68" y="10148"/>
                  </a:lnTo>
                  <a:lnTo>
                    <a:pt x="149" y="9901"/>
                  </a:lnTo>
                  <a:lnTo>
                    <a:pt x="258" y="9670"/>
                  </a:lnTo>
                  <a:lnTo>
                    <a:pt x="393" y="9456"/>
                  </a:lnTo>
                  <a:lnTo>
                    <a:pt x="554" y="9258"/>
                  </a:lnTo>
                  <a:lnTo>
                    <a:pt x="735" y="9074"/>
                  </a:lnTo>
                  <a:lnTo>
                    <a:pt x="937" y="8903"/>
                  </a:lnTo>
                  <a:lnTo>
                    <a:pt x="1156" y="8747"/>
                  </a:lnTo>
                  <a:lnTo>
                    <a:pt x="1391" y="8603"/>
                  </a:lnTo>
                  <a:lnTo>
                    <a:pt x="1638" y="8473"/>
                  </a:lnTo>
                  <a:lnTo>
                    <a:pt x="1897" y="8354"/>
                  </a:lnTo>
                  <a:lnTo>
                    <a:pt x="2165" y="8246"/>
                  </a:lnTo>
                  <a:lnTo>
                    <a:pt x="2439" y="8148"/>
                  </a:lnTo>
                  <a:lnTo>
                    <a:pt x="2717" y="8061"/>
                  </a:lnTo>
                  <a:lnTo>
                    <a:pt x="2999" y="7984"/>
                  </a:lnTo>
                  <a:lnTo>
                    <a:pt x="3279" y="7917"/>
                  </a:lnTo>
                  <a:lnTo>
                    <a:pt x="3558" y="7857"/>
                  </a:lnTo>
                  <a:lnTo>
                    <a:pt x="3831" y="7805"/>
                  </a:lnTo>
                  <a:lnTo>
                    <a:pt x="4099" y="7761"/>
                  </a:lnTo>
                  <a:lnTo>
                    <a:pt x="4358" y="7724"/>
                  </a:lnTo>
                  <a:lnTo>
                    <a:pt x="4606" y="7692"/>
                  </a:lnTo>
                  <a:lnTo>
                    <a:pt x="4840" y="7667"/>
                  </a:lnTo>
                  <a:lnTo>
                    <a:pt x="5060" y="7646"/>
                  </a:lnTo>
                  <a:lnTo>
                    <a:pt x="5262" y="7630"/>
                  </a:lnTo>
                  <a:lnTo>
                    <a:pt x="5443" y="7618"/>
                  </a:lnTo>
                  <a:lnTo>
                    <a:pt x="5603" y="7610"/>
                  </a:lnTo>
                  <a:lnTo>
                    <a:pt x="5739" y="7604"/>
                  </a:lnTo>
                  <a:lnTo>
                    <a:pt x="5929" y="7598"/>
                  </a:lnTo>
                  <a:lnTo>
                    <a:pt x="5997" y="7598"/>
                  </a:lnTo>
                  <a:lnTo>
                    <a:pt x="13011" y="7598"/>
                  </a:lnTo>
                  <a:lnTo>
                    <a:pt x="13079" y="7597"/>
                  </a:lnTo>
                  <a:lnTo>
                    <a:pt x="13269" y="7592"/>
                  </a:lnTo>
                  <a:lnTo>
                    <a:pt x="13405" y="7587"/>
                  </a:lnTo>
                  <a:lnTo>
                    <a:pt x="13565" y="7579"/>
                  </a:lnTo>
                  <a:lnTo>
                    <a:pt x="13746" y="7568"/>
                  </a:lnTo>
                  <a:lnTo>
                    <a:pt x="13948" y="7553"/>
                  </a:lnTo>
                  <a:lnTo>
                    <a:pt x="14168" y="7533"/>
                  </a:lnTo>
                  <a:lnTo>
                    <a:pt x="14402" y="7508"/>
                  </a:lnTo>
                  <a:lnTo>
                    <a:pt x="14650" y="7477"/>
                  </a:lnTo>
                  <a:lnTo>
                    <a:pt x="14909" y="7440"/>
                  </a:lnTo>
                  <a:lnTo>
                    <a:pt x="15177" y="7397"/>
                  </a:lnTo>
                  <a:lnTo>
                    <a:pt x="15450" y="7346"/>
                  </a:lnTo>
                  <a:lnTo>
                    <a:pt x="15729" y="7287"/>
                  </a:lnTo>
                  <a:lnTo>
                    <a:pt x="16009" y="7220"/>
                  </a:lnTo>
                  <a:lnTo>
                    <a:pt x="16291" y="7143"/>
                  </a:lnTo>
                  <a:lnTo>
                    <a:pt x="16569" y="7058"/>
                  </a:lnTo>
                  <a:lnTo>
                    <a:pt x="16843" y="6960"/>
                  </a:lnTo>
                  <a:lnTo>
                    <a:pt x="17111" y="6853"/>
                  </a:lnTo>
                  <a:lnTo>
                    <a:pt x="17370" y="6734"/>
                  </a:lnTo>
                  <a:lnTo>
                    <a:pt x="17617" y="6604"/>
                  </a:lnTo>
                  <a:lnTo>
                    <a:pt x="17852" y="6461"/>
                  </a:lnTo>
                  <a:lnTo>
                    <a:pt x="18071" y="6304"/>
                  </a:lnTo>
                  <a:lnTo>
                    <a:pt x="18273" y="6134"/>
                  </a:lnTo>
                  <a:lnTo>
                    <a:pt x="18454" y="5950"/>
                  </a:lnTo>
                  <a:lnTo>
                    <a:pt x="18615" y="5751"/>
                  </a:lnTo>
                  <a:lnTo>
                    <a:pt x="18750" y="5536"/>
                  </a:lnTo>
                  <a:lnTo>
                    <a:pt x="18860" y="5305"/>
                  </a:lnTo>
                  <a:lnTo>
                    <a:pt x="18940" y="5058"/>
                  </a:lnTo>
                  <a:lnTo>
                    <a:pt x="18991" y="4793"/>
                  </a:lnTo>
                  <a:lnTo>
                    <a:pt x="19008" y="4511"/>
                  </a:lnTo>
                  <a:lnTo>
                    <a:pt x="19008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7000">
                  <a:srgbClr val="DE4949"/>
                </a:gs>
                <a:gs pos="0">
                  <a:srgbClr val="D4021D"/>
                </a:gs>
                <a:gs pos="100000">
                  <a:srgbClr val="EA9779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3" name="Freeform 57"/>
            <p:cNvSpPr>
              <a:spLocks noEditPoints="1"/>
            </p:cNvSpPr>
            <p:nvPr userDrawn="1"/>
          </p:nvSpPr>
          <p:spPr bwMode="auto">
            <a:xfrm>
              <a:off x="4957763" y="3883025"/>
              <a:ext cx="101600" cy="138113"/>
            </a:xfrm>
            <a:custGeom>
              <a:avLst/>
              <a:gdLst>
                <a:gd name="T0" fmla="*/ 160 w 192"/>
                <a:gd name="T1" fmla="*/ 109 h 260"/>
                <a:gd name="T2" fmla="*/ 192 w 192"/>
                <a:gd name="T3" fmla="*/ 84 h 260"/>
                <a:gd name="T4" fmla="*/ 190 w 192"/>
                <a:gd name="T5" fmla="*/ 81 h 260"/>
                <a:gd name="T6" fmla="*/ 186 w 192"/>
                <a:gd name="T7" fmla="*/ 106 h 260"/>
                <a:gd name="T8" fmla="*/ 183 w 192"/>
                <a:gd name="T9" fmla="*/ 151 h 260"/>
                <a:gd name="T10" fmla="*/ 190 w 192"/>
                <a:gd name="T11" fmla="*/ 188 h 260"/>
                <a:gd name="T12" fmla="*/ 186 w 192"/>
                <a:gd name="T13" fmla="*/ 217 h 260"/>
                <a:gd name="T14" fmla="*/ 147 w 192"/>
                <a:gd name="T15" fmla="*/ 247 h 260"/>
                <a:gd name="T16" fmla="*/ 124 w 192"/>
                <a:gd name="T17" fmla="*/ 259 h 260"/>
                <a:gd name="T18" fmla="*/ 111 w 192"/>
                <a:gd name="T19" fmla="*/ 253 h 260"/>
                <a:gd name="T20" fmla="*/ 114 w 192"/>
                <a:gd name="T21" fmla="*/ 254 h 260"/>
                <a:gd name="T22" fmla="*/ 108 w 192"/>
                <a:gd name="T23" fmla="*/ 236 h 260"/>
                <a:gd name="T24" fmla="*/ 82 w 192"/>
                <a:gd name="T25" fmla="*/ 260 h 260"/>
                <a:gd name="T26" fmla="*/ 82 w 192"/>
                <a:gd name="T27" fmla="*/ 260 h 260"/>
                <a:gd name="T28" fmla="*/ 68 w 192"/>
                <a:gd name="T29" fmla="*/ 260 h 260"/>
                <a:gd name="T30" fmla="*/ 57 w 192"/>
                <a:gd name="T31" fmla="*/ 260 h 260"/>
                <a:gd name="T32" fmla="*/ 45 w 192"/>
                <a:gd name="T33" fmla="*/ 260 h 260"/>
                <a:gd name="T34" fmla="*/ 33 w 192"/>
                <a:gd name="T35" fmla="*/ 260 h 260"/>
                <a:gd name="T36" fmla="*/ 23 w 192"/>
                <a:gd name="T37" fmla="*/ 260 h 260"/>
                <a:gd name="T38" fmla="*/ 13 w 192"/>
                <a:gd name="T39" fmla="*/ 260 h 260"/>
                <a:gd name="T40" fmla="*/ 3 w 192"/>
                <a:gd name="T41" fmla="*/ 260 h 260"/>
                <a:gd name="T42" fmla="*/ 36 w 192"/>
                <a:gd name="T43" fmla="*/ 208 h 260"/>
                <a:gd name="T44" fmla="*/ 125 w 192"/>
                <a:gd name="T45" fmla="*/ 81 h 260"/>
                <a:gd name="T46" fmla="*/ 105 w 192"/>
                <a:gd name="T47" fmla="*/ 113 h 260"/>
                <a:gd name="T48" fmla="*/ 145 w 192"/>
                <a:gd name="T49" fmla="*/ 52 h 260"/>
                <a:gd name="T50" fmla="*/ 54 w 192"/>
                <a:gd name="T51" fmla="*/ 200 h 260"/>
                <a:gd name="T52" fmla="*/ 34 w 192"/>
                <a:gd name="T53" fmla="*/ 226 h 260"/>
                <a:gd name="T54" fmla="*/ 91 w 192"/>
                <a:gd name="T55" fmla="*/ 145 h 260"/>
                <a:gd name="T56" fmla="*/ 181 w 192"/>
                <a:gd name="T57" fmla="*/ 17 h 260"/>
                <a:gd name="T58" fmla="*/ 160 w 192"/>
                <a:gd name="T59" fmla="*/ 49 h 260"/>
                <a:gd name="T60" fmla="*/ 71 w 192"/>
                <a:gd name="T61" fmla="*/ 185 h 260"/>
                <a:gd name="T62" fmla="*/ 109 w 192"/>
                <a:gd name="T63" fmla="*/ 135 h 260"/>
                <a:gd name="T64" fmla="*/ 89 w 192"/>
                <a:gd name="T65" fmla="*/ 161 h 260"/>
                <a:gd name="T66" fmla="*/ 175 w 192"/>
                <a:gd name="T67" fmla="*/ 40 h 260"/>
                <a:gd name="T68" fmla="*/ 67 w 192"/>
                <a:gd name="T69" fmla="*/ 211 h 260"/>
                <a:gd name="T70" fmla="*/ 48 w 192"/>
                <a:gd name="T71" fmla="*/ 235 h 260"/>
                <a:gd name="T72" fmla="*/ 125 w 192"/>
                <a:gd name="T73" fmla="*/ 121 h 260"/>
                <a:gd name="T74" fmla="*/ 184 w 192"/>
                <a:gd name="T75" fmla="*/ 43 h 260"/>
                <a:gd name="T76" fmla="*/ 165 w 192"/>
                <a:gd name="T77" fmla="*/ 72 h 260"/>
                <a:gd name="T78" fmla="*/ 87 w 192"/>
                <a:gd name="T79" fmla="*/ 194 h 260"/>
                <a:gd name="T80" fmla="*/ 122 w 192"/>
                <a:gd name="T81" fmla="*/ 148 h 260"/>
                <a:gd name="T82" fmla="*/ 104 w 192"/>
                <a:gd name="T83" fmla="*/ 172 h 260"/>
                <a:gd name="T84" fmla="*/ 183 w 192"/>
                <a:gd name="T85" fmla="*/ 58 h 260"/>
                <a:gd name="T86" fmla="*/ 72 w 192"/>
                <a:gd name="T87" fmla="*/ 235 h 260"/>
                <a:gd name="T88" fmla="*/ 86 w 192"/>
                <a:gd name="T89" fmla="*/ 210 h 260"/>
                <a:gd name="T90" fmla="*/ 142 w 192"/>
                <a:gd name="T91" fmla="*/ 131 h 260"/>
                <a:gd name="T92" fmla="*/ 103 w 192"/>
                <a:gd name="T93" fmla="*/ 210 h 260"/>
                <a:gd name="T94" fmla="*/ 86 w 192"/>
                <a:gd name="T95" fmla="*/ 232 h 260"/>
                <a:gd name="T96" fmla="*/ 156 w 192"/>
                <a:gd name="T97" fmla="*/ 134 h 260"/>
                <a:gd name="T98" fmla="*/ 103 w 192"/>
                <a:gd name="T99" fmla="*/ 227 h 260"/>
                <a:gd name="T100" fmla="*/ 117 w 192"/>
                <a:gd name="T101" fmla="*/ 203 h 260"/>
                <a:gd name="T102" fmla="*/ 168 w 192"/>
                <a:gd name="T103" fmla="*/ 131 h 260"/>
                <a:gd name="T104" fmla="*/ 150 w 192"/>
                <a:gd name="T105" fmla="*/ 178 h 260"/>
                <a:gd name="T106" fmla="*/ 137 w 192"/>
                <a:gd name="T107" fmla="*/ 201 h 260"/>
                <a:gd name="T108" fmla="*/ 185 w 192"/>
                <a:gd name="T109" fmla="*/ 127 h 260"/>
                <a:gd name="T110" fmla="*/ 155 w 192"/>
                <a:gd name="T111" fmla="*/ 189 h 260"/>
                <a:gd name="T112" fmla="*/ 169 w 192"/>
                <a:gd name="T113" fmla="*/ 171 h 260"/>
                <a:gd name="T114" fmla="*/ 135 w 192"/>
                <a:gd name="T115" fmla="*/ 241 h 260"/>
                <a:gd name="T116" fmla="*/ 191 w 192"/>
                <a:gd name="T117" fmla="*/ 163 h 260"/>
                <a:gd name="T118" fmla="*/ 179 w 192"/>
                <a:gd name="T119" fmla="*/ 183 h 260"/>
                <a:gd name="T120" fmla="*/ 179 w 192"/>
                <a:gd name="T121" fmla="*/ 204 h 260"/>
                <a:gd name="T122" fmla="*/ 156 w 192"/>
                <a:gd name="T123" fmla="*/ 259 h 260"/>
                <a:gd name="T124" fmla="*/ 167 w 192"/>
                <a:gd name="T125" fmla="*/ 24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" h="260">
                  <a:moveTo>
                    <a:pt x="192" y="60"/>
                  </a:moveTo>
                  <a:lnTo>
                    <a:pt x="192" y="65"/>
                  </a:lnTo>
                  <a:lnTo>
                    <a:pt x="186" y="74"/>
                  </a:lnTo>
                  <a:lnTo>
                    <a:pt x="179" y="85"/>
                  </a:lnTo>
                  <a:lnTo>
                    <a:pt x="166" y="103"/>
                  </a:lnTo>
                  <a:lnTo>
                    <a:pt x="160" y="109"/>
                  </a:lnTo>
                  <a:lnTo>
                    <a:pt x="164" y="100"/>
                  </a:lnTo>
                  <a:lnTo>
                    <a:pt x="177" y="82"/>
                  </a:lnTo>
                  <a:lnTo>
                    <a:pt x="185" y="70"/>
                  </a:lnTo>
                  <a:lnTo>
                    <a:pt x="192" y="60"/>
                  </a:lnTo>
                  <a:close/>
                  <a:moveTo>
                    <a:pt x="192" y="77"/>
                  </a:moveTo>
                  <a:lnTo>
                    <a:pt x="192" y="84"/>
                  </a:lnTo>
                  <a:lnTo>
                    <a:pt x="190" y="88"/>
                  </a:lnTo>
                  <a:lnTo>
                    <a:pt x="177" y="106"/>
                  </a:lnTo>
                  <a:lnTo>
                    <a:pt x="171" y="110"/>
                  </a:lnTo>
                  <a:lnTo>
                    <a:pt x="175" y="102"/>
                  </a:lnTo>
                  <a:lnTo>
                    <a:pt x="187" y="84"/>
                  </a:lnTo>
                  <a:lnTo>
                    <a:pt x="190" y="81"/>
                  </a:lnTo>
                  <a:lnTo>
                    <a:pt x="192" y="77"/>
                  </a:lnTo>
                  <a:close/>
                  <a:moveTo>
                    <a:pt x="192" y="96"/>
                  </a:moveTo>
                  <a:lnTo>
                    <a:pt x="192" y="102"/>
                  </a:lnTo>
                  <a:lnTo>
                    <a:pt x="186" y="109"/>
                  </a:lnTo>
                  <a:lnTo>
                    <a:pt x="184" y="110"/>
                  </a:lnTo>
                  <a:lnTo>
                    <a:pt x="186" y="106"/>
                  </a:lnTo>
                  <a:lnTo>
                    <a:pt x="192" y="96"/>
                  </a:lnTo>
                  <a:close/>
                  <a:moveTo>
                    <a:pt x="192" y="135"/>
                  </a:moveTo>
                  <a:lnTo>
                    <a:pt x="192" y="142"/>
                  </a:lnTo>
                  <a:lnTo>
                    <a:pt x="183" y="154"/>
                  </a:lnTo>
                  <a:lnTo>
                    <a:pt x="179" y="158"/>
                  </a:lnTo>
                  <a:lnTo>
                    <a:pt x="183" y="151"/>
                  </a:lnTo>
                  <a:lnTo>
                    <a:pt x="192" y="137"/>
                  </a:lnTo>
                  <a:lnTo>
                    <a:pt x="192" y="135"/>
                  </a:lnTo>
                  <a:close/>
                  <a:moveTo>
                    <a:pt x="192" y="182"/>
                  </a:moveTo>
                  <a:lnTo>
                    <a:pt x="192" y="185"/>
                  </a:lnTo>
                  <a:lnTo>
                    <a:pt x="191" y="188"/>
                  </a:lnTo>
                  <a:lnTo>
                    <a:pt x="190" y="188"/>
                  </a:lnTo>
                  <a:lnTo>
                    <a:pt x="190" y="185"/>
                  </a:lnTo>
                  <a:lnTo>
                    <a:pt x="192" y="182"/>
                  </a:lnTo>
                  <a:close/>
                  <a:moveTo>
                    <a:pt x="192" y="205"/>
                  </a:moveTo>
                  <a:lnTo>
                    <a:pt x="192" y="210"/>
                  </a:lnTo>
                  <a:lnTo>
                    <a:pt x="187" y="216"/>
                  </a:lnTo>
                  <a:lnTo>
                    <a:pt x="186" y="217"/>
                  </a:lnTo>
                  <a:lnTo>
                    <a:pt x="187" y="214"/>
                  </a:lnTo>
                  <a:lnTo>
                    <a:pt x="192" y="205"/>
                  </a:lnTo>
                  <a:close/>
                  <a:moveTo>
                    <a:pt x="141" y="260"/>
                  </a:moveTo>
                  <a:lnTo>
                    <a:pt x="137" y="260"/>
                  </a:lnTo>
                  <a:lnTo>
                    <a:pt x="139" y="259"/>
                  </a:lnTo>
                  <a:lnTo>
                    <a:pt x="147" y="247"/>
                  </a:lnTo>
                  <a:lnTo>
                    <a:pt x="150" y="243"/>
                  </a:lnTo>
                  <a:lnTo>
                    <a:pt x="148" y="249"/>
                  </a:lnTo>
                  <a:lnTo>
                    <a:pt x="141" y="260"/>
                  </a:lnTo>
                  <a:close/>
                  <a:moveTo>
                    <a:pt x="124" y="260"/>
                  </a:moveTo>
                  <a:lnTo>
                    <a:pt x="122" y="260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60"/>
                  </a:lnTo>
                  <a:close/>
                  <a:moveTo>
                    <a:pt x="109" y="260"/>
                  </a:moveTo>
                  <a:lnTo>
                    <a:pt x="108" y="260"/>
                  </a:lnTo>
                  <a:lnTo>
                    <a:pt x="111" y="253"/>
                  </a:lnTo>
                  <a:lnTo>
                    <a:pt x="120" y="240"/>
                  </a:lnTo>
                  <a:lnTo>
                    <a:pt x="129" y="227"/>
                  </a:lnTo>
                  <a:lnTo>
                    <a:pt x="134" y="222"/>
                  </a:lnTo>
                  <a:lnTo>
                    <a:pt x="130" y="229"/>
                  </a:lnTo>
                  <a:lnTo>
                    <a:pt x="122" y="242"/>
                  </a:lnTo>
                  <a:lnTo>
                    <a:pt x="114" y="254"/>
                  </a:lnTo>
                  <a:lnTo>
                    <a:pt x="109" y="260"/>
                  </a:lnTo>
                  <a:close/>
                  <a:moveTo>
                    <a:pt x="96" y="260"/>
                  </a:moveTo>
                  <a:lnTo>
                    <a:pt x="92" y="260"/>
                  </a:lnTo>
                  <a:lnTo>
                    <a:pt x="95" y="255"/>
                  </a:lnTo>
                  <a:lnTo>
                    <a:pt x="98" y="249"/>
                  </a:lnTo>
                  <a:lnTo>
                    <a:pt x="108" y="236"/>
                  </a:lnTo>
                  <a:lnTo>
                    <a:pt x="112" y="232"/>
                  </a:lnTo>
                  <a:lnTo>
                    <a:pt x="110" y="239"/>
                  </a:lnTo>
                  <a:lnTo>
                    <a:pt x="101" y="253"/>
                  </a:lnTo>
                  <a:lnTo>
                    <a:pt x="98" y="257"/>
                  </a:lnTo>
                  <a:lnTo>
                    <a:pt x="96" y="260"/>
                  </a:lnTo>
                  <a:close/>
                  <a:moveTo>
                    <a:pt x="82" y="260"/>
                  </a:moveTo>
                  <a:lnTo>
                    <a:pt x="78" y="260"/>
                  </a:lnTo>
                  <a:lnTo>
                    <a:pt x="79" y="258"/>
                  </a:lnTo>
                  <a:lnTo>
                    <a:pt x="89" y="245"/>
                  </a:lnTo>
                  <a:lnTo>
                    <a:pt x="93" y="240"/>
                  </a:lnTo>
                  <a:lnTo>
                    <a:pt x="91" y="246"/>
                  </a:lnTo>
                  <a:lnTo>
                    <a:pt x="82" y="260"/>
                  </a:lnTo>
                  <a:close/>
                  <a:moveTo>
                    <a:pt x="68" y="260"/>
                  </a:moveTo>
                  <a:lnTo>
                    <a:pt x="65" y="260"/>
                  </a:lnTo>
                  <a:lnTo>
                    <a:pt x="73" y="249"/>
                  </a:lnTo>
                  <a:lnTo>
                    <a:pt x="77" y="246"/>
                  </a:lnTo>
                  <a:lnTo>
                    <a:pt x="74" y="249"/>
                  </a:lnTo>
                  <a:lnTo>
                    <a:pt x="68" y="260"/>
                  </a:lnTo>
                  <a:close/>
                  <a:moveTo>
                    <a:pt x="57" y="260"/>
                  </a:moveTo>
                  <a:lnTo>
                    <a:pt x="53" y="260"/>
                  </a:lnTo>
                  <a:lnTo>
                    <a:pt x="59" y="252"/>
                  </a:lnTo>
                  <a:lnTo>
                    <a:pt x="61" y="249"/>
                  </a:lnTo>
                  <a:lnTo>
                    <a:pt x="60" y="253"/>
                  </a:lnTo>
                  <a:lnTo>
                    <a:pt x="57" y="260"/>
                  </a:lnTo>
                  <a:close/>
                  <a:moveTo>
                    <a:pt x="45" y="260"/>
                  </a:moveTo>
                  <a:lnTo>
                    <a:pt x="41" y="260"/>
                  </a:lnTo>
                  <a:lnTo>
                    <a:pt x="47" y="253"/>
                  </a:lnTo>
                  <a:lnTo>
                    <a:pt x="49" y="251"/>
                  </a:lnTo>
                  <a:lnTo>
                    <a:pt x="48" y="254"/>
                  </a:lnTo>
                  <a:lnTo>
                    <a:pt x="45" y="260"/>
                  </a:lnTo>
                  <a:close/>
                  <a:moveTo>
                    <a:pt x="33" y="260"/>
                  </a:moveTo>
                  <a:lnTo>
                    <a:pt x="30" y="260"/>
                  </a:lnTo>
                  <a:lnTo>
                    <a:pt x="35" y="253"/>
                  </a:lnTo>
                  <a:lnTo>
                    <a:pt x="39" y="251"/>
                  </a:lnTo>
                  <a:lnTo>
                    <a:pt x="38" y="253"/>
                  </a:lnTo>
                  <a:lnTo>
                    <a:pt x="33" y="260"/>
                  </a:lnTo>
                  <a:close/>
                  <a:moveTo>
                    <a:pt x="23" y="260"/>
                  </a:moveTo>
                  <a:lnTo>
                    <a:pt x="20" y="260"/>
                  </a:lnTo>
                  <a:lnTo>
                    <a:pt x="27" y="251"/>
                  </a:lnTo>
                  <a:lnTo>
                    <a:pt x="29" y="247"/>
                  </a:lnTo>
                  <a:lnTo>
                    <a:pt x="28" y="252"/>
                  </a:lnTo>
                  <a:lnTo>
                    <a:pt x="23" y="260"/>
                  </a:lnTo>
                  <a:close/>
                  <a:moveTo>
                    <a:pt x="13" y="260"/>
                  </a:moveTo>
                  <a:lnTo>
                    <a:pt x="9" y="260"/>
                  </a:lnTo>
                  <a:lnTo>
                    <a:pt x="19" y="247"/>
                  </a:lnTo>
                  <a:lnTo>
                    <a:pt x="23" y="242"/>
                  </a:lnTo>
                  <a:lnTo>
                    <a:pt x="21" y="247"/>
                  </a:lnTo>
                  <a:lnTo>
                    <a:pt x="13" y="260"/>
                  </a:lnTo>
                  <a:close/>
                  <a:moveTo>
                    <a:pt x="3" y="260"/>
                  </a:moveTo>
                  <a:lnTo>
                    <a:pt x="0" y="260"/>
                  </a:lnTo>
                  <a:lnTo>
                    <a:pt x="13" y="241"/>
                  </a:lnTo>
                  <a:lnTo>
                    <a:pt x="19" y="234"/>
                  </a:lnTo>
                  <a:lnTo>
                    <a:pt x="15" y="242"/>
                  </a:lnTo>
                  <a:lnTo>
                    <a:pt x="3" y="260"/>
                  </a:lnTo>
                  <a:close/>
                  <a:moveTo>
                    <a:pt x="52" y="190"/>
                  </a:moveTo>
                  <a:lnTo>
                    <a:pt x="65" y="169"/>
                  </a:lnTo>
                  <a:lnTo>
                    <a:pt x="71" y="159"/>
                  </a:lnTo>
                  <a:lnTo>
                    <a:pt x="64" y="166"/>
                  </a:lnTo>
                  <a:lnTo>
                    <a:pt x="49" y="186"/>
                  </a:lnTo>
                  <a:lnTo>
                    <a:pt x="36" y="208"/>
                  </a:lnTo>
                  <a:lnTo>
                    <a:pt x="30" y="217"/>
                  </a:lnTo>
                  <a:lnTo>
                    <a:pt x="38" y="209"/>
                  </a:lnTo>
                  <a:lnTo>
                    <a:pt x="52" y="190"/>
                  </a:lnTo>
                  <a:close/>
                  <a:moveTo>
                    <a:pt x="105" y="113"/>
                  </a:moveTo>
                  <a:lnTo>
                    <a:pt x="120" y="91"/>
                  </a:lnTo>
                  <a:lnTo>
                    <a:pt x="125" y="81"/>
                  </a:lnTo>
                  <a:lnTo>
                    <a:pt x="118" y="89"/>
                  </a:lnTo>
                  <a:lnTo>
                    <a:pt x="103" y="109"/>
                  </a:lnTo>
                  <a:lnTo>
                    <a:pt x="89" y="131"/>
                  </a:lnTo>
                  <a:lnTo>
                    <a:pt x="83" y="141"/>
                  </a:lnTo>
                  <a:lnTo>
                    <a:pt x="90" y="133"/>
                  </a:lnTo>
                  <a:lnTo>
                    <a:pt x="105" y="113"/>
                  </a:lnTo>
                  <a:close/>
                  <a:moveTo>
                    <a:pt x="162" y="33"/>
                  </a:moveTo>
                  <a:lnTo>
                    <a:pt x="178" y="11"/>
                  </a:lnTo>
                  <a:lnTo>
                    <a:pt x="184" y="0"/>
                  </a:lnTo>
                  <a:lnTo>
                    <a:pt x="177" y="8"/>
                  </a:lnTo>
                  <a:lnTo>
                    <a:pt x="160" y="30"/>
                  </a:lnTo>
                  <a:lnTo>
                    <a:pt x="145" y="52"/>
                  </a:lnTo>
                  <a:lnTo>
                    <a:pt x="139" y="62"/>
                  </a:lnTo>
                  <a:lnTo>
                    <a:pt x="146" y="55"/>
                  </a:lnTo>
                  <a:lnTo>
                    <a:pt x="162" y="33"/>
                  </a:lnTo>
                  <a:close/>
                  <a:moveTo>
                    <a:pt x="34" y="226"/>
                  </a:moveTo>
                  <a:lnTo>
                    <a:pt x="41" y="219"/>
                  </a:lnTo>
                  <a:lnTo>
                    <a:pt x="54" y="200"/>
                  </a:lnTo>
                  <a:lnTo>
                    <a:pt x="67" y="179"/>
                  </a:lnTo>
                  <a:lnTo>
                    <a:pt x="72" y="170"/>
                  </a:lnTo>
                  <a:lnTo>
                    <a:pt x="66" y="177"/>
                  </a:lnTo>
                  <a:lnTo>
                    <a:pt x="53" y="196"/>
                  </a:lnTo>
                  <a:lnTo>
                    <a:pt x="40" y="216"/>
                  </a:lnTo>
                  <a:lnTo>
                    <a:pt x="34" y="226"/>
                  </a:lnTo>
                  <a:close/>
                  <a:moveTo>
                    <a:pt x="125" y="95"/>
                  </a:moveTo>
                  <a:lnTo>
                    <a:pt x="118" y="102"/>
                  </a:lnTo>
                  <a:lnTo>
                    <a:pt x="104" y="122"/>
                  </a:lnTo>
                  <a:lnTo>
                    <a:pt x="90" y="142"/>
                  </a:lnTo>
                  <a:lnTo>
                    <a:pt x="85" y="152"/>
                  </a:lnTo>
                  <a:lnTo>
                    <a:pt x="91" y="145"/>
                  </a:lnTo>
                  <a:lnTo>
                    <a:pt x="105" y="126"/>
                  </a:lnTo>
                  <a:lnTo>
                    <a:pt x="120" y="104"/>
                  </a:lnTo>
                  <a:lnTo>
                    <a:pt x="125" y="95"/>
                  </a:lnTo>
                  <a:close/>
                  <a:moveTo>
                    <a:pt x="160" y="49"/>
                  </a:moveTo>
                  <a:lnTo>
                    <a:pt x="175" y="27"/>
                  </a:lnTo>
                  <a:lnTo>
                    <a:pt x="181" y="17"/>
                  </a:lnTo>
                  <a:lnTo>
                    <a:pt x="174" y="25"/>
                  </a:lnTo>
                  <a:lnTo>
                    <a:pt x="159" y="45"/>
                  </a:lnTo>
                  <a:lnTo>
                    <a:pt x="143" y="66"/>
                  </a:lnTo>
                  <a:lnTo>
                    <a:pt x="139" y="77"/>
                  </a:lnTo>
                  <a:lnTo>
                    <a:pt x="145" y="69"/>
                  </a:lnTo>
                  <a:lnTo>
                    <a:pt x="160" y="49"/>
                  </a:lnTo>
                  <a:close/>
                  <a:moveTo>
                    <a:pt x="41" y="232"/>
                  </a:moveTo>
                  <a:lnTo>
                    <a:pt x="47" y="224"/>
                  </a:lnTo>
                  <a:lnTo>
                    <a:pt x="60" y="207"/>
                  </a:lnTo>
                  <a:lnTo>
                    <a:pt x="72" y="188"/>
                  </a:lnTo>
                  <a:lnTo>
                    <a:pt x="77" y="178"/>
                  </a:lnTo>
                  <a:lnTo>
                    <a:pt x="71" y="185"/>
                  </a:lnTo>
                  <a:lnTo>
                    <a:pt x="58" y="203"/>
                  </a:lnTo>
                  <a:lnTo>
                    <a:pt x="45" y="222"/>
                  </a:lnTo>
                  <a:lnTo>
                    <a:pt x="41" y="232"/>
                  </a:lnTo>
                  <a:close/>
                  <a:moveTo>
                    <a:pt x="89" y="161"/>
                  </a:moveTo>
                  <a:lnTo>
                    <a:pt x="95" y="154"/>
                  </a:lnTo>
                  <a:lnTo>
                    <a:pt x="109" y="135"/>
                  </a:lnTo>
                  <a:lnTo>
                    <a:pt x="122" y="115"/>
                  </a:lnTo>
                  <a:lnTo>
                    <a:pt x="128" y="107"/>
                  </a:lnTo>
                  <a:lnTo>
                    <a:pt x="121" y="113"/>
                  </a:lnTo>
                  <a:lnTo>
                    <a:pt x="106" y="132"/>
                  </a:lnTo>
                  <a:lnTo>
                    <a:pt x="93" y="152"/>
                  </a:lnTo>
                  <a:lnTo>
                    <a:pt x="89" y="161"/>
                  </a:lnTo>
                  <a:close/>
                  <a:moveTo>
                    <a:pt x="159" y="58"/>
                  </a:moveTo>
                  <a:lnTo>
                    <a:pt x="145" y="80"/>
                  </a:lnTo>
                  <a:lnTo>
                    <a:pt x="140" y="89"/>
                  </a:lnTo>
                  <a:lnTo>
                    <a:pt x="147" y="82"/>
                  </a:lnTo>
                  <a:lnTo>
                    <a:pt x="161" y="62"/>
                  </a:lnTo>
                  <a:lnTo>
                    <a:pt x="175" y="40"/>
                  </a:lnTo>
                  <a:lnTo>
                    <a:pt x="181" y="31"/>
                  </a:lnTo>
                  <a:lnTo>
                    <a:pt x="174" y="38"/>
                  </a:lnTo>
                  <a:lnTo>
                    <a:pt x="159" y="58"/>
                  </a:lnTo>
                  <a:close/>
                  <a:moveTo>
                    <a:pt x="48" y="235"/>
                  </a:moveTo>
                  <a:lnTo>
                    <a:pt x="54" y="228"/>
                  </a:lnTo>
                  <a:lnTo>
                    <a:pt x="67" y="211"/>
                  </a:lnTo>
                  <a:lnTo>
                    <a:pt x="79" y="192"/>
                  </a:lnTo>
                  <a:lnTo>
                    <a:pt x="84" y="184"/>
                  </a:lnTo>
                  <a:lnTo>
                    <a:pt x="78" y="190"/>
                  </a:lnTo>
                  <a:lnTo>
                    <a:pt x="65" y="208"/>
                  </a:lnTo>
                  <a:lnTo>
                    <a:pt x="53" y="226"/>
                  </a:lnTo>
                  <a:lnTo>
                    <a:pt x="48" y="235"/>
                  </a:lnTo>
                  <a:close/>
                  <a:moveTo>
                    <a:pt x="95" y="167"/>
                  </a:moveTo>
                  <a:lnTo>
                    <a:pt x="102" y="161"/>
                  </a:lnTo>
                  <a:lnTo>
                    <a:pt x="115" y="142"/>
                  </a:lnTo>
                  <a:lnTo>
                    <a:pt x="128" y="123"/>
                  </a:lnTo>
                  <a:lnTo>
                    <a:pt x="133" y="115"/>
                  </a:lnTo>
                  <a:lnTo>
                    <a:pt x="125" y="121"/>
                  </a:lnTo>
                  <a:lnTo>
                    <a:pt x="112" y="139"/>
                  </a:lnTo>
                  <a:lnTo>
                    <a:pt x="99" y="159"/>
                  </a:lnTo>
                  <a:lnTo>
                    <a:pt x="95" y="167"/>
                  </a:lnTo>
                  <a:close/>
                  <a:moveTo>
                    <a:pt x="165" y="72"/>
                  </a:moveTo>
                  <a:lnTo>
                    <a:pt x="178" y="52"/>
                  </a:lnTo>
                  <a:lnTo>
                    <a:pt x="184" y="43"/>
                  </a:lnTo>
                  <a:lnTo>
                    <a:pt x="177" y="50"/>
                  </a:lnTo>
                  <a:lnTo>
                    <a:pt x="162" y="69"/>
                  </a:lnTo>
                  <a:lnTo>
                    <a:pt x="149" y="89"/>
                  </a:lnTo>
                  <a:lnTo>
                    <a:pt x="145" y="97"/>
                  </a:lnTo>
                  <a:lnTo>
                    <a:pt x="150" y="91"/>
                  </a:lnTo>
                  <a:lnTo>
                    <a:pt x="165" y="72"/>
                  </a:lnTo>
                  <a:close/>
                  <a:moveTo>
                    <a:pt x="59" y="236"/>
                  </a:moveTo>
                  <a:lnTo>
                    <a:pt x="65" y="230"/>
                  </a:lnTo>
                  <a:lnTo>
                    <a:pt x="77" y="213"/>
                  </a:lnTo>
                  <a:lnTo>
                    <a:pt x="89" y="196"/>
                  </a:lnTo>
                  <a:lnTo>
                    <a:pt x="92" y="188"/>
                  </a:lnTo>
                  <a:lnTo>
                    <a:pt x="87" y="194"/>
                  </a:lnTo>
                  <a:lnTo>
                    <a:pt x="74" y="210"/>
                  </a:lnTo>
                  <a:lnTo>
                    <a:pt x="64" y="228"/>
                  </a:lnTo>
                  <a:lnTo>
                    <a:pt x="59" y="236"/>
                  </a:lnTo>
                  <a:close/>
                  <a:moveTo>
                    <a:pt x="104" y="172"/>
                  </a:moveTo>
                  <a:lnTo>
                    <a:pt x="110" y="165"/>
                  </a:lnTo>
                  <a:lnTo>
                    <a:pt x="122" y="148"/>
                  </a:lnTo>
                  <a:lnTo>
                    <a:pt x="135" y="129"/>
                  </a:lnTo>
                  <a:lnTo>
                    <a:pt x="139" y="121"/>
                  </a:lnTo>
                  <a:lnTo>
                    <a:pt x="133" y="127"/>
                  </a:lnTo>
                  <a:lnTo>
                    <a:pt x="121" y="145"/>
                  </a:lnTo>
                  <a:lnTo>
                    <a:pt x="108" y="163"/>
                  </a:lnTo>
                  <a:lnTo>
                    <a:pt x="104" y="172"/>
                  </a:lnTo>
                  <a:close/>
                  <a:moveTo>
                    <a:pt x="150" y="104"/>
                  </a:moveTo>
                  <a:lnTo>
                    <a:pt x="156" y="99"/>
                  </a:lnTo>
                  <a:lnTo>
                    <a:pt x="171" y="80"/>
                  </a:lnTo>
                  <a:lnTo>
                    <a:pt x="184" y="60"/>
                  </a:lnTo>
                  <a:lnTo>
                    <a:pt x="188" y="52"/>
                  </a:lnTo>
                  <a:lnTo>
                    <a:pt x="183" y="58"/>
                  </a:lnTo>
                  <a:lnTo>
                    <a:pt x="168" y="76"/>
                  </a:lnTo>
                  <a:lnTo>
                    <a:pt x="155" y="95"/>
                  </a:lnTo>
                  <a:lnTo>
                    <a:pt x="150" y="104"/>
                  </a:lnTo>
                  <a:close/>
                  <a:moveTo>
                    <a:pt x="86" y="210"/>
                  </a:moveTo>
                  <a:lnTo>
                    <a:pt x="76" y="227"/>
                  </a:lnTo>
                  <a:lnTo>
                    <a:pt x="72" y="235"/>
                  </a:lnTo>
                  <a:lnTo>
                    <a:pt x="77" y="229"/>
                  </a:lnTo>
                  <a:lnTo>
                    <a:pt x="89" y="213"/>
                  </a:lnTo>
                  <a:lnTo>
                    <a:pt x="99" y="196"/>
                  </a:lnTo>
                  <a:lnTo>
                    <a:pt x="104" y="188"/>
                  </a:lnTo>
                  <a:lnTo>
                    <a:pt x="98" y="194"/>
                  </a:lnTo>
                  <a:lnTo>
                    <a:pt x="86" y="210"/>
                  </a:lnTo>
                  <a:close/>
                  <a:moveTo>
                    <a:pt x="115" y="173"/>
                  </a:moveTo>
                  <a:lnTo>
                    <a:pt x="120" y="167"/>
                  </a:lnTo>
                  <a:lnTo>
                    <a:pt x="133" y="151"/>
                  </a:lnTo>
                  <a:lnTo>
                    <a:pt x="145" y="133"/>
                  </a:lnTo>
                  <a:lnTo>
                    <a:pt x="148" y="125"/>
                  </a:lnTo>
                  <a:lnTo>
                    <a:pt x="142" y="131"/>
                  </a:lnTo>
                  <a:lnTo>
                    <a:pt x="130" y="147"/>
                  </a:lnTo>
                  <a:lnTo>
                    <a:pt x="118" y="165"/>
                  </a:lnTo>
                  <a:lnTo>
                    <a:pt x="115" y="173"/>
                  </a:lnTo>
                  <a:close/>
                  <a:moveTo>
                    <a:pt x="86" y="232"/>
                  </a:moveTo>
                  <a:lnTo>
                    <a:pt x="91" y="226"/>
                  </a:lnTo>
                  <a:lnTo>
                    <a:pt x="103" y="210"/>
                  </a:lnTo>
                  <a:lnTo>
                    <a:pt x="114" y="195"/>
                  </a:lnTo>
                  <a:lnTo>
                    <a:pt x="117" y="186"/>
                  </a:lnTo>
                  <a:lnTo>
                    <a:pt x="112" y="192"/>
                  </a:lnTo>
                  <a:lnTo>
                    <a:pt x="101" y="208"/>
                  </a:lnTo>
                  <a:lnTo>
                    <a:pt x="90" y="224"/>
                  </a:lnTo>
                  <a:lnTo>
                    <a:pt x="86" y="232"/>
                  </a:lnTo>
                  <a:close/>
                  <a:moveTo>
                    <a:pt x="142" y="147"/>
                  </a:moveTo>
                  <a:lnTo>
                    <a:pt x="131" y="165"/>
                  </a:lnTo>
                  <a:lnTo>
                    <a:pt x="127" y="172"/>
                  </a:lnTo>
                  <a:lnTo>
                    <a:pt x="133" y="167"/>
                  </a:lnTo>
                  <a:lnTo>
                    <a:pt x="145" y="151"/>
                  </a:lnTo>
                  <a:lnTo>
                    <a:pt x="156" y="134"/>
                  </a:lnTo>
                  <a:lnTo>
                    <a:pt x="160" y="126"/>
                  </a:lnTo>
                  <a:lnTo>
                    <a:pt x="154" y="132"/>
                  </a:lnTo>
                  <a:lnTo>
                    <a:pt x="142" y="147"/>
                  </a:lnTo>
                  <a:close/>
                  <a:moveTo>
                    <a:pt x="117" y="203"/>
                  </a:moveTo>
                  <a:lnTo>
                    <a:pt x="106" y="219"/>
                  </a:lnTo>
                  <a:lnTo>
                    <a:pt x="103" y="227"/>
                  </a:lnTo>
                  <a:lnTo>
                    <a:pt x="108" y="221"/>
                  </a:lnTo>
                  <a:lnTo>
                    <a:pt x="118" y="207"/>
                  </a:lnTo>
                  <a:lnTo>
                    <a:pt x="129" y="191"/>
                  </a:lnTo>
                  <a:lnTo>
                    <a:pt x="133" y="184"/>
                  </a:lnTo>
                  <a:lnTo>
                    <a:pt x="128" y="189"/>
                  </a:lnTo>
                  <a:lnTo>
                    <a:pt x="117" y="203"/>
                  </a:lnTo>
                  <a:close/>
                  <a:moveTo>
                    <a:pt x="142" y="170"/>
                  </a:moveTo>
                  <a:lnTo>
                    <a:pt x="148" y="165"/>
                  </a:lnTo>
                  <a:lnTo>
                    <a:pt x="159" y="148"/>
                  </a:lnTo>
                  <a:lnTo>
                    <a:pt x="169" y="133"/>
                  </a:lnTo>
                  <a:lnTo>
                    <a:pt x="174" y="125"/>
                  </a:lnTo>
                  <a:lnTo>
                    <a:pt x="168" y="131"/>
                  </a:lnTo>
                  <a:lnTo>
                    <a:pt x="158" y="146"/>
                  </a:lnTo>
                  <a:lnTo>
                    <a:pt x="146" y="163"/>
                  </a:lnTo>
                  <a:lnTo>
                    <a:pt x="142" y="170"/>
                  </a:lnTo>
                  <a:close/>
                  <a:moveTo>
                    <a:pt x="137" y="201"/>
                  </a:moveTo>
                  <a:lnTo>
                    <a:pt x="147" y="185"/>
                  </a:lnTo>
                  <a:lnTo>
                    <a:pt x="150" y="178"/>
                  </a:lnTo>
                  <a:lnTo>
                    <a:pt x="146" y="183"/>
                  </a:lnTo>
                  <a:lnTo>
                    <a:pt x="135" y="197"/>
                  </a:lnTo>
                  <a:lnTo>
                    <a:pt x="125" y="213"/>
                  </a:lnTo>
                  <a:lnTo>
                    <a:pt x="122" y="220"/>
                  </a:lnTo>
                  <a:lnTo>
                    <a:pt x="127" y="214"/>
                  </a:lnTo>
                  <a:lnTo>
                    <a:pt x="137" y="201"/>
                  </a:lnTo>
                  <a:close/>
                  <a:moveTo>
                    <a:pt x="159" y="165"/>
                  </a:moveTo>
                  <a:lnTo>
                    <a:pt x="165" y="160"/>
                  </a:lnTo>
                  <a:lnTo>
                    <a:pt x="175" y="145"/>
                  </a:lnTo>
                  <a:lnTo>
                    <a:pt x="186" y="129"/>
                  </a:lnTo>
                  <a:lnTo>
                    <a:pt x="190" y="122"/>
                  </a:lnTo>
                  <a:lnTo>
                    <a:pt x="185" y="127"/>
                  </a:lnTo>
                  <a:lnTo>
                    <a:pt x="173" y="142"/>
                  </a:lnTo>
                  <a:lnTo>
                    <a:pt x="164" y="158"/>
                  </a:lnTo>
                  <a:lnTo>
                    <a:pt x="159" y="165"/>
                  </a:lnTo>
                  <a:close/>
                  <a:moveTo>
                    <a:pt x="169" y="171"/>
                  </a:moveTo>
                  <a:lnTo>
                    <a:pt x="165" y="176"/>
                  </a:lnTo>
                  <a:lnTo>
                    <a:pt x="155" y="189"/>
                  </a:lnTo>
                  <a:lnTo>
                    <a:pt x="146" y="203"/>
                  </a:lnTo>
                  <a:lnTo>
                    <a:pt x="142" y="210"/>
                  </a:lnTo>
                  <a:lnTo>
                    <a:pt x="147" y="205"/>
                  </a:lnTo>
                  <a:lnTo>
                    <a:pt x="158" y="192"/>
                  </a:lnTo>
                  <a:lnTo>
                    <a:pt x="166" y="178"/>
                  </a:lnTo>
                  <a:lnTo>
                    <a:pt x="169" y="171"/>
                  </a:lnTo>
                  <a:close/>
                  <a:moveTo>
                    <a:pt x="146" y="230"/>
                  </a:moveTo>
                  <a:lnTo>
                    <a:pt x="154" y="217"/>
                  </a:lnTo>
                  <a:lnTo>
                    <a:pt x="156" y="211"/>
                  </a:lnTo>
                  <a:lnTo>
                    <a:pt x="153" y="215"/>
                  </a:lnTo>
                  <a:lnTo>
                    <a:pt x="143" y="228"/>
                  </a:lnTo>
                  <a:lnTo>
                    <a:pt x="135" y="241"/>
                  </a:lnTo>
                  <a:lnTo>
                    <a:pt x="131" y="247"/>
                  </a:lnTo>
                  <a:lnTo>
                    <a:pt x="136" y="243"/>
                  </a:lnTo>
                  <a:lnTo>
                    <a:pt x="146" y="230"/>
                  </a:lnTo>
                  <a:close/>
                  <a:moveTo>
                    <a:pt x="179" y="183"/>
                  </a:moveTo>
                  <a:lnTo>
                    <a:pt x="188" y="169"/>
                  </a:lnTo>
                  <a:lnTo>
                    <a:pt x="191" y="163"/>
                  </a:lnTo>
                  <a:lnTo>
                    <a:pt x="187" y="166"/>
                  </a:lnTo>
                  <a:lnTo>
                    <a:pt x="178" y="179"/>
                  </a:lnTo>
                  <a:lnTo>
                    <a:pt x="168" y="194"/>
                  </a:lnTo>
                  <a:lnTo>
                    <a:pt x="165" y="200"/>
                  </a:lnTo>
                  <a:lnTo>
                    <a:pt x="169" y="196"/>
                  </a:lnTo>
                  <a:lnTo>
                    <a:pt x="179" y="183"/>
                  </a:lnTo>
                  <a:close/>
                  <a:moveTo>
                    <a:pt x="169" y="215"/>
                  </a:moveTo>
                  <a:lnTo>
                    <a:pt x="161" y="227"/>
                  </a:lnTo>
                  <a:lnTo>
                    <a:pt x="158" y="233"/>
                  </a:lnTo>
                  <a:lnTo>
                    <a:pt x="162" y="229"/>
                  </a:lnTo>
                  <a:lnTo>
                    <a:pt x="171" y="217"/>
                  </a:lnTo>
                  <a:lnTo>
                    <a:pt x="179" y="204"/>
                  </a:lnTo>
                  <a:lnTo>
                    <a:pt x="181" y="198"/>
                  </a:lnTo>
                  <a:lnTo>
                    <a:pt x="178" y="203"/>
                  </a:lnTo>
                  <a:lnTo>
                    <a:pt x="169" y="215"/>
                  </a:lnTo>
                  <a:close/>
                  <a:moveTo>
                    <a:pt x="167" y="242"/>
                  </a:moveTo>
                  <a:lnTo>
                    <a:pt x="160" y="253"/>
                  </a:lnTo>
                  <a:lnTo>
                    <a:pt x="156" y="259"/>
                  </a:lnTo>
                  <a:lnTo>
                    <a:pt x="161" y="255"/>
                  </a:lnTo>
                  <a:lnTo>
                    <a:pt x="168" y="245"/>
                  </a:lnTo>
                  <a:lnTo>
                    <a:pt x="177" y="233"/>
                  </a:lnTo>
                  <a:lnTo>
                    <a:pt x="179" y="228"/>
                  </a:lnTo>
                  <a:lnTo>
                    <a:pt x="174" y="232"/>
                  </a:lnTo>
                  <a:lnTo>
                    <a:pt x="167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4" name="Freeform 58"/>
            <p:cNvSpPr>
              <a:spLocks noEditPoints="1"/>
            </p:cNvSpPr>
            <p:nvPr userDrawn="1"/>
          </p:nvSpPr>
          <p:spPr bwMode="auto">
            <a:xfrm>
              <a:off x="4957763" y="3743325"/>
              <a:ext cx="204788" cy="277813"/>
            </a:xfrm>
            <a:custGeom>
              <a:avLst/>
              <a:gdLst>
                <a:gd name="T0" fmla="*/ 369 w 386"/>
                <a:gd name="T1" fmla="*/ 71 h 525"/>
                <a:gd name="T2" fmla="*/ 386 w 386"/>
                <a:gd name="T3" fmla="*/ 105 h 525"/>
                <a:gd name="T4" fmla="*/ 362 w 386"/>
                <a:gd name="T5" fmla="*/ 194 h 525"/>
                <a:gd name="T6" fmla="*/ 357 w 386"/>
                <a:gd name="T7" fmla="*/ 245 h 525"/>
                <a:gd name="T8" fmla="*/ 374 w 386"/>
                <a:gd name="T9" fmla="*/ 271 h 525"/>
                <a:gd name="T10" fmla="*/ 147 w 386"/>
                <a:gd name="T11" fmla="*/ 512 h 525"/>
                <a:gd name="T12" fmla="*/ 130 w 386"/>
                <a:gd name="T13" fmla="*/ 494 h 525"/>
                <a:gd name="T14" fmla="*/ 79 w 386"/>
                <a:gd name="T15" fmla="*/ 523 h 525"/>
                <a:gd name="T16" fmla="*/ 57 w 386"/>
                <a:gd name="T17" fmla="*/ 525 h 525"/>
                <a:gd name="T18" fmla="*/ 29 w 386"/>
                <a:gd name="T19" fmla="*/ 512 h 525"/>
                <a:gd name="T20" fmla="*/ 65 w 386"/>
                <a:gd name="T21" fmla="*/ 434 h 525"/>
                <a:gd name="T22" fmla="*/ 105 w 386"/>
                <a:gd name="T23" fmla="*/ 378 h 525"/>
                <a:gd name="T24" fmla="*/ 198 w 386"/>
                <a:gd name="T25" fmla="*/ 245 h 525"/>
                <a:gd name="T26" fmla="*/ 374 w 386"/>
                <a:gd name="T27" fmla="*/ 12 h 525"/>
                <a:gd name="T28" fmla="*/ 66 w 386"/>
                <a:gd name="T29" fmla="*/ 442 h 525"/>
                <a:gd name="T30" fmla="*/ 174 w 386"/>
                <a:gd name="T31" fmla="*/ 290 h 525"/>
                <a:gd name="T32" fmla="*/ 297 w 386"/>
                <a:gd name="T33" fmla="*/ 126 h 525"/>
                <a:gd name="T34" fmla="*/ 318 w 386"/>
                <a:gd name="T35" fmla="*/ 95 h 525"/>
                <a:gd name="T36" fmla="*/ 128 w 386"/>
                <a:gd name="T37" fmla="*/ 372 h 525"/>
                <a:gd name="T38" fmla="*/ 237 w 386"/>
                <a:gd name="T39" fmla="*/ 217 h 525"/>
                <a:gd name="T40" fmla="*/ 338 w 386"/>
                <a:gd name="T41" fmla="*/ 85 h 525"/>
                <a:gd name="T42" fmla="*/ 53 w 386"/>
                <a:gd name="T43" fmla="*/ 491 h 525"/>
                <a:gd name="T44" fmla="*/ 149 w 386"/>
                <a:gd name="T45" fmla="*/ 354 h 525"/>
                <a:gd name="T46" fmla="*/ 288 w 386"/>
                <a:gd name="T47" fmla="*/ 162 h 525"/>
                <a:gd name="T48" fmla="*/ 65 w 386"/>
                <a:gd name="T49" fmla="*/ 495 h 525"/>
                <a:gd name="T50" fmla="*/ 104 w 386"/>
                <a:gd name="T51" fmla="*/ 437 h 525"/>
                <a:gd name="T52" fmla="*/ 200 w 386"/>
                <a:gd name="T53" fmla="*/ 299 h 525"/>
                <a:gd name="T54" fmla="*/ 331 w 386"/>
                <a:gd name="T55" fmla="*/ 119 h 525"/>
                <a:gd name="T56" fmla="*/ 133 w 386"/>
                <a:gd name="T57" fmla="*/ 416 h 525"/>
                <a:gd name="T58" fmla="*/ 225 w 386"/>
                <a:gd name="T59" fmla="*/ 278 h 525"/>
                <a:gd name="T60" fmla="*/ 292 w 386"/>
                <a:gd name="T61" fmla="*/ 189 h 525"/>
                <a:gd name="T62" fmla="*/ 112 w 386"/>
                <a:gd name="T63" fmla="*/ 457 h 525"/>
                <a:gd name="T64" fmla="*/ 202 w 386"/>
                <a:gd name="T65" fmla="*/ 336 h 525"/>
                <a:gd name="T66" fmla="*/ 270 w 386"/>
                <a:gd name="T67" fmla="*/ 235 h 525"/>
                <a:gd name="T68" fmla="*/ 337 w 386"/>
                <a:gd name="T69" fmla="*/ 145 h 525"/>
                <a:gd name="T70" fmla="*/ 158 w 386"/>
                <a:gd name="T71" fmla="*/ 411 h 525"/>
                <a:gd name="T72" fmla="*/ 263 w 386"/>
                <a:gd name="T73" fmla="*/ 265 h 525"/>
                <a:gd name="T74" fmla="*/ 325 w 386"/>
                <a:gd name="T75" fmla="*/ 183 h 525"/>
                <a:gd name="T76" fmla="*/ 159 w 386"/>
                <a:gd name="T77" fmla="*/ 430 h 525"/>
                <a:gd name="T78" fmla="*/ 226 w 386"/>
                <a:gd name="T79" fmla="*/ 334 h 525"/>
                <a:gd name="T80" fmla="*/ 293 w 386"/>
                <a:gd name="T81" fmla="*/ 247 h 525"/>
                <a:gd name="T82" fmla="*/ 146 w 386"/>
                <a:gd name="T83" fmla="*/ 468 h 525"/>
                <a:gd name="T84" fmla="*/ 244 w 386"/>
                <a:gd name="T85" fmla="*/ 334 h 525"/>
                <a:gd name="T86" fmla="*/ 275 w 386"/>
                <a:gd name="T87" fmla="*/ 292 h 525"/>
                <a:gd name="T88" fmla="*/ 364 w 386"/>
                <a:gd name="T89" fmla="*/ 165 h 525"/>
                <a:gd name="T90" fmla="*/ 178 w 386"/>
                <a:gd name="T91" fmla="*/ 444 h 525"/>
                <a:gd name="T92" fmla="*/ 250 w 386"/>
                <a:gd name="T93" fmla="*/ 341 h 525"/>
                <a:gd name="T94" fmla="*/ 336 w 386"/>
                <a:gd name="T95" fmla="*/ 232 h 525"/>
                <a:gd name="T96" fmla="*/ 178 w 386"/>
                <a:gd name="T97" fmla="*/ 468 h 525"/>
                <a:gd name="T98" fmla="*/ 226 w 386"/>
                <a:gd name="T99" fmla="*/ 398 h 525"/>
                <a:gd name="T100" fmla="*/ 300 w 386"/>
                <a:gd name="T101" fmla="*/ 296 h 525"/>
                <a:gd name="T102" fmla="*/ 160 w 386"/>
                <a:gd name="T103" fmla="*/ 518 h 525"/>
                <a:gd name="T104" fmla="*/ 197 w 386"/>
                <a:gd name="T105" fmla="*/ 465 h 525"/>
                <a:gd name="T106" fmla="*/ 274 w 386"/>
                <a:gd name="T107" fmla="*/ 358 h 525"/>
                <a:gd name="T108" fmla="*/ 332 w 386"/>
                <a:gd name="T109" fmla="*/ 274 h 525"/>
                <a:gd name="T110" fmla="*/ 244 w 386"/>
                <a:gd name="T111" fmla="*/ 424 h 525"/>
                <a:gd name="T112" fmla="*/ 322 w 386"/>
                <a:gd name="T113" fmla="*/ 315 h 525"/>
                <a:gd name="T114" fmla="*/ 349 w 386"/>
                <a:gd name="T115" fmla="*/ 284 h 525"/>
                <a:gd name="T116" fmla="*/ 326 w 386"/>
                <a:gd name="T117" fmla="*/ 340 h 525"/>
                <a:gd name="T118" fmla="*/ 341 w 386"/>
                <a:gd name="T119" fmla="*/ 34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525">
                  <a:moveTo>
                    <a:pt x="386" y="18"/>
                  </a:moveTo>
                  <a:lnTo>
                    <a:pt x="386" y="24"/>
                  </a:lnTo>
                  <a:lnTo>
                    <a:pt x="380" y="30"/>
                  </a:lnTo>
                  <a:lnTo>
                    <a:pt x="377" y="31"/>
                  </a:lnTo>
                  <a:lnTo>
                    <a:pt x="380" y="27"/>
                  </a:lnTo>
                  <a:lnTo>
                    <a:pt x="386" y="18"/>
                  </a:lnTo>
                  <a:close/>
                  <a:moveTo>
                    <a:pt x="386" y="32"/>
                  </a:moveTo>
                  <a:lnTo>
                    <a:pt x="386" y="39"/>
                  </a:lnTo>
                  <a:lnTo>
                    <a:pt x="376" y="50"/>
                  </a:lnTo>
                  <a:lnTo>
                    <a:pt x="373" y="52"/>
                  </a:lnTo>
                  <a:lnTo>
                    <a:pt x="375" y="46"/>
                  </a:lnTo>
                  <a:lnTo>
                    <a:pt x="386" y="32"/>
                  </a:lnTo>
                  <a:close/>
                  <a:moveTo>
                    <a:pt x="386" y="47"/>
                  </a:moveTo>
                  <a:lnTo>
                    <a:pt x="386" y="55"/>
                  </a:lnTo>
                  <a:lnTo>
                    <a:pt x="374" y="68"/>
                  </a:lnTo>
                  <a:lnTo>
                    <a:pt x="369" y="71"/>
                  </a:lnTo>
                  <a:lnTo>
                    <a:pt x="374" y="64"/>
                  </a:lnTo>
                  <a:lnTo>
                    <a:pt x="386" y="47"/>
                  </a:lnTo>
                  <a:close/>
                  <a:moveTo>
                    <a:pt x="386" y="63"/>
                  </a:moveTo>
                  <a:lnTo>
                    <a:pt x="386" y="70"/>
                  </a:lnTo>
                  <a:lnTo>
                    <a:pt x="374" y="83"/>
                  </a:lnTo>
                  <a:lnTo>
                    <a:pt x="369" y="88"/>
                  </a:lnTo>
                  <a:lnTo>
                    <a:pt x="374" y="80"/>
                  </a:lnTo>
                  <a:lnTo>
                    <a:pt x="386" y="63"/>
                  </a:lnTo>
                  <a:close/>
                  <a:moveTo>
                    <a:pt x="386" y="81"/>
                  </a:moveTo>
                  <a:lnTo>
                    <a:pt x="386" y="88"/>
                  </a:lnTo>
                  <a:lnTo>
                    <a:pt x="376" y="99"/>
                  </a:lnTo>
                  <a:lnTo>
                    <a:pt x="371" y="101"/>
                  </a:lnTo>
                  <a:lnTo>
                    <a:pt x="375" y="95"/>
                  </a:lnTo>
                  <a:lnTo>
                    <a:pt x="386" y="81"/>
                  </a:lnTo>
                  <a:close/>
                  <a:moveTo>
                    <a:pt x="386" y="99"/>
                  </a:moveTo>
                  <a:lnTo>
                    <a:pt x="386" y="105"/>
                  </a:lnTo>
                  <a:lnTo>
                    <a:pt x="380" y="110"/>
                  </a:lnTo>
                  <a:lnTo>
                    <a:pt x="377" y="113"/>
                  </a:lnTo>
                  <a:lnTo>
                    <a:pt x="379" y="108"/>
                  </a:lnTo>
                  <a:lnTo>
                    <a:pt x="386" y="99"/>
                  </a:lnTo>
                  <a:close/>
                  <a:moveTo>
                    <a:pt x="386" y="120"/>
                  </a:moveTo>
                  <a:lnTo>
                    <a:pt x="386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6" y="120"/>
                  </a:lnTo>
                  <a:close/>
                  <a:moveTo>
                    <a:pt x="386" y="158"/>
                  </a:moveTo>
                  <a:lnTo>
                    <a:pt x="386" y="165"/>
                  </a:lnTo>
                  <a:lnTo>
                    <a:pt x="383" y="169"/>
                  </a:lnTo>
                  <a:lnTo>
                    <a:pt x="381" y="171"/>
                  </a:lnTo>
                  <a:lnTo>
                    <a:pt x="368" y="188"/>
                  </a:lnTo>
                  <a:lnTo>
                    <a:pt x="362" y="194"/>
                  </a:lnTo>
                  <a:lnTo>
                    <a:pt x="365" y="185"/>
                  </a:lnTo>
                  <a:lnTo>
                    <a:pt x="377" y="167"/>
                  </a:lnTo>
                  <a:lnTo>
                    <a:pt x="382" y="163"/>
                  </a:lnTo>
                  <a:lnTo>
                    <a:pt x="386" y="158"/>
                  </a:lnTo>
                  <a:close/>
                  <a:moveTo>
                    <a:pt x="386" y="181"/>
                  </a:moveTo>
                  <a:lnTo>
                    <a:pt x="386" y="186"/>
                  </a:lnTo>
                  <a:lnTo>
                    <a:pt x="381" y="191"/>
                  </a:lnTo>
                  <a:lnTo>
                    <a:pt x="379" y="192"/>
                  </a:lnTo>
                  <a:lnTo>
                    <a:pt x="380" y="189"/>
                  </a:lnTo>
                  <a:lnTo>
                    <a:pt x="386" y="181"/>
                  </a:lnTo>
                  <a:close/>
                  <a:moveTo>
                    <a:pt x="386" y="205"/>
                  </a:moveTo>
                  <a:lnTo>
                    <a:pt x="386" y="209"/>
                  </a:lnTo>
                  <a:lnTo>
                    <a:pt x="380" y="216"/>
                  </a:lnTo>
                  <a:lnTo>
                    <a:pt x="374" y="226"/>
                  </a:lnTo>
                  <a:lnTo>
                    <a:pt x="363" y="240"/>
                  </a:lnTo>
                  <a:lnTo>
                    <a:pt x="357" y="245"/>
                  </a:lnTo>
                  <a:lnTo>
                    <a:pt x="361" y="236"/>
                  </a:lnTo>
                  <a:lnTo>
                    <a:pt x="371" y="222"/>
                  </a:lnTo>
                  <a:lnTo>
                    <a:pt x="380" y="211"/>
                  </a:lnTo>
                  <a:lnTo>
                    <a:pt x="386" y="205"/>
                  </a:lnTo>
                  <a:close/>
                  <a:moveTo>
                    <a:pt x="386" y="229"/>
                  </a:moveTo>
                  <a:lnTo>
                    <a:pt x="386" y="234"/>
                  </a:lnTo>
                  <a:lnTo>
                    <a:pt x="382" y="238"/>
                  </a:lnTo>
                  <a:lnTo>
                    <a:pt x="381" y="238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4" y="261"/>
                  </a:lnTo>
                  <a:lnTo>
                    <a:pt x="375" y="273"/>
                  </a:lnTo>
                  <a:lnTo>
                    <a:pt x="370" y="277"/>
                  </a:lnTo>
                  <a:lnTo>
                    <a:pt x="374" y="271"/>
                  </a:lnTo>
                  <a:lnTo>
                    <a:pt x="383" y="258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7"/>
                  </a:lnTo>
                  <a:lnTo>
                    <a:pt x="383" y="291"/>
                  </a:lnTo>
                  <a:lnTo>
                    <a:pt x="381" y="295"/>
                  </a:lnTo>
                  <a:lnTo>
                    <a:pt x="371" y="305"/>
                  </a:lnTo>
                  <a:lnTo>
                    <a:pt x="367" y="309"/>
                  </a:lnTo>
                  <a:lnTo>
                    <a:pt x="370" y="303"/>
                  </a:lnTo>
                  <a:lnTo>
                    <a:pt x="379" y="291"/>
                  </a:lnTo>
                  <a:lnTo>
                    <a:pt x="382" y="286"/>
                  </a:lnTo>
                  <a:lnTo>
                    <a:pt x="386" y="283"/>
                  </a:lnTo>
                  <a:close/>
                  <a:moveTo>
                    <a:pt x="141" y="525"/>
                  </a:moveTo>
                  <a:lnTo>
                    <a:pt x="137" y="525"/>
                  </a:lnTo>
                  <a:lnTo>
                    <a:pt x="139" y="524"/>
                  </a:lnTo>
                  <a:lnTo>
                    <a:pt x="147" y="512"/>
                  </a:lnTo>
                  <a:lnTo>
                    <a:pt x="150" y="508"/>
                  </a:lnTo>
                  <a:lnTo>
                    <a:pt x="148" y="514"/>
                  </a:lnTo>
                  <a:lnTo>
                    <a:pt x="141" y="525"/>
                  </a:lnTo>
                  <a:close/>
                  <a:moveTo>
                    <a:pt x="124" y="525"/>
                  </a:moveTo>
                  <a:lnTo>
                    <a:pt x="122" y="525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5"/>
                  </a:lnTo>
                  <a:close/>
                  <a:moveTo>
                    <a:pt x="109" y="525"/>
                  </a:moveTo>
                  <a:lnTo>
                    <a:pt x="108" y="525"/>
                  </a:lnTo>
                  <a:lnTo>
                    <a:pt x="111" y="518"/>
                  </a:lnTo>
                  <a:lnTo>
                    <a:pt x="120" y="505"/>
                  </a:lnTo>
                  <a:lnTo>
                    <a:pt x="129" y="492"/>
                  </a:lnTo>
                  <a:lnTo>
                    <a:pt x="134" y="487"/>
                  </a:lnTo>
                  <a:lnTo>
                    <a:pt x="130" y="494"/>
                  </a:lnTo>
                  <a:lnTo>
                    <a:pt x="122" y="507"/>
                  </a:lnTo>
                  <a:lnTo>
                    <a:pt x="114" y="519"/>
                  </a:lnTo>
                  <a:lnTo>
                    <a:pt x="109" y="525"/>
                  </a:lnTo>
                  <a:close/>
                  <a:moveTo>
                    <a:pt x="96" y="525"/>
                  </a:moveTo>
                  <a:lnTo>
                    <a:pt x="92" y="525"/>
                  </a:lnTo>
                  <a:lnTo>
                    <a:pt x="95" y="520"/>
                  </a:lnTo>
                  <a:lnTo>
                    <a:pt x="98" y="514"/>
                  </a:lnTo>
                  <a:lnTo>
                    <a:pt x="108" y="501"/>
                  </a:lnTo>
                  <a:lnTo>
                    <a:pt x="112" y="497"/>
                  </a:lnTo>
                  <a:lnTo>
                    <a:pt x="110" y="504"/>
                  </a:lnTo>
                  <a:lnTo>
                    <a:pt x="101" y="518"/>
                  </a:lnTo>
                  <a:lnTo>
                    <a:pt x="98" y="522"/>
                  </a:lnTo>
                  <a:lnTo>
                    <a:pt x="96" y="525"/>
                  </a:lnTo>
                  <a:close/>
                  <a:moveTo>
                    <a:pt x="82" y="525"/>
                  </a:moveTo>
                  <a:lnTo>
                    <a:pt x="78" y="525"/>
                  </a:lnTo>
                  <a:lnTo>
                    <a:pt x="79" y="523"/>
                  </a:lnTo>
                  <a:lnTo>
                    <a:pt x="89" y="510"/>
                  </a:lnTo>
                  <a:lnTo>
                    <a:pt x="93" y="505"/>
                  </a:lnTo>
                  <a:lnTo>
                    <a:pt x="91" y="511"/>
                  </a:lnTo>
                  <a:lnTo>
                    <a:pt x="82" y="525"/>
                  </a:lnTo>
                  <a:close/>
                  <a:moveTo>
                    <a:pt x="68" y="525"/>
                  </a:moveTo>
                  <a:lnTo>
                    <a:pt x="65" y="525"/>
                  </a:lnTo>
                  <a:lnTo>
                    <a:pt x="73" y="514"/>
                  </a:lnTo>
                  <a:lnTo>
                    <a:pt x="77" y="511"/>
                  </a:lnTo>
                  <a:lnTo>
                    <a:pt x="74" y="514"/>
                  </a:lnTo>
                  <a:lnTo>
                    <a:pt x="68" y="525"/>
                  </a:lnTo>
                  <a:close/>
                  <a:moveTo>
                    <a:pt x="57" y="525"/>
                  </a:moveTo>
                  <a:lnTo>
                    <a:pt x="53" y="525"/>
                  </a:lnTo>
                  <a:lnTo>
                    <a:pt x="59" y="517"/>
                  </a:lnTo>
                  <a:lnTo>
                    <a:pt x="61" y="514"/>
                  </a:lnTo>
                  <a:lnTo>
                    <a:pt x="60" y="518"/>
                  </a:lnTo>
                  <a:lnTo>
                    <a:pt x="57" y="525"/>
                  </a:lnTo>
                  <a:close/>
                  <a:moveTo>
                    <a:pt x="45" y="525"/>
                  </a:moveTo>
                  <a:lnTo>
                    <a:pt x="41" y="525"/>
                  </a:lnTo>
                  <a:lnTo>
                    <a:pt x="47" y="518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5" y="525"/>
                  </a:lnTo>
                  <a:close/>
                  <a:moveTo>
                    <a:pt x="33" y="525"/>
                  </a:moveTo>
                  <a:lnTo>
                    <a:pt x="30" y="525"/>
                  </a:lnTo>
                  <a:lnTo>
                    <a:pt x="35" y="518"/>
                  </a:lnTo>
                  <a:lnTo>
                    <a:pt x="39" y="516"/>
                  </a:lnTo>
                  <a:lnTo>
                    <a:pt x="38" y="518"/>
                  </a:lnTo>
                  <a:lnTo>
                    <a:pt x="33" y="525"/>
                  </a:lnTo>
                  <a:close/>
                  <a:moveTo>
                    <a:pt x="23" y="525"/>
                  </a:moveTo>
                  <a:lnTo>
                    <a:pt x="20" y="525"/>
                  </a:lnTo>
                  <a:lnTo>
                    <a:pt x="27" y="516"/>
                  </a:lnTo>
                  <a:lnTo>
                    <a:pt x="29" y="512"/>
                  </a:lnTo>
                  <a:lnTo>
                    <a:pt x="28" y="517"/>
                  </a:lnTo>
                  <a:lnTo>
                    <a:pt x="23" y="525"/>
                  </a:lnTo>
                  <a:close/>
                  <a:moveTo>
                    <a:pt x="13" y="525"/>
                  </a:moveTo>
                  <a:lnTo>
                    <a:pt x="9" y="525"/>
                  </a:lnTo>
                  <a:lnTo>
                    <a:pt x="19" y="512"/>
                  </a:lnTo>
                  <a:lnTo>
                    <a:pt x="23" y="507"/>
                  </a:lnTo>
                  <a:lnTo>
                    <a:pt x="21" y="512"/>
                  </a:lnTo>
                  <a:lnTo>
                    <a:pt x="13" y="525"/>
                  </a:lnTo>
                  <a:close/>
                  <a:moveTo>
                    <a:pt x="3" y="525"/>
                  </a:moveTo>
                  <a:lnTo>
                    <a:pt x="0" y="525"/>
                  </a:lnTo>
                  <a:lnTo>
                    <a:pt x="13" y="506"/>
                  </a:lnTo>
                  <a:lnTo>
                    <a:pt x="19" y="499"/>
                  </a:lnTo>
                  <a:lnTo>
                    <a:pt x="15" y="507"/>
                  </a:lnTo>
                  <a:lnTo>
                    <a:pt x="3" y="525"/>
                  </a:lnTo>
                  <a:close/>
                  <a:moveTo>
                    <a:pt x="52" y="455"/>
                  </a:moveTo>
                  <a:lnTo>
                    <a:pt x="65" y="434"/>
                  </a:lnTo>
                  <a:lnTo>
                    <a:pt x="71" y="424"/>
                  </a:lnTo>
                  <a:lnTo>
                    <a:pt x="64" y="431"/>
                  </a:lnTo>
                  <a:lnTo>
                    <a:pt x="49" y="451"/>
                  </a:lnTo>
                  <a:lnTo>
                    <a:pt x="36" y="473"/>
                  </a:lnTo>
                  <a:lnTo>
                    <a:pt x="30" y="482"/>
                  </a:lnTo>
                  <a:lnTo>
                    <a:pt x="38" y="474"/>
                  </a:lnTo>
                  <a:lnTo>
                    <a:pt x="52" y="455"/>
                  </a:lnTo>
                  <a:close/>
                  <a:moveTo>
                    <a:pt x="105" y="378"/>
                  </a:moveTo>
                  <a:lnTo>
                    <a:pt x="120" y="356"/>
                  </a:lnTo>
                  <a:lnTo>
                    <a:pt x="125" y="346"/>
                  </a:lnTo>
                  <a:lnTo>
                    <a:pt x="118" y="354"/>
                  </a:lnTo>
                  <a:lnTo>
                    <a:pt x="103" y="374"/>
                  </a:lnTo>
                  <a:lnTo>
                    <a:pt x="89" y="396"/>
                  </a:lnTo>
                  <a:lnTo>
                    <a:pt x="83" y="406"/>
                  </a:lnTo>
                  <a:lnTo>
                    <a:pt x="90" y="398"/>
                  </a:lnTo>
                  <a:lnTo>
                    <a:pt x="105" y="378"/>
                  </a:lnTo>
                  <a:close/>
                  <a:moveTo>
                    <a:pt x="162" y="298"/>
                  </a:moveTo>
                  <a:lnTo>
                    <a:pt x="178" y="276"/>
                  </a:lnTo>
                  <a:lnTo>
                    <a:pt x="184" y="265"/>
                  </a:lnTo>
                  <a:lnTo>
                    <a:pt x="177" y="273"/>
                  </a:lnTo>
                  <a:lnTo>
                    <a:pt x="160" y="295"/>
                  </a:lnTo>
                  <a:lnTo>
                    <a:pt x="145" y="317"/>
                  </a:lnTo>
                  <a:lnTo>
                    <a:pt x="139" y="327"/>
                  </a:lnTo>
                  <a:lnTo>
                    <a:pt x="146" y="320"/>
                  </a:lnTo>
                  <a:lnTo>
                    <a:pt x="162" y="298"/>
                  </a:lnTo>
                  <a:close/>
                  <a:moveTo>
                    <a:pt x="223" y="214"/>
                  </a:moveTo>
                  <a:lnTo>
                    <a:pt x="238" y="191"/>
                  </a:lnTo>
                  <a:lnTo>
                    <a:pt x="245" y="181"/>
                  </a:lnTo>
                  <a:lnTo>
                    <a:pt x="237" y="188"/>
                  </a:lnTo>
                  <a:lnTo>
                    <a:pt x="221" y="210"/>
                  </a:lnTo>
                  <a:lnTo>
                    <a:pt x="204" y="234"/>
                  </a:lnTo>
                  <a:lnTo>
                    <a:pt x="198" y="245"/>
                  </a:lnTo>
                  <a:lnTo>
                    <a:pt x="205" y="236"/>
                  </a:lnTo>
                  <a:lnTo>
                    <a:pt x="223" y="214"/>
                  </a:lnTo>
                  <a:close/>
                  <a:moveTo>
                    <a:pt x="287" y="127"/>
                  </a:moveTo>
                  <a:lnTo>
                    <a:pt x="304" y="103"/>
                  </a:lnTo>
                  <a:lnTo>
                    <a:pt x="311" y="91"/>
                  </a:lnTo>
                  <a:lnTo>
                    <a:pt x="303" y="101"/>
                  </a:lnTo>
                  <a:lnTo>
                    <a:pt x="285" y="124"/>
                  </a:lnTo>
                  <a:lnTo>
                    <a:pt x="275" y="137"/>
                  </a:lnTo>
                  <a:lnTo>
                    <a:pt x="267" y="148"/>
                  </a:lnTo>
                  <a:lnTo>
                    <a:pt x="262" y="156"/>
                  </a:lnTo>
                  <a:lnTo>
                    <a:pt x="261" y="159"/>
                  </a:lnTo>
                  <a:lnTo>
                    <a:pt x="268" y="151"/>
                  </a:lnTo>
                  <a:lnTo>
                    <a:pt x="287" y="127"/>
                  </a:lnTo>
                  <a:close/>
                  <a:moveTo>
                    <a:pt x="355" y="37"/>
                  </a:moveTo>
                  <a:lnTo>
                    <a:pt x="365" y="24"/>
                  </a:lnTo>
                  <a:lnTo>
                    <a:pt x="374" y="12"/>
                  </a:lnTo>
                  <a:lnTo>
                    <a:pt x="379" y="4"/>
                  </a:lnTo>
                  <a:lnTo>
                    <a:pt x="381" y="0"/>
                  </a:lnTo>
                  <a:lnTo>
                    <a:pt x="371" y="9"/>
                  </a:lnTo>
                  <a:lnTo>
                    <a:pt x="352" y="33"/>
                  </a:lnTo>
                  <a:lnTo>
                    <a:pt x="342" y="47"/>
                  </a:lnTo>
                  <a:lnTo>
                    <a:pt x="335" y="58"/>
                  </a:lnTo>
                  <a:lnTo>
                    <a:pt x="329" y="66"/>
                  </a:lnTo>
                  <a:lnTo>
                    <a:pt x="327" y="70"/>
                  </a:lnTo>
                  <a:lnTo>
                    <a:pt x="336" y="62"/>
                  </a:lnTo>
                  <a:lnTo>
                    <a:pt x="355" y="37"/>
                  </a:lnTo>
                  <a:close/>
                  <a:moveTo>
                    <a:pt x="34" y="491"/>
                  </a:moveTo>
                  <a:lnTo>
                    <a:pt x="41" y="484"/>
                  </a:lnTo>
                  <a:lnTo>
                    <a:pt x="54" y="465"/>
                  </a:lnTo>
                  <a:lnTo>
                    <a:pt x="67" y="444"/>
                  </a:lnTo>
                  <a:lnTo>
                    <a:pt x="72" y="435"/>
                  </a:lnTo>
                  <a:lnTo>
                    <a:pt x="66" y="442"/>
                  </a:lnTo>
                  <a:lnTo>
                    <a:pt x="53" y="461"/>
                  </a:lnTo>
                  <a:lnTo>
                    <a:pt x="40" y="481"/>
                  </a:lnTo>
                  <a:lnTo>
                    <a:pt x="34" y="491"/>
                  </a:lnTo>
                  <a:close/>
                  <a:moveTo>
                    <a:pt x="125" y="360"/>
                  </a:moveTo>
                  <a:lnTo>
                    <a:pt x="118" y="367"/>
                  </a:lnTo>
                  <a:lnTo>
                    <a:pt x="104" y="387"/>
                  </a:lnTo>
                  <a:lnTo>
                    <a:pt x="90" y="407"/>
                  </a:lnTo>
                  <a:lnTo>
                    <a:pt x="85" y="417"/>
                  </a:lnTo>
                  <a:lnTo>
                    <a:pt x="91" y="410"/>
                  </a:lnTo>
                  <a:lnTo>
                    <a:pt x="105" y="391"/>
                  </a:lnTo>
                  <a:lnTo>
                    <a:pt x="120" y="369"/>
                  </a:lnTo>
                  <a:lnTo>
                    <a:pt x="125" y="360"/>
                  </a:lnTo>
                  <a:close/>
                  <a:moveTo>
                    <a:pt x="160" y="314"/>
                  </a:moveTo>
                  <a:lnTo>
                    <a:pt x="175" y="292"/>
                  </a:lnTo>
                  <a:lnTo>
                    <a:pt x="181" y="282"/>
                  </a:lnTo>
                  <a:lnTo>
                    <a:pt x="174" y="290"/>
                  </a:lnTo>
                  <a:lnTo>
                    <a:pt x="159" y="310"/>
                  </a:lnTo>
                  <a:lnTo>
                    <a:pt x="143" y="331"/>
                  </a:lnTo>
                  <a:lnTo>
                    <a:pt x="139" y="342"/>
                  </a:lnTo>
                  <a:lnTo>
                    <a:pt x="145" y="334"/>
                  </a:lnTo>
                  <a:lnTo>
                    <a:pt x="160" y="314"/>
                  </a:lnTo>
                  <a:close/>
                  <a:moveTo>
                    <a:pt x="218" y="234"/>
                  </a:moveTo>
                  <a:lnTo>
                    <a:pt x="234" y="211"/>
                  </a:lnTo>
                  <a:lnTo>
                    <a:pt x="240" y="201"/>
                  </a:lnTo>
                  <a:lnTo>
                    <a:pt x="232" y="208"/>
                  </a:lnTo>
                  <a:lnTo>
                    <a:pt x="216" y="229"/>
                  </a:lnTo>
                  <a:lnTo>
                    <a:pt x="200" y="252"/>
                  </a:lnTo>
                  <a:lnTo>
                    <a:pt x="194" y="263"/>
                  </a:lnTo>
                  <a:lnTo>
                    <a:pt x="202" y="255"/>
                  </a:lnTo>
                  <a:lnTo>
                    <a:pt x="218" y="234"/>
                  </a:lnTo>
                  <a:close/>
                  <a:moveTo>
                    <a:pt x="280" y="150"/>
                  </a:moveTo>
                  <a:lnTo>
                    <a:pt x="297" y="126"/>
                  </a:lnTo>
                  <a:lnTo>
                    <a:pt x="303" y="115"/>
                  </a:lnTo>
                  <a:lnTo>
                    <a:pt x="295" y="124"/>
                  </a:lnTo>
                  <a:lnTo>
                    <a:pt x="278" y="146"/>
                  </a:lnTo>
                  <a:lnTo>
                    <a:pt x="261" y="170"/>
                  </a:lnTo>
                  <a:lnTo>
                    <a:pt x="255" y="181"/>
                  </a:lnTo>
                  <a:lnTo>
                    <a:pt x="262" y="172"/>
                  </a:lnTo>
                  <a:lnTo>
                    <a:pt x="280" y="150"/>
                  </a:lnTo>
                  <a:close/>
                  <a:moveTo>
                    <a:pt x="345" y="63"/>
                  </a:moveTo>
                  <a:lnTo>
                    <a:pt x="363" y="39"/>
                  </a:lnTo>
                  <a:lnTo>
                    <a:pt x="370" y="27"/>
                  </a:lnTo>
                  <a:lnTo>
                    <a:pt x="362" y="36"/>
                  </a:lnTo>
                  <a:lnTo>
                    <a:pt x="343" y="59"/>
                  </a:lnTo>
                  <a:lnTo>
                    <a:pt x="333" y="72"/>
                  </a:lnTo>
                  <a:lnTo>
                    <a:pt x="325" y="83"/>
                  </a:lnTo>
                  <a:lnTo>
                    <a:pt x="320" y="91"/>
                  </a:lnTo>
                  <a:lnTo>
                    <a:pt x="318" y="95"/>
                  </a:lnTo>
                  <a:lnTo>
                    <a:pt x="327" y="87"/>
                  </a:lnTo>
                  <a:lnTo>
                    <a:pt x="345" y="63"/>
                  </a:lnTo>
                  <a:close/>
                  <a:moveTo>
                    <a:pt x="41" y="497"/>
                  </a:moveTo>
                  <a:lnTo>
                    <a:pt x="47" y="489"/>
                  </a:lnTo>
                  <a:lnTo>
                    <a:pt x="60" y="472"/>
                  </a:lnTo>
                  <a:lnTo>
                    <a:pt x="72" y="453"/>
                  </a:lnTo>
                  <a:lnTo>
                    <a:pt x="77" y="443"/>
                  </a:lnTo>
                  <a:lnTo>
                    <a:pt x="71" y="450"/>
                  </a:lnTo>
                  <a:lnTo>
                    <a:pt x="58" y="468"/>
                  </a:lnTo>
                  <a:lnTo>
                    <a:pt x="45" y="487"/>
                  </a:lnTo>
                  <a:lnTo>
                    <a:pt x="41" y="497"/>
                  </a:lnTo>
                  <a:close/>
                  <a:moveTo>
                    <a:pt x="89" y="426"/>
                  </a:moveTo>
                  <a:lnTo>
                    <a:pt x="95" y="419"/>
                  </a:lnTo>
                  <a:lnTo>
                    <a:pt x="109" y="400"/>
                  </a:lnTo>
                  <a:lnTo>
                    <a:pt x="122" y="380"/>
                  </a:lnTo>
                  <a:lnTo>
                    <a:pt x="128" y="372"/>
                  </a:lnTo>
                  <a:lnTo>
                    <a:pt x="121" y="378"/>
                  </a:lnTo>
                  <a:lnTo>
                    <a:pt x="106" y="397"/>
                  </a:lnTo>
                  <a:lnTo>
                    <a:pt x="93" y="417"/>
                  </a:lnTo>
                  <a:lnTo>
                    <a:pt x="89" y="426"/>
                  </a:lnTo>
                  <a:close/>
                  <a:moveTo>
                    <a:pt x="159" y="323"/>
                  </a:moveTo>
                  <a:lnTo>
                    <a:pt x="145" y="345"/>
                  </a:lnTo>
                  <a:lnTo>
                    <a:pt x="140" y="354"/>
                  </a:lnTo>
                  <a:lnTo>
                    <a:pt x="147" y="347"/>
                  </a:lnTo>
                  <a:lnTo>
                    <a:pt x="161" y="327"/>
                  </a:lnTo>
                  <a:lnTo>
                    <a:pt x="175" y="305"/>
                  </a:lnTo>
                  <a:lnTo>
                    <a:pt x="181" y="296"/>
                  </a:lnTo>
                  <a:lnTo>
                    <a:pt x="174" y="303"/>
                  </a:lnTo>
                  <a:lnTo>
                    <a:pt x="159" y="323"/>
                  </a:lnTo>
                  <a:close/>
                  <a:moveTo>
                    <a:pt x="217" y="249"/>
                  </a:moveTo>
                  <a:lnTo>
                    <a:pt x="232" y="228"/>
                  </a:lnTo>
                  <a:lnTo>
                    <a:pt x="237" y="217"/>
                  </a:lnTo>
                  <a:lnTo>
                    <a:pt x="230" y="226"/>
                  </a:lnTo>
                  <a:lnTo>
                    <a:pt x="215" y="246"/>
                  </a:lnTo>
                  <a:lnTo>
                    <a:pt x="199" y="267"/>
                  </a:lnTo>
                  <a:lnTo>
                    <a:pt x="194" y="278"/>
                  </a:lnTo>
                  <a:lnTo>
                    <a:pt x="202" y="271"/>
                  </a:lnTo>
                  <a:lnTo>
                    <a:pt x="217" y="249"/>
                  </a:lnTo>
                  <a:close/>
                  <a:moveTo>
                    <a:pt x="276" y="170"/>
                  </a:moveTo>
                  <a:lnTo>
                    <a:pt x="292" y="147"/>
                  </a:lnTo>
                  <a:lnTo>
                    <a:pt x="298" y="137"/>
                  </a:lnTo>
                  <a:lnTo>
                    <a:pt x="291" y="144"/>
                  </a:lnTo>
                  <a:lnTo>
                    <a:pt x="274" y="165"/>
                  </a:lnTo>
                  <a:lnTo>
                    <a:pt x="257" y="189"/>
                  </a:lnTo>
                  <a:lnTo>
                    <a:pt x="251" y="198"/>
                  </a:lnTo>
                  <a:lnTo>
                    <a:pt x="260" y="191"/>
                  </a:lnTo>
                  <a:lnTo>
                    <a:pt x="276" y="170"/>
                  </a:lnTo>
                  <a:close/>
                  <a:moveTo>
                    <a:pt x="338" y="85"/>
                  </a:moveTo>
                  <a:lnTo>
                    <a:pt x="356" y="63"/>
                  </a:lnTo>
                  <a:lnTo>
                    <a:pt x="362" y="51"/>
                  </a:lnTo>
                  <a:lnTo>
                    <a:pt x="354" y="59"/>
                  </a:lnTo>
                  <a:lnTo>
                    <a:pt x="336" y="82"/>
                  </a:lnTo>
                  <a:lnTo>
                    <a:pt x="319" y="106"/>
                  </a:lnTo>
                  <a:lnTo>
                    <a:pt x="313" y="116"/>
                  </a:lnTo>
                  <a:lnTo>
                    <a:pt x="320" y="108"/>
                  </a:lnTo>
                  <a:lnTo>
                    <a:pt x="338" y="85"/>
                  </a:lnTo>
                  <a:close/>
                  <a:moveTo>
                    <a:pt x="48" y="500"/>
                  </a:moveTo>
                  <a:lnTo>
                    <a:pt x="54" y="493"/>
                  </a:lnTo>
                  <a:lnTo>
                    <a:pt x="67" y="476"/>
                  </a:lnTo>
                  <a:lnTo>
                    <a:pt x="79" y="457"/>
                  </a:lnTo>
                  <a:lnTo>
                    <a:pt x="84" y="449"/>
                  </a:lnTo>
                  <a:lnTo>
                    <a:pt x="78" y="455"/>
                  </a:lnTo>
                  <a:lnTo>
                    <a:pt x="65" y="473"/>
                  </a:lnTo>
                  <a:lnTo>
                    <a:pt x="53" y="491"/>
                  </a:lnTo>
                  <a:lnTo>
                    <a:pt x="48" y="500"/>
                  </a:lnTo>
                  <a:close/>
                  <a:moveTo>
                    <a:pt x="95" y="432"/>
                  </a:moveTo>
                  <a:lnTo>
                    <a:pt x="102" y="426"/>
                  </a:lnTo>
                  <a:lnTo>
                    <a:pt x="115" y="407"/>
                  </a:lnTo>
                  <a:lnTo>
                    <a:pt x="128" y="388"/>
                  </a:lnTo>
                  <a:lnTo>
                    <a:pt x="133" y="380"/>
                  </a:lnTo>
                  <a:lnTo>
                    <a:pt x="125" y="386"/>
                  </a:lnTo>
                  <a:lnTo>
                    <a:pt x="112" y="404"/>
                  </a:lnTo>
                  <a:lnTo>
                    <a:pt x="99" y="424"/>
                  </a:lnTo>
                  <a:lnTo>
                    <a:pt x="95" y="432"/>
                  </a:lnTo>
                  <a:close/>
                  <a:moveTo>
                    <a:pt x="165" y="337"/>
                  </a:moveTo>
                  <a:lnTo>
                    <a:pt x="178" y="317"/>
                  </a:lnTo>
                  <a:lnTo>
                    <a:pt x="184" y="308"/>
                  </a:lnTo>
                  <a:lnTo>
                    <a:pt x="177" y="315"/>
                  </a:lnTo>
                  <a:lnTo>
                    <a:pt x="162" y="334"/>
                  </a:lnTo>
                  <a:lnTo>
                    <a:pt x="149" y="354"/>
                  </a:lnTo>
                  <a:lnTo>
                    <a:pt x="145" y="362"/>
                  </a:lnTo>
                  <a:lnTo>
                    <a:pt x="150" y="356"/>
                  </a:lnTo>
                  <a:lnTo>
                    <a:pt x="165" y="337"/>
                  </a:lnTo>
                  <a:close/>
                  <a:moveTo>
                    <a:pt x="216" y="259"/>
                  </a:moveTo>
                  <a:lnTo>
                    <a:pt x="202" y="280"/>
                  </a:lnTo>
                  <a:lnTo>
                    <a:pt x="196" y="290"/>
                  </a:lnTo>
                  <a:lnTo>
                    <a:pt x="203" y="283"/>
                  </a:lnTo>
                  <a:lnTo>
                    <a:pt x="218" y="263"/>
                  </a:lnTo>
                  <a:lnTo>
                    <a:pt x="232" y="242"/>
                  </a:lnTo>
                  <a:lnTo>
                    <a:pt x="238" y="233"/>
                  </a:lnTo>
                  <a:lnTo>
                    <a:pt x="231" y="240"/>
                  </a:lnTo>
                  <a:lnTo>
                    <a:pt x="216" y="259"/>
                  </a:lnTo>
                  <a:close/>
                  <a:moveTo>
                    <a:pt x="274" y="186"/>
                  </a:moveTo>
                  <a:lnTo>
                    <a:pt x="289" y="164"/>
                  </a:lnTo>
                  <a:lnTo>
                    <a:pt x="295" y="154"/>
                  </a:lnTo>
                  <a:lnTo>
                    <a:pt x="288" y="162"/>
                  </a:lnTo>
                  <a:lnTo>
                    <a:pt x="272" y="182"/>
                  </a:lnTo>
                  <a:lnTo>
                    <a:pt x="257" y="204"/>
                  </a:lnTo>
                  <a:lnTo>
                    <a:pt x="251" y="214"/>
                  </a:lnTo>
                  <a:lnTo>
                    <a:pt x="259" y="207"/>
                  </a:lnTo>
                  <a:lnTo>
                    <a:pt x="274" y="186"/>
                  </a:lnTo>
                  <a:close/>
                  <a:moveTo>
                    <a:pt x="332" y="102"/>
                  </a:moveTo>
                  <a:lnTo>
                    <a:pt x="316" y="125"/>
                  </a:lnTo>
                  <a:lnTo>
                    <a:pt x="310" y="135"/>
                  </a:lnTo>
                  <a:lnTo>
                    <a:pt x="318" y="127"/>
                  </a:lnTo>
                  <a:lnTo>
                    <a:pt x="335" y="106"/>
                  </a:lnTo>
                  <a:lnTo>
                    <a:pt x="351" y="83"/>
                  </a:lnTo>
                  <a:lnTo>
                    <a:pt x="357" y="72"/>
                  </a:lnTo>
                  <a:lnTo>
                    <a:pt x="349" y="81"/>
                  </a:lnTo>
                  <a:lnTo>
                    <a:pt x="332" y="102"/>
                  </a:lnTo>
                  <a:close/>
                  <a:moveTo>
                    <a:pt x="59" y="501"/>
                  </a:moveTo>
                  <a:lnTo>
                    <a:pt x="65" y="495"/>
                  </a:lnTo>
                  <a:lnTo>
                    <a:pt x="77" y="478"/>
                  </a:lnTo>
                  <a:lnTo>
                    <a:pt x="89" y="461"/>
                  </a:lnTo>
                  <a:lnTo>
                    <a:pt x="92" y="453"/>
                  </a:lnTo>
                  <a:lnTo>
                    <a:pt x="87" y="459"/>
                  </a:lnTo>
                  <a:lnTo>
                    <a:pt x="74" y="475"/>
                  </a:lnTo>
                  <a:lnTo>
                    <a:pt x="64" y="493"/>
                  </a:lnTo>
                  <a:lnTo>
                    <a:pt x="59" y="501"/>
                  </a:lnTo>
                  <a:close/>
                  <a:moveTo>
                    <a:pt x="104" y="437"/>
                  </a:moveTo>
                  <a:lnTo>
                    <a:pt x="110" y="430"/>
                  </a:lnTo>
                  <a:lnTo>
                    <a:pt x="122" y="413"/>
                  </a:lnTo>
                  <a:lnTo>
                    <a:pt x="135" y="394"/>
                  </a:lnTo>
                  <a:lnTo>
                    <a:pt x="139" y="386"/>
                  </a:lnTo>
                  <a:lnTo>
                    <a:pt x="133" y="392"/>
                  </a:lnTo>
                  <a:lnTo>
                    <a:pt x="121" y="410"/>
                  </a:lnTo>
                  <a:lnTo>
                    <a:pt x="108" y="428"/>
                  </a:lnTo>
                  <a:lnTo>
                    <a:pt x="104" y="437"/>
                  </a:lnTo>
                  <a:close/>
                  <a:moveTo>
                    <a:pt x="150" y="369"/>
                  </a:moveTo>
                  <a:lnTo>
                    <a:pt x="156" y="364"/>
                  </a:lnTo>
                  <a:lnTo>
                    <a:pt x="171" y="345"/>
                  </a:lnTo>
                  <a:lnTo>
                    <a:pt x="184" y="325"/>
                  </a:lnTo>
                  <a:lnTo>
                    <a:pt x="188" y="317"/>
                  </a:lnTo>
                  <a:lnTo>
                    <a:pt x="183" y="323"/>
                  </a:lnTo>
                  <a:lnTo>
                    <a:pt x="168" y="341"/>
                  </a:lnTo>
                  <a:lnTo>
                    <a:pt x="155" y="360"/>
                  </a:lnTo>
                  <a:lnTo>
                    <a:pt x="150" y="369"/>
                  </a:lnTo>
                  <a:close/>
                  <a:moveTo>
                    <a:pt x="222" y="274"/>
                  </a:moveTo>
                  <a:lnTo>
                    <a:pt x="236" y="254"/>
                  </a:lnTo>
                  <a:lnTo>
                    <a:pt x="241" y="245"/>
                  </a:lnTo>
                  <a:lnTo>
                    <a:pt x="234" y="251"/>
                  </a:lnTo>
                  <a:lnTo>
                    <a:pt x="219" y="270"/>
                  </a:lnTo>
                  <a:lnTo>
                    <a:pt x="205" y="290"/>
                  </a:lnTo>
                  <a:lnTo>
                    <a:pt x="200" y="299"/>
                  </a:lnTo>
                  <a:lnTo>
                    <a:pt x="207" y="293"/>
                  </a:lnTo>
                  <a:lnTo>
                    <a:pt x="222" y="274"/>
                  </a:lnTo>
                  <a:close/>
                  <a:moveTo>
                    <a:pt x="274" y="196"/>
                  </a:moveTo>
                  <a:lnTo>
                    <a:pt x="259" y="217"/>
                  </a:lnTo>
                  <a:lnTo>
                    <a:pt x="254" y="227"/>
                  </a:lnTo>
                  <a:lnTo>
                    <a:pt x="261" y="220"/>
                  </a:lnTo>
                  <a:lnTo>
                    <a:pt x="276" y="200"/>
                  </a:lnTo>
                  <a:lnTo>
                    <a:pt x="291" y="179"/>
                  </a:lnTo>
                  <a:lnTo>
                    <a:pt x="295" y="169"/>
                  </a:lnTo>
                  <a:lnTo>
                    <a:pt x="289" y="176"/>
                  </a:lnTo>
                  <a:lnTo>
                    <a:pt x="274" y="196"/>
                  </a:lnTo>
                  <a:close/>
                  <a:moveTo>
                    <a:pt x="333" y="122"/>
                  </a:moveTo>
                  <a:lnTo>
                    <a:pt x="349" y="101"/>
                  </a:lnTo>
                  <a:lnTo>
                    <a:pt x="355" y="90"/>
                  </a:lnTo>
                  <a:lnTo>
                    <a:pt x="348" y="99"/>
                  </a:lnTo>
                  <a:lnTo>
                    <a:pt x="331" y="119"/>
                  </a:lnTo>
                  <a:lnTo>
                    <a:pt x="316" y="140"/>
                  </a:lnTo>
                  <a:lnTo>
                    <a:pt x="310" y="151"/>
                  </a:lnTo>
                  <a:lnTo>
                    <a:pt x="317" y="144"/>
                  </a:lnTo>
                  <a:lnTo>
                    <a:pt x="333" y="122"/>
                  </a:lnTo>
                  <a:close/>
                  <a:moveTo>
                    <a:pt x="86" y="475"/>
                  </a:moveTo>
                  <a:lnTo>
                    <a:pt x="76" y="492"/>
                  </a:lnTo>
                  <a:lnTo>
                    <a:pt x="72" y="500"/>
                  </a:lnTo>
                  <a:lnTo>
                    <a:pt x="77" y="494"/>
                  </a:lnTo>
                  <a:lnTo>
                    <a:pt x="89" y="478"/>
                  </a:lnTo>
                  <a:lnTo>
                    <a:pt x="99" y="461"/>
                  </a:lnTo>
                  <a:lnTo>
                    <a:pt x="104" y="453"/>
                  </a:lnTo>
                  <a:lnTo>
                    <a:pt x="98" y="459"/>
                  </a:lnTo>
                  <a:lnTo>
                    <a:pt x="86" y="475"/>
                  </a:lnTo>
                  <a:close/>
                  <a:moveTo>
                    <a:pt x="115" y="438"/>
                  </a:moveTo>
                  <a:lnTo>
                    <a:pt x="120" y="432"/>
                  </a:lnTo>
                  <a:lnTo>
                    <a:pt x="133" y="416"/>
                  </a:lnTo>
                  <a:lnTo>
                    <a:pt x="145" y="398"/>
                  </a:lnTo>
                  <a:lnTo>
                    <a:pt x="148" y="390"/>
                  </a:lnTo>
                  <a:lnTo>
                    <a:pt x="142" y="396"/>
                  </a:lnTo>
                  <a:lnTo>
                    <a:pt x="130" y="412"/>
                  </a:lnTo>
                  <a:lnTo>
                    <a:pt x="118" y="430"/>
                  </a:lnTo>
                  <a:lnTo>
                    <a:pt x="115" y="438"/>
                  </a:lnTo>
                  <a:close/>
                  <a:moveTo>
                    <a:pt x="160" y="374"/>
                  </a:moveTo>
                  <a:lnTo>
                    <a:pt x="166" y="368"/>
                  </a:lnTo>
                  <a:lnTo>
                    <a:pt x="179" y="350"/>
                  </a:lnTo>
                  <a:lnTo>
                    <a:pt x="191" y="331"/>
                  </a:lnTo>
                  <a:lnTo>
                    <a:pt x="196" y="323"/>
                  </a:lnTo>
                  <a:lnTo>
                    <a:pt x="190" y="329"/>
                  </a:lnTo>
                  <a:lnTo>
                    <a:pt x="177" y="347"/>
                  </a:lnTo>
                  <a:lnTo>
                    <a:pt x="164" y="365"/>
                  </a:lnTo>
                  <a:lnTo>
                    <a:pt x="160" y="374"/>
                  </a:lnTo>
                  <a:close/>
                  <a:moveTo>
                    <a:pt x="225" y="278"/>
                  </a:moveTo>
                  <a:lnTo>
                    <a:pt x="212" y="298"/>
                  </a:lnTo>
                  <a:lnTo>
                    <a:pt x="207" y="306"/>
                  </a:lnTo>
                  <a:lnTo>
                    <a:pt x="213" y="301"/>
                  </a:lnTo>
                  <a:lnTo>
                    <a:pt x="228" y="282"/>
                  </a:lnTo>
                  <a:lnTo>
                    <a:pt x="241" y="263"/>
                  </a:lnTo>
                  <a:lnTo>
                    <a:pt x="245" y="254"/>
                  </a:lnTo>
                  <a:lnTo>
                    <a:pt x="240" y="260"/>
                  </a:lnTo>
                  <a:lnTo>
                    <a:pt x="225" y="278"/>
                  </a:lnTo>
                  <a:close/>
                  <a:moveTo>
                    <a:pt x="278" y="207"/>
                  </a:moveTo>
                  <a:lnTo>
                    <a:pt x="263" y="227"/>
                  </a:lnTo>
                  <a:lnTo>
                    <a:pt x="259" y="236"/>
                  </a:lnTo>
                  <a:lnTo>
                    <a:pt x="264" y="230"/>
                  </a:lnTo>
                  <a:lnTo>
                    <a:pt x="280" y="211"/>
                  </a:lnTo>
                  <a:lnTo>
                    <a:pt x="294" y="191"/>
                  </a:lnTo>
                  <a:lnTo>
                    <a:pt x="299" y="182"/>
                  </a:lnTo>
                  <a:lnTo>
                    <a:pt x="292" y="189"/>
                  </a:lnTo>
                  <a:lnTo>
                    <a:pt x="278" y="207"/>
                  </a:lnTo>
                  <a:close/>
                  <a:moveTo>
                    <a:pt x="355" y="106"/>
                  </a:moveTo>
                  <a:lnTo>
                    <a:pt x="348" y="113"/>
                  </a:lnTo>
                  <a:lnTo>
                    <a:pt x="332" y="133"/>
                  </a:lnTo>
                  <a:lnTo>
                    <a:pt x="318" y="154"/>
                  </a:lnTo>
                  <a:lnTo>
                    <a:pt x="312" y="164"/>
                  </a:lnTo>
                  <a:lnTo>
                    <a:pt x="319" y="157"/>
                  </a:lnTo>
                  <a:lnTo>
                    <a:pt x="335" y="137"/>
                  </a:lnTo>
                  <a:lnTo>
                    <a:pt x="350" y="116"/>
                  </a:lnTo>
                  <a:lnTo>
                    <a:pt x="355" y="106"/>
                  </a:lnTo>
                  <a:close/>
                  <a:moveTo>
                    <a:pt x="86" y="497"/>
                  </a:moveTo>
                  <a:lnTo>
                    <a:pt x="91" y="491"/>
                  </a:lnTo>
                  <a:lnTo>
                    <a:pt x="103" y="475"/>
                  </a:lnTo>
                  <a:lnTo>
                    <a:pt x="114" y="460"/>
                  </a:lnTo>
                  <a:lnTo>
                    <a:pt x="117" y="451"/>
                  </a:lnTo>
                  <a:lnTo>
                    <a:pt x="112" y="457"/>
                  </a:lnTo>
                  <a:lnTo>
                    <a:pt x="101" y="473"/>
                  </a:lnTo>
                  <a:lnTo>
                    <a:pt x="90" y="489"/>
                  </a:lnTo>
                  <a:lnTo>
                    <a:pt x="86" y="497"/>
                  </a:lnTo>
                  <a:close/>
                  <a:moveTo>
                    <a:pt x="142" y="412"/>
                  </a:moveTo>
                  <a:lnTo>
                    <a:pt x="131" y="430"/>
                  </a:lnTo>
                  <a:lnTo>
                    <a:pt x="127" y="437"/>
                  </a:lnTo>
                  <a:lnTo>
                    <a:pt x="133" y="432"/>
                  </a:lnTo>
                  <a:lnTo>
                    <a:pt x="145" y="41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54" y="397"/>
                  </a:lnTo>
                  <a:lnTo>
                    <a:pt x="142" y="412"/>
                  </a:lnTo>
                  <a:close/>
                  <a:moveTo>
                    <a:pt x="171" y="375"/>
                  </a:moveTo>
                  <a:lnTo>
                    <a:pt x="177" y="371"/>
                  </a:lnTo>
                  <a:lnTo>
                    <a:pt x="190" y="353"/>
                  </a:lnTo>
                  <a:lnTo>
                    <a:pt x="202" y="336"/>
                  </a:lnTo>
                  <a:lnTo>
                    <a:pt x="205" y="327"/>
                  </a:lnTo>
                  <a:lnTo>
                    <a:pt x="199" y="333"/>
                  </a:lnTo>
                  <a:lnTo>
                    <a:pt x="187" y="349"/>
                  </a:lnTo>
                  <a:lnTo>
                    <a:pt x="175" y="367"/>
                  </a:lnTo>
                  <a:lnTo>
                    <a:pt x="171" y="375"/>
                  </a:lnTo>
                  <a:close/>
                  <a:moveTo>
                    <a:pt x="234" y="284"/>
                  </a:moveTo>
                  <a:lnTo>
                    <a:pt x="221" y="303"/>
                  </a:lnTo>
                  <a:lnTo>
                    <a:pt x="217" y="311"/>
                  </a:lnTo>
                  <a:lnTo>
                    <a:pt x="223" y="305"/>
                  </a:lnTo>
                  <a:lnTo>
                    <a:pt x="236" y="287"/>
                  </a:lnTo>
                  <a:lnTo>
                    <a:pt x="249" y="270"/>
                  </a:lnTo>
                  <a:lnTo>
                    <a:pt x="254" y="260"/>
                  </a:lnTo>
                  <a:lnTo>
                    <a:pt x="247" y="267"/>
                  </a:lnTo>
                  <a:lnTo>
                    <a:pt x="234" y="284"/>
                  </a:lnTo>
                  <a:close/>
                  <a:moveTo>
                    <a:pt x="284" y="216"/>
                  </a:moveTo>
                  <a:lnTo>
                    <a:pt x="270" y="235"/>
                  </a:lnTo>
                  <a:lnTo>
                    <a:pt x="266" y="245"/>
                  </a:lnTo>
                  <a:lnTo>
                    <a:pt x="272" y="238"/>
                  </a:lnTo>
                  <a:lnTo>
                    <a:pt x="286" y="220"/>
                  </a:lnTo>
                  <a:lnTo>
                    <a:pt x="300" y="201"/>
                  </a:lnTo>
                  <a:lnTo>
                    <a:pt x="305" y="191"/>
                  </a:lnTo>
                  <a:lnTo>
                    <a:pt x="298" y="197"/>
                  </a:lnTo>
                  <a:lnTo>
                    <a:pt x="284" y="216"/>
                  </a:lnTo>
                  <a:close/>
                  <a:moveTo>
                    <a:pt x="337" y="145"/>
                  </a:moveTo>
                  <a:lnTo>
                    <a:pt x="323" y="165"/>
                  </a:lnTo>
                  <a:lnTo>
                    <a:pt x="317" y="175"/>
                  </a:lnTo>
                  <a:lnTo>
                    <a:pt x="324" y="167"/>
                  </a:lnTo>
                  <a:lnTo>
                    <a:pt x="339" y="148"/>
                  </a:lnTo>
                  <a:lnTo>
                    <a:pt x="354" y="128"/>
                  </a:lnTo>
                  <a:lnTo>
                    <a:pt x="358" y="119"/>
                  </a:lnTo>
                  <a:lnTo>
                    <a:pt x="351" y="126"/>
                  </a:lnTo>
                  <a:lnTo>
                    <a:pt x="337" y="145"/>
                  </a:lnTo>
                  <a:close/>
                  <a:moveTo>
                    <a:pt x="117" y="468"/>
                  </a:moveTo>
                  <a:lnTo>
                    <a:pt x="106" y="484"/>
                  </a:lnTo>
                  <a:lnTo>
                    <a:pt x="103" y="492"/>
                  </a:lnTo>
                  <a:lnTo>
                    <a:pt x="108" y="486"/>
                  </a:lnTo>
                  <a:lnTo>
                    <a:pt x="118" y="472"/>
                  </a:lnTo>
                  <a:lnTo>
                    <a:pt x="129" y="456"/>
                  </a:lnTo>
                  <a:lnTo>
                    <a:pt x="133" y="449"/>
                  </a:lnTo>
                  <a:lnTo>
                    <a:pt x="128" y="454"/>
                  </a:lnTo>
                  <a:lnTo>
                    <a:pt x="117" y="468"/>
                  </a:lnTo>
                  <a:close/>
                  <a:moveTo>
                    <a:pt x="142" y="435"/>
                  </a:moveTo>
                  <a:lnTo>
                    <a:pt x="148" y="430"/>
                  </a:lnTo>
                  <a:lnTo>
                    <a:pt x="159" y="413"/>
                  </a:lnTo>
                  <a:lnTo>
                    <a:pt x="169" y="39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58" y="411"/>
                  </a:lnTo>
                  <a:lnTo>
                    <a:pt x="146" y="428"/>
                  </a:lnTo>
                  <a:lnTo>
                    <a:pt x="142" y="435"/>
                  </a:lnTo>
                  <a:close/>
                  <a:moveTo>
                    <a:pt x="199" y="350"/>
                  </a:moveTo>
                  <a:lnTo>
                    <a:pt x="188" y="368"/>
                  </a:lnTo>
                  <a:lnTo>
                    <a:pt x="184" y="375"/>
                  </a:lnTo>
                  <a:lnTo>
                    <a:pt x="190" y="371"/>
                  </a:lnTo>
                  <a:lnTo>
                    <a:pt x="202" y="354"/>
                  </a:lnTo>
                  <a:lnTo>
                    <a:pt x="213" y="337"/>
                  </a:lnTo>
                  <a:lnTo>
                    <a:pt x="217" y="329"/>
                  </a:lnTo>
                  <a:lnTo>
                    <a:pt x="211" y="335"/>
                  </a:lnTo>
                  <a:lnTo>
                    <a:pt x="199" y="350"/>
                  </a:lnTo>
                  <a:close/>
                  <a:moveTo>
                    <a:pt x="228" y="314"/>
                  </a:moveTo>
                  <a:lnTo>
                    <a:pt x="234" y="308"/>
                  </a:lnTo>
                  <a:lnTo>
                    <a:pt x="247" y="291"/>
                  </a:lnTo>
                  <a:lnTo>
                    <a:pt x="259" y="273"/>
                  </a:lnTo>
                  <a:lnTo>
                    <a:pt x="263" y="265"/>
                  </a:lnTo>
                  <a:lnTo>
                    <a:pt x="257" y="271"/>
                  </a:lnTo>
                  <a:lnTo>
                    <a:pt x="244" y="287"/>
                  </a:lnTo>
                  <a:lnTo>
                    <a:pt x="232" y="305"/>
                  </a:lnTo>
                  <a:lnTo>
                    <a:pt x="228" y="314"/>
                  </a:lnTo>
                  <a:close/>
                  <a:moveTo>
                    <a:pt x="275" y="249"/>
                  </a:moveTo>
                  <a:lnTo>
                    <a:pt x="281" y="244"/>
                  </a:lnTo>
                  <a:lnTo>
                    <a:pt x="294" y="226"/>
                  </a:lnTo>
                  <a:lnTo>
                    <a:pt x="307" y="208"/>
                  </a:lnTo>
                  <a:lnTo>
                    <a:pt x="312" y="198"/>
                  </a:lnTo>
                  <a:lnTo>
                    <a:pt x="306" y="204"/>
                  </a:lnTo>
                  <a:lnTo>
                    <a:pt x="292" y="222"/>
                  </a:lnTo>
                  <a:lnTo>
                    <a:pt x="280" y="241"/>
                  </a:lnTo>
                  <a:lnTo>
                    <a:pt x="275" y="249"/>
                  </a:lnTo>
                  <a:close/>
                  <a:moveTo>
                    <a:pt x="343" y="153"/>
                  </a:moveTo>
                  <a:lnTo>
                    <a:pt x="330" y="173"/>
                  </a:lnTo>
                  <a:lnTo>
                    <a:pt x="325" y="183"/>
                  </a:lnTo>
                  <a:lnTo>
                    <a:pt x="331" y="176"/>
                  </a:lnTo>
                  <a:lnTo>
                    <a:pt x="345" y="158"/>
                  </a:lnTo>
                  <a:lnTo>
                    <a:pt x="360" y="139"/>
                  </a:lnTo>
                  <a:lnTo>
                    <a:pt x="364" y="129"/>
                  </a:lnTo>
                  <a:lnTo>
                    <a:pt x="357" y="135"/>
                  </a:lnTo>
                  <a:lnTo>
                    <a:pt x="343" y="153"/>
                  </a:lnTo>
                  <a:close/>
                  <a:moveTo>
                    <a:pt x="137" y="466"/>
                  </a:moveTo>
                  <a:lnTo>
                    <a:pt x="147" y="450"/>
                  </a:lnTo>
                  <a:lnTo>
                    <a:pt x="150" y="443"/>
                  </a:lnTo>
                  <a:lnTo>
                    <a:pt x="146" y="448"/>
                  </a:lnTo>
                  <a:lnTo>
                    <a:pt x="135" y="462"/>
                  </a:lnTo>
                  <a:lnTo>
                    <a:pt x="125" y="478"/>
                  </a:lnTo>
                  <a:lnTo>
                    <a:pt x="122" y="485"/>
                  </a:lnTo>
                  <a:lnTo>
                    <a:pt x="127" y="479"/>
                  </a:lnTo>
                  <a:lnTo>
                    <a:pt x="137" y="466"/>
                  </a:lnTo>
                  <a:close/>
                  <a:moveTo>
                    <a:pt x="159" y="430"/>
                  </a:moveTo>
                  <a:lnTo>
                    <a:pt x="165" y="425"/>
                  </a:lnTo>
                  <a:lnTo>
                    <a:pt x="175" y="410"/>
                  </a:lnTo>
                  <a:lnTo>
                    <a:pt x="186" y="394"/>
                  </a:lnTo>
                  <a:lnTo>
                    <a:pt x="190" y="387"/>
                  </a:lnTo>
                  <a:lnTo>
                    <a:pt x="185" y="392"/>
                  </a:lnTo>
                  <a:lnTo>
                    <a:pt x="173" y="407"/>
                  </a:lnTo>
                  <a:lnTo>
                    <a:pt x="164" y="423"/>
                  </a:lnTo>
                  <a:lnTo>
                    <a:pt x="159" y="430"/>
                  </a:lnTo>
                  <a:close/>
                  <a:moveTo>
                    <a:pt x="215" y="349"/>
                  </a:moveTo>
                  <a:lnTo>
                    <a:pt x="203" y="366"/>
                  </a:lnTo>
                  <a:lnTo>
                    <a:pt x="199" y="373"/>
                  </a:lnTo>
                  <a:lnTo>
                    <a:pt x="205" y="368"/>
                  </a:lnTo>
                  <a:lnTo>
                    <a:pt x="217" y="353"/>
                  </a:lnTo>
                  <a:lnTo>
                    <a:pt x="228" y="336"/>
                  </a:lnTo>
                  <a:lnTo>
                    <a:pt x="231" y="329"/>
                  </a:lnTo>
                  <a:lnTo>
                    <a:pt x="226" y="334"/>
                  </a:lnTo>
                  <a:lnTo>
                    <a:pt x="215" y="349"/>
                  </a:lnTo>
                  <a:close/>
                  <a:moveTo>
                    <a:pt x="275" y="267"/>
                  </a:moveTo>
                  <a:lnTo>
                    <a:pt x="270" y="273"/>
                  </a:lnTo>
                  <a:lnTo>
                    <a:pt x="257" y="289"/>
                  </a:lnTo>
                  <a:lnTo>
                    <a:pt x="245" y="306"/>
                  </a:lnTo>
                  <a:lnTo>
                    <a:pt x="242" y="315"/>
                  </a:lnTo>
                  <a:lnTo>
                    <a:pt x="248" y="309"/>
                  </a:lnTo>
                  <a:lnTo>
                    <a:pt x="260" y="292"/>
                  </a:lnTo>
                  <a:lnTo>
                    <a:pt x="272" y="276"/>
                  </a:lnTo>
                  <a:lnTo>
                    <a:pt x="275" y="267"/>
                  </a:lnTo>
                  <a:close/>
                  <a:moveTo>
                    <a:pt x="323" y="204"/>
                  </a:moveTo>
                  <a:lnTo>
                    <a:pt x="317" y="209"/>
                  </a:lnTo>
                  <a:lnTo>
                    <a:pt x="304" y="227"/>
                  </a:lnTo>
                  <a:lnTo>
                    <a:pt x="291" y="244"/>
                  </a:lnTo>
                  <a:lnTo>
                    <a:pt x="287" y="253"/>
                  </a:lnTo>
                  <a:lnTo>
                    <a:pt x="293" y="247"/>
                  </a:lnTo>
                  <a:lnTo>
                    <a:pt x="306" y="230"/>
                  </a:lnTo>
                  <a:lnTo>
                    <a:pt x="318" y="213"/>
                  </a:lnTo>
                  <a:lnTo>
                    <a:pt x="323" y="204"/>
                  </a:lnTo>
                  <a:close/>
                  <a:moveTo>
                    <a:pt x="335" y="188"/>
                  </a:moveTo>
                  <a:lnTo>
                    <a:pt x="341" y="182"/>
                  </a:lnTo>
                  <a:lnTo>
                    <a:pt x="355" y="165"/>
                  </a:lnTo>
                  <a:lnTo>
                    <a:pt x="368" y="146"/>
                  </a:lnTo>
                  <a:lnTo>
                    <a:pt x="373" y="138"/>
                  </a:lnTo>
                  <a:lnTo>
                    <a:pt x="367" y="144"/>
                  </a:lnTo>
                  <a:lnTo>
                    <a:pt x="352" y="160"/>
                  </a:lnTo>
                  <a:lnTo>
                    <a:pt x="339" y="179"/>
                  </a:lnTo>
                  <a:lnTo>
                    <a:pt x="335" y="188"/>
                  </a:lnTo>
                  <a:close/>
                  <a:moveTo>
                    <a:pt x="169" y="436"/>
                  </a:moveTo>
                  <a:lnTo>
                    <a:pt x="165" y="441"/>
                  </a:lnTo>
                  <a:lnTo>
                    <a:pt x="155" y="454"/>
                  </a:lnTo>
                  <a:lnTo>
                    <a:pt x="146" y="468"/>
                  </a:lnTo>
                  <a:lnTo>
                    <a:pt x="142" y="475"/>
                  </a:lnTo>
                  <a:lnTo>
                    <a:pt x="147" y="470"/>
                  </a:lnTo>
                  <a:lnTo>
                    <a:pt x="158" y="457"/>
                  </a:lnTo>
                  <a:lnTo>
                    <a:pt x="166" y="443"/>
                  </a:lnTo>
                  <a:lnTo>
                    <a:pt x="169" y="436"/>
                  </a:lnTo>
                  <a:close/>
                  <a:moveTo>
                    <a:pt x="207" y="383"/>
                  </a:moveTo>
                  <a:lnTo>
                    <a:pt x="203" y="387"/>
                  </a:lnTo>
                  <a:lnTo>
                    <a:pt x="192" y="402"/>
                  </a:lnTo>
                  <a:lnTo>
                    <a:pt x="183" y="416"/>
                  </a:lnTo>
                  <a:lnTo>
                    <a:pt x="179" y="423"/>
                  </a:lnTo>
                  <a:lnTo>
                    <a:pt x="184" y="418"/>
                  </a:lnTo>
                  <a:lnTo>
                    <a:pt x="194" y="405"/>
                  </a:lnTo>
                  <a:lnTo>
                    <a:pt x="204" y="390"/>
                  </a:lnTo>
                  <a:lnTo>
                    <a:pt x="207" y="383"/>
                  </a:lnTo>
                  <a:close/>
                  <a:moveTo>
                    <a:pt x="234" y="349"/>
                  </a:moveTo>
                  <a:lnTo>
                    <a:pt x="244" y="334"/>
                  </a:lnTo>
                  <a:lnTo>
                    <a:pt x="248" y="327"/>
                  </a:lnTo>
                  <a:lnTo>
                    <a:pt x="243" y="331"/>
                  </a:lnTo>
                  <a:lnTo>
                    <a:pt x="231" y="346"/>
                  </a:lnTo>
                  <a:lnTo>
                    <a:pt x="221" y="362"/>
                  </a:lnTo>
                  <a:lnTo>
                    <a:pt x="217" y="369"/>
                  </a:lnTo>
                  <a:lnTo>
                    <a:pt x="222" y="365"/>
                  </a:lnTo>
                  <a:lnTo>
                    <a:pt x="234" y="349"/>
                  </a:lnTo>
                  <a:close/>
                  <a:moveTo>
                    <a:pt x="275" y="292"/>
                  </a:moveTo>
                  <a:lnTo>
                    <a:pt x="287" y="276"/>
                  </a:lnTo>
                  <a:lnTo>
                    <a:pt x="291" y="267"/>
                  </a:lnTo>
                  <a:lnTo>
                    <a:pt x="285" y="273"/>
                  </a:lnTo>
                  <a:lnTo>
                    <a:pt x="273" y="289"/>
                  </a:lnTo>
                  <a:lnTo>
                    <a:pt x="262" y="305"/>
                  </a:lnTo>
                  <a:lnTo>
                    <a:pt x="257" y="312"/>
                  </a:lnTo>
                  <a:lnTo>
                    <a:pt x="263" y="308"/>
                  </a:lnTo>
                  <a:lnTo>
                    <a:pt x="275" y="292"/>
                  </a:lnTo>
                  <a:close/>
                  <a:moveTo>
                    <a:pt x="336" y="207"/>
                  </a:moveTo>
                  <a:lnTo>
                    <a:pt x="330" y="213"/>
                  </a:lnTo>
                  <a:lnTo>
                    <a:pt x="317" y="228"/>
                  </a:lnTo>
                  <a:lnTo>
                    <a:pt x="305" y="245"/>
                  </a:lnTo>
                  <a:lnTo>
                    <a:pt x="301" y="253"/>
                  </a:lnTo>
                  <a:lnTo>
                    <a:pt x="307" y="248"/>
                  </a:lnTo>
                  <a:lnTo>
                    <a:pt x="319" y="232"/>
                  </a:lnTo>
                  <a:lnTo>
                    <a:pt x="331" y="215"/>
                  </a:lnTo>
                  <a:lnTo>
                    <a:pt x="336" y="207"/>
                  </a:lnTo>
                  <a:close/>
                  <a:moveTo>
                    <a:pt x="346" y="191"/>
                  </a:moveTo>
                  <a:lnTo>
                    <a:pt x="354" y="186"/>
                  </a:lnTo>
                  <a:lnTo>
                    <a:pt x="367" y="169"/>
                  </a:lnTo>
                  <a:lnTo>
                    <a:pt x="379" y="152"/>
                  </a:lnTo>
                  <a:lnTo>
                    <a:pt x="383" y="143"/>
                  </a:lnTo>
                  <a:lnTo>
                    <a:pt x="377" y="148"/>
                  </a:lnTo>
                  <a:lnTo>
                    <a:pt x="364" y="165"/>
                  </a:lnTo>
                  <a:lnTo>
                    <a:pt x="351" y="183"/>
                  </a:lnTo>
                  <a:lnTo>
                    <a:pt x="346" y="191"/>
                  </a:lnTo>
                  <a:close/>
                  <a:moveTo>
                    <a:pt x="146" y="495"/>
                  </a:moveTo>
                  <a:lnTo>
                    <a:pt x="154" y="482"/>
                  </a:lnTo>
                  <a:lnTo>
                    <a:pt x="156" y="476"/>
                  </a:lnTo>
                  <a:lnTo>
                    <a:pt x="153" y="480"/>
                  </a:lnTo>
                  <a:lnTo>
                    <a:pt x="143" y="493"/>
                  </a:lnTo>
                  <a:lnTo>
                    <a:pt x="135" y="506"/>
                  </a:lnTo>
                  <a:lnTo>
                    <a:pt x="131" y="512"/>
                  </a:lnTo>
                  <a:lnTo>
                    <a:pt x="136" y="508"/>
                  </a:lnTo>
                  <a:lnTo>
                    <a:pt x="146" y="495"/>
                  </a:lnTo>
                  <a:close/>
                  <a:moveTo>
                    <a:pt x="179" y="448"/>
                  </a:moveTo>
                  <a:lnTo>
                    <a:pt x="188" y="434"/>
                  </a:lnTo>
                  <a:lnTo>
                    <a:pt x="191" y="428"/>
                  </a:lnTo>
                  <a:lnTo>
                    <a:pt x="187" y="431"/>
                  </a:lnTo>
                  <a:lnTo>
                    <a:pt x="178" y="444"/>
                  </a:lnTo>
                  <a:lnTo>
                    <a:pt x="168" y="459"/>
                  </a:lnTo>
                  <a:lnTo>
                    <a:pt x="165" y="465"/>
                  </a:lnTo>
                  <a:lnTo>
                    <a:pt x="169" y="461"/>
                  </a:lnTo>
                  <a:lnTo>
                    <a:pt x="179" y="448"/>
                  </a:lnTo>
                  <a:close/>
                  <a:moveTo>
                    <a:pt x="215" y="397"/>
                  </a:moveTo>
                  <a:lnTo>
                    <a:pt x="224" y="383"/>
                  </a:lnTo>
                  <a:lnTo>
                    <a:pt x="228" y="375"/>
                  </a:lnTo>
                  <a:lnTo>
                    <a:pt x="223" y="380"/>
                  </a:lnTo>
                  <a:lnTo>
                    <a:pt x="213" y="393"/>
                  </a:lnTo>
                  <a:lnTo>
                    <a:pt x="203" y="409"/>
                  </a:lnTo>
                  <a:lnTo>
                    <a:pt x="200" y="416"/>
                  </a:lnTo>
                  <a:lnTo>
                    <a:pt x="205" y="411"/>
                  </a:lnTo>
                  <a:lnTo>
                    <a:pt x="215" y="397"/>
                  </a:lnTo>
                  <a:close/>
                  <a:moveTo>
                    <a:pt x="267" y="322"/>
                  </a:moveTo>
                  <a:lnTo>
                    <a:pt x="261" y="327"/>
                  </a:lnTo>
                  <a:lnTo>
                    <a:pt x="250" y="341"/>
                  </a:lnTo>
                  <a:lnTo>
                    <a:pt x="241" y="356"/>
                  </a:lnTo>
                  <a:lnTo>
                    <a:pt x="237" y="364"/>
                  </a:lnTo>
                  <a:lnTo>
                    <a:pt x="242" y="359"/>
                  </a:lnTo>
                  <a:lnTo>
                    <a:pt x="253" y="345"/>
                  </a:lnTo>
                  <a:lnTo>
                    <a:pt x="263" y="329"/>
                  </a:lnTo>
                  <a:lnTo>
                    <a:pt x="267" y="322"/>
                  </a:lnTo>
                  <a:close/>
                  <a:moveTo>
                    <a:pt x="293" y="290"/>
                  </a:moveTo>
                  <a:lnTo>
                    <a:pt x="304" y="273"/>
                  </a:lnTo>
                  <a:lnTo>
                    <a:pt x="307" y="266"/>
                  </a:lnTo>
                  <a:lnTo>
                    <a:pt x="303" y="271"/>
                  </a:lnTo>
                  <a:lnTo>
                    <a:pt x="291" y="285"/>
                  </a:lnTo>
                  <a:lnTo>
                    <a:pt x="280" y="302"/>
                  </a:lnTo>
                  <a:lnTo>
                    <a:pt x="276" y="309"/>
                  </a:lnTo>
                  <a:lnTo>
                    <a:pt x="281" y="304"/>
                  </a:lnTo>
                  <a:lnTo>
                    <a:pt x="293" y="290"/>
                  </a:lnTo>
                  <a:close/>
                  <a:moveTo>
                    <a:pt x="336" y="232"/>
                  </a:moveTo>
                  <a:lnTo>
                    <a:pt x="346" y="215"/>
                  </a:lnTo>
                  <a:lnTo>
                    <a:pt x="351" y="208"/>
                  </a:lnTo>
                  <a:lnTo>
                    <a:pt x="345" y="213"/>
                  </a:lnTo>
                  <a:lnTo>
                    <a:pt x="333" y="228"/>
                  </a:lnTo>
                  <a:lnTo>
                    <a:pt x="322" y="245"/>
                  </a:lnTo>
                  <a:lnTo>
                    <a:pt x="318" y="252"/>
                  </a:lnTo>
                  <a:lnTo>
                    <a:pt x="323" y="247"/>
                  </a:lnTo>
                  <a:lnTo>
                    <a:pt x="336" y="232"/>
                  </a:lnTo>
                  <a:close/>
                  <a:moveTo>
                    <a:pt x="169" y="480"/>
                  </a:moveTo>
                  <a:lnTo>
                    <a:pt x="161" y="492"/>
                  </a:lnTo>
                  <a:lnTo>
                    <a:pt x="158" y="498"/>
                  </a:lnTo>
                  <a:lnTo>
                    <a:pt x="162" y="494"/>
                  </a:lnTo>
                  <a:lnTo>
                    <a:pt x="171" y="482"/>
                  </a:lnTo>
                  <a:lnTo>
                    <a:pt x="179" y="469"/>
                  </a:lnTo>
                  <a:lnTo>
                    <a:pt x="181" y="463"/>
                  </a:lnTo>
                  <a:lnTo>
                    <a:pt x="178" y="468"/>
                  </a:lnTo>
                  <a:lnTo>
                    <a:pt x="169" y="480"/>
                  </a:lnTo>
                  <a:close/>
                  <a:moveTo>
                    <a:pt x="202" y="434"/>
                  </a:moveTo>
                  <a:lnTo>
                    <a:pt x="193" y="447"/>
                  </a:lnTo>
                  <a:lnTo>
                    <a:pt x="190" y="453"/>
                  </a:lnTo>
                  <a:lnTo>
                    <a:pt x="194" y="449"/>
                  </a:lnTo>
                  <a:lnTo>
                    <a:pt x="204" y="436"/>
                  </a:lnTo>
                  <a:lnTo>
                    <a:pt x="212" y="423"/>
                  </a:lnTo>
                  <a:lnTo>
                    <a:pt x="215" y="417"/>
                  </a:lnTo>
                  <a:lnTo>
                    <a:pt x="211" y="421"/>
                  </a:lnTo>
                  <a:lnTo>
                    <a:pt x="202" y="434"/>
                  </a:lnTo>
                  <a:close/>
                  <a:moveTo>
                    <a:pt x="237" y="388"/>
                  </a:moveTo>
                  <a:lnTo>
                    <a:pt x="247" y="374"/>
                  </a:lnTo>
                  <a:lnTo>
                    <a:pt x="250" y="367"/>
                  </a:lnTo>
                  <a:lnTo>
                    <a:pt x="245" y="372"/>
                  </a:lnTo>
                  <a:lnTo>
                    <a:pt x="236" y="385"/>
                  </a:lnTo>
                  <a:lnTo>
                    <a:pt x="226" y="398"/>
                  </a:lnTo>
                  <a:lnTo>
                    <a:pt x="223" y="405"/>
                  </a:lnTo>
                  <a:lnTo>
                    <a:pt x="228" y="400"/>
                  </a:lnTo>
                  <a:lnTo>
                    <a:pt x="237" y="388"/>
                  </a:lnTo>
                  <a:close/>
                  <a:moveTo>
                    <a:pt x="274" y="337"/>
                  </a:moveTo>
                  <a:lnTo>
                    <a:pt x="284" y="323"/>
                  </a:lnTo>
                  <a:lnTo>
                    <a:pt x="287" y="316"/>
                  </a:lnTo>
                  <a:lnTo>
                    <a:pt x="282" y="321"/>
                  </a:lnTo>
                  <a:lnTo>
                    <a:pt x="272" y="334"/>
                  </a:lnTo>
                  <a:lnTo>
                    <a:pt x="262" y="348"/>
                  </a:lnTo>
                  <a:lnTo>
                    <a:pt x="259" y="355"/>
                  </a:lnTo>
                  <a:lnTo>
                    <a:pt x="263" y="350"/>
                  </a:lnTo>
                  <a:lnTo>
                    <a:pt x="274" y="337"/>
                  </a:lnTo>
                  <a:close/>
                  <a:moveTo>
                    <a:pt x="326" y="263"/>
                  </a:moveTo>
                  <a:lnTo>
                    <a:pt x="322" y="267"/>
                  </a:lnTo>
                  <a:lnTo>
                    <a:pt x="311" y="280"/>
                  </a:lnTo>
                  <a:lnTo>
                    <a:pt x="300" y="296"/>
                  </a:lnTo>
                  <a:lnTo>
                    <a:pt x="297" y="303"/>
                  </a:lnTo>
                  <a:lnTo>
                    <a:pt x="301" y="298"/>
                  </a:lnTo>
                  <a:lnTo>
                    <a:pt x="313" y="285"/>
                  </a:lnTo>
                  <a:lnTo>
                    <a:pt x="323" y="270"/>
                  </a:lnTo>
                  <a:lnTo>
                    <a:pt x="326" y="263"/>
                  </a:lnTo>
                  <a:close/>
                  <a:moveTo>
                    <a:pt x="354" y="229"/>
                  </a:moveTo>
                  <a:lnTo>
                    <a:pt x="364" y="214"/>
                  </a:lnTo>
                  <a:lnTo>
                    <a:pt x="368" y="207"/>
                  </a:lnTo>
                  <a:lnTo>
                    <a:pt x="363" y="211"/>
                  </a:lnTo>
                  <a:lnTo>
                    <a:pt x="351" y="226"/>
                  </a:lnTo>
                  <a:lnTo>
                    <a:pt x="341" y="241"/>
                  </a:lnTo>
                  <a:lnTo>
                    <a:pt x="336" y="249"/>
                  </a:lnTo>
                  <a:lnTo>
                    <a:pt x="342" y="245"/>
                  </a:lnTo>
                  <a:lnTo>
                    <a:pt x="354" y="229"/>
                  </a:lnTo>
                  <a:close/>
                  <a:moveTo>
                    <a:pt x="167" y="507"/>
                  </a:moveTo>
                  <a:lnTo>
                    <a:pt x="160" y="518"/>
                  </a:lnTo>
                  <a:lnTo>
                    <a:pt x="156" y="524"/>
                  </a:lnTo>
                  <a:lnTo>
                    <a:pt x="161" y="520"/>
                  </a:lnTo>
                  <a:lnTo>
                    <a:pt x="168" y="510"/>
                  </a:lnTo>
                  <a:lnTo>
                    <a:pt x="177" y="498"/>
                  </a:lnTo>
                  <a:lnTo>
                    <a:pt x="179" y="493"/>
                  </a:lnTo>
                  <a:lnTo>
                    <a:pt x="174" y="497"/>
                  </a:lnTo>
                  <a:lnTo>
                    <a:pt x="167" y="507"/>
                  </a:lnTo>
                  <a:close/>
                  <a:moveTo>
                    <a:pt x="197" y="465"/>
                  </a:moveTo>
                  <a:lnTo>
                    <a:pt x="188" y="476"/>
                  </a:lnTo>
                  <a:lnTo>
                    <a:pt x="186" y="482"/>
                  </a:lnTo>
                  <a:lnTo>
                    <a:pt x="190" y="479"/>
                  </a:lnTo>
                  <a:lnTo>
                    <a:pt x="198" y="468"/>
                  </a:lnTo>
                  <a:lnTo>
                    <a:pt x="206" y="455"/>
                  </a:lnTo>
                  <a:lnTo>
                    <a:pt x="209" y="450"/>
                  </a:lnTo>
                  <a:lnTo>
                    <a:pt x="205" y="454"/>
                  </a:lnTo>
                  <a:lnTo>
                    <a:pt x="197" y="465"/>
                  </a:lnTo>
                  <a:close/>
                  <a:moveTo>
                    <a:pt x="228" y="421"/>
                  </a:moveTo>
                  <a:lnTo>
                    <a:pt x="219" y="432"/>
                  </a:lnTo>
                  <a:lnTo>
                    <a:pt x="216" y="440"/>
                  </a:lnTo>
                  <a:lnTo>
                    <a:pt x="221" y="435"/>
                  </a:lnTo>
                  <a:lnTo>
                    <a:pt x="229" y="423"/>
                  </a:lnTo>
                  <a:lnTo>
                    <a:pt x="237" y="411"/>
                  </a:lnTo>
                  <a:lnTo>
                    <a:pt x="241" y="405"/>
                  </a:lnTo>
                  <a:lnTo>
                    <a:pt x="236" y="409"/>
                  </a:lnTo>
                  <a:lnTo>
                    <a:pt x="228" y="421"/>
                  </a:lnTo>
                  <a:close/>
                  <a:moveTo>
                    <a:pt x="261" y="374"/>
                  </a:moveTo>
                  <a:lnTo>
                    <a:pt x="251" y="387"/>
                  </a:lnTo>
                  <a:lnTo>
                    <a:pt x="249" y="393"/>
                  </a:lnTo>
                  <a:lnTo>
                    <a:pt x="253" y="390"/>
                  </a:lnTo>
                  <a:lnTo>
                    <a:pt x="262" y="378"/>
                  </a:lnTo>
                  <a:lnTo>
                    <a:pt x="272" y="364"/>
                  </a:lnTo>
                  <a:lnTo>
                    <a:pt x="274" y="358"/>
                  </a:lnTo>
                  <a:lnTo>
                    <a:pt x="270" y="361"/>
                  </a:lnTo>
                  <a:lnTo>
                    <a:pt x="261" y="374"/>
                  </a:lnTo>
                  <a:close/>
                  <a:moveTo>
                    <a:pt x="298" y="329"/>
                  </a:moveTo>
                  <a:lnTo>
                    <a:pt x="307" y="315"/>
                  </a:lnTo>
                  <a:lnTo>
                    <a:pt x="310" y="309"/>
                  </a:lnTo>
                  <a:lnTo>
                    <a:pt x="305" y="312"/>
                  </a:lnTo>
                  <a:lnTo>
                    <a:pt x="295" y="325"/>
                  </a:lnTo>
                  <a:lnTo>
                    <a:pt x="286" y="340"/>
                  </a:lnTo>
                  <a:lnTo>
                    <a:pt x="282" y="346"/>
                  </a:lnTo>
                  <a:lnTo>
                    <a:pt x="287" y="342"/>
                  </a:lnTo>
                  <a:lnTo>
                    <a:pt x="298" y="329"/>
                  </a:lnTo>
                  <a:close/>
                  <a:moveTo>
                    <a:pt x="335" y="278"/>
                  </a:moveTo>
                  <a:lnTo>
                    <a:pt x="344" y="264"/>
                  </a:lnTo>
                  <a:lnTo>
                    <a:pt x="348" y="257"/>
                  </a:lnTo>
                  <a:lnTo>
                    <a:pt x="343" y="261"/>
                  </a:lnTo>
                  <a:lnTo>
                    <a:pt x="332" y="274"/>
                  </a:lnTo>
                  <a:lnTo>
                    <a:pt x="323" y="290"/>
                  </a:lnTo>
                  <a:lnTo>
                    <a:pt x="319" y="297"/>
                  </a:lnTo>
                  <a:lnTo>
                    <a:pt x="324" y="292"/>
                  </a:lnTo>
                  <a:lnTo>
                    <a:pt x="335" y="278"/>
                  </a:lnTo>
                  <a:close/>
                  <a:moveTo>
                    <a:pt x="225" y="448"/>
                  </a:moveTo>
                  <a:lnTo>
                    <a:pt x="218" y="460"/>
                  </a:lnTo>
                  <a:lnTo>
                    <a:pt x="216" y="466"/>
                  </a:lnTo>
                  <a:lnTo>
                    <a:pt x="219" y="462"/>
                  </a:lnTo>
                  <a:lnTo>
                    <a:pt x="228" y="451"/>
                  </a:lnTo>
                  <a:lnTo>
                    <a:pt x="235" y="440"/>
                  </a:lnTo>
                  <a:lnTo>
                    <a:pt x="237" y="435"/>
                  </a:lnTo>
                  <a:lnTo>
                    <a:pt x="234" y="438"/>
                  </a:lnTo>
                  <a:lnTo>
                    <a:pt x="225" y="448"/>
                  </a:lnTo>
                  <a:close/>
                  <a:moveTo>
                    <a:pt x="255" y="406"/>
                  </a:moveTo>
                  <a:lnTo>
                    <a:pt x="248" y="418"/>
                  </a:lnTo>
                  <a:lnTo>
                    <a:pt x="244" y="424"/>
                  </a:lnTo>
                  <a:lnTo>
                    <a:pt x="249" y="421"/>
                  </a:lnTo>
                  <a:lnTo>
                    <a:pt x="257" y="409"/>
                  </a:lnTo>
                  <a:lnTo>
                    <a:pt x="266" y="397"/>
                  </a:lnTo>
                  <a:lnTo>
                    <a:pt x="268" y="391"/>
                  </a:lnTo>
                  <a:lnTo>
                    <a:pt x="264" y="394"/>
                  </a:lnTo>
                  <a:lnTo>
                    <a:pt x="255" y="406"/>
                  </a:lnTo>
                  <a:close/>
                  <a:moveTo>
                    <a:pt x="287" y="361"/>
                  </a:moveTo>
                  <a:lnTo>
                    <a:pt x="279" y="374"/>
                  </a:lnTo>
                  <a:lnTo>
                    <a:pt x="276" y="380"/>
                  </a:lnTo>
                  <a:lnTo>
                    <a:pt x="280" y="377"/>
                  </a:lnTo>
                  <a:lnTo>
                    <a:pt x="289" y="365"/>
                  </a:lnTo>
                  <a:lnTo>
                    <a:pt x="298" y="353"/>
                  </a:lnTo>
                  <a:lnTo>
                    <a:pt x="301" y="346"/>
                  </a:lnTo>
                  <a:lnTo>
                    <a:pt x="297" y="350"/>
                  </a:lnTo>
                  <a:lnTo>
                    <a:pt x="287" y="361"/>
                  </a:lnTo>
                  <a:close/>
                  <a:moveTo>
                    <a:pt x="322" y="315"/>
                  </a:moveTo>
                  <a:lnTo>
                    <a:pt x="312" y="329"/>
                  </a:lnTo>
                  <a:lnTo>
                    <a:pt x="308" y="335"/>
                  </a:lnTo>
                  <a:lnTo>
                    <a:pt x="313" y="331"/>
                  </a:lnTo>
                  <a:lnTo>
                    <a:pt x="323" y="318"/>
                  </a:lnTo>
                  <a:lnTo>
                    <a:pt x="332" y="305"/>
                  </a:lnTo>
                  <a:lnTo>
                    <a:pt x="336" y="299"/>
                  </a:lnTo>
                  <a:lnTo>
                    <a:pt x="331" y="303"/>
                  </a:lnTo>
                  <a:lnTo>
                    <a:pt x="322" y="315"/>
                  </a:lnTo>
                  <a:close/>
                  <a:moveTo>
                    <a:pt x="358" y="271"/>
                  </a:moveTo>
                  <a:lnTo>
                    <a:pt x="368" y="257"/>
                  </a:lnTo>
                  <a:lnTo>
                    <a:pt x="371" y="249"/>
                  </a:lnTo>
                  <a:lnTo>
                    <a:pt x="367" y="254"/>
                  </a:lnTo>
                  <a:lnTo>
                    <a:pt x="356" y="267"/>
                  </a:lnTo>
                  <a:lnTo>
                    <a:pt x="346" y="280"/>
                  </a:lnTo>
                  <a:lnTo>
                    <a:pt x="344" y="287"/>
                  </a:lnTo>
                  <a:lnTo>
                    <a:pt x="349" y="284"/>
                  </a:lnTo>
                  <a:lnTo>
                    <a:pt x="358" y="271"/>
                  </a:lnTo>
                  <a:close/>
                  <a:moveTo>
                    <a:pt x="286" y="391"/>
                  </a:moveTo>
                  <a:lnTo>
                    <a:pt x="278" y="403"/>
                  </a:lnTo>
                  <a:lnTo>
                    <a:pt x="275" y="407"/>
                  </a:lnTo>
                  <a:lnTo>
                    <a:pt x="279" y="404"/>
                  </a:lnTo>
                  <a:lnTo>
                    <a:pt x="287" y="393"/>
                  </a:lnTo>
                  <a:lnTo>
                    <a:pt x="295" y="383"/>
                  </a:lnTo>
                  <a:lnTo>
                    <a:pt x="298" y="377"/>
                  </a:lnTo>
                  <a:lnTo>
                    <a:pt x="294" y="380"/>
                  </a:lnTo>
                  <a:lnTo>
                    <a:pt x="286" y="391"/>
                  </a:lnTo>
                  <a:close/>
                  <a:moveTo>
                    <a:pt x="317" y="348"/>
                  </a:moveTo>
                  <a:lnTo>
                    <a:pt x="308" y="360"/>
                  </a:lnTo>
                  <a:lnTo>
                    <a:pt x="305" y="366"/>
                  </a:lnTo>
                  <a:lnTo>
                    <a:pt x="310" y="362"/>
                  </a:lnTo>
                  <a:lnTo>
                    <a:pt x="318" y="352"/>
                  </a:lnTo>
                  <a:lnTo>
                    <a:pt x="326" y="340"/>
                  </a:lnTo>
                  <a:lnTo>
                    <a:pt x="329" y="334"/>
                  </a:lnTo>
                  <a:lnTo>
                    <a:pt x="325" y="337"/>
                  </a:lnTo>
                  <a:lnTo>
                    <a:pt x="317" y="348"/>
                  </a:lnTo>
                  <a:close/>
                  <a:moveTo>
                    <a:pt x="349" y="304"/>
                  </a:moveTo>
                  <a:lnTo>
                    <a:pt x="341" y="316"/>
                  </a:lnTo>
                  <a:lnTo>
                    <a:pt x="337" y="323"/>
                  </a:lnTo>
                  <a:lnTo>
                    <a:pt x="342" y="318"/>
                  </a:lnTo>
                  <a:lnTo>
                    <a:pt x="351" y="308"/>
                  </a:lnTo>
                  <a:lnTo>
                    <a:pt x="360" y="295"/>
                  </a:lnTo>
                  <a:lnTo>
                    <a:pt x="362" y="289"/>
                  </a:lnTo>
                  <a:lnTo>
                    <a:pt x="358" y="292"/>
                  </a:lnTo>
                  <a:lnTo>
                    <a:pt x="349" y="304"/>
                  </a:lnTo>
                  <a:close/>
                  <a:moveTo>
                    <a:pt x="348" y="334"/>
                  </a:moveTo>
                  <a:lnTo>
                    <a:pt x="339" y="345"/>
                  </a:lnTo>
                  <a:lnTo>
                    <a:pt x="337" y="350"/>
                  </a:lnTo>
                  <a:lnTo>
                    <a:pt x="341" y="347"/>
                  </a:lnTo>
                  <a:lnTo>
                    <a:pt x="349" y="336"/>
                  </a:lnTo>
                  <a:lnTo>
                    <a:pt x="357" y="325"/>
                  </a:lnTo>
                  <a:lnTo>
                    <a:pt x="360" y="320"/>
                  </a:lnTo>
                  <a:lnTo>
                    <a:pt x="356" y="323"/>
                  </a:lnTo>
                  <a:lnTo>
                    <a:pt x="348" y="3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5" name="Freeform 59"/>
            <p:cNvSpPr>
              <a:spLocks noEditPoints="1"/>
            </p:cNvSpPr>
            <p:nvPr userDrawn="1"/>
          </p:nvSpPr>
          <p:spPr bwMode="auto">
            <a:xfrm>
              <a:off x="5059363" y="3609975"/>
              <a:ext cx="204788" cy="384175"/>
            </a:xfrm>
            <a:custGeom>
              <a:avLst/>
              <a:gdLst>
                <a:gd name="T0" fmla="*/ 0 w 386"/>
                <a:gd name="T1" fmla="*/ 702 h 727"/>
                <a:gd name="T2" fmla="*/ 10 w 386"/>
                <a:gd name="T3" fmla="*/ 583 h 727"/>
                <a:gd name="T4" fmla="*/ 364 w 386"/>
                <a:gd name="T5" fmla="*/ 48 h 727"/>
                <a:gd name="T6" fmla="*/ 345 w 386"/>
                <a:gd name="T7" fmla="*/ 76 h 727"/>
                <a:gd name="T8" fmla="*/ 371 w 386"/>
                <a:gd name="T9" fmla="*/ 106 h 727"/>
                <a:gd name="T10" fmla="*/ 386 w 386"/>
                <a:gd name="T11" fmla="*/ 162 h 727"/>
                <a:gd name="T12" fmla="*/ 381 w 386"/>
                <a:gd name="T13" fmla="*/ 235 h 727"/>
                <a:gd name="T14" fmla="*/ 383 w 386"/>
                <a:gd name="T15" fmla="*/ 317 h 727"/>
                <a:gd name="T16" fmla="*/ 386 w 386"/>
                <a:gd name="T17" fmla="*/ 370 h 727"/>
                <a:gd name="T18" fmla="*/ 95 w 386"/>
                <a:gd name="T19" fmla="*/ 379 h 727"/>
                <a:gd name="T20" fmla="*/ 253 w 386"/>
                <a:gd name="T21" fmla="*/ 166 h 727"/>
                <a:gd name="T22" fmla="*/ 298 w 386"/>
                <a:gd name="T23" fmla="*/ 108 h 727"/>
                <a:gd name="T24" fmla="*/ 103 w 386"/>
                <a:gd name="T25" fmla="*/ 376 h 727"/>
                <a:gd name="T26" fmla="*/ 247 w 386"/>
                <a:gd name="T27" fmla="*/ 191 h 727"/>
                <a:gd name="T28" fmla="*/ 274 w 386"/>
                <a:gd name="T29" fmla="*/ 153 h 727"/>
                <a:gd name="T30" fmla="*/ 82 w 386"/>
                <a:gd name="T31" fmla="*/ 417 h 727"/>
                <a:gd name="T32" fmla="*/ 213 w 386"/>
                <a:gd name="T33" fmla="*/ 251 h 727"/>
                <a:gd name="T34" fmla="*/ 4 w 386"/>
                <a:gd name="T35" fmla="*/ 542 h 727"/>
                <a:gd name="T36" fmla="*/ 143 w 386"/>
                <a:gd name="T37" fmla="*/ 358 h 727"/>
                <a:gd name="T38" fmla="*/ 272 w 386"/>
                <a:gd name="T39" fmla="*/ 183 h 727"/>
                <a:gd name="T40" fmla="*/ 30 w 386"/>
                <a:gd name="T41" fmla="*/ 526 h 727"/>
                <a:gd name="T42" fmla="*/ 163 w 386"/>
                <a:gd name="T43" fmla="*/ 342 h 727"/>
                <a:gd name="T44" fmla="*/ 265 w 386"/>
                <a:gd name="T45" fmla="*/ 207 h 727"/>
                <a:gd name="T46" fmla="*/ 15 w 386"/>
                <a:gd name="T47" fmla="*/ 558 h 727"/>
                <a:gd name="T48" fmla="*/ 120 w 386"/>
                <a:gd name="T49" fmla="*/ 416 h 727"/>
                <a:gd name="T50" fmla="*/ 238 w 386"/>
                <a:gd name="T51" fmla="*/ 260 h 727"/>
                <a:gd name="T52" fmla="*/ 42 w 386"/>
                <a:gd name="T53" fmla="*/ 536 h 727"/>
                <a:gd name="T54" fmla="*/ 185 w 386"/>
                <a:gd name="T55" fmla="*/ 343 h 727"/>
                <a:gd name="T56" fmla="*/ 341 w 386"/>
                <a:gd name="T57" fmla="*/ 143 h 727"/>
                <a:gd name="T58" fmla="*/ 114 w 386"/>
                <a:gd name="T59" fmla="*/ 456 h 727"/>
                <a:gd name="T60" fmla="*/ 220 w 386"/>
                <a:gd name="T61" fmla="*/ 316 h 727"/>
                <a:gd name="T62" fmla="*/ 23 w 386"/>
                <a:gd name="T63" fmla="*/ 601 h 727"/>
                <a:gd name="T64" fmla="*/ 112 w 386"/>
                <a:gd name="T65" fmla="*/ 479 h 727"/>
                <a:gd name="T66" fmla="*/ 211 w 386"/>
                <a:gd name="T67" fmla="*/ 343 h 727"/>
                <a:gd name="T68" fmla="*/ 303 w 386"/>
                <a:gd name="T69" fmla="*/ 229 h 727"/>
                <a:gd name="T70" fmla="*/ 83 w 386"/>
                <a:gd name="T71" fmla="*/ 544 h 727"/>
                <a:gd name="T72" fmla="*/ 210 w 386"/>
                <a:gd name="T73" fmla="*/ 373 h 727"/>
                <a:gd name="T74" fmla="*/ 315 w 386"/>
                <a:gd name="T75" fmla="*/ 232 h 727"/>
                <a:gd name="T76" fmla="*/ 50 w 386"/>
                <a:gd name="T77" fmla="*/ 611 h 727"/>
                <a:gd name="T78" fmla="*/ 131 w 386"/>
                <a:gd name="T79" fmla="*/ 499 h 727"/>
                <a:gd name="T80" fmla="*/ 284 w 386"/>
                <a:gd name="T81" fmla="*/ 291 h 727"/>
                <a:gd name="T82" fmla="*/ 58 w 386"/>
                <a:gd name="T83" fmla="*/ 619 h 727"/>
                <a:gd name="T84" fmla="*/ 105 w 386"/>
                <a:gd name="T85" fmla="*/ 555 h 727"/>
                <a:gd name="T86" fmla="*/ 187 w 386"/>
                <a:gd name="T87" fmla="*/ 444 h 727"/>
                <a:gd name="T88" fmla="*/ 296 w 386"/>
                <a:gd name="T89" fmla="*/ 297 h 727"/>
                <a:gd name="T90" fmla="*/ 59 w 386"/>
                <a:gd name="T91" fmla="*/ 639 h 727"/>
                <a:gd name="T92" fmla="*/ 151 w 386"/>
                <a:gd name="T93" fmla="*/ 513 h 727"/>
                <a:gd name="T94" fmla="*/ 210 w 386"/>
                <a:gd name="T95" fmla="*/ 434 h 727"/>
                <a:gd name="T96" fmla="*/ 327 w 386"/>
                <a:gd name="T97" fmla="*/ 288 h 727"/>
                <a:gd name="T98" fmla="*/ 63 w 386"/>
                <a:gd name="T99" fmla="*/ 658 h 727"/>
                <a:gd name="T100" fmla="*/ 116 w 386"/>
                <a:gd name="T101" fmla="*/ 587 h 727"/>
                <a:gd name="T102" fmla="*/ 202 w 386"/>
                <a:gd name="T103" fmla="*/ 468 h 727"/>
                <a:gd name="T104" fmla="*/ 269 w 386"/>
                <a:gd name="T105" fmla="*/ 384 h 727"/>
                <a:gd name="T106" fmla="*/ 94 w 386"/>
                <a:gd name="T107" fmla="*/ 643 h 727"/>
                <a:gd name="T108" fmla="*/ 182 w 386"/>
                <a:gd name="T109" fmla="*/ 523 h 727"/>
                <a:gd name="T110" fmla="*/ 276 w 386"/>
                <a:gd name="T111" fmla="*/ 397 h 727"/>
                <a:gd name="T112" fmla="*/ 337 w 386"/>
                <a:gd name="T113" fmla="*/ 317 h 727"/>
                <a:gd name="T114" fmla="*/ 195 w 386"/>
                <a:gd name="T115" fmla="*/ 532 h 727"/>
                <a:gd name="T116" fmla="*/ 293 w 386"/>
                <a:gd name="T117" fmla="*/ 408 h 727"/>
                <a:gd name="T118" fmla="*/ 208 w 386"/>
                <a:gd name="T119" fmla="*/ 547 h 727"/>
                <a:gd name="T120" fmla="*/ 285 w 386"/>
                <a:gd name="T121" fmla="*/ 446 h 727"/>
                <a:gd name="T122" fmla="*/ 342 w 386"/>
                <a:gd name="T123" fmla="*/ 368 h 727"/>
                <a:gd name="T124" fmla="*/ 315 w 386"/>
                <a:gd name="T125" fmla="*/ 43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727">
                  <a:moveTo>
                    <a:pt x="0" y="727"/>
                  </a:moveTo>
                  <a:lnTo>
                    <a:pt x="0" y="722"/>
                  </a:lnTo>
                  <a:lnTo>
                    <a:pt x="2" y="720"/>
                  </a:lnTo>
                  <a:lnTo>
                    <a:pt x="5" y="717"/>
                  </a:lnTo>
                  <a:lnTo>
                    <a:pt x="13" y="706"/>
                  </a:lnTo>
                  <a:lnTo>
                    <a:pt x="17" y="702"/>
                  </a:lnTo>
                  <a:lnTo>
                    <a:pt x="14" y="707"/>
                  </a:lnTo>
                  <a:lnTo>
                    <a:pt x="6" y="720"/>
                  </a:lnTo>
                  <a:lnTo>
                    <a:pt x="4" y="724"/>
                  </a:lnTo>
                  <a:lnTo>
                    <a:pt x="0" y="727"/>
                  </a:lnTo>
                  <a:close/>
                  <a:moveTo>
                    <a:pt x="0" y="702"/>
                  </a:moveTo>
                  <a:lnTo>
                    <a:pt x="0" y="699"/>
                  </a:lnTo>
                  <a:lnTo>
                    <a:pt x="5" y="693"/>
                  </a:lnTo>
                  <a:lnTo>
                    <a:pt x="10" y="686"/>
                  </a:lnTo>
                  <a:lnTo>
                    <a:pt x="19" y="673"/>
                  </a:lnTo>
                  <a:lnTo>
                    <a:pt x="23" y="669"/>
                  </a:lnTo>
                  <a:lnTo>
                    <a:pt x="20" y="675"/>
                  </a:lnTo>
                  <a:lnTo>
                    <a:pt x="12" y="688"/>
                  </a:lnTo>
                  <a:lnTo>
                    <a:pt x="5" y="696"/>
                  </a:lnTo>
                  <a:lnTo>
                    <a:pt x="0" y="702"/>
                  </a:lnTo>
                  <a:close/>
                  <a:moveTo>
                    <a:pt x="0" y="659"/>
                  </a:moveTo>
                  <a:lnTo>
                    <a:pt x="0" y="652"/>
                  </a:lnTo>
                  <a:lnTo>
                    <a:pt x="11" y="639"/>
                  </a:lnTo>
                  <a:lnTo>
                    <a:pt x="15" y="635"/>
                  </a:lnTo>
                  <a:lnTo>
                    <a:pt x="12" y="642"/>
                  </a:lnTo>
                  <a:lnTo>
                    <a:pt x="2" y="657"/>
                  </a:lnTo>
                  <a:lnTo>
                    <a:pt x="0" y="659"/>
                  </a:lnTo>
                  <a:close/>
                  <a:moveTo>
                    <a:pt x="0" y="619"/>
                  </a:moveTo>
                  <a:lnTo>
                    <a:pt x="0" y="613"/>
                  </a:lnTo>
                  <a:lnTo>
                    <a:pt x="4" y="608"/>
                  </a:lnTo>
                  <a:lnTo>
                    <a:pt x="7" y="602"/>
                  </a:lnTo>
                  <a:lnTo>
                    <a:pt x="19" y="587"/>
                  </a:lnTo>
                  <a:lnTo>
                    <a:pt x="25" y="581"/>
                  </a:lnTo>
                  <a:lnTo>
                    <a:pt x="21" y="589"/>
                  </a:lnTo>
                  <a:lnTo>
                    <a:pt x="10" y="606"/>
                  </a:lnTo>
                  <a:lnTo>
                    <a:pt x="5" y="613"/>
                  </a:lnTo>
                  <a:lnTo>
                    <a:pt x="0" y="619"/>
                  </a:lnTo>
                  <a:close/>
                  <a:moveTo>
                    <a:pt x="0" y="601"/>
                  </a:moveTo>
                  <a:lnTo>
                    <a:pt x="0" y="594"/>
                  </a:lnTo>
                  <a:lnTo>
                    <a:pt x="10" y="583"/>
                  </a:lnTo>
                  <a:lnTo>
                    <a:pt x="13" y="579"/>
                  </a:lnTo>
                  <a:lnTo>
                    <a:pt x="10" y="586"/>
                  </a:lnTo>
                  <a:lnTo>
                    <a:pt x="0" y="601"/>
                  </a:lnTo>
                  <a:close/>
                  <a:moveTo>
                    <a:pt x="0" y="582"/>
                  </a:moveTo>
                  <a:lnTo>
                    <a:pt x="0" y="577"/>
                  </a:lnTo>
                  <a:lnTo>
                    <a:pt x="2" y="575"/>
                  </a:lnTo>
                  <a:lnTo>
                    <a:pt x="4" y="575"/>
                  </a:lnTo>
                  <a:lnTo>
                    <a:pt x="2" y="577"/>
                  </a:lnTo>
                  <a:lnTo>
                    <a:pt x="0" y="582"/>
                  </a:lnTo>
                  <a:close/>
                  <a:moveTo>
                    <a:pt x="386" y="0"/>
                  </a:moveTo>
                  <a:lnTo>
                    <a:pt x="386" y="8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68" y="23"/>
                  </a:lnTo>
                  <a:lnTo>
                    <a:pt x="386" y="0"/>
                  </a:lnTo>
                  <a:close/>
                  <a:moveTo>
                    <a:pt x="386" y="13"/>
                  </a:moveTo>
                  <a:lnTo>
                    <a:pt x="386" y="20"/>
                  </a:lnTo>
                  <a:lnTo>
                    <a:pt x="381" y="27"/>
                  </a:lnTo>
                  <a:lnTo>
                    <a:pt x="375" y="33"/>
                  </a:lnTo>
                  <a:lnTo>
                    <a:pt x="364" y="48"/>
                  </a:lnTo>
                  <a:lnTo>
                    <a:pt x="354" y="59"/>
                  </a:lnTo>
                  <a:lnTo>
                    <a:pt x="347" y="67"/>
                  </a:lnTo>
                  <a:lnTo>
                    <a:pt x="343" y="69"/>
                  </a:lnTo>
                  <a:lnTo>
                    <a:pt x="346" y="65"/>
                  </a:lnTo>
                  <a:lnTo>
                    <a:pt x="352" y="56"/>
                  </a:lnTo>
                  <a:lnTo>
                    <a:pt x="361" y="44"/>
                  </a:lnTo>
                  <a:lnTo>
                    <a:pt x="373" y="29"/>
                  </a:lnTo>
                  <a:lnTo>
                    <a:pt x="379" y="20"/>
                  </a:lnTo>
                  <a:lnTo>
                    <a:pt x="386" y="13"/>
                  </a:lnTo>
                  <a:close/>
                  <a:moveTo>
                    <a:pt x="386" y="29"/>
                  </a:moveTo>
                  <a:lnTo>
                    <a:pt x="386" y="31"/>
                  </a:lnTo>
                  <a:lnTo>
                    <a:pt x="375" y="45"/>
                  </a:lnTo>
                  <a:lnTo>
                    <a:pt x="360" y="67"/>
                  </a:lnTo>
                  <a:lnTo>
                    <a:pt x="348" y="81"/>
                  </a:lnTo>
                  <a:lnTo>
                    <a:pt x="339" y="92"/>
                  </a:lnTo>
                  <a:lnTo>
                    <a:pt x="331" y="99"/>
                  </a:lnTo>
                  <a:lnTo>
                    <a:pt x="328" y="101"/>
                  </a:lnTo>
                  <a:lnTo>
                    <a:pt x="330" y="97"/>
                  </a:lnTo>
                  <a:lnTo>
                    <a:pt x="336" y="88"/>
                  </a:lnTo>
                  <a:lnTo>
                    <a:pt x="345" y="76"/>
                  </a:lnTo>
                  <a:lnTo>
                    <a:pt x="356" y="62"/>
                  </a:lnTo>
                  <a:lnTo>
                    <a:pt x="374" y="40"/>
                  </a:lnTo>
                  <a:lnTo>
                    <a:pt x="386" y="29"/>
                  </a:lnTo>
                  <a:close/>
                  <a:moveTo>
                    <a:pt x="386" y="56"/>
                  </a:moveTo>
                  <a:lnTo>
                    <a:pt x="386" y="61"/>
                  </a:lnTo>
                  <a:lnTo>
                    <a:pt x="381" y="65"/>
                  </a:lnTo>
                  <a:lnTo>
                    <a:pt x="380" y="67"/>
                  </a:lnTo>
                  <a:lnTo>
                    <a:pt x="381" y="63"/>
                  </a:lnTo>
                  <a:lnTo>
                    <a:pt x="386" y="56"/>
                  </a:lnTo>
                  <a:close/>
                  <a:moveTo>
                    <a:pt x="386" y="70"/>
                  </a:moveTo>
                  <a:lnTo>
                    <a:pt x="386" y="78"/>
                  </a:lnTo>
                  <a:lnTo>
                    <a:pt x="375" y="89"/>
                  </a:lnTo>
                  <a:lnTo>
                    <a:pt x="371" y="93"/>
                  </a:lnTo>
                  <a:lnTo>
                    <a:pt x="374" y="86"/>
                  </a:lnTo>
                  <a:lnTo>
                    <a:pt x="386" y="70"/>
                  </a:lnTo>
                  <a:close/>
                  <a:moveTo>
                    <a:pt x="386" y="87"/>
                  </a:moveTo>
                  <a:lnTo>
                    <a:pt x="386" y="95"/>
                  </a:lnTo>
                  <a:lnTo>
                    <a:pt x="372" y="111"/>
                  </a:lnTo>
                  <a:lnTo>
                    <a:pt x="366" y="115"/>
                  </a:lnTo>
                  <a:lnTo>
                    <a:pt x="371" y="106"/>
                  </a:lnTo>
                  <a:lnTo>
                    <a:pt x="386" y="87"/>
                  </a:lnTo>
                  <a:close/>
                  <a:moveTo>
                    <a:pt x="386" y="103"/>
                  </a:moveTo>
                  <a:lnTo>
                    <a:pt x="386" y="113"/>
                  </a:lnTo>
                  <a:lnTo>
                    <a:pt x="371" y="130"/>
                  </a:lnTo>
                  <a:lnTo>
                    <a:pt x="364" y="136"/>
                  </a:lnTo>
                  <a:lnTo>
                    <a:pt x="369" y="126"/>
                  </a:lnTo>
                  <a:lnTo>
                    <a:pt x="386" y="103"/>
                  </a:lnTo>
                  <a:close/>
                  <a:moveTo>
                    <a:pt x="386" y="121"/>
                  </a:moveTo>
                  <a:lnTo>
                    <a:pt x="386" y="131"/>
                  </a:lnTo>
                  <a:lnTo>
                    <a:pt x="371" y="147"/>
                  </a:lnTo>
                  <a:lnTo>
                    <a:pt x="364" y="153"/>
                  </a:lnTo>
                  <a:lnTo>
                    <a:pt x="369" y="143"/>
                  </a:lnTo>
                  <a:lnTo>
                    <a:pt x="386" y="121"/>
                  </a:lnTo>
                  <a:close/>
                  <a:moveTo>
                    <a:pt x="386" y="141"/>
                  </a:moveTo>
                  <a:lnTo>
                    <a:pt x="386" y="150"/>
                  </a:lnTo>
                  <a:lnTo>
                    <a:pt x="373" y="164"/>
                  </a:lnTo>
                  <a:lnTo>
                    <a:pt x="367" y="169"/>
                  </a:lnTo>
                  <a:lnTo>
                    <a:pt x="372" y="159"/>
                  </a:lnTo>
                  <a:lnTo>
                    <a:pt x="386" y="141"/>
                  </a:lnTo>
                  <a:close/>
                  <a:moveTo>
                    <a:pt x="386" y="162"/>
                  </a:moveTo>
                  <a:lnTo>
                    <a:pt x="386" y="169"/>
                  </a:lnTo>
                  <a:lnTo>
                    <a:pt x="378" y="178"/>
                  </a:lnTo>
                  <a:lnTo>
                    <a:pt x="373" y="181"/>
                  </a:lnTo>
                  <a:lnTo>
                    <a:pt x="377" y="175"/>
                  </a:lnTo>
                  <a:lnTo>
                    <a:pt x="386" y="162"/>
                  </a:lnTo>
                  <a:close/>
                  <a:moveTo>
                    <a:pt x="386" y="184"/>
                  </a:moveTo>
                  <a:lnTo>
                    <a:pt x="386" y="189"/>
                  </a:lnTo>
                  <a:lnTo>
                    <a:pt x="384" y="191"/>
                  </a:lnTo>
                  <a:lnTo>
                    <a:pt x="383" y="191"/>
                  </a:lnTo>
                  <a:lnTo>
                    <a:pt x="383" y="189"/>
                  </a:lnTo>
                  <a:lnTo>
                    <a:pt x="386" y="184"/>
                  </a:lnTo>
                  <a:close/>
                  <a:moveTo>
                    <a:pt x="386" y="229"/>
                  </a:moveTo>
                  <a:lnTo>
                    <a:pt x="386" y="237"/>
                  </a:lnTo>
                  <a:lnTo>
                    <a:pt x="383" y="241"/>
                  </a:lnTo>
                  <a:lnTo>
                    <a:pt x="379" y="246"/>
                  </a:lnTo>
                  <a:lnTo>
                    <a:pt x="366" y="261"/>
                  </a:lnTo>
                  <a:lnTo>
                    <a:pt x="359" y="267"/>
                  </a:lnTo>
                  <a:lnTo>
                    <a:pt x="364" y="259"/>
                  </a:lnTo>
                  <a:lnTo>
                    <a:pt x="377" y="241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0" y="267"/>
                  </a:lnTo>
                  <a:lnTo>
                    <a:pt x="378" y="269"/>
                  </a:lnTo>
                  <a:lnTo>
                    <a:pt x="379" y="264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8"/>
                  </a:lnTo>
                  <a:lnTo>
                    <a:pt x="380" y="295"/>
                  </a:lnTo>
                  <a:lnTo>
                    <a:pt x="374" y="304"/>
                  </a:lnTo>
                  <a:lnTo>
                    <a:pt x="362" y="317"/>
                  </a:lnTo>
                  <a:lnTo>
                    <a:pt x="356" y="322"/>
                  </a:lnTo>
                  <a:lnTo>
                    <a:pt x="360" y="315"/>
                  </a:lnTo>
                  <a:lnTo>
                    <a:pt x="371" y="299"/>
                  </a:lnTo>
                  <a:lnTo>
                    <a:pt x="379" y="289"/>
                  </a:lnTo>
                  <a:lnTo>
                    <a:pt x="386" y="283"/>
                  </a:lnTo>
                  <a:close/>
                  <a:moveTo>
                    <a:pt x="386" y="309"/>
                  </a:moveTo>
                  <a:lnTo>
                    <a:pt x="386" y="315"/>
                  </a:lnTo>
                  <a:lnTo>
                    <a:pt x="383" y="317"/>
                  </a:lnTo>
                  <a:lnTo>
                    <a:pt x="381" y="318"/>
                  </a:lnTo>
                  <a:lnTo>
                    <a:pt x="383" y="315"/>
                  </a:lnTo>
                  <a:lnTo>
                    <a:pt x="386" y="309"/>
                  </a:lnTo>
                  <a:close/>
                  <a:moveTo>
                    <a:pt x="386" y="337"/>
                  </a:moveTo>
                  <a:lnTo>
                    <a:pt x="386" y="346"/>
                  </a:lnTo>
                  <a:lnTo>
                    <a:pt x="377" y="357"/>
                  </a:lnTo>
                  <a:lnTo>
                    <a:pt x="372" y="360"/>
                  </a:lnTo>
                  <a:lnTo>
                    <a:pt x="375" y="353"/>
                  </a:lnTo>
                  <a:lnTo>
                    <a:pt x="385" y="340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77"/>
                  </a:lnTo>
                  <a:lnTo>
                    <a:pt x="385" y="378"/>
                  </a:lnTo>
                  <a:lnTo>
                    <a:pt x="384" y="379"/>
                  </a:lnTo>
                  <a:lnTo>
                    <a:pt x="374" y="391"/>
                  </a:lnTo>
                  <a:lnTo>
                    <a:pt x="369" y="395"/>
                  </a:lnTo>
                  <a:lnTo>
                    <a:pt x="372" y="387"/>
                  </a:lnTo>
                  <a:lnTo>
                    <a:pt x="381" y="376"/>
                  </a:lnTo>
                  <a:lnTo>
                    <a:pt x="384" y="372"/>
                  </a:lnTo>
                  <a:lnTo>
                    <a:pt x="386" y="370"/>
                  </a:lnTo>
                  <a:close/>
                  <a:moveTo>
                    <a:pt x="31" y="466"/>
                  </a:moveTo>
                  <a:lnTo>
                    <a:pt x="46" y="443"/>
                  </a:lnTo>
                  <a:lnTo>
                    <a:pt x="53" y="433"/>
                  </a:lnTo>
                  <a:lnTo>
                    <a:pt x="45" y="440"/>
                  </a:lnTo>
                  <a:lnTo>
                    <a:pt x="29" y="462"/>
                  </a:lnTo>
                  <a:lnTo>
                    <a:pt x="12" y="486"/>
                  </a:lnTo>
                  <a:lnTo>
                    <a:pt x="6" y="497"/>
                  </a:lnTo>
                  <a:lnTo>
                    <a:pt x="13" y="488"/>
                  </a:lnTo>
                  <a:lnTo>
                    <a:pt x="31" y="466"/>
                  </a:lnTo>
                  <a:close/>
                  <a:moveTo>
                    <a:pt x="95" y="379"/>
                  </a:moveTo>
                  <a:lnTo>
                    <a:pt x="112" y="355"/>
                  </a:lnTo>
                  <a:lnTo>
                    <a:pt x="119" y="343"/>
                  </a:lnTo>
                  <a:lnTo>
                    <a:pt x="111" y="353"/>
                  </a:lnTo>
                  <a:lnTo>
                    <a:pt x="93" y="376"/>
                  </a:lnTo>
                  <a:lnTo>
                    <a:pt x="83" y="389"/>
                  </a:lnTo>
                  <a:lnTo>
                    <a:pt x="75" y="400"/>
                  </a:lnTo>
                  <a:lnTo>
                    <a:pt x="70" y="408"/>
                  </a:lnTo>
                  <a:lnTo>
                    <a:pt x="69" y="411"/>
                  </a:lnTo>
                  <a:lnTo>
                    <a:pt x="76" y="403"/>
                  </a:lnTo>
                  <a:lnTo>
                    <a:pt x="95" y="379"/>
                  </a:lnTo>
                  <a:close/>
                  <a:moveTo>
                    <a:pt x="163" y="289"/>
                  </a:moveTo>
                  <a:lnTo>
                    <a:pt x="173" y="276"/>
                  </a:lnTo>
                  <a:lnTo>
                    <a:pt x="182" y="264"/>
                  </a:lnTo>
                  <a:lnTo>
                    <a:pt x="187" y="256"/>
                  </a:lnTo>
                  <a:lnTo>
                    <a:pt x="189" y="252"/>
                  </a:lnTo>
                  <a:lnTo>
                    <a:pt x="179" y="261"/>
                  </a:lnTo>
                  <a:lnTo>
                    <a:pt x="160" y="285"/>
                  </a:lnTo>
                  <a:lnTo>
                    <a:pt x="150" y="299"/>
                  </a:lnTo>
                  <a:lnTo>
                    <a:pt x="143" y="310"/>
                  </a:lnTo>
                  <a:lnTo>
                    <a:pt x="137" y="318"/>
                  </a:lnTo>
                  <a:lnTo>
                    <a:pt x="135" y="322"/>
                  </a:lnTo>
                  <a:lnTo>
                    <a:pt x="144" y="314"/>
                  </a:lnTo>
                  <a:lnTo>
                    <a:pt x="163" y="289"/>
                  </a:lnTo>
                  <a:close/>
                  <a:moveTo>
                    <a:pt x="235" y="195"/>
                  </a:moveTo>
                  <a:lnTo>
                    <a:pt x="247" y="181"/>
                  </a:lnTo>
                  <a:lnTo>
                    <a:pt x="255" y="169"/>
                  </a:lnTo>
                  <a:lnTo>
                    <a:pt x="261" y="160"/>
                  </a:lnTo>
                  <a:lnTo>
                    <a:pt x="263" y="157"/>
                  </a:lnTo>
                  <a:lnTo>
                    <a:pt x="260" y="159"/>
                  </a:lnTo>
                  <a:lnTo>
                    <a:pt x="253" y="166"/>
                  </a:lnTo>
                  <a:lnTo>
                    <a:pt x="245" y="177"/>
                  </a:lnTo>
                  <a:lnTo>
                    <a:pt x="233" y="191"/>
                  </a:lnTo>
                  <a:lnTo>
                    <a:pt x="222" y="206"/>
                  </a:lnTo>
                  <a:lnTo>
                    <a:pt x="214" y="217"/>
                  </a:lnTo>
                  <a:lnTo>
                    <a:pt x="208" y="226"/>
                  </a:lnTo>
                  <a:lnTo>
                    <a:pt x="206" y="229"/>
                  </a:lnTo>
                  <a:lnTo>
                    <a:pt x="209" y="228"/>
                  </a:lnTo>
                  <a:lnTo>
                    <a:pt x="215" y="221"/>
                  </a:lnTo>
                  <a:lnTo>
                    <a:pt x="225" y="209"/>
                  </a:lnTo>
                  <a:lnTo>
                    <a:pt x="235" y="195"/>
                  </a:lnTo>
                  <a:close/>
                  <a:moveTo>
                    <a:pt x="314" y="97"/>
                  </a:moveTo>
                  <a:lnTo>
                    <a:pt x="324" y="83"/>
                  </a:lnTo>
                  <a:lnTo>
                    <a:pt x="334" y="70"/>
                  </a:lnTo>
                  <a:lnTo>
                    <a:pt x="340" y="62"/>
                  </a:lnTo>
                  <a:lnTo>
                    <a:pt x="342" y="58"/>
                  </a:lnTo>
                  <a:lnTo>
                    <a:pt x="339" y="59"/>
                  </a:lnTo>
                  <a:lnTo>
                    <a:pt x="333" y="68"/>
                  </a:lnTo>
                  <a:lnTo>
                    <a:pt x="322" y="78"/>
                  </a:lnTo>
                  <a:lnTo>
                    <a:pt x="310" y="93"/>
                  </a:lnTo>
                  <a:lnTo>
                    <a:pt x="298" y="108"/>
                  </a:lnTo>
                  <a:lnTo>
                    <a:pt x="290" y="121"/>
                  </a:lnTo>
                  <a:lnTo>
                    <a:pt x="283" y="130"/>
                  </a:lnTo>
                  <a:lnTo>
                    <a:pt x="282" y="133"/>
                  </a:lnTo>
                  <a:lnTo>
                    <a:pt x="284" y="132"/>
                  </a:lnTo>
                  <a:lnTo>
                    <a:pt x="291" y="124"/>
                  </a:lnTo>
                  <a:lnTo>
                    <a:pt x="302" y="113"/>
                  </a:lnTo>
                  <a:lnTo>
                    <a:pt x="314" y="97"/>
                  </a:lnTo>
                  <a:close/>
                  <a:moveTo>
                    <a:pt x="26" y="486"/>
                  </a:moveTo>
                  <a:lnTo>
                    <a:pt x="42" y="463"/>
                  </a:lnTo>
                  <a:lnTo>
                    <a:pt x="48" y="453"/>
                  </a:lnTo>
                  <a:lnTo>
                    <a:pt x="40" y="460"/>
                  </a:lnTo>
                  <a:lnTo>
                    <a:pt x="24" y="481"/>
                  </a:lnTo>
                  <a:lnTo>
                    <a:pt x="8" y="504"/>
                  </a:lnTo>
                  <a:lnTo>
                    <a:pt x="2" y="515"/>
                  </a:lnTo>
                  <a:lnTo>
                    <a:pt x="10" y="507"/>
                  </a:lnTo>
                  <a:lnTo>
                    <a:pt x="26" y="486"/>
                  </a:lnTo>
                  <a:close/>
                  <a:moveTo>
                    <a:pt x="88" y="402"/>
                  </a:moveTo>
                  <a:lnTo>
                    <a:pt x="105" y="378"/>
                  </a:lnTo>
                  <a:lnTo>
                    <a:pt x="111" y="367"/>
                  </a:lnTo>
                  <a:lnTo>
                    <a:pt x="103" y="376"/>
                  </a:lnTo>
                  <a:lnTo>
                    <a:pt x="86" y="398"/>
                  </a:lnTo>
                  <a:lnTo>
                    <a:pt x="69" y="422"/>
                  </a:lnTo>
                  <a:lnTo>
                    <a:pt x="63" y="433"/>
                  </a:lnTo>
                  <a:lnTo>
                    <a:pt x="70" y="424"/>
                  </a:lnTo>
                  <a:lnTo>
                    <a:pt x="88" y="402"/>
                  </a:lnTo>
                  <a:close/>
                  <a:moveTo>
                    <a:pt x="153" y="315"/>
                  </a:moveTo>
                  <a:lnTo>
                    <a:pt x="171" y="291"/>
                  </a:lnTo>
                  <a:lnTo>
                    <a:pt x="178" y="279"/>
                  </a:lnTo>
                  <a:lnTo>
                    <a:pt x="170" y="288"/>
                  </a:lnTo>
                  <a:lnTo>
                    <a:pt x="151" y="311"/>
                  </a:lnTo>
                  <a:lnTo>
                    <a:pt x="141" y="324"/>
                  </a:lnTo>
                  <a:lnTo>
                    <a:pt x="133" y="335"/>
                  </a:lnTo>
                  <a:lnTo>
                    <a:pt x="128" y="343"/>
                  </a:lnTo>
                  <a:lnTo>
                    <a:pt x="126" y="347"/>
                  </a:lnTo>
                  <a:lnTo>
                    <a:pt x="135" y="339"/>
                  </a:lnTo>
                  <a:lnTo>
                    <a:pt x="153" y="315"/>
                  </a:lnTo>
                  <a:close/>
                  <a:moveTo>
                    <a:pt x="223" y="225"/>
                  </a:moveTo>
                  <a:lnTo>
                    <a:pt x="233" y="212"/>
                  </a:lnTo>
                  <a:lnTo>
                    <a:pt x="242" y="200"/>
                  </a:lnTo>
                  <a:lnTo>
                    <a:pt x="247" y="191"/>
                  </a:lnTo>
                  <a:lnTo>
                    <a:pt x="250" y="188"/>
                  </a:lnTo>
                  <a:lnTo>
                    <a:pt x="240" y="196"/>
                  </a:lnTo>
                  <a:lnTo>
                    <a:pt x="220" y="220"/>
                  </a:lnTo>
                  <a:lnTo>
                    <a:pt x="210" y="234"/>
                  </a:lnTo>
                  <a:lnTo>
                    <a:pt x="202" y="246"/>
                  </a:lnTo>
                  <a:lnTo>
                    <a:pt x="196" y="254"/>
                  </a:lnTo>
                  <a:lnTo>
                    <a:pt x="195" y="258"/>
                  </a:lnTo>
                  <a:lnTo>
                    <a:pt x="203" y="250"/>
                  </a:lnTo>
                  <a:lnTo>
                    <a:pt x="223" y="225"/>
                  </a:lnTo>
                  <a:close/>
                  <a:moveTo>
                    <a:pt x="297" y="131"/>
                  </a:moveTo>
                  <a:lnTo>
                    <a:pt x="308" y="117"/>
                  </a:lnTo>
                  <a:lnTo>
                    <a:pt x="317" y="105"/>
                  </a:lnTo>
                  <a:lnTo>
                    <a:pt x="323" y="96"/>
                  </a:lnTo>
                  <a:lnTo>
                    <a:pt x="324" y="93"/>
                  </a:lnTo>
                  <a:lnTo>
                    <a:pt x="322" y="94"/>
                  </a:lnTo>
                  <a:lnTo>
                    <a:pt x="315" y="101"/>
                  </a:lnTo>
                  <a:lnTo>
                    <a:pt x="305" y="113"/>
                  </a:lnTo>
                  <a:lnTo>
                    <a:pt x="295" y="126"/>
                  </a:lnTo>
                  <a:lnTo>
                    <a:pt x="283" y="140"/>
                  </a:lnTo>
                  <a:lnTo>
                    <a:pt x="274" y="153"/>
                  </a:lnTo>
                  <a:lnTo>
                    <a:pt x="269" y="162"/>
                  </a:lnTo>
                  <a:lnTo>
                    <a:pt x="266" y="165"/>
                  </a:lnTo>
                  <a:lnTo>
                    <a:pt x="270" y="163"/>
                  </a:lnTo>
                  <a:lnTo>
                    <a:pt x="276" y="156"/>
                  </a:lnTo>
                  <a:lnTo>
                    <a:pt x="285" y="145"/>
                  </a:lnTo>
                  <a:lnTo>
                    <a:pt x="297" y="131"/>
                  </a:lnTo>
                  <a:close/>
                  <a:moveTo>
                    <a:pt x="25" y="501"/>
                  </a:moveTo>
                  <a:lnTo>
                    <a:pt x="40" y="480"/>
                  </a:lnTo>
                  <a:lnTo>
                    <a:pt x="45" y="469"/>
                  </a:lnTo>
                  <a:lnTo>
                    <a:pt x="38" y="478"/>
                  </a:lnTo>
                  <a:lnTo>
                    <a:pt x="23" y="498"/>
                  </a:lnTo>
                  <a:lnTo>
                    <a:pt x="7" y="519"/>
                  </a:lnTo>
                  <a:lnTo>
                    <a:pt x="2" y="530"/>
                  </a:lnTo>
                  <a:lnTo>
                    <a:pt x="10" y="523"/>
                  </a:lnTo>
                  <a:lnTo>
                    <a:pt x="25" y="501"/>
                  </a:lnTo>
                  <a:close/>
                  <a:moveTo>
                    <a:pt x="84" y="422"/>
                  </a:moveTo>
                  <a:lnTo>
                    <a:pt x="100" y="399"/>
                  </a:lnTo>
                  <a:lnTo>
                    <a:pt x="106" y="389"/>
                  </a:lnTo>
                  <a:lnTo>
                    <a:pt x="99" y="396"/>
                  </a:lnTo>
                  <a:lnTo>
                    <a:pt x="82" y="417"/>
                  </a:lnTo>
                  <a:lnTo>
                    <a:pt x="65" y="441"/>
                  </a:lnTo>
                  <a:lnTo>
                    <a:pt x="59" y="450"/>
                  </a:lnTo>
                  <a:lnTo>
                    <a:pt x="68" y="443"/>
                  </a:lnTo>
                  <a:lnTo>
                    <a:pt x="84" y="422"/>
                  </a:lnTo>
                  <a:close/>
                  <a:moveTo>
                    <a:pt x="146" y="337"/>
                  </a:moveTo>
                  <a:lnTo>
                    <a:pt x="164" y="315"/>
                  </a:lnTo>
                  <a:lnTo>
                    <a:pt x="170" y="303"/>
                  </a:lnTo>
                  <a:lnTo>
                    <a:pt x="162" y="311"/>
                  </a:lnTo>
                  <a:lnTo>
                    <a:pt x="144" y="334"/>
                  </a:lnTo>
                  <a:lnTo>
                    <a:pt x="127" y="358"/>
                  </a:lnTo>
                  <a:lnTo>
                    <a:pt x="121" y="368"/>
                  </a:lnTo>
                  <a:lnTo>
                    <a:pt x="128" y="360"/>
                  </a:lnTo>
                  <a:lnTo>
                    <a:pt x="146" y="337"/>
                  </a:lnTo>
                  <a:close/>
                  <a:moveTo>
                    <a:pt x="210" y="246"/>
                  </a:moveTo>
                  <a:lnTo>
                    <a:pt x="201" y="260"/>
                  </a:lnTo>
                  <a:lnTo>
                    <a:pt x="192" y="271"/>
                  </a:lnTo>
                  <a:lnTo>
                    <a:pt x="188" y="279"/>
                  </a:lnTo>
                  <a:lnTo>
                    <a:pt x="185" y="283"/>
                  </a:lnTo>
                  <a:lnTo>
                    <a:pt x="195" y="275"/>
                  </a:lnTo>
                  <a:lnTo>
                    <a:pt x="213" y="251"/>
                  </a:lnTo>
                  <a:lnTo>
                    <a:pt x="232" y="227"/>
                  </a:lnTo>
                  <a:lnTo>
                    <a:pt x="238" y="215"/>
                  </a:lnTo>
                  <a:lnTo>
                    <a:pt x="229" y="223"/>
                  </a:lnTo>
                  <a:lnTo>
                    <a:pt x="210" y="246"/>
                  </a:lnTo>
                  <a:close/>
                  <a:moveTo>
                    <a:pt x="282" y="156"/>
                  </a:moveTo>
                  <a:lnTo>
                    <a:pt x="271" y="170"/>
                  </a:lnTo>
                  <a:lnTo>
                    <a:pt x="263" y="182"/>
                  </a:lnTo>
                  <a:lnTo>
                    <a:pt x="257" y="190"/>
                  </a:lnTo>
                  <a:lnTo>
                    <a:pt x="255" y="194"/>
                  </a:lnTo>
                  <a:lnTo>
                    <a:pt x="264" y="185"/>
                  </a:lnTo>
                  <a:lnTo>
                    <a:pt x="284" y="160"/>
                  </a:lnTo>
                  <a:lnTo>
                    <a:pt x="295" y="147"/>
                  </a:lnTo>
                  <a:lnTo>
                    <a:pt x="303" y="136"/>
                  </a:lnTo>
                  <a:lnTo>
                    <a:pt x="309" y="127"/>
                  </a:lnTo>
                  <a:lnTo>
                    <a:pt x="310" y="124"/>
                  </a:lnTo>
                  <a:lnTo>
                    <a:pt x="302" y="132"/>
                  </a:lnTo>
                  <a:lnTo>
                    <a:pt x="282" y="156"/>
                  </a:lnTo>
                  <a:close/>
                  <a:moveTo>
                    <a:pt x="24" y="511"/>
                  </a:moveTo>
                  <a:lnTo>
                    <a:pt x="10" y="532"/>
                  </a:lnTo>
                  <a:lnTo>
                    <a:pt x="4" y="542"/>
                  </a:lnTo>
                  <a:lnTo>
                    <a:pt x="11" y="535"/>
                  </a:lnTo>
                  <a:lnTo>
                    <a:pt x="26" y="515"/>
                  </a:lnTo>
                  <a:lnTo>
                    <a:pt x="40" y="494"/>
                  </a:lnTo>
                  <a:lnTo>
                    <a:pt x="46" y="485"/>
                  </a:lnTo>
                  <a:lnTo>
                    <a:pt x="39" y="492"/>
                  </a:lnTo>
                  <a:lnTo>
                    <a:pt x="24" y="511"/>
                  </a:lnTo>
                  <a:close/>
                  <a:moveTo>
                    <a:pt x="82" y="438"/>
                  </a:moveTo>
                  <a:lnTo>
                    <a:pt x="97" y="416"/>
                  </a:lnTo>
                  <a:lnTo>
                    <a:pt x="103" y="406"/>
                  </a:lnTo>
                  <a:lnTo>
                    <a:pt x="96" y="414"/>
                  </a:lnTo>
                  <a:lnTo>
                    <a:pt x="80" y="434"/>
                  </a:lnTo>
                  <a:lnTo>
                    <a:pt x="65" y="456"/>
                  </a:lnTo>
                  <a:lnTo>
                    <a:pt x="59" y="466"/>
                  </a:lnTo>
                  <a:lnTo>
                    <a:pt x="67" y="459"/>
                  </a:lnTo>
                  <a:lnTo>
                    <a:pt x="82" y="438"/>
                  </a:lnTo>
                  <a:close/>
                  <a:moveTo>
                    <a:pt x="140" y="354"/>
                  </a:moveTo>
                  <a:lnTo>
                    <a:pt x="124" y="377"/>
                  </a:lnTo>
                  <a:lnTo>
                    <a:pt x="118" y="387"/>
                  </a:lnTo>
                  <a:lnTo>
                    <a:pt x="126" y="379"/>
                  </a:lnTo>
                  <a:lnTo>
                    <a:pt x="143" y="358"/>
                  </a:lnTo>
                  <a:lnTo>
                    <a:pt x="159" y="335"/>
                  </a:lnTo>
                  <a:lnTo>
                    <a:pt x="165" y="324"/>
                  </a:lnTo>
                  <a:lnTo>
                    <a:pt x="157" y="333"/>
                  </a:lnTo>
                  <a:lnTo>
                    <a:pt x="140" y="354"/>
                  </a:lnTo>
                  <a:close/>
                  <a:moveTo>
                    <a:pt x="207" y="275"/>
                  </a:moveTo>
                  <a:lnTo>
                    <a:pt x="223" y="251"/>
                  </a:lnTo>
                  <a:lnTo>
                    <a:pt x="230" y="240"/>
                  </a:lnTo>
                  <a:lnTo>
                    <a:pt x="222" y="247"/>
                  </a:lnTo>
                  <a:lnTo>
                    <a:pt x="204" y="270"/>
                  </a:lnTo>
                  <a:lnTo>
                    <a:pt x="187" y="294"/>
                  </a:lnTo>
                  <a:lnTo>
                    <a:pt x="181" y="304"/>
                  </a:lnTo>
                  <a:lnTo>
                    <a:pt x="189" y="297"/>
                  </a:lnTo>
                  <a:lnTo>
                    <a:pt x="207" y="275"/>
                  </a:lnTo>
                  <a:close/>
                  <a:moveTo>
                    <a:pt x="274" y="187"/>
                  </a:moveTo>
                  <a:lnTo>
                    <a:pt x="284" y="174"/>
                  </a:lnTo>
                  <a:lnTo>
                    <a:pt x="292" y="163"/>
                  </a:lnTo>
                  <a:lnTo>
                    <a:pt x="298" y="155"/>
                  </a:lnTo>
                  <a:lnTo>
                    <a:pt x="299" y="151"/>
                  </a:lnTo>
                  <a:lnTo>
                    <a:pt x="291" y="159"/>
                  </a:lnTo>
                  <a:lnTo>
                    <a:pt x="272" y="183"/>
                  </a:lnTo>
                  <a:lnTo>
                    <a:pt x="261" y="196"/>
                  </a:lnTo>
                  <a:lnTo>
                    <a:pt x="253" y="207"/>
                  </a:lnTo>
                  <a:lnTo>
                    <a:pt x="248" y="215"/>
                  </a:lnTo>
                  <a:lnTo>
                    <a:pt x="246" y="219"/>
                  </a:lnTo>
                  <a:lnTo>
                    <a:pt x="255" y="210"/>
                  </a:lnTo>
                  <a:lnTo>
                    <a:pt x="274" y="187"/>
                  </a:lnTo>
                  <a:close/>
                  <a:moveTo>
                    <a:pt x="347" y="96"/>
                  </a:moveTo>
                  <a:lnTo>
                    <a:pt x="358" y="83"/>
                  </a:lnTo>
                  <a:lnTo>
                    <a:pt x="366" y="71"/>
                  </a:lnTo>
                  <a:lnTo>
                    <a:pt x="372" y="63"/>
                  </a:lnTo>
                  <a:lnTo>
                    <a:pt x="373" y="59"/>
                  </a:lnTo>
                  <a:lnTo>
                    <a:pt x="364" y="68"/>
                  </a:lnTo>
                  <a:lnTo>
                    <a:pt x="343" y="92"/>
                  </a:lnTo>
                  <a:lnTo>
                    <a:pt x="333" y="106"/>
                  </a:lnTo>
                  <a:lnTo>
                    <a:pt x="324" y="118"/>
                  </a:lnTo>
                  <a:lnTo>
                    <a:pt x="318" y="126"/>
                  </a:lnTo>
                  <a:lnTo>
                    <a:pt x="317" y="130"/>
                  </a:lnTo>
                  <a:lnTo>
                    <a:pt x="326" y="121"/>
                  </a:lnTo>
                  <a:lnTo>
                    <a:pt x="347" y="96"/>
                  </a:lnTo>
                  <a:close/>
                  <a:moveTo>
                    <a:pt x="30" y="526"/>
                  </a:moveTo>
                  <a:lnTo>
                    <a:pt x="44" y="506"/>
                  </a:lnTo>
                  <a:lnTo>
                    <a:pt x="49" y="497"/>
                  </a:lnTo>
                  <a:lnTo>
                    <a:pt x="42" y="503"/>
                  </a:lnTo>
                  <a:lnTo>
                    <a:pt x="27" y="522"/>
                  </a:lnTo>
                  <a:lnTo>
                    <a:pt x="13" y="542"/>
                  </a:lnTo>
                  <a:lnTo>
                    <a:pt x="8" y="551"/>
                  </a:lnTo>
                  <a:lnTo>
                    <a:pt x="15" y="545"/>
                  </a:lnTo>
                  <a:lnTo>
                    <a:pt x="30" y="526"/>
                  </a:lnTo>
                  <a:close/>
                  <a:moveTo>
                    <a:pt x="82" y="448"/>
                  </a:moveTo>
                  <a:lnTo>
                    <a:pt x="67" y="469"/>
                  </a:lnTo>
                  <a:lnTo>
                    <a:pt x="62" y="479"/>
                  </a:lnTo>
                  <a:lnTo>
                    <a:pt x="69" y="472"/>
                  </a:lnTo>
                  <a:lnTo>
                    <a:pt x="84" y="452"/>
                  </a:lnTo>
                  <a:lnTo>
                    <a:pt x="99" y="431"/>
                  </a:lnTo>
                  <a:lnTo>
                    <a:pt x="103" y="421"/>
                  </a:lnTo>
                  <a:lnTo>
                    <a:pt x="97" y="428"/>
                  </a:lnTo>
                  <a:lnTo>
                    <a:pt x="82" y="448"/>
                  </a:lnTo>
                  <a:close/>
                  <a:moveTo>
                    <a:pt x="141" y="374"/>
                  </a:moveTo>
                  <a:lnTo>
                    <a:pt x="157" y="353"/>
                  </a:lnTo>
                  <a:lnTo>
                    <a:pt x="163" y="342"/>
                  </a:lnTo>
                  <a:lnTo>
                    <a:pt x="156" y="351"/>
                  </a:lnTo>
                  <a:lnTo>
                    <a:pt x="139" y="371"/>
                  </a:lnTo>
                  <a:lnTo>
                    <a:pt x="124" y="392"/>
                  </a:lnTo>
                  <a:lnTo>
                    <a:pt x="118" y="403"/>
                  </a:lnTo>
                  <a:lnTo>
                    <a:pt x="125" y="396"/>
                  </a:lnTo>
                  <a:lnTo>
                    <a:pt x="141" y="374"/>
                  </a:lnTo>
                  <a:close/>
                  <a:moveTo>
                    <a:pt x="202" y="295"/>
                  </a:moveTo>
                  <a:lnTo>
                    <a:pt x="219" y="272"/>
                  </a:lnTo>
                  <a:lnTo>
                    <a:pt x="226" y="261"/>
                  </a:lnTo>
                  <a:lnTo>
                    <a:pt x="217" y="269"/>
                  </a:lnTo>
                  <a:lnTo>
                    <a:pt x="200" y="290"/>
                  </a:lnTo>
                  <a:lnTo>
                    <a:pt x="183" y="313"/>
                  </a:lnTo>
                  <a:lnTo>
                    <a:pt x="177" y="323"/>
                  </a:lnTo>
                  <a:lnTo>
                    <a:pt x="185" y="316"/>
                  </a:lnTo>
                  <a:lnTo>
                    <a:pt x="202" y="295"/>
                  </a:lnTo>
                  <a:close/>
                  <a:moveTo>
                    <a:pt x="267" y="210"/>
                  </a:moveTo>
                  <a:lnTo>
                    <a:pt x="285" y="188"/>
                  </a:lnTo>
                  <a:lnTo>
                    <a:pt x="292" y="176"/>
                  </a:lnTo>
                  <a:lnTo>
                    <a:pt x="283" y="184"/>
                  </a:lnTo>
                  <a:lnTo>
                    <a:pt x="265" y="207"/>
                  </a:lnTo>
                  <a:lnTo>
                    <a:pt x="247" y="231"/>
                  </a:lnTo>
                  <a:lnTo>
                    <a:pt x="241" y="241"/>
                  </a:lnTo>
                  <a:lnTo>
                    <a:pt x="250" y="233"/>
                  </a:lnTo>
                  <a:lnTo>
                    <a:pt x="267" y="210"/>
                  </a:lnTo>
                  <a:close/>
                  <a:moveTo>
                    <a:pt x="336" y="124"/>
                  </a:moveTo>
                  <a:lnTo>
                    <a:pt x="347" y="111"/>
                  </a:lnTo>
                  <a:lnTo>
                    <a:pt x="355" y="100"/>
                  </a:lnTo>
                  <a:lnTo>
                    <a:pt x="361" y="92"/>
                  </a:lnTo>
                  <a:lnTo>
                    <a:pt x="362" y="88"/>
                  </a:lnTo>
                  <a:lnTo>
                    <a:pt x="353" y="96"/>
                  </a:lnTo>
                  <a:lnTo>
                    <a:pt x="334" y="119"/>
                  </a:lnTo>
                  <a:lnTo>
                    <a:pt x="323" y="132"/>
                  </a:lnTo>
                  <a:lnTo>
                    <a:pt x="315" y="144"/>
                  </a:lnTo>
                  <a:lnTo>
                    <a:pt x="310" y="152"/>
                  </a:lnTo>
                  <a:lnTo>
                    <a:pt x="308" y="156"/>
                  </a:lnTo>
                  <a:lnTo>
                    <a:pt x="317" y="147"/>
                  </a:lnTo>
                  <a:lnTo>
                    <a:pt x="336" y="124"/>
                  </a:lnTo>
                  <a:close/>
                  <a:moveTo>
                    <a:pt x="33" y="530"/>
                  </a:moveTo>
                  <a:lnTo>
                    <a:pt x="20" y="550"/>
                  </a:lnTo>
                  <a:lnTo>
                    <a:pt x="15" y="558"/>
                  </a:lnTo>
                  <a:lnTo>
                    <a:pt x="21" y="553"/>
                  </a:lnTo>
                  <a:lnTo>
                    <a:pt x="36" y="534"/>
                  </a:lnTo>
                  <a:lnTo>
                    <a:pt x="49" y="515"/>
                  </a:lnTo>
                  <a:lnTo>
                    <a:pt x="53" y="506"/>
                  </a:lnTo>
                  <a:lnTo>
                    <a:pt x="48" y="512"/>
                  </a:lnTo>
                  <a:lnTo>
                    <a:pt x="33" y="530"/>
                  </a:lnTo>
                  <a:close/>
                  <a:moveTo>
                    <a:pt x="86" y="459"/>
                  </a:moveTo>
                  <a:lnTo>
                    <a:pt x="71" y="479"/>
                  </a:lnTo>
                  <a:lnTo>
                    <a:pt x="67" y="488"/>
                  </a:lnTo>
                  <a:lnTo>
                    <a:pt x="72" y="482"/>
                  </a:lnTo>
                  <a:lnTo>
                    <a:pt x="88" y="463"/>
                  </a:lnTo>
                  <a:lnTo>
                    <a:pt x="102" y="443"/>
                  </a:lnTo>
                  <a:lnTo>
                    <a:pt x="107" y="434"/>
                  </a:lnTo>
                  <a:lnTo>
                    <a:pt x="100" y="441"/>
                  </a:lnTo>
                  <a:lnTo>
                    <a:pt x="86" y="459"/>
                  </a:lnTo>
                  <a:close/>
                  <a:moveTo>
                    <a:pt x="163" y="358"/>
                  </a:moveTo>
                  <a:lnTo>
                    <a:pt x="156" y="365"/>
                  </a:lnTo>
                  <a:lnTo>
                    <a:pt x="140" y="385"/>
                  </a:lnTo>
                  <a:lnTo>
                    <a:pt x="126" y="406"/>
                  </a:lnTo>
                  <a:lnTo>
                    <a:pt x="120" y="416"/>
                  </a:lnTo>
                  <a:lnTo>
                    <a:pt x="127" y="409"/>
                  </a:lnTo>
                  <a:lnTo>
                    <a:pt x="143" y="389"/>
                  </a:lnTo>
                  <a:lnTo>
                    <a:pt x="158" y="368"/>
                  </a:lnTo>
                  <a:lnTo>
                    <a:pt x="163" y="358"/>
                  </a:lnTo>
                  <a:close/>
                  <a:moveTo>
                    <a:pt x="202" y="313"/>
                  </a:moveTo>
                  <a:lnTo>
                    <a:pt x="217" y="290"/>
                  </a:lnTo>
                  <a:lnTo>
                    <a:pt x="223" y="279"/>
                  </a:lnTo>
                  <a:lnTo>
                    <a:pt x="215" y="288"/>
                  </a:lnTo>
                  <a:lnTo>
                    <a:pt x="198" y="308"/>
                  </a:lnTo>
                  <a:lnTo>
                    <a:pt x="183" y="329"/>
                  </a:lnTo>
                  <a:lnTo>
                    <a:pt x="177" y="340"/>
                  </a:lnTo>
                  <a:lnTo>
                    <a:pt x="185" y="333"/>
                  </a:lnTo>
                  <a:lnTo>
                    <a:pt x="202" y="313"/>
                  </a:lnTo>
                  <a:close/>
                  <a:moveTo>
                    <a:pt x="264" y="232"/>
                  </a:moveTo>
                  <a:lnTo>
                    <a:pt x="280" y="209"/>
                  </a:lnTo>
                  <a:lnTo>
                    <a:pt x="286" y="198"/>
                  </a:lnTo>
                  <a:lnTo>
                    <a:pt x="279" y="206"/>
                  </a:lnTo>
                  <a:lnTo>
                    <a:pt x="261" y="227"/>
                  </a:lnTo>
                  <a:lnTo>
                    <a:pt x="245" y="250"/>
                  </a:lnTo>
                  <a:lnTo>
                    <a:pt x="238" y="260"/>
                  </a:lnTo>
                  <a:lnTo>
                    <a:pt x="246" y="253"/>
                  </a:lnTo>
                  <a:lnTo>
                    <a:pt x="264" y="232"/>
                  </a:lnTo>
                  <a:close/>
                  <a:moveTo>
                    <a:pt x="327" y="143"/>
                  </a:moveTo>
                  <a:lnTo>
                    <a:pt x="309" y="166"/>
                  </a:lnTo>
                  <a:lnTo>
                    <a:pt x="303" y="178"/>
                  </a:lnTo>
                  <a:lnTo>
                    <a:pt x="311" y="170"/>
                  </a:lnTo>
                  <a:lnTo>
                    <a:pt x="330" y="147"/>
                  </a:lnTo>
                  <a:lnTo>
                    <a:pt x="348" y="125"/>
                  </a:lnTo>
                  <a:lnTo>
                    <a:pt x="354" y="113"/>
                  </a:lnTo>
                  <a:lnTo>
                    <a:pt x="346" y="121"/>
                  </a:lnTo>
                  <a:lnTo>
                    <a:pt x="327" y="143"/>
                  </a:lnTo>
                  <a:close/>
                  <a:moveTo>
                    <a:pt x="42" y="536"/>
                  </a:moveTo>
                  <a:lnTo>
                    <a:pt x="29" y="555"/>
                  </a:lnTo>
                  <a:lnTo>
                    <a:pt x="25" y="563"/>
                  </a:lnTo>
                  <a:lnTo>
                    <a:pt x="31" y="557"/>
                  </a:lnTo>
                  <a:lnTo>
                    <a:pt x="44" y="539"/>
                  </a:lnTo>
                  <a:lnTo>
                    <a:pt x="57" y="522"/>
                  </a:lnTo>
                  <a:lnTo>
                    <a:pt x="62" y="512"/>
                  </a:lnTo>
                  <a:lnTo>
                    <a:pt x="55" y="519"/>
                  </a:lnTo>
                  <a:lnTo>
                    <a:pt x="42" y="536"/>
                  </a:lnTo>
                  <a:close/>
                  <a:moveTo>
                    <a:pt x="92" y="468"/>
                  </a:moveTo>
                  <a:lnTo>
                    <a:pt x="78" y="487"/>
                  </a:lnTo>
                  <a:lnTo>
                    <a:pt x="74" y="497"/>
                  </a:lnTo>
                  <a:lnTo>
                    <a:pt x="80" y="490"/>
                  </a:lnTo>
                  <a:lnTo>
                    <a:pt x="94" y="472"/>
                  </a:lnTo>
                  <a:lnTo>
                    <a:pt x="108" y="453"/>
                  </a:lnTo>
                  <a:lnTo>
                    <a:pt x="113" y="443"/>
                  </a:lnTo>
                  <a:lnTo>
                    <a:pt x="106" y="449"/>
                  </a:lnTo>
                  <a:lnTo>
                    <a:pt x="92" y="468"/>
                  </a:lnTo>
                  <a:close/>
                  <a:moveTo>
                    <a:pt x="145" y="397"/>
                  </a:moveTo>
                  <a:lnTo>
                    <a:pt x="131" y="417"/>
                  </a:lnTo>
                  <a:lnTo>
                    <a:pt x="125" y="427"/>
                  </a:lnTo>
                  <a:lnTo>
                    <a:pt x="132" y="419"/>
                  </a:lnTo>
                  <a:lnTo>
                    <a:pt x="147" y="400"/>
                  </a:lnTo>
                  <a:lnTo>
                    <a:pt x="162" y="380"/>
                  </a:lnTo>
                  <a:lnTo>
                    <a:pt x="166" y="371"/>
                  </a:lnTo>
                  <a:lnTo>
                    <a:pt x="159" y="378"/>
                  </a:lnTo>
                  <a:lnTo>
                    <a:pt x="145" y="397"/>
                  </a:lnTo>
                  <a:close/>
                  <a:moveTo>
                    <a:pt x="201" y="322"/>
                  </a:moveTo>
                  <a:lnTo>
                    <a:pt x="185" y="343"/>
                  </a:lnTo>
                  <a:lnTo>
                    <a:pt x="179" y="353"/>
                  </a:lnTo>
                  <a:lnTo>
                    <a:pt x="188" y="347"/>
                  </a:lnTo>
                  <a:lnTo>
                    <a:pt x="203" y="327"/>
                  </a:lnTo>
                  <a:lnTo>
                    <a:pt x="219" y="305"/>
                  </a:lnTo>
                  <a:lnTo>
                    <a:pt x="225" y="296"/>
                  </a:lnTo>
                  <a:lnTo>
                    <a:pt x="216" y="303"/>
                  </a:lnTo>
                  <a:lnTo>
                    <a:pt x="201" y="322"/>
                  </a:lnTo>
                  <a:close/>
                  <a:moveTo>
                    <a:pt x="285" y="217"/>
                  </a:moveTo>
                  <a:lnTo>
                    <a:pt x="277" y="225"/>
                  </a:lnTo>
                  <a:lnTo>
                    <a:pt x="260" y="245"/>
                  </a:lnTo>
                  <a:lnTo>
                    <a:pt x="244" y="267"/>
                  </a:lnTo>
                  <a:lnTo>
                    <a:pt x="238" y="277"/>
                  </a:lnTo>
                  <a:lnTo>
                    <a:pt x="246" y="270"/>
                  </a:lnTo>
                  <a:lnTo>
                    <a:pt x="263" y="250"/>
                  </a:lnTo>
                  <a:lnTo>
                    <a:pt x="279" y="227"/>
                  </a:lnTo>
                  <a:lnTo>
                    <a:pt x="285" y="217"/>
                  </a:lnTo>
                  <a:close/>
                  <a:moveTo>
                    <a:pt x="327" y="169"/>
                  </a:moveTo>
                  <a:lnTo>
                    <a:pt x="343" y="146"/>
                  </a:lnTo>
                  <a:lnTo>
                    <a:pt x="349" y="136"/>
                  </a:lnTo>
                  <a:lnTo>
                    <a:pt x="341" y="143"/>
                  </a:lnTo>
                  <a:lnTo>
                    <a:pt x="323" y="164"/>
                  </a:lnTo>
                  <a:lnTo>
                    <a:pt x="307" y="188"/>
                  </a:lnTo>
                  <a:lnTo>
                    <a:pt x="301" y="198"/>
                  </a:lnTo>
                  <a:lnTo>
                    <a:pt x="308" y="190"/>
                  </a:lnTo>
                  <a:lnTo>
                    <a:pt x="327" y="169"/>
                  </a:lnTo>
                  <a:close/>
                  <a:moveTo>
                    <a:pt x="36" y="566"/>
                  </a:moveTo>
                  <a:lnTo>
                    <a:pt x="42" y="560"/>
                  </a:lnTo>
                  <a:lnTo>
                    <a:pt x="55" y="543"/>
                  </a:lnTo>
                  <a:lnTo>
                    <a:pt x="67" y="525"/>
                  </a:lnTo>
                  <a:lnTo>
                    <a:pt x="71" y="517"/>
                  </a:lnTo>
                  <a:lnTo>
                    <a:pt x="65" y="523"/>
                  </a:lnTo>
                  <a:lnTo>
                    <a:pt x="52" y="539"/>
                  </a:lnTo>
                  <a:lnTo>
                    <a:pt x="40" y="557"/>
                  </a:lnTo>
                  <a:lnTo>
                    <a:pt x="36" y="566"/>
                  </a:lnTo>
                  <a:close/>
                  <a:moveTo>
                    <a:pt x="83" y="501"/>
                  </a:moveTo>
                  <a:lnTo>
                    <a:pt x="89" y="496"/>
                  </a:lnTo>
                  <a:lnTo>
                    <a:pt x="102" y="478"/>
                  </a:lnTo>
                  <a:lnTo>
                    <a:pt x="115" y="460"/>
                  </a:lnTo>
                  <a:lnTo>
                    <a:pt x="120" y="450"/>
                  </a:lnTo>
                  <a:lnTo>
                    <a:pt x="114" y="456"/>
                  </a:lnTo>
                  <a:lnTo>
                    <a:pt x="100" y="474"/>
                  </a:lnTo>
                  <a:lnTo>
                    <a:pt x="88" y="493"/>
                  </a:lnTo>
                  <a:lnTo>
                    <a:pt x="83" y="501"/>
                  </a:lnTo>
                  <a:close/>
                  <a:moveTo>
                    <a:pt x="151" y="405"/>
                  </a:moveTo>
                  <a:lnTo>
                    <a:pt x="138" y="425"/>
                  </a:lnTo>
                  <a:lnTo>
                    <a:pt x="133" y="435"/>
                  </a:lnTo>
                  <a:lnTo>
                    <a:pt x="139" y="428"/>
                  </a:lnTo>
                  <a:lnTo>
                    <a:pt x="153" y="410"/>
                  </a:lnTo>
                  <a:lnTo>
                    <a:pt x="168" y="391"/>
                  </a:lnTo>
                  <a:lnTo>
                    <a:pt x="172" y="381"/>
                  </a:lnTo>
                  <a:lnTo>
                    <a:pt x="165" y="387"/>
                  </a:lnTo>
                  <a:lnTo>
                    <a:pt x="151" y="405"/>
                  </a:lnTo>
                  <a:close/>
                  <a:moveTo>
                    <a:pt x="204" y="334"/>
                  </a:moveTo>
                  <a:lnTo>
                    <a:pt x="190" y="354"/>
                  </a:lnTo>
                  <a:lnTo>
                    <a:pt x="185" y="365"/>
                  </a:lnTo>
                  <a:lnTo>
                    <a:pt x="192" y="358"/>
                  </a:lnTo>
                  <a:lnTo>
                    <a:pt x="208" y="339"/>
                  </a:lnTo>
                  <a:lnTo>
                    <a:pt x="222" y="318"/>
                  </a:lnTo>
                  <a:lnTo>
                    <a:pt x="227" y="309"/>
                  </a:lnTo>
                  <a:lnTo>
                    <a:pt x="220" y="316"/>
                  </a:lnTo>
                  <a:lnTo>
                    <a:pt x="204" y="334"/>
                  </a:lnTo>
                  <a:close/>
                  <a:moveTo>
                    <a:pt x="265" y="265"/>
                  </a:moveTo>
                  <a:lnTo>
                    <a:pt x="280" y="244"/>
                  </a:lnTo>
                  <a:lnTo>
                    <a:pt x="286" y="234"/>
                  </a:lnTo>
                  <a:lnTo>
                    <a:pt x="278" y="240"/>
                  </a:lnTo>
                  <a:lnTo>
                    <a:pt x="263" y="260"/>
                  </a:lnTo>
                  <a:lnTo>
                    <a:pt x="247" y="282"/>
                  </a:lnTo>
                  <a:lnTo>
                    <a:pt x="241" y="291"/>
                  </a:lnTo>
                  <a:lnTo>
                    <a:pt x="248" y="284"/>
                  </a:lnTo>
                  <a:lnTo>
                    <a:pt x="265" y="265"/>
                  </a:lnTo>
                  <a:close/>
                  <a:moveTo>
                    <a:pt x="348" y="155"/>
                  </a:moveTo>
                  <a:lnTo>
                    <a:pt x="340" y="162"/>
                  </a:lnTo>
                  <a:lnTo>
                    <a:pt x="323" y="183"/>
                  </a:lnTo>
                  <a:lnTo>
                    <a:pt x="307" y="204"/>
                  </a:lnTo>
                  <a:lnTo>
                    <a:pt x="301" y="215"/>
                  </a:lnTo>
                  <a:lnTo>
                    <a:pt x="309" y="208"/>
                  </a:lnTo>
                  <a:lnTo>
                    <a:pt x="326" y="188"/>
                  </a:lnTo>
                  <a:lnTo>
                    <a:pt x="342" y="165"/>
                  </a:lnTo>
                  <a:lnTo>
                    <a:pt x="348" y="155"/>
                  </a:lnTo>
                  <a:close/>
                  <a:moveTo>
                    <a:pt x="23" y="601"/>
                  </a:moveTo>
                  <a:lnTo>
                    <a:pt x="11" y="618"/>
                  </a:lnTo>
                  <a:lnTo>
                    <a:pt x="7" y="625"/>
                  </a:lnTo>
                  <a:lnTo>
                    <a:pt x="13" y="620"/>
                  </a:lnTo>
                  <a:lnTo>
                    <a:pt x="25" y="605"/>
                  </a:lnTo>
                  <a:lnTo>
                    <a:pt x="36" y="588"/>
                  </a:lnTo>
                  <a:lnTo>
                    <a:pt x="39" y="581"/>
                  </a:lnTo>
                  <a:lnTo>
                    <a:pt x="34" y="586"/>
                  </a:lnTo>
                  <a:lnTo>
                    <a:pt x="23" y="601"/>
                  </a:lnTo>
                  <a:close/>
                  <a:moveTo>
                    <a:pt x="83" y="519"/>
                  </a:moveTo>
                  <a:lnTo>
                    <a:pt x="78" y="525"/>
                  </a:lnTo>
                  <a:lnTo>
                    <a:pt x="65" y="541"/>
                  </a:lnTo>
                  <a:lnTo>
                    <a:pt x="53" y="558"/>
                  </a:lnTo>
                  <a:lnTo>
                    <a:pt x="50" y="567"/>
                  </a:lnTo>
                  <a:lnTo>
                    <a:pt x="56" y="561"/>
                  </a:lnTo>
                  <a:lnTo>
                    <a:pt x="68" y="544"/>
                  </a:lnTo>
                  <a:lnTo>
                    <a:pt x="80" y="528"/>
                  </a:lnTo>
                  <a:lnTo>
                    <a:pt x="83" y="519"/>
                  </a:lnTo>
                  <a:close/>
                  <a:moveTo>
                    <a:pt x="131" y="456"/>
                  </a:moveTo>
                  <a:lnTo>
                    <a:pt x="125" y="461"/>
                  </a:lnTo>
                  <a:lnTo>
                    <a:pt x="112" y="479"/>
                  </a:lnTo>
                  <a:lnTo>
                    <a:pt x="99" y="496"/>
                  </a:lnTo>
                  <a:lnTo>
                    <a:pt x="95" y="505"/>
                  </a:lnTo>
                  <a:lnTo>
                    <a:pt x="101" y="499"/>
                  </a:lnTo>
                  <a:lnTo>
                    <a:pt x="114" y="482"/>
                  </a:lnTo>
                  <a:lnTo>
                    <a:pt x="126" y="465"/>
                  </a:lnTo>
                  <a:lnTo>
                    <a:pt x="131" y="456"/>
                  </a:lnTo>
                  <a:close/>
                  <a:moveTo>
                    <a:pt x="143" y="440"/>
                  </a:moveTo>
                  <a:lnTo>
                    <a:pt x="149" y="434"/>
                  </a:lnTo>
                  <a:lnTo>
                    <a:pt x="163" y="417"/>
                  </a:lnTo>
                  <a:lnTo>
                    <a:pt x="176" y="398"/>
                  </a:lnTo>
                  <a:lnTo>
                    <a:pt x="181" y="390"/>
                  </a:lnTo>
                  <a:lnTo>
                    <a:pt x="175" y="396"/>
                  </a:lnTo>
                  <a:lnTo>
                    <a:pt x="160" y="412"/>
                  </a:lnTo>
                  <a:lnTo>
                    <a:pt x="147" y="431"/>
                  </a:lnTo>
                  <a:lnTo>
                    <a:pt x="143" y="440"/>
                  </a:lnTo>
                  <a:close/>
                  <a:moveTo>
                    <a:pt x="215" y="348"/>
                  </a:moveTo>
                  <a:lnTo>
                    <a:pt x="228" y="329"/>
                  </a:lnTo>
                  <a:lnTo>
                    <a:pt x="233" y="320"/>
                  </a:lnTo>
                  <a:lnTo>
                    <a:pt x="227" y="326"/>
                  </a:lnTo>
                  <a:lnTo>
                    <a:pt x="211" y="343"/>
                  </a:lnTo>
                  <a:lnTo>
                    <a:pt x="198" y="364"/>
                  </a:lnTo>
                  <a:lnTo>
                    <a:pt x="192" y="373"/>
                  </a:lnTo>
                  <a:lnTo>
                    <a:pt x="200" y="366"/>
                  </a:lnTo>
                  <a:lnTo>
                    <a:pt x="215" y="348"/>
                  </a:lnTo>
                  <a:close/>
                  <a:moveTo>
                    <a:pt x="266" y="272"/>
                  </a:moveTo>
                  <a:lnTo>
                    <a:pt x="252" y="294"/>
                  </a:lnTo>
                  <a:lnTo>
                    <a:pt x="247" y="303"/>
                  </a:lnTo>
                  <a:lnTo>
                    <a:pt x="254" y="296"/>
                  </a:lnTo>
                  <a:lnTo>
                    <a:pt x="270" y="277"/>
                  </a:lnTo>
                  <a:lnTo>
                    <a:pt x="284" y="257"/>
                  </a:lnTo>
                  <a:lnTo>
                    <a:pt x="290" y="247"/>
                  </a:lnTo>
                  <a:lnTo>
                    <a:pt x="283" y="254"/>
                  </a:lnTo>
                  <a:lnTo>
                    <a:pt x="266" y="272"/>
                  </a:lnTo>
                  <a:close/>
                  <a:moveTo>
                    <a:pt x="328" y="203"/>
                  </a:moveTo>
                  <a:lnTo>
                    <a:pt x="343" y="182"/>
                  </a:lnTo>
                  <a:lnTo>
                    <a:pt x="349" y="172"/>
                  </a:lnTo>
                  <a:lnTo>
                    <a:pt x="341" y="178"/>
                  </a:lnTo>
                  <a:lnTo>
                    <a:pt x="324" y="198"/>
                  </a:lnTo>
                  <a:lnTo>
                    <a:pt x="309" y="220"/>
                  </a:lnTo>
                  <a:lnTo>
                    <a:pt x="303" y="229"/>
                  </a:lnTo>
                  <a:lnTo>
                    <a:pt x="311" y="223"/>
                  </a:lnTo>
                  <a:lnTo>
                    <a:pt x="328" y="203"/>
                  </a:lnTo>
                  <a:close/>
                  <a:moveTo>
                    <a:pt x="42" y="601"/>
                  </a:moveTo>
                  <a:lnTo>
                    <a:pt x="52" y="586"/>
                  </a:lnTo>
                  <a:lnTo>
                    <a:pt x="56" y="579"/>
                  </a:lnTo>
                  <a:lnTo>
                    <a:pt x="51" y="583"/>
                  </a:lnTo>
                  <a:lnTo>
                    <a:pt x="39" y="598"/>
                  </a:lnTo>
                  <a:lnTo>
                    <a:pt x="29" y="614"/>
                  </a:lnTo>
                  <a:lnTo>
                    <a:pt x="25" y="621"/>
                  </a:lnTo>
                  <a:lnTo>
                    <a:pt x="30" y="617"/>
                  </a:lnTo>
                  <a:lnTo>
                    <a:pt x="42" y="601"/>
                  </a:lnTo>
                  <a:close/>
                  <a:moveTo>
                    <a:pt x="83" y="544"/>
                  </a:moveTo>
                  <a:lnTo>
                    <a:pt x="95" y="528"/>
                  </a:lnTo>
                  <a:lnTo>
                    <a:pt x="99" y="519"/>
                  </a:lnTo>
                  <a:lnTo>
                    <a:pt x="93" y="525"/>
                  </a:lnTo>
                  <a:lnTo>
                    <a:pt x="81" y="541"/>
                  </a:lnTo>
                  <a:lnTo>
                    <a:pt x="70" y="557"/>
                  </a:lnTo>
                  <a:lnTo>
                    <a:pt x="65" y="564"/>
                  </a:lnTo>
                  <a:lnTo>
                    <a:pt x="71" y="560"/>
                  </a:lnTo>
                  <a:lnTo>
                    <a:pt x="83" y="544"/>
                  </a:lnTo>
                  <a:close/>
                  <a:moveTo>
                    <a:pt x="144" y="459"/>
                  </a:moveTo>
                  <a:lnTo>
                    <a:pt x="138" y="465"/>
                  </a:lnTo>
                  <a:lnTo>
                    <a:pt x="125" y="480"/>
                  </a:lnTo>
                  <a:lnTo>
                    <a:pt x="113" y="497"/>
                  </a:lnTo>
                  <a:lnTo>
                    <a:pt x="109" y="505"/>
                  </a:lnTo>
                  <a:lnTo>
                    <a:pt x="115" y="500"/>
                  </a:lnTo>
                  <a:lnTo>
                    <a:pt x="127" y="484"/>
                  </a:lnTo>
                  <a:lnTo>
                    <a:pt x="139" y="467"/>
                  </a:lnTo>
                  <a:lnTo>
                    <a:pt x="144" y="459"/>
                  </a:lnTo>
                  <a:close/>
                  <a:moveTo>
                    <a:pt x="154" y="443"/>
                  </a:moveTo>
                  <a:lnTo>
                    <a:pt x="162" y="438"/>
                  </a:lnTo>
                  <a:lnTo>
                    <a:pt x="175" y="421"/>
                  </a:lnTo>
                  <a:lnTo>
                    <a:pt x="187" y="404"/>
                  </a:lnTo>
                  <a:lnTo>
                    <a:pt x="191" y="395"/>
                  </a:lnTo>
                  <a:lnTo>
                    <a:pt x="185" y="400"/>
                  </a:lnTo>
                  <a:lnTo>
                    <a:pt x="172" y="417"/>
                  </a:lnTo>
                  <a:lnTo>
                    <a:pt x="159" y="435"/>
                  </a:lnTo>
                  <a:lnTo>
                    <a:pt x="154" y="443"/>
                  </a:lnTo>
                  <a:close/>
                  <a:moveTo>
                    <a:pt x="203" y="379"/>
                  </a:moveTo>
                  <a:lnTo>
                    <a:pt x="210" y="373"/>
                  </a:lnTo>
                  <a:lnTo>
                    <a:pt x="225" y="355"/>
                  </a:lnTo>
                  <a:lnTo>
                    <a:pt x="238" y="337"/>
                  </a:lnTo>
                  <a:lnTo>
                    <a:pt x="242" y="328"/>
                  </a:lnTo>
                  <a:lnTo>
                    <a:pt x="235" y="334"/>
                  </a:lnTo>
                  <a:lnTo>
                    <a:pt x="221" y="352"/>
                  </a:lnTo>
                  <a:lnTo>
                    <a:pt x="208" y="371"/>
                  </a:lnTo>
                  <a:lnTo>
                    <a:pt x="203" y="379"/>
                  </a:lnTo>
                  <a:close/>
                  <a:moveTo>
                    <a:pt x="274" y="283"/>
                  </a:moveTo>
                  <a:lnTo>
                    <a:pt x="260" y="303"/>
                  </a:lnTo>
                  <a:lnTo>
                    <a:pt x="254" y="311"/>
                  </a:lnTo>
                  <a:lnTo>
                    <a:pt x="261" y="305"/>
                  </a:lnTo>
                  <a:lnTo>
                    <a:pt x="277" y="288"/>
                  </a:lnTo>
                  <a:lnTo>
                    <a:pt x="291" y="269"/>
                  </a:lnTo>
                  <a:lnTo>
                    <a:pt x="296" y="259"/>
                  </a:lnTo>
                  <a:lnTo>
                    <a:pt x="289" y="265"/>
                  </a:lnTo>
                  <a:lnTo>
                    <a:pt x="274" y="283"/>
                  </a:lnTo>
                  <a:close/>
                  <a:moveTo>
                    <a:pt x="353" y="187"/>
                  </a:moveTo>
                  <a:lnTo>
                    <a:pt x="346" y="193"/>
                  </a:lnTo>
                  <a:lnTo>
                    <a:pt x="330" y="212"/>
                  </a:lnTo>
                  <a:lnTo>
                    <a:pt x="315" y="232"/>
                  </a:lnTo>
                  <a:lnTo>
                    <a:pt x="309" y="241"/>
                  </a:lnTo>
                  <a:lnTo>
                    <a:pt x="317" y="235"/>
                  </a:lnTo>
                  <a:lnTo>
                    <a:pt x="333" y="216"/>
                  </a:lnTo>
                  <a:lnTo>
                    <a:pt x="348" y="196"/>
                  </a:lnTo>
                  <a:lnTo>
                    <a:pt x="353" y="187"/>
                  </a:lnTo>
                  <a:close/>
                  <a:moveTo>
                    <a:pt x="23" y="649"/>
                  </a:moveTo>
                  <a:lnTo>
                    <a:pt x="32" y="635"/>
                  </a:lnTo>
                  <a:lnTo>
                    <a:pt x="36" y="627"/>
                  </a:lnTo>
                  <a:lnTo>
                    <a:pt x="31" y="632"/>
                  </a:lnTo>
                  <a:lnTo>
                    <a:pt x="21" y="645"/>
                  </a:lnTo>
                  <a:lnTo>
                    <a:pt x="11" y="661"/>
                  </a:lnTo>
                  <a:lnTo>
                    <a:pt x="8" y="668"/>
                  </a:lnTo>
                  <a:lnTo>
                    <a:pt x="13" y="663"/>
                  </a:lnTo>
                  <a:lnTo>
                    <a:pt x="23" y="649"/>
                  </a:lnTo>
                  <a:close/>
                  <a:moveTo>
                    <a:pt x="75" y="574"/>
                  </a:moveTo>
                  <a:lnTo>
                    <a:pt x="69" y="579"/>
                  </a:lnTo>
                  <a:lnTo>
                    <a:pt x="58" y="593"/>
                  </a:lnTo>
                  <a:lnTo>
                    <a:pt x="49" y="608"/>
                  </a:lnTo>
                  <a:lnTo>
                    <a:pt x="45" y="616"/>
                  </a:lnTo>
                  <a:lnTo>
                    <a:pt x="50" y="611"/>
                  </a:lnTo>
                  <a:lnTo>
                    <a:pt x="61" y="597"/>
                  </a:lnTo>
                  <a:lnTo>
                    <a:pt x="71" y="581"/>
                  </a:lnTo>
                  <a:lnTo>
                    <a:pt x="75" y="574"/>
                  </a:lnTo>
                  <a:close/>
                  <a:moveTo>
                    <a:pt x="101" y="542"/>
                  </a:moveTo>
                  <a:lnTo>
                    <a:pt x="112" y="525"/>
                  </a:lnTo>
                  <a:lnTo>
                    <a:pt x="115" y="518"/>
                  </a:lnTo>
                  <a:lnTo>
                    <a:pt x="111" y="523"/>
                  </a:lnTo>
                  <a:lnTo>
                    <a:pt x="99" y="537"/>
                  </a:lnTo>
                  <a:lnTo>
                    <a:pt x="88" y="554"/>
                  </a:lnTo>
                  <a:lnTo>
                    <a:pt x="84" y="561"/>
                  </a:lnTo>
                  <a:lnTo>
                    <a:pt x="89" y="556"/>
                  </a:lnTo>
                  <a:lnTo>
                    <a:pt x="101" y="542"/>
                  </a:lnTo>
                  <a:close/>
                  <a:moveTo>
                    <a:pt x="144" y="484"/>
                  </a:moveTo>
                  <a:lnTo>
                    <a:pt x="154" y="467"/>
                  </a:lnTo>
                  <a:lnTo>
                    <a:pt x="159" y="460"/>
                  </a:lnTo>
                  <a:lnTo>
                    <a:pt x="153" y="465"/>
                  </a:lnTo>
                  <a:lnTo>
                    <a:pt x="141" y="480"/>
                  </a:lnTo>
                  <a:lnTo>
                    <a:pt x="130" y="497"/>
                  </a:lnTo>
                  <a:lnTo>
                    <a:pt x="126" y="504"/>
                  </a:lnTo>
                  <a:lnTo>
                    <a:pt x="131" y="499"/>
                  </a:lnTo>
                  <a:lnTo>
                    <a:pt x="144" y="484"/>
                  </a:lnTo>
                  <a:close/>
                  <a:moveTo>
                    <a:pt x="204" y="398"/>
                  </a:moveTo>
                  <a:lnTo>
                    <a:pt x="198" y="404"/>
                  </a:lnTo>
                  <a:lnTo>
                    <a:pt x="185" y="419"/>
                  </a:lnTo>
                  <a:lnTo>
                    <a:pt x="173" y="437"/>
                  </a:lnTo>
                  <a:lnTo>
                    <a:pt x="170" y="446"/>
                  </a:lnTo>
                  <a:lnTo>
                    <a:pt x="176" y="440"/>
                  </a:lnTo>
                  <a:lnTo>
                    <a:pt x="189" y="423"/>
                  </a:lnTo>
                  <a:lnTo>
                    <a:pt x="201" y="406"/>
                  </a:lnTo>
                  <a:lnTo>
                    <a:pt x="204" y="398"/>
                  </a:lnTo>
                  <a:close/>
                  <a:moveTo>
                    <a:pt x="216" y="383"/>
                  </a:moveTo>
                  <a:lnTo>
                    <a:pt x="222" y="378"/>
                  </a:lnTo>
                  <a:lnTo>
                    <a:pt x="236" y="361"/>
                  </a:lnTo>
                  <a:lnTo>
                    <a:pt x="248" y="343"/>
                  </a:lnTo>
                  <a:lnTo>
                    <a:pt x="253" y="334"/>
                  </a:lnTo>
                  <a:lnTo>
                    <a:pt x="247" y="340"/>
                  </a:lnTo>
                  <a:lnTo>
                    <a:pt x="233" y="357"/>
                  </a:lnTo>
                  <a:lnTo>
                    <a:pt x="221" y="374"/>
                  </a:lnTo>
                  <a:lnTo>
                    <a:pt x="216" y="383"/>
                  </a:lnTo>
                  <a:close/>
                  <a:moveTo>
                    <a:pt x="284" y="291"/>
                  </a:moveTo>
                  <a:lnTo>
                    <a:pt x="270" y="310"/>
                  </a:lnTo>
                  <a:lnTo>
                    <a:pt x="265" y="318"/>
                  </a:lnTo>
                  <a:lnTo>
                    <a:pt x="272" y="313"/>
                  </a:lnTo>
                  <a:lnTo>
                    <a:pt x="286" y="296"/>
                  </a:lnTo>
                  <a:lnTo>
                    <a:pt x="301" y="277"/>
                  </a:lnTo>
                  <a:lnTo>
                    <a:pt x="305" y="267"/>
                  </a:lnTo>
                  <a:lnTo>
                    <a:pt x="298" y="273"/>
                  </a:lnTo>
                  <a:lnTo>
                    <a:pt x="284" y="291"/>
                  </a:lnTo>
                  <a:close/>
                  <a:moveTo>
                    <a:pt x="337" y="222"/>
                  </a:moveTo>
                  <a:lnTo>
                    <a:pt x="323" y="241"/>
                  </a:lnTo>
                  <a:lnTo>
                    <a:pt x="318" y="251"/>
                  </a:lnTo>
                  <a:lnTo>
                    <a:pt x="326" y="245"/>
                  </a:lnTo>
                  <a:lnTo>
                    <a:pt x="341" y="227"/>
                  </a:lnTo>
                  <a:lnTo>
                    <a:pt x="355" y="208"/>
                  </a:lnTo>
                  <a:lnTo>
                    <a:pt x="360" y="198"/>
                  </a:lnTo>
                  <a:lnTo>
                    <a:pt x="353" y="204"/>
                  </a:lnTo>
                  <a:lnTo>
                    <a:pt x="337" y="222"/>
                  </a:lnTo>
                  <a:close/>
                  <a:moveTo>
                    <a:pt x="45" y="640"/>
                  </a:moveTo>
                  <a:lnTo>
                    <a:pt x="55" y="626"/>
                  </a:lnTo>
                  <a:lnTo>
                    <a:pt x="58" y="619"/>
                  </a:lnTo>
                  <a:lnTo>
                    <a:pt x="53" y="624"/>
                  </a:lnTo>
                  <a:lnTo>
                    <a:pt x="44" y="637"/>
                  </a:lnTo>
                  <a:lnTo>
                    <a:pt x="34" y="650"/>
                  </a:lnTo>
                  <a:lnTo>
                    <a:pt x="31" y="657"/>
                  </a:lnTo>
                  <a:lnTo>
                    <a:pt x="36" y="652"/>
                  </a:lnTo>
                  <a:lnTo>
                    <a:pt x="45" y="640"/>
                  </a:lnTo>
                  <a:close/>
                  <a:moveTo>
                    <a:pt x="82" y="589"/>
                  </a:moveTo>
                  <a:lnTo>
                    <a:pt x="92" y="575"/>
                  </a:lnTo>
                  <a:lnTo>
                    <a:pt x="95" y="568"/>
                  </a:lnTo>
                  <a:lnTo>
                    <a:pt x="90" y="573"/>
                  </a:lnTo>
                  <a:lnTo>
                    <a:pt x="80" y="586"/>
                  </a:lnTo>
                  <a:lnTo>
                    <a:pt x="70" y="600"/>
                  </a:lnTo>
                  <a:lnTo>
                    <a:pt x="67" y="607"/>
                  </a:lnTo>
                  <a:lnTo>
                    <a:pt x="71" y="602"/>
                  </a:lnTo>
                  <a:lnTo>
                    <a:pt x="82" y="589"/>
                  </a:lnTo>
                  <a:close/>
                  <a:moveTo>
                    <a:pt x="134" y="515"/>
                  </a:moveTo>
                  <a:lnTo>
                    <a:pt x="130" y="519"/>
                  </a:lnTo>
                  <a:lnTo>
                    <a:pt x="119" y="532"/>
                  </a:lnTo>
                  <a:lnTo>
                    <a:pt x="108" y="548"/>
                  </a:lnTo>
                  <a:lnTo>
                    <a:pt x="105" y="555"/>
                  </a:lnTo>
                  <a:lnTo>
                    <a:pt x="109" y="550"/>
                  </a:lnTo>
                  <a:lnTo>
                    <a:pt x="121" y="537"/>
                  </a:lnTo>
                  <a:lnTo>
                    <a:pt x="131" y="522"/>
                  </a:lnTo>
                  <a:lnTo>
                    <a:pt x="134" y="515"/>
                  </a:lnTo>
                  <a:close/>
                  <a:moveTo>
                    <a:pt x="162" y="481"/>
                  </a:moveTo>
                  <a:lnTo>
                    <a:pt x="172" y="466"/>
                  </a:lnTo>
                  <a:lnTo>
                    <a:pt x="176" y="459"/>
                  </a:lnTo>
                  <a:lnTo>
                    <a:pt x="171" y="463"/>
                  </a:lnTo>
                  <a:lnTo>
                    <a:pt x="159" y="478"/>
                  </a:lnTo>
                  <a:lnTo>
                    <a:pt x="149" y="493"/>
                  </a:lnTo>
                  <a:lnTo>
                    <a:pt x="144" y="501"/>
                  </a:lnTo>
                  <a:lnTo>
                    <a:pt x="150" y="497"/>
                  </a:lnTo>
                  <a:lnTo>
                    <a:pt x="162" y="481"/>
                  </a:lnTo>
                  <a:close/>
                  <a:moveTo>
                    <a:pt x="204" y="424"/>
                  </a:moveTo>
                  <a:lnTo>
                    <a:pt x="216" y="408"/>
                  </a:lnTo>
                  <a:lnTo>
                    <a:pt x="220" y="399"/>
                  </a:lnTo>
                  <a:lnTo>
                    <a:pt x="215" y="405"/>
                  </a:lnTo>
                  <a:lnTo>
                    <a:pt x="202" y="419"/>
                  </a:lnTo>
                  <a:lnTo>
                    <a:pt x="190" y="436"/>
                  </a:lnTo>
                  <a:lnTo>
                    <a:pt x="187" y="444"/>
                  </a:lnTo>
                  <a:lnTo>
                    <a:pt x="192" y="440"/>
                  </a:lnTo>
                  <a:lnTo>
                    <a:pt x="204" y="424"/>
                  </a:lnTo>
                  <a:close/>
                  <a:moveTo>
                    <a:pt x="267" y="339"/>
                  </a:moveTo>
                  <a:lnTo>
                    <a:pt x="261" y="343"/>
                  </a:lnTo>
                  <a:lnTo>
                    <a:pt x="248" y="360"/>
                  </a:lnTo>
                  <a:lnTo>
                    <a:pt x="235" y="377"/>
                  </a:lnTo>
                  <a:lnTo>
                    <a:pt x="232" y="385"/>
                  </a:lnTo>
                  <a:lnTo>
                    <a:pt x="238" y="380"/>
                  </a:lnTo>
                  <a:lnTo>
                    <a:pt x="251" y="364"/>
                  </a:lnTo>
                  <a:lnTo>
                    <a:pt x="263" y="347"/>
                  </a:lnTo>
                  <a:lnTo>
                    <a:pt x="267" y="339"/>
                  </a:lnTo>
                  <a:close/>
                  <a:moveTo>
                    <a:pt x="296" y="297"/>
                  </a:moveTo>
                  <a:lnTo>
                    <a:pt x="283" y="315"/>
                  </a:lnTo>
                  <a:lnTo>
                    <a:pt x="279" y="323"/>
                  </a:lnTo>
                  <a:lnTo>
                    <a:pt x="285" y="317"/>
                  </a:lnTo>
                  <a:lnTo>
                    <a:pt x="299" y="301"/>
                  </a:lnTo>
                  <a:lnTo>
                    <a:pt x="312" y="283"/>
                  </a:lnTo>
                  <a:lnTo>
                    <a:pt x="317" y="275"/>
                  </a:lnTo>
                  <a:lnTo>
                    <a:pt x="310" y="280"/>
                  </a:lnTo>
                  <a:lnTo>
                    <a:pt x="296" y="297"/>
                  </a:lnTo>
                  <a:close/>
                  <a:moveTo>
                    <a:pt x="348" y="231"/>
                  </a:moveTo>
                  <a:lnTo>
                    <a:pt x="334" y="250"/>
                  </a:lnTo>
                  <a:lnTo>
                    <a:pt x="329" y="259"/>
                  </a:lnTo>
                  <a:lnTo>
                    <a:pt x="336" y="253"/>
                  </a:lnTo>
                  <a:lnTo>
                    <a:pt x="350" y="235"/>
                  </a:lnTo>
                  <a:lnTo>
                    <a:pt x="365" y="216"/>
                  </a:lnTo>
                  <a:lnTo>
                    <a:pt x="369" y="208"/>
                  </a:lnTo>
                  <a:lnTo>
                    <a:pt x="362" y="214"/>
                  </a:lnTo>
                  <a:lnTo>
                    <a:pt x="348" y="231"/>
                  </a:lnTo>
                  <a:close/>
                  <a:moveTo>
                    <a:pt x="36" y="673"/>
                  </a:moveTo>
                  <a:lnTo>
                    <a:pt x="27" y="684"/>
                  </a:lnTo>
                  <a:lnTo>
                    <a:pt x="24" y="692"/>
                  </a:lnTo>
                  <a:lnTo>
                    <a:pt x="29" y="687"/>
                  </a:lnTo>
                  <a:lnTo>
                    <a:pt x="37" y="675"/>
                  </a:lnTo>
                  <a:lnTo>
                    <a:pt x="45" y="663"/>
                  </a:lnTo>
                  <a:lnTo>
                    <a:pt x="49" y="657"/>
                  </a:lnTo>
                  <a:lnTo>
                    <a:pt x="44" y="661"/>
                  </a:lnTo>
                  <a:lnTo>
                    <a:pt x="36" y="673"/>
                  </a:lnTo>
                  <a:close/>
                  <a:moveTo>
                    <a:pt x="69" y="626"/>
                  </a:moveTo>
                  <a:lnTo>
                    <a:pt x="59" y="639"/>
                  </a:lnTo>
                  <a:lnTo>
                    <a:pt x="57" y="645"/>
                  </a:lnTo>
                  <a:lnTo>
                    <a:pt x="61" y="642"/>
                  </a:lnTo>
                  <a:lnTo>
                    <a:pt x="70" y="630"/>
                  </a:lnTo>
                  <a:lnTo>
                    <a:pt x="80" y="616"/>
                  </a:lnTo>
                  <a:lnTo>
                    <a:pt x="82" y="610"/>
                  </a:lnTo>
                  <a:lnTo>
                    <a:pt x="78" y="613"/>
                  </a:lnTo>
                  <a:lnTo>
                    <a:pt x="69" y="626"/>
                  </a:lnTo>
                  <a:close/>
                  <a:moveTo>
                    <a:pt x="106" y="581"/>
                  </a:moveTo>
                  <a:lnTo>
                    <a:pt x="115" y="567"/>
                  </a:lnTo>
                  <a:lnTo>
                    <a:pt x="118" y="561"/>
                  </a:lnTo>
                  <a:lnTo>
                    <a:pt x="113" y="564"/>
                  </a:lnTo>
                  <a:lnTo>
                    <a:pt x="103" y="577"/>
                  </a:lnTo>
                  <a:lnTo>
                    <a:pt x="94" y="592"/>
                  </a:lnTo>
                  <a:lnTo>
                    <a:pt x="90" y="598"/>
                  </a:lnTo>
                  <a:lnTo>
                    <a:pt x="95" y="594"/>
                  </a:lnTo>
                  <a:lnTo>
                    <a:pt x="106" y="581"/>
                  </a:lnTo>
                  <a:close/>
                  <a:moveTo>
                    <a:pt x="143" y="530"/>
                  </a:moveTo>
                  <a:lnTo>
                    <a:pt x="152" y="516"/>
                  </a:lnTo>
                  <a:lnTo>
                    <a:pt x="156" y="509"/>
                  </a:lnTo>
                  <a:lnTo>
                    <a:pt x="151" y="513"/>
                  </a:lnTo>
                  <a:lnTo>
                    <a:pt x="140" y="526"/>
                  </a:lnTo>
                  <a:lnTo>
                    <a:pt x="131" y="542"/>
                  </a:lnTo>
                  <a:lnTo>
                    <a:pt x="127" y="549"/>
                  </a:lnTo>
                  <a:lnTo>
                    <a:pt x="132" y="544"/>
                  </a:lnTo>
                  <a:lnTo>
                    <a:pt x="143" y="530"/>
                  </a:lnTo>
                  <a:close/>
                  <a:moveTo>
                    <a:pt x="196" y="455"/>
                  </a:moveTo>
                  <a:lnTo>
                    <a:pt x="190" y="460"/>
                  </a:lnTo>
                  <a:lnTo>
                    <a:pt x="179" y="474"/>
                  </a:lnTo>
                  <a:lnTo>
                    <a:pt x="169" y="488"/>
                  </a:lnTo>
                  <a:lnTo>
                    <a:pt x="165" y="497"/>
                  </a:lnTo>
                  <a:lnTo>
                    <a:pt x="171" y="492"/>
                  </a:lnTo>
                  <a:lnTo>
                    <a:pt x="182" y="478"/>
                  </a:lnTo>
                  <a:lnTo>
                    <a:pt x="192" y="462"/>
                  </a:lnTo>
                  <a:lnTo>
                    <a:pt x="196" y="455"/>
                  </a:lnTo>
                  <a:close/>
                  <a:moveTo>
                    <a:pt x="223" y="423"/>
                  </a:moveTo>
                  <a:lnTo>
                    <a:pt x="234" y="406"/>
                  </a:lnTo>
                  <a:lnTo>
                    <a:pt x="239" y="399"/>
                  </a:lnTo>
                  <a:lnTo>
                    <a:pt x="233" y="404"/>
                  </a:lnTo>
                  <a:lnTo>
                    <a:pt x="221" y="418"/>
                  </a:lnTo>
                  <a:lnTo>
                    <a:pt x="210" y="434"/>
                  </a:lnTo>
                  <a:lnTo>
                    <a:pt x="206" y="442"/>
                  </a:lnTo>
                  <a:lnTo>
                    <a:pt x="211" y="437"/>
                  </a:lnTo>
                  <a:lnTo>
                    <a:pt x="223" y="423"/>
                  </a:lnTo>
                  <a:close/>
                  <a:moveTo>
                    <a:pt x="267" y="365"/>
                  </a:moveTo>
                  <a:lnTo>
                    <a:pt x="279" y="348"/>
                  </a:lnTo>
                  <a:lnTo>
                    <a:pt x="283" y="340"/>
                  </a:lnTo>
                  <a:lnTo>
                    <a:pt x="277" y="346"/>
                  </a:lnTo>
                  <a:lnTo>
                    <a:pt x="265" y="360"/>
                  </a:lnTo>
                  <a:lnTo>
                    <a:pt x="253" y="377"/>
                  </a:lnTo>
                  <a:lnTo>
                    <a:pt x="248" y="385"/>
                  </a:lnTo>
                  <a:lnTo>
                    <a:pt x="255" y="380"/>
                  </a:lnTo>
                  <a:lnTo>
                    <a:pt x="267" y="365"/>
                  </a:lnTo>
                  <a:close/>
                  <a:moveTo>
                    <a:pt x="331" y="279"/>
                  </a:moveTo>
                  <a:lnTo>
                    <a:pt x="324" y="284"/>
                  </a:lnTo>
                  <a:lnTo>
                    <a:pt x="311" y="301"/>
                  </a:lnTo>
                  <a:lnTo>
                    <a:pt x="298" y="317"/>
                  </a:lnTo>
                  <a:lnTo>
                    <a:pt x="295" y="326"/>
                  </a:lnTo>
                  <a:lnTo>
                    <a:pt x="301" y="321"/>
                  </a:lnTo>
                  <a:lnTo>
                    <a:pt x="314" y="304"/>
                  </a:lnTo>
                  <a:lnTo>
                    <a:pt x="327" y="288"/>
                  </a:lnTo>
                  <a:lnTo>
                    <a:pt x="331" y="279"/>
                  </a:lnTo>
                  <a:close/>
                  <a:moveTo>
                    <a:pt x="361" y="238"/>
                  </a:moveTo>
                  <a:lnTo>
                    <a:pt x="347" y="256"/>
                  </a:lnTo>
                  <a:lnTo>
                    <a:pt x="342" y="264"/>
                  </a:lnTo>
                  <a:lnTo>
                    <a:pt x="349" y="258"/>
                  </a:lnTo>
                  <a:lnTo>
                    <a:pt x="364" y="241"/>
                  </a:lnTo>
                  <a:lnTo>
                    <a:pt x="377" y="223"/>
                  </a:lnTo>
                  <a:lnTo>
                    <a:pt x="381" y="215"/>
                  </a:lnTo>
                  <a:lnTo>
                    <a:pt x="374" y="221"/>
                  </a:lnTo>
                  <a:lnTo>
                    <a:pt x="361" y="238"/>
                  </a:lnTo>
                  <a:close/>
                  <a:moveTo>
                    <a:pt x="33" y="700"/>
                  </a:moveTo>
                  <a:lnTo>
                    <a:pt x="26" y="712"/>
                  </a:lnTo>
                  <a:lnTo>
                    <a:pt x="24" y="718"/>
                  </a:lnTo>
                  <a:lnTo>
                    <a:pt x="27" y="714"/>
                  </a:lnTo>
                  <a:lnTo>
                    <a:pt x="36" y="703"/>
                  </a:lnTo>
                  <a:lnTo>
                    <a:pt x="43" y="692"/>
                  </a:lnTo>
                  <a:lnTo>
                    <a:pt x="45" y="687"/>
                  </a:lnTo>
                  <a:lnTo>
                    <a:pt x="42" y="690"/>
                  </a:lnTo>
                  <a:lnTo>
                    <a:pt x="33" y="700"/>
                  </a:lnTo>
                  <a:close/>
                  <a:moveTo>
                    <a:pt x="63" y="658"/>
                  </a:moveTo>
                  <a:lnTo>
                    <a:pt x="56" y="670"/>
                  </a:lnTo>
                  <a:lnTo>
                    <a:pt x="52" y="676"/>
                  </a:lnTo>
                  <a:lnTo>
                    <a:pt x="57" y="673"/>
                  </a:lnTo>
                  <a:lnTo>
                    <a:pt x="65" y="661"/>
                  </a:lnTo>
                  <a:lnTo>
                    <a:pt x="74" y="649"/>
                  </a:lnTo>
                  <a:lnTo>
                    <a:pt x="76" y="643"/>
                  </a:lnTo>
                  <a:lnTo>
                    <a:pt x="72" y="646"/>
                  </a:lnTo>
                  <a:lnTo>
                    <a:pt x="63" y="658"/>
                  </a:lnTo>
                  <a:close/>
                  <a:moveTo>
                    <a:pt x="95" y="613"/>
                  </a:moveTo>
                  <a:lnTo>
                    <a:pt x="87" y="626"/>
                  </a:lnTo>
                  <a:lnTo>
                    <a:pt x="84" y="632"/>
                  </a:lnTo>
                  <a:lnTo>
                    <a:pt x="88" y="629"/>
                  </a:lnTo>
                  <a:lnTo>
                    <a:pt x="97" y="617"/>
                  </a:lnTo>
                  <a:lnTo>
                    <a:pt x="106" y="605"/>
                  </a:lnTo>
                  <a:lnTo>
                    <a:pt x="109" y="598"/>
                  </a:lnTo>
                  <a:lnTo>
                    <a:pt x="105" y="602"/>
                  </a:lnTo>
                  <a:lnTo>
                    <a:pt x="95" y="613"/>
                  </a:lnTo>
                  <a:close/>
                  <a:moveTo>
                    <a:pt x="130" y="567"/>
                  </a:moveTo>
                  <a:lnTo>
                    <a:pt x="120" y="581"/>
                  </a:lnTo>
                  <a:lnTo>
                    <a:pt x="116" y="587"/>
                  </a:lnTo>
                  <a:lnTo>
                    <a:pt x="121" y="583"/>
                  </a:lnTo>
                  <a:lnTo>
                    <a:pt x="131" y="570"/>
                  </a:lnTo>
                  <a:lnTo>
                    <a:pt x="140" y="557"/>
                  </a:lnTo>
                  <a:lnTo>
                    <a:pt x="144" y="551"/>
                  </a:lnTo>
                  <a:lnTo>
                    <a:pt x="139" y="555"/>
                  </a:lnTo>
                  <a:lnTo>
                    <a:pt x="130" y="567"/>
                  </a:lnTo>
                  <a:close/>
                  <a:moveTo>
                    <a:pt x="166" y="523"/>
                  </a:moveTo>
                  <a:lnTo>
                    <a:pt x="176" y="509"/>
                  </a:lnTo>
                  <a:lnTo>
                    <a:pt x="179" y="501"/>
                  </a:lnTo>
                  <a:lnTo>
                    <a:pt x="175" y="506"/>
                  </a:lnTo>
                  <a:lnTo>
                    <a:pt x="164" y="519"/>
                  </a:lnTo>
                  <a:lnTo>
                    <a:pt x="154" y="532"/>
                  </a:lnTo>
                  <a:lnTo>
                    <a:pt x="152" y="539"/>
                  </a:lnTo>
                  <a:lnTo>
                    <a:pt x="157" y="536"/>
                  </a:lnTo>
                  <a:lnTo>
                    <a:pt x="166" y="523"/>
                  </a:lnTo>
                  <a:close/>
                  <a:moveTo>
                    <a:pt x="204" y="472"/>
                  </a:moveTo>
                  <a:lnTo>
                    <a:pt x="215" y="457"/>
                  </a:lnTo>
                  <a:lnTo>
                    <a:pt x="217" y="450"/>
                  </a:lnTo>
                  <a:lnTo>
                    <a:pt x="213" y="455"/>
                  </a:lnTo>
                  <a:lnTo>
                    <a:pt x="202" y="468"/>
                  </a:lnTo>
                  <a:lnTo>
                    <a:pt x="192" y="482"/>
                  </a:lnTo>
                  <a:lnTo>
                    <a:pt x="189" y="490"/>
                  </a:lnTo>
                  <a:lnTo>
                    <a:pt x="194" y="485"/>
                  </a:lnTo>
                  <a:lnTo>
                    <a:pt x="204" y="472"/>
                  </a:lnTo>
                  <a:close/>
                  <a:moveTo>
                    <a:pt x="259" y="397"/>
                  </a:moveTo>
                  <a:lnTo>
                    <a:pt x="253" y="400"/>
                  </a:lnTo>
                  <a:lnTo>
                    <a:pt x="242" y="415"/>
                  </a:lnTo>
                  <a:lnTo>
                    <a:pt x="232" y="430"/>
                  </a:lnTo>
                  <a:lnTo>
                    <a:pt x="228" y="437"/>
                  </a:lnTo>
                  <a:lnTo>
                    <a:pt x="233" y="433"/>
                  </a:lnTo>
                  <a:lnTo>
                    <a:pt x="245" y="419"/>
                  </a:lnTo>
                  <a:lnTo>
                    <a:pt x="255" y="404"/>
                  </a:lnTo>
                  <a:lnTo>
                    <a:pt x="259" y="397"/>
                  </a:lnTo>
                  <a:close/>
                  <a:moveTo>
                    <a:pt x="286" y="364"/>
                  </a:moveTo>
                  <a:lnTo>
                    <a:pt x="298" y="348"/>
                  </a:lnTo>
                  <a:lnTo>
                    <a:pt x="302" y="340"/>
                  </a:lnTo>
                  <a:lnTo>
                    <a:pt x="296" y="345"/>
                  </a:lnTo>
                  <a:lnTo>
                    <a:pt x="284" y="360"/>
                  </a:lnTo>
                  <a:lnTo>
                    <a:pt x="273" y="376"/>
                  </a:lnTo>
                  <a:lnTo>
                    <a:pt x="269" y="384"/>
                  </a:lnTo>
                  <a:lnTo>
                    <a:pt x="274" y="379"/>
                  </a:lnTo>
                  <a:lnTo>
                    <a:pt x="286" y="364"/>
                  </a:lnTo>
                  <a:close/>
                  <a:moveTo>
                    <a:pt x="331" y="307"/>
                  </a:moveTo>
                  <a:lnTo>
                    <a:pt x="343" y="290"/>
                  </a:lnTo>
                  <a:lnTo>
                    <a:pt x="348" y="282"/>
                  </a:lnTo>
                  <a:lnTo>
                    <a:pt x="341" y="286"/>
                  </a:lnTo>
                  <a:lnTo>
                    <a:pt x="329" y="302"/>
                  </a:lnTo>
                  <a:lnTo>
                    <a:pt x="317" y="318"/>
                  </a:lnTo>
                  <a:lnTo>
                    <a:pt x="312" y="327"/>
                  </a:lnTo>
                  <a:lnTo>
                    <a:pt x="318" y="322"/>
                  </a:lnTo>
                  <a:lnTo>
                    <a:pt x="331" y="307"/>
                  </a:lnTo>
                  <a:close/>
                  <a:moveTo>
                    <a:pt x="94" y="643"/>
                  </a:moveTo>
                  <a:lnTo>
                    <a:pt x="86" y="655"/>
                  </a:lnTo>
                  <a:lnTo>
                    <a:pt x="83" y="659"/>
                  </a:lnTo>
                  <a:lnTo>
                    <a:pt x="87" y="656"/>
                  </a:lnTo>
                  <a:lnTo>
                    <a:pt x="95" y="645"/>
                  </a:lnTo>
                  <a:lnTo>
                    <a:pt x="103" y="635"/>
                  </a:lnTo>
                  <a:lnTo>
                    <a:pt x="106" y="629"/>
                  </a:lnTo>
                  <a:lnTo>
                    <a:pt x="102" y="632"/>
                  </a:lnTo>
                  <a:lnTo>
                    <a:pt x="94" y="643"/>
                  </a:lnTo>
                  <a:close/>
                  <a:moveTo>
                    <a:pt x="125" y="600"/>
                  </a:moveTo>
                  <a:lnTo>
                    <a:pt x="116" y="612"/>
                  </a:lnTo>
                  <a:lnTo>
                    <a:pt x="113" y="618"/>
                  </a:lnTo>
                  <a:lnTo>
                    <a:pt x="118" y="614"/>
                  </a:lnTo>
                  <a:lnTo>
                    <a:pt x="126" y="604"/>
                  </a:lnTo>
                  <a:lnTo>
                    <a:pt x="134" y="592"/>
                  </a:lnTo>
                  <a:lnTo>
                    <a:pt x="137" y="586"/>
                  </a:lnTo>
                  <a:lnTo>
                    <a:pt x="133" y="589"/>
                  </a:lnTo>
                  <a:lnTo>
                    <a:pt x="125" y="600"/>
                  </a:lnTo>
                  <a:close/>
                  <a:moveTo>
                    <a:pt x="157" y="556"/>
                  </a:moveTo>
                  <a:lnTo>
                    <a:pt x="149" y="568"/>
                  </a:lnTo>
                  <a:lnTo>
                    <a:pt x="145" y="575"/>
                  </a:lnTo>
                  <a:lnTo>
                    <a:pt x="150" y="570"/>
                  </a:lnTo>
                  <a:lnTo>
                    <a:pt x="159" y="560"/>
                  </a:lnTo>
                  <a:lnTo>
                    <a:pt x="168" y="547"/>
                  </a:lnTo>
                  <a:lnTo>
                    <a:pt x="170" y="541"/>
                  </a:lnTo>
                  <a:lnTo>
                    <a:pt x="166" y="544"/>
                  </a:lnTo>
                  <a:lnTo>
                    <a:pt x="157" y="556"/>
                  </a:lnTo>
                  <a:close/>
                  <a:moveTo>
                    <a:pt x="191" y="510"/>
                  </a:moveTo>
                  <a:lnTo>
                    <a:pt x="182" y="523"/>
                  </a:lnTo>
                  <a:lnTo>
                    <a:pt x="178" y="529"/>
                  </a:lnTo>
                  <a:lnTo>
                    <a:pt x="183" y="525"/>
                  </a:lnTo>
                  <a:lnTo>
                    <a:pt x="192" y="513"/>
                  </a:lnTo>
                  <a:lnTo>
                    <a:pt x="202" y="500"/>
                  </a:lnTo>
                  <a:lnTo>
                    <a:pt x="206" y="493"/>
                  </a:lnTo>
                  <a:lnTo>
                    <a:pt x="201" y="497"/>
                  </a:lnTo>
                  <a:lnTo>
                    <a:pt x="191" y="510"/>
                  </a:lnTo>
                  <a:close/>
                  <a:moveTo>
                    <a:pt x="229" y="465"/>
                  </a:moveTo>
                  <a:lnTo>
                    <a:pt x="239" y="450"/>
                  </a:lnTo>
                  <a:lnTo>
                    <a:pt x="242" y="444"/>
                  </a:lnTo>
                  <a:lnTo>
                    <a:pt x="238" y="448"/>
                  </a:lnTo>
                  <a:lnTo>
                    <a:pt x="227" y="461"/>
                  </a:lnTo>
                  <a:lnTo>
                    <a:pt x="217" y="475"/>
                  </a:lnTo>
                  <a:lnTo>
                    <a:pt x="214" y="481"/>
                  </a:lnTo>
                  <a:lnTo>
                    <a:pt x="219" y="478"/>
                  </a:lnTo>
                  <a:lnTo>
                    <a:pt x="229" y="465"/>
                  </a:lnTo>
                  <a:close/>
                  <a:moveTo>
                    <a:pt x="267" y="414"/>
                  </a:moveTo>
                  <a:lnTo>
                    <a:pt x="278" y="399"/>
                  </a:lnTo>
                  <a:lnTo>
                    <a:pt x="282" y="392"/>
                  </a:lnTo>
                  <a:lnTo>
                    <a:pt x="276" y="397"/>
                  </a:lnTo>
                  <a:lnTo>
                    <a:pt x="265" y="410"/>
                  </a:lnTo>
                  <a:lnTo>
                    <a:pt x="255" y="424"/>
                  </a:lnTo>
                  <a:lnTo>
                    <a:pt x="252" y="431"/>
                  </a:lnTo>
                  <a:lnTo>
                    <a:pt x="257" y="428"/>
                  </a:lnTo>
                  <a:lnTo>
                    <a:pt x="267" y="414"/>
                  </a:lnTo>
                  <a:close/>
                  <a:moveTo>
                    <a:pt x="323" y="339"/>
                  </a:moveTo>
                  <a:lnTo>
                    <a:pt x="317" y="343"/>
                  </a:lnTo>
                  <a:lnTo>
                    <a:pt x="305" y="357"/>
                  </a:lnTo>
                  <a:lnTo>
                    <a:pt x="295" y="372"/>
                  </a:lnTo>
                  <a:lnTo>
                    <a:pt x="291" y="379"/>
                  </a:lnTo>
                  <a:lnTo>
                    <a:pt x="297" y="376"/>
                  </a:lnTo>
                  <a:lnTo>
                    <a:pt x="309" y="361"/>
                  </a:lnTo>
                  <a:lnTo>
                    <a:pt x="320" y="346"/>
                  </a:lnTo>
                  <a:lnTo>
                    <a:pt x="323" y="339"/>
                  </a:lnTo>
                  <a:close/>
                  <a:moveTo>
                    <a:pt x="352" y="305"/>
                  </a:moveTo>
                  <a:lnTo>
                    <a:pt x="362" y="290"/>
                  </a:lnTo>
                  <a:lnTo>
                    <a:pt x="367" y="283"/>
                  </a:lnTo>
                  <a:lnTo>
                    <a:pt x="361" y="286"/>
                  </a:lnTo>
                  <a:lnTo>
                    <a:pt x="348" y="302"/>
                  </a:lnTo>
                  <a:lnTo>
                    <a:pt x="337" y="317"/>
                  </a:lnTo>
                  <a:lnTo>
                    <a:pt x="333" y="326"/>
                  </a:lnTo>
                  <a:lnTo>
                    <a:pt x="339" y="321"/>
                  </a:lnTo>
                  <a:lnTo>
                    <a:pt x="352" y="305"/>
                  </a:lnTo>
                  <a:close/>
                  <a:moveTo>
                    <a:pt x="156" y="586"/>
                  </a:moveTo>
                  <a:lnTo>
                    <a:pt x="147" y="597"/>
                  </a:lnTo>
                  <a:lnTo>
                    <a:pt x="145" y="602"/>
                  </a:lnTo>
                  <a:lnTo>
                    <a:pt x="149" y="599"/>
                  </a:lnTo>
                  <a:lnTo>
                    <a:pt x="157" y="588"/>
                  </a:lnTo>
                  <a:lnTo>
                    <a:pt x="165" y="577"/>
                  </a:lnTo>
                  <a:lnTo>
                    <a:pt x="168" y="572"/>
                  </a:lnTo>
                  <a:lnTo>
                    <a:pt x="164" y="575"/>
                  </a:lnTo>
                  <a:lnTo>
                    <a:pt x="156" y="586"/>
                  </a:lnTo>
                  <a:close/>
                  <a:moveTo>
                    <a:pt x="187" y="543"/>
                  </a:moveTo>
                  <a:lnTo>
                    <a:pt x="178" y="555"/>
                  </a:lnTo>
                  <a:lnTo>
                    <a:pt x="175" y="561"/>
                  </a:lnTo>
                  <a:lnTo>
                    <a:pt x="179" y="557"/>
                  </a:lnTo>
                  <a:lnTo>
                    <a:pt x="189" y="547"/>
                  </a:lnTo>
                  <a:lnTo>
                    <a:pt x="196" y="535"/>
                  </a:lnTo>
                  <a:lnTo>
                    <a:pt x="200" y="529"/>
                  </a:lnTo>
                  <a:lnTo>
                    <a:pt x="195" y="532"/>
                  </a:lnTo>
                  <a:lnTo>
                    <a:pt x="187" y="543"/>
                  </a:lnTo>
                  <a:close/>
                  <a:moveTo>
                    <a:pt x="219" y="498"/>
                  </a:moveTo>
                  <a:lnTo>
                    <a:pt x="210" y="511"/>
                  </a:lnTo>
                  <a:lnTo>
                    <a:pt x="208" y="518"/>
                  </a:lnTo>
                  <a:lnTo>
                    <a:pt x="211" y="513"/>
                  </a:lnTo>
                  <a:lnTo>
                    <a:pt x="221" y="503"/>
                  </a:lnTo>
                  <a:lnTo>
                    <a:pt x="230" y="490"/>
                  </a:lnTo>
                  <a:lnTo>
                    <a:pt x="233" y="484"/>
                  </a:lnTo>
                  <a:lnTo>
                    <a:pt x="228" y="487"/>
                  </a:lnTo>
                  <a:lnTo>
                    <a:pt x="219" y="498"/>
                  </a:lnTo>
                  <a:close/>
                  <a:moveTo>
                    <a:pt x="254" y="452"/>
                  </a:moveTo>
                  <a:lnTo>
                    <a:pt x="245" y="466"/>
                  </a:lnTo>
                  <a:lnTo>
                    <a:pt x="241" y="472"/>
                  </a:lnTo>
                  <a:lnTo>
                    <a:pt x="246" y="468"/>
                  </a:lnTo>
                  <a:lnTo>
                    <a:pt x="257" y="456"/>
                  </a:lnTo>
                  <a:lnTo>
                    <a:pt x="266" y="442"/>
                  </a:lnTo>
                  <a:lnTo>
                    <a:pt x="269" y="436"/>
                  </a:lnTo>
                  <a:lnTo>
                    <a:pt x="264" y="440"/>
                  </a:lnTo>
                  <a:lnTo>
                    <a:pt x="254" y="452"/>
                  </a:lnTo>
                  <a:close/>
                  <a:moveTo>
                    <a:pt x="293" y="408"/>
                  </a:moveTo>
                  <a:lnTo>
                    <a:pt x="303" y="393"/>
                  </a:lnTo>
                  <a:lnTo>
                    <a:pt x="307" y="386"/>
                  </a:lnTo>
                  <a:lnTo>
                    <a:pt x="302" y="391"/>
                  </a:lnTo>
                  <a:lnTo>
                    <a:pt x="291" y="404"/>
                  </a:lnTo>
                  <a:lnTo>
                    <a:pt x="280" y="417"/>
                  </a:lnTo>
                  <a:lnTo>
                    <a:pt x="278" y="424"/>
                  </a:lnTo>
                  <a:lnTo>
                    <a:pt x="283" y="421"/>
                  </a:lnTo>
                  <a:lnTo>
                    <a:pt x="293" y="408"/>
                  </a:lnTo>
                  <a:close/>
                  <a:moveTo>
                    <a:pt x="333" y="357"/>
                  </a:moveTo>
                  <a:lnTo>
                    <a:pt x="342" y="342"/>
                  </a:lnTo>
                  <a:lnTo>
                    <a:pt x="346" y="335"/>
                  </a:lnTo>
                  <a:lnTo>
                    <a:pt x="341" y="339"/>
                  </a:lnTo>
                  <a:lnTo>
                    <a:pt x="330" y="353"/>
                  </a:lnTo>
                  <a:lnTo>
                    <a:pt x="320" y="367"/>
                  </a:lnTo>
                  <a:lnTo>
                    <a:pt x="316" y="374"/>
                  </a:lnTo>
                  <a:lnTo>
                    <a:pt x="321" y="371"/>
                  </a:lnTo>
                  <a:lnTo>
                    <a:pt x="333" y="357"/>
                  </a:lnTo>
                  <a:close/>
                  <a:moveTo>
                    <a:pt x="217" y="529"/>
                  </a:moveTo>
                  <a:lnTo>
                    <a:pt x="210" y="541"/>
                  </a:lnTo>
                  <a:lnTo>
                    <a:pt x="208" y="547"/>
                  </a:lnTo>
                  <a:lnTo>
                    <a:pt x="211" y="543"/>
                  </a:lnTo>
                  <a:lnTo>
                    <a:pt x="220" y="532"/>
                  </a:lnTo>
                  <a:lnTo>
                    <a:pt x="228" y="520"/>
                  </a:lnTo>
                  <a:lnTo>
                    <a:pt x="230" y="515"/>
                  </a:lnTo>
                  <a:lnTo>
                    <a:pt x="227" y="518"/>
                  </a:lnTo>
                  <a:lnTo>
                    <a:pt x="217" y="529"/>
                  </a:lnTo>
                  <a:close/>
                  <a:moveTo>
                    <a:pt x="250" y="486"/>
                  </a:moveTo>
                  <a:lnTo>
                    <a:pt x="241" y="499"/>
                  </a:lnTo>
                  <a:lnTo>
                    <a:pt x="239" y="505"/>
                  </a:lnTo>
                  <a:lnTo>
                    <a:pt x="242" y="501"/>
                  </a:lnTo>
                  <a:lnTo>
                    <a:pt x="252" y="490"/>
                  </a:lnTo>
                  <a:lnTo>
                    <a:pt x="260" y="478"/>
                  </a:lnTo>
                  <a:lnTo>
                    <a:pt x="263" y="472"/>
                  </a:lnTo>
                  <a:lnTo>
                    <a:pt x="259" y="475"/>
                  </a:lnTo>
                  <a:lnTo>
                    <a:pt x="250" y="486"/>
                  </a:lnTo>
                  <a:close/>
                  <a:moveTo>
                    <a:pt x="283" y="442"/>
                  </a:moveTo>
                  <a:lnTo>
                    <a:pt x="274" y="455"/>
                  </a:lnTo>
                  <a:lnTo>
                    <a:pt x="271" y="461"/>
                  </a:lnTo>
                  <a:lnTo>
                    <a:pt x="276" y="457"/>
                  </a:lnTo>
                  <a:lnTo>
                    <a:pt x="285" y="446"/>
                  </a:lnTo>
                  <a:lnTo>
                    <a:pt x="295" y="433"/>
                  </a:lnTo>
                  <a:lnTo>
                    <a:pt x="297" y="427"/>
                  </a:lnTo>
                  <a:lnTo>
                    <a:pt x="292" y="430"/>
                  </a:lnTo>
                  <a:lnTo>
                    <a:pt x="283" y="442"/>
                  </a:lnTo>
                  <a:close/>
                  <a:moveTo>
                    <a:pt x="318" y="396"/>
                  </a:moveTo>
                  <a:lnTo>
                    <a:pt x="309" y="409"/>
                  </a:lnTo>
                  <a:lnTo>
                    <a:pt x="305" y="416"/>
                  </a:lnTo>
                  <a:lnTo>
                    <a:pt x="311" y="411"/>
                  </a:lnTo>
                  <a:lnTo>
                    <a:pt x="321" y="399"/>
                  </a:lnTo>
                  <a:lnTo>
                    <a:pt x="330" y="386"/>
                  </a:lnTo>
                  <a:lnTo>
                    <a:pt x="334" y="379"/>
                  </a:lnTo>
                  <a:lnTo>
                    <a:pt x="329" y="383"/>
                  </a:lnTo>
                  <a:lnTo>
                    <a:pt x="318" y="396"/>
                  </a:lnTo>
                  <a:close/>
                  <a:moveTo>
                    <a:pt x="359" y="351"/>
                  </a:moveTo>
                  <a:lnTo>
                    <a:pt x="368" y="337"/>
                  </a:lnTo>
                  <a:lnTo>
                    <a:pt x="372" y="330"/>
                  </a:lnTo>
                  <a:lnTo>
                    <a:pt x="367" y="334"/>
                  </a:lnTo>
                  <a:lnTo>
                    <a:pt x="356" y="347"/>
                  </a:lnTo>
                  <a:lnTo>
                    <a:pt x="346" y="361"/>
                  </a:lnTo>
                  <a:lnTo>
                    <a:pt x="342" y="368"/>
                  </a:lnTo>
                  <a:lnTo>
                    <a:pt x="348" y="364"/>
                  </a:lnTo>
                  <a:lnTo>
                    <a:pt x="359" y="351"/>
                  </a:lnTo>
                  <a:close/>
                  <a:moveTo>
                    <a:pt x="283" y="473"/>
                  </a:moveTo>
                  <a:lnTo>
                    <a:pt x="274" y="485"/>
                  </a:lnTo>
                  <a:lnTo>
                    <a:pt x="272" y="491"/>
                  </a:lnTo>
                  <a:lnTo>
                    <a:pt x="276" y="487"/>
                  </a:lnTo>
                  <a:lnTo>
                    <a:pt x="285" y="477"/>
                  </a:lnTo>
                  <a:lnTo>
                    <a:pt x="292" y="465"/>
                  </a:lnTo>
                  <a:lnTo>
                    <a:pt x="296" y="459"/>
                  </a:lnTo>
                  <a:lnTo>
                    <a:pt x="291" y="462"/>
                  </a:lnTo>
                  <a:lnTo>
                    <a:pt x="283" y="473"/>
                  </a:lnTo>
                  <a:close/>
                  <a:moveTo>
                    <a:pt x="315" y="430"/>
                  </a:moveTo>
                  <a:lnTo>
                    <a:pt x="305" y="443"/>
                  </a:lnTo>
                  <a:lnTo>
                    <a:pt x="303" y="449"/>
                  </a:lnTo>
                  <a:lnTo>
                    <a:pt x="308" y="446"/>
                  </a:lnTo>
                  <a:lnTo>
                    <a:pt x="317" y="435"/>
                  </a:lnTo>
                  <a:lnTo>
                    <a:pt x="326" y="422"/>
                  </a:lnTo>
                  <a:lnTo>
                    <a:pt x="328" y="416"/>
                  </a:lnTo>
                  <a:lnTo>
                    <a:pt x="323" y="419"/>
                  </a:lnTo>
                  <a:lnTo>
                    <a:pt x="315" y="430"/>
                  </a:lnTo>
                  <a:close/>
                  <a:moveTo>
                    <a:pt x="348" y="386"/>
                  </a:moveTo>
                  <a:lnTo>
                    <a:pt x="340" y="399"/>
                  </a:lnTo>
                  <a:lnTo>
                    <a:pt x="336" y="405"/>
                  </a:lnTo>
                  <a:lnTo>
                    <a:pt x="341" y="402"/>
                  </a:lnTo>
                  <a:lnTo>
                    <a:pt x="352" y="390"/>
                  </a:lnTo>
                  <a:lnTo>
                    <a:pt x="360" y="377"/>
                  </a:lnTo>
                  <a:lnTo>
                    <a:pt x="364" y="371"/>
                  </a:lnTo>
                  <a:lnTo>
                    <a:pt x="359" y="374"/>
                  </a:lnTo>
                  <a:lnTo>
                    <a:pt x="348" y="386"/>
                  </a:lnTo>
                  <a:close/>
                  <a:moveTo>
                    <a:pt x="348" y="418"/>
                  </a:moveTo>
                  <a:lnTo>
                    <a:pt x="340" y="430"/>
                  </a:lnTo>
                  <a:lnTo>
                    <a:pt x="337" y="436"/>
                  </a:lnTo>
                  <a:lnTo>
                    <a:pt x="341" y="433"/>
                  </a:lnTo>
                  <a:lnTo>
                    <a:pt x="350" y="422"/>
                  </a:lnTo>
                  <a:lnTo>
                    <a:pt x="359" y="410"/>
                  </a:lnTo>
                  <a:lnTo>
                    <a:pt x="361" y="404"/>
                  </a:lnTo>
                  <a:lnTo>
                    <a:pt x="358" y="408"/>
                  </a:lnTo>
                  <a:lnTo>
                    <a:pt x="348" y="418"/>
                  </a:lnTo>
                  <a:close/>
                </a:path>
              </a:pathLst>
            </a:custGeom>
            <a:solidFill>
              <a:srgbClr val="FE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6" name="Freeform 60"/>
            <p:cNvSpPr>
              <a:spLocks noEditPoints="1"/>
            </p:cNvSpPr>
            <p:nvPr userDrawn="1"/>
          </p:nvSpPr>
          <p:spPr bwMode="auto">
            <a:xfrm>
              <a:off x="5162550" y="3487738"/>
              <a:ext cx="203200" cy="411163"/>
            </a:xfrm>
            <a:custGeom>
              <a:avLst/>
              <a:gdLst>
                <a:gd name="T0" fmla="*/ 2 w 385"/>
                <a:gd name="T1" fmla="*/ 684 h 776"/>
                <a:gd name="T2" fmla="*/ 21 w 385"/>
                <a:gd name="T3" fmla="*/ 577 h 776"/>
                <a:gd name="T4" fmla="*/ 4 w 385"/>
                <a:gd name="T5" fmla="*/ 537 h 776"/>
                <a:gd name="T6" fmla="*/ 0 w 385"/>
                <a:gd name="T7" fmla="*/ 520 h 776"/>
                <a:gd name="T8" fmla="*/ 380 w 385"/>
                <a:gd name="T9" fmla="*/ 26 h 776"/>
                <a:gd name="T10" fmla="*/ 368 w 385"/>
                <a:gd name="T11" fmla="*/ 60 h 776"/>
                <a:gd name="T12" fmla="*/ 345 w 385"/>
                <a:gd name="T13" fmla="*/ 115 h 776"/>
                <a:gd name="T14" fmla="*/ 372 w 385"/>
                <a:gd name="T15" fmla="*/ 173 h 776"/>
                <a:gd name="T16" fmla="*/ 351 w 385"/>
                <a:gd name="T17" fmla="*/ 318 h 776"/>
                <a:gd name="T18" fmla="*/ 385 w 385"/>
                <a:gd name="T19" fmla="*/ 460 h 776"/>
                <a:gd name="T20" fmla="*/ 146 w 385"/>
                <a:gd name="T21" fmla="*/ 291 h 776"/>
                <a:gd name="T22" fmla="*/ 167 w 385"/>
                <a:gd name="T23" fmla="*/ 262 h 776"/>
                <a:gd name="T24" fmla="*/ 56 w 385"/>
                <a:gd name="T25" fmla="*/ 417 h 776"/>
                <a:gd name="T26" fmla="*/ 181 w 385"/>
                <a:gd name="T27" fmla="*/ 262 h 776"/>
                <a:gd name="T28" fmla="*/ 278 w 385"/>
                <a:gd name="T29" fmla="*/ 146 h 776"/>
                <a:gd name="T30" fmla="*/ 137 w 385"/>
                <a:gd name="T31" fmla="*/ 328 h 776"/>
                <a:gd name="T32" fmla="*/ 223 w 385"/>
                <a:gd name="T33" fmla="*/ 224 h 776"/>
                <a:gd name="T34" fmla="*/ 78 w 385"/>
                <a:gd name="T35" fmla="*/ 412 h 776"/>
                <a:gd name="T36" fmla="*/ 248 w 385"/>
                <a:gd name="T37" fmla="*/ 202 h 776"/>
                <a:gd name="T38" fmla="*/ 320 w 385"/>
                <a:gd name="T39" fmla="*/ 115 h 776"/>
                <a:gd name="T40" fmla="*/ 236 w 385"/>
                <a:gd name="T41" fmla="*/ 237 h 776"/>
                <a:gd name="T42" fmla="*/ 282 w 385"/>
                <a:gd name="T43" fmla="*/ 183 h 776"/>
                <a:gd name="T44" fmla="*/ 206 w 385"/>
                <a:gd name="T45" fmla="*/ 290 h 776"/>
                <a:gd name="T46" fmla="*/ 91 w 385"/>
                <a:gd name="T47" fmla="*/ 446 h 776"/>
                <a:gd name="T48" fmla="*/ 199 w 385"/>
                <a:gd name="T49" fmla="*/ 315 h 776"/>
                <a:gd name="T50" fmla="*/ 368 w 385"/>
                <a:gd name="T51" fmla="*/ 111 h 776"/>
                <a:gd name="T52" fmla="*/ 214 w 385"/>
                <a:gd name="T53" fmla="*/ 313 h 776"/>
                <a:gd name="T54" fmla="*/ 361 w 385"/>
                <a:gd name="T55" fmla="*/ 130 h 776"/>
                <a:gd name="T56" fmla="*/ 115 w 385"/>
                <a:gd name="T57" fmla="*/ 449 h 776"/>
                <a:gd name="T58" fmla="*/ 331 w 385"/>
                <a:gd name="T59" fmla="*/ 191 h 776"/>
                <a:gd name="T60" fmla="*/ 80 w 385"/>
                <a:gd name="T61" fmla="*/ 512 h 776"/>
                <a:gd name="T62" fmla="*/ 198 w 385"/>
                <a:gd name="T63" fmla="*/ 372 h 776"/>
                <a:gd name="T64" fmla="*/ 300 w 385"/>
                <a:gd name="T65" fmla="*/ 242 h 776"/>
                <a:gd name="T66" fmla="*/ 132 w 385"/>
                <a:gd name="T67" fmla="*/ 474 h 776"/>
                <a:gd name="T68" fmla="*/ 254 w 385"/>
                <a:gd name="T69" fmla="*/ 322 h 776"/>
                <a:gd name="T70" fmla="*/ 69 w 385"/>
                <a:gd name="T71" fmla="*/ 576 h 776"/>
                <a:gd name="T72" fmla="*/ 189 w 385"/>
                <a:gd name="T73" fmla="*/ 420 h 776"/>
                <a:gd name="T74" fmla="*/ 344 w 385"/>
                <a:gd name="T75" fmla="*/ 226 h 776"/>
                <a:gd name="T76" fmla="*/ 73 w 385"/>
                <a:gd name="T77" fmla="*/ 594 h 776"/>
                <a:gd name="T78" fmla="*/ 238 w 385"/>
                <a:gd name="T79" fmla="*/ 379 h 776"/>
                <a:gd name="T80" fmla="*/ 314 w 385"/>
                <a:gd name="T81" fmla="*/ 290 h 776"/>
                <a:gd name="T82" fmla="*/ 137 w 385"/>
                <a:gd name="T83" fmla="*/ 536 h 776"/>
                <a:gd name="T84" fmla="*/ 254 w 385"/>
                <a:gd name="T85" fmla="*/ 385 h 776"/>
                <a:gd name="T86" fmla="*/ 342 w 385"/>
                <a:gd name="T87" fmla="*/ 273 h 776"/>
                <a:gd name="T88" fmla="*/ 73 w 385"/>
                <a:gd name="T89" fmla="*/ 643 h 776"/>
                <a:gd name="T90" fmla="*/ 190 w 385"/>
                <a:gd name="T91" fmla="*/ 493 h 776"/>
                <a:gd name="T92" fmla="*/ 357 w 385"/>
                <a:gd name="T93" fmla="*/ 288 h 776"/>
                <a:gd name="T94" fmla="*/ 60 w 385"/>
                <a:gd name="T95" fmla="*/ 681 h 776"/>
                <a:gd name="T96" fmla="*/ 139 w 385"/>
                <a:gd name="T97" fmla="*/ 586 h 776"/>
                <a:gd name="T98" fmla="*/ 253 w 385"/>
                <a:gd name="T99" fmla="*/ 439 h 776"/>
                <a:gd name="T100" fmla="*/ 33 w 385"/>
                <a:gd name="T101" fmla="*/ 747 h 776"/>
                <a:gd name="T102" fmla="*/ 140 w 385"/>
                <a:gd name="T103" fmla="*/ 608 h 776"/>
                <a:gd name="T104" fmla="*/ 235 w 385"/>
                <a:gd name="T105" fmla="*/ 490 h 776"/>
                <a:gd name="T106" fmla="*/ 331 w 385"/>
                <a:gd name="T107" fmla="*/ 372 h 776"/>
                <a:gd name="T108" fmla="*/ 170 w 385"/>
                <a:gd name="T109" fmla="*/ 600 h 776"/>
                <a:gd name="T110" fmla="*/ 259 w 385"/>
                <a:gd name="T111" fmla="*/ 483 h 776"/>
                <a:gd name="T112" fmla="*/ 354 w 385"/>
                <a:gd name="T113" fmla="*/ 374 h 776"/>
                <a:gd name="T114" fmla="*/ 236 w 385"/>
                <a:gd name="T115" fmla="*/ 545 h 776"/>
                <a:gd name="T116" fmla="*/ 328 w 385"/>
                <a:gd name="T117" fmla="*/ 429 h 776"/>
                <a:gd name="T118" fmla="*/ 293 w 385"/>
                <a:gd name="T119" fmla="*/ 511 h 776"/>
                <a:gd name="T120" fmla="*/ 281 w 385"/>
                <a:gd name="T121" fmla="*/ 551 h 776"/>
                <a:gd name="T122" fmla="*/ 361 w 385"/>
                <a:gd name="T123" fmla="*/ 487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776">
                  <a:moveTo>
                    <a:pt x="0" y="768"/>
                  </a:moveTo>
                  <a:lnTo>
                    <a:pt x="0" y="764"/>
                  </a:lnTo>
                  <a:lnTo>
                    <a:pt x="3" y="759"/>
                  </a:lnTo>
                  <a:lnTo>
                    <a:pt x="6" y="758"/>
                  </a:lnTo>
                  <a:lnTo>
                    <a:pt x="4" y="761"/>
                  </a:lnTo>
                  <a:lnTo>
                    <a:pt x="0" y="768"/>
                  </a:lnTo>
                  <a:close/>
                  <a:moveTo>
                    <a:pt x="0" y="742"/>
                  </a:moveTo>
                  <a:lnTo>
                    <a:pt x="0" y="735"/>
                  </a:lnTo>
                  <a:lnTo>
                    <a:pt x="7" y="726"/>
                  </a:lnTo>
                  <a:lnTo>
                    <a:pt x="12" y="722"/>
                  </a:lnTo>
                  <a:lnTo>
                    <a:pt x="8" y="728"/>
                  </a:lnTo>
                  <a:lnTo>
                    <a:pt x="0" y="742"/>
                  </a:lnTo>
                  <a:close/>
                  <a:moveTo>
                    <a:pt x="0" y="715"/>
                  </a:moveTo>
                  <a:lnTo>
                    <a:pt x="0" y="710"/>
                  </a:lnTo>
                  <a:lnTo>
                    <a:pt x="3" y="704"/>
                  </a:lnTo>
                  <a:lnTo>
                    <a:pt x="8" y="697"/>
                  </a:lnTo>
                  <a:lnTo>
                    <a:pt x="19" y="684"/>
                  </a:lnTo>
                  <a:lnTo>
                    <a:pt x="23" y="679"/>
                  </a:lnTo>
                  <a:lnTo>
                    <a:pt x="21" y="686"/>
                  </a:lnTo>
                  <a:lnTo>
                    <a:pt x="10" y="701"/>
                  </a:lnTo>
                  <a:lnTo>
                    <a:pt x="4" y="709"/>
                  </a:lnTo>
                  <a:lnTo>
                    <a:pt x="0" y="715"/>
                  </a:lnTo>
                  <a:close/>
                  <a:moveTo>
                    <a:pt x="0" y="690"/>
                  </a:moveTo>
                  <a:lnTo>
                    <a:pt x="0" y="686"/>
                  </a:lnTo>
                  <a:lnTo>
                    <a:pt x="1" y="684"/>
                  </a:lnTo>
                  <a:lnTo>
                    <a:pt x="2" y="684"/>
                  </a:lnTo>
                  <a:lnTo>
                    <a:pt x="2" y="686"/>
                  </a:lnTo>
                  <a:lnTo>
                    <a:pt x="0" y="690"/>
                  </a:lnTo>
                  <a:close/>
                  <a:moveTo>
                    <a:pt x="0" y="667"/>
                  </a:moveTo>
                  <a:lnTo>
                    <a:pt x="0" y="662"/>
                  </a:lnTo>
                  <a:lnTo>
                    <a:pt x="3" y="656"/>
                  </a:lnTo>
                  <a:lnTo>
                    <a:pt x="8" y="648"/>
                  </a:lnTo>
                  <a:lnTo>
                    <a:pt x="21" y="634"/>
                  </a:lnTo>
                  <a:lnTo>
                    <a:pt x="26" y="628"/>
                  </a:lnTo>
                  <a:lnTo>
                    <a:pt x="22" y="637"/>
                  </a:lnTo>
                  <a:lnTo>
                    <a:pt x="10" y="653"/>
                  </a:lnTo>
                  <a:lnTo>
                    <a:pt x="4" y="662"/>
                  </a:lnTo>
                  <a:lnTo>
                    <a:pt x="0" y="667"/>
                  </a:lnTo>
                  <a:close/>
                  <a:moveTo>
                    <a:pt x="0" y="646"/>
                  </a:moveTo>
                  <a:lnTo>
                    <a:pt x="0" y="639"/>
                  </a:lnTo>
                  <a:lnTo>
                    <a:pt x="7" y="629"/>
                  </a:lnTo>
                  <a:lnTo>
                    <a:pt x="10" y="627"/>
                  </a:lnTo>
                  <a:lnTo>
                    <a:pt x="8" y="633"/>
                  </a:lnTo>
                  <a:lnTo>
                    <a:pt x="0" y="646"/>
                  </a:lnTo>
                  <a:close/>
                  <a:moveTo>
                    <a:pt x="0" y="602"/>
                  </a:moveTo>
                  <a:lnTo>
                    <a:pt x="0" y="601"/>
                  </a:lnTo>
                  <a:lnTo>
                    <a:pt x="6" y="590"/>
                  </a:lnTo>
                  <a:lnTo>
                    <a:pt x="17" y="572"/>
                  </a:lnTo>
                  <a:lnTo>
                    <a:pt x="33" y="555"/>
                  </a:lnTo>
                  <a:lnTo>
                    <a:pt x="39" y="549"/>
                  </a:lnTo>
                  <a:lnTo>
                    <a:pt x="34" y="558"/>
                  </a:lnTo>
                  <a:lnTo>
                    <a:pt x="21" y="577"/>
                  </a:lnTo>
                  <a:lnTo>
                    <a:pt x="7" y="595"/>
                  </a:lnTo>
                  <a:lnTo>
                    <a:pt x="0" y="602"/>
                  </a:lnTo>
                  <a:close/>
                  <a:moveTo>
                    <a:pt x="0" y="586"/>
                  </a:moveTo>
                  <a:lnTo>
                    <a:pt x="0" y="580"/>
                  </a:lnTo>
                  <a:lnTo>
                    <a:pt x="4" y="572"/>
                  </a:lnTo>
                  <a:lnTo>
                    <a:pt x="10" y="563"/>
                  </a:lnTo>
                  <a:lnTo>
                    <a:pt x="26" y="545"/>
                  </a:lnTo>
                  <a:lnTo>
                    <a:pt x="33" y="538"/>
                  </a:lnTo>
                  <a:lnTo>
                    <a:pt x="28" y="547"/>
                  </a:lnTo>
                  <a:lnTo>
                    <a:pt x="14" y="568"/>
                  </a:lnTo>
                  <a:lnTo>
                    <a:pt x="6" y="577"/>
                  </a:lnTo>
                  <a:lnTo>
                    <a:pt x="0" y="586"/>
                  </a:lnTo>
                  <a:close/>
                  <a:moveTo>
                    <a:pt x="0" y="569"/>
                  </a:moveTo>
                  <a:lnTo>
                    <a:pt x="0" y="562"/>
                  </a:lnTo>
                  <a:lnTo>
                    <a:pt x="3" y="557"/>
                  </a:lnTo>
                  <a:lnTo>
                    <a:pt x="7" y="551"/>
                  </a:lnTo>
                  <a:lnTo>
                    <a:pt x="22" y="532"/>
                  </a:lnTo>
                  <a:lnTo>
                    <a:pt x="31" y="525"/>
                  </a:lnTo>
                  <a:lnTo>
                    <a:pt x="25" y="534"/>
                  </a:lnTo>
                  <a:lnTo>
                    <a:pt x="9" y="556"/>
                  </a:lnTo>
                  <a:lnTo>
                    <a:pt x="4" y="563"/>
                  </a:lnTo>
                  <a:lnTo>
                    <a:pt x="0" y="569"/>
                  </a:lnTo>
                  <a:close/>
                  <a:moveTo>
                    <a:pt x="0" y="551"/>
                  </a:moveTo>
                  <a:lnTo>
                    <a:pt x="0" y="544"/>
                  </a:lnTo>
                  <a:lnTo>
                    <a:pt x="2" y="540"/>
                  </a:lnTo>
                  <a:lnTo>
                    <a:pt x="4" y="537"/>
                  </a:lnTo>
                  <a:lnTo>
                    <a:pt x="21" y="517"/>
                  </a:lnTo>
                  <a:lnTo>
                    <a:pt x="29" y="508"/>
                  </a:lnTo>
                  <a:lnTo>
                    <a:pt x="23" y="519"/>
                  </a:lnTo>
                  <a:lnTo>
                    <a:pt x="8" y="542"/>
                  </a:lnTo>
                  <a:lnTo>
                    <a:pt x="3" y="546"/>
                  </a:lnTo>
                  <a:lnTo>
                    <a:pt x="0" y="551"/>
                  </a:lnTo>
                  <a:close/>
                  <a:moveTo>
                    <a:pt x="0" y="536"/>
                  </a:moveTo>
                  <a:lnTo>
                    <a:pt x="0" y="528"/>
                  </a:lnTo>
                  <a:lnTo>
                    <a:pt x="2" y="524"/>
                  </a:lnTo>
                  <a:lnTo>
                    <a:pt x="6" y="519"/>
                  </a:lnTo>
                  <a:lnTo>
                    <a:pt x="23" y="498"/>
                  </a:lnTo>
                  <a:lnTo>
                    <a:pt x="32" y="490"/>
                  </a:lnTo>
                  <a:lnTo>
                    <a:pt x="25" y="501"/>
                  </a:lnTo>
                  <a:lnTo>
                    <a:pt x="8" y="524"/>
                  </a:lnTo>
                  <a:lnTo>
                    <a:pt x="3" y="530"/>
                  </a:lnTo>
                  <a:lnTo>
                    <a:pt x="0" y="536"/>
                  </a:lnTo>
                  <a:close/>
                  <a:moveTo>
                    <a:pt x="0" y="520"/>
                  </a:moveTo>
                  <a:lnTo>
                    <a:pt x="0" y="513"/>
                  </a:lnTo>
                  <a:lnTo>
                    <a:pt x="4" y="506"/>
                  </a:lnTo>
                  <a:lnTo>
                    <a:pt x="10" y="499"/>
                  </a:lnTo>
                  <a:lnTo>
                    <a:pt x="28" y="476"/>
                  </a:lnTo>
                  <a:lnTo>
                    <a:pt x="36" y="469"/>
                  </a:lnTo>
                  <a:lnTo>
                    <a:pt x="29" y="480"/>
                  </a:lnTo>
                  <a:lnTo>
                    <a:pt x="13" y="504"/>
                  </a:lnTo>
                  <a:lnTo>
                    <a:pt x="6" y="512"/>
                  </a:lnTo>
                  <a:lnTo>
                    <a:pt x="0" y="520"/>
                  </a:lnTo>
                  <a:close/>
                  <a:moveTo>
                    <a:pt x="0" y="505"/>
                  </a:moveTo>
                  <a:lnTo>
                    <a:pt x="0" y="499"/>
                  </a:lnTo>
                  <a:lnTo>
                    <a:pt x="7" y="488"/>
                  </a:lnTo>
                  <a:lnTo>
                    <a:pt x="16" y="475"/>
                  </a:lnTo>
                  <a:lnTo>
                    <a:pt x="35" y="452"/>
                  </a:lnTo>
                  <a:lnTo>
                    <a:pt x="44" y="444"/>
                  </a:lnTo>
                  <a:lnTo>
                    <a:pt x="38" y="456"/>
                  </a:lnTo>
                  <a:lnTo>
                    <a:pt x="19" y="480"/>
                  </a:lnTo>
                  <a:lnTo>
                    <a:pt x="8" y="494"/>
                  </a:lnTo>
                  <a:lnTo>
                    <a:pt x="0" y="505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82" y="12"/>
                  </a:lnTo>
                  <a:lnTo>
                    <a:pt x="368" y="28"/>
                  </a:lnTo>
                  <a:lnTo>
                    <a:pt x="356" y="41"/>
                  </a:lnTo>
                  <a:lnTo>
                    <a:pt x="348" y="50"/>
                  </a:lnTo>
                  <a:lnTo>
                    <a:pt x="344" y="52"/>
                  </a:lnTo>
                  <a:lnTo>
                    <a:pt x="347" y="47"/>
                  </a:lnTo>
                  <a:lnTo>
                    <a:pt x="354" y="38"/>
                  </a:lnTo>
                  <a:lnTo>
                    <a:pt x="364" y="24"/>
                  </a:lnTo>
                  <a:lnTo>
                    <a:pt x="379" y="7"/>
                  </a:lnTo>
                  <a:lnTo>
                    <a:pt x="382" y="3"/>
                  </a:lnTo>
                  <a:lnTo>
                    <a:pt x="385" y="0"/>
                  </a:lnTo>
                  <a:close/>
                  <a:moveTo>
                    <a:pt x="385" y="15"/>
                  </a:moveTo>
                  <a:lnTo>
                    <a:pt x="385" y="19"/>
                  </a:lnTo>
                  <a:lnTo>
                    <a:pt x="380" y="26"/>
                  </a:lnTo>
                  <a:lnTo>
                    <a:pt x="373" y="35"/>
                  </a:lnTo>
                  <a:lnTo>
                    <a:pt x="364" y="45"/>
                  </a:lnTo>
                  <a:lnTo>
                    <a:pt x="355" y="57"/>
                  </a:lnTo>
                  <a:lnTo>
                    <a:pt x="341" y="72"/>
                  </a:lnTo>
                  <a:lnTo>
                    <a:pt x="329" y="84"/>
                  </a:lnTo>
                  <a:lnTo>
                    <a:pt x="322" y="92"/>
                  </a:lnTo>
                  <a:lnTo>
                    <a:pt x="318" y="95"/>
                  </a:lnTo>
                  <a:lnTo>
                    <a:pt x="320" y="90"/>
                  </a:lnTo>
                  <a:lnTo>
                    <a:pt x="328" y="81"/>
                  </a:lnTo>
                  <a:lnTo>
                    <a:pt x="338" y="67"/>
                  </a:lnTo>
                  <a:lnTo>
                    <a:pt x="351" y="51"/>
                  </a:lnTo>
                  <a:lnTo>
                    <a:pt x="362" y="39"/>
                  </a:lnTo>
                  <a:lnTo>
                    <a:pt x="372" y="29"/>
                  </a:lnTo>
                  <a:lnTo>
                    <a:pt x="379" y="21"/>
                  </a:lnTo>
                  <a:lnTo>
                    <a:pt x="385" y="15"/>
                  </a:lnTo>
                  <a:close/>
                  <a:moveTo>
                    <a:pt x="385" y="29"/>
                  </a:moveTo>
                  <a:lnTo>
                    <a:pt x="385" y="31"/>
                  </a:lnTo>
                  <a:lnTo>
                    <a:pt x="385" y="31"/>
                  </a:lnTo>
                  <a:lnTo>
                    <a:pt x="385" y="31"/>
                  </a:lnTo>
                  <a:lnTo>
                    <a:pt x="385" y="29"/>
                  </a:lnTo>
                  <a:lnTo>
                    <a:pt x="385" y="29"/>
                  </a:lnTo>
                  <a:close/>
                  <a:moveTo>
                    <a:pt x="385" y="39"/>
                  </a:moveTo>
                  <a:lnTo>
                    <a:pt x="385" y="47"/>
                  </a:lnTo>
                  <a:lnTo>
                    <a:pt x="369" y="65"/>
                  </a:lnTo>
                  <a:lnTo>
                    <a:pt x="362" y="70"/>
                  </a:lnTo>
                  <a:lnTo>
                    <a:pt x="368" y="60"/>
                  </a:lnTo>
                  <a:lnTo>
                    <a:pt x="385" y="39"/>
                  </a:lnTo>
                  <a:close/>
                  <a:moveTo>
                    <a:pt x="385" y="53"/>
                  </a:moveTo>
                  <a:lnTo>
                    <a:pt x="385" y="63"/>
                  </a:lnTo>
                  <a:lnTo>
                    <a:pt x="381" y="66"/>
                  </a:lnTo>
                  <a:lnTo>
                    <a:pt x="377" y="71"/>
                  </a:lnTo>
                  <a:lnTo>
                    <a:pt x="364" y="85"/>
                  </a:lnTo>
                  <a:lnTo>
                    <a:pt x="354" y="97"/>
                  </a:lnTo>
                  <a:lnTo>
                    <a:pt x="347" y="104"/>
                  </a:lnTo>
                  <a:lnTo>
                    <a:pt x="343" y="107"/>
                  </a:lnTo>
                  <a:lnTo>
                    <a:pt x="345" y="102"/>
                  </a:lnTo>
                  <a:lnTo>
                    <a:pt x="351" y="94"/>
                  </a:lnTo>
                  <a:lnTo>
                    <a:pt x="361" y="81"/>
                  </a:lnTo>
                  <a:lnTo>
                    <a:pt x="374" y="66"/>
                  </a:lnTo>
                  <a:lnTo>
                    <a:pt x="380" y="59"/>
                  </a:lnTo>
                  <a:lnTo>
                    <a:pt x="385" y="53"/>
                  </a:lnTo>
                  <a:close/>
                  <a:moveTo>
                    <a:pt x="385" y="71"/>
                  </a:moveTo>
                  <a:lnTo>
                    <a:pt x="385" y="76"/>
                  </a:lnTo>
                  <a:lnTo>
                    <a:pt x="374" y="89"/>
                  </a:lnTo>
                  <a:lnTo>
                    <a:pt x="361" y="106"/>
                  </a:lnTo>
                  <a:lnTo>
                    <a:pt x="348" y="120"/>
                  </a:lnTo>
                  <a:lnTo>
                    <a:pt x="338" y="130"/>
                  </a:lnTo>
                  <a:lnTo>
                    <a:pt x="331" y="138"/>
                  </a:lnTo>
                  <a:lnTo>
                    <a:pt x="328" y="140"/>
                  </a:lnTo>
                  <a:lnTo>
                    <a:pt x="330" y="135"/>
                  </a:lnTo>
                  <a:lnTo>
                    <a:pt x="336" y="127"/>
                  </a:lnTo>
                  <a:lnTo>
                    <a:pt x="345" y="115"/>
                  </a:lnTo>
                  <a:lnTo>
                    <a:pt x="357" y="101"/>
                  </a:lnTo>
                  <a:lnTo>
                    <a:pt x="373" y="83"/>
                  </a:lnTo>
                  <a:lnTo>
                    <a:pt x="385" y="71"/>
                  </a:lnTo>
                  <a:close/>
                  <a:moveTo>
                    <a:pt x="385" y="103"/>
                  </a:moveTo>
                  <a:lnTo>
                    <a:pt x="385" y="107"/>
                  </a:lnTo>
                  <a:lnTo>
                    <a:pt x="383" y="108"/>
                  </a:lnTo>
                  <a:lnTo>
                    <a:pt x="383" y="108"/>
                  </a:lnTo>
                  <a:lnTo>
                    <a:pt x="383" y="107"/>
                  </a:lnTo>
                  <a:lnTo>
                    <a:pt x="385" y="103"/>
                  </a:lnTo>
                  <a:close/>
                  <a:moveTo>
                    <a:pt x="385" y="119"/>
                  </a:moveTo>
                  <a:lnTo>
                    <a:pt x="385" y="127"/>
                  </a:lnTo>
                  <a:lnTo>
                    <a:pt x="377" y="133"/>
                  </a:lnTo>
                  <a:lnTo>
                    <a:pt x="374" y="135"/>
                  </a:lnTo>
                  <a:lnTo>
                    <a:pt x="376" y="130"/>
                  </a:lnTo>
                  <a:lnTo>
                    <a:pt x="385" y="119"/>
                  </a:lnTo>
                  <a:close/>
                  <a:moveTo>
                    <a:pt x="385" y="138"/>
                  </a:moveTo>
                  <a:lnTo>
                    <a:pt x="385" y="146"/>
                  </a:lnTo>
                  <a:lnTo>
                    <a:pt x="374" y="157"/>
                  </a:lnTo>
                  <a:lnTo>
                    <a:pt x="369" y="160"/>
                  </a:lnTo>
                  <a:lnTo>
                    <a:pt x="373" y="153"/>
                  </a:lnTo>
                  <a:lnTo>
                    <a:pt x="385" y="138"/>
                  </a:lnTo>
                  <a:close/>
                  <a:moveTo>
                    <a:pt x="385" y="157"/>
                  </a:moveTo>
                  <a:lnTo>
                    <a:pt x="385" y="166"/>
                  </a:lnTo>
                  <a:lnTo>
                    <a:pt x="373" y="178"/>
                  </a:lnTo>
                  <a:lnTo>
                    <a:pt x="367" y="182"/>
                  </a:lnTo>
                  <a:lnTo>
                    <a:pt x="372" y="173"/>
                  </a:lnTo>
                  <a:lnTo>
                    <a:pt x="385" y="157"/>
                  </a:lnTo>
                  <a:close/>
                  <a:moveTo>
                    <a:pt x="385" y="177"/>
                  </a:moveTo>
                  <a:lnTo>
                    <a:pt x="385" y="186"/>
                  </a:lnTo>
                  <a:lnTo>
                    <a:pt x="374" y="198"/>
                  </a:lnTo>
                  <a:lnTo>
                    <a:pt x="368" y="201"/>
                  </a:lnTo>
                  <a:lnTo>
                    <a:pt x="373" y="193"/>
                  </a:lnTo>
                  <a:lnTo>
                    <a:pt x="385" y="177"/>
                  </a:lnTo>
                  <a:close/>
                  <a:moveTo>
                    <a:pt x="385" y="199"/>
                  </a:moveTo>
                  <a:lnTo>
                    <a:pt x="385" y="208"/>
                  </a:lnTo>
                  <a:lnTo>
                    <a:pt x="376" y="216"/>
                  </a:lnTo>
                  <a:lnTo>
                    <a:pt x="373" y="217"/>
                  </a:lnTo>
                  <a:lnTo>
                    <a:pt x="375" y="211"/>
                  </a:lnTo>
                  <a:lnTo>
                    <a:pt x="385" y="199"/>
                  </a:lnTo>
                  <a:close/>
                  <a:moveTo>
                    <a:pt x="385" y="223"/>
                  </a:moveTo>
                  <a:lnTo>
                    <a:pt x="385" y="229"/>
                  </a:lnTo>
                  <a:lnTo>
                    <a:pt x="381" y="231"/>
                  </a:lnTo>
                  <a:lnTo>
                    <a:pt x="380" y="231"/>
                  </a:lnTo>
                  <a:lnTo>
                    <a:pt x="381" y="229"/>
                  </a:lnTo>
                  <a:lnTo>
                    <a:pt x="385" y="223"/>
                  </a:lnTo>
                  <a:close/>
                  <a:moveTo>
                    <a:pt x="385" y="273"/>
                  </a:moveTo>
                  <a:lnTo>
                    <a:pt x="385" y="280"/>
                  </a:lnTo>
                  <a:lnTo>
                    <a:pt x="379" y="287"/>
                  </a:lnTo>
                  <a:lnTo>
                    <a:pt x="372" y="297"/>
                  </a:lnTo>
                  <a:lnTo>
                    <a:pt x="363" y="306"/>
                  </a:lnTo>
                  <a:lnTo>
                    <a:pt x="356" y="313"/>
                  </a:lnTo>
                  <a:lnTo>
                    <a:pt x="351" y="318"/>
                  </a:lnTo>
                  <a:lnTo>
                    <a:pt x="349" y="318"/>
                  </a:lnTo>
                  <a:lnTo>
                    <a:pt x="350" y="316"/>
                  </a:lnTo>
                  <a:lnTo>
                    <a:pt x="354" y="310"/>
                  </a:lnTo>
                  <a:lnTo>
                    <a:pt x="360" y="302"/>
                  </a:lnTo>
                  <a:lnTo>
                    <a:pt x="368" y="292"/>
                  </a:lnTo>
                  <a:lnTo>
                    <a:pt x="377" y="281"/>
                  </a:lnTo>
                  <a:lnTo>
                    <a:pt x="385" y="273"/>
                  </a:lnTo>
                  <a:close/>
                  <a:moveTo>
                    <a:pt x="385" y="298"/>
                  </a:moveTo>
                  <a:lnTo>
                    <a:pt x="385" y="307"/>
                  </a:lnTo>
                  <a:lnTo>
                    <a:pt x="373" y="321"/>
                  </a:lnTo>
                  <a:lnTo>
                    <a:pt x="367" y="324"/>
                  </a:lnTo>
                  <a:lnTo>
                    <a:pt x="368" y="322"/>
                  </a:lnTo>
                  <a:lnTo>
                    <a:pt x="372" y="316"/>
                  </a:lnTo>
                  <a:lnTo>
                    <a:pt x="377" y="307"/>
                  </a:lnTo>
                  <a:lnTo>
                    <a:pt x="385" y="298"/>
                  </a:lnTo>
                  <a:close/>
                  <a:moveTo>
                    <a:pt x="385" y="357"/>
                  </a:moveTo>
                  <a:lnTo>
                    <a:pt x="385" y="366"/>
                  </a:lnTo>
                  <a:lnTo>
                    <a:pt x="377" y="374"/>
                  </a:lnTo>
                  <a:lnTo>
                    <a:pt x="373" y="380"/>
                  </a:lnTo>
                  <a:lnTo>
                    <a:pt x="368" y="384"/>
                  </a:lnTo>
                  <a:lnTo>
                    <a:pt x="367" y="384"/>
                  </a:lnTo>
                  <a:lnTo>
                    <a:pt x="370" y="375"/>
                  </a:lnTo>
                  <a:lnTo>
                    <a:pt x="382" y="361"/>
                  </a:lnTo>
                  <a:lnTo>
                    <a:pt x="383" y="359"/>
                  </a:lnTo>
                  <a:lnTo>
                    <a:pt x="385" y="357"/>
                  </a:lnTo>
                  <a:close/>
                  <a:moveTo>
                    <a:pt x="385" y="460"/>
                  </a:moveTo>
                  <a:lnTo>
                    <a:pt x="385" y="463"/>
                  </a:lnTo>
                  <a:lnTo>
                    <a:pt x="383" y="463"/>
                  </a:lnTo>
                  <a:lnTo>
                    <a:pt x="383" y="463"/>
                  </a:lnTo>
                  <a:lnTo>
                    <a:pt x="383" y="462"/>
                  </a:lnTo>
                  <a:lnTo>
                    <a:pt x="385" y="460"/>
                  </a:lnTo>
                  <a:close/>
                  <a:moveTo>
                    <a:pt x="41" y="424"/>
                  </a:moveTo>
                  <a:lnTo>
                    <a:pt x="53" y="410"/>
                  </a:lnTo>
                  <a:lnTo>
                    <a:pt x="61" y="398"/>
                  </a:lnTo>
                  <a:lnTo>
                    <a:pt x="67" y="389"/>
                  </a:lnTo>
                  <a:lnTo>
                    <a:pt x="69" y="386"/>
                  </a:lnTo>
                  <a:lnTo>
                    <a:pt x="66" y="388"/>
                  </a:lnTo>
                  <a:lnTo>
                    <a:pt x="59" y="395"/>
                  </a:lnTo>
                  <a:lnTo>
                    <a:pt x="51" y="406"/>
                  </a:lnTo>
                  <a:lnTo>
                    <a:pt x="39" y="420"/>
                  </a:lnTo>
                  <a:lnTo>
                    <a:pt x="28" y="435"/>
                  </a:lnTo>
                  <a:lnTo>
                    <a:pt x="20" y="446"/>
                  </a:lnTo>
                  <a:lnTo>
                    <a:pt x="14" y="455"/>
                  </a:lnTo>
                  <a:lnTo>
                    <a:pt x="12" y="458"/>
                  </a:lnTo>
                  <a:lnTo>
                    <a:pt x="15" y="457"/>
                  </a:lnTo>
                  <a:lnTo>
                    <a:pt x="21" y="450"/>
                  </a:lnTo>
                  <a:lnTo>
                    <a:pt x="31" y="438"/>
                  </a:lnTo>
                  <a:lnTo>
                    <a:pt x="41" y="424"/>
                  </a:lnTo>
                  <a:close/>
                  <a:moveTo>
                    <a:pt x="120" y="326"/>
                  </a:moveTo>
                  <a:lnTo>
                    <a:pt x="130" y="312"/>
                  </a:lnTo>
                  <a:lnTo>
                    <a:pt x="140" y="299"/>
                  </a:lnTo>
                  <a:lnTo>
                    <a:pt x="146" y="291"/>
                  </a:lnTo>
                  <a:lnTo>
                    <a:pt x="148" y="287"/>
                  </a:lnTo>
                  <a:lnTo>
                    <a:pt x="145" y="288"/>
                  </a:lnTo>
                  <a:lnTo>
                    <a:pt x="139" y="297"/>
                  </a:lnTo>
                  <a:lnTo>
                    <a:pt x="128" y="307"/>
                  </a:lnTo>
                  <a:lnTo>
                    <a:pt x="116" y="322"/>
                  </a:lnTo>
                  <a:lnTo>
                    <a:pt x="104" y="337"/>
                  </a:lnTo>
                  <a:lnTo>
                    <a:pt x="96" y="350"/>
                  </a:lnTo>
                  <a:lnTo>
                    <a:pt x="89" y="359"/>
                  </a:lnTo>
                  <a:lnTo>
                    <a:pt x="88" y="362"/>
                  </a:lnTo>
                  <a:lnTo>
                    <a:pt x="90" y="361"/>
                  </a:lnTo>
                  <a:lnTo>
                    <a:pt x="97" y="353"/>
                  </a:lnTo>
                  <a:lnTo>
                    <a:pt x="108" y="342"/>
                  </a:lnTo>
                  <a:lnTo>
                    <a:pt x="120" y="326"/>
                  </a:lnTo>
                  <a:close/>
                  <a:moveTo>
                    <a:pt x="202" y="226"/>
                  </a:moveTo>
                  <a:lnTo>
                    <a:pt x="214" y="210"/>
                  </a:lnTo>
                  <a:lnTo>
                    <a:pt x="224" y="197"/>
                  </a:lnTo>
                  <a:lnTo>
                    <a:pt x="230" y="189"/>
                  </a:lnTo>
                  <a:lnTo>
                    <a:pt x="233" y="184"/>
                  </a:lnTo>
                  <a:lnTo>
                    <a:pt x="229" y="186"/>
                  </a:lnTo>
                  <a:lnTo>
                    <a:pt x="222" y="193"/>
                  </a:lnTo>
                  <a:lnTo>
                    <a:pt x="211" y="206"/>
                  </a:lnTo>
                  <a:lnTo>
                    <a:pt x="198" y="221"/>
                  </a:lnTo>
                  <a:lnTo>
                    <a:pt x="186" y="236"/>
                  </a:lnTo>
                  <a:lnTo>
                    <a:pt x="177" y="249"/>
                  </a:lnTo>
                  <a:lnTo>
                    <a:pt x="170" y="259"/>
                  </a:lnTo>
                  <a:lnTo>
                    <a:pt x="167" y="262"/>
                  </a:lnTo>
                  <a:lnTo>
                    <a:pt x="171" y="261"/>
                  </a:lnTo>
                  <a:lnTo>
                    <a:pt x="178" y="253"/>
                  </a:lnTo>
                  <a:lnTo>
                    <a:pt x="189" y="241"/>
                  </a:lnTo>
                  <a:lnTo>
                    <a:pt x="202" y="226"/>
                  </a:lnTo>
                  <a:close/>
                  <a:moveTo>
                    <a:pt x="288" y="121"/>
                  </a:moveTo>
                  <a:lnTo>
                    <a:pt x="303" y="104"/>
                  </a:lnTo>
                  <a:lnTo>
                    <a:pt x="313" y="91"/>
                  </a:lnTo>
                  <a:lnTo>
                    <a:pt x="319" y="82"/>
                  </a:lnTo>
                  <a:lnTo>
                    <a:pt x="322" y="78"/>
                  </a:lnTo>
                  <a:lnTo>
                    <a:pt x="318" y="79"/>
                  </a:lnTo>
                  <a:lnTo>
                    <a:pt x="311" y="88"/>
                  </a:lnTo>
                  <a:lnTo>
                    <a:pt x="299" y="101"/>
                  </a:lnTo>
                  <a:lnTo>
                    <a:pt x="286" y="116"/>
                  </a:lnTo>
                  <a:lnTo>
                    <a:pt x="273" y="132"/>
                  </a:lnTo>
                  <a:lnTo>
                    <a:pt x="262" y="146"/>
                  </a:lnTo>
                  <a:lnTo>
                    <a:pt x="255" y="155"/>
                  </a:lnTo>
                  <a:lnTo>
                    <a:pt x="253" y="159"/>
                  </a:lnTo>
                  <a:lnTo>
                    <a:pt x="256" y="157"/>
                  </a:lnTo>
                  <a:lnTo>
                    <a:pt x="265" y="149"/>
                  </a:lnTo>
                  <a:lnTo>
                    <a:pt x="275" y="136"/>
                  </a:lnTo>
                  <a:lnTo>
                    <a:pt x="288" y="121"/>
                  </a:lnTo>
                  <a:close/>
                  <a:moveTo>
                    <a:pt x="29" y="454"/>
                  </a:moveTo>
                  <a:lnTo>
                    <a:pt x="39" y="441"/>
                  </a:lnTo>
                  <a:lnTo>
                    <a:pt x="48" y="429"/>
                  </a:lnTo>
                  <a:lnTo>
                    <a:pt x="53" y="420"/>
                  </a:lnTo>
                  <a:lnTo>
                    <a:pt x="56" y="417"/>
                  </a:lnTo>
                  <a:lnTo>
                    <a:pt x="46" y="425"/>
                  </a:lnTo>
                  <a:lnTo>
                    <a:pt x="26" y="449"/>
                  </a:lnTo>
                  <a:lnTo>
                    <a:pt x="16" y="463"/>
                  </a:lnTo>
                  <a:lnTo>
                    <a:pt x="8" y="475"/>
                  </a:lnTo>
                  <a:lnTo>
                    <a:pt x="2" y="483"/>
                  </a:lnTo>
                  <a:lnTo>
                    <a:pt x="1" y="487"/>
                  </a:lnTo>
                  <a:lnTo>
                    <a:pt x="9" y="479"/>
                  </a:lnTo>
                  <a:lnTo>
                    <a:pt x="29" y="454"/>
                  </a:lnTo>
                  <a:close/>
                  <a:moveTo>
                    <a:pt x="103" y="360"/>
                  </a:moveTo>
                  <a:lnTo>
                    <a:pt x="114" y="346"/>
                  </a:lnTo>
                  <a:lnTo>
                    <a:pt x="123" y="334"/>
                  </a:lnTo>
                  <a:lnTo>
                    <a:pt x="129" y="325"/>
                  </a:lnTo>
                  <a:lnTo>
                    <a:pt x="130" y="322"/>
                  </a:lnTo>
                  <a:lnTo>
                    <a:pt x="128" y="323"/>
                  </a:lnTo>
                  <a:lnTo>
                    <a:pt x="121" y="330"/>
                  </a:lnTo>
                  <a:lnTo>
                    <a:pt x="111" y="342"/>
                  </a:lnTo>
                  <a:lnTo>
                    <a:pt x="101" y="355"/>
                  </a:lnTo>
                  <a:lnTo>
                    <a:pt x="89" y="369"/>
                  </a:lnTo>
                  <a:lnTo>
                    <a:pt x="80" y="382"/>
                  </a:lnTo>
                  <a:lnTo>
                    <a:pt x="75" y="391"/>
                  </a:lnTo>
                  <a:lnTo>
                    <a:pt x="72" y="394"/>
                  </a:lnTo>
                  <a:lnTo>
                    <a:pt x="76" y="392"/>
                  </a:lnTo>
                  <a:lnTo>
                    <a:pt x="82" y="385"/>
                  </a:lnTo>
                  <a:lnTo>
                    <a:pt x="91" y="374"/>
                  </a:lnTo>
                  <a:lnTo>
                    <a:pt x="103" y="360"/>
                  </a:lnTo>
                  <a:close/>
                  <a:moveTo>
                    <a:pt x="181" y="262"/>
                  </a:moveTo>
                  <a:lnTo>
                    <a:pt x="193" y="248"/>
                  </a:lnTo>
                  <a:lnTo>
                    <a:pt x="203" y="235"/>
                  </a:lnTo>
                  <a:lnTo>
                    <a:pt x="209" y="227"/>
                  </a:lnTo>
                  <a:lnTo>
                    <a:pt x="211" y="222"/>
                  </a:lnTo>
                  <a:lnTo>
                    <a:pt x="208" y="224"/>
                  </a:lnTo>
                  <a:lnTo>
                    <a:pt x="200" y="231"/>
                  </a:lnTo>
                  <a:lnTo>
                    <a:pt x="191" y="243"/>
                  </a:lnTo>
                  <a:lnTo>
                    <a:pt x="179" y="258"/>
                  </a:lnTo>
                  <a:lnTo>
                    <a:pt x="167" y="273"/>
                  </a:lnTo>
                  <a:lnTo>
                    <a:pt x="158" y="285"/>
                  </a:lnTo>
                  <a:lnTo>
                    <a:pt x="152" y="294"/>
                  </a:lnTo>
                  <a:lnTo>
                    <a:pt x="149" y="298"/>
                  </a:lnTo>
                  <a:lnTo>
                    <a:pt x="153" y="296"/>
                  </a:lnTo>
                  <a:lnTo>
                    <a:pt x="160" y="288"/>
                  </a:lnTo>
                  <a:lnTo>
                    <a:pt x="170" y="277"/>
                  </a:lnTo>
                  <a:lnTo>
                    <a:pt x="181" y="262"/>
                  </a:lnTo>
                  <a:close/>
                  <a:moveTo>
                    <a:pt x="262" y="157"/>
                  </a:moveTo>
                  <a:lnTo>
                    <a:pt x="249" y="172"/>
                  </a:lnTo>
                  <a:lnTo>
                    <a:pt x="240" y="185"/>
                  </a:lnTo>
                  <a:lnTo>
                    <a:pt x="233" y="195"/>
                  </a:lnTo>
                  <a:lnTo>
                    <a:pt x="231" y="198"/>
                  </a:lnTo>
                  <a:lnTo>
                    <a:pt x="234" y="196"/>
                  </a:lnTo>
                  <a:lnTo>
                    <a:pt x="242" y="189"/>
                  </a:lnTo>
                  <a:lnTo>
                    <a:pt x="253" y="177"/>
                  </a:lnTo>
                  <a:lnTo>
                    <a:pt x="266" y="161"/>
                  </a:lnTo>
                  <a:lnTo>
                    <a:pt x="278" y="146"/>
                  </a:lnTo>
                  <a:lnTo>
                    <a:pt x="288" y="133"/>
                  </a:lnTo>
                  <a:lnTo>
                    <a:pt x="294" y="123"/>
                  </a:lnTo>
                  <a:lnTo>
                    <a:pt x="297" y="120"/>
                  </a:lnTo>
                  <a:lnTo>
                    <a:pt x="293" y="122"/>
                  </a:lnTo>
                  <a:lnTo>
                    <a:pt x="286" y="129"/>
                  </a:lnTo>
                  <a:lnTo>
                    <a:pt x="275" y="141"/>
                  </a:lnTo>
                  <a:lnTo>
                    <a:pt x="262" y="157"/>
                  </a:lnTo>
                  <a:close/>
                  <a:moveTo>
                    <a:pt x="88" y="385"/>
                  </a:moveTo>
                  <a:lnTo>
                    <a:pt x="77" y="399"/>
                  </a:lnTo>
                  <a:lnTo>
                    <a:pt x="69" y="411"/>
                  </a:lnTo>
                  <a:lnTo>
                    <a:pt x="63" y="419"/>
                  </a:lnTo>
                  <a:lnTo>
                    <a:pt x="61" y="423"/>
                  </a:lnTo>
                  <a:lnTo>
                    <a:pt x="70" y="414"/>
                  </a:lnTo>
                  <a:lnTo>
                    <a:pt x="90" y="389"/>
                  </a:lnTo>
                  <a:lnTo>
                    <a:pt x="101" y="376"/>
                  </a:lnTo>
                  <a:lnTo>
                    <a:pt x="109" y="365"/>
                  </a:lnTo>
                  <a:lnTo>
                    <a:pt x="115" y="356"/>
                  </a:lnTo>
                  <a:lnTo>
                    <a:pt x="116" y="353"/>
                  </a:lnTo>
                  <a:lnTo>
                    <a:pt x="108" y="361"/>
                  </a:lnTo>
                  <a:lnTo>
                    <a:pt x="88" y="385"/>
                  </a:lnTo>
                  <a:close/>
                  <a:moveTo>
                    <a:pt x="162" y="291"/>
                  </a:moveTo>
                  <a:lnTo>
                    <a:pt x="151" y="305"/>
                  </a:lnTo>
                  <a:lnTo>
                    <a:pt x="142" y="317"/>
                  </a:lnTo>
                  <a:lnTo>
                    <a:pt x="136" y="326"/>
                  </a:lnTo>
                  <a:lnTo>
                    <a:pt x="134" y="330"/>
                  </a:lnTo>
                  <a:lnTo>
                    <a:pt x="137" y="328"/>
                  </a:lnTo>
                  <a:lnTo>
                    <a:pt x="145" y="321"/>
                  </a:lnTo>
                  <a:lnTo>
                    <a:pt x="154" y="310"/>
                  </a:lnTo>
                  <a:lnTo>
                    <a:pt x="166" y="296"/>
                  </a:lnTo>
                  <a:lnTo>
                    <a:pt x="177" y="281"/>
                  </a:lnTo>
                  <a:lnTo>
                    <a:pt x="186" y="269"/>
                  </a:lnTo>
                  <a:lnTo>
                    <a:pt x="192" y="261"/>
                  </a:lnTo>
                  <a:lnTo>
                    <a:pt x="193" y="258"/>
                  </a:lnTo>
                  <a:lnTo>
                    <a:pt x="191" y="259"/>
                  </a:lnTo>
                  <a:lnTo>
                    <a:pt x="184" y="266"/>
                  </a:lnTo>
                  <a:lnTo>
                    <a:pt x="174" y="277"/>
                  </a:lnTo>
                  <a:lnTo>
                    <a:pt x="162" y="291"/>
                  </a:lnTo>
                  <a:close/>
                  <a:moveTo>
                    <a:pt x="246" y="198"/>
                  </a:moveTo>
                  <a:lnTo>
                    <a:pt x="257" y="184"/>
                  </a:lnTo>
                  <a:lnTo>
                    <a:pt x="267" y="171"/>
                  </a:lnTo>
                  <a:lnTo>
                    <a:pt x="274" y="163"/>
                  </a:lnTo>
                  <a:lnTo>
                    <a:pt x="275" y="158"/>
                  </a:lnTo>
                  <a:lnTo>
                    <a:pt x="273" y="160"/>
                  </a:lnTo>
                  <a:lnTo>
                    <a:pt x="265" y="167"/>
                  </a:lnTo>
                  <a:lnTo>
                    <a:pt x="255" y="179"/>
                  </a:lnTo>
                  <a:lnTo>
                    <a:pt x="242" y="193"/>
                  </a:lnTo>
                  <a:lnTo>
                    <a:pt x="230" y="208"/>
                  </a:lnTo>
                  <a:lnTo>
                    <a:pt x="221" y="221"/>
                  </a:lnTo>
                  <a:lnTo>
                    <a:pt x="215" y="230"/>
                  </a:lnTo>
                  <a:lnTo>
                    <a:pt x="212" y="234"/>
                  </a:lnTo>
                  <a:lnTo>
                    <a:pt x="216" y="231"/>
                  </a:lnTo>
                  <a:lnTo>
                    <a:pt x="223" y="224"/>
                  </a:lnTo>
                  <a:lnTo>
                    <a:pt x="234" y="212"/>
                  </a:lnTo>
                  <a:lnTo>
                    <a:pt x="246" y="198"/>
                  </a:lnTo>
                  <a:close/>
                  <a:moveTo>
                    <a:pt x="331" y="97"/>
                  </a:moveTo>
                  <a:lnTo>
                    <a:pt x="344" y="82"/>
                  </a:lnTo>
                  <a:lnTo>
                    <a:pt x="354" y="69"/>
                  </a:lnTo>
                  <a:lnTo>
                    <a:pt x="361" y="59"/>
                  </a:lnTo>
                  <a:lnTo>
                    <a:pt x="363" y="56"/>
                  </a:lnTo>
                  <a:lnTo>
                    <a:pt x="360" y="58"/>
                  </a:lnTo>
                  <a:lnTo>
                    <a:pt x="351" y="65"/>
                  </a:lnTo>
                  <a:lnTo>
                    <a:pt x="341" y="77"/>
                  </a:lnTo>
                  <a:lnTo>
                    <a:pt x="328" y="92"/>
                  </a:lnTo>
                  <a:lnTo>
                    <a:pt x="314" y="108"/>
                  </a:lnTo>
                  <a:lnTo>
                    <a:pt x="305" y="121"/>
                  </a:lnTo>
                  <a:lnTo>
                    <a:pt x="298" y="129"/>
                  </a:lnTo>
                  <a:lnTo>
                    <a:pt x="295" y="134"/>
                  </a:lnTo>
                  <a:lnTo>
                    <a:pt x="299" y="132"/>
                  </a:lnTo>
                  <a:lnTo>
                    <a:pt x="306" y="125"/>
                  </a:lnTo>
                  <a:lnTo>
                    <a:pt x="318" y="113"/>
                  </a:lnTo>
                  <a:lnTo>
                    <a:pt x="331" y="97"/>
                  </a:lnTo>
                  <a:close/>
                  <a:moveTo>
                    <a:pt x="80" y="416"/>
                  </a:moveTo>
                  <a:lnTo>
                    <a:pt x="90" y="403"/>
                  </a:lnTo>
                  <a:lnTo>
                    <a:pt x="98" y="392"/>
                  </a:lnTo>
                  <a:lnTo>
                    <a:pt x="104" y="384"/>
                  </a:lnTo>
                  <a:lnTo>
                    <a:pt x="105" y="380"/>
                  </a:lnTo>
                  <a:lnTo>
                    <a:pt x="97" y="388"/>
                  </a:lnTo>
                  <a:lnTo>
                    <a:pt x="78" y="412"/>
                  </a:lnTo>
                  <a:lnTo>
                    <a:pt x="67" y="425"/>
                  </a:lnTo>
                  <a:lnTo>
                    <a:pt x="59" y="436"/>
                  </a:lnTo>
                  <a:lnTo>
                    <a:pt x="54" y="444"/>
                  </a:lnTo>
                  <a:lnTo>
                    <a:pt x="52" y="448"/>
                  </a:lnTo>
                  <a:lnTo>
                    <a:pt x="61" y="439"/>
                  </a:lnTo>
                  <a:lnTo>
                    <a:pt x="80" y="416"/>
                  </a:lnTo>
                  <a:close/>
                  <a:moveTo>
                    <a:pt x="153" y="325"/>
                  </a:moveTo>
                  <a:lnTo>
                    <a:pt x="164" y="312"/>
                  </a:lnTo>
                  <a:lnTo>
                    <a:pt x="172" y="300"/>
                  </a:lnTo>
                  <a:lnTo>
                    <a:pt x="178" y="292"/>
                  </a:lnTo>
                  <a:lnTo>
                    <a:pt x="179" y="288"/>
                  </a:lnTo>
                  <a:lnTo>
                    <a:pt x="170" y="297"/>
                  </a:lnTo>
                  <a:lnTo>
                    <a:pt x="149" y="321"/>
                  </a:lnTo>
                  <a:lnTo>
                    <a:pt x="139" y="335"/>
                  </a:lnTo>
                  <a:lnTo>
                    <a:pt x="130" y="347"/>
                  </a:lnTo>
                  <a:lnTo>
                    <a:pt x="124" y="355"/>
                  </a:lnTo>
                  <a:lnTo>
                    <a:pt x="123" y="359"/>
                  </a:lnTo>
                  <a:lnTo>
                    <a:pt x="132" y="350"/>
                  </a:lnTo>
                  <a:lnTo>
                    <a:pt x="153" y="325"/>
                  </a:lnTo>
                  <a:close/>
                  <a:moveTo>
                    <a:pt x="229" y="231"/>
                  </a:moveTo>
                  <a:lnTo>
                    <a:pt x="241" y="217"/>
                  </a:lnTo>
                  <a:lnTo>
                    <a:pt x="250" y="205"/>
                  </a:lnTo>
                  <a:lnTo>
                    <a:pt x="256" y="197"/>
                  </a:lnTo>
                  <a:lnTo>
                    <a:pt x="257" y="193"/>
                  </a:lnTo>
                  <a:lnTo>
                    <a:pt x="255" y="195"/>
                  </a:lnTo>
                  <a:lnTo>
                    <a:pt x="248" y="202"/>
                  </a:lnTo>
                  <a:lnTo>
                    <a:pt x="237" y="214"/>
                  </a:lnTo>
                  <a:lnTo>
                    <a:pt x="227" y="227"/>
                  </a:lnTo>
                  <a:lnTo>
                    <a:pt x="215" y="241"/>
                  </a:lnTo>
                  <a:lnTo>
                    <a:pt x="205" y="254"/>
                  </a:lnTo>
                  <a:lnTo>
                    <a:pt x="199" y="262"/>
                  </a:lnTo>
                  <a:lnTo>
                    <a:pt x="198" y="266"/>
                  </a:lnTo>
                  <a:lnTo>
                    <a:pt x="200" y="265"/>
                  </a:lnTo>
                  <a:lnTo>
                    <a:pt x="208" y="258"/>
                  </a:lnTo>
                  <a:lnTo>
                    <a:pt x="217" y="246"/>
                  </a:lnTo>
                  <a:lnTo>
                    <a:pt x="229" y="231"/>
                  </a:lnTo>
                  <a:close/>
                  <a:moveTo>
                    <a:pt x="307" y="129"/>
                  </a:moveTo>
                  <a:lnTo>
                    <a:pt x="295" y="145"/>
                  </a:lnTo>
                  <a:lnTo>
                    <a:pt x="285" y="157"/>
                  </a:lnTo>
                  <a:lnTo>
                    <a:pt x="279" y="166"/>
                  </a:lnTo>
                  <a:lnTo>
                    <a:pt x="278" y="170"/>
                  </a:lnTo>
                  <a:lnTo>
                    <a:pt x="280" y="167"/>
                  </a:lnTo>
                  <a:lnTo>
                    <a:pt x="287" y="160"/>
                  </a:lnTo>
                  <a:lnTo>
                    <a:pt x="298" y="149"/>
                  </a:lnTo>
                  <a:lnTo>
                    <a:pt x="311" y="135"/>
                  </a:lnTo>
                  <a:lnTo>
                    <a:pt x="323" y="120"/>
                  </a:lnTo>
                  <a:lnTo>
                    <a:pt x="332" y="107"/>
                  </a:lnTo>
                  <a:lnTo>
                    <a:pt x="339" y="98"/>
                  </a:lnTo>
                  <a:lnTo>
                    <a:pt x="341" y="95"/>
                  </a:lnTo>
                  <a:lnTo>
                    <a:pt x="338" y="96"/>
                  </a:lnTo>
                  <a:lnTo>
                    <a:pt x="331" y="103"/>
                  </a:lnTo>
                  <a:lnTo>
                    <a:pt x="320" y="115"/>
                  </a:lnTo>
                  <a:lnTo>
                    <a:pt x="307" y="129"/>
                  </a:lnTo>
                  <a:close/>
                  <a:moveTo>
                    <a:pt x="73" y="439"/>
                  </a:moveTo>
                  <a:lnTo>
                    <a:pt x="91" y="417"/>
                  </a:lnTo>
                  <a:lnTo>
                    <a:pt x="98" y="405"/>
                  </a:lnTo>
                  <a:lnTo>
                    <a:pt x="89" y="413"/>
                  </a:lnTo>
                  <a:lnTo>
                    <a:pt x="71" y="436"/>
                  </a:lnTo>
                  <a:lnTo>
                    <a:pt x="53" y="460"/>
                  </a:lnTo>
                  <a:lnTo>
                    <a:pt x="47" y="470"/>
                  </a:lnTo>
                  <a:lnTo>
                    <a:pt x="56" y="462"/>
                  </a:lnTo>
                  <a:lnTo>
                    <a:pt x="73" y="439"/>
                  </a:lnTo>
                  <a:close/>
                  <a:moveTo>
                    <a:pt x="142" y="353"/>
                  </a:moveTo>
                  <a:lnTo>
                    <a:pt x="153" y="340"/>
                  </a:lnTo>
                  <a:lnTo>
                    <a:pt x="161" y="329"/>
                  </a:lnTo>
                  <a:lnTo>
                    <a:pt x="167" y="321"/>
                  </a:lnTo>
                  <a:lnTo>
                    <a:pt x="168" y="317"/>
                  </a:lnTo>
                  <a:lnTo>
                    <a:pt x="159" y="325"/>
                  </a:lnTo>
                  <a:lnTo>
                    <a:pt x="140" y="348"/>
                  </a:lnTo>
                  <a:lnTo>
                    <a:pt x="129" y="361"/>
                  </a:lnTo>
                  <a:lnTo>
                    <a:pt x="121" y="373"/>
                  </a:lnTo>
                  <a:lnTo>
                    <a:pt x="116" y="381"/>
                  </a:lnTo>
                  <a:lnTo>
                    <a:pt x="114" y="385"/>
                  </a:lnTo>
                  <a:lnTo>
                    <a:pt x="123" y="376"/>
                  </a:lnTo>
                  <a:lnTo>
                    <a:pt x="142" y="353"/>
                  </a:lnTo>
                  <a:close/>
                  <a:moveTo>
                    <a:pt x="216" y="262"/>
                  </a:moveTo>
                  <a:lnTo>
                    <a:pt x="227" y="249"/>
                  </a:lnTo>
                  <a:lnTo>
                    <a:pt x="236" y="237"/>
                  </a:lnTo>
                  <a:lnTo>
                    <a:pt x="242" y="229"/>
                  </a:lnTo>
                  <a:lnTo>
                    <a:pt x="243" y="226"/>
                  </a:lnTo>
                  <a:lnTo>
                    <a:pt x="234" y="234"/>
                  </a:lnTo>
                  <a:lnTo>
                    <a:pt x="214" y="258"/>
                  </a:lnTo>
                  <a:lnTo>
                    <a:pt x="202" y="272"/>
                  </a:lnTo>
                  <a:lnTo>
                    <a:pt x="193" y="284"/>
                  </a:lnTo>
                  <a:lnTo>
                    <a:pt x="187" y="292"/>
                  </a:lnTo>
                  <a:lnTo>
                    <a:pt x="186" y="296"/>
                  </a:lnTo>
                  <a:lnTo>
                    <a:pt x="196" y="287"/>
                  </a:lnTo>
                  <a:lnTo>
                    <a:pt x="216" y="262"/>
                  </a:lnTo>
                  <a:close/>
                  <a:moveTo>
                    <a:pt x="294" y="168"/>
                  </a:moveTo>
                  <a:lnTo>
                    <a:pt x="306" y="154"/>
                  </a:lnTo>
                  <a:lnTo>
                    <a:pt x="316" y="142"/>
                  </a:lnTo>
                  <a:lnTo>
                    <a:pt x="322" y="134"/>
                  </a:lnTo>
                  <a:lnTo>
                    <a:pt x="323" y="129"/>
                  </a:lnTo>
                  <a:lnTo>
                    <a:pt x="320" y="132"/>
                  </a:lnTo>
                  <a:lnTo>
                    <a:pt x="313" y="139"/>
                  </a:lnTo>
                  <a:lnTo>
                    <a:pt x="303" y="149"/>
                  </a:lnTo>
                  <a:lnTo>
                    <a:pt x="291" y="164"/>
                  </a:lnTo>
                  <a:lnTo>
                    <a:pt x="279" y="178"/>
                  </a:lnTo>
                  <a:lnTo>
                    <a:pt x="269" y="190"/>
                  </a:lnTo>
                  <a:lnTo>
                    <a:pt x="263" y="199"/>
                  </a:lnTo>
                  <a:lnTo>
                    <a:pt x="262" y="203"/>
                  </a:lnTo>
                  <a:lnTo>
                    <a:pt x="265" y="201"/>
                  </a:lnTo>
                  <a:lnTo>
                    <a:pt x="272" y="193"/>
                  </a:lnTo>
                  <a:lnTo>
                    <a:pt x="282" y="183"/>
                  </a:lnTo>
                  <a:lnTo>
                    <a:pt x="294" y="168"/>
                  </a:lnTo>
                  <a:close/>
                  <a:moveTo>
                    <a:pt x="70" y="461"/>
                  </a:moveTo>
                  <a:lnTo>
                    <a:pt x="86" y="438"/>
                  </a:lnTo>
                  <a:lnTo>
                    <a:pt x="92" y="427"/>
                  </a:lnTo>
                  <a:lnTo>
                    <a:pt x="85" y="435"/>
                  </a:lnTo>
                  <a:lnTo>
                    <a:pt x="67" y="456"/>
                  </a:lnTo>
                  <a:lnTo>
                    <a:pt x="51" y="479"/>
                  </a:lnTo>
                  <a:lnTo>
                    <a:pt x="44" y="489"/>
                  </a:lnTo>
                  <a:lnTo>
                    <a:pt x="52" y="482"/>
                  </a:lnTo>
                  <a:lnTo>
                    <a:pt x="70" y="461"/>
                  </a:lnTo>
                  <a:close/>
                  <a:moveTo>
                    <a:pt x="133" y="372"/>
                  </a:moveTo>
                  <a:lnTo>
                    <a:pt x="115" y="395"/>
                  </a:lnTo>
                  <a:lnTo>
                    <a:pt x="109" y="407"/>
                  </a:lnTo>
                  <a:lnTo>
                    <a:pt x="117" y="399"/>
                  </a:lnTo>
                  <a:lnTo>
                    <a:pt x="136" y="376"/>
                  </a:lnTo>
                  <a:lnTo>
                    <a:pt x="154" y="354"/>
                  </a:lnTo>
                  <a:lnTo>
                    <a:pt x="160" y="342"/>
                  </a:lnTo>
                  <a:lnTo>
                    <a:pt x="152" y="350"/>
                  </a:lnTo>
                  <a:lnTo>
                    <a:pt x="133" y="372"/>
                  </a:lnTo>
                  <a:close/>
                  <a:moveTo>
                    <a:pt x="203" y="285"/>
                  </a:moveTo>
                  <a:lnTo>
                    <a:pt x="192" y="298"/>
                  </a:lnTo>
                  <a:lnTo>
                    <a:pt x="184" y="310"/>
                  </a:lnTo>
                  <a:lnTo>
                    <a:pt x="179" y="318"/>
                  </a:lnTo>
                  <a:lnTo>
                    <a:pt x="177" y="322"/>
                  </a:lnTo>
                  <a:lnTo>
                    <a:pt x="186" y="313"/>
                  </a:lnTo>
                  <a:lnTo>
                    <a:pt x="206" y="290"/>
                  </a:lnTo>
                  <a:lnTo>
                    <a:pt x="217" y="277"/>
                  </a:lnTo>
                  <a:lnTo>
                    <a:pt x="225" y="266"/>
                  </a:lnTo>
                  <a:lnTo>
                    <a:pt x="230" y="258"/>
                  </a:lnTo>
                  <a:lnTo>
                    <a:pt x="233" y="254"/>
                  </a:lnTo>
                  <a:lnTo>
                    <a:pt x="229" y="255"/>
                  </a:lnTo>
                  <a:lnTo>
                    <a:pt x="223" y="262"/>
                  </a:lnTo>
                  <a:lnTo>
                    <a:pt x="214" y="272"/>
                  </a:lnTo>
                  <a:lnTo>
                    <a:pt x="203" y="285"/>
                  </a:lnTo>
                  <a:close/>
                  <a:moveTo>
                    <a:pt x="281" y="199"/>
                  </a:moveTo>
                  <a:lnTo>
                    <a:pt x="292" y="186"/>
                  </a:lnTo>
                  <a:lnTo>
                    <a:pt x="301" y="174"/>
                  </a:lnTo>
                  <a:lnTo>
                    <a:pt x="307" y="166"/>
                  </a:lnTo>
                  <a:lnTo>
                    <a:pt x="309" y="163"/>
                  </a:lnTo>
                  <a:lnTo>
                    <a:pt x="306" y="164"/>
                  </a:lnTo>
                  <a:lnTo>
                    <a:pt x="299" y="171"/>
                  </a:lnTo>
                  <a:lnTo>
                    <a:pt x="290" y="182"/>
                  </a:lnTo>
                  <a:lnTo>
                    <a:pt x="278" y="195"/>
                  </a:lnTo>
                  <a:lnTo>
                    <a:pt x="267" y="208"/>
                  </a:lnTo>
                  <a:lnTo>
                    <a:pt x="257" y="220"/>
                  </a:lnTo>
                  <a:lnTo>
                    <a:pt x="252" y="228"/>
                  </a:lnTo>
                  <a:lnTo>
                    <a:pt x="250" y="233"/>
                  </a:lnTo>
                  <a:lnTo>
                    <a:pt x="253" y="230"/>
                  </a:lnTo>
                  <a:lnTo>
                    <a:pt x="260" y="224"/>
                  </a:lnTo>
                  <a:lnTo>
                    <a:pt x="269" y="214"/>
                  </a:lnTo>
                  <a:lnTo>
                    <a:pt x="281" y="199"/>
                  </a:lnTo>
                  <a:close/>
                  <a:moveTo>
                    <a:pt x="91" y="446"/>
                  </a:moveTo>
                  <a:lnTo>
                    <a:pt x="83" y="454"/>
                  </a:lnTo>
                  <a:lnTo>
                    <a:pt x="66" y="474"/>
                  </a:lnTo>
                  <a:lnTo>
                    <a:pt x="50" y="496"/>
                  </a:lnTo>
                  <a:lnTo>
                    <a:pt x="44" y="506"/>
                  </a:lnTo>
                  <a:lnTo>
                    <a:pt x="52" y="499"/>
                  </a:lnTo>
                  <a:lnTo>
                    <a:pt x="69" y="479"/>
                  </a:lnTo>
                  <a:lnTo>
                    <a:pt x="85" y="456"/>
                  </a:lnTo>
                  <a:lnTo>
                    <a:pt x="91" y="446"/>
                  </a:lnTo>
                  <a:close/>
                  <a:moveTo>
                    <a:pt x="133" y="398"/>
                  </a:moveTo>
                  <a:lnTo>
                    <a:pt x="149" y="375"/>
                  </a:lnTo>
                  <a:lnTo>
                    <a:pt x="155" y="365"/>
                  </a:lnTo>
                  <a:lnTo>
                    <a:pt x="147" y="372"/>
                  </a:lnTo>
                  <a:lnTo>
                    <a:pt x="129" y="393"/>
                  </a:lnTo>
                  <a:lnTo>
                    <a:pt x="113" y="417"/>
                  </a:lnTo>
                  <a:lnTo>
                    <a:pt x="107" y="427"/>
                  </a:lnTo>
                  <a:lnTo>
                    <a:pt x="114" y="419"/>
                  </a:lnTo>
                  <a:lnTo>
                    <a:pt x="133" y="398"/>
                  </a:lnTo>
                  <a:close/>
                  <a:moveTo>
                    <a:pt x="199" y="315"/>
                  </a:moveTo>
                  <a:lnTo>
                    <a:pt x="218" y="291"/>
                  </a:lnTo>
                  <a:lnTo>
                    <a:pt x="224" y="279"/>
                  </a:lnTo>
                  <a:lnTo>
                    <a:pt x="216" y="287"/>
                  </a:lnTo>
                  <a:lnTo>
                    <a:pt x="197" y="310"/>
                  </a:lnTo>
                  <a:lnTo>
                    <a:pt x="178" y="334"/>
                  </a:lnTo>
                  <a:lnTo>
                    <a:pt x="172" y="344"/>
                  </a:lnTo>
                  <a:lnTo>
                    <a:pt x="180" y="337"/>
                  </a:lnTo>
                  <a:lnTo>
                    <a:pt x="199" y="315"/>
                  </a:lnTo>
                  <a:close/>
                  <a:moveTo>
                    <a:pt x="272" y="228"/>
                  </a:moveTo>
                  <a:lnTo>
                    <a:pt x="282" y="214"/>
                  </a:lnTo>
                  <a:lnTo>
                    <a:pt x="291" y="203"/>
                  </a:lnTo>
                  <a:lnTo>
                    <a:pt x="295" y="195"/>
                  </a:lnTo>
                  <a:lnTo>
                    <a:pt x="298" y="191"/>
                  </a:lnTo>
                  <a:lnTo>
                    <a:pt x="294" y="193"/>
                  </a:lnTo>
                  <a:lnTo>
                    <a:pt x="288" y="199"/>
                  </a:lnTo>
                  <a:lnTo>
                    <a:pt x="279" y="209"/>
                  </a:lnTo>
                  <a:lnTo>
                    <a:pt x="268" y="222"/>
                  </a:lnTo>
                  <a:lnTo>
                    <a:pt x="257" y="236"/>
                  </a:lnTo>
                  <a:lnTo>
                    <a:pt x="249" y="247"/>
                  </a:lnTo>
                  <a:lnTo>
                    <a:pt x="243" y="255"/>
                  </a:lnTo>
                  <a:lnTo>
                    <a:pt x="242" y="259"/>
                  </a:lnTo>
                  <a:lnTo>
                    <a:pt x="250" y="250"/>
                  </a:lnTo>
                  <a:lnTo>
                    <a:pt x="272" y="228"/>
                  </a:lnTo>
                  <a:close/>
                  <a:moveTo>
                    <a:pt x="344" y="132"/>
                  </a:moveTo>
                  <a:lnTo>
                    <a:pt x="332" y="146"/>
                  </a:lnTo>
                  <a:lnTo>
                    <a:pt x="323" y="158"/>
                  </a:lnTo>
                  <a:lnTo>
                    <a:pt x="318" y="166"/>
                  </a:lnTo>
                  <a:lnTo>
                    <a:pt x="316" y="170"/>
                  </a:lnTo>
                  <a:lnTo>
                    <a:pt x="319" y="168"/>
                  </a:lnTo>
                  <a:lnTo>
                    <a:pt x="325" y="161"/>
                  </a:lnTo>
                  <a:lnTo>
                    <a:pt x="336" y="151"/>
                  </a:lnTo>
                  <a:lnTo>
                    <a:pt x="348" y="138"/>
                  </a:lnTo>
                  <a:lnTo>
                    <a:pt x="358" y="123"/>
                  </a:lnTo>
                  <a:lnTo>
                    <a:pt x="368" y="111"/>
                  </a:lnTo>
                  <a:lnTo>
                    <a:pt x="374" y="103"/>
                  </a:lnTo>
                  <a:lnTo>
                    <a:pt x="375" y="100"/>
                  </a:lnTo>
                  <a:lnTo>
                    <a:pt x="373" y="101"/>
                  </a:lnTo>
                  <a:lnTo>
                    <a:pt x="366" y="108"/>
                  </a:lnTo>
                  <a:lnTo>
                    <a:pt x="356" y="119"/>
                  </a:lnTo>
                  <a:lnTo>
                    <a:pt x="344" y="132"/>
                  </a:lnTo>
                  <a:close/>
                  <a:moveTo>
                    <a:pt x="71" y="494"/>
                  </a:moveTo>
                  <a:lnTo>
                    <a:pt x="86" y="473"/>
                  </a:lnTo>
                  <a:lnTo>
                    <a:pt x="92" y="463"/>
                  </a:lnTo>
                  <a:lnTo>
                    <a:pt x="84" y="469"/>
                  </a:lnTo>
                  <a:lnTo>
                    <a:pt x="69" y="489"/>
                  </a:lnTo>
                  <a:lnTo>
                    <a:pt x="53" y="511"/>
                  </a:lnTo>
                  <a:lnTo>
                    <a:pt x="47" y="520"/>
                  </a:lnTo>
                  <a:lnTo>
                    <a:pt x="54" y="513"/>
                  </a:lnTo>
                  <a:lnTo>
                    <a:pt x="71" y="494"/>
                  </a:lnTo>
                  <a:close/>
                  <a:moveTo>
                    <a:pt x="154" y="384"/>
                  </a:moveTo>
                  <a:lnTo>
                    <a:pt x="146" y="391"/>
                  </a:lnTo>
                  <a:lnTo>
                    <a:pt x="129" y="412"/>
                  </a:lnTo>
                  <a:lnTo>
                    <a:pt x="113" y="433"/>
                  </a:lnTo>
                  <a:lnTo>
                    <a:pt x="107" y="444"/>
                  </a:lnTo>
                  <a:lnTo>
                    <a:pt x="115" y="437"/>
                  </a:lnTo>
                  <a:lnTo>
                    <a:pt x="132" y="417"/>
                  </a:lnTo>
                  <a:lnTo>
                    <a:pt x="148" y="394"/>
                  </a:lnTo>
                  <a:lnTo>
                    <a:pt x="154" y="384"/>
                  </a:lnTo>
                  <a:close/>
                  <a:moveTo>
                    <a:pt x="196" y="336"/>
                  </a:moveTo>
                  <a:lnTo>
                    <a:pt x="214" y="313"/>
                  </a:lnTo>
                  <a:lnTo>
                    <a:pt x="219" y="303"/>
                  </a:lnTo>
                  <a:lnTo>
                    <a:pt x="211" y="310"/>
                  </a:lnTo>
                  <a:lnTo>
                    <a:pt x="193" y="331"/>
                  </a:lnTo>
                  <a:lnTo>
                    <a:pt x="175" y="354"/>
                  </a:lnTo>
                  <a:lnTo>
                    <a:pt x="170" y="365"/>
                  </a:lnTo>
                  <a:lnTo>
                    <a:pt x="178" y="357"/>
                  </a:lnTo>
                  <a:lnTo>
                    <a:pt x="196" y="336"/>
                  </a:lnTo>
                  <a:close/>
                  <a:moveTo>
                    <a:pt x="265" y="253"/>
                  </a:moveTo>
                  <a:lnTo>
                    <a:pt x="284" y="229"/>
                  </a:lnTo>
                  <a:lnTo>
                    <a:pt x="290" y="217"/>
                  </a:lnTo>
                  <a:lnTo>
                    <a:pt x="287" y="220"/>
                  </a:lnTo>
                  <a:lnTo>
                    <a:pt x="281" y="226"/>
                  </a:lnTo>
                  <a:lnTo>
                    <a:pt x="272" y="235"/>
                  </a:lnTo>
                  <a:lnTo>
                    <a:pt x="261" y="247"/>
                  </a:lnTo>
                  <a:lnTo>
                    <a:pt x="252" y="260"/>
                  </a:lnTo>
                  <a:lnTo>
                    <a:pt x="243" y="271"/>
                  </a:lnTo>
                  <a:lnTo>
                    <a:pt x="237" y="279"/>
                  </a:lnTo>
                  <a:lnTo>
                    <a:pt x="236" y="283"/>
                  </a:lnTo>
                  <a:lnTo>
                    <a:pt x="246" y="274"/>
                  </a:lnTo>
                  <a:lnTo>
                    <a:pt x="265" y="253"/>
                  </a:lnTo>
                  <a:close/>
                  <a:moveTo>
                    <a:pt x="337" y="165"/>
                  </a:moveTo>
                  <a:lnTo>
                    <a:pt x="349" y="152"/>
                  </a:lnTo>
                  <a:lnTo>
                    <a:pt x="357" y="141"/>
                  </a:lnTo>
                  <a:lnTo>
                    <a:pt x="363" y="133"/>
                  </a:lnTo>
                  <a:lnTo>
                    <a:pt x="364" y="129"/>
                  </a:lnTo>
                  <a:lnTo>
                    <a:pt x="361" y="130"/>
                  </a:lnTo>
                  <a:lnTo>
                    <a:pt x="355" y="138"/>
                  </a:lnTo>
                  <a:lnTo>
                    <a:pt x="345" y="147"/>
                  </a:lnTo>
                  <a:lnTo>
                    <a:pt x="335" y="160"/>
                  </a:lnTo>
                  <a:lnTo>
                    <a:pt x="323" y="173"/>
                  </a:lnTo>
                  <a:lnTo>
                    <a:pt x="314" y="185"/>
                  </a:lnTo>
                  <a:lnTo>
                    <a:pt x="309" y="193"/>
                  </a:lnTo>
                  <a:lnTo>
                    <a:pt x="307" y="197"/>
                  </a:lnTo>
                  <a:lnTo>
                    <a:pt x="310" y="195"/>
                  </a:lnTo>
                  <a:lnTo>
                    <a:pt x="317" y="189"/>
                  </a:lnTo>
                  <a:lnTo>
                    <a:pt x="326" y="178"/>
                  </a:lnTo>
                  <a:lnTo>
                    <a:pt x="337" y="165"/>
                  </a:lnTo>
                  <a:close/>
                  <a:moveTo>
                    <a:pt x="72" y="501"/>
                  </a:moveTo>
                  <a:lnTo>
                    <a:pt x="58" y="523"/>
                  </a:lnTo>
                  <a:lnTo>
                    <a:pt x="53" y="532"/>
                  </a:lnTo>
                  <a:lnTo>
                    <a:pt x="60" y="525"/>
                  </a:lnTo>
                  <a:lnTo>
                    <a:pt x="76" y="506"/>
                  </a:lnTo>
                  <a:lnTo>
                    <a:pt x="90" y="486"/>
                  </a:lnTo>
                  <a:lnTo>
                    <a:pt x="96" y="476"/>
                  </a:lnTo>
                  <a:lnTo>
                    <a:pt x="89" y="483"/>
                  </a:lnTo>
                  <a:lnTo>
                    <a:pt x="72" y="501"/>
                  </a:lnTo>
                  <a:close/>
                  <a:moveTo>
                    <a:pt x="134" y="432"/>
                  </a:moveTo>
                  <a:lnTo>
                    <a:pt x="149" y="411"/>
                  </a:lnTo>
                  <a:lnTo>
                    <a:pt x="155" y="401"/>
                  </a:lnTo>
                  <a:lnTo>
                    <a:pt x="147" y="407"/>
                  </a:lnTo>
                  <a:lnTo>
                    <a:pt x="130" y="427"/>
                  </a:lnTo>
                  <a:lnTo>
                    <a:pt x="115" y="449"/>
                  </a:lnTo>
                  <a:lnTo>
                    <a:pt x="109" y="458"/>
                  </a:lnTo>
                  <a:lnTo>
                    <a:pt x="117" y="452"/>
                  </a:lnTo>
                  <a:lnTo>
                    <a:pt x="134" y="432"/>
                  </a:lnTo>
                  <a:close/>
                  <a:moveTo>
                    <a:pt x="218" y="323"/>
                  </a:moveTo>
                  <a:lnTo>
                    <a:pt x="210" y="329"/>
                  </a:lnTo>
                  <a:lnTo>
                    <a:pt x="192" y="350"/>
                  </a:lnTo>
                  <a:lnTo>
                    <a:pt x="175" y="372"/>
                  </a:lnTo>
                  <a:lnTo>
                    <a:pt x="170" y="382"/>
                  </a:lnTo>
                  <a:lnTo>
                    <a:pt x="172" y="381"/>
                  </a:lnTo>
                  <a:lnTo>
                    <a:pt x="178" y="375"/>
                  </a:lnTo>
                  <a:lnTo>
                    <a:pt x="186" y="367"/>
                  </a:lnTo>
                  <a:lnTo>
                    <a:pt x="196" y="355"/>
                  </a:lnTo>
                  <a:lnTo>
                    <a:pt x="212" y="332"/>
                  </a:lnTo>
                  <a:lnTo>
                    <a:pt x="218" y="323"/>
                  </a:lnTo>
                  <a:close/>
                  <a:moveTo>
                    <a:pt x="261" y="274"/>
                  </a:moveTo>
                  <a:lnTo>
                    <a:pt x="279" y="252"/>
                  </a:lnTo>
                  <a:lnTo>
                    <a:pt x="285" y="241"/>
                  </a:lnTo>
                  <a:lnTo>
                    <a:pt x="276" y="248"/>
                  </a:lnTo>
                  <a:lnTo>
                    <a:pt x="257" y="269"/>
                  </a:lnTo>
                  <a:lnTo>
                    <a:pt x="241" y="292"/>
                  </a:lnTo>
                  <a:lnTo>
                    <a:pt x="234" y="303"/>
                  </a:lnTo>
                  <a:lnTo>
                    <a:pt x="236" y="302"/>
                  </a:lnTo>
                  <a:lnTo>
                    <a:pt x="242" y="296"/>
                  </a:lnTo>
                  <a:lnTo>
                    <a:pt x="252" y="287"/>
                  </a:lnTo>
                  <a:lnTo>
                    <a:pt x="261" y="274"/>
                  </a:lnTo>
                  <a:close/>
                  <a:moveTo>
                    <a:pt x="331" y="191"/>
                  </a:moveTo>
                  <a:lnTo>
                    <a:pt x="342" y="178"/>
                  </a:lnTo>
                  <a:lnTo>
                    <a:pt x="350" y="167"/>
                  </a:lnTo>
                  <a:lnTo>
                    <a:pt x="355" y="159"/>
                  </a:lnTo>
                  <a:lnTo>
                    <a:pt x="357" y="155"/>
                  </a:lnTo>
                  <a:lnTo>
                    <a:pt x="354" y="158"/>
                  </a:lnTo>
                  <a:lnTo>
                    <a:pt x="348" y="164"/>
                  </a:lnTo>
                  <a:lnTo>
                    <a:pt x="338" y="173"/>
                  </a:lnTo>
                  <a:lnTo>
                    <a:pt x="328" y="185"/>
                  </a:lnTo>
                  <a:lnTo>
                    <a:pt x="317" y="198"/>
                  </a:lnTo>
                  <a:lnTo>
                    <a:pt x="309" y="209"/>
                  </a:lnTo>
                  <a:lnTo>
                    <a:pt x="304" y="217"/>
                  </a:lnTo>
                  <a:lnTo>
                    <a:pt x="303" y="221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20" y="203"/>
                  </a:lnTo>
                  <a:lnTo>
                    <a:pt x="331" y="191"/>
                  </a:lnTo>
                  <a:close/>
                  <a:moveTo>
                    <a:pt x="9" y="608"/>
                  </a:moveTo>
                  <a:lnTo>
                    <a:pt x="16" y="602"/>
                  </a:lnTo>
                  <a:lnTo>
                    <a:pt x="31" y="584"/>
                  </a:lnTo>
                  <a:lnTo>
                    <a:pt x="44" y="566"/>
                  </a:lnTo>
                  <a:lnTo>
                    <a:pt x="48" y="557"/>
                  </a:lnTo>
                  <a:lnTo>
                    <a:pt x="41" y="563"/>
                  </a:lnTo>
                  <a:lnTo>
                    <a:pt x="27" y="581"/>
                  </a:lnTo>
                  <a:lnTo>
                    <a:pt x="14" y="600"/>
                  </a:lnTo>
                  <a:lnTo>
                    <a:pt x="9" y="608"/>
                  </a:lnTo>
                  <a:close/>
                  <a:moveTo>
                    <a:pt x="80" y="512"/>
                  </a:moveTo>
                  <a:lnTo>
                    <a:pt x="66" y="532"/>
                  </a:lnTo>
                  <a:lnTo>
                    <a:pt x="60" y="540"/>
                  </a:lnTo>
                  <a:lnTo>
                    <a:pt x="67" y="534"/>
                  </a:lnTo>
                  <a:lnTo>
                    <a:pt x="83" y="517"/>
                  </a:lnTo>
                  <a:lnTo>
                    <a:pt x="97" y="498"/>
                  </a:lnTo>
                  <a:lnTo>
                    <a:pt x="102" y="488"/>
                  </a:lnTo>
                  <a:lnTo>
                    <a:pt x="95" y="494"/>
                  </a:lnTo>
                  <a:lnTo>
                    <a:pt x="80" y="512"/>
                  </a:lnTo>
                  <a:close/>
                  <a:moveTo>
                    <a:pt x="159" y="416"/>
                  </a:moveTo>
                  <a:lnTo>
                    <a:pt x="152" y="422"/>
                  </a:lnTo>
                  <a:lnTo>
                    <a:pt x="136" y="441"/>
                  </a:lnTo>
                  <a:lnTo>
                    <a:pt x="121" y="461"/>
                  </a:lnTo>
                  <a:lnTo>
                    <a:pt x="115" y="470"/>
                  </a:lnTo>
                  <a:lnTo>
                    <a:pt x="123" y="464"/>
                  </a:lnTo>
                  <a:lnTo>
                    <a:pt x="139" y="445"/>
                  </a:lnTo>
                  <a:lnTo>
                    <a:pt x="154" y="425"/>
                  </a:lnTo>
                  <a:lnTo>
                    <a:pt x="159" y="416"/>
                  </a:lnTo>
                  <a:close/>
                  <a:moveTo>
                    <a:pt x="198" y="372"/>
                  </a:moveTo>
                  <a:lnTo>
                    <a:pt x="214" y="350"/>
                  </a:lnTo>
                  <a:lnTo>
                    <a:pt x="219" y="340"/>
                  </a:lnTo>
                  <a:lnTo>
                    <a:pt x="212" y="347"/>
                  </a:lnTo>
                  <a:lnTo>
                    <a:pt x="195" y="367"/>
                  </a:lnTo>
                  <a:lnTo>
                    <a:pt x="179" y="387"/>
                  </a:lnTo>
                  <a:lnTo>
                    <a:pt x="173" y="398"/>
                  </a:lnTo>
                  <a:lnTo>
                    <a:pt x="181" y="391"/>
                  </a:lnTo>
                  <a:lnTo>
                    <a:pt x="198" y="372"/>
                  </a:lnTo>
                  <a:close/>
                  <a:moveTo>
                    <a:pt x="284" y="261"/>
                  </a:moveTo>
                  <a:lnTo>
                    <a:pt x="281" y="262"/>
                  </a:lnTo>
                  <a:lnTo>
                    <a:pt x="275" y="268"/>
                  </a:lnTo>
                  <a:lnTo>
                    <a:pt x="267" y="278"/>
                  </a:lnTo>
                  <a:lnTo>
                    <a:pt x="257" y="288"/>
                  </a:lnTo>
                  <a:lnTo>
                    <a:pt x="241" y="311"/>
                  </a:lnTo>
                  <a:lnTo>
                    <a:pt x="235" y="322"/>
                  </a:lnTo>
                  <a:lnTo>
                    <a:pt x="237" y="321"/>
                  </a:lnTo>
                  <a:lnTo>
                    <a:pt x="243" y="315"/>
                  </a:lnTo>
                  <a:lnTo>
                    <a:pt x="252" y="305"/>
                  </a:lnTo>
                  <a:lnTo>
                    <a:pt x="261" y="294"/>
                  </a:lnTo>
                  <a:lnTo>
                    <a:pt x="278" y="272"/>
                  </a:lnTo>
                  <a:lnTo>
                    <a:pt x="284" y="261"/>
                  </a:lnTo>
                  <a:close/>
                  <a:moveTo>
                    <a:pt x="328" y="214"/>
                  </a:moveTo>
                  <a:lnTo>
                    <a:pt x="338" y="202"/>
                  </a:lnTo>
                  <a:lnTo>
                    <a:pt x="345" y="191"/>
                  </a:lnTo>
                  <a:lnTo>
                    <a:pt x="351" y="183"/>
                  </a:lnTo>
                  <a:lnTo>
                    <a:pt x="353" y="179"/>
                  </a:lnTo>
                  <a:lnTo>
                    <a:pt x="350" y="182"/>
                  </a:lnTo>
                  <a:lnTo>
                    <a:pt x="343" y="187"/>
                  </a:lnTo>
                  <a:lnTo>
                    <a:pt x="335" y="196"/>
                  </a:lnTo>
                  <a:lnTo>
                    <a:pt x="324" y="209"/>
                  </a:lnTo>
                  <a:lnTo>
                    <a:pt x="314" y="221"/>
                  </a:lnTo>
                  <a:lnTo>
                    <a:pt x="306" y="231"/>
                  </a:lnTo>
                  <a:lnTo>
                    <a:pt x="301" y="239"/>
                  </a:lnTo>
                  <a:lnTo>
                    <a:pt x="300" y="242"/>
                  </a:lnTo>
                  <a:lnTo>
                    <a:pt x="303" y="241"/>
                  </a:lnTo>
                  <a:lnTo>
                    <a:pt x="309" y="235"/>
                  </a:lnTo>
                  <a:lnTo>
                    <a:pt x="317" y="226"/>
                  </a:lnTo>
                  <a:lnTo>
                    <a:pt x="328" y="214"/>
                  </a:lnTo>
                  <a:close/>
                  <a:moveTo>
                    <a:pt x="22" y="612"/>
                  </a:moveTo>
                  <a:lnTo>
                    <a:pt x="28" y="607"/>
                  </a:lnTo>
                  <a:lnTo>
                    <a:pt x="42" y="590"/>
                  </a:lnTo>
                  <a:lnTo>
                    <a:pt x="54" y="572"/>
                  </a:lnTo>
                  <a:lnTo>
                    <a:pt x="59" y="563"/>
                  </a:lnTo>
                  <a:lnTo>
                    <a:pt x="53" y="569"/>
                  </a:lnTo>
                  <a:lnTo>
                    <a:pt x="39" y="586"/>
                  </a:lnTo>
                  <a:lnTo>
                    <a:pt x="27" y="603"/>
                  </a:lnTo>
                  <a:lnTo>
                    <a:pt x="22" y="612"/>
                  </a:lnTo>
                  <a:close/>
                  <a:moveTo>
                    <a:pt x="90" y="520"/>
                  </a:moveTo>
                  <a:lnTo>
                    <a:pt x="76" y="539"/>
                  </a:lnTo>
                  <a:lnTo>
                    <a:pt x="71" y="547"/>
                  </a:lnTo>
                  <a:lnTo>
                    <a:pt x="78" y="542"/>
                  </a:lnTo>
                  <a:lnTo>
                    <a:pt x="92" y="525"/>
                  </a:lnTo>
                  <a:lnTo>
                    <a:pt x="107" y="506"/>
                  </a:lnTo>
                  <a:lnTo>
                    <a:pt x="111" y="496"/>
                  </a:lnTo>
                  <a:lnTo>
                    <a:pt x="104" y="502"/>
                  </a:lnTo>
                  <a:lnTo>
                    <a:pt x="90" y="520"/>
                  </a:lnTo>
                  <a:close/>
                  <a:moveTo>
                    <a:pt x="143" y="451"/>
                  </a:moveTo>
                  <a:lnTo>
                    <a:pt x="129" y="470"/>
                  </a:lnTo>
                  <a:lnTo>
                    <a:pt x="124" y="480"/>
                  </a:lnTo>
                  <a:lnTo>
                    <a:pt x="132" y="474"/>
                  </a:lnTo>
                  <a:lnTo>
                    <a:pt x="147" y="456"/>
                  </a:lnTo>
                  <a:lnTo>
                    <a:pt x="161" y="437"/>
                  </a:lnTo>
                  <a:lnTo>
                    <a:pt x="166" y="427"/>
                  </a:lnTo>
                  <a:lnTo>
                    <a:pt x="159" y="433"/>
                  </a:lnTo>
                  <a:lnTo>
                    <a:pt x="143" y="451"/>
                  </a:lnTo>
                  <a:close/>
                  <a:moveTo>
                    <a:pt x="224" y="355"/>
                  </a:moveTo>
                  <a:lnTo>
                    <a:pt x="216" y="361"/>
                  </a:lnTo>
                  <a:lnTo>
                    <a:pt x="200" y="380"/>
                  </a:lnTo>
                  <a:lnTo>
                    <a:pt x="185" y="400"/>
                  </a:lnTo>
                  <a:lnTo>
                    <a:pt x="179" y="410"/>
                  </a:lnTo>
                  <a:lnTo>
                    <a:pt x="187" y="404"/>
                  </a:lnTo>
                  <a:lnTo>
                    <a:pt x="203" y="385"/>
                  </a:lnTo>
                  <a:lnTo>
                    <a:pt x="218" y="365"/>
                  </a:lnTo>
                  <a:lnTo>
                    <a:pt x="224" y="355"/>
                  </a:lnTo>
                  <a:close/>
                  <a:moveTo>
                    <a:pt x="263" y="311"/>
                  </a:moveTo>
                  <a:lnTo>
                    <a:pt x="280" y="290"/>
                  </a:lnTo>
                  <a:lnTo>
                    <a:pt x="286" y="279"/>
                  </a:lnTo>
                  <a:lnTo>
                    <a:pt x="284" y="280"/>
                  </a:lnTo>
                  <a:lnTo>
                    <a:pt x="278" y="286"/>
                  </a:lnTo>
                  <a:lnTo>
                    <a:pt x="269" y="294"/>
                  </a:lnTo>
                  <a:lnTo>
                    <a:pt x="260" y="305"/>
                  </a:lnTo>
                  <a:lnTo>
                    <a:pt x="244" y="326"/>
                  </a:lnTo>
                  <a:lnTo>
                    <a:pt x="238" y="337"/>
                  </a:lnTo>
                  <a:lnTo>
                    <a:pt x="241" y="336"/>
                  </a:lnTo>
                  <a:lnTo>
                    <a:pt x="247" y="330"/>
                  </a:lnTo>
                  <a:lnTo>
                    <a:pt x="254" y="322"/>
                  </a:lnTo>
                  <a:lnTo>
                    <a:pt x="263" y="311"/>
                  </a:lnTo>
                  <a:close/>
                  <a:moveTo>
                    <a:pt x="351" y="201"/>
                  </a:moveTo>
                  <a:lnTo>
                    <a:pt x="349" y="202"/>
                  </a:lnTo>
                  <a:lnTo>
                    <a:pt x="343" y="208"/>
                  </a:lnTo>
                  <a:lnTo>
                    <a:pt x="335" y="216"/>
                  </a:lnTo>
                  <a:lnTo>
                    <a:pt x="324" y="228"/>
                  </a:lnTo>
                  <a:lnTo>
                    <a:pt x="314" y="240"/>
                  </a:lnTo>
                  <a:lnTo>
                    <a:pt x="307" y="250"/>
                  </a:lnTo>
                  <a:lnTo>
                    <a:pt x="303" y="258"/>
                  </a:lnTo>
                  <a:lnTo>
                    <a:pt x="301" y="261"/>
                  </a:lnTo>
                  <a:lnTo>
                    <a:pt x="304" y="260"/>
                  </a:lnTo>
                  <a:lnTo>
                    <a:pt x="310" y="254"/>
                  </a:lnTo>
                  <a:lnTo>
                    <a:pt x="318" y="245"/>
                  </a:lnTo>
                  <a:lnTo>
                    <a:pt x="328" y="234"/>
                  </a:lnTo>
                  <a:lnTo>
                    <a:pt x="337" y="222"/>
                  </a:lnTo>
                  <a:lnTo>
                    <a:pt x="345" y="211"/>
                  </a:lnTo>
                  <a:lnTo>
                    <a:pt x="350" y="204"/>
                  </a:lnTo>
                  <a:lnTo>
                    <a:pt x="351" y="201"/>
                  </a:lnTo>
                  <a:close/>
                  <a:moveTo>
                    <a:pt x="73" y="568"/>
                  </a:moveTo>
                  <a:lnTo>
                    <a:pt x="67" y="572"/>
                  </a:lnTo>
                  <a:lnTo>
                    <a:pt x="54" y="589"/>
                  </a:lnTo>
                  <a:lnTo>
                    <a:pt x="41" y="606"/>
                  </a:lnTo>
                  <a:lnTo>
                    <a:pt x="38" y="614"/>
                  </a:lnTo>
                  <a:lnTo>
                    <a:pt x="44" y="609"/>
                  </a:lnTo>
                  <a:lnTo>
                    <a:pt x="57" y="593"/>
                  </a:lnTo>
                  <a:lnTo>
                    <a:pt x="69" y="576"/>
                  </a:lnTo>
                  <a:lnTo>
                    <a:pt x="73" y="568"/>
                  </a:lnTo>
                  <a:close/>
                  <a:moveTo>
                    <a:pt x="102" y="526"/>
                  </a:moveTo>
                  <a:lnTo>
                    <a:pt x="89" y="544"/>
                  </a:lnTo>
                  <a:lnTo>
                    <a:pt x="85" y="552"/>
                  </a:lnTo>
                  <a:lnTo>
                    <a:pt x="91" y="546"/>
                  </a:lnTo>
                  <a:lnTo>
                    <a:pt x="105" y="530"/>
                  </a:lnTo>
                  <a:lnTo>
                    <a:pt x="118" y="512"/>
                  </a:lnTo>
                  <a:lnTo>
                    <a:pt x="123" y="504"/>
                  </a:lnTo>
                  <a:lnTo>
                    <a:pt x="116" y="509"/>
                  </a:lnTo>
                  <a:lnTo>
                    <a:pt x="102" y="526"/>
                  </a:lnTo>
                  <a:close/>
                  <a:moveTo>
                    <a:pt x="154" y="460"/>
                  </a:moveTo>
                  <a:lnTo>
                    <a:pt x="140" y="479"/>
                  </a:lnTo>
                  <a:lnTo>
                    <a:pt x="135" y="488"/>
                  </a:lnTo>
                  <a:lnTo>
                    <a:pt x="142" y="482"/>
                  </a:lnTo>
                  <a:lnTo>
                    <a:pt x="156" y="464"/>
                  </a:lnTo>
                  <a:lnTo>
                    <a:pt x="171" y="445"/>
                  </a:lnTo>
                  <a:lnTo>
                    <a:pt x="175" y="437"/>
                  </a:lnTo>
                  <a:lnTo>
                    <a:pt x="168" y="443"/>
                  </a:lnTo>
                  <a:lnTo>
                    <a:pt x="154" y="460"/>
                  </a:lnTo>
                  <a:close/>
                  <a:moveTo>
                    <a:pt x="211" y="397"/>
                  </a:moveTo>
                  <a:lnTo>
                    <a:pt x="225" y="376"/>
                  </a:lnTo>
                  <a:lnTo>
                    <a:pt x="231" y="367"/>
                  </a:lnTo>
                  <a:lnTo>
                    <a:pt x="224" y="373"/>
                  </a:lnTo>
                  <a:lnTo>
                    <a:pt x="209" y="391"/>
                  </a:lnTo>
                  <a:lnTo>
                    <a:pt x="193" y="411"/>
                  </a:lnTo>
                  <a:lnTo>
                    <a:pt x="189" y="420"/>
                  </a:lnTo>
                  <a:lnTo>
                    <a:pt x="191" y="419"/>
                  </a:lnTo>
                  <a:lnTo>
                    <a:pt x="196" y="414"/>
                  </a:lnTo>
                  <a:lnTo>
                    <a:pt x="203" y="406"/>
                  </a:lnTo>
                  <a:lnTo>
                    <a:pt x="211" y="397"/>
                  </a:lnTo>
                  <a:close/>
                  <a:moveTo>
                    <a:pt x="291" y="294"/>
                  </a:moveTo>
                  <a:lnTo>
                    <a:pt x="288" y="296"/>
                  </a:lnTo>
                  <a:lnTo>
                    <a:pt x="282" y="302"/>
                  </a:lnTo>
                  <a:lnTo>
                    <a:pt x="275" y="309"/>
                  </a:lnTo>
                  <a:lnTo>
                    <a:pt x="266" y="319"/>
                  </a:lnTo>
                  <a:lnTo>
                    <a:pt x="250" y="341"/>
                  </a:lnTo>
                  <a:lnTo>
                    <a:pt x="244" y="350"/>
                  </a:lnTo>
                  <a:lnTo>
                    <a:pt x="247" y="349"/>
                  </a:lnTo>
                  <a:lnTo>
                    <a:pt x="253" y="344"/>
                  </a:lnTo>
                  <a:lnTo>
                    <a:pt x="260" y="336"/>
                  </a:lnTo>
                  <a:lnTo>
                    <a:pt x="269" y="325"/>
                  </a:lnTo>
                  <a:lnTo>
                    <a:pt x="278" y="315"/>
                  </a:lnTo>
                  <a:lnTo>
                    <a:pt x="285" y="305"/>
                  </a:lnTo>
                  <a:lnTo>
                    <a:pt x="290" y="298"/>
                  </a:lnTo>
                  <a:lnTo>
                    <a:pt x="291" y="294"/>
                  </a:lnTo>
                  <a:close/>
                  <a:moveTo>
                    <a:pt x="331" y="250"/>
                  </a:moveTo>
                  <a:lnTo>
                    <a:pt x="339" y="240"/>
                  </a:lnTo>
                  <a:lnTo>
                    <a:pt x="347" y="230"/>
                  </a:lnTo>
                  <a:lnTo>
                    <a:pt x="351" y="223"/>
                  </a:lnTo>
                  <a:lnTo>
                    <a:pt x="353" y="220"/>
                  </a:lnTo>
                  <a:lnTo>
                    <a:pt x="350" y="221"/>
                  </a:lnTo>
                  <a:lnTo>
                    <a:pt x="344" y="226"/>
                  </a:lnTo>
                  <a:lnTo>
                    <a:pt x="337" y="235"/>
                  </a:lnTo>
                  <a:lnTo>
                    <a:pt x="328" y="246"/>
                  </a:lnTo>
                  <a:lnTo>
                    <a:pt x="311" y="267"/>
                  </a:lnTo>
                  <a:lnTo>
                    <a:pt x="305" y="277"/>
                  </a:lnTo>
                  <a:lnTo>
                    <a:pt x="307" y="275"/>
                  </a:lnTo>
                  <a:lnTo>
                    <a:pt x="313" y="271"/>
                  </a:lnTo>
                  <a:lnTo>
                    <a:pt x="322" y="262"/>
                  </a:lnTo>
                  <a:lnTo>
                    <a:pt x="331" y="250"/>
                  </a:lnTo>
                  <a:close/>
                  <a:moveTo>
                    <a:pt x="29" y="652"/>
                  </a:moveTo>
                  <a:lnTo>
                    <a:pt x="40" y="635"/>
                  </a:lnTo>
                  <a:lnTo>
                    <a:pt x="45" y="628"/>
                  </a:lnTo>
                  <a:lnTo>
                    <a:pt x="39" y="633"/>
                  </a:lnTo>
                  <a:lnTo>
                    <a:pt x="27" y="647"/>
                  </a:lnTo>
                  <a:lnTo>
                    <a:pt x="16" y="663"/>
                  </a:lnTo>
                  <a:lnTo>
                    <a:pt x="12" y="671"/>
                  </a:lnTo>
                  <a:lnTo>
                    <a:pt x="17" y="666"/>
                  </a:lnTo>
                  <a:lnTo>
                    <a:pt x="29" y="652"/>
                  </a:lnTo>
                  <a:close/>
                  <a:moveTo>
                    <a:pt x="73" y="594"/>
                  </a:moveTo>
                  <a:lnTo>
                    <a:pt x="85" y="577"/>
                  </a:lnTo>
                  <a:lnTo>
                    <a:pt x="89" y="569"/>
                  </a:lnTo>
                  <a:lnTo>
                    <a:pt x="83" y="575"/>
                  </a:lnTo>
                  <a:lnTo>
                    <a:pt x="71" y="589"/>
                  </a:lnTo>
                  <a:lnTo>
                    <a:pt x="59" y="606"/>
                  </a:lnTo>
                  <a:lnTo>
                    <a:pt x="54" y="614"/>
                  </a:lnTo>
                  <a:lnTo>
                    <a:pt x="61" y="609"/>
                  </a:lnTo>
                  <a:lnTo>
                    <a:pt x="73" y="594"/>
                  </a:lnTo>
                  <a:close/>
                  <a:moveTo>
                    <a:pt x="137" y="508"/>
                  </a:moveTo>
                  <a:lnTo>
                    <a:pt x="130" y="513"/>
                  </a:lnTo>
                  <a:lnTo>
                    <a:pt x="117" y="530"/>
                  </a:lnTo>
                  <a:lnTo>
                    <a:pt x="104" y="546"/>
                  </a:lnTo>
                  <a:lnTo>
                    <a:pt x="101" y="555"/>
                  </a:lnTo>
                  <a:lnTo>
                    <a:pt x="107" y="550"/>
                  </a:lnTo>
                  <a:lnTo>
                    <a:pt x="120" y="533"/>
                  </a:lnTo>
                  <a:lnTo>
                    <a:pt x="133" y="517"/>
                  </a:lnTo>
                  <a:lnTo>
                    <a:pt x="137" y="508"/>
                  </a:lnTo>
                  <a:close/>
                  <a:moveTo>
                    <a:pt x="167" y="467"/>
                  </a:moveTo>
                  <a:lnTo>
                    <a:pt x="153" y="485"/>
                  </a:lnTo>
                  <a:lnTo>
                    <a:pt x="148" y="493"/>
                  </a:lnTo>
                  <a:lnTo>
                    <a:pt x="155" y="487"/>
                  </a:lnTo>
                  <a:lnTo>
                    <a:pt x="170" y="470"/>
                  </a:lnTo>
                  <a:lnTo>
                    <a:pt x="183" y="452"/>
                  </a:lnTo>
                  <a:lnTo>
                    <a:pt x="187" y="444"/>
                  </a:lnTo>
                  <a:lnTo>
                    <a:pt x="180" y="450"/>
                  </a:lnTo>
                  <a:lnTo>
                    <a:pt x="167" y="467"/>
                  </a:lnTo>
                  <a:close/>
                  <a:moveTo>
                    <a:pt x="218" y="400"/>
                  </a:moveTo>
                  <a:lnTo>
                    <a:pt x="205" y="419"/>
                  </a:lnTo>
                  <a:lnTo>
                    <a:pt x="200" y="429"/>
                  </a:lnTo>
                  <a:lnTo>
                    <a:pt x="206" y="423"/>
                  </a:lnTo>
                  <a:lnTo>
                    <a:pt x="222" y="405"/>
                  </a:lnTo>
                  <a:lnTo>
                    <a:pt x="236" y="387"/>
                  </a:lnTo>
                  <a:lnTo>
                    <a:pt x="241" y="378"/>
                  </a:lnTo>
                  <a:lnTo>
                    <a:pt x="238" y="379"/>
                  </a:lnTo>
                  <a:lnTo>
                    <a:pt x="234" y="382"/>
                  </a:lnTo>
                  <a:lnTo>
                    <a:pt x="227" y="391"/>
                  </a:lnTo>
                  <a:lnTo>
                    <a:pt x="218" y="400"/>
                  </a:lnTo>
                  <a:close/>
                  <a:moveTo>
                    <a:pt x="278" y="337"/>
                  </a:moveTo>
                  <a:lnTo>
                    <a:pt x="292" y="317"/>
                  </a:lnTo>
                  <a:lnTo>
                    <a:pt x="298" y="307"/>
                  </a:lnTo>
                  <a:lnTo>
                    <a:pt x="295" y="309"/>
                  </a:lnTo>
                  <a:lnTo>
                    <a:pt x="291" y="313"/>
                  </a:lnTo>
                  <a:lnTo>
                    <a:pt x="282" y="322"/>
                  </a:lnTo>
                  <a:lnTo>
                    <a:pt x="274" y="331"/>
                  </a:lnTo>
                  <a:lnTo>
                    <a:pt x="260" y="351"/>
                  </a:lnTo>
                  <a:lnTo>
                    <a:pt x="254" y="361"/>
                  </a:lnTo>
                  <a:lnTo>
                    <a:pt x="256" y="360"/>
                  </a:lnTo>
                  <a:lnTo>
                    <a:pt x="262" y="355"/>
                  </a:lnTo>
                  <a:lnTo>
                    <a:pt x="269" y="347"/>
                  </a:lnTo>
                  <a:lnTo>
                    <a:pt x="278" y="337"/>
                  </a:lnTo>
                  <a:close/>
                  <a:moveTo>
                    <a:pt x="357" y="235"/>
                  </a:moveTo>
                  <a:lnTo>
                    <a:pt x="355" y="236"/>
                  </a:lnTo>
                  <a:lnTo>
                    <a:pt x="350" y="241"/>
                  </a:lnTo>
                  <a:lnTo>
                    <a:pt x="342" y="249"/>
                  </a:lnTo>
                  <a:lnTo>
                    <a:pt x="333" y="260"/>
                  </a:lnTo>
                  <a:lnTo>
                    <a:pt x="324" y="272"/>
                  </a:lnTo>
                  <a:lnTo>
                    <a:pt x="317" y="280"/>
                  </a:lnTo>
                  <a:lnTo>
                    <a:pt x="313" y="287"/>
                  </a:lnTo>
                  <a:lnTo>
                    <a:pt x="312" y="291"/>
                  </a:lnTo>
                  <a:lnTo>
                    <a:pt x="314" y="290"/>
                  </a:lnTo>
                  <a:lnTo>
                    <a:pt x="319" y="285"/>
                  </a:lnTo>
                  <a:lnTo>
                    <a:pt x="328" y="277"/>
                  </a:lnTo>
                  <a:lnTo>
                    <a:pt x="337" y="266"/>
                  </a:lnTo>
                  <a:lnTo>
                    <a:pt x="345" y="255"/>
                  </a:lnTo>
                  <a:lnTo>
                    <a:pt x="353" y="246"/>
                  </a:lnTo>
                  <a:lnTo>
                    <a:pt x="357" y="239"/>
                  </a:lnTo>
                  <a:lnTo>
                    <a:pt x="357" y="235"/>
                  </a:lnTo>
                  <a:close/>
                  <a:moveTo>
                    <a:pt x="65" y="626"/>
                  </a:moveTo>
                  <a:lnTo>
                    <a:pt x="59" y="629"/>
                  </a:lnTo>
                  <a:lnTo>
                    <a:pt x="48" y="644"/>
                  </a:lnTo>
                  <a:lnTo>
                    <a:pt x="38" y="659"/>
                  </a:lnTo>
                  <a:lnTo>
                    <a:pt x="34" y="666"/>
                  </a:lnTo>
                  <a:lnTo>
                    <a:pt x="39" y="662"/>
                  </a:lnTo>
                  <a:lnTo>
                    <a:pt x="51" y="648"/>
                  </a:lnTo>
                  <a:lnTo>
                    <a:pt x="61" y="633"/>
                  </a:lnTo>
                  <a:lnTo>
                    <a:pt x="65" y="626"/>
                  </a:lnTo>
                  <a:close/>
                  <a:moveTo>
                    <a:pt x="92" y="593"/>
                  </a:moveTo>
                  <a:lnTo>
                    <a:pt x="104" y="577"/>
                  </a:lnTo>
                  <a:lnTo>
                    <a:pt x="108" y="569"/>
                  </a:lnTo>
                  <a:lnTo>
                    <a:pt x="102" y="574"/>
                  </a:lnTo>
                  <a:lnTo>
                    <a:pt x="90" y="589"/>
                  </a:lnTo>
                  <a:lnTo>
                    <a:pt x="79" y="605"/>
                  </a:lnTo>
                  <a:lnTo>
                    <a:pt x="75" y="613"/>
                  </a:lnTo>
                  <a:lnTo>
                    <a:pt x="80" y="608"/>
                  </a:lnTo>
                  <a:lnTo>
                    <a:pt x="92" y="593"/>
                  </a:lnTo>
                  <a:close/>
                  <a:moveTo>
                    <a:pt x="137" y="536"/>
                  </a:moveTo>
                  <a:lnTo>
                    <a:pt x="149" y="519"/>
                  </a:lnTo>
                  <a:lnTo>
                    <a:pt x="154" y="511"/>
                  </a:lnTo>
                  <a:lnTo>
                    <a:pt x="147" y="515"/>
                  </a:lnTo>
                  <a:lnTo>
                    <a:pt x="135" y="531"/>
                  </a:lnTo>
                  <a:lnTo>
                    <a:pt x="123" y="547"/>
                  </a:lnTo>
                  <a:lnTo>
                    <a:pt x="118" y="556"/>
                  </a:lnTo>
                  <a:lnTo>
                    <a:pt x="124" y="551"/>
                  </a:lnTo>
                  <a:lnTo>
                    <a:pt x="137" y="536"/>
                  </a:lnTo>
                  <a:close/>
                  <a:moveTo>
                    <a:pt x="202" y="449"/>
                  </a:moveTo>
                  <a:lnTo>
                    <a:pt x="196" y="455"/>
                  </a:lnTo>
                  <a:lnTo>
                    <a:pt x="183" y="470"/>
                  </a:lnTo>
                  <a:lnTo>
                    <a:pt x="170" y="488"/>
                  </a:lnTo>
                  <a:lnTo>
                    <a:pt x="165" y="496"/>
                  </a:lnTo>
                  <a:lnTo>
                    <a:pt x="172" y="490"/>
                  </a:lnTo>
                  <a:lnTo>
                    <a:pt x="185" y="475"/>
                  </a:lnTo>
                  <a:lnTo>
                    <a:pt x="198" y="457"/>
                  </a:lnTo>
                  <a:lnTo>
                    <a:pt x="202" y="449"/>
                  </a:lnTo>
                  <a:close/>
                  <a:moveTo>
                    <a:pt x="233" y="407"/>
                  </a:moveTo>
                  <a:lnTo>
                    <a:pt x="218" y="425"/>
                  </a:lnTo>
                  <a:lnTo>
                    <a:pt x="215" y="435"/>
                  </a:lnTo>
                  <a:lnTo>
                    <a:pt x="216" y="433"/>
                  </a:lnTo>
                  <a:lnTo>
                    <a:pt x="221" y="429"/>
                  </a:lnTo>
                  <a:lnTo>
                    <a:pt x="228" y="422"/>
                  </a:lnTo>
                  <a:lnTo>
                    <a:pt x="235" y="412"/>
                  </a:lnTo>
                  <a:lnTo>
                    <a:pt x="249" y="394"/>
                  </a:lnTo>
                  <a:lnTo>
                    <a:pt x="254" y="385"/>
                  </a:lnTo>
                  <a:lnTo>
                    <a:pt x="247" y="391"/>
                  </a:lnTo>
                  <a:lnTo>
                    <a:pt x="233" y="407"/>
                  </a:lnTo>
                  <a:close/>
                  <a:moveTo>
                    <a:pt x="288" y="347"/>
                  </a:moveTo>
                  <a:lnTo>
                    <a:pt x="303" y="328"/>
                  </a:lnTo>
                  <a:lnTo>
                    <a:pt x="309" y="318"/>
                  </a:lnTo>
                  <a:lnTo>
                    <a:pt x="306" y="319"/>
                  </a:lnTo>
                  <a:lnTo>
                    <a:pt x="300" y="324"/>
                  </a:lnTo>
                  <a:lnTo>
                    <a:pt x="293" y="331"/>
                  </a:lnTo>
                  <a:lnTo>
                    <a:pt x="285" y="341"/>
                  </a:lnTo>
                  <a:lnTo>
                    <a:pt x="278" y="351"/>
                  </a:lnTo>
                  <a:lnTo>
                    <a:pt x="271" y="360"/>
                  </a:lnTo>
                  <a:lnTo>
                    <a:pt x="267" y="367"/>
                  </a:lnTo>
                  <a:lnTo>
                    <a:pt x="266" y="369"/>
                  </a:lnTo>
                  <a:lnTo>
                    <a:pt x="268" y="368"/>
                  </a:lnTo>
                  <a:lnTo>
                    <a:pt x="273" y="365"/>
                  </a:lnTo>
                  <a:lnTo>
                    <a:pt x="280" y="356"/>
                  </a:lnTo>
                  <a:lnTo>
                    <a:pt x="288" y="347"/>
                  </a:lnTo>
                  <a:close/>
                  <a:moveTo>
                    <a:pt x="345" y="278"/>
                  </a:moveTo>
                  <a:lnTo>
                    <a:pt x="354" y="268"/>
                  </a:lnTo>
                  <a:lnTo>
                    <a:pt x="361" y="259"/>
                  </a:lnTo>
                  <a:lnTo>
                    <a:pt x="364" y="252"/>
                  </a:lnTo>
                  <a:lnTo>
                    <a:pt x="366" y="249"/>
                  </a:lnTo>
                  <a:lnTo>
                    <a:pt x="363" y="250"/>
                  </a:lnTo>
                  <a:lnTo>
                    <a:pt x="358" y="255"/>
                  </a:lnTo>
                  <a:lnTo>
                    <a:pt x="350" y="262"/>
                  </a:lnTo>
                  <a:lnTo>
                    <a:pt x="342" y="273"/>
                  </a:lnTo>
                  <a:lnTo>
                    <a:pt x="333" y="284"/>
                  </a:lnTo>
                  <a:lnTo>
                    <a:pt x="326" y="292"/>
                  </a:lnTo>
                  <a:lnTo>
                    <a:pt x="323" y="299"/>
                  </a:lnTo>
                  <a:lnTo>
                    <a:pt x="322" y="303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7" y="288"/>
                  </a:lnTo>
                  <a:lnTo>
                    <a:pt x="345" y="278"/>
                  </a:lnTo>
                  <a:close/>
                  <a:moveTo>
                    <a:pt x="35" y="694"/>
                  </a:moveTo>
                  <a:lnTo>
                    <a:pt x="45" y="679"/>
                  </a:lnTo>
                  <a:lnTo>
                    <a:pt x="48" y="673"/>
                  </a:lnTo>
                  <a:lnTo>
                    <a:pt x="44" y="677"/>
                  </a:lnTo>
                  <a:lnTo>
                    <a:pt x="33" y="690"/>
                  </a:lnTo>
                  <a:lnTo>
                    <a:pt x="23" y="704"/>
                  </a:lnTo>
                  <a:lnTo>
                    <a:pt x="20" y="710"/>
                  </a:lnTo>
                  <a:lnTo>
                    <a:pt x="25" y="707"/>
                  </a:lnTo>
                  <a:lnTo>
                    <a:pt x="35" y="694"/>
                  </a:lnTo>
                  <a:close/>
                  <a:moveTo>
                    <a:pt x="73" y="643"/>
                  </a:moveTo>
                  <a:lnTo>
                    <a:pt x="84" y="628"/>
                  </a:lnTo>
                  <a:lnTo>
                    <a:pt x="88" y="621"/>
                  </a:lnTo>
                  <a:lnTo>
                    <a:pt x="82" y="626"/>
                  </a:lnTo>
                  <a:lnTo>
                    <a:pt x="71" y="639"/>
                  </a:lnTo>
                  <a:lnTo>
                    <a:pt x="61" y="653"/>
                  </a:lnTo>
                  <a:lnTo>
                    <a:pt x="58" y="660"/>
                  </a:lnTo>
                  <a:lnTo>
                    <a:pt x="63" y="657"/>
                  </a:lnTo>
                  <a:lnTo>
                    <a:pt x="73" y="643"/>
                  </a:lnTo>
                  <a:close/>
                  <a:moveTo>
                    <a:pt x="129" y="568"/>
                  </a:moveTo>
                  <a:lnTo>
                    <a:pt x="123" y="572"/>
                  </a:lnTo>
                  <a:lnTo>
                    <a:pt x="111" y="586"/>
                  </a:lnTo>
                  <a:lnTo>
                    <a:pt x="101" y="601"/>
                  </a:lnTo>
                  <a:lnTo>
                    <a:pt x="97" y="608"/>
                  </a:lnTo>
                  <a:lnTo>
                    <a:pt x="103" y="605"/>
                  </a:lnTo>
                  <a:lnTo>
                    <a:pt x="115" y="590"/>
                  </a:lnTo>
                  <a:lnTo>
                    <a:pt x="126" y="575"/>
                  </a:lnTo>
                  <a:lnTo>
                    <a:pt x="129" y="568"/>
                  </a:lnTo>
                  <a:close/>
                  <a:moveTo>
                    <a:pt x="158" y="534"/>
                  </a:moveTo>
                  <a:lnTo>
                    <a:pt x="168" y="519"/>
                  </a:lnTo>
                  <a:lnTo>
                    <a:pt x="173" y="512"/>
                  </a:lnTo>
                  <a:lnTo>
                    <a:pt x="167" y="515"/>
                  </a:lnTo>
                  <a:lnTo>
                    <a:pt x="154" y="531"/>
                  </a:lnTo>
                  <a:lnTo>
                    <a:pt x="143" y="546"/>
                  </a:lnTo>
                  <a:lnTo>
                    <a:pt x="139" y="555"/>
                  </a:lnTo>
                  <a:lnTo>
                    <a:pt x="145" y="550"/>
                  </a:lnTo>
                  <a:lnTo>
                    <a:pt x="158" y="534"/>
                  </a:lnTo>
                  <a:close/>
                  <a:moveTo>
                    <a:pt x="203" y="477"/>
                  </a:moveTo>
                  <a:lnTo>
                    <a:pt x="215" y="461"/>
                  </a:lnTo>
                  <a:lnTo>
                    <a:pt x="219" y="452"/>
                  </a:lnTo>
                  <a:lnTo>
                    <a:pt x="214" y="457"/>
                  </a:lnTo>
                  <a:lnTo>
                    <a:pt x="200" y="473"/>
                  </a:lnTo>
                  <a:lnTo>
                    <a:pt x="187" y="489"/>
                  </a:lnTo>
                  <a:lnTo>
                    <a:pt x="184" y="498"/>
                  </a:lnTo>
                  <a:lnTo>
                    <a:pt x="190" y="493"/>
                  </a:lnTo>
                  <a:lnTo>
                    <a:pt x="203" y="477"/>
                  </a:lnTo>
                  <a:close/>
                  <a:moveTo>
                    <a:pt x="268" y="391"/>
                  </a:moveTo>
                  <a:lnTo>
                    <a:pt x="262" y="397"/>
                  </a:lnTo>
                  <a:lnTo>
                    <a:pt x="248" y="412"/>
                  </a:lnTo>
                  <a:lnTo>
                    <a:pt x="235" y="430"/>
                  </a:lnTo>
                  <a:lnTo>
                    <a:pt x="231" y="438"/>
                  </a:lnTo>
                  <a:lnTo>
                    <a:pt x="233" y="437"/>
                  </a:lnTo>
                  <a:lnTo>
                    <a:pt x="237" y="433"/>
                  </a:lnTo>
                  <a:lnTo>
                    <a:pt x="244" y="426"/>
                  </a:lnTo>
                  <a:lnTo>
                    <a:pt x="252" y="417"/>
                  </a:lnTo>
                  <a:lnTo>
                    <a:pt x="265" y="400"/>
                  </a:lnTo>
                  <a:lnTo>
                    <a:pt x="268" y="391"/>
                  </a:lnTo>
                  <a:close/>
                  <a:moveTo>
                    <a:pt x="303" y="354"/>
                  </a:moveTo>
                  <a:lnTo>
                    <a:pt x="317" y="336"/>
                  </a:lnTo>
                  <a:lnTo>
                    <a:pt x="322" y="326"/>
                  </a:lnTo>
                  <a:lnTo>
                    <a:pt x="319" y="328"/>
                  </a:lnTo>
                  <a:lnTo>
                    <a:pt x="314" y="332"/>
                  </a:lnTo>
                  <a:lnTo>
                    <a:pt x="307" y="340"/>
                  </a:lnTo>
                  <a:lnTo>
                    <a:pt x="299" y="349"/>
                  </a:lnTo>
                  <a:lnTo>
                    <a:pt x="286" y="367"/>
                  </a:lnTo>
                  <a:lnTo>
                    <a:pt x="281" y="376"/>
                  </a:lnTo>
                  <a:lnTo>
                    <a:pt x="284" y="375"/>
                  </a:lnTo>
                  <a:lnTo>
                    <a:pt x="288" y="370"/>
                  </a:lnTo>
                  <a:lnTo>
                    <a:pt x="294" y="363"/>
                  </a:lnTo>
                  <a:lnTo>
                    <a:pt x="303" y="354"/>
                  </a:lnTo>
                  <a:close/>
                  <a:moveTo>
                    <a:pt x="357" y="288"/>
                  </a:moveTo>
                  <a:lnTo>
                    <a:pt x="366" y="279"/>
                  </a:lnTo>
                  <a:lnTo>
                    <a:pt x="372" y="269"/>
                  </a:lnTo>
                  <a:lnTo>
                    <a:pt x="375" y="264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69" y="266"/>
                  </a:lnTo>
                  <a:lnTo>
                    <a:pt x="362" y="273"/>
                  </a:lnTo>
                  <a:lnTo>
                    <a:pt x="354" y="283"/>
                  </a:lnTo>
                  <a:lnTo>
                    <a:pt x="345" y="293"/>
                  </a:lnTo>
                  <a:lnTo>
                    <a:pt x="339" y="302"/>
                  </a:lnTo>
                  <a:lnTo>
                    <a:pt x="335" y="309"/>
                  </a:lnTo>
                  <a:lnTo>
                    <a:pt x="333" y="311"/>
                  </a:lnTo>
                  <a:lnTo>
                    <a:pt x="336" y="311"/>
                  </a:lnTo>
                  <a:lnTo>
                    <a:pt x="342" y="306"/>
                  </a:lnTo>
                  <a:lnTo>
                    <a:pt x="349" y="298"/>
                  </a:lnTo>
                  <a:lnTo>
                    <a:pt x="357" y="288"/>
                  </a:lnTo>
                  <a:close/>
                  <a:moveTo>
                    <a:pt x="25" y="727"/>
                  </a:moveTo>
                  <a:lnTo>
                    <a:pt x="16" y="740"/>
                  </a:lnTo>
                  <a:lnTo>
                    <a:pt x="14" y="747"/>
                  </a:lnTo>
                  <a:lnTo>
                    <a:pt x="17" y="742"/>
                  </a:lnTo>
                  <a:lnTo>
                    <a:pt x="27" y="732"/>
                  </a:lnTo>
                  <a:lnTo>
                    <a:pt x="36" y="719"/>
                  </a:lnTo>
                  <a:lnTo>
                    <a:pt x="39" y="713"/>
                  </a:lnTo>
                  <a:lnTo>
                    <a:pt x="34" y="716"/>
                  </a:lnTo>
                  <a:lnTo>
                    <a:pt x="25" y="727"/>
                  </a:lnTo>
                  <a:close/>
                  <a:moveTo>
                    <a:pt x="60" y="681"/>
                  </a:moveTo>
                  <a:lnTo>
                    <a:pt x="51" y="695"/>
                  </a:lnTo>
                  <a:lnTo>
                    <a:pt x="47" y="701"/>
                  </a:lnTo>
                  <a:lnTo>
                    <a:pt x="52" y="697"/>
                  </a:lnTo>
                  <a:lnTo>
                    <a:pt x="63" y="685"/>
                  </a:lnTo>
                  <a:lnTo>
                    <a:pt x="72" y="671"/>
                  </a:lnTo>
                  <a:lnTo>
                    <a:pt x="75" y="665"/>
                  </a:lnTo>
                  <a:lnTo>
                    <a:pt x="70" y="669"/>
                  </a:lnTo>
                  <a:lnTo>
                    <a:pt x="60" y="681"/>
                  </a:lnTo>
                  <a:close/>
                  <a:moveTo>
                    <a:pt x="99" y="637"/>
                  </a:moveTo>
                  <a:lnTo>
                    <a:pt x="109" y="622"/>
                  </a:lnTo>
                  <a:lnTo>
                    <a:pt x="113" y="615"/>
                  </a:lnTo>
                  <a:lnTo>
                    <a:pt x="108" y="620"/>
                  </a:lnTo>
                  <a:lnTo>
                    <a:pt x="97" y="633"/>
                  </a:lnTo>
                  <a:lnTo>
                    <a:pt x="86" y="646"/>
                  </a:lnTo>
                  <a:lnTo>
                    <a:pt x="84" y="653"/>
                  </a:lnTo>
                  <a:lnTo>
                    <a:pt x="89" y="650"/>
                  </a:lnTo>
                  <a:lnTo>
                    <a:pt x="99" y="637"/>
                  </a:lnTo>
                  <a:close/>
                  <a:moveTo>
                    <a:pt x="139" y="586"/>
                  </a:moveTo>
                  <a:lnTo>
                    <a:pt x="148" y="571"/>
                  </a:lnTo>
                  <a:lnTo>
                    <a:pt x="152" y="564"/>
                  </a:lnTo>
                  <a:lnTo>
                    <a:pt x="147" y="568"/>
                  </a:lnTo>
                  <a:lnTo>
                    <a:pt x="136" y="582"/>
                  </a:lnTo>
                  <a:lnTo>
                    <a:pt x="126" y="596"/>
                  </a:lnTo>
                  <a:lnTo>
                    <a:pt x="122" y="603"/>
                  </a:lnTo>
                  <a:lnTo>
                    <a:pt x="127" y="600"/>
                  </a:lnTo>
                  <a:lnTo>
                    <a:pt x="139" y="586"/>
                  </a:lnTo>
                  <a:close/>
                  <a:moveTo>
                    <a:pt x="195" y="511"/>
                  </a:moveTo>
                  <a:lnTo>
                    <a:pt x="189" y="514"/>
                  </a:lnTo>
                  <a:lnTo>
                    <a:pt x="177" y="528"/>
                  </a:lnTo>
                  <a:lnTo>
                    <a:pt x="166" y="544"/>
                  </a:lnTo>
                  <a:lnTo>
                    <a:pt x="162" y="551"/>
                  </a:lnTo>
                  <a:lnTo>
                    <a:pt x="168" y="546"/>
                  </a:lnTo>
                  <a:lnTo>
                    <a:pt x="180" y="533"/>
                  </a:lnTo>
                  <a:lnTo>
                    <a:pt x="191" y="518"/>
                  </a:lnTo>
                  <a:lnTo>
                    <a:pt x="195" y="511"/>
                  </a:lnTo>
                  <a:close/>
                  <a:moveTo>
                    <a:pt x="223" y="477"/>
                  </a:moveTo>
                  <a:lnTo>
                    <a:pt x="235" y="462"/>
                  </a:lnTo>
                  <a:lnTo>
                    <a:pt x="240" y="454"/>
                  </a:lnTo>
                  <a:lnTo>
                    <a:pt x="234" y="458"/>
                  </a:lnTo>
                  <a:lnTo>
                    <a:pt x="221" y="473"/>
                  </a:lnTo>
                  <a:lnTo>
                    <a:pt x="209" y="489"/>
                  </a:lnTo>
                  <a:lnTo>
                    <a:pt x="205" y="496"/>
                  </a:lnTo>
                  <a:lnTo>
                    <a:pt x="211" y="493"/>
                  </a:lnTo>
                  <a:lnTo>
                    <a:pt x="223" y="477"/>
                  </a:lnTo>
                  <a:close/>
                  <a:moveTo>
                    <a:pt x="271" y="420"/>
                  </a:moveTo>
                  <a:lnTo>
                    <a:pt x="282" y="404"/>
                  </a:lnTo>
                  <a:lnTo>
                    <a:pt x="287" y="395"/>
                  </a:lnTo>
                  <a:lnTo>
                    <a:pt x="280" y="400"/>
                  </a:lnTo>
                  <a:lnTo>
                    <a:pt x="267" y="414"/>
                  </a:lnTo>
                  <a:lnTo>
                    <a:pt x="255" y="432"/>
                  </a:lnTo>
                  <a:lnTo>
                    <a:pt x="250" y="441"/>
                  </a:lnTo>
                  <a:lnTo>
                    <a:pt x="253" y="439"/>
                  </a:lnTo>
                  <a:lnTo>
                    <a:pt x="256" y="435"/>
                  </a:lnTo>
                  <a:lnTo>
                    <a:pt x="263" y="429"/>
                  </a:lnTo>
                  <a:lnTo>
                    <a:pt x="271" y="420"/>
                  </a:lnTo>
                  <a:close/>
                  <a:moveTo>
                    <a:pt x="337" y="334"/>
                  </a:moveTo>
                  <a:lnTo>
                    <a:pt x="335" y="335"/>
                  </a:lnTo>
                  <a:lnTo>
                    <a:pt x="330" y="338"/>
                  </a:lnTo>
                  <a:lnTo>
                    <a:pt x="324" y="346"/>
                  </a:lnTo>
                  <a:lnTo>
                    <a:pt x="316" y="355"/>
                  </a:lnTo>
                  <a:lnTo>
                    <a:pt x="303" y="372"/>
                  </a:lnTo>
                  <a:lnTo>
                    <a:pt x="298" y="381"/>
                  </a:lnTo>
                  <a:lnTo>
                    <a:pt x="300" y="380"/>
                  </a:lnTo>
                  <a:lnTo>
                    <a:pt x="305" y="375"/>
                  </a:lnTo>
                  <a:lnTo>
                    <a:pt x="312" y="369"/>
                  </a:lnTo>
                  <a:lnTo>
                    <a:pt x="319" y="360"/>
                  </a:lnTo>
                  <a:lnTo>
                    <a:pt x="326" y="350"/>
                  </a:lnTo>
                  <a:lnTo>
                    <a:pt x="332" y="342"/>
                  </a:lnTo>
                  <a:lnTo>
                    <a:pt x="336" y="337"/>
                  </a:lnTo>
                  <a:lnTo>
                    <a:pt x="337" y="334"/>
                  </a:lnTo>
                  <a:close/>
                  <a:moveTo>
                    <a:pt x="23" y="758"/>
                  </a:moveTo>
                  <a:lnTo>
                    <a:pt x="16" y="770"/>
                  </a:lnTo>
                  <a:lnTo>
                    <a:pt x="14" y="776"/>
                  </a:lnTo>
                  <a:lnTo>
                    <a:pt x="17" y="772"/>
                  </a:lnTo>
                  <a:lnTo>
                    <a:pt x="26" y="761"/>
                  </a:lnTo>
                  <a:lnTo>
                    <a:pt x="34" y="749"/>
                  </a:lnTo>
                  <a:lnTo>
                    <a:pt x="36" y="744"/>
                  </a:lnTo>
                  <a:lnTo>
                    <a:pt x="33" y="747"/>
                  </a:lnTo>
                  <a:lnTo>
                    <a:pt x="23" y="758"/>
                  </a:lnTo>
                  <a:close/>
                  <a:moveTo>
                    <a:pt x="56" y="715"/>
                  </a:moveTo>
                  <a:lnTo>
                    <a:pt x="47" y="728"/>
                  </a:lnTo>
                  <a:lnTo>
                    <a:pt x="45" y="734"/>
                  </a:lnTo>
                  <a:lnTo>
                    <a:pt x="48" y="730"/>
                  </a:lnTo>
                  <a:lnTo>
                    <a:pt x="58" y="719"/>
                  </a:lnTo>
                  <a:lnTo>
                    <a:pt x="66" y="707"/>
                  </a:lnTo>
                  <a:lnTo>
                    <a:pt x="69" y="701"/>
                  </a:lnTo>
                  <a:lnTo>
                    <a:pt x="65" y="704"/>
                  </a:lnTo>
                  <a:lnTo>
                    <a:pt x="56" y="715"/>
                  </a:lnTo>
                  <a:close/>
                  <a:moveTo>
                    <a:pt x="89" y="671"/>
                  </a:moveTo>
                  <a:lnTo>
                    <a:pt x="80" y="684"/>
                  </a:lnTo>
                  <a:lnTo>
                    <a:pt x="77" y="690"/>
                  </a:lnTo>
                  <a:lnTo>
                    <a:pt x="82" y="686"/>
                  </a:lnTo>
                  <a:lnTo>
                    <a:pt x="91" y="675"/>
                  </a:lnTo>
                  <a:lnTo>
                    <a:pt x="101" y="662"/>
                  </a:lnTo>
                  <a:lnTo>
                    <a:pt x="103" y="656"/>
                  </a:lnTo>
                  <a:lnTo>
                    <a:pt x="98" y="659"/>
                  </a:lnTo>
                  <a:lnTo>
                    <a:pt x="89" y="671"/>
                  </a:lnTo>
                  <a:close/>
                  <a:moveTo>
                    <a:pt x="124" y="625"/>
                  </a:moveTo>
                  <a:lnTo>
                    <a:pt x="115" y="638"/>
                  </a:lnTo>
                  <a:lnTo>
                    <a:pt x="111" y="645"/>
                  </a:lnTo>
                  <a:lnTo>
                    <a:pt x="117" y="640"/>
                  </a:lnTo>
                  <a:lnTo>
                    <a:pt x="127" y="628"/>
                  </a:lnTo>
                  <a:lnTo>
                    <a:pt x="136" y="615"/>
                  </a:lnTo>
                  <a:lnTo>
                    <a:pt x="140" y="608"/>
                  </a:lnTo>
                  <a:lnTo>
                    <a:pt x="135" y="612"/>
                  </a:lnTo>
                  <a:lnTo>
                    <a:pt x="124" y="625"/>
                  </a:lnTo>
                  <a:close/>
                  <a:moveTo>
                    <a:pt x="165" y="580"/>
                  </a:moveTo>
                  <a:lnTo>
                    <a:pt x="174" y="566"/>
                  </a:lnTo>
                  <a:lnTo>
                    <a:pt x="178" y="559"/>
                  </a:lnTo>
                  <a:lnTo>
                    <a:pt x="173" y="563"/>
                  </a:lnTo>
                  <a:lnTo>
                    <a:pt x="162" y="576"/>
                  </a:lnTo>
                  <a:lnTo>
                    <a:pt x="152" y="590"/>
                  </a:lnTo>
                  <a:lnTo>
                    <a:pt x="148" y="597"/>
                  </a:lnTo>
                  <a:lnTo>
                    <a:pt x="154" y="593"/>
                  </a:lnTo>
                  <a:lnTo>
                    <a:pt x="165" y="580"/>
                  </a:lnTo>
                  <a:close/>
                  <a:moveTo>
                    <a:pt x="204" y="530"/>
                  </a:moveTo>
                  <a:lnTo>
                    <a:pt x="215" y="514"/>
                  </a:lnTo>
                  <a:lnTo>
                    <a:pt x="218" y="507"/>
                  </a:lnTo>
                  <a:lnTo>
                    <a:pt x="214" y="512"/>
                  </a:lnTo>
                  <a:lnTo>
                    <a:pt x="202" y="525"/>
                  </a:lnTo>
                  <a:lnTo>
                    <a:pt x="191" y="539"/>
                  </a:lnTo>
                  <a:lnTo>
                    <a:pt x="187" y="547"/>
                  </a:lnTo>
                  <a:lnTo>
                    <a:pt x="193" y="543"/>
                  </a:lnTo>
                  <a:lnTo>
                    <a:pt x="204" y="530"/>
                  </a:lnTo>
                  <a:close/>
                  <a:moveTo>
                    <a:pt x="261" y="454"/>
                  </a:moveTo>
                  <a:lnTo>
                    <a:pt x="256" y="458"/>
                  </a:lnTo>
                  <a:lnTo>
                    <a:pt x="243" y="471"/>
                  </a:lnTo>
                  <a:lnTo>
                    <a:pt x="233" y="487"/>
                  </a:lnTo>
                  <a:lnTo>
                    <a:pt x="229" y="494"/>
                  </a:lnTo>
                  <a:lnTo>
                    <a:pt x="235" y="490"/>
                  </a:lnTo>
                  <a:lnTo>
                    <a:pt x="247" y="476"/>
                  </a:lnTo>
                  <a:lnTo>
                    <a:pt x="257" y="461"/>
                  </a:lnTo>
                  <a:lnTo>
                    <a:pt x="261" y="454"/>
                  </a:lnTo>
                  <a:close/>
                  <a:moveTo>
                    <a:pt x="291" y="422"/>
                  </a:moveTo>
                  <a:lnTo>
                    <a:pt x="303" y="405"/>
                  </a:lnTo>
                  <a:lnTo>
                    <a:pt x="307" y="397"/>
                  </a:lnTo>
                  <a:lnTo>
                    <a:pt x="301" y="401"/>
                  </a:lnTo>
                  <a:lnTo>
                    <a:pt x="288" y="417"/>
                  </a:lnTo>
                  <a:lnTo>
                    <a:pt x="276" y="432"/>
                  </a:lnTo>
                  <a:lnTo>
                    <a:pt x="272" y="441"/>
                  </a:lnTo>
                  <a:lnTo>
                    <a:pt x="279" y="436"/>
                  </a:lnTo>
                  <a:lnTo>
                    <a:pt x="291" y="422"/>
                  </a:lnTo>
                  <a:close/>
                  <a:moveTo>
                    <a:pt x="338" y="363"/>
                  </a:moveTo>
                  <a:lnTo>
                    <a:pt x="345" y="355"/>
                  </a:lnTo>
                  <a:lnTo>
                    <a:pt x="351" y="347"/>
                  </a:lnTo>
                  <a:lnTo>
                    <a:pt x="355" y="341"/>
                  </a:lnTo>
                  <a:lnTo>
                    <a:pt x="355" y="338"/>
                  </a:lnTo>
                  <a:lnTo>
                    <a:pt x="354" y="340"/>
                  </a:lnTo>
                  <a:lnTo>
                    <a:pt x="349" y="343"/>
                  </a:lnTo>
                  <a:lnTo>
                    <a:pt x="343" y="350"/>
                  </a:lnTo>
                  <a:lnTo>
                    <a:pt x="336" y="359"/>
                  </a:lnTo>
                  <a:lnTo>
                    <a:pt x="323" y="375"/>
                  </a:lnTo>
                  <a:lnTo>
                    <a:pt x="318" y="384"/>
                  </a:lnTo>
                  <a:lnTo>
                    <a:pt x="320" y="382"/>
                  </a:lnTo>
                  <a:lnTo>
                    <a:pt x="325" y="379"/>
                  </a:lnTo>
                  <a:lnTo>
                    <a:pt x="331" y="372"/>
                  </a:lnTo>
                  <a:lnTo>
                    <a:pt x="338" y="363"/>
                  </a:lnTo>
                  <a:close/>
                  <a:moveTo>
                    <a:pt x="89" y="702"/>
                  </a:moveTo>
                  <a:lnTo>
                    <a:pt x="80" y="714"/>
                  </a:lnTo>
                  <a:lnTo>
                    <a:pt x="78" y="720"/>
                  </a:lnTo>
                  <a:lnTo>
                    <a:pt x="82" y="716"/>
                  </a:lnTo>
                  <a:lnTo>
                    <a:pt x="91" y="706"/>
                  </a:lnTo>
                  <a:lnTo>
                    <a:pt x="98" y="694"/>
                  </a:lnTo>
                  <a:lnTo>
                    <a:pt x="102" y="688"/>
                  </a:lnTo>
                  <a:lnTo>
                    <a:pt x="97" y="691"/>
                  </a:lnTo>
                  <a:lnTo>
                    <a:pt x="89" y="702"/>
                  </a:lnTo>
                  <a:close/>
                  <a:moveTo>
                    <a:pt x="121" y="659"/>
                  </a:moveTo>
                  <a:lnTo>
                    <a:pt x="111" y="672"/>
                  </a:lnTo>
                  <a:lnTo>
                    <a:pt x="109" y="678"/>
                  </a:lnTo>
                  <a:lnTo>
                    <a:pt x="114" y="675"/>
                  </a:lnTo>
                  <a:lnTo>
                    <a:pt x="123" y="664"/>
                  </a:lnTo>
                  <a:lnTo>
                    <a:pt x="132" y="651"/>
                  </a:lnTo>
                  <a:lnTo>
                    <a:pt x="134" y="645"/>
                  </a:lnTo>
                  <a:lnTo>
                    <a:pt x="129" y="648"/>
                  </a:lnTo>
                  <a:lnTo>
                    <a:pt x="121" y="659"/>
                  </a:lnTo>
                  <a:close/>
                  <a:moveTo>
                    <a:pt x="154" y="615"/>
                  </a:moveTo>
                  <a:lnTo>
                    <a:pt x="146" y="628"/>
                  </a:lnTo>
                  <a:lnTo>
                    <a:pt x="142" y="634"/>
                  </a:lnTo>
                  <a:lnTo>
                    <a:pt x="147" y="631"/>
                  </a:lnTo>
                  <a:lnTo>
                    <a:pt x="158" y="619"/>
                  </a:lnTo>
                  <a:lnTo>
                    <a:pt x="166" y="606"/>
                  </a:lnTo>
                  <a:lnTo>
                    <a:pt x="170" y="600"/>
                  </a:lnTo>
                  <a:lnTo>
                    <a:pt x="165" y="603"/>
                  </a:lnTo>
                  <a:lnTo>
                    <a:pt x="154" y="615"/>
                  </a:lnTo>
                  <a:close/>
                  <a:moveTo>
                    <a:pt x="191" y="569"/>
                  </a:moveTo>
                  <a:lnTo>
                    <a:pt x="181" y="582"/>
                  </a:lnTo>
                  <a:lnTo>
                    <a:pt x="178" y="589"/>
                  </a:lnTo>
                  <a:lnTo>
                    <a:pt x="183" y="584"/>
                  </a:lnTo>
                  <a:lnTo>
                    <a:pt x="193" y="572"/>
                  </a:lnTo>
                  <a:lnTo>
                    <a:pt x="203" y="559"/>
                  </a:lnTo>
                  <a:lnTo>
                    <a:pt x="206" y="552"/>
                  </a:lnTo>
                  <a:lnTo>
                    <a:pt x="202" y="556"/>
                  </a:lnTo>
                  <a:lnTo>
                    <a:pt x="191" y="569"/>
                  </a:lnTo>
                  <a:close/>
                  <a:moveTo>
                    <a:pt x="231" y="524"/>
                  </a:moveTo>
                  <a:lnTo>
                    <a:pt x="242" y="511"/>
                  </a:lnTo>
                  <a:lnTo>
                    <a:pt x="246" y="504"/>
                  </a:lnTo>
                  <a:lnTo>
                    <a:pt x="240" y="507"/>
                  </a:lnTo>
                  <a:lnTo>
                    <a:pt x="229" y="520"/>
                  </a:lnTo>
                  <a:lnTo>
                    <a:pt x="218" y="534"/>
                  </a:lnTo>
                  <a:lnTo>
                    <a:pt x="215" y="540"/>
                  </a:lnTo>
                  <a:lnTo>
                    <a:pt x="221" y="537"/>
                  </a:lnTo>
                  <a:lnTo>
                    <a:pt x="231" y="524"/>
                  </a:lnTo>
                  <a:close/>
                  <a:moveTo>
                    <a:pt x="272" y="474"/>
                  </a:moveTo>
                  <a:lnTo>
                    <a:pt x="282" y="458"/>
                  </a:lnTo>
                  <a:lnTo>
                    <a:pt x="286" y="451"/>
                  </a:lnTo>
                  <a:lnTo>
                    <a:pt x="281" y="456"/>
                  </a:lnTo>
                  <a:lnTo>
                    <a:pt x="269" y="469"/>
                  </a:lnTo>
                  <a:lnTo>
                    <a:pt x="259" y="483"/>
                  </a:lnTo>
                  <a:lnTo>
                    <a:pt x="255" y="492"/>
                  </a:lnTo>
                  <a:lnTo>
                    <a:pt x="261" y="487"/>
                  </a:lnTo>
                  <a:lnTo>
                    <a:pt x="272" y="474"/>
                  </a:lnTo>
                  <a:close/>
                  <a:moveTo>
                    <a:pt x="330" y="398"/>
                  </a:moveTo>
                  <a:lnTo>
                    <a:pt x="324" y="401"/>
                  </a:lnTo>
                  <a:lnTo>
                    <a:pt x="312" y="416"/>
                  </a:lnTo>
                  <a:lnTo>
                    <a:pt x="300" y="431"/>
                  </a:lnTo>
                  <a:lnTo>
                    <a:pt x="297" y="438"/>
                  </a:lnTo>
                  <a:lnTo>
                    <a:pt x="299" y="438"/>
                  </a:lnTo>
                  <a:lnTo>
                    <a:pt x="303" y="435"/>
                  </a:lnTo>
                  <a:lnTo>
                    <a:pt x="309" y="429"/>
                  </a:lnTo>
                  <a:lnTo>
                    <a:pt x="314" y="420"/>
                  </a:lnTo>
                  <a:lnTo>
                    <a:pt x="326" y="405"/>
                  </a:lnTo>
                  <a:lnTo>
                    <a:pt x="330" y="398"/>
                  </a:lnTo>
                  <a:close/>
                  <a:moveTo>
                    <a:pt x="361" y="366"/>
                  </a:moveTo>
                  <a:lnTo>
                    <a:pt x="373" y="349"/>
                  </a:lnTo>
                  <a:lnTo>
                    <a:pt x="376" y="341"/>
                  </a:lnTo>
                  <a:lnTo>
                    <a:pt x="375" y="342"/>
                  </a:lnTo>
                  <a:lnTo>
                    <a:pt x="370" y="346"/>
                  </a:lnTo>
                  <a:lnTo>
                    <a:pt x="364" y="353"/>
                  </a:lnTo>
                  <a:lnTo>
                    <a:pt x="357" y="360"/>
                  </a:lnTo>
                  <a:lnTo>
                    <a:pt x="345" y="376"/>
                  </a:lnTo>
                  <a:lnTo>
                    <a:pt x="341" y="385"/>
                  </a:lnTo>
                  <a:lnTo>
                    <a:pt x="343" y="384"/>
                  </a:lnTo>
                  <a:lnTo>
                    <a:pt x="348" y="380"/>
                  </a:lnTo>
                  <a:lnTo>
                    <a:pt x="354" y="374"/>
                  </a:lnTo>
                  <a:lnTo>
                    <a:pt x="361" y="366"/>
                  </a:lnTo>
                  <a:close/>
                  <a:moveTo>
                    <a:pt x="154" y="647"/>
                  </a:moveTo>
                  <a:lnTo>
                    <a:pt x="146" y="659"/>
                  </a:lnTo>
                  <a:lnTo>
                    <a:pt x="143" y="665"/>
                  </a:lnTo>
                  <a:lnTo>
                    <a:pt x="147" y="662"/>
                  </a:lnTo>
                  <a:lnTo>
                    <a:pt x="156" y="651"/>
                  </a:lnTo>
                  <a:lnTo>
                    <a:pt x="165" y="639"/>
                  </a:lnTo>
                  <a:lnTo>
                    <a:pt x="167" y="633"/>
                  </a:lnTo>
                  <a:lnTo>
                    <a:pt x="164" y="637"/>
                  </a:lnTo>
                  <a:lnTo>
                    <a:pt x="154" y="647"/>
                  </a:lnTo>
                  <a:close/>
                  <a:moveTo>
                    <a:pt x="187" y="605"/>
                  </a:moveTo>
                  <a:lnTo>
                    <a:pt x="178" y="616"/>
                  </a:lnTo>
                  <a:lnTo>
                    <a:pt x="175" y="624"/>
                  </a:lnTo>
                  <a:lnTo>
                    <a:pt x="180" y="620"/>
                  </a:lnTo>
                  <a:lnTo>
                    <a:pt x="190" y="608"/>
                  </a:lnTo>
                  <a:lnTo>
                    <a:pt x="198" y="596"/>
                  </a:lnTo>
                  <a:lnTo>
                    <a:pt x="200" y="590"/>
                  </a:lnTo>
                  <a:lnTo>
                    <a:pt x="197" y="594"/>
                  </a:lnTo>
                  <a:lnTo>
                    <a:pt x="187" y="605"/>
                  </a:lnTo>
                  <a:close/>
                  <a:moveTo>
                    <a:pt x="222" y="559"/>
                  </a:moveTo>
                  <a:lnTo>
                    <a:pt x="212" y="572"/>
                  </a:lnTo>
                  <a:lnTo>
                    <a:pt x="209" y="580"/>
                  </a:lnTo>
                  <a:lnTo>
                    <a:pt x="215" y="576"/>
                  </a:lnTo>
                  <a:lnTo>
                    <a:pt x="224" y="564"/>
                  </a:lnTo>
                  <a:lnTo>
                    <a:pt x="234" y="551"/>
                  </a:lnTo>
                  <a:lnTo>
                    <a:pt x="236" y="545"/>
                  </a:lnTo>
                  <a:lnTo>
                    <a:pt x="231" y="549"/>
                  </a:lnTo>
                  <a:lnTo>
                    <a:pt x="222" y="559"/>
                  </a:lnTo>
                  <a:close/>
                  <a:moveTo>
                    <a:pt x="259" y="513"/>
                  </a:moveTo>
                  <a:lnTo>
                    <a:pt x="248" y="527"/>
                  </a:lnTo>
                  <a:lnTo>
                    <a:pt x="246" y="533"/>
                  </a:lnTo>
                  <a:lnTo>
                    <a:pt x="250" y="530"/>
                  </a:lnTo>
                  <a:lnTo>
                    <a:pt x="261" y="518"/>
                  </a:lnTo>
                  <a:lnTo>
                    <a:pt x="271" y="505"/>
                  </a:lnTo>
                  <a:lnTo>
                    <a:pt x="274" y="498"/>
                  </a:lnTo>
                  <a:lnTo>
                    <a:pt x="269" y="501"/>
                  </a:lnTo>
                  <a:lnTo>
                    <a:pt x="259" y="513"/>
                  </a:lnTo>
                  <a:close/>
                  <a:moveTo>
                    <a:pt x="300" y="469"/>
                  </a:moveTo>
                  <a:lnTo>
                    <a:pt x="311" y="455"/>
                  </a:lnTo>
                  <a:lnTo>
                    <a:pt x="313" y="448"/>
                  </a:lnTo>
                  <a:lnTo>
                    <a:pt x="309" y="452"/>
                  </a:lnTo>
                  <a:lnTo>
                    <a:pt x="297" y="464"/>
                  </a:lnTo>
                  <a:lnTo>
                    <a:pt x="287" y="479"/>
                  </a:lnTo>
                  <a:lnTo>
                    <a:pt x="284" y="486"/>
                  </a:lnTo>
                  <a:lnTo>
                    <a:pt x="288" y="482"/>
                  </a:lnTo>
                  <a:lnTo>
                    <a:pt x="300" y="469"/>
                  </a:lnTo>
                  <a:close/>
                  <a:moveTo>
                    <a:pt x="342" y="419"/>
                  </a:moveTo>
                  <a:lnTo>
                    <a:pt x="353" y="404"/>
                  </a:lnTo>
                  <a:lnTo>
                    <a:pt x="356" y="397"/>
                  </a:lnTo>
                  <a:lnTo>
                    <a:pt x="350" y="400"/>
                  </a:lnTo>
                  <a:lnTo>
                    <a:pt x="338" y="413"/>
                  </a:lnTo>
                  <a:lnTo>
                    <a:pt x="328" y="429"/>
                  </a:lnTo>
                  <a:lnTo>
                    <a:pt x="324" y="436"/>
                  </a:lnTo>
                  <a:lnTo>
                    <a:pt x="330" y="432"/>
                  </a:lnTo>
                  <a:lnTo>
                    <a:pt x="342" y="419"/>
                  </a:lnTo>
                  <a:close/>
                  <a:moveTo>
                    <a:pt x="222" y="593"/>
                  </a:moveTo>
                  <a:lnTo>
                    <a:pt x="214" y="605"/>
                  </a:lnTo>
                  <a:lnTo>
                    <a:pt x="210" y="610"/>
                  </a:lnTo>
                  <a:lnTo>
                    <a:pt x="215" y="607"/>
                  </a:lnTo>
                  <a:lnTo>
                    <a:pt x="224" y="597"/>
                  </a:lnTo>
                  <a:lnTo>
                    <a:pt x="233" y="586"/>
                  </a:lnTo>
                  <a:lnTo>
                    <a:pt x="235" y="580"/>
                  </a:lnTo>
                  <a:lnTo>
                    <a:pt x="230" y="582"/>
                  </a:lnTo>
                  <a:lnTo>
                    <a:pt x="222" y="593"/>
                  </a:lnTo>
                  <a:close/>
                  <a:moveTo>
                    <a:pt x="255" y="550"/>
                  </a:moveTo>
                  <a:lnTo>
                    <a:pt x="246" y="563"/>
                  </a:lnTo>
                  <a:lnTo>
                    <a:pt x="243" y="569"/>
                  </a:lnTo>
                  <a:lnTo>
                    <a:pt x="248" y="565"/>
                  </a:lnTo>
                  <a:lnTo>
                    <a:pt x="257" y="555"/>
                  </a:lnTo>
                  <a:lnTo>
                    <a:pt x="266" y="543"/>
                  </a:lnTo>
                  <a:lnTo>
                    <a:pt x="269" y="536"/>
                  </a:lnTo>
                  <a:lnTo>
                    <a:pt x="265" y="539"/>
                  </a:lnTo>
                  <a:lnTo>
                    <a:pt x="255" y="550"/>
                  </a:lnTo>
                  <a:close/>
                  <a:moveTo>
                    <a:pt x="290" y="506"/>
                  </a:moveTo>
                  <a:lnTo>
                    <a:pt x="281" y="519"/>
                  </a:lnTo>
                  <a:lnTo>
                    <a:pt x="278" y="525"/>
                  </a:lnTo>
                  <a:lnTo>
                    <a:pt x="282" y="521"/>
                  </a:lnTo>
                  <a:lnTo>
                    <a:pt x="293" y="511"/>
                  </a:lnTo>
                  <a:lnTo>
                    <a:pt x="303" y="498"/>
                  </a:lnTo>
                  <a:lnTo>
                    <a:pt x="305" y="490"/>
                  </a:lnTo>
                  <a:lnTo>
                    <a:pt x="300" y="494"/>
                  </a:lnTo>
                  <a:lnTo>
                    <a:pt x="290" y="506"/>
                  </a:lnTo>
                  <a:close/>
                  <a:moveTo>
                    <a:pt x="328" y="458"/>
                  </a:moveTo>
                  <a:lnTo>
                    <a:pt x="318" y="473"/>
                  </a:lnTo>
                  <a:lnTo>
                    <a:pt x="314" y="480"/>
                  </a:lnTo>
                  <a:lnTo>
                    <a:pt x="319" y="476"/>
                  </a:lnTo>
                  <a:lnTo>
                    <a:pt x="330" y="463"/>
                  </a:lnTo>
                  <a:lnTo>
                    <a:pt x="341" y="450"/>
                  </a:lnTo>
                  <a:lnTo>
                    <a:pt x="343" y="443"/>
                  </a:lnTo>
                  <a:lnTo>
                    <a:pt x="338" y="446"/>
                  </a:lnTo>
                  <a:lnTo>
                    <a:pt x="328" y="458"/>
                  </a:lnTo>
                  <a:close/>
                  <a:moveTo>
                    <a:pt x="370" y="416"/>
                  </a:moveTo>
                  <a:lnTo>
                    <a:pt x="381" y="401"/>
                  </a:lnTo>
                  <a:lnTo>
                    <a:pt x="385" y="394"/>
                  </a:lnTo>
                  <a:lnTo>
                    <a:pt x="382" y="394"/>
                  </a:lnTo>
                  <a:lnTo>
                    <a:pt x="379" y="398"/>
                  </a:lnTo>
                  <a:lnTo>
                    <a:pt x="373" y="403"/>
                  </a:lnTo>
                  <a:lnTo>
                    <a:pt x="367" y="411"/>
                  </a:lnTo>
                  <a:lnTo>
                    <a:pt x="356" y="424"/>
                  </a:lnTo>
                  <a:lnTo>
                    <a:pt x="353" y="432"/>
                  </a:lnTo>
                  <a:lnTo>
                    <a:pt x="358" y="427"/>
                  </a:lnTo>
                  <a:lnTo>
                    <a:pt x="370" y="416"/>
                  </a:lnTo>
                  <a:close/>
                  <a:moveTo>
                    <a:pt x="291" y="539"/>
                  </a:moveTo>
                  <a:lnTo>
                    <a:pt x="281" y="551"/>
                  </a:lnTo>
                  <a:lnTo>
                    <a:pt x="279" y="557"/>
                  </a:lnTo>
                  <a:lnTo>
                    <a:pt x="284" y="555"/>
                  </a:lnTo>
                  <a:lnTo>
                    <a:pt x="293" y="544"/>
                  </a:lnTo>
                  <a:lnTo>
                    <a:pt x="301" y="532"/>
                  </a:lnTo>
                  <a:lnTo>
                    <a:pt x="304" y="526"/>
                  </a:lnTo>
                  <a:lnTo>
                    <a:pt x="299" y="528"/>
                  </a:lnTo>
                  <a:lnTo>
                    <a:pt x="291" y="539"/>
                  </a:lnTo>
                  <a:close/>
                  <a:moveTo>
                    <a:pt x="324" y="496"/>
                  </a:moveTo>
                  <a:lnTo>
                    <a:pt x="316" y="509"/>
                  </a:lnTo>
                  <a:lnTo>
                    <a:pt x="312" y="515"/>
                  </a:lnTo>
                  <a:lnTo>
                    <a:pt x="317" y="512"/>
                  </a:lnTo>
                  <a:lnTo>
                    <a:pt x="328" y="501"/>
                  </a:lnTo>
                  <a:lnTo>
                    <a:pt x="336" y="489"/>
                  </a:lnTo>
                  <a:lnTo>
                    <a:pt x="339" y="482"/>
                  </a:lnTo>
                  <a:lnTo>
                    <a:pt x="333" y="486"/>
                  </a:lnTo>
                  <a:lnTo>
                    <a:pt x="324" y="496"/>
                  </a:lnTo>
                  <a:close/>
                  <a:moveTo>
                    <a:pt x="361" y="452"/>
                  </a:moveTo>
                  <a:lnTo>
                    <a:pt x="350" y="466"/>
                  </a:lnTo>
                  <a:lnTo>
                    <a:pt x="348" y="471"/>
                  </a:lnTo>
                  <a:lnTo>
                    <a:pt x="353" y="468"/>
                  </a:lnTo>
                  <a:lnTo>
                    <a:pt x="363" y="457"/>
                  </a:lnTo>
                  <a:lnTo>
                    <a:pt x="373" y="444"/>
                  </a:lnTo>
                  <a:lnTo>
                    <a:pt x="376" y="437"/>
                  </a:lnTo>
                  <a:lnTo>
                    <a:pt x="370" y="441"/>
                  </a:lnTo>
                  <a:lnTo>
                    <a:pt x="361" y="452"/>
                  </a:lnTo>
                  <a:close/>
                  <a:moveTo>
                    <a:pt x="361" y="487"/>
                  </a:moveTo>
                  <a:lnTo>
                    <a:pt x="353" y="499"/>
                  </a:lnTo>
                  <a:lnTo>
                    <a:pt x="349" y="505"/>
                  </a:lnTo>
                  <a:lnTo>
                    <a:pt x="354" y="502"/>
                  </a:lnTo>
                  <a:lnTo>
                    <a:pt x="363" y="492"/>
                  </a:lnTo>
                  <a:lnTo>
                    <a:pt x="373" y="480"/>
                  </a:lnTo>
                  <a:lnTo>
                    <a:pt x="375" y="474"/>
                  </a:lnTo>
                  <a:lnTo>
                    <a:pt x="370" y="476"/>
                  </a:lnTo>
                  <a:lnTo>
                    <a:pt x="361" y="487"/>
                  </a:lnTo>
                  <a:close/>
                </a:path>
              </a:pathLst>
            </a:custGeom>
            <a:solidFill>
              <a:srgbClr val="FC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7" name="Freeform 61"/>
            <p:cNvSpPr>
              <a:spLocks noEditPoints="1"/>
            </p:cNvSpPr>
            <p:nvPr userDrawn="1"/>
          </p:nvSpPr>
          <p:spPr bwMode="auto">
            <a:xfrm>
              <a:off x="5264150" y="3375025"/>
              <a:ext cx="203200" cy="436563"/>
            </a:xfrm>
            <a:custGeom>
              <a:avLst/>
              <a:gdLst>
                <a:gd name="T0" fmla="*/ 8 w 385"/>
                <a:gd name="T1" fmla="*/ 688 h 825"/>
                <a:gd name="T2" fmla="*/ 0 w 385"/>
                <a:gd name="T3" fmla="*/ 594 h 825"/>
                <a:gd name="T4" fmla="*/ 7 w 385"/>
                <a:gd name="T5" fmla="*/ 530 h 825"/>
                <a:gd name="T6" fmla="*/ 1 w 385"/>
                <a:gd name="T7" fmla="*/ 474 h 825"/>
                <a:gd name="T8" fmla="*/ 359 w 385"/>
                <a:gd name="T9" fmla="*/ 51 h 825"/>
                <a:gd name="T10" fmla="*/ 385 w 385"/>
                <a:gd name="T11" fmla="*/ 82 h 825"/>
                <a:gd name="T12" fmla="*/ 362 w 385"/>
                <a:gd name="T13" fmla="*/ 168 h 825"/>
                <a:gd name="T14" fmla="*/ 355 w 385"/>
                <a:gd name="T15" fmla="*/ 354 h 825"/>
                <a:gd name="T16" fmla="*/ 379 w 385"/>
                <a:gd name="T17" fmla="*/ 532 h 825"/>
                <a:gd name="T18" fmla="*/ 214 w 385"/>
                <a:gd name="T19" fmla="*/ 193 h 825"/>
                <a:gd name="T20" fmla="*/ 42 w 385"/>
                <a:gd name="T21" fmla="*/ 411 h 825"/>
                <a:gd name="T22" fmla="*/ 219 w 385"/>
                <a:gd name="T23" fmla="*/ 202 h 825"/>
                <a:gd name="T24" fmla="*/ 169 w 385"/>
                <a:gd name="T25" fmla="*/ 274 h 825"/>
                <a:gd name="T26" fmla="*/ 353 w 385"/>
                <a:gd name="T27" fmla="*/ 69 h 825"/>
                <a:gd name="T28" fmla="*/ 103 w 385"/>
                <a:gd name="T29" fmla="*/ 360 h 825"/>
                <a:gd name="T30" fmla="*/ 295 w 385"/>
                <a:gd name="T31" fmla="*/ 138 h 825"/>
                <a:gd name="T32" fmla="*/ 102 w 385"/>
                <a:gd name="T33" fmla="*/ 383 h 825"/>
                <a:gd name="T34" fmla="*/ 260 w 385"/>
                <a:gd name="T35" fmla="*/ 200 h 825"/>
                <a:gd name="T36" fmla="*/ 146 w 385"/>
                <a:gd name="T37" fmla="*/ 345 h 825"/>
                <a:gd name="T38" fmla="*/ 373 w 385"/>
                <a:gd name="T39" fmla="*/ 83 h 825"/>
                <a:gd name="T40" fmla="*/ 174 w 385"/>
                <a:gd name="T41" fmla="*/ 323 h 825"/>
                <a:gd name="T42" fmla="*/ 290 w 385"/>
                <a:gd name="T43" fmla="*/ 195 h 825"/>
                <a:gd name="T44" fmla="*/ 145 w 385"/>
                <a:gd name="T45" fmla="*/ 380 h 825"/>
                <a:gd name="T46" fmla="*/ 292 w 385"/>
                <a:gd name="T47" fmla="*/ 210 h 825"/>
                <a:gd name="T48" fmla="*/ 239 w 385"/>
                <a:gd name="T49" fmla="*/ 286 h 825"/>
                <a:gd name="T50" fmla="*/ 83 w 385"/>
                <a:gd name="T51" fmla="*/ 483 h 825"/>
                <a:gd name="T52" fmla="*/ 181 w 385"/>
                <a:gd name="T53" fmla="*/ 373 h 825"/>
                <a:gd name="T54" fmla="*/ 86 w 385"/>
                <a:gd name="T55" fmla="*/ 501 h 825"/>
                <a:gd name="T56" fmla="*/ 177 w 385"/>
                <a:gd name="T57" fmla="*/ 393 h 825"/>
                <a:gd name="T58" fmla="*/ 332 w 385"/>
                <a:gd name="T59" fmla="*/ 221 h 825"/>
                <a:gd name="T60" fmla="*/ 145 w 385"/>
                <a:gd name="T61" fmla="*/ 450 h 825"/>
                <a:gd name="T62" fmla="*/ 273 w 385"/>
                <a:gd name="T63" fmla="*/ 309 h 825"/>
                <a:gd name="T64" fmla="*/ 46 w 385"/>
                <a:gd name="T65" fmla="*/ 594 h 825"/>
                <a:gd name="T66" fmla="*/ 165 w 385"/>
                <a:gd name="T67" fmla="*/ 450 h 825"/>
                <a:gd name="T68" fmla="*/ 247 w 385"/>
                <a:gd name="T69" fmla="*/ 353 h 825"/>
                <a:gd name="T70" fmla="*/ 114 w 385"/>
                <a:gd name="T71" fmla="*/ 534 h 825"/>
                <a:gd name="T72" fmla="*/ 209 w 385"/>
                <a:gd name="T73" fmla="*/ 417 h 825"/>
                <a:gd name="T74" fmla="*/ 334 w 385"/>
                <a:gd name="T75" fmla="*/ 282 h 825"/>
                <a:gd name="T76" fmla="*/ 89 w 385"/>
                <a:gd name="T77" fmla="*/ 591 h 825"/>
                <a:gd name="T78" fmla="*/ 200 w 385"/>
                <a:gd name="T79" fmla="*/ 456 h 825"/>
                <a:gd name="T80" fmla="*/ 327 w 385"/>
                <a:gd name="T81" fmla="*/ 305 h 825"/>
                <a:gd name="T82" fmla="*/ 106 w 385"/>
                <a:gd name="T83" fmla="*/ 596 h 825"/>
                <a:gd name="T84" fmla="*/ 240 w 385"/>
                <a:gd name="T85" fmla="*/ 431 h 825"/>
                <a:gd name="T86" fmla="*/ 370 w 385"/>
                <a:gd name="T87" fmla="*/ 282 h 825"/>
                <a:gd name="T88" fmla="*/ 163 w 385"/>
                <a:gd name="T89" fmla="*/ 553 h 825"/>
                <a:gd name="T90" fmla="*/ 266 w 385"/>
                <a:gd name="T91" fmla="*/ 429 h 825"/>
                <a:gd name="T92" fmla="*/ 37 w 385"/>
                <a:gd name="T93" fmla="*/ 735 h 825"/>
                <a:gd name="T94" fmla="*/ 149 w 385"/>
                <a:gd name="T95" fmla="*/ 600 h 825"/>
                <a:gd name="T96" fmla="*/ 246 w 385"/>
                <a:gd name="T97" fmla="*/ 480 h 825"/>
                <a:gd name="T98" fmla="*/ 56 w 385"/>
                <a:gd name="T99" fmla="*/ 742 h 825"/>
                <a:gd name="T100" fmla="*/ 176 w 385"/>
                <a:gd name="T101" fmla="*/ 599 h 825"/>
                <a:gd name="T102" fmla="*/ 267 w 385"/>
                <a:gd name="T103" fmla="*/ 487 h 825"/>
                <a:gd name="T104" fmla="*/ 51 w 385"/>
                <a:gd name="T105" fmla="*/ 784 h 825"/>
                <a:gd name="T106" fmla="*/ 161 w 385"/>
                <a:gd name="T107" fmla="*/ 647 h 825"/>
                <a:gd name="T108" fmla="*/ 321 w 385"/>
                <a:gd name="T109" fmla="*/ 451 h 825"/>
                <a:gd name="T110" fmla="*/ 89 w 385"/>
                <a:gd name="T111" fmla="*/ 766 h 825"/>
                <a:gd name="T112" fmla="*/ 221 w 385"/>
                <a:gd name="T113" fmla="*/ 606 h 825"/>
                <a:gd name="T114" fmla="*/ 292 w 385"/>
                <a:gd name="T115" fmla="*/ 526 h 825"/>
                <a:gd name="T116" fmla="*/ 219 w 385"/>
                <a:gd name="T117" fmla="*/ 645 h 825"/>
                <a:gd name="T118" fmla="*/ 305 w 385"/>
                <a:gd name="T119" fmla="*/ 541 h 825"/>
                <a:gd name="T120" fmla="*/ 234 w 385"/>
                <a:gd name="T121" fmla="*/ 666 h 825"/>
                <a:gd name="T122" fmla="*/ 347 w 385"/>
                <a:gd name="T123" fmla="*/ 524 h 825"/>
                <a:gd name="T124" fmla="*/ 366 w 385"/>
                <a:gd name="T125" fmla="*/ 544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825">
                  <a:moveTo>
                    <a:pt x="0" y="821"/>
                  </a:moveTo>
                  <a:lnTo>
                    <a:pt x="0" y="814"/>
                  </a:lnTo>
                  <a:lnTo>
                    <a:pt x="6" y="806"/>
                  </a:lnTo>
                  <a:lnTo>
                    <a:pt x="8" y="805"/>
                  </a:lnTo>
                  <a:lnTo>
                    <a:pt x="7" y="810"/>
                  </a:lnTo>
                  <a:lnTo>
                    <a:pt x="0" y="821"/>
                  </a:lnTo>
                  <a:close/>
                  <a:moveTo>
                    <a:pt x="0" y="790"/>
                  </a:moveTo>
                  <a:lnTo>
                    <a:pt x="0" y="781"/>
                  </a:lnTo>
                  <a:lnTo>
                    <a:pt x="10" y="771"/>
                  </a:lnTo>
                  <a:lnTo>
                    <a:pt x="14" y="767"/>
                  </a:lnTo>
                  <a:lnTo>
                    <a:pt x="11" y="774"/>
                  </a:lnTo>
                  <a:lnTo>
                    <a:pt x="1" y="787"/>
                  </a:lnTo>
                  <a:lnTo>
                    <a:pt x="0" y="790"/>
                  </a:lnTo>
                  <a:close/>
                  <a:moveTo>
                    <a:pt x="0" y="759"/>
                  </a:moveTo>
                  <a:lnTo>
                    <a:pt x="0" y="753"/>
                  </a:lnTo>
                  <a:lnTo>
                    <a:pt x="4" y="747"/>
                  </a:lnTo>
                  <a:lnTo>
                    <a:pt x="10" y="740"/>
                  </a:lnTo>
                  <a:lnTo>
                    <a:pt x="22" y="727"/>
                  </a:lnTo>
                  <a:lnTo>
                    <a:pt x="26" y="722"/>
                  </a:lnTo>
                  <a:lnTo>
                    <a:pt x="23" y="729"/>
                  </a:lnTo>
                  <a:lnTo>
                    <a:pt x="12" y="745"/>
                  </a:lnTo>
                  <a:lnTo>
                    <a:pt x="6" y="753"/>
                  </a:lnTo>
                  <a:lnTo>
                    <a:pt x="0" y="759"/>
                  </a:lnTo>
                  <a:close/>
                  <a:moveTo>
                    <a:pt x="0" y="732"/>
                  </a:moveTo>
                  <a:lnTo>
                    <a:pt x="0" y="727"/>
                  </a:lnTo>
                  <a:lnTo>
                    <a:pt x="1" y="726"/>
                  </a:lnTo>
                  <a:lnTo>
                    <a:pt x="3" y="726"/>
                  </a:lnTo>
                  <a:lnTo>
                    <a:pt x="3" y="727"/>
                  </a:lnTo>
                  <a:lnTo>
                    <a:pt x="0" y="732"/>
                  </a:lnTo>
                  <a:close/>
                  <a:moveTo>
                    <a:pt x="0" y="705"/>
                  </a:moveTo>
                  <a:lnTo>
                    <a:pt x="0" y="698"/>
                  </a:lnTo>
                  <a:lnTo>
                    <a:pt x="4" y="694"/>
                  </a:lnTo>
                  <a:lnTo>
                    <a:pt x="8" y="688"/>
                  </a:lnTo>
                  <a:lnTo>
                    <a:pt x="22" y="672"/>
                  </a:lnTo>
                  <a:lnTo>
                    <a:pt x="27" y="667"/>
                  </a:lnTo>
                  <a:lnTo>
                    <a:pt x="23" y="676"/>
                  </a:lnTo>
                  <a:lnTo>
                    <a:pt x="11" y="692"/>
                  </a:lnTo>
                  <a:lnTo>
                    <a:pt x="5" y="700"/>
                  </a:lnTo>
                  <a:lnTo>
                    <a:pt x="0" y="705"/>
                  </a:lnTo>
                  <a:close/>
                  <a:moveTo>
                    <a:pt x="0" y="681"/>
                  </a:moveTo>
                  <a:lnTo>
                    <a:pt x="0" y="673"/>
                  </a:lnTo>
                  <a:lnTo>
                    <a:pt x="7" y="666"/>
                  </a:lnTo>
                  <a:lnTo>
                    <a:pt x="10" y="664"/>
                  </a:lnTo>
                  <a:lnTo>
                    <a:pt x="7" y="670"/>
                  </a:lnTo>
                  <a:lnTo>
                    <a:pt x="0" y="681"/>
                  </a:lnTo>
                  <a:close/>
                  <a:moveTo>
                    <a:pt x="0" y="633"/>
                  </a:moveTo>
                  <a:lnTo>
                    <a:pt x="0" y="628"/>
                  </a:lnTo>
                  <a:lnTo>
                    <a:pt x="7" y="619"/>
                  </a:lnTo>
                  <a:lnTo>
                    <a:pt x="17" y="606"/>
                  </a:lnTo>
                  <a:lnTo>
                    <a:pt x="32" y="588"/>
                  </a:lnTo>
                  <a:lnTo>
                    <a:pt x="39" y="582"/>
                  </a:lnTo>
                  <a:lnTo>
                    <a:pt x="33" y="591"/>
                  </a:lnTo>
                  <a:lnTo>
                    <a:pt x="19" y="612"/>
                  </a:lnTo>
                  <a:lnTo>
                    <a:pt x="8" y="625"/>
                  </a:lnTo>
                  <a:lnTo>
                    <a:pt x="0" y="633"/>
                  </a:lnTo>
                  <a:close/>
                  <a:moveTo>
                    <a:pt x="0" y="613"/>
                  </a:moveTo>
                  <a:lnTo>
                    <a:pt x="0" y="606"/>
                  </a:lnTo>
                  <a:lnTo>
                    <a:pt x="4" y="601"/>
                  </a:lnTo>
                  <a:lnTo>
                    <a:pt x="8" y="595"/>
                  </a:lnTo>
                  <a:lnTo>
                    <a:pt x="24" y="576"/>
                  </a:lnTo>
                  <a:lnTo>
                    <a:pt x="32" y="570"/>
                  </a:lnTo>
                  <a:lnTo>
                    <a:pt x="26" y="580"/>
                  </a:lnTo>
                  <a:lnTo>
                    <a:pt x="11" y="600"/>
                  </a:lnTo>
                  <a:lnTo>
                    <a:pt x="5" y="607"/>
                  </a:lnTo>
                  <a:lnTo>
                    <a:pt x="0" y="613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1" y="583"/>
                  </a:lnTo>
                  <a:lnTo>
                    <a:pt x="3" y="582"/>
                  </a:lnTo>
                  <a:lnTo>
                    <a:pt x="20" y="562"/>
                  </a:lnTo>
                  <a:lnTo>
                    <a:pt x="27" y="555"/>
                  </a:lnTo>
                  <a:lnTo>
                    <a:pt x="22" y="565"/>
                  </a:lnTo>
                  <a:lnTo>
                    <a:pt x="6" y="587"/>
                  </a:lnTo>
                  <a:lnTo>
                    <a:pt x="3" y="590"/>
                  </a:lnTo>
                  <a:lnTo>
                    <a:pt x="0" y="594"/>
                  </a:lnTo>
                  <a:close/>
                  <a:moveTo>
                    <a:pt x="0" y="575"/>
                  </a:moveTo>
                  <a:lnTo>
                    <a:pt x="0" y="565"/>
                  </a:lnTo>
                  <a:lnTo>
                    <a:pt x="0" y="565"/>
                  </a:lnTo>
                  <a:lnTo>
                    <a:pt x="18" y="544"/>
                  </a:lnTo>
                  <a:lnTo>
                    <a:pt x="26" y="538"/>
                  </a:lnTo>
                  <a:lnTo>
                    <a:pt x="20" y="547"/>
                  </a:lnTo>
                  <a:lnTo>
                    <a:pt x="4" y="570"/>
                  </a:lnTo>
                  <a:lnTo>
                    <a:pt x="0" y="575"/>
                  </a:lnTo>
                  <a:close/>
                  <a:moveTo>
                    <a:pt x="0" y="557"/>
                  </a:moveTo>
                  <a:lnTo>
                    <a:pt x="0" y="547"/>
                  </a:lnTo>
                  <a:lnTo>
                    <a:pt x="1" y="546"/>
                  </a:lnTo>
                  <a:lnTo>
                    <a:pt x="19" y="525"/>
                  </a:lnTo>
                  <a:lnTo>
                    <a:pt x="27" y="518"/>
                  </a:lnTo>
                  <a:lnTo>
                    <a:pt x="22" y="528"/>
                  </a:lnTo>
                  <a:lnTo>
                    <a:pt x="4" y="551"/>
                  </a:lnTo>
                  <a:lnTo>
                    <a:pt x="0" y="557"/>
                  </a:lnTo>
                  <a:close/>
                  <a:moveTo>
                    <a:pt x="0" y="539"/>
                  </a:moveTo>
                  <a:lnTo>
                    <a:pt x="0" y="531"/>
                  </a:lnTo>
                  <a:lnTo>
                    <a:pt x="3" y="527"/>
                  </a:lnTo>
                  <a:lnTo>
                    <a:pt x="5" y="525"/>
                  </a:lnTo>
                  <a:lnTo>
                    <a:pt x="24" y="502"/>
                  </a:lnTo>
                  <a:lnTo>
                    <a:pt x="32" y="494"/>
                  </a:lnTo>
                  <a:lnTo>
                    <a:pt x="26" y="506"/>
                  </a:lnTo>
                  <a:lnTo>
                    <a:pt x="7" y="530"/>
                  </a:lnTo>
                  <a:lnTo>
                    <a:pt x="4" y="534"/>
                  </a:lnTo>
                  <a:lnTo>
                    <a:pt x="0" y="539"/>
                  </a:lnTo>
                  <a:close/>
                  <a:moveTo>
                    <a:pt x="0" y="522"/>
                  </a:moveTo>
                  <a:lnTo>
                    <a:pt x="0" y="514"/>
                  </a:lnTo>
                  <a:lnTo>
                    <a:pt x="5" y="507"/>
                  </a:lnTo>
                  <a:lnTo>
                    <a:pt x="11" y="500"/>
                  </a:lnTo>
                  <a:lnTo>
                    <a:pt x="22" y="487"/>
                  </a:lnTo>
                  <a:lnTo>
                    <a:pt x="31" y="477"/>
                  </a:lnTo>
                  <a:lnTo>
                    <a:pt x="37" y="470"/>
                  </a:lnTo>
                  <a:lnTo>
                    <a:pt x="41" y="469"/>
                  </a:lnTo>
                  <a:lnTo>
                    <a:pt x="38" y="473"/>
                  </a:lnTo>
                  <a:lnTo>
                    <a:pt x="33" y="481"/>
                  </a:lnTo>
                  <a:lnTo>
                    <a:pt x="25" y="492"/>
                  </a:lnTo>
                  <a:lnTo>
                    <a:pt x="14" y="505"/>
                  </a:lnTo>
                  <a:lnTo>
                    <a:pt x="7" y="514"/>
                  </a:lnTo>
                  <a:lnTo>
                    <a:pt x="0" y="522"/>
                  </a:lnTo>
                  <a:close/>
                  <a:moveTo>
                    <a:pt x="0" y="505"/>
                  </a:moveTo>
                  <a:lnTo>
                    <a:pt x="0" y="500"/>
                  </a:lnTo>
                  <a:lnTo>
                    <a:pt x="8" y="488"/>
                  </a:lnTo>
                  <a:lnTo>
                    <a:pt x="22" y="473"/>
                  </a:lnTo>
                  <a:lnTo>
                    <a:pt x="42" y="449"/>
                  </a:lnTo>
                  <a:lnTo>
                    <a:pt x="51" y="441"/>
                  </a:lnTo>
                  <a:lnTo>
                    <a:pt x="50" y="444"/>
                  </a:lnTo>
                  <a:lnTo>
                    <a:pt x="44" y="452"/>
                  </a:lnTo>
                  <a:lnTo>
                    <a:pt x="35" y="464"/>
                  </a:lnTo>
                  <a:lnTo>
                    <a:pt x="24" y="477"/>
                  </a:lnTo>
                  <a:lnTo>
                    <a:pt x="11" y="494"/>
                  </a:lnTo>
                  <a:lnTo>
                    <a:pt x="0" y="505"/>
                  </a:lnTo>
                  <a:close/>
                  <a:moveTo>
                    <a:pt x="0" y="475"/>
                  </a:moveTo>
                  <a:lnTo>
                    <a:pt x="0" y="473"/>
                  </a:lnTo>
                  <a:lnTo>
                    <a:pt x="1" y="473"/>
                  </a:lnTo>
                  <a:lnTo>
                    <a:pt x="1" y="473"/>
                  </a:lnTo>
                  <a:lnTo>
                    <a:pt x="1" y="474"/>
                  </a:lnTo>
                  <a:lnTo>
                    <a:pt x="0" y="475"/>
                  </a:lnTo>
                  <a:close/>
                  <a:moveTo>
                    <a:pt x="0" y="464"/>
                  </a:moveTo>
                  <a:lnTo>
                    <a:pt x="0" y="457"/>
                  </a:lnTo>
                  <a:lnTo>
                    <a:pt x="13" y="442"/>
                  </a:lnTo>
                  <a:lnTo>
                    <a:pt x="19" y="437"/>
                  </a:lnTo>
                  <a:lnTo>
                    <a:pt x="14" y="445"/>
                  </a:lnTo>
                  <a:lnTo>
                    <a:pt x="0" y="464"/>
                  </a:lnTo>
                  <a:close/>
                  <a:moveTo>
                    <a:pt x="0" y="452"/>
                  </a:moveTo>
                  <a:lnTo>
                    <a:pt x="0" y="444"/>
                  </a:lnTo>
                  <a:lnTo>
                    <a:pt x="4" y="441"/>
                  </a:lnTo>
                  <a:lnTo>
                    <a:pt x="6" y="436"/>
                  </a:lnTo>
                  <a:lnTo>
                    <a:pt x="19" y="421"/>
                  </a:lnTo>
                  <a:lnTo>
                    <a:pt x="30" y="408"/>
                  </a:lnTo>
                  <a:lnTo>
                    <a:pt x="37" y="401"/>
                  </a:lnTo>
                  <a:lnTo>
                    <a:pt x="41" y="399"/>
                  </a:lnTo>
                  <a:lnTo>
                    <a:pt x="38" y="404"/>
                  </a:lnTo>
                  <a:lnTo>
                    <a:pt x="32" y="412"/>
                  </a:lnTo>
                  <a:lnTo>
                    <a:pt x="22" y="425"/>
                  </a:lnTo>
                  <a:lnTo>
                    <a:pt x="10" y="441"/>
                  </a:lnTo>
                  <a:lnTo>
                    <a:pt x="5" y="446"/>
                  </a:lnTo>
                  <a:lnTo>
                    <a:pt x="0" y="452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62" y="33"/>
                  </a:lnTo>
                  <a:lnTo>
                    <a:pt x="352" y="40"/>
                  </a:lnTo>
                  <a:lnTo>
                    <a:pt x="354" y="37"/>
                  </a:lnTo>
                  <a:lnTo>
                    <a:pt x="361" y="28"/>
                  </a:lnTo>
                  <a:lnTo>
                    <a:pt x="372" y="15"/>
                  </a:lnTo>
                  <a:lnTo>
                    <a:pt x="385" y="0"/>
                  </a:lnTo>
                  <a:close/>
                  <a:moveTo>
                    <a:pt x="385" y="13"/>
                  </a:moveTo>
                  <a:lnTo>
                    <a:pt x="385" y="20"/>
                  </a:lnTo>
                  <a:lnTo>
                    <a:pt x="373" y="34"/>
                  </a:lnTo>
                  <a:lnTo>
                    <a:pt x="359" y="51"/>
                  </a:lnTo>
                  <a:lnTo>
                    <a:pt x="343" y="67"/>
                  </a:lnTo>
                  <a:lnTo>
                    <a:pt x="330" y="80"/>
                  </a:lnTo>
                  <a:lnTo>
                    <a:pt x="321" y="89"/>
                  </a:lnTo>
                  <a:lnTo>
                    <a:pt x="317" y="91"/>
                  </a:lnTo>
                  <a:lnTo>
                    <a:pt x="320" y="86"/>
                  </a:lnTo>
                  <a:lnTo>
                    <a:pt x="328" y="77"/>
                  </a:lnTo>
                  <a:lnTo>
                    <a:pt x="340" y="61"/>
                  </a:lnTo>
                  <a:lnTo>
                    <a:pt x="355" y="45"/>
                  </a:lnTo>
                  <a:lnTo>
                    <a:pt x="372" y="27"/>
                  </a:lnTo>
                  <a:lnTo>
                    <a:pt x="385" y="13"/>
                  </a:lnTo>
                  <a:close/>
                  <a:moveTo>
                    <a:pt x="385" y="37"/>
                  </a:moveTo>
                  <a:lnTo>
                    <a:pt x="385" y="47"/>
                  </a:lnTo>
                  <a:lnTo>
                    <a:pt x="365" y="67"/>
                  </a:lnTo>
                  <a:lnTo>
                    <a:pt x="355" y="75"/>
                  </a:lnTo>
                  <a:lnTo>
                    <a:pt x="358" y="71"/>
                  </a:lnTo>
                  <a:lnTo>
                    <a:pt x="364" y="63"/>
                  </a:lnTo>
                  <a:lnTo>
                    <a:pt x="373" y="51"/>
                  </a:lnTo>
                  <a:lnTo>
                    <a:pt x="385" y="37"/>
                  </a:lnTo>
                  <a:close/>
                  <a:moveTo>
                    <a:pt x="385" y="52"/>
                  </a:moveTo>
                  <a:lnTo>
                    <a:pt x="385" y="60"/>
                  </a:lnTo>
                  <a:lnTo>
                    <a:pt x="377" y="70"/>
                  </a:lnTo>
                  <a:lnTo>
                    <a:pt x="367" y="80"/>
                  </a:lnTo>
                  <a:lnTo>
                    <a:pt x="353" y="96"/>
                  </a:lnTo>
                  <a:lnTo>
                    <a:pt x="341" y="109"/>
                  </a:lnTo>
                  <a:lnTo>
                    <a:pt x="333" y="116"/>
                  </a:lnTo>
                  <a:lnTo>
                    <a:pt x="329" y="119"/>
                  </a:lnTo>
                  <a:lnTo>
                    <a:pt x="330" y="114"/>
                  </a:lnTo>
                  <a:lnTo>
                    <a:pt x="339" y="104"/>
                  </a:lnTo>
                  <a:lnTo>
                    <a:pt x="349" y="91"/>
                  </a:lnTo>
                  <a:lnTo>
                    <a:pt x="364" y="75"/>
                  </a:lnTo>
                  <a:lnTo>
                    <a:pt x="376" y="63"/>
                  </a:lnTo>
                  <a:lnTo>
                    <a:pt x="385" y="52"/>
                  </a:lnTo>
                  <a:close/>
                  <a:moveTo>
                    <a:pt x="385" y="82"/>
                  </a:moveTo>
                  <a:lnTo>
                    <a:pt x="385" y="89"/>
                  </a:lnTo>
                  <a:lnTo>
                    <a:pt x="379" y="95"/>
                  </a:lnTo>
                  <a:lnTo>
                    <a:pt x="376" y="96"/>
                  </a:lnTo>
                  <a:lnTo>
                    <a:pt x="378" y="92"/>
                  </a:lnTo>
                  <a:lnTo>
                    <a:pt x="385" y="82"/>
                  </a:lnTo>
                  <a:close/>
                  <a:moveTo>
                    <a:pt x="385" y="97"/>
                  </a:moveTo>
                  <a:lnTo>
                    <a:pt x="385" y="108"/>
                  </a:lnTo>
                  <a:lnTo>
                    <a:pt x="374" y="119"/>
                  </a:lnTo>
                  <a:lnTo>
                    <a:pt x="366" y="128"/>
                  </a:lnTo>
                  <a:lnTo>
                    <a:pt x="359" y="133"/>
                  </a:lnTo>
                  <a:lnTo>
                    <a:pt x="357" y="134"/>
                  </a:lnTo>
                  <a:lnTo>
                    <a:pt x="358" y="130"/>
                  </a:lnTo>
                  <a:lnTo>
                    <a:pt x="364" y="122"/>
                  </a:lnTo>
                  <a:lnTo>
                    <a:pt x="373" y="110"/>
                  </a:lnTo>
                  <a:lnTo>
                    <a:pt x="385" y="97"/>
                  </a:lnTo>
                  <a:close/>
                  <a:moveTo>
                    <a:pt x="385" y="114"/>
                  </a:moveTo>
                  <a:lnTo>
                    <a:pt x="385" y="124"/>
                  </a:lnTo>
                  <a:lnTo>
                    <a:pt x="380" y="129"/>
                  </a:lnTo>
                  <a:lnTo>
                    <a:pt x="376" y="135"/>
                  </a:lnTo>
                  <a:lnTo>
                    <a:pt x="362" y="149"/>
                  </a:lnTo>
                  <a:lnTo>
                    <a:pt x="352" y="160"/>
                  </a:lnTo>
                  <a:lnTo>
                    <a:pt x="345" y="167"/>
                  </a:lnTo>
                  <a:lnTo>
                    <a:pt x="341" y="168"/>
                  </a:lnTo>
                  <a:lnTo>
                    <a:pt x="342" y="165"/>
                  </a:lnTo>
                  <a:lnTo>
                    <a:pt x="349" y="155"/>
                  </a:lnTo>
                  <a:lnTo>
                    <a:pt x="359" y="143"/>
                  </a:lnTo>
                  <a:lnTo>
                    <a:pt x="372" y="129"/>
                  </a:lnTo>
                  <a:lnTo>
                    <a:pt x="379" y="121"/>
                  </a:lnTo>
                  <a:lnTo>
                    <a:pt x="385" y="114"/>
                  </a:lnTo>
                  <a:close/>
                  <a:moveTo>
                    <a:pt x="385" y="134"/>
                  </a:moveTo>
                  <a:lnTo>
                    <a:pt x="385" y="141"/>
                  </a:lnTo>
                  <a:lnTo>
                    <a:pt x="376" y="153"/>
                  </a:lnTo>
                  <a:lnTo>
                    <a:pt x="362" y="168"/>
                  </a:lnTo>
                  <a:lnTo>
                    <a:pt x="351" y="181"/>
                  </a:lnTo>
                  <a:lnTo>
                    <a:pt x="340" y="192"/>
                  </a:lnTo>
                  <a:lnTo>
                    <a:pt x="333" y="198"/>
                  </a:lnTo>
                  <a:lnTo>
                    <a:pt x="329" y="199"/>
                  </a:lnTo>
                  <a:lnTo>
                    <a:pt x="330" y="196"/>
                  </a:lnTo>
                  <a:lnTo>
                    <a:pt x="338" y="187"/>
                  </a:lnTo>
                  <a:lnTo>
                    <a:pt x="347" y="176"/>
                  </a:lnTo>
                  <a:lnTo>
                    <a:pt x="359" y="161"/>
                  </a:lnTo>
                  <a:lnTo>
                    <a:pt x="373" y="146"/>
                  </a:lnTo>
                  <a:lnTo>
                    <a:pt x="385" y="134"/>
                  </a:lnTo>
                  <a:close/>
                  <a:moveTo>
                    <a:pt x="385" y="292"/>
                  </a:moveTo>
                  <a:lnTo>
                    <a:pt x="385" y="296"/>
                  </a:lnTo>
                  <a:lnTo>
                    <a:pt x="378" y="307"/>
                  </a:lnTo>
                  <a:lnTo>
                    <a:pt x="366" y="322"/>
                  </a:lnTo>
                  <a:lnTo>
                    <a:pt x="357" y="331"/>
                  </a:lnTo>
                  <a:lnTo>
                    <a:pt x="348" y="340"/>
                  </a:lnTo>
                  <a:lnTo>
                    <a:pt x="343" y="344"/>
                  </a:lnTo>
                  <a:lnTo>
                    <a:pt x="340" y="345"/>
                  </a:lnTo>
                  <a:lnTo>
                    <a:pt x="341" y="342"/>
                  </a:lnTo>
                  <a:lnTo>
                    <a:pt x="346" y="335"/>
                  </a:lnTo>
                  <a:lnTo>
                    <a:pt x="353" y="325"/>
                  </a:lnTo>
                  <a:lnTo>
                    <a:pt x="361" y="316"/>
                  </a:lnTo>
                  <a:lnTo>
                    <a:pt x="377" y="300"/>
                  </a:lnTo>
                  <a:lnTo>
                    <a:pt x="385" y="292"/>
                  </a:lnTo>
                  <a:close/>
                  <a:moveTo>
                    <a:pt x="385" y="316"/>
                  </a:moveTo>
                  <a:lnTo>
                    <a:pt x="385" y="326"/>
                  </a:lnTo>
                  <a:lnTo>
                    <a:pt x="383" y="330"/>
                  </a:lnTo>
                  <a:lnTo>
                    <a:pt x="379" y="334"/>
                  </a:lnTo>
                  <a:lnTo>
                    <a:pt x="370" y="344"/>
                  </a:lnTo>
                  <a:lnTo>
                    <a:pt x="362" y="351"/>
                  </a:lnTo>
                  <a:lnTo>
                    <a:pt x="357" y="356"/>
                  </a:lnTo>
                  <a:lnTo>
                    <a:pt x="354" y="356"/>
                  </a:lnTo>
                  <a:lnTo>
                    <a:pt x="355" y="354"/>
                  </a:lnTo>
                  <a:lnTo>
                    <a:pt x="359" y="347"/>
                  </a:lnTo>
                  <a:lnTo>
                    <a:pt x="366" y="338"/>
                  </a:lnTo>
                  <a:lnTo>
                    <a:pt x="374" y="328"/>
                  </a:lnTo>
                  <a:lnTo>
                    <a:pt x="380" y="322"/>
                  </a:lnTo>
                  <a:lnTo>
                    <a:pt x="385" y="316"/>
                  </a:lnTo>
                  <a:close/>
                  <a:moveTo>
                    <a:pt x="385" y="344"/>
                  </a:moveTo>
                  <a:lnTo>
                    <a:pt x="385" y="355"/>
                  </a:lnTo>
                  <a:lnTo>
                    <a:pt x="376" y="364"/>
                  </a:lnTo>
                  <a:lnTo>
                    <a:pt x="372" y="366"/>
                  </a:lnTo>
                  <a:lnTo>
                    <a:pt x="374" y="359"/>
                  </a:lnTo>
                  <a:lnTo>
                    <a:pt x="385" y="344"/>
                  </a:lnTo>
                  <a:close/>
                  <a:moveTo>
                    <a:pt x="385" y="408"/>
                  </a:moveTo>
                  <a:lnTo>
                    <a:pt x="385" y="418"/>
                  </a:lnTo>
                  <a:lnTo>
                    <a:pt x="385" y="418"/>
                  </a:lnTo>
                  <a:lnTo>
                    <a:pt x="378" y="426"/>
                  </a:lnTo>
                  <a:lnTo>
                    <a:pt x="372" y="432"/>
                  </a:lnTo>
                  <a:lnTo>
                    <a:pt x="367" y="436"/>
                  </a:lnTo>
                  <a:lnTo>
                    <a:pt x="365" y="437"/>
                  </a:lnTo>
                  <a:lnTo>
                    <a:pt x="366" y="433"/>
                  </a:lnTo>
                  <a:lnTo>
                    <a:pt x="368" y="429"/>
                  </a:lnTo>
                  <a:lnTo>
                    <a:pt x="374" y="420"/>
                  </a:lnTo>
                  <a:lnTo>
                    <a:pt x="381" y="412"/>
                  </a:lnTo>
                  <a:lnTo>
                    <a:pt x="384" y="410"/>
                  </a:lnTo>
                  <a:lnTo>
                    <a:pt x="385" y="408"/>
                  </a:lnTo>
                  <a:close/>
                  <a:moveTo>
                    <a:pt x="385" y="479"/>
                  </a:moveTo>
                  <a:lnTo>
                    <a:pt x="385" y="487"/>
                  </a:lnTo>
                  <a:lnTo>
                    <a:pt x="381" y="489"/>
                  </a:lnTo>
                  <a:lnTo>
                    <a:pt x="379" y="489"/>
                  </a:lnTo>
                  <a:lnTo>
                    <a:pt x="380" y="486"/>
                  </a:lnTo>
                  <a:lnTo>
                    <a:pt x="385" y="479"/>
                  </a:lnTo>
                  <a:close/>
                  <a:moveTo>
                    <a:pt x="385" y="517"/>
                  </a:moveTo>
                  <a:lnTo>
                    <a:pt x="385" y="525"/>
                  </a:lnTo>
                  <a:lnTo>
                    <a:pt x="379" y="532"/>
                  </a:lnTo>
                  <a:lnTo>
                    <a:pt x="376" y="533"/>
                  </a:lnTo>
                  <a:lnTo>
                    <a:pt x="378" y="527"/>
                  </a:lnTo>
                  <a:lnTo>
                    <a:pt x="385" y="517"/>
                  </a:lnTo>
                  <a:close/>
                  <a:moveTo>
                    <a:pt x="385" y="557"/>
                  </a:moveTo>
                  <a:lnTo>
                    <a:pt x="385" y="564"/>
                  </a:lnTo>
                  <a:lnTo>
                    <a:pt x="380" y="569"/>
                  </a:lnTo>
                  <a:lnTo>
                    <a:pt x="378" y="569"/>
                  </a:lnTo>
                  <a:lnTo>
                    <a:pt x="380" y="565"/>
                  </a:lnTo>
                  <a:lnTo>
                    <a:pt x="385" y="557"/>
                  </a:lnTo>
                  <a:close/>
                  <a:moveTo>
                    <a:pt x="96" y="336"/>
                  </a:moveTo>
                  <a:lnTo>
                    <a:pt x="111" y="319"/>
                  </a:lnTo>
                  <a:lnTo>
                    <a:pt x="121" y="306"/>
                  </a:lnTo>
                  <a:lnTo>
                    <a:pt x="127" y="297"/>
                  </a:lnTo>
                  <a:lnTo>
                    <a:pt x="130" y="293"/>
                  </a:lnTo>
                  <a:lnTo>
                    <a:pt x="126" y="294"/>
                  </a:lnTo>
                  <a:lnTo>
                    <a:pt x="119" y="303"/>
                  </a:lnTo>
                  <a:lnTo>
                    <a:pt x="107" y="316"/>
                  </a:lnTo>
                  <a:lnTo>
                    <a:pt x="94" y="331"/>
                  </a:lnTo>
                  <a:lnTo>
                    <a:pt x="81" y="347"/>
                  </a:lnTo>
                  <a:lnTo>
                    <a:pt x="70" y="361"/>
                  </a:lnTo>
                  <a:lnTo>
                    <a:pt x="63" y="370"/>
                  </a:lnTo>
                  <a:lnTo>
                    <a:pt x="61" y="374"/>
                  </a:lnTo>
                  <a:lnTo>
                    <a:pt x="64" y="372"/>
                  </a:lnTo>
                  <a:lnTo>
                    <a:pt x="73" y="364"/>
                  </a:lnTo>
                  <a:lnTo>
                    <a:pt x="83" y="351"/>
                  </a:lnTo>
                  <a:lnTo>
                    <a:pt x="96" y="336"/>
                  </a:lnTo>
                  <a:close/>
                  <a:moveTo>
                    <a:pt x="190" y="227"/>
                  </a:moveTo>
                  <a:lnTo>
                    <a:pt x="204" y="210"/>
                  </a:lnTo>
                  <a:lnTo>
                    <a:pt x="215" y="197"/>
                  </a:lnTo>
                  <a:lnTo>
                    <a:pt x="223" y="187"/>
                  </a:lnTo>
                  <a:lnTo>
                    <a:pt x="226" y="183"/>
                  </a:lnTo>
                  <a:lnTo>
                    <a:pt x="222" y="185"/>
                  </a:lnTo>
                  <a:lnTo>
                    <a:pt x="214" y="193"/>
                  </a:lnTo>
                  <a:lnTo>
                    <a:pt x="201" y="205"/>
                  </a:lnTo>
                  <a:lnTo>
                    <a:pt x="187" y="222"/>
                  </a:lnTo>
                  <a:lnTo>
                    <a:pt x="172" y="239"/>
                  </a:lnTo>
                  <a:lnTo>
                    <a:pt x="162" y="253"/>
                  </a:lnTo>
                  <a:lnTo>
                    <a:pt x="155" y="262"/>
                  </a:lnTo>
                  <a:lnTo>
                    <a:pt x="152" y="267"/>
                  </a:lnTo>
                  <a:lnTo>
                    <a:pt x="156" y="265"/>
                  </a:lnTo>
                  <a:lnTo>
                    <a:pt x="164" y="256"/>
                  </a:lnTo>
                  <a:lnTo>
                    <a:pt x="176" y="243"/>
                  </a:lnTo>
                  <a:lnTo>
                    <a:pt x="190" y="227"/>
                  </a:lnTo>
                  <a:close/>
                  <a:moveTo>
                    <a:pt x="290" y="115"/>
                  </a:moveTo>
                  <a:lnTo>
                    <a:pt x="304" y="97"/>
                  </a:lnTo>
                  <a:lnTo>
                    <a:pt x="317" y="83"/>
                  </a:lnTo>
                  <a:lnTo>
                    <a:pt x="324" y="73"/>
                  </a:lnTo>
                  <a:lnTo>
                    <a:pt x="327" y="69"/>
                  </a:lnTo>
                  <a:lnTo>
                    <a:pt x="323" y="71"/>
                  </a:lnTo>
                  <a:lnTo>
                    <a:pt x="315" y="79"/>
                  </a:lnTo>
                  <a:lnTo>
                    <a:pt x="302" y="92"/>
                  </a:lnTo>
                  <a:lnTo>
                    <a:pt x="286" y="109"/>
                  </a:lnTo>
                  <a:lnTo>
                    <a:pt x="271" y="127"/>
                  </a:lnTo>
                  <a:lnTo>
                    <a:pt x="259" y="141"/>
                  </a:lnTo>
                  <a:lnTo>
                    <a:pt x="251" y="152"/>
                  </a:lnTo>
                  <a:lnTo>
                    <a:pt x="248" y="155"/>
                  </a:lnTo>
                  <a:lnTo>
                    <a:pt x="253" y="153"/>
                  </a:lnTo>
                  <a:lnTo>
                    <a:pt x="261" y="145"/>
                  </a:lnTo>
                  <a:lnTo>
                    <a:pt x="275" y="132"/>
                  </a:lnTo>
                  <a:lnTo>
                    <a:pt x="290" y="115"/>
                  </a:lnTo>
                  <a:close/>
                  <a:moveTo>
                    <a:pt x="70" y="372"/>
                  </a:moveTo>
                  <a:lnTo>
                    <a:pt x="57" y="387"/>
                  </a:lnTo>
                  <a:lnTo>
                    <a:pt x="48" y="400"/>
                  </a:lnTo>
                  <a:lnTo>
                    <a:pt x="41" y="410"/>
                  </a:lnTo>
                  <a:lnTo>
                    <a:pt x="39" y="413"/>
                  </a:lnTo>
                  <a:lnTo>
                    <a:pt x="42" y="411"/>
                  </a:lnTo>
                  <a:lnTo>
                    <a:pt x="50" y="404"/>
                  </a:lnTo>
                  <a:lnTo>
                    <a:pt x="61" y="392"/>
                  </a:lnTo>
                  <a:lnTo>
                    <a:pt x="74" y="376"/>
                  </a:lnTo>
                  <a:lnTo>
                    <a:pt x="86" y="361"/>
                  </a:lnTo>
                  <a:lnTo>
                    <a:pt x="96" y="348"/>
                  </a:lnTo>
                  <a:lnTo>
                    <a:pt x="102" y="338"/>
                  </a:lnTo>
                  <a:lnTo>
                    <a:pt x="105" y="335"/>
                  </a:lnTo>
                  <a:lnTo>
                    <a:pt x="101" y="337"/>
                  </a:lnTo>
                  <a:lnTo>
                    <a:pt x="94" y="344"/>
                  </a:lnTo>
                  <a:lnTo>
                    <a:pt x="83" y="356"/>
                  </a:lnTo>
                  <a:lnTo>
                    <a:pt x="70" y="372"/>
                  </a:lnTo>
                  <a:close/>
                  <a:moveTo>
                    <a:pt x="159" y="266"/>
                  </a:moveTo>
                  <a:lnTo>
                    <a:pt x="146" y="282"/>
                  </a:lnTo>
                  <a:lnTo>
                    <a:pt x="136" y="296"/>
                  </a:lnTo>
                  <a:lnTo>
                    <a:pt x="128" y="305"/>
                  </a:lnTo>
                  <a:lnTo>
                    <a:pt x="126" y="310"/>
                  </a:lnTo>
                  <a:lnTo>
                    <a:pt x="130" y="307"/>
                  </a:lnTo>
                  <a:lnTo>
                    <a:pt x="137" y="299"/>
                  </a:lnTo>
                  <a:lnTo>
                    <a:pt x="149" y="287"/>
                  </a:lnTo>
                  <a:lnTo>
                    <a:pt x="163" y="272"/>
                  </a:lnTo>
                  <a:lnTo>
                    <a:pt x="176" y="255"/>
                  </a:lnTo>
                  <a:lnTo>
                    <a:pt x="187" y="242"/>
                  </a:lnTo>
                  <a:lnTo>
                    <a:pt x="194" y="233"/>
                  </a:lnTo>
                  <a:lnTo>
                    <a:pt x="196" y="228"/>
                  </a:lnTo>
                  <a:lnTo>
                    <a:pt x="193" y="230"/>
                  </a:lnTo>
                  <a:lnTo>
                    <a:pt x="184" y="239"/>
                  </a:lnTo>
                  <a:lnTo>
                    <a:pt x="174" y="250"/>
                  </a:lnTo>
                  <a:lnTo>
                    <a:pt x="159" y="266"/>
                  </a:lnTo>
                  <a:close/>
                  <a:moveTo>
                    <a:pt x="254" y="158"/>
                  </a:moveTo>
                  <a:lnTo>
                    <a:pt x="240" y="174"/>
                  </a:lnTo>
                  <a:lnTo>
                    <a:pt x="228" y="187"/>
                  </a:lnTo>
                  <a:lnTo>
                    <a:pt x="221" y="198"/>
                  </a:lnTo>
                  <a:lnTo>
                    <a:pt x="219" y="202"/>
                  </a:lnTo>
                  <a:lnTo>
                    <a:pt x="222" y="200"/>
                  </a:lnTo>
                  <a:lnTo>
                    <a:pt x="231" y="192"/>
                  </a:lnTo>
                  <a:lnTo>
                    <a:pt x="242" y="179"/>
                  </a:lnTo>
                  <a:lnTo>
                    <a:pt x="258" y="162"/>
                  </a:lnTo>
                  <a:lnTo>
                    <a:pt x="272" y="146"/>
                  </a:lnTo>
                  <a:lnTo>
                    <a:pt x="283" y="133"/>
                  </a:lnTo>
                  <a:lnTo>
                    <a:pt x="291" y="122"/>
                  </a:lnTo>
                  <a:lnTo>
                    <a:pt x="294" y="119"/>
                  </a:lnTo>
                  <a:lnTo>
                    <a:pt x="290" y="121"/>
                  </a:lnTo>
                  <a:lnTo>
                    <a:pt x="280" y="128"/>
                  </a:lnTo>
                  <a:lnTo>
                    <a:pt x="269" y="141"/>
                  </a:lnTo>
                  <a:lnTo>
                    <a:pt x="254" y="158"/>
                  </a:lnTo>
                  <a:close/>
                  <a:moveTo>
                    <a:pt x="54" y="413"/>
                  </a:moveTo>
                  <a:lnTo>
                    <a:pt x="65" y="399"/>
                  </a:lnTo>
                  <a:lnTo>
                    <a:pt x="75" y="386"/>
                  </a:lnTo>
                  <a:lnTo>
                    <a:pt x="82" y="378"/>
                  </a:lnTo>
                  <a:lnTo>
                    <a:pt x="83" y="373"/>
                  </a:lnTo>
                  <a:lnTo>
                    <a:pt x="81" y="375"/>
                  </a:lnTo>
                  <a:lnTo>
                    <a:pt x="73" y="382"/>
                  </a:lnTo>
                  <a:lnTo>
                    <a:pt x="63" y="394"/>
                  </a:lnTo>
                  <a:lnTo>
                    <a:pt x="50" y="408"/>
                  </a:lnTo>
                  <a:lnTo>
                    <a:pt x="38" y="423"/>
                  </a:lnTo>
                  <a:lnTo>
                    <a:pt x="29" y="436"/>
                  </a:lnTo>
                  <a:lnTo>
                    <a:pt x="23" y="445"/>
                  </a:lnTo>
                  <a:lnTo>
                    <a:pt x="20" y="449"/>
                  </a:lnTo>
                  <a:lnTo>
                    <a:pt x="24" y="446"/>
                  </a:lnTo>
                  <a:lnTo>
                    <a:pt x="31" y="439"/>
                  </a:lnTo>
                  <a:lnTo>
                    <a:pt x="42" y="427"/>
                  </a:lnTo>
                  <a:lnTo>
                    <a:pt x="54" y="413"/>
                  </a:lnTo>
                  <a:close/>
                  <a:moveTo>
                    <a:pt x="139" y="312"/>
                  </a:moveTo>
                  <a:lnTo>
                    <a:pt x="152" y="297"/>
                  </a:lnTo>
                  <a:lnTo>
                    <a:pt x="162" y="284"/>
                  </a:lnTo>
                  <a:lnTo>
                    <a:pt x="169" y="274"/>
                  </a:lnTo>
                  <a:lnTo>
                    <a:pt x="171" y="271"/>
                  </a:lnTo>
                  <a:lnTo>
                    <a:pt x="168" y="273"/>
                  </a:lnTo>
                  <a:lnTo>
                    <a:pt x="159" y="280"/>
                  </a:lnTo>
                  <a:lnTo>
                    <a:pt x="149" y="292"/>
                  </a:lnTo>
                  <a:lnTo>
                    <a:pt x="136" y="307"/>
                  </a:lnTo>
                  <a:lnTo>
                    <a:pt x="122" y="323"/>
                  </a:lnTo>
                  <a:lnTo>
                    <a:pt x="113" y="336"/>
                  </a:lnTo>
                  <a:lnTo>
                    <a:pt x="106" y="344"/>
                  </a:lnTo>
                  <a:lnTo>
                    <a:pt x="103" y="349"/>
                  </a:lnTo>
                  <a:lnTo>
                    <a:pt x="107" y="347"/>
                  </a:lnTo>
                  <a:lnTo>
                    <a:pt x="114" y="340"/>
                  </a:lnTo>
                  <a:lnTo>
                    <a:pt x="126" y="328"/>
                  </a:lnTo>
                  <a:lnTo>
                    <a:pt x="139" y="312"/>
                  </a:lnTo>
                  <a:close/>
                  <a:moveTo>
                    <a:pt x="229" y="208"/>
                  </a:moveTo>
                  <a:lnTo>
                    <a:pt x="244" y="191"/>
                  </a:lnTo>
                  <a:lnTo>
                    <a:pt x="254" y="178"/>
                  </a:lnTo>
                  <a:lnTo>
                    <a:pt x="261" y="168"/>
                  </a:lnTo>
                  <a:lnTo>
                    <a:pt x="264" y="164"/>
                  </a:lnTo>
                  <a:lnTo>
                    <a:pt x="260" y="166"/>
                  </a:lnTo>
                  <a:lnTo>
                    <a:pt x="252" y="174"/>
                  </a:lnTo>
                  <a:lnTo>
                    <a:pt x="240" y="186"/>
                  </a:lnTo>
                  <a:lnTo>
                    <a:pt x="226" y="202"/>
                  </a:lnTo>
                  <a:lnTo>
                    <a:pt x="213" y="218"/>
                  </a:lnTo>
                  <a:lnTo>
                    <a:pt x="202" y="231"/>
                  </a:lnTo>
                  <a:lnTo>
                    <a:pt x="195" y="241"/>
                  </a:lnTo>
                  <a:lnTo>
                    <a:pt x="193" y="246"/>
                  </a:lnTo>
                  <a:lnTo>
                    <a:pt x="196" y="243"/>
                  </a:lnTo>
                  <a:lnTo>
                    <a:pt x="203" y="235"/>
                  </a:lnTo>
                  <a:lnTo>
                    <a:pt x="215" y="223"/>
                  </a:lnTo>
                  <a:lnTo>
                    <a:pt x="229" y="208"/>
                  </a:lnTo>
                  <a:close/>
                  <a:moveTo>
                    <a:pt x="327" y="98"/>
                  </a:moveTo>
                  <a:lnTo>
                    <a:pt x="341" y="82"/>
                  </a:lnTo>
                  <a:lnTo>
                    <a:pt x="353" y="69"/>
                  </a:lnTo>
                  <a:lnTo>
                    <a:pt x="360" y="58"/>
                  </a:lnTo>
                  <a:lnTo>
                    <a:pt x="362" y="54"/>
                  </a:lnTo>
                  <a:lnTo>
                    <a:pt x="359" y="57"/>
                  </a:lnTo>
                  <a:lnTo>
                    <a:pt x="349" y="64"/>
                  </a:lnTo>
                  <a:lnTo>
                    <a:pt x="338" y="77"/>
                  </a:lnTo>
                  <a:lnTo>
                    <a:pt x="322" y="92"/>
                  </a:lnTo>
                  <a:lnTo>
                    <a:pt x="308" y="110"/>
                  </a:lnTo>
                  <a:lnTo>
                    <a:pt x="296" y="123"/>
                  </a:lnTo>
                  <a:lnTo>
                    <a:pt x="289" y="134"/>
                  </a:lnTo>
                  <a:lnTo>
                    <a:pt x="286" y="138"/>
                  </a:lnTo>
                  <a:lnTo>
                    <a:pt x="290" y="136"/>
                  </a:lnTo>
                  <a:lnTo>
                    <a:pt x="298" y="128"/>
                  </a:lnTo>
                  <a:lnTo>
                    <a:pt x="311" y="115"/>
                  </a:lnTo>
                  <a:lnTo>
                    <a:pt x="327" y="98"/>
                  </a:lnTo>
                  <a:close/>
                  <a:moveTo>
                    <a:pt x="37" y="446"/>
                  </a:moveTo>
                  <a:lnTo>
                    <a:pt x="49" y="432"/>
                  </a:lnTo>
                  <a:lnTo>
                    <a:pt x="58" y="420"/>
                  </a:lnTo>
                  <a:lnTo>
                    <a:pt x="64" y="412"/>
                  </a:lnTo>
                  <a:lnTo>
                    <a:pt x="65" y="408"/>
                  </a:lnTo>
                  <a:lnTo>
                    <a:pt x="63" y="410"/>
                  </a:lnTo>
                  <a:lnTo>
                    <a:pt x="56" y="417"/>
                  </a:lnTo>
                  <a:lnTo>
                    <a:pt x="45" y="429"/>
                  </a:lnTo>
                  <a:lnTo>
                    <a:pt x="35" y="442"/>
                  </a:lnTo>
                  <a:lnTo>
                    <a:pt x="23" y="456"/>
                  </a:lnTo>
                  <a:lnTo>
                    <a:pt x="13" y="469"/>
                  </a:lnTo>
                  <a:lnTo>
                    <a:pt x="7" y="477"/>
                  </a:lnTo>
                  <a:lnTo>
                    <a:pt x="6" y="481"/>
                  </a:lnTo>
                  <a:lnTo>
                    <a:pt x="8" y="480"/>
                  </a:lnTo>
                  <a:lnTo>
                    <a:pt x="16" y="473"/>
                  </a:lnTo>
                  <a:lnTo>
                    <a:pt x="25" y="461"/>
                  </a:lnTo>
                  <a:lnTo>
                    <a:pt x="37" y="446"/>
                  </a:lnTo>
                  <a:close/>
                  <a:moveTo>
                    <a:pt x="115" y="344"/>
                  </a:moveTo>
                  <a:lnTo>
                    <a:pt x="103" y="360"/>
                  </a:lnTo>
                  <a:lnTo>
                    <a:pt x="93" y="372"/>
                  </a:lnTo>
                  <a:lnTo>
                    <a:pt x="87" y="381"/>
                  </a:lnTo>
                  <a:lnTo>
                    <a:pt x="86" y="385"/>
                  </a:lnTo>
                  <a:lnTo>
                    <a:pt x="88" y="382"/>
                  </a:lnTo>
                  <a:lnTo>
                    <a:pt x="95" y="375"/>
                  </a:lnTo>
                  <a:lnTo>
                    <a:pt x="106" y="364"/>
                  </a:lnTo>
                  <a:lnTo>
                    <a:pt x="119" y="350"/>
                  </a:lnTo>
                  <a:lnTo>
                    <a:pt x="131" y="335"/>
                  </a:lnTo>
                  <a:lnTo>
                    <a:pt x="140" y="322"/>
                  </a:lnTo>
                  <a:lnTo>
                    <a:pt x="147" y="313"/>
                  </a:lnTo>
                  <a:lnTo>
                    <a:pt x="149" y="310"/>
                  </a:lnTo>
                  <a:lnTo>
                    <a:pt x="146" y="311"/>
                  </a:lnTo>
                  <a:lnTo>
                    <a:pt x="139" y="318"/>
                  </a:lnTo>
                  <a:lnTo>
                    <a:pt x="128" y="330"/>
                  </a:lnTo>
                  <a:lnTo>
                    <a:pt x="115" y="344"/>
                  </a:lnTo>
                  <a:close/>
                  <a:moveTo>
                    <a:pt x="202" y="243"/>
                  </a:moveTo>
                  <a:lnTo>
                    <a:pt x="189" y="259"/>
                  </a:lnTo>
                  <a:lnTo>
                    <a:pt x="178" y="272"/>
                  </a:lnTo>
                  <a:lnTo>
                    <a:pt x="171" y="281"/>
                  </a:lnTo>
                  <a:lnTo>
                    <a:pt x="170" y="285"/>
                  </a:lnTo>
                  <a:lnTo>
                    <a:pt x="174" y="284"/>
                  </a:lnTo>
                  <a:lnTo>
                    <a:pt x="181" y="275"/>
                  </a:lnTo>
                  <a:lnTo>
                    <a:pt x="193" y="263"/>
                  </a:lnTo>
                  <a:lnTo>
                    <a:pt x="206" y="248"/>
                  </a:lnTo>
                  <a:lnTo>
                    <a:pt x="219" y="233"/>
                  </a:lnTo>
                  <a:lnTo>
                    <a:pt x="229" y="220"/>
                  </a:lnTo>
                  <a:lnTo>
                    <a:pt x="235" y="211"/>
                  </a:lnTo>
                  <a:lnTo>
                    <a:pt x="238" y="206"/>
                  </a:lnTo>
                  <a:lnTo>
                    <a:pt x="234" y="209"/>
                  </a:lnTo>
                  <a:lnTo>
                    <a:pt x="227" y="216"/>
                  </a:lnTo>
                  <a:lnTo>
                    <a:pt x="215" y="228"/>
                  </a:lnTo>
                  <a:lnTo>
                    <a:pt x="202" y="243"/>
                  </a:lnTo>
                  <a:close/>
                  <a:moveTo>
                    <a:pt x="295" y="138"/>
                  </a:moveTo>
                  <a:lnTo>
                    <a:pt x="280" y="154"/>
                  </a:lnTo>
                  <a:lnTo>
                    <a:pt x="269" y="167"/>
                  </a:lnTo>
                  <a:lnTo>
                    <a:pt x="261" y="177"/>
                  </a:lnTo>
                  <a:lnTo>
                    <a:pt x="260" y="181"/>
                  </a:lnTo>
                  <a:lnTo>
                    <a:pt x="264" y="179"/>
                  </a:lnTo>
                  <a:lnTo>
                    <a:pt x="272" y="172"/>
                  </a:lnTo>
                  <a:lnTo>
                    <a:pt x="284" y="159"/>
                  </a:lnTo>
                  <a:lnTo>
                    <a:pt x="298" y="143"/>
                  </a:lnTo>
                  <a:lnTo>
                    <a:pt x="311" y="128"/>
                  </a:lnTo>
                  <a:lnTo>
                    <a:pt x="323" y="114"/>
                  </a:lnTo>
                  <a:lnTo>
                    <a:pt x="330" y="104"/>
                  </a:lnTo>
                  <a:lnTo>
                    <a:pt x="333" y="101"/>
                  </a:lnTo>
                  <a:lnTo>
                    <a:pt x="329" y="102"/>
                  </a:lnTo>
                  <a:lnTo>
                    <a:pt x="321" y="110"/>
                  </a:lnTo>
                  <a:lnTo>
                    <a:pt x="309" y="122"/>
                  </a:lnTo>
                  <a:lnTo>
                    <a:pt x="295" y="138"/>
                  </a:lnTo>
                  <a:close/>
                  <a:moveTo>
                    <a:pt x="102" y="383"/>
                  </a:moveTo>
                  <a:lnTo>
                    <a:pt x="114" y="369"/>
                  </a:lnTo>
                  <a:lnTo>
                    <a:pt x="124" y="357"/>
                  </a:lnTo>
                  <a:lnTo>
                    <a:pt x="130" y="349"/>
                  </a:lnTo>
                  <a:lnTo>
                    <a:pt x="131" y="344"/>
                  </a:lnTo>
                  <a:lnTo>
                    <a:pt x="128" y="347"/>
                  </a:lnTo>
                  <a:lnTo>
                    <a:pt x="121" y="354"/>
                  </a:lnTo>
                  <a:lnTo>
                    <a:pt x="111" y="364"/>
                  </a:lnTo>
                  <a:lnTo>
                    <a:pt x="99" y="379"/>
                  </a:lnTo>
                  <a:lnTo>
                    <a:pt x="87" y="393"/>
                  </a:lnTo>
                  <a:lnTo>
                    <a:pt x="77" y="405"/>
                  </a:lnTo>
                  <a:lnTo>
                    <a:pt x="71" y="414"/>
                  </a:lnTo>
                  <a:lnTo>
                    <a:pt x="70" y="418"/>
                  </a:lnTo>
                  <a:lnTo>
                    <a:pt x="73" y="416"/>
                  </a:lnTo>
                  <a:lnTo>
                    <a:pt x="80" y="408"/>
                  </a:lnTo>
                  <a:lnTo>
                    <a:pt x="90" y="398"/>
                  </a:lnTo>
                  <a:lnTo>
                    <a:pt x="102" y="383"/>
                  </a:lnTo>
                  <a:close/>
                  <a:moveTo>
                    <a:pt x="185" y="286"/>
                  </a:moveTo>
                  <a:lnTo>
                    <a:pt x="197" y="272"/>
                  </a:lnTo>
                  <a:lnTo>
                    <a:pt x="208" y="259"/>
                  </a:lnTo>
                  <a:lnTo>
                    <a:pt x="214" y="250"/>
                  </a:lnTo>
                  <a:lnTo>
                    <a:pt x="216" y="246"/>
                  </a:lnTo>
                  <a:lnTo>
                    <a:pt x="213" y="248"/>
                  </a:lnTo>
                  <a:lnTo>
                    <a:pt x="206" y="255"/>
                  </a:lnTo>
                  <a:lnTo>
                    <a:pt x="195" y="266"/>
                  </a:lnTo>
                  <a:lnTo>
                    <a:pt x="182" y="281"/>
                  </a:lnTo>
                  <a:lnTo>
                    <a:pt x="169" y="296"/>
                  </a:lnTo>
                  <a:lnTo>
                    <a:pt x="159" y="309"/>
                  </a:lnTo>
                  <a:lnTo>
                    <a:pt x="153" y="317"/>
                  </a:lnTo>
                  <a:lnTo>
                    <a:pt x="151" y="322"/>
                  </a:lnTo>
                  <a:lnTo>
                    <a:pt x="155" y="319"/>
                  </a:lnTo>
                  <a:lnTo>
                    <a:pt x="162" y="312"/>
                  </a:lnTo>
                  <a:lnTo>
                    <a:pt x="172" y="300"/>
                  </a:lnTo>
                  <a:lnTo>
                    <a:pt x="185" y="286"/>
                  </a:lnTo>
                  <a:close/>
                  <a:moveTo>
                    <a:pt x="273" y="185"/>
                  </a:moveTo>
                  <a:lnTo>
                    <a:pt x="286" y="170"/>
                  </a:lnTo>
                  <a:lnTo>
                    <a:pt x="297" y="157"/>
                  </a:lnTo>
                  <a:lnTo>
                    <a:pt x="304" y="147"/>
                  </a:lnTo>
                  <a:lnTo>
                    <a:pt x="307" y="143"/>
                  </a:lnTo>
                  <a:lnTo>
                    <a:pt x="303" y="146"/>
                  </a:lnTo>
                  <a:lnTo>
                    <a:pt x="295" y="153"/>
                  </a:lnTo>
                  <a:lnTo>
                    <a:pt x="284" y="165"/>
                  </a:lnTo>
                  <a:lnTo>
                    <a:pt x="270" y="179"/>
                  </a:lnTo>
                  <a:lnTo>
                    <a:pt x="257" y="195"/>
                  </a:lnTo>
                  <a:lnTo>
                    <a:pt x="246" y="208"/>
                  </a:lnTo>
                  <a:lnTo>
                    <a:pt x="239" y="217"/>
                  </a:lnTo>
                  <a:lnTo>
                    <a:pt x="237" y="222"/>
                  </a:lnTo>
                  <a:lnTo>
                    <a:pt x="240" y="220"/>
                  </a:lnTo>
                  <a:lnTo>
                    <a:pt x="248" y="212"/>
                  </a:lnTo>
                  <a:lnTo>
                    <a:pt x="260" y="200"/>
                  </a:lnTo>
                  <a:lnTo>
                    <a:pt x="273" y="185"/>
                  </a:lnTo>
                  <a:close/>
                  <a:moveTo>
                    <a:pt x="89" y="414"/>
                  </a:moveTo>
                  <a:lnTo>
                    <a:pt x="100" y="401"/>
                  </a:lnTo>
                  <a:lnTo>
                    <a:pt x="109" y="389"/>
                  </a:lnTo>
                  <a:lnTo>
                    <a:pt x="115" y="381"/>
                  </a:lnTo>
                  <a:lnTo>
                    <a:pt x="117" y="378"/>
                  </a:lnTo>
                  <a:lnTo>
                    <a:pt x="114" y="379"/>
                  </a:lnTo>
                  <a:lnTo>
                    <a:pt x="107" y="386"/>
                  </a:lnTo>
                  <a:lnTo>
                    <a:pt x="98" y="397"/>
                  </a:lnTo>
                  <a:lnTo>
                    <a:pt x="86" y="410"/>
                  </a:lnTo>
                  <a:lnTo>
                    <a:pt x="75" y="423"/>
                  </a:lnTo>
                  <a:lnTo>
                    <a:pt x="65" y="435"/>
                  </a:lnTo>
                  <a:lnTo>
                    <a:pt x="60" y="443"/>
                  </a:lnTo>
                  <a:lnTo>
                    <a:pt x="58" y="448"/>
                  </a:lnTo>
                  <a:lnTo>
                    <a:pt x="61" y="445"/>
                  </a:lnTo>
                  <a:lnTo>
                    <a:pt x="68" y="439"/>
                  </a:lnTo>
                  <a:lnTo>
                    <a:pt x="77" y="429"/>
                  </a:lnTo>
                  <a:lnTo>
                    <a:pt x="89" y="414"/>
                  </a:lnTo>
                  <a:close/>
                  <a:moveTo>
                    <a:pt x="169" y="321"/>
                  </a:moveTo>
                  <a:lnTo>
                    <a:pt x="181" y="306"/>
                  </a:lnTo>
                  <a:lnTo>
                    <a:pt x="190" y="294"/>
                  </a:lnTo>
                  <a:lnTo>
                    <a:pt x="196" y="286"/>
                  </a:lnTo>
                  <a:lnTo>
                    <a:pt x="197" y="281"/>
                  </a:lnTo>
                  <a:lnTo>
                    <a:pt x="195" y="284"/>
                  </a:lnTo>
                  <a:lnTo>
                    <a:pt x="188" y="291"/>
                  </a:lnTo>
                  <a:lnTo>
                    <a:pt x="177" y="301"/>
                  </a:lnTo>
                  <a:lnTo>
                    <a:pt x="165" y="316"/>
                  </a:lnTo>
                  <a:lnTo>
                    <a:pt x="153" y="330"/>
                  </a:lnTo>
                  <a:lnTo>
                    <a:pt x="144" y="342"/>
                  </a:lnTo>
                  <a:lnTo>
                    <a:pt x="138" y="350"/>
                  </a:lnTo>
                  <a:lnTo>
                    <a:pt x="136" y="355"/>
                  </a:lnTo>
                  <a:lnTo>
                    <a:pt x="139" y="353"/>
                  </a:lnTo>
                  <a:lnTo>
                    <a:pt x="146" y="345"/>
                  </a:lnTo>
                  <a:lnTo>
                    <a:pt x="156" y="335"/>
                  </a:lnTo>
                  <a:lnTo>
                    <a:pt x="169" y="321"/>
                  </a:lnTo>
                  <a:close/>
                  <a:moveTo>
                    <a:pt x="250" y="218"/>
                  </a:moveTo>
                  <a:lnTo>
                    <a:pt x="237" y="233"/>
                  </a:lnTo>
                  <a:lnTo>
                    <a:pt x="227" y="246"/>
                  </a:lnTo>
                  <a:lnTo>
                    <a:pt x="220" y="254"/>
                  </a:lnTo>
                  <a:lnTo>
                    <a:pt x="219" y="259"/>
                  </a:lnTo>
                  <a:lnTo>
                    <a:pt x="221" y="256"/>
                  </a:lnTo>
                  <a:lnTo>
                    <a:pt x="229" y="249"/>
                  </a:lnTo>
                  <a:lnTo>
                    <a:pt x="240" y="239"/>
                  </a:lnTo>
                  <a:lnTo>
                    <a:pt x="253" y="223"/>
                  </a:lnTo>
                  <a:lnTo>
                    <a:pt x="266" y="209"/>
                  </a:lnTo>
                  <a:lnTo>
                    <a:pt x="276" y="196"/>
                  </a:lnTo>
                  <a:lnTo>
                    <a:pt x="283" y="187"/>
                  </a:lnTo>
                  <a:lnTo>
                    <a:pt x="284" y="183"/>
                  </a:lnTo>
                  <a:lnTo>
                    <a:pt x="280" y="185"/>
                  </a:lnTo>
                  <a:lnTo>
                    <a:pt x="273" y="192"/>
                  </a:lnTo>
                  <a:lnTo>
                    <a:pt x="263" y="203"/>
                  </a:lnTo>
                  <a:lnTo>
                    <a:pt x="250" y="218"/>
                  </a:lnTo>
                  <a:close/>
                  <a:moveTo>
                    <a:pt x="339" y="116"/>
                  </a:moveTo>
                  <a:lnTo>
                    <a:pt x="326" y="132"/>
                  </a:lnTo>
                  <a:lnTo>
                    <a:pt x="315" y="145"/>
                  </a:lnTo>
                  <a:lnTo>
                    <a:pt x="308" y="154"/>
                  </a:lnTo>
                  <a:lnTo>
                    <a:pt x="305" y="159"/>
                  </a:lnTo>
                  <a:lnTo>
                    <a:pt x="309" y="157"/>
                  </a:lnTo>
                  <a:lnTo>
                    <a:pt x="317" y="149"/>
                  </a:lnTo>
                  <a:lnTo>
                    <a:pt x="329" y="138"/>
                  </a:lnTo>
                  <a:lnTo>
                    <a:pt x="342" y="122"/>
                  </a:lnTo>
                  <a:lnTo>
                    <a:pt x="357" y="107"/>
                  </a:lnTo>
                  <a:lnTo>
                    <a:pt x="367" y="94"/>
                  </a:lnTo>
                  <a:lnTo>
                    <a:pt x="374" y="85"/>
                  </a:lnTo>
                  <a:lnTo>
                    <a:pt x="377" y="80"/>
                  </a:lnTo>
                  <a:lnTo>
                    <a:pt x="373" y="83"/>
                  </a:lnTo>
                  <a:lnTo>
                    <a:pt x="365" y="90"/>
                  </a:lnTo>
                  <a:lnTo>
                    <a:pt x="353" y="102"/>
                  </a:lnTo>
                  <a:lnTo>
                    <a:pt x="339" y="116"/>
                  </a:lnTo>
                  <a:close/>
                  <a:moveTo>
                    <a:pt x="80" y="443"/>
                  </a:moveTo>
                  <a:lnTo>
                    <a:pt x="90" y="429"/>
                  </a:lnTo>
                  <a:lnTo>
                    <a:pt x="99" y="418"/>
                  </a:lnTo>
                  <a:lnTo>
                    <a:pt x="103" y="410"/>
                  </a:lnTo>
                  <a:lnTo>
                    <a:pt x="106" y="406"/>
                  </a:lnTo>
                  <a:lnTo>
                    <a:pt x="102" y="408"/>
                  </a:lnTo>
                  <a:lnTo>
                    <a:pt x="96" y="414"/>
                  </a:lnTo>
                  <a:lnTo>
                    <a:pt x="87" y="424"/>
                  </a:lnTo>
                  <a:lnTo>
                    <a:pt x="76" y="437"/>
                  </a:lnTo>
                  <a:lnTo>
                    <a:pt x="65" y="451"/>
                  </a:lnTo>
                  <a:lnTo>
                    <a:pt x="57" y="462"/>
                  </a:lnTo>
                  <a:lnTo>
                    <a:pt x="51" y="470"/>
                  </a:lnTo>
                  <a:lnTo>
                    <a:pt x="50" y="474"/>
                  </a:lnTo>
                  <a:lnTo>
                    <a:pt x="58" y="465"/>
                  </a:lnTo>
                  <a:lnTo>
                    <a:pt x="80" y="443"/>
                  </a:lnTo>
                  <a:close/>
                  <a:moveTo>
                    <a:pt x="152" y="347"/>
                  </a:moveTo>
                  <a:lnTo>
                    <a:pt x="140" y="361"/>
                  </a:lnTo>
                  <a:lnTo>
                    <a:pt x="131" y="373"/>
                  </a:lnTo>
                  <a:lnTo>
                    <a:pt x="126" y="381"/>
                  </a:lnTo>
                  <a:lnTo>
                    <a:pt x="124" y="385"/>
                  </a:lnTo>
                  <a:lnTo>
                    <a:pt x="127" y="383"/>
                  </a:lnTo>
                  <a:lnTo>
                    <a:pt x="133" y="376"/>
                  </a:lnTo>
                  <a:lnTo>
                    <a:pt x="144" y="366"/>
                  </a:lnTo>
                  <a:lnTo>
                    <a:pt x="156" y="353"/>
                  </a:lnTo>
                  <a:lnTo>
                    <a:pt x="166" y="338"/>
                  </a:lnTo>
                  <a:lnTo>
                    <a:pt x="176" y="326"/>
                  </a:lnTo>
                  <a:lnTo>
                    <a:pt x="182" y="318"/>
                  </a:lnTo>
                  <a:lnTo>
                    <a:pt x="183" y="315"/>
                  </a:lnTo>
                  <a:lnTo>
                    <a:pt x="181" y="316"/>
                  </a:lnTo>
                  <a:lnTo>
                    <a:pt x="174" y="323"/>
                  </a:lnTo>
                  <a:lnTo>
                    <a:pt x="164" y="334"/>
                  </a:lnTo>
                  <a:lnTo>
                    <a:pt x="152" y="347"/>
                  </a:lnTo>
                  <a:close/>
                  <a:moveTo>
                    <a:pt x="237" y="259"/>
                  </a:moveTo>
                  <a:lnTo>
                    <a:pt x="248" y="244"/>
                  </a:lnTo>
                  <a:lnTo>
                    <a:pt x="258" y="231"/>
                  </a:lnTo>
                  <a:lnTo>
                    <a:pt x="264" y="223"/>
                  </a:lnTo>
                  <a:lnTo>
                    <a:pt x="266" y="220"/>
                  </a:lnTo>
                  <a:lnTo>
                    <a:pt x="263" y="221"/>
                  </a:lnTo>
                  <a:lnTo>
                    <a:pt x="256" y="228"/>
                  </a:lnTo>
                  <a:lnTo>
                    <a:pt x="245" y="239"/>
                  </a:lnTo>
                  <a:lnTo>
                    <a:pt x="233" y="253"/>
                  </a:lnTo>
                  <a:lnTo>
                    <a:pt x="220" y="267"/>
                  </a:lnTo>
                  <a:lnTo>
                    <a:pt x="210" y="279"/>
                  </a:lnTo>
                  <a:lnTo>
                    <a:pt x="204" y="288"/>
                  </a:lnTo>
                  <a:lnTo>
                    <a:pt x="202" y="292"/>
                  </a:lnTo>
                  <a:lnTo>
                    <a:pt x="206" y="291"/>
                  </a:lnTo>
                  <a:lnTo>
                    <a:pt x="213" y="284"/>
                  </a:lnTo>
                  <a:lnTo>
                    <a:pt x="223" y="273"/>
                  </a:lnTo>
                  <a:lnTo>
                    <a:pt x="237" y="259"/>
                  </a:lnTo>
                  <a:close/>
                  <a:moveTo>
                    <a:pt x="322" y="161"/>
                  </a:moveTo>
                  <a:lnTo>
                    <a:pt x="335" y="146"/>
                  </a:lnTo>
                  <a:lnTo>
                    <a:pt x="346" y="134"/>
                  </a:lnTo>
                  <a:lnTo>
                    <a:pt x="352" y="124"/>
                  </a:lnTo>
                  <a:lnTo>
                    <a:pt x="354" y="121"/>
                  </a:lnTo>
                  <a:lnTo>
                    <a:pt x="351" y="122"/>
                  </a:lnTo>
                  <a:lnTo>
                    <a:pt x="343" y="129"/>
                  </a:lnTo>
                  <a:lnTo>
                    <a:pt x="332" y="141"/>
                  </a:lnTo>
                  <a:lnTo>
                    <a:pt x="319" y="155"/>
                  </a:lnTo>
                  <a:lnTo>
                    <a:pt x="305" y="170"/>
                  </a:lnTo>
                  <a:lnTo>
                    <a:pt x="295" y="183"/>
                  </a:lnTo>
                  <a:lnTo>
                    <a:pt x="289" y="192"/>
                  </a:lnTo>
                  <a:lnTo>
                    <a:pt x="286" y="196"/>
                  </a:lnTo>
                  <a:lnTo>
                    <a:pt x="290" y="195"/>
                  </a:lnTo>
                  <a:lnTo>
                    <a:pt x="298" y="187"/>
                  </a:lnTo>
                  <a:lnTo>
                    <a:pt x="309" y="176"/>
                  </a:lnTo>
                  <a:lnTo>
                    <a:pt x="322" y="161"/>
                  </a:lnTo>
                  <a:close/>
                  <a:moveTo>
                    <a:pt x="73" y="468"/>
                  </a:moveTo>
                  <a:lnTo>
                    <a:pt x="92" y="444"/>
                  </a:lnTo>
                  <a:lnTo>
                    <a:pt x="98" y="432"/>
                  </a:lnTo>
                  <a:lnTo>
                    <a:pt x="95" y="435"/>
                  </a:lnTo>
                  <a:lnTo>
                    <a:pt x="89" y="441"/>
                  </a:lnTo>
                  <a:lnTo>
                    <a:pt x="80" y="450"/>
                  </a:lnTo>
                  <a:lnTo>
                    <a:pt x="69" y="462"/>
                  </a:lnTo>
                  <a:lnTo>
                    <a:pt x="60" y="475"/>
                  </a:lnTo>
                  <a:lnTo>
                    <a:pt x="51" y="486"/>
                  </a:lnTo>
                  <a:lnTo>
                    <a:pt x="45" y="494"/>
                  </a:lnTo>
                  <a:lnTo>
                    <a:pt x="44" y="498"/>
                  </a:lnTo>
                  <a:lnTo>
                    <a:pt x="54" y="489"/>
                  </a:lnTo>
                  <a:lnTo>
                    <a:pt x="73" y="468"/>
                  </a:lnTo>
                  <a:close/>
                  <a:moveTo>
                    <a:pt x="145" y="380"/>
                  </a:moveTo>
                  <a:lnTo>
                    <a:pt x="157" y="367"/>
                  </a:lnTo>
                  <a:lnTo>
                    <a:pt x="165" y="356"/>
                  </a:lnTo>
                  <a:lnTo>
                    <a:pt x="171" y="348"/>
                  </a:lnTo>
                  <a:lnTo>
                    <a:pt x="172" y="344"/>
                  </a:lnTo>
                  <a:lnTo>
                    <a:pt x="169" y="345"/>
                  </a:lnTo>
                  <a:lnTo>
                    <a:pt x="163" y="353"/>
                  </a:lnTo>
                  <a:lnTo>
                    <a:pt x="153" y="362"/>
                  </a:lnTo>
                  <a:lnTo>
                    <a:pt x="143" y="375"/>
                  </a:lnTo>
                  <a:lnTo>
                    <a:pt x="131" y="388"/>
                  </a:lnTo>
                  <a:lnTo>
                    <a:pt x="122" y="400"/>
                  </a:lnTo>
                  <a:lnTo>
                    <a:pt x="117" y="408"/>
                  </a:lnTo>
                  <a:lnTo>
                    <a:pt x="115" y="412"/>
                  </a:lnTo>
                  <a:lnTo>
                    <a:pt x="118" y="410"/>
                  </a:lnTo>
                  <a:lnTo>
                    <a:pt x="125" y="404"/>
                  </a:lnTo>
                  <a:lnTo>
                    <a:pt x="134" y="393"/>
                  </a:lnTo>
                  <a:lnTo>
                    <a:pt x="145" y="380"/>
                  </a:lnTo>
                  <a:close/>
                  <a:moveTo>
                    <a:pt x="222" y="291"/>
                  </a:moveTo>
                  <a:lnTo>
                    <a:pt x="234" y="277"/>
                  </a:lnTo>
                  <a:lnTo>
                    <a:pt x="244" y="265"/>
                  </a:lnTo>
                  <a:lnTo>
                    <a:pt x="250" y="256"/>
                  </a:lnTo>
                  <a:lnTo>
                    <a:pt x="252" y="253"/>
                  </a:lnTo>
                  <a:lnTo>
                    <a:pt x="248" y="254"/>
                  </a:lnTo>
                  <a:lnTo>
                    <a:pt x="241" y="261"/>
                  </a:lnTo>
                  <a:lnTo>
                    <a:pt x="232" y="271"/>
                  </a:lnTo>
                  <a:lnTo>
                    <a:pt x="220" y="285"/>
                  </a:lnTo>
                  <a:lnTo>
                    <a:pt x="208" y="298"/>
                  </a:lnTo>
                  <a:lnTo>
                    <a:pt x="199" y="310"/>
                  </a:lnTo>
                  <a:lnTo>
                    <a:pt x="193" y="318"/>
                  </a:lnTo>
                  <a:lnTo>
                    <a:pt x="191" y="323"/>
                  </a:lnTo>
                  <a:lnTo>
                    <a:pt x="194" y="321"/>
                  </a:lnTo>
                  <a:lnTo>
                    <a:pt x="201" y="315"/>
                  </a:lnTo>
                  <a:lnTo>
                    <a:pt x="210" y="304"/>
                  </a:lnTo>
                  <a:lnTo>
                    <a:pt x="222" y="291"/>
                  </a:lnTo>
                  <a:close/>
                  <a:moveTo>
                    <a:pt x="305" y="197"/>
                  </a:moveTo>
                  <a:lnTo>
                    <a:pt x="317" y="183"/>
                  </a:lnTo>
                  <a:lnTo>
                    <a:pt x="328" y="170"/>
                  </a:lnTo>
                  <a:lnTo>
                    <a:pt x="334" y="161"/>
                  </a:lnTo>
                  <a:lnTo>
                    <a:pt x="335" y="158"/>
                  </a:lnTo>
                  <a:lnTo>
                    <a:pt x="333" y="159"/>
                  </a:lnTo>
                  <a:lnTo>
                    <a:pt x="324" y="166"/>
                  </a:lnTo>
                  <a:lnTo>
                    <a:pt x="314" y="177"/>
                  </a:lnTo>
                  <a:lnTo>
                    <a:pt x="302" y="191"/>
                  </a:lnTo>
                  <a:lnTo>
                    <a:pt x="289" y="205"/>
                  </a:lnTo>
                  <a:lnTo>
                    <a:pt x="279" y="217"/>
                  </a:lnTo>
                  <a:lnTo>
                    <a:pt x="273" y="225"/>
                  </a:lnTo>
                  <a:lnTo>
                    <a:pt x="271" y="230"/>
                  </a:lnTo>
                  <a:lnTo>
                    <a:pt x="275" y="228"/>
                  </a:lnTo>
                  <a:lnTo>
                    <a:pt x="282" y="222"/>
                  </a:lnTo>
                  <a:lnTo>
                    <a:pt x="292" y="210"/>
                  </a:lnTo>
                  <a:lnTo>
                    <a:pt x="305" y="197"/>
                  </a:lnTo>
                  <a:close/>
                  <a:moveTo>
                    <a:pt x="69" y="489"/>
                  </a:moveTo>
                  <a:lnTo>
                    <a:pt x="87" y="467"/>
                  </a:lnTo>
                  <a:lnTo>
                    <a:pt x="93" y="456"/>
                  </a:lnTo>
                  <a:lnTo>
                    <a:pt x="84" y="463"/>
                  </a:lnTo>
                  <a:lnTo>
                    <a:pt x="65" y="484"/>
                  </a:lnTo>
                  <a:lnTo>
                    <a:pt x="49" y="507"/>
                  </a:lnTo>
                  <a:lnTo>
                    <a:pt x="42" y="518"/>
                  </a:lnTo>
                  <a:lnTo>
                    <a:pt x="44" y="517"/>
                  </a:lnTo>
                  <a:lnTo>
                    <a:pt x="50" y="511"/>
                  </a:lnTo>
                  <a:lnTo>
                    <a:pt x="60" y="502"/>
                  </a:lnTo>
                  <a:lnTo>
                    <a:pt x="69" y="489"/>
                  </a:lnTo>
                  <a:close/>
                  <a:moveTo>
                    <a:pt x="139" y="406"/>
                  </a:moveTo>
                  <a:lnTo>
                    <a:pt x="150" y="393"/>
                  </a:lnTo>
                  <a:lnTo>
                    <a:pt x="158" y="382"/>
                  </a:lnTo>
                  <a:lnTo>
                    <a:pt x="163" y="374"/>
                  </a:lnTo>
                  <a:lnTo>
                    <a:pt x="165" y="370"/>
                  </a:lnTo>
                  <a:lnTo>
                    <a:pt x="162" y="373"/>
                  </a:lnTo>
                  <a:lnTo>
                    <a:pt x="156" y="379"/>
                  </a:lnTo>
                  <a:lnTo>
                    <a:pt x="146" y="388"/>
                  </a:lnTo>
                  <a:lnTo>
                    <a:pt x="136" y="400"/>
                  </a:lnTo>
                  <a:lnTo>
                    <a:pt x="125" y="413"/>
                  </a:lnTo>
                  <a:lnTo>
                    <a:pt x="117" y="424"/>
                  </a:lnTo>
                  <a:lnTo>
                    <a:pt x="112" y="432"/>
                  </a:lnTo>
                  <a:lnTo>
                    <a:pt x="111" y="436"/>
                  </a:lnTo>
                  <a:lnTo>
                    <a:pt x="113" y="435"/>
                  </a:lnTo>
                  <a:lnTo>
                    <a:pt x="119" y="429"/>
                  </a:lnTo>
                  <a:lnTo>
                    <a:pt x="128" y="418"/>
                  </a:lnTo>
                  <a:lnTo>
                    <a:pt x="139" y="406"/>
                  </a:lnTo>
                  <a:close/>
                  <a:moveTo>
                    <a:pt x="213" y="319"/>
                  </a:moveTo>
                  <a:lnTo>
                    <a:pt x="225" y="306"/>
                  </a:lnTo>
                  <a:lnTo>
                    <a:pt x="233" y="294"/>
                  </a:lnTo>
                  <a:lnTo>
                    <a:pt x="239" y="286"/>
                  </a:lnTo>
                  <a:lnTo>
                    <a:pt x="240" y="282"/>
                  </a:lnTo>
                  <a:lnTo>
                    <a:pt x="238" y="284"/>
                  </a:lnTo>
                  <a:lnTo>
                    <a:pt x="231" y="291"/>
                  </a:lnTo>
                  <a:lnTo>
                    <a:pt x="221" y="300"/>
                  </a:lnTo>
                  <a:lnTo>
                    <a:pt x="209" y="313"/>
                  </a:lnTo>
                  <a:lnTo>
                    <a:pt x="199" y="326"/>
                  </a:lnTo>
                  <a:lnTo>
                    <a:pt x="189" y="338"/>
                  </a:lnTo>
                  <a:lnTo>
                    <a:pt x="184" y="347"/>
                  </a:lnTo>
                  <a:lnTo>
                    <a:pt x="182" y="350"/>
                  </a:lnTo>
                  <a:lnTo>
                    <a:pt x="185" y="349"/>
                  </a:lnTo>
                  <a:lnTo>
                    <a:pt x="193" y="342"/>
                  </a:lnTo>
                  <a:lnTo>
                    <a:pt x="202" y="332"/>
                  </a:lnTo>
                  <a:lnTo>
                    <a:pt x="213" y="319"/>
                  </a:lnTo>
                  <a:close/>
                  <a:moveTo>
                    <a:pt x="289" y="223"/>
                  </a:moveTo>
                  <a:lnTo>
                    <a:pt x="277" y="236"/>
                  </a:lnTo>
                  <a:lnTo>
                    <a:pt x="267" y="248"/>
                  </a:lnTo>
                  <a:lnTo>
                    <a:pt x="261" y="258"/>
                  </a:lnTo>
                  <a:lnTo>
                    <a:pt x="259" y="261"/>
                  </a:lnTo>
                  <a:lnTo>
                    <a:pt x="263" y="260"/>
                  </a:lnTo>
                  <a:lnTo>
                    <a:pt x="270" y="253"/>
                  </a:lnTo>
                  <a:lnTo>
                    <a:pt x="279" y="242"/>
                  </a:lnTo>
                  <a:lnTo>
                    <a:pt x="292" y="229"/>
                  </a:lnTo>
                  <a:lnTo>
                    <a:pt x="304" y="215"/>
                  </a:lnTo>
                  <a:lnTo>
                    <a:pt x="314" y="203"/>
                  </a:lnTo>
                  <a:lnTo>
                    <a:pt x="320" y="195"/>
                  </a:lnTo>
                  <a:lnTo>
                    <a:pt x="321" y="191"/>
                  </a:lnTo>
                  <a:lnTo>
                    <a:pt x="317" y="192"/>
                  </a:lnTo>
                  <a:lnTo>
                    <a:pt x="310" y="199"/>
                  </a:lnTo>
                  <a:lnTo>
                    <a:pt x="301" y="210"/>
                  </a:lnTo>
                  <a:lnTo>
                    <a:pt x="289" y="223"/>
                  </a:lnTo>
                  <a:close/>
                  <a:moveTo>
                    <a:pt x="92" y="476"/>
                  </a:moveTo>
                  <a:lnTo>
                    <a:pt x="89" y="477"/>
                  </a:lnTo>
                  <a:lnTo>
                    <a:pt x="83" y="483"/>
                  </a:lnTo>
                  <a:lnTo>
                    <a:pt x="75" y="493"/>
                  </a:lnTo>
                  <a:lnTo>
                    <a:pt x="65" y="503"/>
                  </a:lnTo>
                  <a:lnTo>
                    <a:pt x="49" y="526"/>
                  </a:lnTo>
                  <a:lnTo>
                    <a:pt x="43" y="537"/>
                  </a:lnTo>
                  <a:lnTo>
                    <a:pt x="45" y="536"/>
                  </a:lnTo>
                  <a:lnTo>
                    <a:pt x="51" y="530"/>
                  </a:lnTo>
                  <a:lnTo>
                    <a:pt x="60" y="520"/>
                  </a:lnTo>
                  <a:lnTo>
                    <a:pt x="69" y="509"/>
                  </a:lnTo>
                  <a:lnTo>
                    <a:pt x="86" y="487"/>
                  </a:lnTo>
                  <a:lnTo>
                    <a:pt x="92" y="476"/>
                  </a:lnTo>
                  <a:close/>
                  <a:moveTo>
                    <a:pt x="136" y="429"/>
                  </a:moveTo>
                  <a:lnTo>
                    <a:pt x="146" y="417"/>
                  </a:lnTo>
                  <a:lnTo>
                    <a:pt x="153" y="406"/>
                  </a:lnTo>
                  <a:lnTo>
                    <a:pt x="159" y="398"/>
                  </a:lnTo>
                  <a:lnTo>
                    <a:pt x="161" y="394"/>
                  </a:lnTo>
                  <a:lnTo>
                    <a:pt x="158" y="397"/>
                  </a:lnTo>
                  <a:lnTo>
                    <a:pt x="151" y="402"/>
                  </a:lnTo>
                  <a:lnTo>
                    <a:pt x="143" y="411"/>
                  </a:lnTo>
                  <a:lnTo>
                    <a:pt x="132" y="424"/>
                  </a:lnTo>
                  <a:lnTo>
                    <a:pt x="122" y="436"/>
                  </a:lnTo>
                  <a:lnTo>
                    <a:pt x="114" y="446"/>
                  </a:lnTo>
                  <a:lnTo>
                    <a:pt x="109" y="454"/>
                  </a:lnTo>
                  <a:lnTo>
                    <a:pt x="108" y="457"/>
                  </a:lnTo>
                  <a:lnTo>
                    <a:pt x="111" y="456"/>
                  </a:lnTo>
                  <a:lnTo>
                    <a:pt x="117" y="450"/>
                  </a:lnTo>
                  <a:lnTo>
                    <a:pt x="125" y="441"/>
                  </a:lnTo>
                  <a:lnTo>
                    <a:pt x="136" y="429"/>
                  </a:lnTo>
                  <a:close/>
                  <a:moveTo>
                    <a:pt x="203" y="340"/>
                  </a:moveTo>
                  <a:lnTo>
                    <a:pt x="193" y="353"/>
                  </a:lnTo>
                  <a:lnTo>
                    <a:pt x="184" y="363"/>
                  </a:lnTo>
                  <a:lnTo>
                    <a:pt x="178" y="372"/>
                  </a:lnTo>
                  <a:lnTo>
                    <a:pt x="177" y="375"/>
                  </a:lnTo>
                  <a:lnTo>
                    <a:pt x="181" y="373"/>
                  </a:lnTo>
                  <a:lnTo>
                    <a:pt x="187" y="367"/>
                  </a:lnTo>
                  <a:lnTo>
                    <a:pt x="196" y="357"/>
                  </a:lnTo>
                  <a:lnTo>
                    <a:pt x="207" y="345"/>
                  </a:lnTo>
                  <a:lnTo>
                    <a:pt x="218" y="332"/>
                  </a:lnTo>
                  <a:lnTo>
                    <a:pt x="226" y="322"/>
                  </a:lnTo>
                  <a:lnTo>
                    <a:pt x="232" y="313"/>
                  </a:lnTo>
                  <a:lnTo>
                    <a:pt x="233" y="310"/>
                  </a:lnTo>
                  <a:lnTo>
                    <a:pt x="231" y="311"/>
                  </a:lnTo>
                  <a:lnTo>
                    <a:pt x="223" y="317"/>
                  </a:lnTo>
                  <a:lnTo>
                    <a:pt x="214" y="326"/>
                  </a:lnTo>
                  <a:lnTo>
                    <a:pt x="203" y="340"/>
                  </a:lnTo>
                  <a:close/>
                  <a:moveTo>
                    <a:pt x="278" y="252"/>
                  </a:moveTo>
                  <a:lnTo>
                    <a:pt x="267" y="266"/>
                  </a:lnTo>
                  <a:lnTo>
                    <a:pt x="258" y="277"/>
                  </a:lnTo>
                  <a:lnTo>
                    <a:pt x="252" y="285"/>
                  </a:lnTo>
                  <a:lnTo>
                    <a:pt x="251" y="288"/>
                  </a:lnTo>
                  <a:lnTo>
                    <a:pt x="254" y="287"/>
                  </a:lnTo>
                  <a:lnTo>
                    <a:pt x="260" y="281"/>
                  </a:lnTo>
                  <a:lnTo>
                    <a:pt x="271" y="271"/>
                  </a:lnTo>
                  <a:lnTo>
                    <a:pt x="283" y="258"/>
                  </a:lnTo>
                  <a:lnTo>
                    <a:pt x="294" y="244"/>
                  </a:lnTo>
                  <a:lnTo>
                    <a:pt x="303" y="234"/>
                  </a:lnTo>
                  <a:lnTo>
                    <a:pt x="308" y="225"/>
                  </a:lnTo>
                  <a:lnTo>
                    <a:pt x="310" y="222"/>
                  </a:lnTo>
                  <a:lnTo>
                    <a:pt x="307" y="223"/>
                  </a:lnTo>
                  <a:lnTo>
                    <a:pt x="300" y="229"/>
                  </a:lnTo>
                  <a:lnTo>
                    <a:pt x="290" y="240"/>
                  </a:lnTo>
                  <a:lnTo>
                    <a:pt x="278" y="252"/>
                  </a:lnTo>
                  <a:close/>
                  <a:moveTo>
                    <a:pt x="71" y="526"/>
                  </a:moveTo>
                  <a:lnTo>
                    <a:pt x="88" y="505"/>
                  </a:lnTo>
                  <a:lnTo>
                    <a:pt x="94" y="494"/>
                  </a:lnTo>
                  <a:lnTo>
                    <a:pt x="92" y="495"/>
                  </a:lnTo>
                  <a:lnTo>
                    <a:pt x="86" y="501"/>
                  </a:lnTo>
                  <a:lnTo>
                    <a:pt x="77" y="509"/>
                  </a:lnTo>
                  <a:lnTo>
                    <a:pt x="68" y="520"/>
                  </a:lnTo>
                  <a:lnTo>
                    <a:pt x="52" y="541"/>
                  </a:lnTo>
                  <a:lnTo>
                    <a:pt x="46" y="552"/>
                  </a:lnTo>
                  <a:lnTo>
                    <a:pt x="49" y="551"/>
                  </a:lnTo>
                  <a:lnTo>
                    <a:pt x="55" y="545"/>
                  </a:lnTo>
                  <a:lnTo>
                    <a:pt x="62" y="537"/>
                  </a:lnTo>
                  <a:lnTo>
                    <a:pt x="71" y="526"/>
                  </a:lnTo>
                  <a:close/>
                  <a:moveTo>
                    <a:pt x="159" y="416"/>
                  </a:moveTo>
                  <a:lnTo>
                    <a:pt x="157" y="417"/>
                  </a:lnTo>
                  <a:lnTo>
                    <a:pt x="151" y="423"/>
                  </a:lnTo>
                  <a:lnTo>
                    <a:pt x="143" y="431"/>
                  </a:lnTo>
                  <a:lnTo>
                    <a:pt x="132" y="443"/>
                  </a:lnTo>
                  <a:lnTo>
                    <a:pt x="122" y="455"/>
                  </a:lnTo>
                  <a:lnTo>
                    <a:pt x="115" y="465"/>
                  </a:lnTo>
                  <a:lnTo>
                    <a:pt x="111" y="473"/>
                  </a:lnTo>
                  <a:lnTo>
                    <a:pt x="109" y="476"/>
                  </a:lnTo>
                  <a:lnTo>
                    <a:pt x="112" y="475"/>
                  </a:lnTo>
                  <a:lnTo>
                    <a:pt x="118" y="469"/>
                  </a:lnTo>
                  <a:lnTo>
                    <a:pt x="126" y="460"/>
                  </a:lnTo>
                  <a:lnTo>
                    <a:pt x="136" y="449"/>
                  </a:lnTo>
                  <a:lnTo>
                    <a:pt x="145" y="437"/>
                  </a:lnTo>
                  <a:lnTo>
                    <a:pt x="153" y="426"/>
                  </a:lnTo>
                  <a:lnTo>
                    <a:pt x="158" y="419"/>
                  </a:lnTo>
                  <a:lnTo>
                    <a:pt x="159" y="416"/>
                  </a:lnTo>
                  <a:close/>
                  <a:moveTo>
                    <a:pt x="228" y="334"/>
                  </a:moveTo>
                  <a:lnTo>
                    <a:pt x="226" y="336"/>
                  </a:lnTo>
                  <a:lnTo>
                    <a:pt x="220" y="341"/>
                  </a:lnTo>
                  <a:lnTo>
                    <a:pt x="210" y="350"/>
                  </a:lnTo>
                  <a:lnTo>
                    <a:pt x="200" y="362"/>
                  </a:lnTo>
                  <a:lnTo>
                    <a:pt x="190" y="375"/>
                  </a:lnTo>
                  <a:lnTo>
                    <a:pt x="182" y="386"/>
                  </a:lnTo>
                  <a:lnTo>
                    <a:pt x="177" y="393"/>
                  </a:lnTo>
                  <a:lnTo>
                    <a:pt x="175" y="397"/>
                  </a:lnTo>
                  <a:lnTo>
                    <a:pt x="178" y="395"/>
                  </a:lnTo>
                  <a:lnTo>
                    <a:pt x="184" y="389"/>
                  </a:lnTo>
                  <a:lnTo>
                    <a:pt x="193" y="380"/>
                  </a:lnTo>
                  <a:lnTo>
                    <a:pt x="203" y="368"/>
                  </a:lnTo>
                  <a:lnTo>
                    <a:pt x="214" y="356"/>
                  </a:lnTo>
                  <a:lnTo>
                    <a:pt x="222" y="345"/>
                  </a:lnTo>
                  <a:lnTo>
                    <a:pt x="227" y="338"/>
                  </a:lnTo>
                  <a:lnTo>
                    <a:pt x="228" y="334"/>
                  </a:lnTo>
                  <a:close/>
                  <a:moveTo>
                    <a:pt x="272" y="279"/>
                  </a:moveTo>
                  <a:lnTo>
                    <a:pt x="261" y="292"/>
                  </a:lnTo>
                  <a:lnTo>
                    <a:pt x="253" y="303"/>
                  </a:lnTo>
                  <a:lnTo>
                    <a:pt x="247" y="310"/>
                  </a:lnTo>
                  <a:lnTo>
                    <a:pt x="246" y="315"/>
                  </a:lnTo>
                  <a:lnTo>
                    <a:pt x="248" y="312"/>
                  </a:lnTo>
                  <a:lnTo>
                    <a:pt x="256" y="306"/>
                  </a:lnTo>
                  <a:lnTo>
                    <a:pt x="265" y="297"/>
                  </a:lnTo>
                  <a:lnTo>
                    <a:pt x="276" y="285"/>
                  </a:lnTo>
                  <a:lnTo>
                    <a:pt x="286" y="272"/>
                  </a:lnTo>
                  <a:lnTo>
                    <a:pt x="296" y="261"/>
                  </a:lnTo>
                  <a:lnTo>
                    <a:pt x="301" y="253"/>
                  </a:lnTo>
                  <a:lnTo>
                    <a:pt x="303" y="249"/>
                  </a:lnTo>
                  <a:lnTo>
                    <a:pt x="300" y="250"/>
                  </a:lnTo>
                  <a:lnTo>
                    <a:pt x="292" y="256"/>
                  </a:lnTo>
                  <a:lnTo>
                    <a:pt x="284" y="266"/>
                  </a:lnTo>
                  <a:lnTo>
                    <a:pt x="272" y="279"/>
                  </a:lnTo>
                  <a:close/>
                  <a:moveTo>
                    <a:pt x="349" y="191"/>
                  </a:moveTo>
                  <a:lnTo>
                    <a:pt x="338" y="205"/>
                  </a:lnTo>
                  <a:lnTo>
                    <a:pt x="328" y="216"/>
                  </a:lnTo>
                  <a:lnTo>
                    <a:pt x="322" y="224"/>
                  </a:lnTo>
                  <a:lnTo>
                    <a:pt x="321" y="229"/>
                  </a:lnTo>
                  <a:lnTo>
                    <a:pt x="324" y="227"/>
                  </a:lnTo>
                  <a:lnTo>
                    <a:pt x="332" y="221"/>
                  </a:lnTo>
                  <a:lnTo>
                    <a:pt x="341" y="211"/>
                  </a:lnTo>
                  <a:lnTo>
                    <a:pt x="353" y="198"/>
                  </a:lnTo>
                  <a:lnTo>
                    <a:pt x="365" y="184"/>
                  </a:lnTo>
                  <a:lnTo>
                    <a:pt x="373" y="173"/>
                  </a:lnTo>
                  <a:lnTo>
                    <a:pt x="379" y="165"/>
                  </a:lnTo>
                  <a:lnTo>
                    <a:pt x="381" y="161"/>
                  </a:lnTo>
                  <a:lnTo>
                    <a:pt x="378" y="162"/>
                  </a:lnTo>
                  <a:lnTo>
                    <a:pt x="371" y="168"/>
                  </a:lnTo>
                  <a:lnTo>
                    <a:pt x="361" y="179"/>
                  </a:lnTo>
                  <a:lnTo>
                    <a:pt x="349" y="191"/>
                  </a:lnTo>
                  <a:close/>
                  <a:moveTo>
                    <a:pt x="99" y="509"/>
                  </a:moveTo>
                  <a:lnTo>
                    <a:pt x="96" y="511"/>
                  </a:lnTo>
                  <a:lnTo>
                    <a:pt x="90" y="517"/>
                  </a:lnTo>
                  <a:lnTo>
                    <a:pt x="83" y="524"/>
                  </a:lnTo>
                  <a:lnTo>
                    <a:pt x="74" y="534"/>
                  </a:lnTo>
                  <a:lnTo>
                    <a:pt x="58" y="556"/>
                  </a:lnTo>
                  <a:lnTo>
                    <a:pt x="52" y="565"/>
                  </a:lnTo>
                  <a:lnTo>
                    <a:pt x="55" y="564"/>
                  </a:lnTo>
                  <a:lnTo>
                    <a:pt x="61" y="559"/>
                  </a:lnTo>
                  <a:lnTo>
                    <a:pt x="68" y="551"/>
                  </a:lnTo>
                  <a:lnTo>
                    <a:pt x="77" y="540"/>
                  </a:lnTo>
                  <a:lnTo>
                    <a:pt x="86" y="530"/>
                  </a:lnTo>
                  <a:lnTo>
                    <a:pt x="93" y="520"/>
                  </a:lnTo>
                  <a:lnTo>
                    <a:pt x="98" y="513"/>
                  </a:lnTo>
                  <a:lnTo>
                    <a:pt x="99" y="509"/>
                  </a:lnTo>
                  <a:close/>
                  <a:moveTo>
                    <a:pt x="139" y="465"/>
                  </a:moveTo>
                  <a:lnTo>
                    <a:pt x="147" y="455"/>
                  </a:lnTo>
                  <a:lnTo>
                    <a:pt x="155" y="445"/>
                  </a:lnTo>
                  <a:lnTo>
                    <a:pt x="159" y="438"/>
                  </a:lnTo>
                  <a:lnTo>
                    <a:pt x="161" y="435"/>
                  </a:lnTo>
                  <a:lnTo>
                    <a:pt x="158" y="436"/>
                  </a:lnTo>
                  <a:lnTo>
                    <a:pt x="152" y="441"/>
                  </a:lnTo>
                  <a:lnTo>
                    <a:pt x="145" y="450"/>
                  </a:lnTo>
                  <a:lnTo>
                    <a:pt x="136" y="461"/>
                  </a:lnTo>
                  <a:lnTo>
                    <a:pt x="119" y="482"/>
                  </a:lnTo>
                  <a:lnTo>
                    <a:pt x="113" y="492"/>
                  </a:lnTo>
                  <a:lnTo>
                    <a:pt x="115" y="490"/>
                  </a:lnTo>
                  <a:lnTo>
                    <a:pt x="121" y="486"/>
                  </a:lnTo>
                  <a:lnTo>
                    <a:pt x="130" y="477"/>
                  </a:lnTo>
                  <a:lnTo>
                    <a:pt x="139" y="465"/>
                  </a:lnTo>
                  <a:close/>
                  <a:moveTo>
                    <a:pt x="203" y="388"/>
                  </a:moveTo>
                  <a:lnTo>
                    <a:pt x="214" y="376"/>
                  </a:lnTo>
                  <a:lnTo>
                    <a:pt x="221" y="367"/>
                  </a:lnTo>
                  <a:lnTo>
                    <a:pt x="226" y="360"/>
                  </a:lnTo>
                  <a:lnTo>
                    <a:pt x="228" y="356"/>
                  </a:lnTo>
                  <a:lnTo>
                    <a:pt x="225" y="357"/>
                  </a:lnTo>
                  <a:lnTo>
                    <a:pt x="219" y="362"/>
                  </a:lnTo>
                  <a:lnTo>
                    <a:pt x="210" y="372"/>
                  </a:lnTo>
                  <a:lnTo>
                    <a:pt x="200" y="383"/>
                  </a:lnTo>
                  <a:lnTo>
                    <a:pt x="190" y="395"/>
                  </a:lnTo>
                  <a:lnTo>
                    <a:pt x="183" y="405"/>
                  </a:lnTo>
                  <a:lnTo>
                    <a:pt x="178" y="412"/>
                  </a:lnTo>
                  <a:lnTo>
                    <a:pt x="176" y="416"/>
                  </a:lnTo>
                  <a:lnTo>
                    <a:pt x="180" y="414"/>
                  </a:lnTo>
                  <a:lnTo>
                    <a:pt x="185" y="410"/>
                  </a:lnTo>
                  <a:lnTo>
                    <a:pt x="194" y="400"/>
                  </a:lnTo>
                  <a:lnTo>
                    <a:pt x="203" y="388"/>
                  </a:lnTo>
                  <a:close/>
                  <a:moveTo>
                    <a:pt x="270" y="303"/>
                  </a:moveTo>
                  <a:lnTo>
                    <a:pt x="259" y="315"/>
                  </a:lnTo>
                  <a:lnTo>
                    <a:pt x="251" y="325"/>
                  </a:lnTo>
                  <a:lnTo>
                    <a:pt x="246" y="334"/>
                  </a:lnTo>
                  <a:lnTo>
                    <a:pt x="244" y="337"/>
                  </a:lnTo>
                  <a:lnTo>
                    <a:pt x="247" y="336"/>
                  </a:lnTo>
                  <a:lnTo>
                    <a:pt x="253" y="330"/>
                  </a:lnTo>
                  <a:lnTo>
                    <a:pt x="263" y="321"/>
                  </a:lnTo>
                  <a:lnTo>
                    <a:pt x="273" y="309"/>
                  </a:lnTo>
                  <a:lnTo>
                    <a:pt x="284" y="296"/>
                  </a:lnTo>
                  <a:lnTo>
                    <a:pt x="291" y="286"/>
                  </a:lnTo>
                  <a:lnTo>
                    <a:pt x="297" y="278"/>
                  </a:lnTo>
                  <a:lnTo>
                    <a:pt x="298" y="274"/>
                  </a:lnTo>
                  <a:lnTo>
                    <a:pt x="296" y="275"/>
                  </a:lnTo>
                  <a:lnTo>
                    <a:pt x="289" y="281"/>
                  </a:lnTo>
                  <a:lnTo>
                    <a:pt x="280" y="291"/>
                  </a:lnTo>
                  <a:lnTo>
                    <a:pt x="270" y="303"/>
                  </a:lnTo>
                  <a:close/>
                  <a:moveTo>
                    <a:pt x="342" y="218"/>
                  </a:moveTo>
                  <a:lnTo>
                    <a:pt x="332" y="231"/>
                  </a:lnTo>
                  <a:lnTo>
                    <a:pt x="323" y="242"/>
                  </a:lnTo>
                  <a:lnTo>
                    <a:pt x="317" y="250"/>
                  </a:lnTo>
                  <a:lnTo>
                    <a:pt x="316" y="254"/>
                  </a:lnTo>
                  <a:lnTo>
                    <a:pt x="319" y="253"/>
                  </a:lnTo>
                  <a:lnTo>
                    <a:pt x="326" y="247"/>
                  </a:lnTo>
                  <a:lnTo>
                    <a:pt x="335" y="237"/>
                  </a:lnTo>
                  <a:lnTo>
                    <a:pt x="347" y="224"/>
                  </a:lnTo>
                  <a:lnTo>
                    <a:pt x="358" y="212"/>
                  </a:lnTo>
                  <a:lnTo>
                    <a:pt x="366" y="200"/>
                  </a:lnTo>
                  <a:lnTo>
                    <a:pt x="372" y="193"/>
                  </a:lnTo>
                  <a:lnTo>
                    <a:pt x="373" y="190"/>
                  </a:lnTo>
                  <a:lnTo>
                    <a:pt x="371" y="191"/>
                  </a:lnTo>
                  <a:lnTo>
                    <a:pt x="364" y="197"/>
                  </a:lnTo>
                  <a:lnTo>
                    <a:pt x="354" y="206"/>
                  </a:lnTo>
                  <a:lnTo>
                    <a:pt x="342" y="218"/>
                  </a:lnTo>
                  <a:close/>
                  <a:moveTo>
                    <a:pt x="26" y="615"/>
                  </a:moveTo>
                  <a:lnTo>
                    <a:pt x="13" y="634"/>
                  </a:lnTo>
                  <a:lnTo>
                    <a:pt x="8" y="644"/>
                  </a:lnTo>
                  <a:lnTo>
                    <a:pt x="14" y="638"/>
                  </a:lnTo>
                  <a:lnTo>
                    <a:pt x="30" y="620"/>
                  </a:lnTo>
                  <a:lnTo>
                    <a:pt x="44" y="602"/>
                  </a:lnTo>
                  <a:lnTo>
                    <a:pt x="49" y="593"/>
                  </a:lnTo>
                  <a:lnTo>
                    <a:pt x="46" y="594"/>
                  </a:lnTo>
                  <a:lnTo>
                    <a:pt x="42" y="597"/>
                  </a:lnTo>
                  <a:lnTo>
                    <a:pt x="35" y="606"/>
                  </a:lnTo>
                  <a:lnTo>
                    <a:pt x="26" y="615"/>
                  </a:lnTo>
                  <a:close/>
                  <a:moveTo>
                    <a:pt x="86" y="552"/>
                  </a:moveTo>
                  <a:lnTo>
                    <a:pt x="100" y="532"/>
                  </a:lnTo>
                  <a:lnTo>
                    <a:pt x="106" y="522"/>
                  </a:lnTo>
                  <a:lnTo>
                    <a:pt x="103" y="524"/>
                  </a:lnTo>
                  <a:lnTo>
                    <a:pt x="99" y="528"/>
                  </a:lnTo>
                  <a:lnTo>
                    <a:pt x="90" y="537"/>
                  </a:lnTo>
                  <a:lnTo>
                    <a:pt x="82" y="546"/>
                  </a:lnTo>
                  <a:lnTo>
                    <a:pt x="68" y="566"/>
                  </a:lnTo>
                  <a:lnTo>
                    <a:pt x="62" y="576"/>
                  </a:lnTo>
                  <a:lnTo>
                    <a:pt x="64" y="575"/>
                  </a:lnTo>
                  <a:lnTo>
                    <a:pt x="70" y="570"/>
                  </a:lnTo>
                  <a:lnTo>
                    <a:pt x="77" y="562"/>
                  </a:lnTo>
                  <a:lnTo>
                    <a:pt x="86" y="552"/>
                  </a:lnTo>
                  <a:close/>
                  <a:moveTo>
                    <a:pt x="165" y="450"/>
                  </a:moveTo>
                  <a:lnTo>
                    <a:pt x="163" y="451"/>
                  </a:lnTo>
                  <a:lnTo>
                    <a:pt x="158" y="456"/>
                  </a:lnTo>
                  <a:lnTo>
                    <a:pt x="150" y="464"/>
                  </a:lnTo>
                  <a:lnTo>
                    <a:pt x="141" y="475"/>
                  </a:lnTo>
                  <a:lnTo>
                    <a:pt x="132" y="487"/>
                  </a:lnTo>
                  <a:lnTo>
                    <a:pt x="125" y="495"/>
                  </a:lnTo>
                  <a:lnTo>
                    <a:pt x="121" y="502"/>
                  </a:lnTo>
                  <a:lnTo>
                    <a:pt x="120" y="506"/>
                  </a:lnTo>
                  <a:lnTo>
                    <a:pt x="122" y="505"/>
                  </a:lnTo>
                  <a:lnTo>
                    <a:pt x="127" y="500"/>
                  </a:lnTo>
                  <a:lnTo>
                    <a:pt x="136" y="492"/>
                  </a:lnTo>
                  <a:lnTo>
                    <a:pt x="145" y="481"/>
                  </a:lnTo>
                  <a:lnTo>
                    <a:pt x="153" y="470"/>
                  </a:lnTo>
                  <a:lnTo>
                    <a:pt x="161" y="461"/>
                  </a:lnTo>
                  <a:lnTo>
                    <a:pt x="165" y="454"/>
                  </a:lnTo>
                  <a:lnTo>
                    <a:pt x="165" y="450"/>
                  </a:lnTo>
                  <a:close/>
                  <a:moveTo>
                    <a:pt x="207" y="406"/>
                  </a:moveTo>
                  <a:lnTo>
                    <a:pt x="216" y="395"/>
                  </a:lnTo>
                  <a:lnTo>
                    <a:pt x="223" y="386"/>
                  </a:lnTo>
                  <a:lnTo>
                    <a:pt x="228" y="379"/>
                  </a:lnTo>
                  <a:lnTo>
                    <a:pt x="229" y="375"/>
                  </a:lnTo>
                  <a:lnTo>
                    <a:pt x="227" y="376"/>
                  </a:lnTo>
                  <a:lnTo>
                    <a:pt x="221" y="381"/>
                  </a:lnTo>
                  <a:lnTo>
                    <a:pt x="213" y="389"/>
                  </a:lnTo>
                  <a:lnTo>
                    <a:pt x="203" y="401"/>
                  </a:lnTo>
                  <a:lnTo>
                    <a:pt x="194" y="412"/>
                  </a:lnTo>
                  <a:lnTo>
                    <a:pt x="187" y="423"/>
                  </a:lnTo>
                  <a:lnTo>
                    <a:pt x="182" y="430"/>
                  </a:lnTo>
                  <a:lnTo>
                    <a:pt x="181" y="432"/>
                  </a:lnTo>
                  <a:lnTo>
                    <a:pt x="183" y="431"/>
                  </a:lnTo>
                  <a:lnTo>
                    <a:pt x="189" y="426"/>
                  </a:lnTo>
                  <a:lnTo>
                    <a:pt x="197" y="418"/>
                  </a:lnTo>
                  <a:lnTo>
                    <a:pt x="207" y="406"/>
                  </a:lnTo>
                  <a:close/>
                  <a:moveTo>
                    <a:pt x="246" y="356"/>
                  </a:moveTo>
                  <a:lnTo>
                    <a:pt x="248" y="355"/>
                  </a:lnTo>
                  <a:lnTo>
                    <a:pt x="254" y="350"/>
                  </a:lnTo>
                  <a:lnTo>
                    <a:pt x="263" y="341"/>
                  </a:lnTo>
                  <a:lnTo>
                    <a:pt x="273" y="330"/>
                  </a:lnTo>
                  <a:lnTo>
                    <a:pt x="283" y="318"/>
                  </a:lnTo>
                  <a:lnTo>
                    <a:pt x="291" y="307"/>
                  </a:lnTo>
                  <a:lnTo>
                    <a:pt x="296" y="300"/>
                  </a:lnTo>
                  <a:lnTo>
                    <a:pt x="297" y="297"/>
                  </a:lnTo>
                  <a:lnTo>
                    <a:pt x="295" y="298"/>
                  </a:lnTo>
                  <a:lnTo>
                    <a:pt x="289" y="303"/>
                  </a:lnTo>
                  <a:lnTo>
                    <a:pt x="280" y="312"/>
                  </a:lnTo>
                  <a:lnTo>
                    <a:pt x="270" y="323"/>
                  </a:lnTo>
                  <a:lnTo>
                    <a:pt x="260" y="335"/>
                  </a:lnTo>
                  <a:lnTo>
                    <a:pt x="252" y="345"/>
                  </a:lnTo>
                  <a:lnTo>
                    <a:pt x="247" y="353"/>
                  </a:lnTo>
                  <a:lnTo>
                    <a:pt x="246" y="356"/>
                  </a:lnTo>
                  <a:close/>
                  <a:moveTo>
                    <a:pt x="340" y="243"/>
                  </a:moveTo>
                  <a:lnTo>
                    <a:pt x="329" y="255"/>
                  </a:lnTo>
                  <a:lnTo>
                    <a:pt x="321" y="266"/>
                  </a:lnTo>
                  <a:lnTo>
                    <a:pt x="316" y="274"/>
                  </a:lnTo>
                  <a:lnTo>
                    <a:pt x="315" y="278"/>
                  </a:lnTo>
                  <a:lnTo>
                    <a:pt x="317" y="277"/>
                  </a:lnTo>
                  <a:lnTo>
                    <a:pt x="323" y="271"/>
                  </a:lnTo>
                  <a:lnTo>
                    <a:pt x="333" y="261"/>
                  </a:lnTo>
                  <a:lnTo>
                    <a:pt x="343" y="249"/>
                  </a:lnTo>
                  <a:lnTo>
                    <a:pt x="354" y="237"/>
                  </a:lnTo>
                  <a:lnTo>
                    <a:pt x="362" y="227"/>
                  </a:lnTo>
                  <a:lnTo>
                    <a:pt x="368" y="218"/>
                  </a:lnTo>
                  <a:lnTo>
                    <a:pt x="370" y="215"/>
                  </a:lnTo>
                  <a:lnTo>
                    <a:pt x="367" y="216"/>
                  </a:lnTo>
                  <a:lnTo>
                    <a:pt x="360" y="222"/>
                  </a:lnTo>
                  <a:lnTo>
                    <a:pt x="351" y="231"/>
                  </a:lnTo>
                  <a:lnTo>
                    <a:pt x="340" y="243"/>
                  </a:lnTo>
                  <a:close/>
                  <a:moveTo>
                    <a:pt x="41" y="622"/>
                  </a:moveTo>
                  <a:lnTo>
                    <a:pt x="26" y="640"/>
                  </a:lnTo>
                  <a:lnTo>
                    <a:pt x="23" y="650"/>
                  </a:lnTo>
                  <a:lnTo>
                    <a:pt x="24" y="648"/>
                  </a:lnTo>
                  <a:lnTo>
                    <a:pt x="29" y="644"/>
                  </a:lnTo>
                  <a:lnTo>
                    <a:pt x="36" y="637"/>
                  </a:lnTo>
                  <a:lnTo>
                    <a:pt x="43" y="627"/>
                  </a:lnTo>
                  <a:lnTo>
                    <a:pt x="57" y="609"/>
                  </a:lnTo>
                  <a:lnTo>
                    <a:pt x="62" y="600"/>
                  </a:lnTo>
                  <a:lnTo>
                    <a:pt x="55" y="606"/>
                  </a:lnTo>
                  <a:lnTo>
                    <a:pt x="41" y="622"/>
                  </a:lnTo>
                  <a:close/>
                  <a:moveTo>
                    <a:pt x="96" y="562"/>
                  </a:moveTo>
                  <a:lnTo>
                    <a:pt x="111" y="543"/>
                  </a:lnTo>
                  <a:lnTo>
                    <a:pt x="117" y="533"/>
                  </a:lnTo>
                  <a:lnTo>
                    <a:pt x="114" y="534"/>
                  </a:lnTo>
                  <a:lnTo>
                    <a:pt x="108" y="539"/>
                  </a:lnTo>
                  <a:lnTo>
                    <a:pt x="101" y="546"/>
                  </a:lnTo>
                  <a:lnTo>
                    <a:pt x="93" y="556"/>
                  </a:lnTo>
                  <a:lnTo>
                    <a:pt x="86" y="566"/>
                  </a:lnTo>
                  <a:lnTo>
                    <a:pt x="79" y="575"/>
                  </a:lnTo>
                  <a:lnTo>
                    <a:pt x="75" y="582"/>
                  </a:lnTo>
                  <a:lnTo>
                    <a:pt x="74" y="584"/>
                  </a:lnTo>
                  <a:lnTo>
                    <a:pt x="76" y="583"/>
                  </a:lnTo>
                  <a:lnTo>
                    <a:pt x="81" y="580"/>
                  </a:lnTo>
                  <a:lnTo>
                    <a:pt x="88" y="571"/>
                  </a:lnTo>
                  <a:lnTo>
                    <a:pt x="96" y="562"/>
                  </a:lnTo>
                  <a:close/>
                  <a:moveTo>
                    <a:pt x="153" y="493"/>
                  </a:moveTo>
                  <a:lnTo>
                    <a:pt x="162" y="483"/>
                  </a:lnTo>
                  <a:lnTo>
                    <a:pt x="169" y="474"/>
                  </a:lnTo>
                  <a:lnTo>
                    <a:pt x="172" y="467"/>
                  </a:lnTo>
                  <a:lnTo>
                    <a:pt x="174" y="464"/>
                  </a:lnTo>
                  <a:lnTo>
                    <a:pt x="171" y="465"/>
                  </a:lnTo>
                  <a:lnTo>
                    <a:pt x="166" y="470"/>
                  </a:lnTo>
                  <a:lnTo>
                    <a:pt x="158" y="477"/>
                  </a:lnTo>
                  <a:lnTo>
                    <a:pt x="150" y="488"/>
                  </a:lnTo>
                  <a:lnTo>
                    <a:pt x="141" y="499"/>
                  </a:lnTo>
                  <a:lnTo>
                    <a:pt x="134" y="507"/>
                  </a:lnTo>
                  <a:lnTo>
                    <a:pt x="131" y="514"/>
                  </a:lnTo>
                  <a:lnTo>
                    <a:pt x="130" y="518"/>
                  </a:lnTo>
                  <a:lnTo>
                    <a:pt x="132" y="517"/>
                  </a:lnTo>
                  <a:lnTo>
                    <a:pt x="137" y="512"/>
                  </a:lnTo>
                  <a:lnTo>
                    <a:pt x="145" y="503"/>
                  </a:lnTo>
                  <a:lnTo>
                    <a:pt x="153" y="493"/>
                  </a:lnTo>
                  <a:close/>
                  <a:moveTo>
                    <a:pt x="235" y="392"/>
                  </a:moveTo>
                  <a:lnTo>
                    <a:pt x="233" y="393"/>
                  </a:lnTo>
                  <a:lnTo>
                    <a:pt x="227" y="398"/>
                  </a:lnTo>
                  <a:lnTo>
                    <a:pt x="219" y="406"/>
                  </a:lnTo>
                  <a:lnTo>
                    <a:pt x="209" y="417"/>
                  </a:lnTo>
                  <a:lnTo>
                    <a:pt x="201" y="427"/>
                  </a:lnTo>
                  <a:lnTo>
                    <a:pt x="194" y="437"/>
                  </a:lnTo>
                  <a:lnTo>
                    <a:pt x="189" y="444"/>
                  </a:lnTo>
                  <a:lnTo>
                    <a:pt x="188" y="446"/>
                  </a:lnTo>
                  <a:lnTo>
                    <a:pt x="190" y="446"/>
                  </a:lnTo>
                  <a:lnTo>
                    <a:pt x="196" y="441"/>
                  </a:lnTo>
                  <a:lnTo>
                    <a:pt x="204" y="432"/>
                  </a:lnTo>
                  <a:lnTo>
                    <a:pt x="213" y="421"/>
                  </a:lnTo>
                  <a:lnTo>
                    <a:pt x="222" y="411"/>
                  </a:lnTo>
                  <a:lnTo>
                    <a:pt x="229" y="401"/>
                  </a:lnTo>
                  <a:lnTo>
                    <a:pt x="234" y="395"/>
                  </a:lnTo>
                  <a:lnTo>
                    <a:pt x="235" y="392"/>
                  </a:lnTo>
                  <a:close/>
                  <a:moveTo>
                    <a:pt x="277" y="348"/>
                  </a:moveTo>
                  <a:lnTo>
                    <a:pt x="286" y="336"/>
                  </a:lnTo>
                  <a:lnTo>
                    <a:pt x="294" y="326"/>
                  </a:lnTo>
                  <a:lnTo>
                    <a:pt x="298" y="319"/>
                  </a:lnTo>
                  <a:lnTo>
                    <a:pt x="300" y="316"/>
                  </a:lnTo>
                  <a:lnTo>
                    <a:pt x="297" y="317"/>
                  </a:lnTo>
                  <a:lnTo>
                    <a:pt x="291" y="323"/>
                  </a:lnTo>
                  <a:lnTo>
                    <a:pt x="283" y="331"/>
                  </a:lnTo>
                  <a:lnTo>
                    <a:pt x="273" y="342"/>
                  </a:lnTo>
                  <a:lnTo>
                    <a:pt x="264" y="354"/>
                  </a:lnTo>
                  <a:lnTo>
                    <a:pt x="257" y="363"/>
                  </a:lnTo>
                  <a:lnTo>
                    <a:pt x="252" y="370"/>
                  </a:lnTo>
                  <a:lnTo>
                    <a:pt x="251" y="374"/>
                  </a:lnTo>
                  <a:lnTo>
                    <a:pt x="253" y="373"/>
                  </a:lnTo>
                  <a:lnTo>
                    <a:pt x="259" y="368"/>
                  </a:lnTo>
                  <a:lnTo>
                    <a:pt x="267" y="359"/>
                  </a:lnTo>
                  <a:lnTo>
                    <a:pt x="277" y="348"/>
                  </a:lnTo>
                  <a:close/>
                  <a:moveTo>
                    <a:pt x="316" y="298"/>
                  </a:moveTo>
                  <a:lnTo>
                    <a:pt x="319" y="297"/>
                  </a:lnTo>
                  <a:lnTo>
                    <a:pt x="326" y="291"/>
                  </a:lnTo>
                  <a:lnTo>
                    <a:pt x="334" y="282"/>
                  </a:lnTo>
                  <a:lnTo>
                    <a:pt x="345" y="271"/>
                  </a:lnTo>
                  <a:lnTo>
                    <a:pt x="354" y="259"/>
                  </a:lnTo>
                  <a:lnTo>
                    <a:pt x="362" y="249"/>
                  </a:lnTo>
                  <a:lnTo>
                    <a:pt x="368" y="241"/>
                  </a:lnTo>
                  <a:lnTo>
                    <a:pt x="370" y="237"/>
                  </a:lnTo>
                  <a:lnTo>
                    <a:pt x="366" y="239"/>
                  </a:lnTo>
                  <a:lnTo>
                    <a:pt x="360" y="244"/>
                  </a:lnTo>
                  <a:lnTo>
                    <a:pt x="351" y="253"/>
                  </a:lnTo>
                  <a:lnTo>
                    <a:pt x="341" y="265"/>
                  </a:lnTo>
                  <a:lnTo>
                    <a:pt x="330" y="277"/>
                  </a:lnTo>
                  <a:lnTo>
                    <a:pt x="322" y="287"/>
                  </a:lnTo>
                  <a:lnTo>
                    <a:pt x="317" y="294"/>
                  </a:lnTo>
                  <a:lnTo>
                    <a:pt x="316" y="298"/>
                  </a:lnTo>
                  <a:close/>
                  <a:moveTo>
                    <a:pt x="76" y="606"/>
                  </a:moveTo>
                  <a:lnTo>
                    <a:pt x="70" y="612"/>
                  </a:lnTo>
                  <a:lnTo>
                    <a:pt x="56" y="627"/>
                  </a:lnTo>
                  <a:lnTo>
                    <a:pt x="43" y="645"/>
                  </a:lnTo>
                  <a:lnTo>
                    <a:pt x="39" y="653"/>
                  </a:lnTo>
                  <a:lnTo>
                    <a:pt x="41" y="652"/>
                  </a:lnTo>
                  <a:lnTo>
                    <a:pt x="45" y="648"/>
                  </a:lnTo>
                  <a:lnTo>
                    <a:pt x="52" y="641"/>
                  </a:lnTo>
                  <a:lnTo>
                    <a:pt x="60" y="632"/>
                  </a:lnTo>
                  <a:lnTo>
                    <a:pt x="73" y="615"/>
                  </a:lnTo>
                  <a:lnTo>
                    <a:pt x="76" y="606"/>
                  </a:lnTo>
                  <a:close/>
                  <a:moveTo>
                    <a:pt x="111" y="569"/>
                  </a:moveTo>
                  <a:lnTo>
                    <a:pt x="125" y="551"/>
                  </a:lnTo>
                  <a:lnTo>
                    <a:pt x="130" y="541"/>
                  </a:lnTo>
                  <a:lnTo>
                    <a:pt x="127" y="543"/>
                  </a:lnTo>
                  <a:lnTo>
                    <a:pt x="122" y="547"/>
                  </a:lnTo>
                  <a:lnTo>
                    <a:pt x="115" y="555"/>
                  </a:lnTo>
                  <a:lnTo>
                    <a:pt x="107" y="564"/>
                  </a:lnTo>
                  <a:lnTo>
                    <a:pt x="94" y="582"/>
                  </a:lnTo>
                  <a:lnTo>
                    <a:pt x="89" y="591"/>
                  </a:lnTo>
                  <a:lnTo>
                    <a:pt x="92" y="590"/>
                  </a:lnTo>
                  <a:lnTo>
                    <a:pt x="96" y="585"/>
                  </a:lnTo>
                  <a:lnTo>
                    <a:pt x="102" y="578"/>
                  </a:lnTo>
                  <a:lnTo>
                    <a:pt x="111" y="569"/>
                  </a:lnTo>
                  <a:close/>
                  <a:moveTo>
                    <a:pt x="165" y="503"/>
                  </a:moveTo>
                  <a:lnTo>
                    <a:pt x="174" y="494"/>
                  </a:lnTo>
                  <a:lnTo>
                    <a:pt x="180" y="484"/>
                  </a:lnTo>
                  <a:lnTo>
                    <a:pt x="183" y="479"/>
                  </a:lnTo>
                  <a:lnTo>
                    <a:pt x="184" y="475"/>
                  </a:lnTo>
                  <a:lnTo>
                    <a:pt x="182" y="476"/>
                  </a:lnTo>
                  <a:lnTo>
                    <a:pt x="177" y="481"/>
                  </a:lnTo>
                  <a:lnTo>
                    <a:pt x="170" y="488"/>
                  </a:lnTo>
                  <a:lnTo>
                    <a:pt x="162" y="498"/>
                  </a:lnTo>
                  <a:lnTo>
                    <a:pt x="153" y="508"/>
                  </a:lnTo>
                  <a:lnTo>
                    <a:pt x="147" y="517"/>
                  </a:lnTo>
                  <a:lnTo>
                    <a:pt x="143" y="524"/>
                  </a:lnTo>
                  <a:lnTo>
                    <a:pt x="141" y="526"/>
                  </a:lnTo>
                  <a:lnTo>
                    <a:pt x="144" y="526"/>
                  </a:lnTo>
                  <a:lnTo>
                    <a:pt x="150" y="521"/>
                  </a:lnTo>
                  <a:lnTo>
                    <a:pt x="157" y="513"/>
                  </a:lnTo>
                  <a:lnTo>
                    <a:pt x="165" y="503"/>
                  </a:lnTo>
                  <a:close/>
                  <a:moveTo>
                    <a:pt x="222" y="436"/>
                  </a:moveTo>
                  <a:lnTo>
                    <a:pt x="232" y="425"/>
                  </a:lnTo>
                  <a:lnTo>
                    <a:pt x="238" y="416"/>
                  </a:lnTo>
                  <a:lnTo>
                    <a:pt x="242" y="410"/>
                  </a:lnTo>
                  <a:lnTo>
                    <a:pt x="244" y="406"/>
                  </a:lnTo>
                  <a:lnTo>
                    <a:pt x="241" y="407"/>
                  </a:lnTo>
                  <a:lnTo>
                    <a:pt x="235" y="412"/>
                  </a:lnTo>
                  <a:lnTo>
                    <a:pt x="228" y="419"/>
                  </a:lnTo>
                  <a:lnTo>
                    <a:pt x="219" y="430"/>
                  </a:lnTo>
                  <a:lnTo>
                    <a:pt x="210" y="441"/>
                  </a:lnTo>
                  <a:lnTo>
                    <a:pt x="203" y="449"/>
                  </a:lnTo>
                  <a:lnTo>
                    <a:pt x="200" y="456"/>
                  </a:lnTo>
                  <a:lnTo>
                    <a:pt x="199" y="460"/>
                  </a:lnTo>
                  <a:lnTo>
                    <a:pt x="201" y="458"/>
                  </a:lnTo>
                  <a:lnTo>
                    <a:pt x="206" y="454"/>
                  </a:lnTo>
                  <a:lnTo>
                    <a:pt x="214" y="445"/>
                  </a:lnTo>
                  <a:lnTo>
                    <a:pt x="222" y="436"/>
                  </a:lnTo>
                  <a:close/>
                  <a:moveTo>
                    <a:pt x="284" y="364"/>
                  </a:moveTo>
                  <a:lnTo>
                    <a:pt x="292" y="353"/>
                  </a:lnTo>
                  <a:lnTo>
                    <a:pt x="300" y="344"/>
                  </a:lnTo>
                  <a:lnTo>
                    <a:pt x="304" y="337"/>
                  </a:lnTo>
                  <a:lnTo>
                    <a:pt x="305" y="334"/>
                  </a:lnTo>
                  <a:lnTo>
                    <a:pt x="303" y="335"/>
                  </a:lnTo>
                  <a:lnTo>
                    <a:pt x="297" y="340"/>
                  </a:lnTo>
                  <a:lnTo>
                    <a:pt x="289" y="348"/>
                  </a:lnTo>
                  <a:lnTo>
                    <a:pt x="280" y="359"/>
                  </a:lnTo>
                  <a:lnTo>
                    <a:pt x="271" y="369"/>
                  </a:lnTo>
                  <a:lnTo>
                    <a:pt x="264" y="379"/>
                  </a:lnTo>
                  <a:lnTo>
                    <a:pt x="259" y="386"/>
                  </a:lnTo>
                  <a:lnTo>
                    <a:pt x="258" y="389"/>
                  </a:lnTo>
                  <a:lnTo>
                    <a:pt x="260" y="388"/>
                  </a:lnTo>
                  <a:lnTo>
                    <a:pt x="266" y="383"/>
                  </a:lnTo>
                  <a:lnTo>
                    <a:pt x="275" y="375"/>
                  </a:lnTo>
                  <a:lnTo>
                    <a:pt x="284" y="364"/>
                  </a:lnTo>
                  <a:close/>
                  <a:moveTo>
                    <a:pt x="348" y="290"/>
                  </a:moveTo>
                  <a:lnTo>
                    <a:pt x="358" y="279"/>
                  </a:lnTo>
                  <a:lnTo>
                    <a:pt x="366" y="268"/>
                  </a:lnTo>
                  <a:lnTo>
                    <a:pt x="371" y="261"/>
                  </a:lnTo>
                  <a:lnTo>
                    <a:pt x="372" y="258"/>
                  </a:lnTo>
                  <a:lnTo>
                    <a:pt x="370" y="259"/>
                  </a:lnTo>
                  <a:lnTo>
                    <a:pt x="362" y="265"/>
                  </a:lnTo>
                  <a:lnTo>
                    <a:pt x="354" y="273"/>
                  </a:lnTo>
                  <a:lnTo>
                    <a:pt x="345" y="284"/>
                  </a:lnTo>
                  <a:lnTo>
                    <a:pt x="335" y="296"/>
                  </a:lnTo>
                  <a:lnTo>
                    <a:pt x="327" y="305"/>
                  </a:lnTo>
                  <a:lnTo>
                    <a:pt x="322" y="312"/>
                  </a:lnTo>
                  <a:lnTo>
                    <a:pt x="321" y="316"/>
                  </a:lnTo>
                  <a:lnTo>
                    <a:pt x="324" y="315"/>
                  </a:lnTo>
                  <a:lnTo>
                    <a:pt x="330" y="310"/>
                  </a:lnTo>
                  <a:lnTo>
                    <a:pt x="339" y="301"/>
                  </a:lnTo>
                  <a:lnTo>
                    <a:pt x="348" y="290"/>
                  </a:lnTo>
                  <a:close/>
                  <a:moveTo>
                    <a:pt x="31" y="692"/>
                  </a:moveTo>
                  <a:lnTo>
                    <a:pt x="43" y="677"/>
                  </a:lnTo>
                  <a:lnTo>
                    <a:pt x="48" y="669"/>
                  </a:lnTo>
                  <a:lnTo>
                    <a:pt x="42" y="673"/>
                  </a:lnTo>
                  <a:lnTo>
                    <a:pt x="29" y="688"/>
                  </a:lnTo>
                  <a:lnTo>
                    <a:pt x="17" y="704"/>
                  </a:lnTo>
                  <a:lnTo>
                    <a:pt x="13" y="711"/>
                  </a:lnTo>
                  <a:lnTo>
                    <a:pt x="19" y="708"/>
                  </a:lnTo>
                  <a:lnTo>
                    <a:pt x="31" y="692"/>
                  </a:lnTo>
                  <a:close/>
                  <a:moveTo>
                    <a:pt x="79" y="635"/>
                  </a:moveTo>
                  <a:lnTo>
                    <a:pt x="90" y="619"/>
                  </a:lnTo>
                  <a:lnTo>
                    <a:pt x="95" y="610"/>
                  </a:lnTo>
                  <a:lnTo>
                    <a:pt x="88" y="615"/>
                  </a:lnTo>
                  <a:lnTo>
                    <a:pt x="75" y="629"/>
                  </a:lnTo>
                  <a:lnTo>
                    <a:pt x="63" y="647"/>
                  </a:lnTo>
                  <a:lnTo>
                    <a:pt x="58" y="656"/>
                  </a:lnTo>
                  <a:lnTo>
                    <a:pt x="61" y="654"/>
                  </a:lnTo>
                  <a:lnTo>
                    <a:pt x="64" y="650"/>
                  </a:lnTo>
                  <a:lnTo>
                    <a:pt x="71" y="644"/>
                  </a:lnTo>
                  <a:lnTo>
                    <a:pt x="79" y="635"/>
                  </a:lnTo>
                  <a:close/>
                  <a:moveTo>
                    <a:pt x="145" y="549"/>
                  </a:moveTo>
                  <a:lnTo>
                    <a:pt x="143" y="550"/>
                  </a:lnTo>
                  <a:lnTo>
                    <a:pt x="138" y="553"/>
                  </a:lnTo>
                  <a:lnTo>
                    <a:pt x="132" y="561"/>
                  </a:lnTo>
                  <a:lnTo>
                    <a:pt x="124" y="570"/>
                  </a:lnTo>
                  <a:lnTo>
                    <a:pt x="111" y="587"/>
                  </a:lnTo>
                  <a:lnTo>
                    <a:pt x="106" y="596"/>
                  </a:lnTo>
                  <a:lnTo>
                    <a:pt x="108" y="595"/>
                  </a:lnTo>
                  <a:lnTo>
                    <a:pt x="113" y="590"/>
                  </a:lnTo>
                  <a:lnTo>
                    <a:pt x="120" y="584"/>
                  </a:lnTo>
                  <a:lnTo>
                    <a:pt x="127" y="575"/>
                  </a:lnTo>
                  <a:lnTo>
                    <a:pt x="134" y="565"/>
                  </a:lnTo>
                  <a:lnTo>
                    <a:pt x="140" y="557"/>
                  </a:lnTo>
                  <a:lnTo>
                    <a:pt x="144" y="552"/>
                  </a:lnTo>
                  <a:lnTo>
                    <a:pt x="145" y="549"/>
                  </a:lnTo>
                  <a:close/>
                  <a:moveTo>
                    <a:pt x="180" y="512"/>
                  </a:moveTo>
                  <a:lnTo>
                    <a:pt x="187" y="502"/>
                  </a:lnTo>
                  <a:lnTo>
                    <a:pt x="194" y="494"/>
                  </a:lnTo>
                  <a:lnTo>
                    <a:pt x="197" y="488"/>
                  </a:lnTo>
                  <a:lnTo>
                    <a:pt x="199" y="484"/>
                  </a:lnTo>
                  <a:lnTo>
                    <a:pt x="196" y="486"/>
                  </a:lnTo>
                  <a:lnTo>
                    <a:pt x="191" y="490"/>
                  </a:lnTo>
                  <a:lnTo>
                    <a:pt x="184" y="498"/>
                  </a:lnTo>
                  <a:lnTo>
                    <a:pt x="176" y="507"/>
                  </a:lnTo>
                  <a:lnTo>
                    <a:pt x="168" y="517"/>
                  </a:lnTo>
                  <a:lnTo>
                    <a:pt x="162" y="525"/>
                  </a:lnTo>
                  <a:lnTo>
                    <a:pt x="158" y="531"/>
                  </a:lnTo>
                  <a:lnTo>
                    <a:pt x="157" y="533"/>
                  </a:lnTo>
                  <a:lnTo>
                    <a:pt x="159" y="533"/>
                  </a:lnTo>
                  <a:lnTo>
                    <a:pt x="164" y="528"/>
                  </a:lnTo>
                  <a:lnTo>
                    <a:pt x="171" y="521"/>
                  </a:lnTo>
                  <a:lnTo>
                    <a:pt x="180" y="512"/>
                  </a:lnTo>
                  <a:close/>
                  <a:moveTo>
                    <a:pt x="234" y="446"/>
                  </a:moveTo>
                  <a:lnTo>
                    <a:pt x="242" y="436"/>
                  </a:lnTo>
                  <a:lnTo>
                    <a:pt x="250" y="427"/>
                  </a:lnTo>
                  <a:lnTo>
                    <a:pt x="253" y="421"/>
                  </a:lnTo>
                  <a:lnTo>
                    <a:pt x="254" y="418"/>
                  </a:lnTo>
                  <a:lnTo>
                    <a:pt x="252" y="419"/>
                  </a:lnTo>
                  <a:lnTo>
                    <a:pt x="247" y="424"/>
                  </a:lnTo>
                  <a:lnTo>
                    <a:pt x="240" y="431"/>
                  </a:lnTo>
                  <a:lnTo>
                    <a:pt x="231" y="441"/>
                  </a:lnTo>
                  <a:lnTo>
                    <a:pt x="222" y="451"/>
                  </a:lnTo>
                  <a:lnTo>
                    <a:pt x="216" y="460"/>
                  </a:lnTo>
                  <a:lnTo>
                    <a:pt x="213" y="465"/>
                  </a:lnTo>
                  <a:lnTo>
                    <a:pt x="212" y="469"/>
                  </a:lnTo>
                  <a:lnTo>
                    <a:pt x="214" y="468"/>
                  </a:lnTo>
                  <a:lnTo>
                    <a:pt x="219" y="463"/>
                  </a:lnTo>
                  <a:lnTo>
                    <a:pt x="226" y="456"/>
                  </a:lnTo>
                  <a:lnTo>
                    <a:pt x="234" y="446"/>
                  </a:lnTo>
                  <a:close/>
                  <a:moveTo>
                    <a:pt x="294" y="378"/>
                  </a:moveTo>
                  <a:lnTo>
                    <a:pt x="302" y="368"/>
                  </a:lnTo>
                  <a:lnTo>
                    <a:pt x="309" y="359"/>
                  </a:lnTo>
                  <a:lnTo>
                    <a:pt x="314" y="351"/>
                  </a:lnTo>
                  <a:lnTo>
                    <a:pt x="314" y="349"/>
                  </a:lnTo>
                  <a:lnTo>
                    <a:pt x="311" y="349"/>
                  </a:lnTo>
                  <a:lnTo>
                    <a:pt x="307" y="354"/>
                  </a:lnTo>
                  <a:lnTo>
                    <a:pt x="298" y="362"/>
                  </a:lnTo>
                  <a:lnTo>
                    <a:pt x="290" y="372"/>
                  </a:lnTo>
                  <a:lnTo>
                    <a:pt x="280" y="382"/>
                  </a:lnTo>
                  <a:lnTo>
                    <a:pt x="273" y="392"/>
                  </a:lnTo>
                  <a:lnTo>
                    <a:pt x="270" y="399"/>
                  </a:lnTo>
                  <a:lnTo>
                    <a:pt x="269" y="401"/>
                  </a:lnTo>
                  <a:lnTo>
                    <a:pt x="271" y="401"/>
                  </a:lnTo>
                  <a:lnTo>
                    <a:pt x="277" y="397"/>
                  </a:lnTo>
                  <a:lnTo>
                    <a:pt x="284" y="388"/>
                  </a:lnTo>
                  <a:lnTo>
                    <a:pt x="294" y="378"/>
                  </a:lnTo>
                  <a:close/>
                  <a:moveTo>
                    <a:pt x="355" y="307"/>
                  </a:moveTo>
                  <a:lnTo>
                    <a:pt x="365" y="296"/>
                  </a:lnTo>
                  <a:lnTo>
                    <a:pt x="372" y="286"/>
                  </a:lnTo>
                  <a:lnTo>
                    <a:pt x="377" y="280"/>
                  </a:lnTo>
                  <a:lnTo>
                    <a:pt x="378" y="277"/>
                  </a:lnTo>
                  <a:lnTo>
                    <a:pt x="376" y="277"/>
                  </a:lnTo>
                  <a:lnTo>
                    <a:pt x="370" y="282"/>
                  </a:lnTo>
                  <a:lnTo>
                    <a:pt x="361" y="290"/>
                  </a:lnTo>
                  <a:lnTo>
                    <a:pt x="352" y="300"/>
                  </a:lnTo>
                  <a:lnTo>
                    <a:pt x="342" y="312"/>
                  </a:lnTo>
                  <a:lnTo>
                    <a:pt x="335" y="322"/>
                  </a:lnTo>
                  <a:lnTo>
                    <a:pt x="330" y="328"/>
                  </a:lnTo>
                  <a:lnTo>
                    <a:pt x="329" y="331"/>
                  </a:lnTo>
                  <a:lnTo>
                    <a:pt x="332" y="330"/>
                  </a:lnTo>
                  <a:lnTo>
                    <a:pt x="338" y="325"/>
                  </a:lnTo>
                  <a:lnTo>
                    <a:pt x="346" y="317"/>
                  </a:lnTo>
                  <a:lnTo>
                    <a:pt x="355" y="307"/>
                  </a:lnTo>
                  <a:close/>
                  <a:moveTo>
                    <a:pt x="69" y="669"/>
                  </a:moveTo>
                  <a:lnTo>
                    <a:pt x="64" y="673"/>
                  </a:lnTo>
                  <a:lnTo>
                    <a:pt x="51" y="686"/>
                  </a:lnTo>
                  <a:lnTo>
                    <a:pt x="41" y="702"/>
                  </a:lnTo>
                  <a:lnTo>
                    <a:pt x="37" y="709"/>
                  </a:lnTo>
                  <a:lnTo>
                    <a:pt x="43" y="705"/>
                  </a:lnTo>
                  <a:lnTo>
                    <a:pt x="55" y="691"/>
                  </a:lnTo>
                  <a:lnTo>
                    <a:pt x="65" y="676"/>
                  </a:lnTo>
                  <a:lnTo>
                    <a:pt x="69" y="669"/>
                  </a:lnTo>
                  <a:close/>
                  <a:moveTo>
                    <a:pt x="99" y="637"/>
                  </a:moveTo>
                  <a:lnTo>
                    <a:pt x="111" y="620"/>
                  </a:lnTo>
                  <a:lnTo>
                    <a:pt x="115" y="612"/>
                  </a:lnTo>
                  <a:lnTo>
                    <a:pt x="109" y="616"/>
                  </a:lnTo>
                  <a:lnTo>
                    <a:pt x="96" y="632"/>
                  </a:lnTo>
                  <a:lnTo>
                    <a:pt x="84" y="647"/>
                  </a:lnTo>
                  <a:lnTo>
                    <a:pt x="80" y="656"/>
                  </a:lnTo>
                  <a:lnTo>
                    <a:pt x="87" y="651"/>
                  </a:lnTo>
                  <a:lnTo>
                    <a:pt x="99" y="637"/>
                  </a:lnTo>
                  <a:close/>
                  <a:moveTo>
                    <a:pt x="146" y="578"/>
                  </a:moveTo>
                  <a:lnTo>
                    <a:pt x="153" y="570"/>
                  </a:lnTo>
                  <a:lnTo>
                    <a:pt x="159" y="562"/>
                  </a:lnTo>
                  <a:lnTo>
                    <a:pt x="163" y="556"/>
                  </a:lnTo>
                  <a:lnTo>
                    <a:pt x="163" y="553"/>
                  </a:lnTo>
                  <a:lnTo>
                    <a:pt x="162" y="555"/>
                  </a:lnTo>
                  <a:lnTo>
                    <a:pt x="157" y="558"/>
                  </a:lnTo>
                  <a:lnTo>
                    <a:pt x="151" y="565"/>
                  </a:lnTo>
                  <a:lnTo>
                    <a:pt x="144" y="574"/>
                  </a:lnTo>
                  <a:lnTo>
                    <a:pt x="131" y="590"/>
                  </a:lnTo>
                  <a:lnTo>
                    <a:pt x="126" y="599"/>
                  </a:lnTo>
                  <a:lnTo>
                    <a:pt x="128" y="597"/>
                  </a:lnTo>
                  <a:lnTo>
                    <a:pt x="133" y="594"/>
                  </a:lnTo>
                  <a:lnTo>
                    <a:pt x="139" y="587"/>
                  </a:lnTo>
                  <a:lnTo>
                    <a:pt x="146" y="578"/>
                  </a:lnTo>
                  <a:close/>
                  <a:moveTo>
                    <a:pt x="214" y="492"/>
                  </a:moveTo>
                  <a:lnTo>
                    <a:pt x="213" y="493"/>
                  </a:lnTo>
                  <a:lnTo>
                    <a:pt x="208" y="498"/>
                  </a:lnTo>
                  <a:lnTo>
                    <a:pt x="201" y="503"/>
                  </a:lnTo>
                  <a:lnTo>
                    <a:pt x="193" y="513"/>
                  </a:lnTo>
                  <a:lnTo>
                    <a:pt x="185" y="522"/>
                  </a:lnTo>
                  <a:lnTo>
                    <a:pt x="180" y="531"/>
                  </a:lnTo>
                  <a:lnTo>
                    <a:pt x="176" y="536"/>
                  </a:lnTo>
                  <a:lnTo>
                    <a:pt x="175" y="539"/>
                  </a:lnTo>
                  <a:lnTo>
                    <a:pt x="177" y="538"/>
                  </a:lnTo>
                  <a:lnTo>
                    <a:pt x="182" y="534"/>
                  </a:lnTo>
                  <a:lnTo>
                    <a:pt x="189" y="527"/>
                  </a:lnTo>
                  <a:lnTo>
                    <a:pt x="196" y="518"/>
                  </a:lnTo>
                  <a:lnTo>
                    <a:pt x="204" y="509"/>
                  </a:lnTo>
                  <a:lnTo>
                    <a:pt x="210" y="501"/>
                  </a:lnTo>
                  <a:lnTo>
                    <a:pt x="214" y="495"/>
                  </a:lnTo>
                  <a:lnTo>
                    <a:pt x="214" y="492"/>
                  </a:lnTo>
                  <a:close/>
                  <a:moveTo>
                    <a:pt x="250" y="455"/>
                  </a:moveTo>
                  <a:lnTo>
                    <a:pt x="258" y="445"/>
                  </a:lnTo>
                  <a:lnTo>
                    <a:pt x="264" y="437"/>
                  </a:lnTo>
                  <a:lnTo>
                    <a:pt x="267" y="431"/>
                  </a:lnTo>
                  <a:lnTo>
                    <a:pt x="269" y="429"/>
                  </a:lnTo>
                  <a:lnTo>
                    <a:pt x="266" y="429"/>
                  </a:lnTo>
                  <a:lnTo>
                    <a:pt x="261" y="433"/>
                  </a:lnTo>
                  <a:lnTo>
                    <a:pt x="254" y="441"/>
                  </a:lnTo>
                  <a:lnTo>
                    <a:pt x="246" y="450"/>
                  </a:lnTo>
                  <a:lnTo>
                    <a:pt x="238" y="460"/>
                  </a:lnTo>
                  <a:lnTo>
                    <a:pt x="232" y="468"/>
                  </a:lnTo>
                  <a:lnTo>
                    <a:pt x="228" y="474"/>
                  </a:lnTo>
                  <a:lnTo>
                    <a:pt x="227" y="477"/>
                  </a:lnTo>
                  <a:lnTo>
                    <a:pt x="229" y="476"/>
                  </a:lnTo>
                  <a:lnTo>
                    <a:pt x="234" y="471"/>
                  </a:lnTo>
                  <a:lnTo>
                    <a:pt x="241" y="464"/>
                  </a:lnTo>
                  <a:lnTo>
                    <a:pt x="250" y="455"/>
                  </a:lnTo>
                  <a:close/>
                  <a:moveTo>
                    <a:pt x="305" y="389"/>
                  </a:moveTo>
                  <a:lnTo>
                    <a:pt x="315" y="380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1"/>
                  </a:lnTo>
                  <a:lnTo>
                    <a:pt x="323" y="362"/>
                  </a:lnTo>
                  <a:lnTo>
                    <a:pt x="319" y="367"/>
                  </a:lnTo>
                  <a:lnTo>
                    <a:pt x="311" y="374"/>
                  </a:lnTo>
                  <a:lnTo>
                    <a:pt x="302" y="383"/>
                  </a:lnTo>
                  <a:lnTo>
                    <a:pt x="294" y="394"/>
                  </a:lnTo>
                  <a:lnTo>
                    <a:pt x="288" y="402"/>
                  </a:lnTo>
                  <a:lnTo>
                    <a:pt x="283" y="410"/>
                  </a:lnTo>
                  <a:lnTo>
                    <a:pt x="282" y="412"/>
                  </a:lnTo>
                  <a:lnTo>
                    <a:pt x="284" y="412"/>
                  </a:lnTo>
                  <a:lnTo>
                    <a:pt x="290" y="407"/>
                  </a:lnTo>
                  <a:lnTo>
                    <a:pt x="297" y="400"/>
                  </a:lnTo>
                  <a:lnTo>
                    <a:pt x="305" y="389"/>
                  </a:lnTo>
                  <a:close/>
                  <a:moveTo>
                    <a:pt x="39" y="739"/>
                  </a:moveTo>
                  <a:lnTo>
                    <a:pt x="50" y="726"/>
                  </a:lnTo>
                  <a:lnTo>
                    <a:pt x="54" y="719"/>
                  </a:lnTo>
                  <a:lnTo>
                    <a:pt x="48" y="722"/>
                  </a:lnTo>
                  <a:lnTo>
                    <a:pt x="37" y="735"/>
                  </a:lnTo>
                  <a:lnTo>
                    <a:pt x="26" y="749"/>
                  </a:lnTo>
                  <a:lnTo>
                    <a:pt x="23" y="755"/>
                  </a:lnTo>
                  <a:lnTo>
                    <a:pt x="29" y="752"/>
                  </a:lnTo>
                  <a:lnTo>
                    <a:pt x="39" y="739"/>
                  </a:lnTo>
                  <a:close/>
                  <a:moveTo>
                    <a:pt x="80" y="689"/>
                  </a:moveTo>
                  <a:lnTo>
                    <a:pt x="90" y="673"/>
                  </a:lnTo>
                  <a:lnTo>
                    <a:pt x="94" y="666"/>
                  </a:lnTo>
                  <a:lnTo>
                    <a:pt x="89" y="671"/>
                  </a:lnTo>
                  <a:lnTo>
                    <a:pt x="77" y="684"/>
                  </a:lnTo>
                  <a:lnTo>
                    <a:pt x="67" y="698"/>
                  </a:lnTo>
                  <a:lnTo>
                    <a:pt x="63" y="707"/>
                  </a:lnTo>
                  <a:lnTo>
                    <a:pt x="69" y="702"/>
                  </a:lnTo>
                  <a:lnTo>
                    <a:pt x="80" y="689"/>
                  </a:lnTo>
                  <a:close/>
                  <a:moveTo>
                    <a:pt x="138" y="613"/>
                  </a:moveTo>
                  <a:lnTo>
                    <a:pt x="132" y="616"/>
                  </a:lnTo>
                  <a:lnTo>
                    <a:pt x="120" y="631"/>
                  </a:lnTo>
                  <a:lnTo>
                    <a:pt x="108" y="646"/>
                  </a:lnTo>
                  <a:lnTo>
                    <a:pt x="105" y="653"/>
                  </a:lnTo>
                  <a:lnTo>
                    <a:pt x="107" y="653"/>
                  </a:lnTo>
                  <a:lnTo>
                    <a:pt x="111" y="650"/>
                  </a:lnTo>
                  <a:lnTo>
                    <a:pt x="117" y="644"/>
                  </a:lnTo>
                  <a:lnTo>
                    <a:pt x="122" y="635"/>
                  </a:lnTo>
                  <a:lnTo>
                    <a:pt x="134" y="620"/>
                  </a:lnTo>
                  <a:lnTo>
                    <a:pt x="138" y="613"/>
                  </a:lnTo>
                  <a:close/>
                  <a:moveTo>
                    <a:pt x="169" y="581"/>
                  </a:moveTo>
                  <a:lnTo>
                    <a:pt x="181" y="564"/>
                  </a:lnTo>
                  <a:lnTo>
                    <a:pt x="184" y="556"/>
                  </a:lnTo>
                  <a:lnTo>
                    <a:pt x="183" y="557"/>
                  </a:lnTo>
                  <a:lnTo>
                    <a:pt x="178" y="561"/>
                  </a:lnTo>
                  <a:lnTo>
                    <a:pt x="172" y="568"/>
                  </a:lnTo>
                  <a:lnTo>
                    <a:pt x="165" y="575"/>
                  </a:lnTo>
                  <a:lnTo>
                    <a:pt x="153" y="591"/>
                  </a:lnTo>
                  <a:lnTo>
                    <a:pt x="149" y="600"/>
                  </a:lnTo>
                  <a:lnTo>
                    <a:pt x="151" y="599"/>
                  </a:lnTo>
                  <a:lnTo>
                    <a:pt x="156" y="595"/>
                  </a:lnTo>
                  <a:lnTo>
                    <a:pt x="162" y="589"/>
                  </a:lnTo>
                  <a:lnTo>
                    <a:pt x="169" y="581"/>
                  </a:lnTo>
                  <a:close/>
                  <a:moveTo>
                    <a:pt x="216" y="522"/>
                  </a:moveTo>
                  <a:lnTo>
                    <a:pt x="223" y="514"/>
                  </a:lnTo>
                  <a:lnTo>
                    <a:pt x="229" y="506"/>
                  </a:lnTo>
                  <a:lnTo>
                    <a:pt x="233" y="500"/>
                  </a:lnTo>
                  <a:lnTo>
                    <a:pt x="234" y="498"/>
                  </a:lnTo>
                  <a:lnTo>
                    <a:pt x="232" y="499"/>
                  </a:lnTo>
                  <a:lnTo>
                    <a:pt x="227" y="502"/>
                  </a:lnTo>
                  <a:lnTo>
                    <a:pt x="221" y="508"/>
                  </a:lnTo>
                  <a:lnTo>
                    <a:pt x="213" y="517"/>
                  </a:lnTo>
                  <a:lnTo>
                    <a:pt x="206" y="526"/>
                  </a:lnTo>
                  <a:lnTo>
                    <a:pt x="201" y="534"/>
                  </a:lnTo>
                  <a:lnTo>
                    <a:pt x="197" y="539"/>
                  </a:lnTo>
                  <a:lnTo>
                    <a:pt x="196" y="543"/>
                  </a:lnTo>
                  <a:lnTo>
                    <a:pt x="199" y="541"/>
                  </a:lnTo>
                  <a:lnTo>
                    <a:pt x="203" y="538"/>
                  </a:lnTo>
                  <a:lnTo>
                    <a:pt x="209" y="531"/>
                  </a:lnTo>
                  <a:lnTo>
                    <a:pt x="216" y="522"/>
                  </a:lnTo>
                  <a:close/>
                  <a:moveTo>
                    <a:pt x="267" y="462"/>
                  </a:moveTo>
                  <a:lnTo>
                    <a:pt x="275" y="454"/>
                  </a:lnTo>
                  <a:lnTo>
                    <a:pt x="280" y="445"/>
                  </a:lnTo>
                  <a:lnTo>
                    <a:pt x="285" y="439"/>
                  </a:lnTo>
                  <a:lnTo>
                    <a:pt x="285" y="436"/>
                  </a:lnTo>
                  <a:lnTo>
                    <a:pt x="283" y="437"/>
                  </a:lnTo>
                  <a:lnTo>
                    <a:pt x="278" y="441"/>
                  </a:lnTo>
                  <a:lnTo>
                    <a:pt x="272" y="448"/>
                  </a:lnTo>
                  <a:lnTo>
                    <a:pt x="264" y="457"/>
                  </a:lnTo>
                  <a:lnTo>
                    <a:pt x="257" y="467"/>
                  </a:lnTo>
                  <a:lnTo>
                    <a:pt x="251" y="474"/>
                  </a:lnTo>
                  <a:lnTo>
                    <a:pt x="246" y="480"/>
                  </a:lnTo>
                  <a:lnTo>
                    <a:pt x="246" y="483"/>
                  </a:lnTo>
                  <a:lnTo>
                    <a:pt x="248" y="482"/>
                  </a:lnTo>
                  <a:lnTo>
                    <a:pt x="253" y="479"/>
                  </a:lnTo>
                  <a:lnTo>
                    <a:pt x="259" y="471"/>
                  </a:lnTo>
                  <a:lnTo>
                    <a:pt x="267" y="462"/>
                  </a:lnTo>
                  <a:close/>
                  <a:moveTo>
                    <a:pt x="322" y="400"/>
                  </a:moveTo>
                  <a:lnTo>
                    <a:pt x="329" y="389"/>
                  </a:lnTo>
                  <a:lnTo>
                    <a:pt x="336" y="381"/>
                  </a:lnTo>
                  <a:lnTo>
                    <a:pt x="340" y="375"/>
                  </a:lnTo>
                  <a:lnTo>
                    <a:pt x="341" y="373"/>
                  </a:lnTo>
                  <a:lnTo>
                    <a:pt x="339" y="373"/>
                  </a:lnTo>
                  <a:lnTo>
                    <a:pt x="333" y="378"/>
                  </a:lnTo>
                  <a:lnTo>
                    <a:pt x="326" y="385"/>
                  </a:lnTo>
                  <a:lnTo>
                    <a:pt x="317" y="394"/>
                  </a:lnTo>
                  <a:lnTo>
                    <a:pt x="310" y="404"/>
                  </a:lnTo>
                  <a:lnTo>
                    <a:pt x="303" y="412"/>
                  </a:lnTo>
                  <a:lnTo>
                    <a:pt x="300" y="418"/>
                  </a:lnTo>
                  <a:lnTo>
                    <a:pt x="298" y="421"/>
                  </a:lnTo>
                  <a:lnTo>
                    <a:pt x="301" y="420"/>
                  </a:lnTo>
                  <a:lnTo>
                    <a:pt x="305" y="416"/>
                  </a:lnTo>
                  <a:lnTo>
                    <a:pt x="313" y="408"/>
                  </a:lnTo>
                  <a:lnTo>
                    <a:pt x="322" y="400"/>
                  </a:lnTo>
                  <a:close/>
                  <a:moveTo>
                    <a:pt x="30" y="774"/>
                  </a:moveTo>
                  <a:lnTo>
                    <a:pt x="20" y="787"/>
                  </a:lnTo>
                  <a:lnTo>
                    <a:pt x="17" y="795"/>
                  </a:lnTo>
                  <a:lnTo>
                    <a:pt x="23" y="791"/>
                  </a:lnTo>
                  <a:lnTo>
                    <a:pt x="32" y="779"/>
                  </a:lnTo>
                  <a:lnTo>
                    <a:pt x="42" y="766"/>
                  </a:lnTo>
                  <a:lnTo>
                    <a:pt x="44" y="760"/>
                  </a:lnTo>
                  <a:lnTo>
                    <a:pt x="39" y="764"/>
                  </a:lnTo>
                  <a:lnTo>
                    <a:pt x="30" y="774"/>
                  </a:lnTo>
                  <a:close/>
                  <a:moveTo>
                    <a:pt x="67" y="728"/>
                  </a:moveTo>
                  <a:lnTo>
                    <a:pt x="56" y="742"/>
                  </a:lnTo>
                  <a:lnTo>
                    <a:pt x="54" y="748"/>
                  </a:lnTo>
                  <a:lnTo>
                    <a:pt x="58" y="745"/>
                  </a:lnTo>
                  <a:lnTo>
                    <a:pt x="69" y="733"/>
                  </a:lnTo>
                  <a:lnTo>
                    <a:pt x="79" y="720"/>
                  </a:lnTo>
                  <a:lnTo>
                    <a:pt x="82" y="713"/>
                  </a:lnTo>
                  <a:lnTo>
                    <a:pt x="77" y="716"/>
                  </a:lnTo>
                  <a:lnTo>
                    <a:pt x="67" y="728"/>
                  </a:lnTo>
                  <a:close/>
                  <a:moveTo>
                    <a:pt x="108" y="684"/>
                  </a:moveTo>
                  <a:lnTo>
                    <a:pt x="119" y="670"/>
                  </a:lnTo>
                  <a:lnTo>
                    <a:pt x="121" y="663"/>
                  </a:lnTo>
                  <a:lnTo>
                    <a:pt x="117" y="667"/>
                  </a:lnTo>
                  <a:lnTo>
                    <a:pt x="105" y="679"/>
                  </a:lnTo>
                  <a:lnTo>
                    <a:pt x="95" y="694"/>
                  </a:lnTo>
                  <a:lnTo>
                    <a:pt x="92" y="701"/>
                  </a:lnTo>
                  <a:lnTo>
                    <a:pt x="96" y="697"/>
                  </a:lnTo>
                  <a:lnTo>
                    <a:pt x="108" y="684"/>
                  </a:lnTo>
                  <a:close/>
                  <a:moveTo>
                    <a:pt x="150" y="634"/>
                  </a:moveTo>
                  <a:lnTo>
                    <a:pt x="161" y="619"/>
                  </a:lnTo>
                  <a:lnTo>
                    <a:pt x="164" y="612"/>
                  </a:lnTo>
                  <a:lnTo>
                    <a:pt x="158" y="615"/>
                  </a:lnTo>
                  <a:lnTo>
                    <a:pt x="146" y="628"/>
                  </a:lnTo>
                  <a:lnTo>
                    <a:pt x="136" y="644"/>
                  </a:lnTo>
                  <a:lnTo>
                    <a:pt x="132" y="651"/>
                  </a:lnTo>
                  <a:lnTo>
                    <a:pt x="138" y="647"/>
                  </a:lnTo>
                  <a:lnTo>
                    <a:pt x="150" y="634"/>
                  </a:lnTo>
                  <a:close/>
                  <a:moveTo>
                    <a:pt x="208" y="557"/>
                  </a:moveTo>
                  <a:lnTo>
                    <a:pt x="207" y="558"/>
                  </a:lnTo>
                  <a:lnTo>
                    <a:pt x="202" y="562"/>
                  </a:lnTo>
                  <a:lnTo>
                    <a:pt x="196" y="568"/>
                  </a:lnTo>
                  <a:lnTo>
                    <a:pt x="190" y="576"/>
                  </a:lnTo>
                  <a:lnTo>
                    <a:pt x="178" y="590"/>
                  </a:lnTo>
                  <a:lnTo>
                    <a:pt x="175" y="599"/>
                  </a:lnTo>
                  <a:lnTo>
                    <a:pt x="176" y="599"/>
                  </a:lnTo>
                  <a:lnTo>
                    <a:pt x="181" y="595"/>
                  </a:lnTo>
                  <a:lnTo>
                    <a:pt x="187" y="589"/>
                  </a:lnTo>
                  <a:lnTo>
                    <a:pt x="193" y="581"/>
                  </a:lnTo>
                  <a:lnTo>
                    <a:pt x="204" y="565"/>
                  </a:lnTo>
                  <a:lnTo>
                    <a:pt x="208" y="557"/>
                  </a:lnTo>
                  <a:close/>
                  <a:moveTo>
                    <a:pt x="256" y="501"/>
                  </a:moveTo>
                  <a:lnTo>
                    <a:pt x="253" y="502"/>
                  </a:lnTo>
                  <a:lnTo>
                    <a:pt x="250" y="506"/>
                  </a:lnTo>
                  <a:lnTo>
                    <a:pt x="242" y="512"/>
                  </a:lnTo>
                  <a:lnTo>
                    <a:pt x="235" y="520"/>
                  </a:lnTo>
                  <a:lnTo>
                    <a:pt x="223" y="536"/>
                  </a:lnTo>
                  <a:lnTo>
                    <a:pt x="220" y="544"/>
                  </a:lnTo>
                  <a:lnTo>
                    <a:pt x="221" y="544"/>
                  </a:lnTo>
                  <a:lnTo>
                    <a:pt x="226" y="540"/>
                  </a:lnTo>
                  <a:lnTo>
                    <a:pt x="232" y="533"/>
                  </a:lnTo>
                  <a:lnTo>
                    <a:pt x="239" y="526"/>
                  </a:lnTo>
                  <a:lnTo>
                    <a:pt x="246" y="517"/>
                  </a:lnTo>
                  <a:lnTo>
                    <a:pt x="252" y="509"/>
                  </a:lnTo>
                  <a:lnTo>
                    <a:pt x="254" y="503"/>
                  </a:lnTo>
                  <a:lnTo>
                    <a:pt x="256" y="501"/>
                  </a:lnTo>
                  <a:close/>
                  <a:moveTo>
                    <a:pt x="288" y="468"/>
                  </a:moveTo>
                  <a:lnTo>
                    <a:pt x="296" y="458"/>
                  </a:lnTo>
                  <a:lnTo>
                    <a:pt x="301" y="451"/>
                  </a:lnTo>
                  <a:lnTo>
                    <a:pt x="304" y="445"/>
                  </a:lnTo>
                  <a:lnTo>
                    <a:pt x="305" y="443"/>
                  </a:lnTo>
                  <a:lnTo>
                    <a:pt x="303" y="443"/>
                  </a:lnTo>
                  <a:lnTo>
                    <a:pt x="298" y="446"/>
                  </a:lnTo>
                  <a:lnTo>
                    <a:pt x="292" y="454"/>
                  </a:lnTo>
                  <a:lnTo>
                    <a:pt x="284" y="462"/>
                  </a:lnTo>
                  <a:lnTo>
                    <a:pt x="277" y="471"/>
                  </a:lnTo>
                  <a:lnTo>
                    <a:pt x="271" y="479"/>
                  </a:lnTo>
                  <a:lnTo>
                    <a:pt x="267" y="484"/>
                  </a:lnTo>
                  <a:lnTo>
                    <a:pt x="267" y="487"/>
                  </a:lnTo>
                  <a:lnTo>
                    <a:pt x="270" y="487"/>
                  </a:lnTo>
                  <a:lnTo>
                    <a:pt x="275" y="483"/>
                  </a:lnTo>
                  <a:lnTo>
                    <a:pt x="280" y="476"/>
                  </a:lnTo>
                  <a:lnTo>
                    <a:pt x="288" y="468"/>
                  </a:lnTo>
                  <a:close/>
                  <a:moveTo>
                    <a:pt x="340" y="407"/>
                  </a:moveTo>
                  <a:lnTo>
                    <a:pt x="348" y="398"/>
                  </a:lnTo>
                  <a:lnTo>
                    <a:pt x="354" y="391"/>
                  </a:lnTo>
                  <a:lnTo>
                    <a:pt x="358" y="385"/>
                  </a:lnTo>
                  <a:lnTo>
                    <a:pt x="359" y="381"/>
                  </a:lnTo>
                  <a:lnTo>
                    <a:pt x="357" y="382"/>
                  </a:lnTo>
                  <a:lnTo>
                    <a:pt x="351" y="386"/>
                  </a:lnTo>
                  <a:lnTo>
                    <a:pt x="345" y="393"/>
                  </a:lnTo>
                  <a:lnTo>
                    <a:pt x="336" y="401"/>
                  </a:lnTo>
                  <a:lnTo>
                    <a:pt x="328" y="411"/>
                  </a:lnTo>
                  <a:lnTo>
                    <a:pt x="322" y="419"/>
                  </a:lnTo>
                  <a:lnTo>
                    <a:pt x="319" y="425"/>
                  </a:lnTo>
                  <a:lnTo>
                    <a:pt x="317" y="429"/>
                  </a:lnTo>
                  <a:lnTo>
                    <a:pt x="320" y="427"/>
                  </a:lnTo>
                  <a:lnTo>
                    <a:pt x="324" y="424"/>
                  </a:lnTo>
                  <a:lnTo>
                    <a:pt x="332" y="417"/>
                  </a:lnTo>
                  <a:lnTo>
                    <a:pt x="340" y="407"/>
                  </a:lnTo>
                  <a:close/>
                  <a:moveTo>
                    <a:pt x="30" y="808"/>
                  </a:moveTo>
                  <a:lnTo>
                    <a:pt x="22" y="820"/>
                  </a:lnTo>
                  <a:lnTo>
                    <a:pt x="18" y="825"/>
                  </a:lnTo>
                  <a:lnTo>
                    <a:pt x="23" y="822"/>
                  </a:lnTo>
                  <a:lnTo>
                    <a:pt x="32" y="812"/>
                  </a:lnTo>
                  <a:lnTo>
                    <a:pt x="41" y="801"/>
                  </a:lnTo>
                  <a:lnTo>
                    <a:pt x="43" y="795"/>
                  </a:lnTo>
                  <a:lnTo>
                    <a:pt x="38" y="797"/>
                  </a:lnTo>
                  <a:lnTo>
                    <a:pt x="30" y="808"/>
                  </a:lnTo>
                  <a:close/>
                  <a:moveTo>
                    <a:pt x="63" y="765"/>
                  </a:moveTo>
                  <a:lnTo>
                    <a:pt x="54" y="778"/>
                  </a:lnTo>
                  <a:lnTo>
                    <a:pt x="51" y="784"/>
                  </a:lnTo>
                  <a:lnTo>
                    <a:pt x="56" y="780"/>
                  </a:lnTo>
                  <a:lnTo>
                    <a:pt x="65" y="770"/>
                  </a:lnTo>
                  <a:lnTo>
                    <a:pt x="74" y="758"/>
                  </a:lnTo>
                  <a:lnTo>
                    <a:pt x="77" y="751"/>
                  </a:lnTo>
                  <a:lnTo>
                    <a:pt x="73" y="754"/>
                  </a:lnTo>
                  <a:lnTo>
                    <a:pt x="63" y="765"/>
                  </a:lnTo>
                  <a:close/>
                  <a:moveTo>
                    <a:pt x="98" y="721"/>
                  </a:moveTo>
                  <a:lnTo>
                    <a:pt x="89" y="734"/>
                  </a:lnTo>
                  <a:lnTo>
                    <a:pt x="86" y="740"/>
                  </a:lnTo>
                  <a:lnTo>
                    <a:pt x="90" y="736"/>
                  </a:lnTo>
                  <a:lnTo>
                    <a:pt x="101" y="726"/>
                  </a:lnTo>
                  <a:lnTo>
                    <a:pt x="111" y="713"/>
                  </a:lnTo>
                  <a:lnTo>
                    <a:pt x="113" y="705"/>
                  </a:lnTo>
                  <a:lnTo>
                    <a:pt x="108" y="709"/>
                  </a:lnTo>
                  <a:lnTo>
                    <a:pt x="98" y="721"/>
                  </a:lnTo>
                  <a:close/>
                  <a:moveTo>
                    <a:pt x="136" y="673"/>
                  </a:moveTo>
                  <a:lnTo>
                    <a:pt x="126" y="688"/>
                  </a:lnTo>
                  <a:lnTo>
                    <a:pt x="122" y="695"/>
                  </a:lnTo>
                  <a:lnTo>
                    <a:pt x="127" y="691"/>
                  </a:lnTo>
                  <a:lnTo>
                    <a:pt x="138" y="678"/>
                  </a:lnTo>
                  <a:lnTo>
                    <a:pt x="149" y="665"/>
                  </a:lnTo>
                  <a:lnTo>
                    <a:pt x="151" y="658"/>
                  </a:lnTo>
                  <a:lnTo>
                    <a:pt x="146" y="661"/>
                  </a:lnTo>
                  <a:lnTo>
                    <a:pt x="136" y="673"/>
                  </a:lnTo>
                  <a:close/>
                  <a:moveTo>
                    <a:pt x="178" y="631"/>
                  </a:moveTo>
                  <a:lnTo>
                    <a:pt x="189" y="616"/>
                  </a:lnTo>
                  <a:lnTo>
                    <a:pt x="193" y="609"/>
                  </a:lnTo>
                  <a:lnTo>
                    <a:pt x="190" y="609"/>
                  </a:lnTo>
                  <a:lnTo>
                    <a:pt x="187" y="613"/>
                  </a:lnTo>
                  <a:lnTo>
                    <a:pt x="181" y="618"/>
                  </a:lnTo>
                  <a:lnTo>
                    <a:pt x="175" y="626"/>
                  </a:lnTo>
                  <a:lnTo>
                    <a:pt x="164" y="639"/>
                  </a:lnTo>
                  <a:lnTo>
                    <a:pt x="161" y="647"/>
                  </a:lnTo>
                  <a:lnTo>
                    <a:pt x="166" y="642"/>
                  </a:lnTo>
                  <a:lnTo>
                    <a:pt x="178" y="631"/>
                  </a:lnTo>
                  <a:close/>
                  <a:moveTo>
                    <a:pt x="220" y="580"/>
                  </a:moveTo>
                  <a:lnTo>
                    <a:pt x="231" y="565"/>
                  </a:lnTo>
                  <a:lnTo>
                    <a:pt x="235" y="557"/>
                  </a:lnTo>
                  <a:lnTo>
                    <a:pt x="233" y="558"/>
                  </a:lnTo>
                  <a:lnTo>
                    <a:pt x="228" y="562"/>
                  </a:lnTo>
                  <a:lnTo>
                    <a:pt x="223" y="566"/>
                  </a:lnTo>
                  <a:lnTo>
                    <a:pt x="216" y="575"/>
                  </a:lnTo>
                  <a:lnTo>
                    <a:pt x="206" y="589"/>
                  </a:lnTo>
                  <a:lnTo>
                    <a:pt x="202" y="597"/>
                  </a:lnTo>
                  <a:lnTo>
                    <a:pt x="203" y="596"/>
                  </a:lnTo>
                  <a:lnTo>
                    <a:pt x="208" y="593"/>
                  </a:lnTo>
                  <a:lnTo>
                    <a:pt x="214" y="587"/>
                  </a:lnTo>
                  <a:lnTo>
                    <a:pt x="220" y="580"/>
                  </a:lnTo>
                  <a:close/>
                  <a:moveTo>
                    <a:pt x="264" y="526"/>
                  </a:moveTo>
                  <a:lnTo>
                    <a:pt x="271" y="519"/>
                  </a:lnTo>
                  <a:lnTo>
                    <a:pt x="276" y="512"/>
                  </a:lnTo>
                  <a:lnTo>
                    <a:pt x="279" y="506"/>
                  </a:lnTo>
                  <a:lnTo>
                    <a:pt x="280" y="503"/>
                  </a:lnTo>
                  <a:lnTo>
                    <a:pt x="278" y="503"/>
                  </a:lnTo>
                  <a:lnTo>
                    <a:pt x="273" y="507"/>
                  </a:lnTo>
                  <a:lnTo>
                    <a:pt x="267" y="513"/>
                  </a:lnTo>
                  <a:lnTo>
                    <a:pt x="261" y="521"/>
                  </a:lnTo>
                  <a:lnTo>
                    <a:pt x="250" y="537"/>
                  </a:lnTo>
                  <a:lnTo>
                    <a:pt x="246" y="544"/>
                  </a:lnTo>
                  <a:lnTo>
                    <a:pt x="247" y="544"/>
                  </a:lnTo>
                  <a:lnTo>
                    <a:pt x="252" y="540"/>
                  </a:lnTo>
                  <a:lnTo>
                    <a:pt x="258" y="534"/>
                  </a:lnTo>
                  <a:lnTo>
                    <a:pt x="264" y="526"/>
                  </a:lnTo>
                  <a:close/>
                  <a:moveTo>
                    <a:pt x="328" y="446"/>
                  </a:moveTo>
                  <a:lnTo>
                    <a:pt x="326" y="448"/>
                  </a:lnTo>
                  <a:lnTo>
                    <a:pt x="321" y="451"/>
                  </a:lnTo>
                  <a:lnTo>
                    <a:pt x="315" y="457"/>
                  </a:lnTo>
                  <a:lnTo>
                    <a:pt x="308" y="465"/>
                  </a:lnTo>
                  <a:lnTo>
                    <a:pt x="301" y="474"/>
                  </a:lnTo>
                  <a:lnTo>
                    <a:pt x="296" y="482"/>
                  </a:lnTo>
                  <a:lnTo>
                    <a:pt x="292" y="487"/>
                  </a:lnTo>
                  <a:lnTo>
                    <a:pt x="291" y="490"/>
                  </a:lnTo>
                  <a:lnTo>
                    <a:pt x="294" y="489"/>
                  </a:lnTo>
                  <a:lnTo>
                    <a:pt x="298" y="486"/>
                  </a:lnTo>
                  <a:lnTo>
                    <a:pt x="304" y="480"/>
                  </a:lnTo>
                  <a:lnTo>
                    <a:pt x="311" y="471"/>
                  </a:lnTo>
                  <a:lnTo>
                    <a:pt x="319" y="463"/>
                  </a:lnTo>
                  <a:lnTo>
                    <a:pt x="324" y="455"/>
                  </a:lnTo>
                  <a:lnTo>
                    <a:pt x="327" y="450"/>
                  </a:lnTo>
                  <a:lnTo>
                    <a:pt x="328" y="446"/>
                  </a:lnTo>
                  <a:close/>
                  <a:moveTo>
                    <a:pt x="361" y="413"/>
                  </a:moveTo>
                  <a:lnTo>
                    <a:pt x="368" y="405"/>
                  </a:lnTo>
                  <a:lnTo>
                    <a:pt x="374" y="397"/>
                  </a:lnTo>
                  <a:lnTo>
                    <a:pt x="378" y="391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2" y="393"/>
                  </a:lnTo>
                  <a:lnTo>
                    <a:pt x="365" y="399"/>
                  </a:lnTo>
                  <a:lnTo>
                    <a:pt x="358" y="407"/>
                  </a:lnTo>
                  <a:lnTo>
                    <a:pt x="351" y="417"/>
                  </a:lnTo>
                  <a:lnTo>
                    <a:pt x="345" y="424"/>
                  </a:lnTo>
                  <a:lnTo>
                    <a:pt x="341" y="430"/>
                  </a:lnTo>
                  <a:lnTo>
                    <a:pt x="340" y="433"/>
                  </a:lnTo>
                  <a:lnTo>
                    <a:pt x="342" y="432"/>
                  </a:lnTo>
                  <a:lnTo>
                    <a:pt x="347" y="429"/>
                  </a:lnTo>
                  <a:lnTo>
                    <a:pt x="354" y="423"/>
                  </a:lnTo>
                  <a:lnTo>
                    <a:pt x="361" y="413"/>
                  </a:lnTo>
                  <a:close/>
                  <a:moveTo>
                    <a:pt x="99" y="754"/>
                  </a:moveTo>
                  <a:lnTo>
                    <a:pt x="89" y="766"/>
                  </a:lnTo>
                  <a:lnTo>
                    <a:pt x="87" y="772"/>
                  </a:lnTo>
                  <a:lnTo>
                    <a:pt x="92" y="770"/>
                  </a:lnTo>
                  <a:lnTo>
                    <a:pt x="101" y="759"/>
                  </a:lnTo>
                  <a:lnTo>
                    <a:pt x="109" y="747"/>
                  </a:lnTo>
                  <a:lnTo>
                    <a:pt x="112" y="741"/>
                  </a:lnTo>
                  <a:lnTo>
                    <a:pt x="107" y="743"/>
                  </a:lnTo>
                  <a:lnTo>
                    <a:pt x="99" y="754"/>
                  </a:lnTo>
                  <a:close/>
                  <a:moveTo>
                    <a:pt x="132" y="711"/>
                  </a:moveTo>
                  <a:lnTo>
                    <a:pt x="124" y="724"/>
                  </a:lnTo>
                  <a:lnTo>
                    <a:pt x="120" y="730"/>
                  </a:lnTo>
                  <a:lnTo>
                    <a:pt x="125" y="727"/>
                  </a:lnTo>
                  <a:lnTo>
                    <a:pt x="136" y="716"/>
                  </a:lnTo>
                  <a:lnTo>
                    <a:pt x="144" y="704"/>
                  </a:lnTo>
                  <a:lnTo>
                    <a:pt x="147" y="697"/>
                  </a:lnTo>
                  <a:lnTo>
                    <a:pt x="141" y="701"/>
                  </a:lnTo>
                  <a:lnTo>
                    <a:pt x="132" y="711"/>
                  </a:lnTo>
                  <a:close/>
                  <a:moveTo>
                    <a:pt x="169" y="667"/>
                  </a:moveTo>
                  <a:lnTo>
                    <a:pt x="158" y="681"/>
                  </a:lnTo>
                  <a:lnTo>
                    <a:pt x="156" y="686"/>
                  </a:lnTo>
                  <a:lnTo>
                    <a:pt x="161" y="683"/>
                  </a:lnTo>
                  <a:lnTo>
                    <a:pt x="171" y="672"/>
                  </a:lnTo>
                  <a:lnTo>
                    <a:pt x="181" y="659"/>
                  </a:lnTo>
                  <a:lnTo>
                    <a:pt x="184" y="652"/>
                  </a:lnTo>
                  <a:lnTo>
                    <a:pt x="178" y="656"/>
                  </a:lnTo>
                  <a:lnTo>
                    <a:pt x="169" y="667"/>
                  </a:lnTo>
                  <a:close/>
                  <a:moveTo>
                    <a:pt x="206" y="621"/>
                  </a:moveTo>
                  <a:lnTo>
                    <a:pt x="196" y="634"/>
                  </a:lnTo>
                  <a:lnTo>
                    <a:pt x="193" y="641"/>
                  </a:lnTo>
                  <a:lnTo>
                    <a:pt x="199" y="638"/>
                  </a:lnTo>
                  <a:lnTo>
                    <a:pt x="209" y="626"/>
                  </a:lnTo>
                  <a:lnTo>
                    <a:pt x="220" y="612"/>
                  </a:lnTo>
                  <a:lnTo>
                    <a:pt x="222" y="604"/>
                  </a:lnTo>
                  <a:lnTo>
                    <a:pt x="221" y="606"/>
                  </a:lnTo>
                  <a:lnTo>
                    <a:pt x="218" y="608"/>
                  </a:lnTo>
                  <a:lnTo>
                    <a:pt x="212" y="614"/>
                  </a:lnTo>
                  <a:lnTo>
                    <a:pt x="206" y="621"/>
                  </a:lnTo>
                  <a:close/>
                  <a:moveTo>
                    <a:pt x="246" y="572"/>
                  </a:moveTo>
                  <a:lnTo>
                    <a:pt x="235" y="585"/>
                  </a:lnTo>
                  <a:lnTo>
                    <a:pt x="232" y="594"/>
                  </a:lnTo>
                  <a:lnTo>
                    <a:pt x="234" y="593"/>
                  </a:lnTo>
                  <a:lnTo>
                    <a:pt x="238" y="590"/>
                  </a:lnTo>
                  <a:lnTo>
                    <a:pt x="244" y="584"/>
                  </a:lnTo>
                  <a:lnTo>
                    <a:pt x="250" y="577"/>
                  </a:lnTo>
                  <a:lnTo>
                    <a:pt x="260" y="563"/>
                  </a:lnTo>
                  <a:lnTo>
                    <a:pt x="264" y="556"/>
                  </a:lnTo>
                  <a:lnTo>
                    <a:pt x="261" y="556"/>
                  </a:lnTo>
                  <a:lnTo>
                    <a:pt x="258" y="559"/>
                  </a:lnTo>
                  <a:lnTo>
                    <a:pt x="253" y="565"/>
                  </a:lnTo>
                  <a:lnTo>
                    <a:pt x="246" y="572"/>
                  </a:lnTo>
                  <a:close/>
                  <a:moveTo>
                    <a:pt x="292" y="526"/>
                  </a:moveTo>
                  <a:lnTo>
                    <a:pt x="298" y="519"/>
                  </a:lnTo>
                  <a:lnTo>
                    <a:pt x="303" y="512"/>
                  </a:lnTo>
                  <a:lnTo>
                    <a:pt x="307" y="507"/>
                  </a:lnTo>
                  <a:lnTo>
                    <a:pt x="308" y="503"/>
                  </a:lnTo>
                  <a:lnTo>
                    <a:pt x="305" y="505"/>
                  </a:lnTo>
                  <a:lnTo>
                    <a:pt x="301" y="508"/>
                  </a:lnTo>
                  <a:lnTo>
                    <a:pt x="296" y="513"/>
                  </a:lnTo>
                  <a:lnTo>
                    <a:pt x="289" y="521"/>
                  </a:lnTo>
                  <a:lnTo>
                    <a:pt x="283" y="528"/>
                  </a:lnTo>
                  <a:lnTo>
                    <a:pt x="278" y="536"/>
                  </a:lnTo>
                  <a:lnTo>
                    <a:pt x="275" y="540"/>
                  </a:lnTo>
                  <a:lnTo>
                    <a:pt x="273" y="544"/>
                  </a:lnTo>
                  <a:lnTo>
                    <a:pt x="276" y="543"/>
                  </a:lnTo>
                  <a:lnTo>
                    <a:pt x="280" y="539"/>
                  </a:lnTo>
                  <a:lnTo>
                    <a:pt x="285" y="534"/>
                  </a:lnTo>
                  <a:lnTo>
                    <a:pt x="292" y="526"/>
                  </a:lnTo>
                  <a:close/>
                  <a:moveTo>
                    <a:pt x="334" y="468"/>
                  </a:moveTo>
                  <a:lnTo>
                    <a:pt x="327" y="476"/>
                  </a:lnTo>
                  <a:lnTo>
                    <a:pt x="322" y="483"/>
                  </a:lnTo>
                  <a:lnTo>
                    <a:pt x="319" y="488"/>
                  </a:lnTo>
                  <a:lnTo>
                    <a:pt x="319" y="492"/>
                  </a:lnTo>
                  <a:lnTo>
                    <a:pt x="321" y="490"/>
                  </a:lnTo>
                  <a:lnTo>
                    <a:pt x="324" y="487"/>
                  </a:lnTo>
                  <a:lnTo>
                    <a:pt x="330" y="481"/>
                  </a:lnTo>
                  <a:lnTo>
                    <a:pt x="338" y="474"/>
                  </a:lnTo>
                  <a:lnTo>
                    <a:pt x="345" y="465"/>
                  </a:lnTo>
                  <a:lnTo>
                    <a:pt x="349" y="458"/>
                  </a:lnTo>
                  <a:lnTo>
                    <a:pt x="353" y="452"/>
                  </a:lnTo>
                  <a:lnTo>
                    <a:pt x="353" y="450"/>
                  </a:lnTo>
                  <a:lnTo>
                    <a:pt x="352" y="450"/>
                  </a:lnTo>
                  <a:lnTo>
                    <a:pt x="347" y="454"/>
                  </a:lnTo>
                  <a:lnTo>
                    <a:pt x="341" y="460"/>
                  </a:lnTo>
                  <a:lnTo>
                    <a:pt x="334" y="468"/>
                  </a:lnTo>
                  <a:close/>
                  <a:moveTo>
                    <a:pt x="169" y="702"/>
                  </a:moveTo>
                  <a:lnTo>
                    <a:pt x="161" y="714"/>
                  </a:lnTo>
                  <a:lnTo>
                    <a:pt x="157" y="720"/>
                  </a:lnTo>
                  <a:lnTo>
                    <a:pt x="162" y="717"/>
                  </a:lnTo>
                  <a:lnTo>
                    <a:pt x="171" y="707"/>
                  </a:lnTo>
                  <a:lnTo>
                    <a:pt x="181" y="695"/>
                  </a:lnTo>
                  <a:lnTo>
                    <a:pt x="183" y="689"/>
                  </a:lnTo>
                  <a:lnTo>
                    <a:pt x="178" y="691"/>
                  </a:lnTo>
                  <a:lnTo>
                    <a:pt x="169" y="702"/>
                  </a:lnTo>
                  <a:close/>
                  <a:moveTo>
                    <a:pt x="203" y="659"/>
                  </a:moveTo>
                  <a:lnTo>
                    <a:pt x="194" y="672"/>
                  </a:lnTo>
                  <a:lnTo>
                    <a:pt x="191" y="678"/>
                  </a:lnTo>
                  <a:lnTo>
                    <a:pt x="196" y="675"/>
                  </a:lnTo>
                  <a:lnTo>
                    <a:pt x="207" y="664"/>
                  </a:lnTo>
                  <a:lnTo>
                    <a:pt x="215" y="652"/>
                  </a:lnTo>
                  <a:lnTo>
                    <a:pt x="219" y="645"/>
                  </a:lnTo>
                  <a:lnTo>
                    <a:pt x="213" y="648"/>
                  </a:lnTo>
                  <a:lnTo>
                    <a:pt x="203" y="659"/>
                  </a:lnTo>
                  <a:close/>
                  <a:moveTo>
                    <a:pt x="240" y="615"/>
                  </a:moveTo>
                  <a:lnTo>
                    <a:pt x="231" y="628"/>
                  </a:lnTo>
                  <a:lnTo>
                    <a:pt x="227" y="634"/>
                  </a:lnTo>
                  <a:lnTo>
                    <a:pt x="232" y="631"/>
                  </a:lnTo>
                  <a:lnTo>
                    <a:pt x="242" y="620"/>
                  </a:lnTo>
                  <a:lnTo>
                    <a:pt x="253" y="607"/>
                  </a:lnTo>
                  <a:lnTo>
                    <a:pt x="256" y="600"/>
                  </a:lnTo>
                  <a:lnTo>
                    <a:pt x="254" y="600"/>
                  </a:lnTo>
                  <a:lnTo>
                    <a:pt x="251" y="603"/>
                  </a:lnTo>
                  <a:lnTo>
                    <a:pt x="246" y="608"/>
                  </a:lnTo>
                  <a:lnTo>
                    <a:pt x="240" y="615"/>
                  </a:lnTo>
                  <a:close/>
                  <a:moveTo>
                    <a:pt x="278" y="568"/>
                  </a:moveTo>
                  <a:lnTo>
                    <a:pt x="272" y="575"/>
                  </a:lnTo>
                  <a:lnTo>
                    <a:pt x="269" y="582"/>
                  </a:lnTo>
                  <a:lnTo>
                    <a:pt x="265" y="587"/>
                  </a:lnTo>
                  <a:lnTo>
                    <a:pt x="265" y="589"/>
                  </a:lnTo>
                  <a:lnTo>
                    <a:pt x="266" y="588"/>
                  </a:lnTo>
                  <a:lnTo>
                    <a:pt x="271" y="585"/>
                  </a:lnTo>
                  <a:lnTo>
                    <a:pt x="276" y="581"/>
                  </a:lnTo>
                  <a:lnTo>
                    <a:pt x="282" y="574"/>
                  </a:lnTo>
                  <a:lnTo>
                    <a:pt x="292" y="559"/>
                  </a:lnTo>
                  <a:lnTo>
                    <a:pt x="295" y="552"/>
                  </a:lnTo>
                  <a:lnTo>
                    <a:pt x="294" y="553"/>
                  </a:lnTo>
                  <a:lnTo>
                    <a:pt x="290" y="556"/>
                  </a:lnTo>
                  <a:lnTo>
                    <a:pt x="284" y="562"/>
                  </a:lnTo>
                  <a:lnTo>
                    <a:pt x="278" y="568"/>
                  </a:lnTo>
                  <a:close/>
                  <a:moveTo>
                    <a:pt x="320" y="519"/>
                  </a:moveTo>
                  <a:lnTo>
                    <a:pt x="314" y="527"/>
                  </a:lnTo>
                  <a:lnTo>
                    <a:pt x="309" y="533"/>
                  </a:lnTo>
                  <a:lnTo>
                    <a:pt x="305" y="538"/>
                  </a:lnTo>
                  <a:lnTo>
                    <a:pt x="305" y="541"/>
                  </a:lnTo>
                  <a:lnTo>
                    <a:pt x="307" y="540"/>
                  </a:lnTo>
                  <a:lnTo>
                    <a:pt x="311" y="538"/>
                  </a:lnTo>
                  <a:lnTo>
                    <a:pt x="316" y="532"/>
                  </a:lnTo>
                  <a:lnTo>
                    <a:pt x="323" y="525"/>
                  </a:lnTo>
                  <a:lnTo>
                    <a:pt x="329" y="518"/>
                  </a:lnTo>
                  <a:lnTo>
                    <a:pt x="334" y="511"/>
                  </a:lnTo>
                  <a:lnTo>
                    <a:pt x="336" y="506"/>
                  </a:lnTo>
                  <a:lnTo>
                    <a:pt x="338" y="503"/>
                  </a:lnTo>
                  <a:lnTo>
                    <a:pt x="335" y="503"/>
                  </a:lnTo>
                  <a:lnTo>
                    <a:pt x="332" y="507"/>
                  </a:lnTo>
                  <a:lnTo>
                    <a:pt x="326" y="512"/>
                  </a:lnTo>
                  <a:lnTo>
                    <a:pt x="320" y="519"/>
                  </a:lnTo>
                  <a:close/>
                  <a:moveTo>
                    <a:pt x="366" y="474"/>
                  </a:moveTo>
                  <a:lnTo>
                    <a:pt x="373" y="467"/>
                  </a:lnTo>
                  <a:lnTo>
                    <a:pt x="378" y="460"/>
                  </a:lnTo>
                  <a:lnTo>
                    <a:pt x="381" y="454"/>
                  </a:lnTo>
                  <a:lnTo>
                    <a:pt x="381" y="451"/>
                  </a:lnTo>
                  <a:lnTo>
                    <a:pt x="379" y="452"/>
                  </a:lnTo>
                  <a:lnTo>
                    <a:pt x="376" y="455"/>
                  </a:lnTo>
                  <a:lnTo>
                    <a:pt x="370" y="461"/>
                  </a:lnTo>
                  <a:lnTo>
                    <a:pt x="362" y="468"/>
                  </a:lnTo>
                  <a:lnTo>
                    <a:pt x="357" y="476"/>
                  </a:lnTo>
                  <a:lnTo>
                    <a:pt x="352" y="483"/>
                  </a:lnTo>
                  <a:lnTo>
                    <a:pt x="348" y="488"/>
                  </a:lnTo>
                  <a:lnTo>
                    <a:pt x="347" y="492"/>
                  </a:lnTo>
                  <a:lnTo>
                    <a:pt x="349" y="490"/>
                  </a:lnTo>
                  <a:lnTo>
                    <a:pt x="354" y="487"/>
                  </a:lnTo>
                  <a:lnTo>
                    <a:pt x="360" y="482"/>
                  </a:lnTo>
                  <a:lnTo>
                    <a:pt x="366" y="474"/>
                  </a:lnTo>
                  <a:close/>
                  <a:moveTo>
                    <a:pt x="241" y="651"/>
                  </a:moveTo>
                  <a:lnTo>
                    <a:pt x="232" y="663"/>
                  </a:lnTo>
                  <a:lnTo>
                    <a:pt x="229" y="669"/>
                  </a:lnTo>
                  <a:lnTo>
                    <a:pt x="234" y="666"/>
                  </a:lnTo>
                  <a:lnTo>
                    <a:pt x="244" y="656"/>
                  </a:lnTo>
                  <a:lnTo>
                    <a:pt x="253" y="644"/>
                  </a:lnTo>
                  <a:lnTo>
                    <a:pt x="256" y="637"/>
                  </a:lnTo>
                  <a:lnTo>
                    <a:pt x="251" y="640"/>
                  </a:lnTo>
                  <a:lnTo>
                    <a:pt x="241" y="651"/>
                  </a:lnTo>
                  <a:close/>
                  <a:moveTo>
                    <a:pt x="276" y="608"/>
                  </a:moveTo>
                  <a:lnTo>
                    <a:pt x="266" y="620"/>
                  </a:lnTo>
                  <a:lnTo>
                    <a:pt x="264" y="627"/>
                  </a:lnTo>
                  <a:lnTo>
                    <a:pt x="265" y="627"/>
                  </a:lnTo>
                  <a:lnTo>
                    <a:pt x="269" y="623"/>
                  </a:lnTo>
                  <a:lnTo>
                    <a:pt x="273" y="619"/>
                  </a:lnTo>
                  <a:lnTo>
                    <a:pt x="279" y="613"/>
                  </a:lnTo>
                  <a:lnTo>
                    <a:pt x="289" y="601"/>
                  </a:lnTo>
                  <a:lnTo>
                    <a:pt x="291" y="594"/>
                  </a:lnTo>
                  <a:lnTo>
                    <a:pt x="290" y="594"/>
                  </a:lnTo>
                  <a:lnTo>
                    <a:pt x="286" y="597"/>
                  </a:lnTo>
                  <a:lnTo>
                    <a:pt x="282" y="602"/>
                  </a:lnTo>
                  <a:lnTo>
                    <a:pt x="276" y="608"/>
                  </a:lnTo>
                  <a:close/>
                  <a:moveTo>
                    <a:pt x="316" y="569"/>
                  </a:moveTo>
                  <a:lnTo>
                    <a:pt x="327" y="556"/>
                  </a:lnTo>
                  <a:lnTo>
                    <a:pt x="329" y="549"/>
                  </a:lnTo>
                  <a:lnTo>
                    <a:pt x="328" y="549"/>
                  </a:lnTo>
                  <a:lnTo>
                    <a:pt x="324" y="552"/>
                  </a:lnTo>
                  <a:lnTo>
                    <a:pt x="320" y="557"/>
                  </a:lnTo>
                  <a:lnTo>
                    <a:pt x="314" y="563"/>
                  </a:lnTo>
                  <a:lnTo>
                    <a:pt x="303" y="576"/>
                  </a:lnTo>
                  <a:lnTo>
                    <a:pt x="301" y="583"/>
                  </a:lnTo>
                  <a:lnTo>
                    <a:pt x="302" y="583"/>
                  </a:lnTo>
                  <a:lnTo>
                    <a:pt x="305" y="580"/>
                  </a:lnTo>
                  <a:lnTo>
                    <a:pt x="310" y="575"/>
                  </a:lnTo>
                  <a:lnTo>
                    <a:pt x="316" y="569"/>
                  </a:lnTo>
                  <a:close/>
                  <a:moveTo>
                    <a:pt x="353" y="517"/>
                  </a:moveTo>
                  <a:lnTo>
                    <a:pt x="347" y="524"/>
                  </a:lnTo>
                  <a:lnTo>
                    <a:pt x="342" y="530"/>
                  </a:lnTo>
                  <a:lnTo>
                    <a:pt x="340" y="534"/>
                  </a:lnTo>
                  <a:lnTo>
                    <a:pt x="339" y="538"/>
                  </a:lnTo>
                  <a:lnTo>
                    <a:pt x="341" y="537"/>
                  </a:lnTo>
                  <a:lnTo>
                    <a:pt x="345" y="534"/>
                  </a:lnTo>
                  <a:lnTo>
                    <a:pt x="349" y="528"/>
                  </a:lnTo>
                  <a:lnTo>
                    <a:pt x="357" y="522"/>
                  </a:lnTo>
                  <a:lnTo>
                    <a:pt x="366" y="508"/>
                  </a:lnTo>
                  <a:lnTo>
                    <a:pt x="370" y="501"/>
                  </a:lnTo>
                  <a:lnTo>
                    <a:pt x="368" y="501"/>
                  </a:lnTo>
                  <a:lnTo>
                    <a:pt x="364" y="505"/>
                  </a:lnTo>
                  <a:lnTo>
                    <a:pt x="359" y="509"/>
                  </a:lnTo>
                  <a:lnTo>
                    <a:pt x="353" y="517"/>
                  </a:lnTo>
                  <a:close/>
                  <a:moveTo>
                    <a:pt x="315" y="600"/>
                  </a:moveTo>
                  <a:lnTo>
                    <a:pt x="305" y="612"/>
                  </a:lnTo>
                  <a:lnTo>
                    <a:pt x="303" y="619"/>
                  </a:lnTo>
                  <a:lnTo>
                    <a:pt x="308" y="615"/>
                  </a:lnTo>
                  <a:lnTo>
                    <a:pt x="317" y="604"/>
                  </a:lnTo>
                  <a:lnTo>
                    <a:pt x="327" y="593"/>
                  </a:lnTo>
                  <a:lnTo>
                    <a:pt x="329" y="587"/>
                  </a:lnTo>
                  <a:lnTo>
                    <a:pt x="328" y="587"/>
                  </a:lnTo>
                  <a:lnTo>
                    <a:pt x="324" y="589"/>
                  </a:lnTo>
                  <a:lnTo>
                    <a:pt x="320" y="594"/>
                  </a:lnTo>
                  <a:lnTo>
                    <a:pt x="315" y="600"/>
                  </a:lnTo>
                  <a:close/>
                  <a:moveTo>
                    <a:pt x="351" y="557"/>
                  </a:moveTo>
                  <a:lnTo>
                    <a:pt x="341" y="570"/>
                  </a:lnTo>
                  <a:lnTo>
                    <a:pt x="338" y="577"/>
                  </a:lnTo>
                  <a:lnTo>
                    <a:pt x="340" y="576"/>
                  </a:lnTo>
                  <a:lnTo>
                    <a:pt x="343" y="574"/>
                  </a:lnTo>
                  <a:lnTo>
                    <a:pt x="348" y="569"/>
                  </a:lnTo>
                  <a:lnTo>
                    <a:pt x="354" y="563"/>
                  </a:lnTo>
                  <a:lnTo>
                    <a:pt x="364" y="550"/>
                  </a:lnTo>
                  <a:lnTo>
                    <a:pt x="366" y="544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7" y="551"/>
                  </a:lnTo>
                  <a:lnTo>
                    <a:pt x="351" y="557"/>
                  </a:lnTo>
                  <a:close/>
                </a:path>
              </a:pathLst>
            </a:custGeom>
            <a:solidFill>
              <a:srgbClr val="FAF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8" name="Freeform 62"/>
            <p:cNvSpPr>
              <a:spLocks noEditPoints="1"/>
            </p:cNvSpPr>
            <p:nvPr userDrawn="1"/>
          </p:nvSpPr>
          <p:spPr bwMode="auto">
            <a:xfrm>
              <a:off x="5365750" y="3271838"/>
              <a:ext cx="204788" cy="461963"/>
            </a:xfrm>
            <a:custGeom>
              <a:avLst/>
              <a:gdLst>
                <a:gd name="T0" fmla="*/ 0 w 386"/>
                <a:gd name="T1" fmla="*/ 631 h 871"/>
                <a:gd name="T2" fmla="*/ 10 w 386"/>
                <a:gd name="T3" fmla="*/ 581 h 871"/>
                <a:gd name="T4" fmla="*/ 47 w 386"/>
                <a:gd name="T5" fmla="*/ 475 h 871"/>
                <a:gd name="T6" fmla="*/ 34 w 386"/>
                <a:gd name="T7" fmla="*/ 409 h 871"/>
                <a:gd name="T8" fmla="*/ 23 w 386"/>
                <a:gd name="T9" fmla="*/ 389 h 871"/>
                <a:gd name="T10" fmla="*/ 386 w 386"/>
                <a:gd name="T11" fmla="*/ 38 h 871"/>
                <a:gd name="T12" fmla="*/ 386 w 386"/>
                <a:gd name="T13" fmla="*/ 94 h 871"/>
                <a:gd name="T14" fmla="*/ 386 w 386"/>
                <a:gd name="T15" fmla="*/ 187 h 871"/>
                <a:gd name="T16" fmla="*/ 386 w 386"/>
                <a:gd name="T17" fmla="*/ 254 h 871"/>
                <a:gd name="T18" fmla="*/ 375 w 386"/>
                <a:gd name="T19" fmla="*/ 307 h 871"/>
                <a:gd name="T20" fmla="*/ 377 w 386"/>
                <a:gd name="T21" fmla="*/ 464 h 871"/>
                <a:gd name="T22" fmla="*/ 66 w 386"/>
                <a:gd name="T23" fmla="*/ 334 h 871"/>
                <a:gd name="T24" fmla="*/ 284 w 386"/>
                <a:gd name="T25" fmla="*/ 104 h 871"/>
                <a:gd name="T26" fmla="*/ 254 w 386"/>
                <a:gd name="T27" fmla="*/ 139 h 871"/>
                <a:gd name="T28" fmla="*/ 270 w 386"/>
                <a:gd name="T29" fmla="*/ 136 h 871"/>
                <a:gd name="T30" fmla="*/ 218 w 386"/>
                <a:gd name="T31" fmla="*/ 212 h 871"/>
                <a:gd name="T32" fmla="*/ 47 w 386"/>
                <a:gd name="T33" fmla="*/ 413 h 871"/>
                <a:gd name="T34" fmla="*/ 57 w 386"/>
                <a:gd name="T35" fmla="*/ 411 h 871"/>
                <a:gd name="T36" fmla="*/ 206 w 386"/>
                <a:gd name="T37" fmla="*/ 249 h 871"/>
                <a:gd name="T38" fmla="*/ 126 w 386"/>
                <a:gd name="T39" fmla="*/ 348 h 871"/>
                <a:gd name="T40" fmla="*/ 278 w 386"/>
                <a:gd name="T41" fmla="*/ 186 h 871"/>
                <a:gd name="T42" fmla="*/ 196 w 386"/>
                <a:gd name="T43" fmla="*/ 285 h 871"/>
                <a:gd name="T44" fmla="*/ 212 w 386"/>
                <a:gd name="T45" fmla="*/ 293 h 871"/>
                <a:gd name="T46" fmla="*/ 78 w 386"/>
                <a:gd name="T47" fmla="*/ 464 h 871"/>
                <a:gd name="T48" fmla="*/ 222 w 386"/>
                <a:gd name="T49" fmla="*/ 296 h 871"/>
                <a:gd name="T50" fmla="*/ 91 w 386"/>
                <a:gd name="T51" fmla="*/ 459 h 871"/>
                <a:gd name="T52" fmla="*/ 300 w 386"/>
                <a:gd name="T53" fmla="*/ 227 h 871"/>
                <a:gd name="T54" fmla="*/ 133 w 386"/>
                <a:gd name="T55" fmla="*/ 440 h 871"/>
                <a:gd name="T56" fmla="*/ 337 w 386"/>
                <a:gd name="T57" fmla="*/ 215 h 871"/>
                <a:gd name="T58" fmla="*/ 167 w 386"/>
                <a:gd name="T59" fmla="*/ 415 h 871"/>
                <a:gd name="T60" fmla="*/ 93 w 386"/>
                <a:gd name="T61" fmla="*/ 529 h 871"/>
                <a:gd name="T62" fmla="*/ 247 w 386"/>
                <a:gd name="T63" fmla="*/ 351 h 871"/>
                <a:gd name="T64" fmla="*/ 17 w 386"/>
                <a:gd name="T65" fmla="*/ 634 h 871"/>
                <a:gd name="T66" fmla="*/ 131 w 386"/>
                <a:gd name="T67" fmla="*/ 508 h 871"/>
                <a:gd name="T68" fmla="*/ 41 w 386"/>
                <a:gd name="T69" fmla="*/ 639 h 871"/>
                <a:gd name="T70" fmla="*/ 185 w 386"/>
                <a:gd name="T71" fmla="*/ 470 h 871"/>
                <a:gd name="T72" fmla="*/ 294 w 386"/>
                <a:gd name="T73" fmla="*/ 342 h 871"/>
                <a:gd name="T74" fmla="*/ 89 w 386"/>
                <a:gd name="T75" fmla="*/ 605 h 871"/>
                <a:gd name="T76" fmla="*/ 236 w 386"/>
                <a:gd name="T77" fmla="*/ 443 h 871"/>
                <a:gd name="T78" fmla="*/ 92 w 386"/>
                <a:gd name="T79" fmla="*/ 632 h 871"/>
                <a:gd name="T80" fmla="*/ 191 w 386"/>
                <a:gd name="T81" fmla="*/ 511 h 871"/>
                <a:gd name="T82" fmla="*/ 285 w 386"/>
                <a:gd name="T83" fmla="*/ 409 h 871"/>
                <a:gd name="T84" fmla="*/ 147 w 386"/>
                <a:gd name="T85" fmla="*/ 600 h 871"/>
                <a:gd name="T86" fmla="*/ 281 w 386"/>
                <a:gd name="T87" fmla="*/ 443 h 871"/>
                <a:gd name="T88" fmla="*/ 9 w 386"/>
                <a:gd name="T89" fmla="*/ 790 h 871"/>
                <a:gd name="T90" fmla="*/ 175 w 386"/>
                <a:gd name="T91" fmla="*/ 598 h 871"/>
                <a:gd name="T92" fmla="*/ 294 w 386"/>
                <a:gd name="T93" fmla="*/ 456 h 871"/>
                <a:gd name="T94" fmla="*/ 19 w 386"/>
                <a:gd name="T95" fmla="*/ 807 h 871"/>
                <a:gd name="T96" fmla="*/ 131 w 386"/>
                <a:gd name="T97" fmla="*/ 680 h 871"/>
                <a:gd name="T98" fmla="*/ 225 w 386"/>
                <a:gd name="T99" fmla="*/ 563 h 871"/>
                <a:gd name="T100" fmla="*/ 337 w 386"/>
                <a:gd name="T101" fmla="*/ 447 h 871"/>
                <a:gd name="T102" fmla="*/ 136 w 386"/>
                <a:gd name="T103" fmla="*/ 711 h 871"/>
                <a:gd name="T104" fmla="*/ 202 w 386"/>
                <a:gd name="T105" fmla="*/ 631 h 871"/>
                <a:gd name="T106" fmla="*/ 48 w 386"/>
                <a:gd name="T107" fmla="*/ 844 h 871"/>
                <a:gd name="T108" fmla="*/ 147 w 386"/>
                <a:gd name="T109" fmla="*/ 727 h 871"/>
                <a:gd name="T110" fmla="*/ 238 w 386"/>
                <a:gd name="T111" fmla="*/ 618 h 871"/>
                <a:gd name="T112" fmla="*/ 352 w 386"/>
                <a:gd name="T113" fmla="*/ 499 h 871"/>
                <a:gd name="T114" fmla="*/ 185 w 386"/>
                <a:gd name="T115" fmla="*/ 719 h 871"/>
                <a:gd name="T116" fmla="*/ 289 w 386"/>
                <a:gd name="T117" fmla="*/ 598 h 871"/>
                <a:gd name="T118" fmla="*/ 223 w 386"/>
                <a:gd name="T119" fmla="*/ 720 h 871"/>
                <a:gd name="T120" fmla="*/ 323 w 386"/>
                <a:gd name="T121" fmla="*/ 609 h 871"/>
                <a:gd name="T122" fmla="*/ 280 w 386"/>
                <a:gd name="T123" fmla="*/ 689 h 871"/>
                <a:gd name="T124" fmla="*/ 344 w 386"/>
                <a:gd name="T125" fmla="*/ 66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871">
                  <a:moveTo>
                    <a:pt x="0" y="871"/>
                  </a:moveTo>
                  <a:lnTo>
                    <a:pt x="0" y="868"/>
                  </a:lnTo>
                  <a:lnTo>
                    <a:pt x="4" y="860"/>
                  </a:lnTo>
                  <a:lnTo>
                    <a:pt x="10" y="852"/>
                  </a:lnTo>
                  <a:lnTo>
                    <a:pt x="20" y="841"/>
                  </a:lnTo>
                  <a:lnTo>
                    <a:pt x="26" y="838"/>
                  </a:lnTo>
                  <a:lnTo>
                    <a:pt x="22" y="845"/>
                  </a:lnTo>
                  <a:lnTo>
                    <a:pt x="14" y="857"/>
                  </a:lnTo>
                  <a:lnTo>
                    <a:pt x="6" y="866"/>
                  </a:lnTo>
                  <a:lnTo>
                    <a:pt x="0" y="871"/>
                  </a:lnTo>
                  <a:close/>
                  <a:moveTo>
                    <a:pt x="0" y="774"/>
                  </a:moveTo>
                  <a:lnTo>
                    <a:pt x="0" y="765"/>
                  </a:lnTo>
                  <a:lnTo>
                    <a:pt x="10" y="754"/>
                  </a:lnTo>
                  <a:lnTo>
                    <a:pt x="15" y="750"/>
                  </a:lnTo>
                  <a:lnTo>
                    <a:pt x="11" y="758"/>
                  </a:lnTo>
                  <a:lnTo>
                    <a:pt x="0" y="774"/>
                  </a:lnTo>
                  <a:lnTo>
                    <a:pt x="0" y="774"/>
                  </a:lnTo>
                  <a:close/>
                  <a:moveTo>
                    <a:pt x="0" y="715"/>
                  </a:moveTo>
                  <a:lnTo>
                    <a:pt x="0" y="706"/>
                  </a:lnTo>
                  <a:lnTo>
                    <a:pt x="0" y="706"/>
                  </a:lnTo>
                  <a:lnTo>
                    <a:pt x="8" y="696"/>
                  </a:lnTo>
                  <a:lnTo>
                    <a:pt x="15" y="691"/>
                  </a:lnTo>
                  <a:lnTo>
                    <a:pt x="20" y="686"/>
                  </a:lnTo>
                  <a:lnTo>
                    <a:pt x="21" y="685"/>
                  </a:lnTo>
                  <a:lnTo>
                    <a:pt x="21" y="688"/>
                  </a:lnTo>
                  <a:lnTo>
                    <a:pt x="17" y="694"/>
                  </a:lnTo>
                  <a:lnTo>
                    <a:pt x="11" y="702"/>
                  </a:lnTo>
                  <a:lnTo>
                    <a:pt x="3" y="711"/>
                  </a:lnTo>
                  <a:lnTo>
                    <a:pt x="2" y="713"/>
                  </a:lnTo>
                  <a:lnTo>
                    <a:pt x="0" y="715"/>
                  </a:lnTo>
                  <a:close/>
                  <a:moveTo>
                    <a:pt x="0" y="688"/>
                  </a:moveTo>
                  <a:lnTo>
                    <a:pt x="0" y="681"/>
                  </a:lnTo>
                  <a:lnTo>
                    <a:pt x="3" y="679"/>
                  </a:lnTo>
                  <a:lnTo>
                    <a:pt x="6" y="677"/>
                  </a:lnTo>
                  <a:lnTo>
                    <a:pt x="4" y="681"/>
                  </a:lnTo>
                  <a:lnTo>
                    <a:pt x="0" y="688"/>
                  </a:lnTo>
                  <a:close/>
                  <a:moveTo>
                    <a:pt x="0" y="637"/>
                  </a:moveTo>
                  <a:lnTo>
                    <a:pt x="0" y="631"/>
                  </a:lnTo>
                  <a:lnTo>
                    <a:pt x="7" y="622"/>
                  </a:lnTo>
                  <a:lnTo>
                    <a:pt x="16" y="610"/>
                  </a:lnTo>
                  <a:lnTo>
                    <a:pt x="26" y="599"/>
                  </a:lnTo>
                  <a:lnTo>
                    <a:pt x="34" y="591"/>
                  </a:lnTo>
                  <a:lnTo>
                    <a:pt x="40" y="586"/>
                  </a:lnTo>
                  <a:lnTo>
                    <a:pt x="42" y="585"/>
                  </a:lnTo>
                  <a:lnTo>
                    <a:pt x="41" y="588"/>
                  </a:lnTo>
                  <a:lnTo>
                    <a:pt x="36" y="594"/>
                  </a:lnTo>
                  <a:lnTo>
                    <a:pt x="29" y="604"/>
                  </a:lnTo>
                  <a:lnTo>
                    <a:pt x="20" y="614"/>
                  </a:lnTo>
                  <a:lnTo>
                    <a:pt x="9" y="629"/>
                  </a:lnTo>
                  <a:lnTo>
                    <a:pt x="0" y="637"/>
                  </a:lnTo>
                  <a:close/>
                  <a:moveTo>
                    <a:pt x="0" y="616"/>
                  </a:moveTo>
                  <a:lnTo>
                    <a:pt x="0" y="607"/>
                  </a:lnTo>
                  <a:lnTo>
                    <a:pt x="4" y="600"/>
                  </a:lnTo>
                  <a:lnTo>
                    <a:pt x="10" y="594"/>
                  </a:lnTo>
                  <a:lnTo>
                    <a:pt x="20" y="582"/>
                  </a:lnTo>
                  <a:lnTo>
                    <a:pt x="28" y="574"/>
                  </a:lnTo>
                  <a:lnTo>
                    <a:pt x="34" y="569"/>
                  </a:lnTo>
                  <a:lnTo>
                    <a:pt x="36" y="568"/>
                  </a:lnTo>
                  <a:lnTo>
                    <a:pt x="35" y="572"/>
                  </a:lnTo>
                  <a:lnTo>
                    <a:pt x="30" y="579"/>
                  </a:lnTo>
                  <a:lnTo>
                    <a:pt x="23" y="588"/>
                  </a:lnTo>
                  <a:lnTo>
                    <a:pt x="14" y="599"/>
                  </a:lnTo>
                  <a:lnTo>
                    <a:pt x="7" y="609"/>
                  </a:lnTo>
                  <a:lnTo>
                    <a:pt x="0" y="616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3" y="581"/>
                  </a:lnTo>
                  <a:lnTo>
                    <a:pt x="7" y="576"/>
                  </a:lnTo>
                  <a:lnTo>
                    <a:pt x="17" y="565"/>
                  </a:lnTo>
                  <a:lnTo>
                    <a:pt x="26" y="555"/>
                  </a:lnTo>
                  <a:lnTo>
                    <a:pt x="32" y="550"/>
                  </a:lnTo>
                  <a:lnTo>
                    <a:pt x="35" y="549"/>
                  </a:lnTo>
                  <a:lnTo>
                    <a:pt x="33" y="553"/>
                  </a:lnTo>
                  <a:lnTo>
                    <a:pt x="28" y="560"/>
                  </a:lnTo>
                  <a:lnTo>
                    <a:pt x="21" y="569"/>
                  </a:lnTo>
                  <a:lnTo>
                    <a:pt x="10" y="581"/>
                  </a:lnTo>
                  <a:lnTo>
                    <a:pt x="6" y="588"/>
                  </a:lnTo>
                  <a:lnTo>
                    <a:pt x="0" y="594"/>
                  </a:lnTo>
                  <a:close/>
                  <a:moveTo>
                    <a:pt x="0" y="574"/>
                  </a:moveTo>
                  <a:lnTo>
                    <a:pt x="0" y="565"/>
                  </a:lnTo>
                  <a:lnTo>
                    <a:pt x="3" y="560"/>
                  </a:lnTo>
                  <a:lnTo>
                    <a:pt x="7" y="555"/>
                  </a:lnTo>
                  <a:lnTo>
                    <a:pt x="17" y="543"/>
                  </a:lnTo>
                  <a:lnTo>
                    <a:pt x="27" y="534"/>
                  </a:lnTo>
                  <a:lnTo>
                    <a:pt x="33" y="529"/>
                  </a:lnTo>
                  <a:lnTo>
                    <a:pt x="35" y="527"/>
                  </a:lnTo>
                  <a:lnTo>
                    <a:pt x="34" y="531"/>
                  </a:lnTo>
                  <a:lnTo>
                    <a:pt x="29" y="538"/>
                  </a:lnTo>
                  <a:lnTo>
                    <a:pt x="21" y="549"/>
                  </a:lnTo>
                  <a:lnTo>
                    <a:pt x="10" y="561"/>
                  </a:lnTo>
                  <a:lnTo>
                    <a:pt x="6" y="568"/>
                  </a:lnTo>
                  <a:lnTo>
                    <a:pt x="0" y="574"/>
                  </a:lnTo>
                  <a:close/>
                  <a:moveTo>
                    <a:pt x="0" y="554"/>
                  </a:moveTo>
                  <a:lnTo>
                    <a:pt x="0" y="546"/>
                  </a:lnTo>
                  <a:lnTo>
                    <a:pt x="4" y="538"/>
                  </a:lnTo>
                  <a:lnTo>
                    <a:pt x="10" y="533"/>
                  </a:lnTo>
                  <a:lnTo>
                    <a:pt x="21" y="519"/>
                  </a:lnTo>
                  <a:lnTo>
                    <a:pt x="30" y="510"/>
                  </a:lnTo>
                  <a:lnTo>
                    <a:pt x="38" y="504"/>
                  </a:lnTo>
                  <a:lnTo>
                    <a:pt x="40" y="503"/>
                  </a:lnTo>
                  <a:lnTo>
                    <a:pt x="39" y="506"/>
                  </a:lnTo>
                  <a:lnTo>
                    <a:pt x="33" y="515"/>
                  </a:lnTo>
                  <a:lnTo>
                    <a:pt x="25" y="525"/>
                  </a:lnTo>
                  <a:lnTo>
                    <a:pt x="14" y="538"/>
                  </a:lnTo>
                  <a:lnTo>
                    <a:pt x="7" y="547"/>
                  </a:lnTo>
                  <a:lnTo>
                    <a:pt x="0" y="554"/>
                  </a:lnTo>
                  <a:close/>
                  <a:moveTo>
                    <a:pt x="0" y="535"/>
                  </a:moveTo>
                  <a:lnTo>
                    <a:pt x="0" y="527"/>
                  </a:lnTo>
                  <a:lnTo>
                    <a:pt x="8" y="517"/>
                  </a:lnTo>
                  <a:lnTo>
                    <a:pt x="16" y="506"/>
                  </a:lnTo>
                  <a:lnTo>
                    <a:pt x="28" y="493"/>
                  </a:lnTo>
                  <a:lnTo>
                    <a:pt x="38" y="484"/>
                  </a:lnTo>
                  <a:lnTo>
                    <a:pt x="45" y="477"/>
                  </a:lnTo>
                  <a:lnTo>
                    <a:pt x="47" y="475"/>
                  </a:lnTo>
                  <a:lnTo>
                    <a:pt x="46" y="479"/>
                  </a:lnTo>
                  <a:lnTo>
                    <a:pt x="40" y="487"/>
                  </a:lnTo>
                  <a:lnTo>
                    <a:pt x="32" y="499"/>
                  </a:lnTo>
                  <a:lnTo>
                    <a:pt x="20" y="512"/>
                  </a:lnTo>
                  <a:lnTo>
                    <a:pt x="9" y="524"/>
                  </a:lnTo>
                  <a:lnTo>
                    <a:pt x="0" y="535"/>
                  </a:lnTo>
                  <a:close/>
                  <a:moveTo>
                    <a:pt x="0" y="515"/>
                  </a:moveTo>
                  <a:lnTo>
                    <a:pt x="0" y="511"/>
                  </a:lnTo>
                  <a:lnTo>
                    <a:pt x="10" y="497"/>
                  </a:lnTo>
                  <a:lnTo>
                    <a:pt x="27" y="478"/>
                  </a:lnTo>
                  <a:lnTo>
                    <a:pt x="39" y="464"/>
                  </a:lnTo>
                  <a:lnTo>
                    <a:pt x="48" y="454"/>
                  </a:lnTo>
                  <a:lnTo>
                    <a:pt x="55" y="447"/>
                  </a:lnTo>
                  <a:lnTo>
                    <a:pt x="59" y="446"/>
                  </a:lnTo>
                  <a:lnTo>
                    <a:pt x="57" y="449"/>
                  </a:lnTo>
                  <a:lnTo>
                    <a:pt x="51" y="458"/>
                  </a:lnTo>
                  <a:lnTo>
                    <a:pt x="41" y="470"/>
                  </a:lnTo>
                  <a:lnTo>
                    <a:pt x="29" y="484"/>
                  </a:lnTo>
                  <a:lnTo>
                    <a:pt x="11" y="504"/>
                  </a:lnTo>
                  <a:lnTo>
                    <a:pt x="0" y="515"/>
                  </a:lnTo>
                  <a:close/>
                  <a:moveTo>
                    <a:pt x="0" y="484"/>
                  </a:moveTo>
                  <a:lnTo>
                    <a:pt x="0" y="479"/>
                  </a:lnTo>
                  <a:lnTo>
                    <a:pt x="3" y="475"/>
                  </a:lnTo>
                  <a:lnTo>
                    <a:pt x="4" y="474"/>
                  </a:lnTo>
                  <a:lnTo>
                    <a:pt x="4" y="478"/>
                  </a:lnTo>
                  <a:lnTo>
                    <a:pt x="0" y="484"/>
                  </a:lnTo>
                  <a:close/>
                  <a:moveTo>
                    <a:pt x="0" y="471"/>
                  </a:moveTo>
                  <a:lnTo>
                    <a:pt x="0" y="461"/>
                  </a:lnTo>
                  <a:lnTo>
                    <a:pt x="16" y="445"/>
                  </a:lnTo>
                  <a:lnTo>
                    <a:pt x="23" y="439"/>
                  </a:lnTo>
                  <a:lnTo>
                    <a:pt x="17" y="449"/>
                  </a:lnTo>
                  <a:lnTo>
                    <a:pt x="0" y="471"/>
                  </a:lnTo>
                  <a:close/>
                  <a:moveTo>
                    <a:pt x="0" y="455"/>
                  </a:moveTo>
                  <a:lnTo>
                    <a:pt x="0" y="447"/>
                  </a:lnTo>
                  <a:lnTo>
                    <a:pt x="4" y="441"/>
                  </a:lnTo>
                  <a:lnTo>
                    <a:pt x="9" y="436"/>
                  </a:lnTo>
                  <a:lnTo>
                    <a:pt x="22" y="421"/>
                  </a:lnTo>
                  <a:lnTo>
                    <a:pt x="34" y="409"/>
                  </a:lnTo>
                  <a:lnTo>
                    <a:pt x="41" y="402"/>
                  </a:lnTo>
                  <a:lnTo>
                    <a:pt x="45" y="399"/>
                  </a:lnTo>
                  <a:lnTo>
                    <a:pt x="42" y="404"/>
                  </a:lnTo>
                  <a:lnTo>
                    <a:pt x="36" y="413"/>
                  </a:lnTo>
                  <a:lnTo>
                    <a:pt x="26" y="426"/>
                  </a:lnTo>
                  <a:lnTo>
                    <a:pt x="13" y="441"/>
                  </a:lnTo>
                  <a:lnTo>
                    <a:pt x="6" y="449"/>
                  </a:lnTo>
                  <a:lnTo>
                    <a:pt x="0" y="455"/>
                  </a:lnTo>
                  <a:close/>
                  <a:moveTo>
                    <a:pt x="0" y="439"/>
                  </a:moveTo>
                  <a:lnTo>
                    <a:pt x="0" y="437"/>
                  </a:lnTo>
                  <a:lnTo>
                    <a:pt x="3" y="432"/>
                  </a:lnTo>
                  <a:lnTo>
                    <a:pt x="11" y="422"/>
                  </a:lnTo>
                  <a:lnTo>
                    <a:pt x="21" y="409"/>
                  </a:lnTo>
                  <a:lnTo>
                    <a:pt x="33" y="395"/>
                  </a:lnTo>
                  <a:lnTo>
                    <a:pt x="47" y="379"/>
                  </a:lnTo>
                  <a:lnTo>
                    <a:pt x="59" y="367"/>
                  </a:lnTo>
                  <a:lnTo>
                    <a:pt x="67" y="359"/>
                  </a:lnTo>
                  <a:lnTo>
                    <a:pt x="71" y="357"/>
                  </a:lnTo>
                  <a:lnTo>
                    <a:pt x="68" y="361"/>
                  </a:lnTo>
                  <a:lnTo>
                    <a:pt x="61" y="371"/>
                  </a:lnTo>
                  <a:lnTo>
                    <a:pt x="51" y="384"/>
                  </a:lnTo>
                  <a:lnTo>
                    <a:pt x="36" y="401"/>
                  </a:lnTo>
                  <a:lnTo>
                    <a:pt x="23" y="415"/>
                  </a:lnTo>
                  <a:lnTo>
                    <a:pt x="13" y="427"/>
                  </a:lnTo>
                  <a:lnTo>
                    <a:pt x="4" y="435"/>
                  </a:lnTo>
                  <a:lnTo>
                    <a:pt x="0" y="439"/>
                  </a:lnTo>
                  <a:close/>
                  <a:moveTo>
                    <a:pt x="0" y="427"/>
                  </a:moveTo>
                  <a:lnTo>
                    <a:pt x="0" y="423"/>
                  </a:lnTo>
                  <a:lnTo>
                    <a:pt x="2" y="422"/>
                  </a:lnTo>
                  <a:lnTo>
                    <a:pt x="3" y="421"/>
                  </a:lnTo>
                  <a:lnTo>
                    <a:pt x="2" y="423"/>
                  </a:lnTo>
                  <a:lnTo>
                    <a:pt x="0" y="427"/>
                  </a:lnTo>
                  <a:close/>
                  <a:moveTo>
                    <a:pt x="0" y="417"/>
                  </a:moveTo>
                  <a:lnTo>
                    <a:pt x="0" y="408"/>
                  </a:lnTo>
                  <a:lnTo>
                    <a:pt x="22" y="384"/>
                  </a:lnTo>
                  <a:lnTo>
                    <a:pt x="33" y="376"/>
                  </a:lnTo>
                  <a:lnTo>
                    <a:pt x="30" y="379"/>
                  </a:lnTo>
                  <a:lnTo>
                    <a:pt x="23" y="389"/>
                  </a:lnTo>
                  <a:lnTo>
                    <a:pt x="13" y="402"/>
                  </a:lnTo>
                  <a:lnTo>
                    <a:pt x="0" y="417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69" y="28"/>
                  </a:lnTo>
                  <a:lnTo>
                    <a:pt x="355" y="41"/>
                  </a:lnTo>
                  <a:lnTo>
                    <a:pt x="345" y="49"/>
                  </a:lnTo>
                  <a:lnTo>
                    <a:pt x="342" y="51"/>
                  </a:lnTo>
                  <a:lnTo>
                    <a:pt x="344" y="45"/>
                  </a:lnTo>
                  <a:lnTo>
                    <a:pt x="354" y="35"/>
                  </a:lnTo>
                  <a:lnTo>
                    <a:pt x="367" y="19"/>
                  </a:lnTo>
                  <a:lnTo>
                    <a:pt x="384" y="1"/>
                  </a:lnTo>
                  <a:lnTo>
                    <a:pt x="386" y="0"/>
                  </a:lnTo>
                  <a:close/>
                  <a:moveTo>
                    <a:pt x="386" y="16"/>
                  </a:moveTo>
                  <a:lnTo>
                    <a:pt x="386" y="19"/>
                  </a:lnTo>
                  <a:lnTo>
                    <a:pt x="380" y="26"/>
                  </a:lnTo>
                  <a:lnTo>
                    <a:pt x="370" y="37"/>
                  </a:lnTo>
                  <a:lnTo>
                    <a:pt x="360" y="49"/>
                  </a:lnTo>
                  <a:lnTo>
                    <a:pt x="346" y="63"/>
                  </a:lnTo>
                  <a:lnTo>
                    <a:pt x="329" y="81"/>
                  </a:lnTo>
                  <a:lnTo>
                    <a:pt x="314" y="94"/>
                  </a:lnTo>
                  <a:lnTo>
                    <a:pt x="305" y="104"/>
                  </a:lnTo>
                  <a:lnTo>
                    <a:pt x="301" y="106"/>
                  </a:lnTo>
                  <a:lnTo>
                    <a:pt x="304" y="101"/>
                  </a:lnTo>
                  <a:lnTo>
                    <a:pt x="312" y="91"/>
                  </a:lnTo>
                  <a:lnTo>
                    <a:pt x="325" y="75"/>
                  </a:lnTo>
                  <a:lnTo>
                    <a:pt x="342" y="57"/>
                  </a:lnTo>
                  <a:lnTo>
                    <a:pt x="356" y="43"/>
                  </a:lnTo>
                  <a:lnTo>
                    <a:pt x="369" y="30"/>
                  </a:lnTo>
                  <a:lnTo>
                    <a:pt x="379" y="22"/>
                  </a:lnTo>
                  <a:lnTo>
                    <a:pt x="386" y="16"/>
                  </a:lnTo>
                  <a:close/>
                  <a:moveTo>
                    <a:pt x="386" y="26"/>
                  </a:moveTo>
                  <a:lnTo>
                    <a:pt x="386" y="33"/>
                  </a:lnTo>
                  <a:lnTo>
                    <a:pt x="377" y="41"/>
                  </a:lnTo>
                  <a:lnTo>
                    <a:pt x="374" y="42"/>
                  </a:lnTo>
                  <a:lnTo>
                    <a:pt x="376" y="37"/>
                  </a:lnTo>
                  <a:lnTo>
                    <a:pt x="386" y="26"/>
                  </a:lnTo>
                  <a:close/>
                  <a:moveTo>
                    <a:pt x="386" y="38"/>
                  </a:moveTo>
                  <a:lnTo>
                    <a:pt x="386" y="49"/>
                  </a:lnTo>
                  <a:lnTo>
                    <a:pt x="381" y="54"/>
                  </a:lnTo>
                  <a:lnTo>
                    <a:pt x="364" y="70"/>
                  </a:lnTo>
                  <a:lnTo>
                    <a:pt x="351" y="83"/>
                  </a:lnTo>
                  <a:lnTo>
                    <a:pt x="342" y="92"/>
                  </a:lnTo>
                  <a:lnTo>
                    <a:pt x="337" y="94"/>
                  </a:lnTo>
                  <a:lnTo>
                    <a:pt x="339" y="89"/>
                  </a:lnTo>
                  <a:lnTo>
                    <a:pt x="348" y="79"/>
                  </a:lnTo>
                  <a:lnTo>
                    <a:pt x="361" y="64"/>
                  </a:lnTo>
                  <a:lnTo>
                    <a:pt x="377" y="47"/>
                  </a:lnTo>
                  <a:lnTo>
                    <a:pt x="381" y="43"/>
                  </a:lnTo>
                  <a:lnTo>
                    <a:pt x="386" y="38"/>
                  </a:lnTo>
                  <a:close/>
                  <a:moveTo>
                    <a:pt x="386" y="57"/>
                  </a:moveTo>
                  <a:lnTo>
                    <a:pt x="386" y="58"/>
                  </a:lnTo>
                  <a:lnTo>
                    <a:pt x="381" y="64"/>
                  </a:lnTo>
                  <a:lnTo>
                    <a:pt x="373" y="75"/>
                  </a:lnTo>
                  <a:lnTo>
                    <a:pt x="362" y="88"/>
                  </a:lnTo>
                  <a:lnTo>
                    <a:pt x="348" y="102"/>
                  </a:lnTo>
                  <a:lnTo>
                    <a:pt x="332" y="119"/>
                  </a:lnTo>
                  <a:lnTo>
                    <a:pt x="319" y="131"/>
                  </a:lnTo>
                  <a:lnTo>
                    <a:pt x="310" y="139"/>
                  </a:lnTo>
                  <a:lnTo>
                    <a:pt x="306" y="142"/>
                  </a:lnTo>
                  <a:lnTo>
                    <a:pt x="308" y="137"/>
                  </a:lnTo>
                  <a:lnTo>
                    <a:pt x="316" y="127"/>
                  </a:lnTo>
                  <a:lnTo>
                    <a:pt x="327" y="113"/>
                  </a:lnTo>
                  <a:lnTo>
                    <a:pt x="343" y="96"/>
                  </a:lnTo>
                  <a:lnTo>
                    <a:pt x="358" y="81"/>
                  </a:lnTo>
                  <a:lnTo>
                    <a:pt x="371" y="68"/>
                  </a:lnTo>
                  <a:lnTo>
                    <a:pt x="381" y="61"/>
                  </a:lnTo>
                  <a:lnTo>
                    <a:pt x="386" y="57"/>
                  </a:lnTo>
                  <a:close/>
                  <a:moveTo>
                    <a:pt x="386" y="69"/>
                  </a:moveTo>
                  <a:lnTo>
                    <a:pt x="386" y="75"/>
                  </a:lnTo>
                  <a:lnTo>
                    <a:pt x="381" y="79"/>
                  </a:lnTo>
                  <a:lnTo>
                    <a:pt x="379" y="79"/>
                  </a:lnTo>
                  <a:lnTo>
                    <a:pt x="381" y="76"/>
                  </a:lnTo>
                  <a:lnTo>
                    <a:pt x="386" y="69"/>
                  </a:lnTo>
                  <a:close/>
                  <a:moveTo>
                    <a:pt x="386" y="83"/>
                  </a:moveTo>
                  <a:lnTo>
                    <a:pt x="386" y="94"/>
                  </a:lnTo>
                  <a:lnTo>
                    <a:pt x="373" y="107"/>
                  </a:lnTo>
                  <a:lnTo>
                    <a:pt x="362" y="117"/>
                  </a:lnTo>
                  <a:lnTo>
                    <a:pt x="355" y="123"/>
                  </a:lnTo>
                  <a:lnTo>
                    <a:pt x="351" y="124"/>
                  </a:lnTo>
                  <a:lnTo>
                    <a:pt x="354" y="120"/>
                  </a:lnTo>
                  <a:lnTo>
                    <a:pt x="360" y="111"/>
                  </a:lnTo>
                  <a:lnTo>
                    <a:pt x="371" y="98"/>
                  </a:lnTo>
                  <a:lnTo>
                    <a:pt x="386" y="83"/>
                  </a:lnTo>
                  <a:close/>
                  <a:moveTo>
                    <a:pt x="386" y="101"/>
                  </a:moveTo>
                  <a:lnTo>
                    <a:pt x="386" y="110"/>
                  </a:lnTo>
                  <a:lnTo>
                    <a:pt x="376" y="120"/>
                  </a:lnTo>
                  <a:lnTo>
                    <a:pt x="367" y="131"/>
                  </a:lnTo>
                  <a:lnTo>
                    <a:pt x="352" y="145"/>
                  </a:lnTo>
                  <a:lnTo>
                    <a:pt x="339" y="157"/>
                  </a:lnTo>
                  <a:lnTo>
                    <a:pt x="331" y="164"/>
                  </a:lnTo>
                  <a:lnTo>
                    <a:pt x="327" y="167"/>
                  </a:lnTo>
                  <a:lnTo>
                    <a:pt x="330" y="162"/>
                  </a:lnTo>
                  <a:lnTo>
                    <a:pt x="337" y="152"/>
                  </a:lnTo>
                  <a:lnTo>
                    <a:pt x="348" y="139"/>
                  </a:lnTo>
                  <a:lnTo>
                    <a:pt x="362" y="124"/>
                  </a:lnTo>
                  <a:lnTo>
                    <a:pt x="375" y="111"/>
                  </a:lnTo>
                  <a:lnTo>
                    <a:pt x="386" y="101"/>
                  </a:lnTo>
                  <a:close/>
                  <a:moveTo>
                    <a:pt x="386" y="138"/>
                  </a:moveTo>
                  <a:lnTo>
                    <a:pt x="386" y="143"/>
                  </a:lnTo>
                  <a:lnTo>
                    <a:pt x="383" y="144"/>
                  </a:lnTo>
                  <a:lnTo>
                    <a:pt x="382" y="144"/>
                  </a:lnTo>
                  <a:lnTo>
                    <a:pt x="383" y="143"/>
                  </a:lnTo>
                  <a:lnTo>
                    <a:pt x="386" y="138"/>
                  </a:lnTo>
                  <a:close/>
                  <a:moveTo>
                    <a:pt x="386" y="155"/>
                  </a:moveTo>
                  <a:lnTo>
                    <a:pt x="386" y="165"/>
                  </a:lnTo>
                  <a:lnTo>
                    <a:pt x="373" y="177"/>
                  </a:lnTo>
                  <a:lnTo>
                    <a:pt x="367" y="181"/>
                  </a:lnTo>
                  <a:lnTo>
                    <a:pt x="367" y="177"/>
                  </a:lnTo>
                  <a:lnTo>
                    <a:pt x="371" y="173"/>
                  </a:lnTo>
                  <a:lnTo>
                    <a:pt x="377" y="164"/>
                  </a:lnTo>
                  <a:lnTo>
                    <a:pt x="386" y="155"/>
                  </a:lnTo>
                  <a:close/>
                  <a:moveTo>
                    <a:pt x="386" y="175"/>
                  </a:moveTo>
                  <a:lnTo>
                    <a:pt x="386" y="187"/>
                  </a:lnTo>
                  <a:lnTo>
                    <a:pt x="374" y="199"/>
                  </a:lnTo>
                  <a:lnTo>
                    <a:pt x="364" y="207"/>
                  </a:lnTo>
                  <a:lnTo>
                    <a:pt x="357" y="213"/>
                  </a:lnTo>
                  <a:lnTo>
                    <a:pt x="355" y="213"/>
                  </a:lnTo>
                  <a:lnTo>
                    <a:pt x="356" y="209"/>
                  </a:lnTo>
                  <a:lnTo>
                    <a:pt x="363" y="201"/>
                  </a:lnTo>
                  <a:lnTo>
                    <a:pt x="373" y="189"/>
                  </a:lnTo>
                  <a:lnTo>
                    <a:pt x="386" y="175"/>
                  </a:lnTo>
                  <a:close/>
                  <a:moveTo>
                    <a:pt x="386" y="196"/>
                  </a:moveTo>
                  <a:lnTo>
                    <a:pt x="386" y="208"/>
                  </a:lnTo>
                  <a:lnTo>
                    <a:pt x="383" y="212"/>
                  </a:lnTo>
                  <a:lnTo>
                    <a:pt x="381" y="214"/>
                  </a:lnTo>
                  <a:lnTo>
                    <a:pt x="368" y="226"/>
                  </a:lnTo>
                  <a:lnTo>
                    <a:pt x="357" y="237"/>
                  </a:lnTo>
                  <a:lnTo>
                    <a:pt x="350" y="243"/>
                  </a:lnTo>
                  <a:lnTo>
                    <a:pt x="346" y="244"/>
                  </a:lnTo>
                  <a:lnTo>
                    <a:pt x="348" y="240"/>
                  </a:lnTo>
                  <a:lnTo>
                    <a:pt x="354" y="231"/>
                  </a:lnTo>
                  <a:lnTo>
                    <a:pt x="364" y="220"/>
                  </a:lnTo>
                  <a:lnTo>
                    <a:pt x="376" y="206"/>
                  </a:lnTo>
                  <a:lnTo>
                    <a:pt x="381" y="201"/>
                  </a:lnTo>
                  <a:lnTo>
                    <a:pt x="386" y="196"/>
                  </a:lnTo>
                  <a:close/>
                  <a:moveTo>
                    <a:pt x="386" y="220"/>
                  </a:moveTo>
                  <a:lnTo>
                    <a:pt x="386" y="231"/>
                  </a:lnTo>
                  <a:lnTo>
                    <a:pt x="380" y="237"/>
                  </a:lnTo>
                  <a:lnTo>
                    <a:pt x="375" y="243"/>
                  </a:lnTo>
                  <a:lnTo>
                    <a:pt x="363" y="254"/>
                  </a:lnTo>
                  <a:lnTo>
                    <a:pt x="352" y="264"/>
                  </a:lnTo>
                  <a:lnTo>
                    <a:pt x="345" y="270"/>
                  </a:lnTo>
                  <a:lnTo>
                    <a:pt x="342" y="271"/>
                  </a:lnTo>
                  <a:lnTo>
                    <a:pt x="344" y="268"/>
                  </a:lnTo>
                  <a:lnTo>
                    <a:pt x="349" y="259"/>
                  </a:lnTo>
                  <a:lnTo>
                    <a:pt x="358" y="249"/>
                  </a:lnTo>
                  <a:lnTo>
                    <a:pt x="370" y="235"/>
                  </a:lnTo>
                  <a:lnTo>
                    <a:pt x="379" y="227"/>
                  </a:lnTo>
                  <a:lnTo>
                    <a:pt x="386" y="220"/>
                  </a:lnTo>
                  <a:close/>
                  <a:moveTo>
                    <a:pt x="386" y="244"/>
                  </a:moveTo>
                  <a:lnTo>
                    <a:pt x="386" y="254"/>
                  </a:lnTo>
                  <a:lnTo>
                    <a:pt x="380" y="262"/>
                  </a:lnTo>
                  <a:lnTo>
                    <a:pt x="373" y="269"/>
                  </a:lnTo>
                  <a:lnTo>
                    <a:pt x="361" y="281"/>
                  </a:lnTo>
                  <a:lnTo>
                    <a:pt x="351" y="290"/>
                  </a:lnTo>
                  <a:lnTo>
                    <a:pt x="344" y="295"/>
                  </a:lnTo>
                  <a:lnTo>
                    <a:pt x="342" y="296"/>
                  </a:lnTo>
                  <a:lnTo>
                    <a:pt x="343" y="293"/>
                  </a:lnTo>
                  <a:lnTo>
                    <a:pt x="348" y="284"/>
                  </a:lnTo>
                  <a:lnTo>
                    <a:pt x="357" y="273"/>
                  </a:lnTo>
                  <a:lnTo>
                    <a:pt x="368" y="262"/>
                  </a:lnTo>
                  <a:lnTo>
                    <a:pt x="377" y="252"/>
                  </a:lnTo>
                  <a:lnTo>
                    <a:pt x="386" y="244"/>
                  </a:lnTo>
                  <a:close/>
                  <a:moveTo>
                    <a:pt x="386" y="270"/>
                  </a:moveTo>
                  <a:lnTo>
                    <a:pt x="386" y="281"/>
                  </a:lnTo>
                  <a:lnTo>
                    <a:pt x="380" y="287"/>
                  </a:lnTo>
                  <a:lnTo>
                    <a:pt x="374" y="293"/>
                  </a:lnTo>
                  <a:lnTo>
                    <a:pt x="363" y="304"/>
                  </a:lnTo>
                  <a:lnTo>
                    <a:pt x="354" y="313"/>
                  </a:lnTo>
                  <a:lnTo>
                    <a:pt x="348" y="317"/>
                  </a:lnTo>
                  <a:lnTo>
                    <a:pt x="344" y="319"/>
                  </a:lnTo>
                  <a:lnTo>
                    <a:pt x="345" y="315"/>
                  </a:lnTo>
                  <a:lnTo>
                    <a:pt x="350" y="308"/>
                  </a:lnTo>
                  <a:lnTo>
                    <a:pt x="358" y="297"/>
                  </a:lnTo>
                  <a:lnTo>
                    <a:pt x="369" y="285"/>
                  </a:lnTo>
                  <a:lnTo>
                    <a:pt x="377" y="277"/>
                  </a:lnTo>
                  <a:lnTo>
                    <a:pt x="386" y="270"/>
                  </a:lnTo>
                  <a:close/>
                  <a:moveTo>
                    <a:pt x="386" y="296"/>
                  </a:moveTo>
                  <a:lnTo>
                    <a:pt x="386" y="307"/>
                  </a:lnTo>
                  <a:lnTo>
                    <a:pt x="382" y="310"/>
                  </a:lnTo>
                  <a:lnTo>
                    <a:pt x="380" y="314"/>
                  </a:lnTo>
                  <a:lnTo>
                    <a:pt x="369" y="325"/>
                  </a:lnTo>
                  <a:lnTo>
                    <a:pt x="360" y="333"/>
                  </a:lnTo>
                  <a:lnTo>
                    <a:pt x="354" y="338"/>
                  </a:lnTo>
                  <a:lnTo>
                    <a:pt x="350" y="339"/>
                  </a:lnTo>
                  <a:lnTo>
                    <a:pt x="351" y="335"/>
                  </a:lnTo>
                  <a:lnTo>
                    <a:pt x="356" y="328"/>
                  </a:lnTo>
                  <a:lnTo>
                    <a:pt x="364" y="319"/>
                  </a:lnTo>
                  <a:lnTo>
                    <a:pt x="375" y="307"/>
                  </a:lnTo>
                  <a:lnTo>
                    <a:pt x="380" y="301"/>
                  </a:lnTo>
                  <a:lnTo>
                    <a:pt x="386" y="296"/>
                  </a:lnTo>
                  <a:close/>
                  <a:moveTo>
                    <a:pt x="386" y="323"/>
                  </a:moveTo>
                  <a:lnTo>
                    <a:pt x="386" y="335"/>
                  </a:lnTo>
                  <a:lnTo>
                    <a:pt x="376" y="345"/>
                  </a:lnTo>
                  <a:lnTo>
                    <a:pt x="368" y="352"/>
                  </a:lnTo>
                  <a:lnTo>
                    <a:pt x="362" y="357"/>
                  </a:lnTo>
                  <a:lnTo>
                    <a:pt x="360" y="357"/>
                  </a:lnTo>
                  <a:lnTo>
                    <a:pt x="361" y="353"/>
                  </a:lnTo>
                  <a:lnTo>
                    <a:pt x="365" y="346"/>
                  </a:lnTo>
                  <a:lnTo>
                    <a:pt x="373" y="336"/>
                  </a:lnTo>
                  <a:lnTo>
                    <a:pt x="383" y="326"/>
                  </a:lnTo>
                  <a:lnTo>
                    <a:pt x="386" y="323"/>
                  </a:lnTo>
                  <a:close/>
                  <a:moveTo>
                    <a:pt x="386" y="353"/>
                  </a:moveTo>
                  <a:lnTo>
                    <a:pt x="386" y="364"/>
                  </a:lnTo>
                  <a:lnTo>
                    <a:pt x="376" y="372"/>
                  </a:lnTo>
                  <a:lnTo>
                    <a:pt x="373" y="373"/>
                  </a:lnTo>
                  <a:lnTo>
                    <a:pt x="375" y="366"/>
                  </a:lnTo>
                  <a:lnTo>
                    <a:pt x="386" y="353"/>
                  </a:lnTo>
                  <a:close/>
                  <a:moveTo>
                    <a:pt x="386" y="420"/>
                  </a:moveTo>
                  <a:lnTo>
                    <a:pt x="386" y="428"/>
                  </a:lnTo>
                  <a:lnTo>
                    <a:pt x="380" y="435"/>
                  </a:lnTo>
                  <a:lnTo>
                    <a:pt x="374" y="441"/>
                  </a:lnTo>
                  <a:lnTo>
                    <a:pt x="365" y="451"/>
                  </a:lnTo>
                  <a:lnTo>
                    <a:pt x="358" y="456"/>
                  </a:lnTo>
                  <a:lnTo>
                    <a:pt x="354" y="461"/>
                  </a:lnTo>
                  <a:lnTo>
                    <a:pt x="351" y="461"/>
                  </a:lnTo>
                  <a:lnTo>
                    <a:pt x="351" y="458"/>
                  </a:lnTo>
                  <a:lnTo>
                    <a:pt x="356" y="452"/>
                  </a:lnTo>
                  <a:lnTo>
                    <a:pt x="362" y="443"/>
                  </a:lnTo>
                  <a:lnTo>
                    <a:pt x="370" y="434"/>
                  </a:lnTo>
                  <a:lnTo>
                    <a:pt x="379" y="426"/>
                  </a:lnTo>
                  <a:lnTo>
                    <a:pt x="386" y="420"/>
                  </a:lnTo>
                  <a:close/>
                  <a:moveTo>
                    <a:pt x="386" y="453"/>
                  </a:moveTo>
                  <a:lnTo>
                    <a:pt x="386" y="462"/>
                  </a:lnTo>
                  <a:lnTo>
                    <a:pt x="379" y="468"/>
                  </a:lnTo>
                  <a:lnTo>
                    <a:pt x="375" y="470"/>
                  </a:lnTo>
                  <a:lnTo>
                    <a:pt x="377" y="464"/>
                  </a:lnTo>
                  <a:lnTo>
                    <a:pt x="386" y="453"/>
                  </a:lnTo>
                  <a:close/>
                  <a:moveTo>
                    <a:pt x="386" y="491"/>
                  </a:moveTo>
                  <a:lnTo>
                    <a:pt x="386" y="499"/>
                  </a:lnTo>
                  <a:lnTo>
                    <a:pt x="380" y="505"/>
                  </a:lnTo>
                  <a:lnTo>
                    <a:pt x="374" y="512"/>
                  </a:lnTo>
                  <a:lnTo>
                    <a:pt x="367" y="521"/>
                  </a:lnTo>
                  <a:lnTo>
                    <a:pt x="361" y="527"/>
                  </a:lnTo>
                  <a:lnTo>
                    <a:pt x="356" y="530"/>
                  </a:lnTo>
                  <a:lnTo>
                    <a:pt x="354" y="530"/>
                  </a:lnTo>
                  <a:lnTo>
                    <a:pt x="355" y="527"/>
                  </a:lnTo>
                  <a:lnTo>
                    <a:pt x="357" y="522"/>
                  </a:lnTo>
                  <a:lnTo>
                    <a:pt x="363" y="515"/>
                  </a:lnTo>
                  <a:lnTo>
                    <a:pt x="370" y="506"/>
                  </a:lnTo>
                  <a:lnTo>
                    <a:pt x="379" y="498"/>
                  </a:lnTo>
                  <a:lnTo>
                    <a:pt x="386" y="491"/>
                  </a:lnTo>
                  <a:close/>
                  <a:moveTo>
                    <a:pt x="386" y="571"/>
                  </a:moveTo>
                  <a:lnTo>
                    <a:pt x="386" y="579"/>
                  </a:lnTo>
                  <a:lnTo>
                    <a:pt x="381" y="582"/>
                  </a:lnTo>
                  <a:lnTo>
                    <a:pt x="379" y="582"/>
                  </a:lnTo>
                  <a:lnTo>
                    <a:pt x="380" y="579"/>
                  </a:lnTo>
                  <a:lnTo>
                    <a:pt x="386" y="571"/>
                  </a:lnTo>
                  <a:close/>
                  <a:moveTo>
                    <a:pt x="386" y="613"/>
                  </a:moveTo>
                  <a:lnTo>
                    <a:pt x="386" y="622"/>
                  </a:lnTo>
                  <a:lnTo>
                    <a:pt x="381" y="625"/>
                  </a:lnTo>
                  <a:lnTo>
                    <a:pt x="379" y="625"/>
                  </a:lnTo>
                  <a:lnTo>
                    <a:pt x="380" y="622"/>
                  </a:lnTo>
                  <a:lnTo>
                    <a:pt x="386" y="613"/>
                  </a:lnTo>
                  <a:close/>
                  <a:moveTo>
                    <a:pt x="97" y="308"/>
                  </a:moveTo>
                  <a:lnTo>
                    <a:pt x="111" y="290"/>
                  </a:lnTo>
                  <a:lnTo>
                    <a:pt x="124" y="276"/>
                  </a:lnTo>
                  <a:lnTo>
                    <a:pt x="131" y="266"/>
                  </a:lnTo>
                  <a:lnTo>
                    <a:pt x="134" y="262"/>
                  </a:lnTo>
                  <a:lnTo>
                    <a:pt x="130" y="264"/>
                  </a:lnTo>
                  <a:lnTo>
                    <a:pt x="122" y="272"/>
                  </a:lnTo>
                  <a:lnTo>
                    <a:pt x="109" y="285"/>
                  </a:lnTo>
                  <a:lnTo>
                    <a:pt x="93" y="302"/>
                  </a:lnTo>
                  <a:lnTo>
                    <a:pt x="78" y="320"/>
                  </a:lnTo>
                  <a:lnTo>
                    <a:pt x="66" y="334"/>
                  </a:lnTo>
                  <a:lnTo>
                    <a:pt x="58" y="345"/>
                  </a:lnTo>
                  <a:lnTo>
                    <a:pt x="55" y="348"/>
                  </a:lnTo>
                  <a:lnTo>
                    <a:pt x="60" y="346"/>
                  </a:lnTo>
                  <a:lnTo>
                    <a:pt x="68" y="338"/>
                  </a:lnTo>
                  <a:lnTo>
                    <a:pt x="82" y="325"/>
                  </a:lnTo>
                  <a:lnTo>
                    <a:pt x="97" y="308"/>
                  </a:lnTo>
                  <a:close/>
                  <a:moveTo>
                    <a:pt x="203" y="192"/>
                  </a:moveTo>
                  <a:lnTo>
                    <a:pt x="218" y="174"/>
                  </a:lnTo>
                  <a:lnTo>
                    <a:pt x="231" y="158"/>
                  </a:lnTo>
                  <a:lnTo>
                    <a:pt x="240" y="149"/>
                  </a:lnTo>
                  <a:lnTo>
                    <a:pt x="242" y="144"/>
                  </a:lnTo>
                  <a:lnTo>
                    <a:pt x="238" y="146"/>
                  </a:lnTo>
                  <a:lnTo>
                    <a:pt x="229" y="155"/>
                  </a:lnTo>
                  <a:lnTo>
                    <a:pt x="216" y="168"/>
                  </a:lnTo>
                  <a:lnTo>
                    <a:pt x="199" y="186"/>
                  </a:lnTo>
                  <a:lnTo>
                    <a:pt x="183" y="203"/>
                  </a:lnTo>
                  <a:lnTo>
                    <a:pt x="171" y="219"/>
                  </a:lnTo>
                  <a:lnTo>
                    <a:pt x="162" y="230"/>
                  </a:lnTo>
                  <a:lnTo>
                    <a:pt x="159" y="233"/>
                  </a:lnTo>
                  <a:lnTo>
                    <a:pt x="164" y="231"/>
                  </a:lnTo>
                  <a:lnTo>
                    <a:pt x="173" y="222"/>
                  </a:lnTo>
                  <a:lnTo>
                    <a:pt x="186" y="208"/>
                  </a:lnTo>
                  <a:lnTo>
                    <a:pt x="203" y="192"/>
                  </a:lnTo>
                  <a:close/>
                  <a:moveTo>
                    <a:pt x="316" y="72"/>
                  </a:moveTo>
                  <a:lnTo>
                    <a:pt x="332" y="53"/>
                  </a:lnTo>
                  <a:lnTo>
                    <a:pt x="346" y="37"/>
                  </a:lnTo>
                  <a:lnTo>
                    <a:pt x="356" y="26"/>
                  </a:lnTo>
                  <a:lnTo>
                    <a:pt x="358" y="22"/>
                  </a:lnTo>
                  <a:lnTo>
                    <a:pt x="354" y="24"/>
                  </a:lnTo>
                  <a:lnTo>
                    <a:pt x="344" y="33"/>
                  </a:lnTo>
                  <a:lnTo>
                    <a:pt x="330" y="48"/>
                  </a:lnTo>
                  <a:lnTo>
                    <a:pt x="312" y="66"/>
                  </a:lnTo>
                  <a:lnTo>
                    <a:pt x="294" y="83"/>
                  </a:lnTo>
                  <a:lnTo>
                    <a:pt x="281" y="99"/>
                  </a:lnTo>
                  <a:lnTo>
                    <a:pt x="272" y="110"/>
                  </a:lnTo>
                  <a:lnTo>
                    <a:pt x="269" y="115"/>
                  </a:lnTo>
                  <a:lnTo>
                    <a:pt x="274" y="112"/>
                  </a:lnTo>
                  <a:lnTo>
                    <a:pt x="284" y="104"/>
                  </a:lnTo>
                  <a:lnTo>
                    <a:pt x="298" y="89"/>
                  </a:lnTo>
                  <a:lnTo>
                    <a:pt x="316" y="72"/>
                  </a:lnTo>
                  <a:close/>
                  <a:moveTo>
                    <a:pt x="61" y="351"/>
                  </a:moveTo>
                  <a:lnTo>
                    <a:pt x="47" y="367"/>
                  </a:lnTo>
                  <a:lnTo>
                    <a:pt x="35" y="380"/>
                  </a:lnTo>
                  <a:lnTo>
                    <a:pt x="28" y="391"/>
                  </a:lnTo>
                  <a:lnTo>
                    <a:pt x="26" y="395"/>
                  </a:lnTo>
                  <a:lnTo>
                    <a:pt x="29" y="393"/>
                  </a:lnTo>
                  <a:lnTo>
                    <a:pt x="38" y="385"/>
                  </a:lnTo>
                  <a:lnTo>
                    <a:pt x="49" y="372"/>
                  </a:lnTo>
                  <a:lnTo>
                    <a:pt x="65" y="355"/>
                  </a:lnTo>
                  <a:lnTo>
                    <a:pt x="79" y="339"/>
                  </a:lnTo>
                  <a:lnTo>
                    <a:pt x="90" y="326"/>
                  </a:lnTo>
                  <a:lnTo>
                    <a:pt x="98" y="315"/>
                  </a:lnTo>
                  <a:lnTo>
                    <a:pt x="101" y="312"/>
                  </a:lnTo>
                  <a:lnTo>
                    <a:pt x="97" y="314"/>
                  </a:lnTo>
                  <a:lnTo>
                    <a:pt x="87" y="321"/>
                  </a:lnTo>
                  <a:lnTo>
                    <a:pt x="76" y="334"/>
                  </a:lnTo>
                  <a:lnTo>
                    <a:pt x="61" y="351"/>
                  </a:lnTo>
                  <a:close/>
                  <a:moveTo>
                    <a:pt x="162" y="238"/>
                  </a:moveTo>
                  <a:lnTo>
                    <a:pt x="147" y="254"/>
                  </a:lnTo>
                  <a:lnTo>
                    <a:pt x="135" y="270"/>
                  </a:lnTo>
                  <a:lnTo>
                    <a:pt x="127" y="279"/>
                  </a:lnTo>
                  <a:lnTo>
                    <a:pt x="124" y="284"/>
                  </a:lnTo>
                  <a:lnTo>
                    <a:pt x="128" y="282"/>
                  </a:lnTo>
                  <a:lnTo>
                    <a:pt x="137" y="273"/>
                  </a:lnTo>
                  <a:lnTo>
                    <a:pt x="150" y="260"/>
                  </a:lnTo>
                  <a:lnTo>
                    <a:pt x="166" y="244"/>
                  </a:lnTo>
                  <a:lnTo>
                    <a:pt x="181" y="226"/>
                  </a:lnTo>
                  <a:lnTo>
                    <a:pt x="193" y="212"/>
                  </a:lnTo>
                  <a:lnTo>
                    <a:pt x="202" y="201"/>
                  </a:lnTo>
                  <a:lnTo>
                    <a:pt x="204" y="197"/>
                  </a:lnTo>
                  <a:lnTo>
                    <a:pt x="200" y="200"/>
                  </a:lnTo>
                  <a:lnTo>
                    <a:pt x="191" y="208"/>
                  </a:lnTo>
                  <a:lnTo>
                    <a:pt x="178" y="221"/>
                  </a:lnTo>
                  <a:lnTo>
                    <a:pt x="162" y="238"/>
                  </a:lnTo>
                  <a:close/>
                  <a:moveTo>
                    <a:pt x="270" y="121"/>
                  </a:moveTo>
                  <a:lnTo>
                    <a:pt x="254" y="139"/>
                  </a:lnTo>
                  <a:lnTo>
                    <a:pt x="241" y="153"/>
                  </a:lnTo>
                  <a:lnTo>
                    <a:pt x="232" y="164"/>
                  </a:lnTo>
                  <a:lnTo>
                    <a:pt x="229" y="169"/>
                  </a:lnTo>
                  <a:lnTo>
                    <a:pt x="234" y="167"/>
                  </a:lnTo>
                  <a:lnTo>
                    <a:pt x="243" y="158"/>
                  </a:lnTo>
                  <a:lnTo>
                    <a:pt x="257" y="144"/>
                  </a:lnTo>
                  <a:lnTo>
                    <a:pt x="274" y="127"/>
                  </a:lnTo>
                  <a:lnTo>
                    <a:pt x="289" y="110"/>
                  </a:lnTo>
                  <a:lnTo>
                    <a:pt x="303" y="94"/>
                  </a:lnTo>
                  <a:lnTo>
                    <a:pt x="312" y="85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0" y="91"/>
                  </a:lnTo>
                  <a:lnTo>
                    <a:pt x="287" y="104"/>
                  </a:lnTo>
                  <a:lnTo>
                    <a:pt x="270" y="121"/>
                  </a:lnTo>
                  <a:close/>
                  <a:moveTo>
                    <a:pt x="134" y="291"/>
                  </a:moveTo>
                  <a:lnTo>
                    <a:pt x="148" y="275"/>
                  </a:lnTo>
                  <a:lnTo>
                    <a:pt x="160" y="262"/>
                  </a:lnTo>
                  <a:lnTo>
                    <a:pt x="167" y="251"/>
                  </a:lnTo>
                  <a:lnTo>
                    <a:pt x="169" y="247"/>
                  </a:lnTo>
                  <a:lnTo>
                    <a:pt x="166" y="250"/>
                  </a:lnTo>
                  <a:lnTo>
                    <a:pt x="156" y="257"/>
                  </a:lnTo>
                  <a:lnTo>
                    <a:pt x="145" y="270"/>
                  </a:lnTo>
                  <a:lnTo>
                    <a:pt x="129" y="285"/>
                  </a:lnTo>
                  <a:lnTo>
                    <a:pt x="115" y="303"/>
                  </a:lnTo>
                  <a:lnTo>
                    <a:pt x="103" y="316"/>
                  </a:lnTo>
                  <a:lnTo>
                    <a:pt x="96" y="327"/>
                  </a:lnTo>
                  <a:lnTo>
                    <a:pt x="93" y="331"/>
                  </a:lnTo>
                  <a:lnTo>
                    <a:pt x="97" y="329"/>
                  </a:lnTo>
                  <a:lnTo>
                    <a:pt x="105" y="321"/>
                  </a:lnTo>
                  <a:lnTo>
                    <a:pt x="118" y="308"/>
                  </a:lnTo>
                  <a:lnTo>
                    <a:pt x="134" y="291"/>
                  </a:lnTo>
                  <a:close/>
                  <a:moveTo>
                    <a:pt x="236" y="180"/>
                  </a:moveTo>
                  <a:lnTo>
                    <a:pt x="251" y="162"/>
                  </a:lnTo>
                  <a:lnTo>
                    <a:pt x="265" y="148"/>
                  </a:lnTo>
                  <a:lnTo>
                    <a:pt x="273" y="138"/>
                  </a:lnTo>
                  <a:lnTo>
                    <a:pt x="275" y="133"/>
                  </a:lnTo>
                  <a:lnTo>
                    <a:pt x="270" y="136"/>
                  </a:lnTo>
                  <a:lnTo>
                    <a:pt x="262" y="144"/>
                  </a:lnTo>
                  <a:lnTo>
                    <a:pt x="248" y="157"/>
                  </a:lnTo>
                  <a:lnTo>
                    <a:pt x="232" y="174"/>
                  </a:lnTo>
                  <a:lnTo>
                    <a:pt x="217" y="190"/>
                  </a:lnTo>
                  <a:lnTo>
                    <a:pt x="204" y="206"/>
                  </a:lnTo>
                  <a:lnTo>
                    <a:pt x="197" y="215"/>
                  </a:lnTo>
                  <a:lnTo>
                    <a:pt x="194" y="220"/>
                  </a:lnTo>
                  <a:lnTo>
                    <a:pt x="198" y="218"/>
                  </a:lnTo>
                  <a:lnTo>
                    <a:pt x="207" y="209"/>
                  </a:lnTo>
                  <a:lnTo>
                    <a:pt x="221" y="196"/>
                  </a:lnTo>
                  <a:lnTo>
                    <a:pt x="236" y="180"/>
                  </a:lnTo>
                  <a:close/>
                  <a:moveTo>
                    <a:pt x="102" y="331"/>
                  </a:moveTo>
                  <a:lnTo>
                    <a:pt x="87" y="347"/>
                  </a:lnTo>
                  <a:lnTo>
                    <a:pt x="76" y="360"/>
                  </a:lnTo>
                  <a:lnTo>
                    <a:pt x="68" y="370"/>
                  </a:lnTo>
                  <a:lnTo>
                    <a:pt x="67" y="374"/>
                  </a:lnTo>
                  <a:lnTo>
                    <a:pt x="71" y="372"/>
                  </a:lnTo>
                  <a:lnTo>
                    <a:pt x="79" y="365"/>
                  </a:lnTo>
                  <a:lnTo>
                    <a:pt x="91" y="352"/>
                  </a:lnTo>
                  <a:lnTo>
                    <a:pt x="105" y="336"/>
                  </a:lnTo>
                  <a:lnTo>
                    <a:pt x="118" y="321"/>
                  </a:lnTo>
                  <a:lnTo>
                    <a:pt x="130" y="307"/>
                  </a:lnTo>
                  <a:lnTo>
                    <a:pt x="137" y="297"/>
                  </a:lnTo>
                  <a:lnTo>
                    <a:pt x="140" y="294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16" y="315"/>
                  </a:lnTo>
                  <a:lnTo>
                    <a:pt x="102" y="331"/>
                  </a:lnTo>
                  <a:close/>
                  <a:moveTo>
                    <a:pt x="199" y="222"/>
                  </a:moveTo>
                  <a:lnTo>
                    <a:pt x="185" y="239"/>
                  </a:lnTo>
                  <a:lnTo>
                    <a:pt x="173" y="253"/>
                  </a:lnTo>
                  <a:lnTo>
                    <a:pt x="165" y="263"/>
                  </a:lnTo>
                  <a:lnTo>
                    <a:pt x="162" y="268"/>
                  </a:lnTo>
                  <a:lnTo>
                    <a:pt x="167" y="265"/>
                  </a:lnTo>
                  <a:lnTo>
                    <a:pt x="175" y="257"/>
                  </a:lnTo>
                  <a:lnTo>
                    <a:pt x="188" y="245"/>
                  </a:lnTo>
                  <a:lnTo>
                    <a:pt x="203" y="228"/>
                  </a:lnTo>
                  <a:lnTo>
                    <a:pt x="218" y="212"/>
                  </a:lnTo>
                  <a:lnTo>
                    <a:pt x="230" y="197"/>
                  </a:lnTo>
                  <a:lnTo>
                    <a:pt x="237" y="188"/>
                  </a:lnTo>
                  <a:lnTo>
                    <a:pt x="240" y="183"/>
                  </a:lnTo>
                  <a:lnTo>
                    <a:pt x="236" y="186"/>
                  </a:lnTo>
                  <a:lnTo>
                    <a:pt x="228" y="194"/>
                  </a:lnTo>
                  <a:lnTo>
                    <a:pt x="215" y="206"/>
                  </a:lnTo>
                  <a:lnTo>
                    <a:pt x="199" y="222"/>
                  </a:lnTo>
                  <a:close/>
                  <a:moveTo>
                    <a:pt x="304" y="110"/>
                  </a:moveTo>
                  <a:lnTo>
                    <a:pt x="288" y="127"/>
                  </a:lnTo>
                  <a:lnTo>
                    <a:pt x="275" y="142"/>
                  </a:lnTo>
                  <a:lnTo>
                    <a:pt x="267" y="152"/>
                  </a:lnTo>
                  <a:lnTo>
                    <a:pt x="265" y="157"/>
                  </a:lnTo>
                  <a:lnTo>
                    <a:pt x="269" y="155"/>
                  </a:lnTo>
                  <a:lnTo>
                    <a:pt x="279" y="146"/>
                  </a:lnTo>
                  <a:lnTo>
                    <a:pt x="292" y="133"/>
                  </a:lnTo>
                  <a:lnTo>
                    <a:pt x="308" y="117"/>
                  </a:lnTo>
                  <a:lnTo>
                    <a:pt x="324" y="99"/>
                  </a:lnTo>
                  <a:lnTo>
                    <a:pt x="337" y="85"/>
                  </a:lnTo>
                  <a:lnTo>
                    <a:pt x="345" y="74"/>
                  </a:lnTo>
                  <a:lnTo>
                    <a:pt x="348" y="69"/>
                  </a:lnTo>
                  <a:lnTo>
                    <a:pt x="343" y="72"/>
                  </a:lnTo>
                  <a:lnTo>
                    <a:pt x="333" y="80"/>
                  </a:lnTo>
                  <a:lnTo>
                    <a:pt x="320" y="93"/>
                  </a:lnTo>
                  <a:lnTo>
                    <a:pt x="304" y="110"/>
                  </a:lnTo>
                  <a:close/>
                  <a:moveTo>
                    <a:pt x="80" y="378"/>
                  </a:moveTo>
                  <a:lnTo>
                    <a:pt x="93" y="363"/>
                  </a:lnTo>
                  <a:lnTo>
                    <a:pt x="104" y="350"/>
                  </a:lnTo>
                  <a:lnTo>
                    <a:pt x="111" y="340"/>
                  </a:lnTo>
                  <a:lnTo>
                    <a:pt x="114" y="336"/>
                  </a:lnTo>
                  <a:lnTo>
                    <a:pt x="110" y="339"/>
                  </a:lnTo>
                  <a:lnTo>
                    <a:pt x="102" y="346"/>
                  </a:lnTo>
                  <a:lnTo>
                    <a:pt x="91" y="358"/>
                  </a:lnTo>
                  <a:lnTo>
                    <a:pt x="77" y="372"/>
                  </a:lnTo>
                  <a:lnTo>
                    <a:pt x="64" y="388"/>
                  </a:lnTo>
                  <a:lnTo>
                    <a:pt x="53" y="401"/>
                  </a:lnTo>
                  <a:lnTo>
                    <a:pt x="46" y="410"/>
                  </a:lnTo>
                  <a:lnTo>
                    <a:pt x="44" y="415"/>
                  </a:lnTo>
                  <a:lnTo>
                    <a:pt x="47" y="413"/>
                  </a:lnTo>
                  <a:lnTo>
                    <a:pt x="55" y="405"/>
                  </a:lnTo>
                  <a:lnTo>
                    <a:pt x="67" y="393"/>
                  </a:lnTo>
                  <a:lnTo>
                    <a:pt x="80" y="378"/>
                  </a:lnTo>
                  <a:close/>
                  <a:moveTo>
                    <a:pt x="174" y="273"/>
                  </a:moveTo>
                  <a:lnTo>
                    <a:pt x="188" y="258"/>
                  </a:lnTo>
                  <a:lnTo>
                    <a:pt x="200" y="244"/>
                  </a:lnTo>
                  <a:lnTo>
                    <a:pt x="207" y="234"/>
                  </a:lnTo>
                  <a:lnTo>
                    <a:pt x="210" y="231"/>
                  </a:lnTo>
                  <a:lnTo>
                    <a:pt x="206" y="232"/>
                  </a:lnTo>
                  <a:lnTo>
                    <a:pt x="198" y="240"/>
                  </a:lnTo>
                  <a:lnTo>
                    <a:pt x="185" y="252"/>
                  </a:lnTo>
                  <a:lnTo>
                    <a:pt x="171" y="268"/>
                  </a:lnTo>
                  <a:lnTo>
                    <a:pt x="156" y="284"/>
                  </a:lnTo>
                  <a:lnTo>
                    <a:pt x="146" y="297"/>
                  </a:lnTo>
                  <a:lnTo>
                    <a:pt x="137" y="307"/>
                  </a:lnTo>
                  <a:lnTo>
                    <a:pt x="136" y="312"/>
                  </a:lnTo>
                  <a:lnTo>
                    <a:pt x="140" y="309"/>
                  </a:lnTo>
                  <a:lnTo>
                    <a:pt x="148" y="302"/>
                  </a:lnTo>
                  <a:lnTo>
                    <a:pt x="160" y="289"/>
                  </a:lnTo>
                  <a:lnTo>
                    <a:pt x="174" y="273"/>
                  </a:lnTo>
                  <a:close/>
                  <a:moveTo>
                    <a:pt x="275" y="165"/>
                  </a:moveTo>
                  <a:lnTo>
                    <a:pt x="289" y="149"/>
                  </a:lnTo>
                  <a:lnTo>
                    <a:pt x="301" y="134"/>
                  </a:lnTo>
                  <a:lnTo>
                    <a:pt x="310" y="125"/>
                  </a:lnTo>
                  <a:lnTo>
                    <a:pt x="312" y="120"/>
                  </a:lnTo>
                  <a:lnTo>
                    <a:pt x="308" y="123"/>
                  </a:lnTo>
                  <a:lnTo>
                    <a:pt x="299" y="130"/>
                  </a:lnTo>
                  <a:lnTo>
                    <a:pt x="286" y="143"/>
                  </a:lnTo>
                  <a:lnTo>
                    <a:pt x="270" y="159"/>
                  </a:lnTo>
                  <a:lnTo>
                    <a:pt x="256" y="176"/>
                  </a:lnTo>
                  <a:lnTo>
                    <a:pt x="243" y="189"/>
                  </a:lnTo>
                  <a:lnTo>
                    <a:pt x="236" y="200"/>
                  </a:lnTo>
                  <a:lnTo>
                    <a:pt x="234" y="205"/>
                  </a:lnTo>
                  <a:lnTo>
                    <a:pt x="237" y="202"/>
                  </a:lnTo>
                  <a:lnTo>
                    <a:pt x="247" y="194"/>
                  </a:lnTo>
                  <a:lnTo>
                    <a:pt x="260" y="181"/>
                  </a:lnTo>
                  <a:lnTo>
                    <a:pt x="275" y="165"/>
                  </a:lnTo>
                  <a:close/>
                  <a:moveTo>
                    <a:pt x="57" y="411"/>
                  </a:moveTo>
                  <a:lnTo>
                    <a:pt x="44" y="426"/>
                  </a:lnTo>
                  <a:lnTo>
                    <a:pt x="34" y="439"/>
                  </a:lnTo>
                  <a:lnTo>
                    <a:pt x="27" y="447"/>
                  </a:lnTo>
                  <a:lnTo>
                    <a:pt x="26" y="452"/>
                  </a:lnTo>
                  <a:lnTo>
                    <a:pt x="28" y="449"/>
                  </a:lnTo>
                  <a:lnTo>
                    <a:pt x="36" y="442"/>
                  </a:lnTo>
                  <a:lnTo>
                    <a:pt x="47" y="432"/>
                  </a:lnTo>
                  <a:lnTo>
                    <a:pt x="60" y="416"/>
                  </a:lnTo>
                  <a:lnTo>
                    <a:pt x="73" y="402"/>
                  </a:lnTo>
                  <a:lnTo>
                    <a:pt x="83" y="389"/>
                  </a:lnTo>
                  <a:lnTo>
                    <a:pt x="90" y="380"/>
                  </a:lnTo>
                  <a:lnTo>
                    <a:pt x="91" y="376"/>
                  </a:lnTo>
                  <a:lnTo>
                    <a:pt x="87" y="378"/>
                  </a:lnTo>
                  <a:lnTo>
                    <a:pt x="80" y="385"/>
                  </a:lnTo>
                  <a:lnTo>
                    <a:pt x="70" y="396"/>
                  </a:lnTo>
                  <a:lnTo>
                    <a:pt x="57" y="411"/>
                  </a:lnTo>
                  <a:close/>
                  <a:moveTo>
                    <a:pt x="146" y="309"/>
                  </a:moveTo>
                  <a:lnTo>
                    <a:pt x="133" y="325"/>
                  </a:lnTo>
                  <a:lnTo>
                    <a:pt x="122" y="338"/>
                  </a:lnTo>
                  <a:lnTo>
                    <a:pt x="115" y="347"/>
                  </a:lnTo>
                  <a:lnTo>
                    <a:pt x="112" y="352"/>
                  </a:lnTo>
                  <a:lnTo>
                    <a:pt x="116" y="350"/>
                  </a:lnTo>
                  <a:lnTo>
                    <a:pt x="124" y="342"/>
                  </a:lnTo>
                  <a:lnTo>
                    <a:pt x="136" y="331"/>
                  </a:lnTo>
                  <a:lnTo>
                    <a:pt x="149" y="315"/>
                  </a:lnTo>
                  <a:lnTo>
                    <a:pt x="164" y="300"/>
                  </a:lnTo>
                  <a:lnTo>
                    <a:pt x="174" y="287"/>
                  </a:lnTo>
                  <a:lnTo>
                    <a:pt x="181" y="278"/>
                  </a:lnTo>
                  <a:lnTo>
                    <a:pt x="184" y="273"/>
                  </a:lnTo>
                  <a:lnTo>
                    <a:pt x="180" y="276"/>
                  </a:lnTo>
                  <a:lnTo>
                    <a:pt x="172" y="283"/>
                  </a:lnTo>
                  <a:lnTo>
                    <a:pt x="160" y="295"/>
                  </a:lnTo>
                  <a:lnTo>
                    <a:pt x="146" y="309"/>
                  </a:lnTo>
                  <a:close/>
                  <a:moveTo>
                    <a:pt x="242" y="205"/>
                  </a:moveTo>
                  <a:lnTo>
                    <a:pt x="228" y="221"/>
                  </a:lnTo>
                  <a:lnTo>
                    <a:pt x="216" y="234"/>
                  </a:lnTo>
                  <a:lnTo>
                    <a:pt x="209" y="244"/>
                  </a:lnTo>
                  <a:lnTo>
                    <a:pt x="206" y="249"/>
                  </a:lnTo>
                  <a:lnTo>
                    <a:pt x="210" y="246"/>
                  </a:lnTo>
                  <a:lnTo>
                    <a:pt x="218" y="239"/>
                  </a:lnTo>
                  <a:lnTo>
                    <a:pt x="231" y="227"/>
                  </a:lnTo>
                  <a:lnTo>
                    <a:pt x="245" y="211"/>
                  </a:lnTo>
                  <a:lnTo>
                    <a:pt x="260" y="195"/>
                  </a:lnTo>
                  <a:lnTo>
                    <a:pt x="272" y="182"/>
                  </a:lnTo>
                  <a:lnTo>
                    <a:pt x="279" y="171"/>
                  </a:lnTo>
                  <a:lnTo>
                    <a:pt x="281" y="168"/>
                  </a:lnTo>
                  <a:lnTo>
                    <a:pt x="278" y="169"/>
                  </a:lnTo>
                  <a:lnTo>
                    <a:pt x="269" y="177"/>
                  </a:lnTo>
                  <a:lnTo>
                    <a:pt x="256" y="189"/>
                  </a:lnTo>
                  <a:lnTo>
                    <a:pt x="242" y="205"/>
                  </a:lnTo>
                  <a:close/>
                  <a:moveTo>
                    <a:pt x="44" y="452"/>
                  </a:moveTo>
                  <a:lnTo>
                    <a:pt x="55" y="437"/>
                  </a:lnTo>
                  <a:lnTo>
                    <a:pt x="65" y="424"/>
                  </a:lnTo>
                  <a:lnTo>
                    <a:pt x="71" y="416"/>
                  </a:lnTo>
                  <a:lnTo>
                    <a:pt x="73" y="413"/>
                  </a:lnTo>
                  <a:lnTo>
                    <a:pt x="70" y="414"/>
                  </a:lnTo>
                  <a:lnTo>
                    <a:pt x="63" y="421"/>
                  </a:lnTo>
                  <a:lnTo>
                    <a:pt x="52" y="432"/>
                  </a:lnTo>
                  <a:lnTo>
                    <a:pt x="40" y="446"/>
                  </a:lnTo>
                  <a:lnTo>
                    <a:pt x="27" y="460"/>
                  </a:lnTo>
                  <a:lnTo>
                    <a:pt x="17" y="472"/>
                  </a:lnTo>
                  <a:lnTo>
                    <a:pt x="11" y="481"/>
                  </a:lnTo>
                  <a:lnTo>
                    <a:pt x="9" y="485"/>
                  </a:lnTo>
                  <a:lnTo>
                    <a:pt x="13" y="484"/>
                  </a:lnTo>
                  <a:lnTo>
                    <a:pt x="20" y="477"/>
                  </a:lnTo>
                  <a:lnTo>
                    <a:pt x="30" y="466"/>
                  </a:lnTo>
                  <a:lnTo>
                    <a:pt x="44" y="452"/>
                  </a:lnTo>
                  <a:close/>
                  <a:moveTo>
                    <a:pt x="129" y="354"/>
                  </a:moveTo>
                  <a:lnTo>
                    <a:pt x="142" y="339"/>
                  </a:lnTo>
                  <a:lnTo>
                    <a:pt x="153" y="327"/>
                  </a:lnTo>
                  <a:lnTo>
                    <a:pt x="159" y="317"/>
                  </a:lnTo>
                  <a:lnTo>
                    <a:pt x="161" y="314"/>
                  </a:lnTo>
                  <a:lnTo>
                    <a:pt x="158" y="315"/>
                  </a:lnTo>
                  <a:lnTo>
                    <a:pt x="150" y="322"/>
                  </a:lnTo>
                  <a:lnTo>
                    <a:pt x="139" y="334"/>
                  </a:lnTo>
                  <a:lnTo>
                    <a:pt x="126" y="348"/>
                  </a:lnTo>
                  <a:lnTo>
                    <a:pt x="112" y="363"/>
                  </a:lnTo>
                  <a:lnTo>
                    <a:pt x="102" y="376"/>
                  </a:lnTo>
                  <a:lnTo>
                    <a:pt x="96" y="385"/>
                  </a:lnTo>
                  <a:lnTo>
                    <a:pt x="93" y="389"/>
                  </a:lnTo>
                  <a:lnTo>
                    <a:pt x="97" y="388"/>
                  </a:lnTo>
                  <a:lnTo>
                    <a:pt x="105" y="380"/>
                  </a:lnTo>
                  <a:lnTo>
                    <a:pt x="116" y="369"/>
                  </a:lnTo>
                  <a:lnTo>
                    <a:pt x="129" y="354"/>
                  </a:lnTo>
                  <a:close/>
                  <a:moveTo>
                    <a:pt x="221" y="253"/>
                  </a:moveTo>
                  <a:lnTo>
                    <a:pt x="235" y="238"/>
                  </a:lnTo>
                  <a:lnTo>
                    <a:pt x="245" y="225"/>
                  </a:lnTo>
                  <a:lnTo>
                    <a:pt x="253" y="215"/>
                  </a:lnTo>
                  <a:lnTo>
                    <a:pt x="255" y="211"/>
                  </a:lnTo>
                  <a:lnTo>
                    <a:pt x="251" y="213"/>
                  </a:lnTo>
                  <a:lnTo>
                    <a:pt x="243" y="220"/>
                  </a:lnTo>
                  <a:lnTo>
                    <a:pt x="231" y="232"/>
                  </a:lnTo>
                  <a:lnTo>
                    <a:pt x="217" y="247"/>
                  </a:lnTo>
                  <a:lnTo>
                    <a:pt x="203" y="263"/>
                  </a:lnTo>
                  <a:lnTo>
                    <a:pt x="192" y="276"/>
                  </a:lnTo>
                  <a:lnTo>
                    <a:pt x="185" y="285"/>
                  </a:lnTo>
                  <a:lnTo>
                    <a:pt x="183" y="289"/>
                  </a:lnTo>
                  <a:lnTo>
                    <a:pt x="186" y="288"/>
                  </a:lnTo>
                  <a:lnTo>
                    <a:pt x="194" y="281"/>
                  </a:lnTo>
                  <a:lnTo>
                    <a:pt x="206" y="269"/>
                  </a:lnTo>
                  <a:lnTo>
                    <a:pt x="221" y="253"/>
                  </a:lnTo>
                  <a:close/>
                  <a:moveTo>
                    <a:pt x="318" y="149"/>
                  </a:moveTo>
                  <a:lnTo>
                    <a:pt x="332" y="133"/>
                  </a:lnTo>
                  <a:lnTo>
                    <a:pt x="344" y="119"/>
                  </a:lnTo>
                  <a:lnTo>
                    <a:pt x="352" y="110"/>
                  </a:lnTo>
                  <a:lnTo>
                    <a:pt x="355" y="105"/>
                  </a:lnTo>
                  <a:lnTo>
                    <a:pt x="350" y="107"/>
                  </a:lnTo>
                  <a:lnTo>
                    <a:pt x="342" y="114"/>
                  </a:lnTo>
                  <a:lnTo>
                    <a:pt x="329" y="126"/>
                  </a:lnTo>
                  <a:lnTo>
                    <a:pt x="314" y="143"/>
                  </a:lnTo>
                  <a:lnTo>
                    <a:pt x="299" y="158"/>
                  </a:lnTo>
                  <a:lnTo>
                    <a:pt x="287" y="171"/>
                  </a:lnTo>
                  <a:lnTo>
                    <a:pt x="280" y="182"/>
                  </a:lnTo>
                  <a:lnTo>
                    <a:pt x="278" y="186"/>
                  </a:lnTo>
                  <a:lnTo>
                    <a:pt x="281" y="184"/>
                  </a:lnTo>
                  <a:lnTo>
                    <a:pt x="291" y="176"/>
                  </a:lnTo>
                  <a:lnTo>
                    <a:pt x="303" y="164"/>
                  </a:lnTo>
                  <a:lnTo>
                    <a:pt x="318" y="149"/>
                  </a:lnTo>
                  <a:close/>
                  <a:moveTo>
                    <a:pt x="112" y="390"/>
                  </a:moveTo>
                  <a:lnTo>
                    <a:pt x="124" y="376"/>
                  </a:lnTo>
                  <a:lnTo>
                    <a:pt x="135" y="363"/>
                  </a:lnTo>
                  <a:lnTo>
                    <a:pt x="141" y="354"/>
                  </a:lnTo>
                  <a:lnTo>
                    <a:pt x="142" y="351"/>
                  </a:lnTo>
                  <a:lnTo>
                    <a:pt x="140" y="352"/>
                  </a:lnTo>
                  <a:lnTo>
                    <a:pt x="131" y="359"/>
                  </a:lnTo>
                  <a:lnTo>
                    <a:pt x="121" y="370"/>
                  </a:lnTo>
                  <a:lnTo>
                    <a:pt x="109" y="384"/>
                  </a:lnTo>
                  <a:lnTo>
                    <a:pt x="96" y="398"/>
                  </a:lnTo>
                  <a:lnTo>
                    <a:pt x="86" y="410"/>
                  </a:lnTo>
                  <a:lnTo>
                    <a:pt x="80" y="418"/>
                  </a:lnTo>
                  <a:lnTo>
                    <a:pt x="78" y="423"/>
                  </a:lnTo>
                  <a:lnTo>
                    <a:pt x="82" y="421"/>
                  </a:lnTo>
                  <a:lnTo>
                    <a:pt x="89" y="415"/>
                  </a:lnTo>
                  <a:lnTo>
                    <a:pt x="99" y="403"/>
                  </a:lnTo>
                  <a:lnTo>
                    <a:pt x="112" y="390"/>
                  </a:lnTo>
                  <a:close/>
                  <a:moveTo>
                    <a:pt x="196" y="285"/>
                  </a:moveTo>
                  <a:lnTo>
                    <a:pt x="183" y="301"/>
                  </a:lnTo>
                  <a:lnTo>
                    <a:pt x="172" y="314"/>
                  </a:lnTo>
                  <a:lnTo>
                    <a:pt x="166" y="322"/>
                  </a:lnTo>
                  <a:lnTo>
                    <a:pt x="164" y="327"/>
                  </a:lnTo>
                  <a:lnTo>
                    <a:pt x="167" y="325"/>
                  </a:lnTo>
                  <a:lnTo>
                    <a:pt x="175" y="319"/>
                  </a:lnTo>
                  <a:lnTo>
                    <a:pt x="186" y="307"/>
                  </a:lnTo>
                  <a:lnTo>
                    <a:pt x="200" y="293"/>
                  </a:lnTo>
                  <a:lnTo>
                    <a:pt x="213" y="277"/>
                  </a:lnTo>
                  <a:lnTo>
                    <a:pt x="224" y="265"/>
                  </a:lnTo>
                  <a:lnTo>
                    <a:pt x="230" y="256"/>
                  </a:lnTo>
                  <a:lnTo>
                    <a:pt x="232" y="252"/>
                  </a:lnTo>
                  <a:lnTo>
                    <a:pt x="229" y="253"/>
                  </a:lnTo>
                  <a:lnTo>
                    <a:pt x="221" y="260"/>
                  </a:lnTo>
                  <a:lnTo>
                    <a:pt x="210" y="271"/>
                  </a:lnTo>
                  <a:lnTo>
                    <a:pt x="196" y="285"/>
                  </a:lnTo>
                  <a:close/>
                  <a:moveTo>
                    <a:pt x="289" y="184"/>
                  </a:moveTo>
                  <a:lnTo>
                    <a:pt x="275" y="200"/>
                  </a:lnTo>
                  <a:lnTo>
                    <a:pt x="263" y="214"/>
                  </a:lnTo>
                  <a:lnTo>
                    <a:pt x="256" y="224"/>
                  </a:lnTo>
                  <a:lnTo>
                    <a:pt x="254" y="227"/>
                  </a:lnTo>
                  <a:lnTo>
                    <a:pt x="259" y="226"/>
                  </a:lnTo>
                  <a:lnTo>
                    <a:pt x="267" y="219"/>
                  </a:lnTo>
                  <a:lnTo>
                    <a:pt x="279" y="207"/>
                  </a:lnTo>
                  <a:lnTo>
                    <a:pt x="293" y="192"/>
                  </a:lnTo>
                  <a:lnTo>
                    <a:pt x="307" y="176"/>
                  </a:lnTo>
                  <a:lnTo>
                    <a:pt x="318" y="163"/>
                  </a:lnTo>
                  <a:lnTo>
                    <a:pt x="325" y="153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16" y="158"/>
                  </a:lnTo>
                  <a:lnTo>
                    <a:pt x="304" y="170"/>
                  </a:lnTo>
                  <a:lnTo>
                    <a:pt x="289" y="184"/>
                  </a:lnTo>
                  <a:close/>
                  <a:moveTo>
                    <a:pt x="96" y="416"/>
                  </a:moveTo>
                  <a:lnTo>
                    <a:pt x="84" y="429"/>
                  </a:lnTo>
                  <a:lnTo>
                    <a:pt x="74" y="441"/>
                  </a:lnTo>
                  <a:lnTo>
                    <a:pt x="68" y="451"/>
                  </a:lnTo>
                  <a:lnTo>
                    <a:pt x="66" y="454"/>
                  </a:lnTo>
                  <a:lnTo>
                    <a:pt x="70" y="453"/>
                  </a:lnTo>
                  <a:lnTo>
                    <a:pt x="77" y="446"/>
                  </a:lnTo>
                  <a:lnTo>
                    <a:pt x="86" y="435"/>
                  </a:lnTo>
                  <a:lnTo>
                    <a:pt x="99" y="422"/>
                  </a:lnTo>
                  <a:lnTo>
                    <a:pt x="111" y="408"/>
                  </a:lnTo>
                  <a:lnTo>
                    <a:pt x="121" y="396"/>
                  </a:lnTo>
                  <a:lnTo>
                    <a:pt x="127" y="388"/>
                  </a:lnTo>
                  <a:lnTo>
                    <a:pt x="128" y="384"/>
                  </a:lnTo>
                  <a:lnTo>
                    <a:pt x="124" y="385"/>
                  </a:lnTo>
                  <a:lnTo>
                    <a:pt x="117" y="392"/>
                  </a:lnTo>
                  <a:lnTo>
                    <a:pt x="108" y="403"/>
                  </a:lnTo>
                  <a:lnTo>
                    <a:pt x="96" y="416"/>
                  </a:lnTo>
                  <a:close/>
                  <a:moveTo>
                    <a:pt x="183" y="328"/>
                  </a:moveTo>
                  <a:lnTo>
                    <a:pt x="196" y="314"/>
                  </a:lnTo>
                  <a:lnTo>
                    <a:pt x="205" y="302"/>
                  </a:lnTo>
                  <a:lnTo>
                    <a:pt x="212" y="293"/>
                  </a:lnTo>
                  <a:lnTo>
                    <a:pt x="213" y="289"/>
                  </a:lnTo>
                  <a:lnTo>
                    <a:pt x="210" y="290"/>
                  </a:lnTo>
                  <a:lnTo>
                    <a:pt x="203" y="297"/>
                  </a:lnTo>
                  <a:lnTo>
                    <a:pt x="192" y="308"/>
                  </a:lnTo>
                  <a:lnTo>
                    <a:pt x="179" y="322"/>
                  </a:lnTo>
                  <a:lnTo>
                    <a:pt x="166" y="336"/>
                  </a:lnTo>
                  <a:lnTo>
                    <a:pt x="156" y="348"/>
                  </a:lnTo>
                  <a:lnTo>
                    <a:pt x="149" y="358"/>
                  </a:lnTo>
                  <a:lnTo>
                    <a:pt x="148" y="361"/>
                  </a:lnTo>
                  <a:lnTo>
                    <a:pt x="152" y="360"/>
                  </a:lnTo>
                  <a:lnTo>
                    <a:pt x="159" y="353"/>
                  </a:lnTo>
                  <a:lnTo>
                    <a:pt x="169" y="342"/>
                  </a:lnTo>
                  <a:lnTo>
                    <a:pt x="183" y="328"/>
                  </a:lnTo>
                  <a:close/>
                  <a:moveTo>
                    <a:pt x="272" y="231"/>
                  </a:moveTo>
                  <a:lnTo>
                    <a:pt x="286" y="216"/>
                  </a:lnTo>
                  <a:lnTo>
                    <a:pt x="297" y="203"/>
                  </a:lnTo>
                  <a:lnTo>
                    <a:pt x="303" y="194"/>
                  </a:lnTo>
                  <a:lnTo>
                    <a:pt x="305" y="190"/>
                  </a:lnTo>
                  <a:lnTo>
                    <a:pt x="301" y="192"/>
                  </a:lnTo>
                  <a:lnTo>
                    <a:pt x="293" y="199"/>
                  </a:lnTo>
                  <a:lnTo>
                    <a:pt x="281" y="211"/>
                  </a:lnTo>
                  <a:lnTo>
                    <a:pt x="268" y="225"/>
                  </a:lnTo>
                  <a:lnTo>
                    <a:pt x="254" y="239"/>
                  </a:lnTo>
                  <a:lnTo>
                    <a:pt x="244" y="252"/>
                  </a:lnTo>
                  <a:lnTo>
                    <a:pt x="237" y="262"/>
                  </a:lnTo>
                  <a:lnTo>
                    <a:pt x="235" y="265"/>
                  </a:lnTo>
                  <a:lnTo>
                    <a:pt x="238" y="264"/>
                  </a:lnTo>
                  <a:lnTo>
                    <a:pt x="247" y="257"/>
                  </a:lnTo>
                  <a:lnTo>
                    <a:pt x="259" y="245"/>
                  </a:lnTo>
                  <a:lnTo>
                    <a:pt x="272" y="231"/>
                  </a:lnTo>
                  <a:close/>
                  <a:moveTo>
                    <a:pt x="85" y="445"/>
                  </a:moveTo>
                  <a:lnTo>
                    <a:pt x="74" y="459"/>
                  </a:lnTo>
                  <a:lnTo>
                    <a:pt x="65" y="470"/>
                  </a:lnTo>
                  <a:lnTo>
                    <a:pt x="59" y="478"/>
                  </a:lnTo>
                  <a:lnTo>
                    <a:pt x="58" y="481"/>
                  </a:lnTo>
                  <a:lnTo>
                    <a:pt x="61" y="480"/>
                  </a:lnTo>
                  <a:lnTo>
                    <a:pt x="67" y="474"/>
                  </a:lnTo>
                  <a:lnTo>
                    <a:pt x="78" y="464"/>
                  </a:lnTo>
                  <a:lnTo>
                    <a:pt x="90" y="451"/>
                  </a:lnTo>
                  <a:lnTo>
                    <a:pt x="101" y="437"/>
                  </a:lnTo>
                  <a:lnTo>
                    <a:pt x="110" y="427"/>
                  </a:lnTo>
                  <a:lnTo>
                    <a:pt x="115" y="418"/>
                  </a:lnTo>
                  <a:lnTo>
                    <a:pt x="117" y="415"/>
                  </a:lnTo>
                  <a:lnTo>
                    <a:pt x="114" y="416"/>
                  </a:lnTo>
                  <a:lnTo>
                    <a:pt x="107" y="422"/>
                  </a:lnTo>
                  <a:lnTo>
                    <a:pt x="97" y="433"/>
                  </a:lnTo>
                  <a:lnTo>
                    <a:pt x="85" y="445"/>
                  </a:lnTo>
                  <a:close/>
                  <a:moveTo>
                    <a:pt x="166" y="354"/>
                  </a:moveTo>
                  <a:lnTo>
                    <a:pt x="154" y="369"/>
                  </a:lnTo>
                  <a:lnTo>
                    <a:pt x="145" y="380"/>
                  </a:lnTo>
                  <a:lnTo>
                    <a:pt x="137" y="389"/>
                  </a:lnTo>
                  <a:lnTo>
                    <a:pt x="136" y="392"/>
                  </a:lnTo>
                  <a:lnTo>
                    <a:pt x="140" y="391"/>
                  </a:lnTo>
                  <a:lnTo>
                    <a:pt x="147" y="385"/>
                  </a:lnTo>
                  <a:lnTo>
                    <a:pt x="158" y="374"/>
                  </a:lnTo>
                  <a:lnTo>
                    <a:pt x="169" y="361"/>
                  </a:lnTo>
                  <a:lnTo>
                    <a:pt x="181" y="347"/>
                  </a:lnTo>
                  <a:lnTo>
                    <a:pt x="191" y="335"/>
                  </a:lnTo>
                  <a:lnTo>
                    <a:pt x="197" y="327"/>
                  </a:lnTo>
                  <a:lnTo>
                    <a:pt x="199" y="323"/>
                  </a:lnTo>
                  <a:lnTo>
                    <a:pt x="196" y="325"/>
                  </a:lnTo>
                  <a:lnTo>
                    <a:pt x="188" y="331"/>
                  </a:lnTo>
                  <a:lnTo>
                    <a:pt x="178" y="341"/>
                  </a:lnTo>
                  <a:lnTo>
                    <a:pt x="166" y="354"/>
                  </a:lnTo>
                  <a:close/>
                  <a:moveTo>
                    <a:pt x="255" y="268"/>
                  </a:moveTo>
                  <a:lnTo>
                    <a:pt x="268" y="253"/>
                  </a:lnTo>
                  <a:lnTo>
                    <a:pt x="278" y="240"/>
                  </a:lnTo>
                  <a:lnTo>
                    <a:pt x="285" y="232"/>
                  </a:lnTo>
                  <a:lnTo>
                    <a:pt x="286" y="228"/>
                  </a:lnTo>
                  <a:lnTo>
                    <a:pt x="282" y="230"/>
                  </a:lnTo>
                  <a:lnTo>
                    <a:pt x="275" y="237"/>
                  </a:lnTo>
                  <a:lnTo>
                    <a:pt x="263" y="247"/>
                  </a:lnTo>
                  <a:lnTo>
                    <a:pt x="250" y="260"/>
                  </a:lnTo>
                  <a:lnTo>
                    <a:pt x="238" y="275"/>
                  </a:lnTo>
                  <a:lnTo>
                    <a:pt x="228" y="288"/>
                  </a:lnTo>
                  <a:lnTo>
                    <a:pt x="222" y="296"/>
                  </a:lnTo>
                  <a:lnTo>
                    <a:pt x="219" y="301"/>
                  </a:lnTo>
                  <a:lnTo>
                    <a:pt x="223" y="298"/>
                  </a:lnTo>
                  <a:lnTo>
                    <a:pt x="230" y="293"/>
                  </a:lnTo>
                  <a:lnTo>
                    <a:pt x="242" y="282"/>
                  </a:lnTo>
                  <a:lnTo>
                    <a:pt x="255" y="268"/>
                  </a:lnTo>
                  <a:close/>
                  <a:moveTo>
                    <a:pt x="342" y="163"/>
                  </a:moveTo>
                  <a:lnTo>
                    <a:pt x="327" y="178"/>
                  </a:lnTo>
                  <a:lnTo>
                    <a:pt x="317" y="192"/>
                  </a:lnTo>
                  <a:lnTo>
                    <a:pt x="310" y="200"/>
                  </a:lnTo>
                  <a:lnTo>
                    <a:pt x="307" y="205"/>
                  </a:lnTo>
                  <a:lnTo>
                    <a:pt x="312" y="203"/>
                  </a:lnTo>
                  <a:lnTo>
                    <a:pt x="320" y="196"/>
                  </a:lnTo>
                  <a:lnTo>
                    <a:pt x="331" y="184"/>
                  </a:lnTo>
                  <a:lnTo>
                    <a:pt x="345" y="170"/>
                  </a:lnTo>
                  <a:lnTo>
                    <a:pt x="360" y="156"/>
                  </a:lnTo>
                  <a:lnTo>
                    <a:pt x="370" y="143"/>
                  </a:lnTo>
                  <a:lnTo>
                    <a:pt x="377" y="133"/>
                  </a:lnTo>
                  <a:lnTo>
                    <a:pt x="379" y="130"/>
                  </a:lnTo>
                  <a:lnTo>
                    <a:pt x="375" y="131"/>
                  </a:lnTo>
                  <a:lnTo>
                    <a:pt x="367" y="138"/>
                  </a:lnTo>
                  <a:lnTo>
                    <a:pt x="355" y="149"/>
                  </a:lnTo>
                  <a:lnTo>
                    <a:pt x="342" y="163"/>
                  </a:lnTo>
                  <a:close/>
                  <a:moveTo>
                    <a:pt x="79" y="472"/>
                  </a:moveTo>
                  <a:lnTo>
                    <a:pt x="68" y="485"/>
                  </a:lnTo>
                  <a:lnTo>
                    <a:pt x="60" y="496"/>
                  </a:lnTo>
                  <a:lnTo>
                    <a:pt x="54" y="503"/>
                  </a:lnTo>
                  <a:lnTo>
                    <a:pt x="53" y="508"/>
                  </a:lnTo>
                  <a:lnTo>
                    <a:pt x="55" y="505"/>
                  </a:lnTo>
                  <a:lnTo>
                    <a:pt x="63" y="499"/>
                  </a:lnTo>
                  <a:lnTo>
                    <a:pt x="72" y="490"/>
                  </a:lnTo>
                  <a:lnTo>
                    <a:pt x="83" y="478"/>
                  </a:lnTo>
                  <a:lnTo>
                    <a:pt x="93" y="465"/>
                  </a:lnTo>
                  <a:lnTo>
                    <a:pt x="103" y="454"/>
                  </a:lnTo>
                  <a:lnTo>
                    <a:pt x="108" y="446"/>
                  </a:lnTo>
                  <a:lnTo>
                    <a:pt x="110" y="442"/>
                  </a:lnTo>
                  <a:lnTo>
                    <a:pt x="107" y="443"/>
                  </a:lnTo>
                  <a:lnTo>
                    <a:pt x="99" y="449"/>
                  </a:lnTo>
                  <a:lnTo>
                    <a:pt x="91" y="459"/>
                  </a:lnTo>
                  <a:lnTo>
                    <a:pt x="79" y="472"/>
                  </a:lnTo>
                  <a:close/>
                  <a:moveTo>
                    <a:pt x="156" y="384"/>
                  </a:moveTo>
                  <a:lnTo>
                    <a:pt x="145" y="398"/>
                  </a:lnTo>
                  <a:lnTo>
                    <a:pt x="135" y="409"/>
                  </a:lnTo>
                  <a:lnTo>
                    <a:pt x="129" y="417"/>
                  </a:lnTo>
                  <a:lnTo>
                    <a:pt x="128" y="422"/>
                  </a:lnTo>
                  <a:lnTo>
                    <a:pt x="131" y="420"/>
                  </a:lnTo>
                  <a:lnTo>
                    <a:pt x="139" y="414"/>
                  </a:lnTo>
                  <a:lnTo>
                    <a:pt x="148" y="404"/>
                  </a:lnTo>
                  <a:lnTo>
                    <a:pt x="160" y="391"/>
                  </a:lnTo>
                  <a:lnTo>
                    <a:pt x="172" y="377"/>
                  </a:lnTo>
                  <a:lnTo>
                    <a:pt x="180" y="366"/>
                  </a:lnTo>
                  <a:lnTo>
                    <a:pt x="186" y="358"/>
                  </a:lnTo>
                  <a:lnTo>
                    <a:pt x="188" y="354"/>
                  </a:lnTo>
                  <a:lnTo>
                    <a:pt x="185" y="355"/>
                  </a:lnTo>
                  <a:lnTo>
                    <a:pt x="178" y="361"/>
                  </a:lnTo>
                  <a:lnTo>
                    <a:pt x="168" y="372"/>
                  </a:lnTo>
                  <a:lnTo>
                    <a:pt x="156" y="384"/>
                  </a:lnTo>
                  <a:close/>
                  <a:moveTo>
                    <a:pt x="237" y="294"/>
                  </a:moveTo>
                  <a:lnTo>
                    <a:pt x="225" y="308"/>
                  </a:lnTo>
                  <a:lnTo>
                    <a:pt x="216" y="320"/>
                  </a:lnTo>
                  <a:lnTo>
                    <a:pt x="209" y="328"/>
                  </a:lnTo>
                  <a:lnTo>
                    <a:pt x="207" y="333"/>
                  </a:lnTo>
                  <a:lnTo>
                    <a:pt x="211" y="331"/>
                  </a:lnTo>
                  <a:lnTo>
                    <a:pt x="218" y="325"/>
                  </a:lnTo>
                  <a:lnTo>
                    <a:pt x="229" y="314"/>
                  </a:lnTo>
                  <a:lnTo>
                    <a:pt x="242" y="301"/>
                  </a:lnTo>
                  <a:lnTo>
                    <a:pt x="254" y="287"/>
                  </a:lnTo>
                  <a:lnTo>
                    <a:pt x="263" y="275"/>
                  </a:lnTo>
                  <a:lnTo>
                    <a:pt x="269" y="266"/>
                  </a:lnTo>
                  <a:lnTo>
                    <a:pt x="272" y="263"/>
                  </a:lnTo>
                  <a:lnTo>
                    <a:pt x="268" y="264"/>
                  </a:lnTo>
                  <a:lnTo>
                    <a:pt x="261" y="270"/>
                  </a:lnTo>
                  <a:lnTo>
                    <a:pt x="250" y="281"/>
                  </a:lnTo>
                  <a:lnTo>
                    <a:pt x="237" y="294"/>
                  </a:lnTo>
                  <a:close/>
                  <a:moveTo>
                    <a:pt x="324" y="200"/>
                  </a:moveTo>
                  <a:lnTo>
                    <a:pt x="311" y="215"/>
                  </a:lnTo>
                  <a:lnTo>
                    <a:pt x="300" y="227"/>
                  </a:lnTo>
                  <a:lnTo>
                    <a:pt x="294" y="235"/>
                  </a:lnTo>
                  <a:lnTo>
                    <a:pt x="292" y="240"/>
                  </a:lnTo>
                  <a:lnTo>
                    <a:pt x="295" y="239"/>
                  </a:lnTo>
                  <a:lnTo>
                    <a:pt x="304" y="232"/>
                  </a:lnTo>
                  <a:lnTo>
                    <a:pt x="314" y="221"/>
                  </a:lnTo>
                  <a:lnTo>
                    <a:pt x="329" y="207"/>
                  </a:lnTo>
                  <a:lnTo>
                    <a:pt x="342" y="193"/>
                  </a:lnTo>
                  <a:lnTo>
                    <a:pt x="351" y="181"/>
                  </a:lnTo>
                  <a:lnTo>
                    <a:pt x="358" y="171"/>
                  </a:lnTo>
                  <a:lnTo>
                    <a:pt x="360" y="168"/>
                  </a:lnTo>
                  <a:lnTo>
                    <a:pt x="356" y="169"/>
                  </a:lnTo>
                  <a:lnTo>
                    <a:pt x="349" y="176"/>
                  </a:lnTo>
                  <a:lnTo>
                    <a:pt x="337" y="187"/>
                  </a:lnTo>
                  <a:lnTo>
                    <a:pt x="324" y="200"/>
                  </a:lnTo>
                  <a:close/>
                  <a:moveTo>
                    <a:pt x="77" y="496"/>
                  </a:moveTo>
                  <a:lnTo>
                    <a:pt x="66" y="508"/>
                  </a:lnTo>
                  <a:lnTo>
                    <a:pt x="58" y="518"/>
                  </a:lnTo>
                  <a:lnTo>
                    <a:pt x="53" y="527"/>
                  </a:lnTo>
                  <a:lnTo>
                    <a:pt x="51" y="530"/>
                  </a:lnTo>
                  <a:lnTo>
                    <a:pt x="54" y="529"/>
                  </a:lnTo>
                  <a:lnTo>
                    <a:pt x="60" y="523"/>
                  </a:lnTo>
                  <a:lnTo>
                    <a:pt x="70" y="514"/>
                  </a:lnTo>
                  <a:lnTo>
                    <a:pt x="80" y="502"/>
                  </a:lnTo>
                  <a:lnTo>
                    <a:pt x="91" y="489"/>
                  </a:lnTo>
                  <a:lnTo>
                    <a:pt x="98" y="479"/>
                  </a:lnTo>
                  <a:lnTo>
                    <a:pt x="104" y="471"/>
                  </a:lnTo>
                  <a:lnTo>
                    <a:pt x="105" y="467"/>
                  </a:lnTo>
                  <a:lnTo>
                    <a:pt x="103" y="468"/>
                  </a:lnTo>
                  <a:lnTo>
                    <a:pt x="96" y="474"/>
                  </a:lnTo>
                  <a:lnTo>
                    <a:pt x="87" y="484"/>
                  </a:lnTo>
                  <a:lnTo>
                    <a:pt x="77" y="496"/>
                  </a:lnTo>
                  <a:close/>
                  <a:moveTo>
                    <a:pt x="149" y="411"/>
                  </a:moveTo>
                  <a:lnTo>
                    <a:pt x="139" y="424"/>
                  </a:lnTo>
                  <a:lnTo>
                    <a:pt x="130" y="435"/>
                  </a:lnTo>
                  <a:lnTo>
                    <a:pt x="124" y="443"/>
                  </a:lnTo>
                  <a:lnTo>
                    <a:pt x="123" y="447"/>
                  </a:lnTo>
                  <a:lnTo>
                    <a:pt x="126" y="446"/>
                  </a:lnTo>
                  <a:lnTo>
                    <a:pt x="133" y="440"/>
                  </a:lnTo>
                  <a:lnTo>
                    <a:pt x="142" y="430"/>
                  </a:lnTo>
                  <a:lnTo>
                    <a:pt x="154" y="417"/>
                  </a:lnTo>
                  <a:lnTo>
                    <a:pt x="165" y="405"/>
                  </a:lnTo>
                  <a:lnTo>
                    <a:pt x="173" y="393"/>
                  </a:lnTo>
                  <a:lnTo>
                    <a:pt x="179" y="386"/>
                  </a:lnTo>
                  <a:lnTo>
                    <a:pt x="180" y="383"/>
                  </a:lnTo>
                  <a:lnTo>
                    <a:pt x="178" y="384"/>
                  </a:lnTo>
                  <a:lnTo>
                    <a:pt x="171" y="390"/>
                  </a:lnTo>
                  <a:lnTo>
                    <a:pt x="161" y="399"/>
                  </a:lnTo>
                  <a:lnTo>
                    <a:pt x="149" y="411"/>
                  </a:lnTo>
                  <a:close/>
                  <a:moveTo>
                    <a:pt x="228" y="325"/>
                  </a:moveTo>
                  <a:lnTo>
                    <a:pt x="216" y="338"/>
                  </a:lnTo>
                  <a:lnTo>
                    <a:pt x="206" y="350"/>
                  </a:lnTo>
                  <a:lnTo>
                    <a:pt x="200" y="358"/>
                  </a:lnTo>
                  <a:lnTo>
                    <a:pt x="199" y="361"/>
                  </a:lnTo>
                  <a:lnTo>
                    <a:pt x="203" y="360"/>
                  </a:lnTo>
                  <a:lnTo>
                    <a:pt x="210" y="354"/>
                  </a:lnTo>
                  <a:lnTo>
                    <a:pt x="219" y="344"/>
                  </a:lnTo>
                  <a:lnTo>
                    <a:pt x="232" y="331"/>
                  </a:lnTo>
                  <a:lnTo>
                    <a:pt x="243" y="317"/>
                  </a:lnTo>
                  <a:lnTo>
                    <a:pt x="253" y="307"/>
                  </a:lnTo>
                  <a:lnTo>
                    <a:pt x="259" y="298"/>
                  </a:lnTo>
                  <a:lnTo>
                    <a:pt x="261" y="295"/>
                  </a:lnTo>
                  <a:lnTo>
                    <a:pt x="257" y="296"/>
                  </a:lnTo>
                  <a:lnTo>
                    <a:pt x="250" y="302"/>
                  </a:lnTo>
                  <a:lnTo>
                    <a:pt x="240" y="312"/>
                  </a:lnTo>
                  <a:lnTo>
                    <a:pt x="228" y="325"/>
                  </a:lnTo>
                  <a:close/>
                  <a:moveTo>
                    <a:pt x="311" y="234"/>
                  </a:moveTo>
                  <a:lnTo>
                    <a:pt x="298" y="249"/>
                  </a:lnTo>
                  <a:lnTo>
                    <a:pt x="288" y="260"/>
                  </a:lnTo>
                  <a:lnTo>
                    <a:pt x="282" y="269"/>
                  </a:lnTo>
                  <a:lnTo>
                    <a:pt x="280" y="272"/>
                  </a:lnTo>
                  <a:lnTo>
                    <a:pt x="284" y="271"/>
                  </a:lnTo>
                  <a:lnTo>
                    <a:pt x="292" y="265"/>
                  </a:lnTo>
                  <a:lnTo>
                    <a:pt x="303" y="254"/>
                  </a:lnTo>
                  <a:lnTo>
                    <a:pt x="314" y="241"/>
                  </a:lnTo>
                  <a:lnTo>
                    <a:pt x="327" y="227"/>
                  </a:lnTo>
                  <a:lnTo>
                    <a:pt x="337" y="215"/>
                  </a:lnTo>
                  <a:lnTo>
                    <a:pt x="344" y="207"/>
                  </a:lnTo>
                  <a:lnTo>
                    <a:pt x="345" y="202"/>
                  </a:lnTo>
                  <a:lnTo>
                    <a:pt x="342" y="205"/>
                  </a:lnTo>
                  <a:lnTo>
                    <a:pt x="335" y="211"/>
                  </a:lnTo>
                  <a:lnTo>
                    <a:pt x="324" y="221"/>
                  </a:lnTo>
                  <a:lnTo>
                    <a:pt x="311" y="234"/>
                  </a:lnTo>
                  <a:close/>
                  <a:moveTo>
                    <a:pt x="53" y="549"/>
                  </a:moveTo>
                  <a:lnTo>
                    <a:pt x="55" y="548"/>
                  </a:lnTo>
                  <a:lnTo>
                    <a:pt x="61" y="543"/>
                  </a:lnTo>
                  <a:lnTo>
                    <a:pt x="70" y="534"/>
                  </a:lnTo>
                  <a:lnTo>
                    <a:pt x="80" y="523"/>
                  </a:lnTo>
                  <a:lnTo>
                    <a:pt x="90" y="511"/>
                  </a:lnTo>
                  <a:lnTo>
                    <a:pt x="98" y="500"/>
                  </a:lnTo>
                  <a:lnTo>
                    <a:pt x="103" y="493"/>
                  </a:lnTo>
                  <a:lnTo>
                    <a:pt x="104" y="490"/>
                  </a:lnTo>
                  <a:lnTo>
                    <a:pt x="102" y="491"/>
                  </a:lnTo>
                  <a:lnTo>
                    <a:pt x="96" y="496"/>
                  </a:lnTo>
                  <a:lnTo>
                    <a:pt x="87" y="505"/>
                  </a:lnTo>
                  <a:lnTo>
                    <a:pt x="77" y="516"/>
                  </a:lnTo>
                  <a:lnTo>
                    <a:pt x="67" y="528"/>
                  </a:lnTo>
                  <a:lnTo>
                    <a:pt x="59" y="538"/>
                  </a:lnTo>
                  <a:lnTo>
                    <a:pt x="54" y="546"/>
                  </a:lnTo>
                  <a:lnTo>
                    <a:pt x="53" y="549"/>
                  </a:lnTo>
                  <a:close/>
                  <a:moveTo>
                    <a:pt x="147" y="436"/>
                  </a:moveTo>
                  <a:lnTo>
                    <a:pt x="136" y="448"/>
                  </a:lnTo>
                  <a:lnTo>
                    <a:pt x="128" y="459"/>
                  </a:lnTo>
                  <a:lnTo>
                    <a:pt x="123" y="467"/>
                  </a:lnTo>
                  <a:lnTo>
                    <a:pt x="122" y="471"/>
                  </a:lnTo>
                  <a:lnTo>
                    <a:pt x="124" y="470"/>
                  </a:lnTo>
                  <a:lnTo>
                    <a:pt x="130" y="464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61" y="430"/>
                  </a:lnTo>
                  <a:lnTo>
                    <a:pt x="169" y="420"/>
                  </a:lnTo>
                  <a:lnTo>
                    <a:pt x="175" y="411"/>
                  </a:lnTo>
                  <a:lnTo>
                    <a:pt x="177" y="408"/>
                  </a:lnTo>
                  <a:lnTo>
                    <a:pt x="174" y="409"/>
                  </a:lnTo>
                  <a:lnTo>
                    <a:pt x="167" y="415"/>
                  </a:lnTo>
                  <a:lnTo>
                    <a:pt x="158" y="424"/>
                  </a:lnTo>
                  <a:lnTo>
                    <a:pt x="147" y="436"/>
                  </a:lnTo>
                  <a:close/>
                  <a:moveTo>
                    <a:pt x="194" y="388"/>
                  </a:moveTo>
                  <a:lnTo>
                    <a:pt x="198" y="386"/>
                  </a:lnTo>
                  <a:lnTo>
                    <a:pt x="204" y="380"/>
                  </a:lnTo>
                  <a:lnTo>
                    <a:pt x="215" y="371"/>
                  </a:lnTo>
                  <a:lnTo>
                    <a:pt x="225" y="359"/>
                  </a:lnTo>
                  <a:lnTo>
                    <a:pt x="237" y="346"/>
                  </a:lnTo>
                  <a:lnTo>
                    <a:pt x="245" y="335"/>
                  </a:lnTo>
                  <a:lnTo>
                    <a:pt x="251" y="327"/>
                  </a:lnTo>
                  <a:lnTo>
                    <a:pt x="253" y="323"/>
                  </a:lnTo>
                  <a:lnTo>
                    <a:pt x="250" y="325"/>
                  </a:lnTo>
                  <a:lnTo>
                    <a:pt x="243" y="331"/>
                  </a:lnTo>
                  <a:lnTo>
                    <a:pt x="234" y="340"/>
                  </a:lnTo>
                  <a:lnTo>
                    <a:pt x="222" y="352"/>
                  </a:lnTo>
                  <a:lnTo>
                    <a:pt x="211" y="365"/>
                  </a:lnTo>
                  <a:lnTo>
                    <a:pt x="202" y="376"/>
                  </a:lnTo>
                  <a:lnTo>
                    <a:pt x="196" y="384"/>
                  </a:lnTo>
                  <a:lnTo>
                    <a:pt x="194" y="388"/>
                  </a:lnTo>
                  <a:close/>
                  <a:moveTo>
                    <a:pt x="301" y="265"/>
                  </a:moveTo>
                  <a:lnTo>
                    <a:pt x="289" y="278"/>
                  </a:lnTo>
                  <a:lnTo>
                    <a:pt x="280" y="290"/>
                  </a:lnTo>
                  <a:lnTo>
                    <a:pt x="274" y="298"/>
                  </a:lnTo>
                  <a:lnTo>
                    <a:pt x="272" y="302"/>
                  </a:lnTo>
                  <a:lnTo>
                    <a:pt x="275" y="301"/>
                  </a:lnTo>
                  <a:lnTo>
                    <a:pt x="282" y="295"/>
                  </a:lnTo>
                  <a:lnTo>
                    <a:pt x="293" y="285"/>
                  </a:lnTo>
                  <a:lnTo>
                    <a:pt x="305" y="272"/>
                  </a:lnTo>
                  <a:lnTo>
                    <a:pt x="317" y="259"/>
                  </a:lnTo>
                  <a:lnTo>
                    <a:pt x="326" y="247"/>
                  </a:lnTo>
                  <a:lnTo>
                    <a:pt x="332" y="239"/>
                  </a:lnTo>
                  <a:lnTo>
                    <a:pt x="335" y="235"/>
                  </a:lnTo>
                  <a:lnTo>
                    <a:pt x="331" y="237"/>
                  </a:lnTo>
                  <a:lnTo>
                    <a:pt x="324" y="243"/>
                  </a:lnTo>
                  <a:lnTo>
                    <a:pt x="313" y="252"/>
                  </a:lnTo>
                  <a:lnTo>
                    <a:pt x="301" y="265"/>
                  </a:lnTo>
                  <a:close/>
                  <a:moveTo>
                    <a:pt x="84" y="541"/>
                  </a:moveTo>
                  <a:lnTo>
                    <a:pt x="93" y="529"/>
                  </a:lnTo>
                  <a:lnTo>
                    <a:pt x="101" y="519"/>
                  </a:lnTo>
                  <a:lnTo>
                    <a:pt x="105" y="512"/>
                  </a:lnTo>
                  <a:lnTo>
                    <a:pt x="107" y="509"/>
                  </a:lnTo>
                  <a:lnTo>
                    <a:pt x="104" y="510"/>
                  </a:lnTo>
                  <a:lnTo>
                    <a:pt x="98" y="516"/>
                  </a:lnTo>
                  <a:lnTo>
                    <a:pt x="90" y="524"/>
                  </a:lnTo>
                  <a:lnTo>
                    <a:pt x="80" y="535"/>
                  </a:lnTo>
                  <a:lnTo>
                    <a:pt x="71" y="547"/>
                  </a:lnTo>
                  <a:lnTo>
                    <a:pt x="64" y="556"/>
                  </a:lnTo>
                  <a:lnTo>
                    <a:pt x="59" y="563"/>
                  </a:lnTo>
                  <a:lnTo>
                    <a:pt x="58" y="567"/>
                  </a:lnTo>
                  <a:lnTo>
                    <a:pt x="60" y="566"/>
                  </a:lnTo>
                  <a:lnTo>
                    <a:pt x="66" y="561"/>
                  </a:lnTo>
                  <a:lnTo>
                    <a:pt x="74" y="552"/>
                  </a:lnTo>
                  <a:lnTo>
                    <a:pt x="84" y="541"/>
                  </a:lnTo>
                  <a:close/>
                  <a:moveTo>
                    <a:pt x="123" y="491"/>
                  </a:moveTo>
                  <a:lnTo>
                    <a:pt x="126" y="490"/>
                  </a:lnTo>
                  <a:lnTo>
                    <a:pt x="133" y="484"/>
                  </a:lnTo>
                  <a:lnTo>
                    <a:pt x="141" y="475"/>
                  </a:lnTo>
                  <a:lnTo>
                    <a:pt x="152" y="464"/>
                  </a:lnTo>
                  <a:lnTo>
                    <a:pt x="161" y="452"/>
                  </a:lnTo>
                  <a:lnTo>
                    <a:pt x="169" y="442"/>
                  </a:lnTo>
                  <a:lnTo>
                    <a:pt x="175" y="434"/>
                  </a:lnTo>
                  <a:lnTo>
                    <a:pt x="177" y="430"/>
                  </a:lnTo>
                  <a:lnTo>
                    <a:pt x="173" y="432"/>
                  </a:lnTo>
                  <a:lnTo>
                    <a:pt x="167" y="437"/>
                  </a:lnTo>
                  <a:lnTo>
                    <a:pt x="158" y="446"/>
                  </a:lnTo>
                  <a:lnTo>
                    <a:pt x="148" y="458"/>
                  </a:lnTo>
                  <a:lnTo>
                    <a:pt x="137" y="470"/>
                  </a:lnTo>
                  <a:lnTo>
                    <a:pt x="129" y="480"/>
                  </a:lnTo>
                  <a:lnTo>
                    <a:pt x="124" y="487"/>
                  </a:lnTo>
                  <a:lnTo>
                    <a:pt x="123" y="491"/>
                  </a:lnTo>
                  <a:close/>
                  <a:moveTo>
                    <a:pt x="223" y="384"/>
                  </a:moveTo>
                  <a:lnTo>
                    <a:pt x="234" y="371"/>
                  </a:lnTo>
                  <a:lnTo>
                    <a:pt x="243" y="360"/>
                  </a:lnTo>
                  <a:lnTo>
                    <a:pt x="248" y="353"/>
                  </a:lnTo>
                  <a:lnTo>
                    <a:pt x="249" y="350"/>
                  </a:lnTo>
                  <a:lnTo>
                    <a:pt x="247" y="351"/>
                  </a:lnTo>
                  <a:lnTo>
                    <a:pt x="240" y="355"/>
                  </a:lnTo>
                  <a:lnTo>
                    <a:pt x="230" y="365"/>
                  </a:lnTo>
                  <a:lnTo>
                    <a:pt x="219" y="377"/>
                  </a:lnTo>
                  <a:lnTo>
                    <a:pt x="209" y="390"/>
                  </a:lnTo>
                  <a:lnTo>
                    <a:pt x="200" y="401"/>
                  </a:lnTo>
                  <a:lnTo>
                    <a:pt x="194" y="408"/>
                  </a:lnTo>
                  <a:lnTo>
                    <a:pt x="193" y="411"/>
                  </a:lnTo>
                  <a:lnTo>
                    <a:pt x="196" y="410"/>
                  </a:lnTo>
                  <a:lnTo>
                    <a:pt x="203" y="405"/>
                  </a:lnTo>
                  <a:lnTo>
                    <a:pt x="212" y="396"/>
                  </a:lnTo>
                  <a:lnTo>
                    <a:pt x="223" y="384"/>
                  </a:lnTo>
                  <a:close/>
                  <a:moveTo>
                    <a:pt x="295" y="294"/>
                  </a:moveTo>
                  <a:lnTo>
                    <a:pt x="284" y="307"/>
                  </a:lnTo>
                  <a:lnTo>
                    <a:pt x="275" y="317"/>
                  </a:lnTo>
                  <a:lnTo>
                    <a:pt x="269" y="326"/>
                  </a:lnTo>
                  <a:lnTo>
                    <a:pt x="268" y="329"/>
                  </a:lnTo>
                  <a:lnTo>
                    <a:pt x="270" y="328"/>
                  </a:lnTo>
                  <a:lnTo>
                    <a:pt x="278" y="322"/>
                  </a:lnTo>
                  <a:lnTo>
                    <a:pt x="288" y="313"/>
                  </a:lnTo>
                  <a:lnTo>
                    <a:pt x="299" y="300"/>
                  </a:lnTo>
                  <a:lnTo>
                    <a:pt x="311" y="288"/>
                  </a:lnTo>
                  <a:lnTo>
                    <a:pt x="320" y="276"/>
                  </a:lnTo>
                  <a:lnTo>
                    <a:pt x="326" y="269"/>
                  </a:lnTo>
                  <a:lnTo>
                    <a:pt x="327" y="264"/>
                  </a:lnTo>
                  <a:lnTo>
                    <a:pt x="324" y="265"/>
                  </a:lnTo>
                  <a:lnTo>
                    <a:pt x="317" y="271"/>
                  </a:lnTo>
                  <a:lnTo>
                    <a:pt x="307" y="281"/>
                  </a:lnTo>
                  <a:lnTo>
                    <a:pt x="295" y="294"/>
                  </a:lnTo>
                  <a:close/>
                  <a:moveTo>
                    <a:pt x="29" y="629"/>
                  </a:moveTo>
                  <a:lnTo>
                    <a:pt x="39" y="618"/>
                  </a:lnTo>
                  <a:lnTo>
                    <a:pt x="45" y="609"/>
                  </a:lnTo>
                  <a:lnTo>
                    <a:pt x="49" y="603"/>
                  </a:lnTo>
                  <a:lnTo>
                    <a:pt x="51" y="599"/>
                  </a:lnTo>
                  <a:lnTo>
                    <a:pt x="48" y="600"/>
                  </a:lnTo>
                  <a:lnTo>
                    <a:pt x="42" y="605"/>
                  </a:lnTo>
                  <a:lnTo>
                    <a:pt x="35" y="612"/>
                  </a:lnTo>
                  <a:lnTo>
                    <a:pt x="26" y="623"/>
                  </a:lnTo>
                  <a:lnTo>
                    <a:pt x="17" y="634"/>
                  </a:lnTo>
                  <a:lnTo>
                    <a:pt x="10" y="642"/>
                  </a:lnTo>
                  <a:lnTo>
                    <a:pt x="7" y="649"/>
                  </a:lnTo>
                  <a:lnTo>
                    <a:pt x="6" y="653"/>
                  </a:lnTo>
                  <a:lnTo>
                    <a:pt x="8" y="651"/>
                  </a:lnTo>
                  <a:lnTo>
                    <a:pt x="13" y="647"/>
                  </a:lnTo>
                  <a:lnTo>
                    <a:pt x="21" y="638"/>
                  </a:lnTo>
                  <a:lnTo>
                    <a:pt x="29" y="629"/>
                  </a:lnTo>
                  <a:close/>
                  <a:moveTo>
                    <a:pt x="91" y="557"/>
                  </a:moveTo>
                  <a:lnTo>
                    <a:pt x="99" y="546"/>
                  </a:lnTo>
                  <a:lnTo>
                    <a:pt x="107" y="537"/>
                  </a:lnTo>
                  <a:lnTo>
                    <a:pt x="111" y="530"/>
                  </a:lnTo>
                  <a:lnTo>
                    <a:pt x="112" y="527"/>
                  </a:lnTo>
                  <a:lnTo>
                    <a:pt x="110" y="528"/>
                  </a:lnTo>
                  <a:lnTo>
                    <a:pt x="104" y="533"/>
                  </a:lnTo>
                  <a:lnTo>
                    <a:pt x="96" y="541"/>
                  </a:lnTo>
                  <a:lnTo>
                    <a:pt x="87" y="552"/>
                  </a:lnTo>
                  <a:lnTo>
                    <a:pt x="78" y="562"/>
                  </a:lnTo>
                  <a:lnTo>
                    <a:pt x="71" y="572"/>
                  </a:lnTo>
                  <a:lnTo>
                    <a:pt x="66" y="579"/>
                  </a:lnTo>
                  <a:lnTo>
                    <a:pt x="65" y="582"/>
                  </a:lnTo>
                  <a:lnTo>
                    <a:pt x="67" y="581"/>
                  </a:lnTo>
                  <a:lnTo>
                    <a:pt x="73" y="576"/>
                  </a:lnTo>
                  <a:lnTo>
                    <a:pt x="82" y="568"/>
                  </a:lnTo>
                  <a:lnTo>
                    <a:pt x="91" y="557"/>
                  </a:lnTo>
                  <a:close/>
                  <a:moveTo>
                    <a:pt x="155" y="483"/>
                  </a:moveTo>
                  <a:lnTo>
                    <a:pt x="165" y="472"/>
                  </a:lnTo>
                  <a:lnTo>
                    <a:pt x="173" y="461"/>
                  </a:lnTo>
                  <a:lnTo>
                    <a:pt x="178" y="454"/>
                  </a:lnTo>
                  <a:lnTo>
                    <a:pt x="179" y="451"/>
                  </a:lnTo>
                  <a:lnTo>
                    <a:pt x="177" y="452"/>
                  </a:lnTo>
                  <a:lnTo>
                    <a:pt x="169" y="458"/>
                  </a:lnTo>
                  <a:lnTo>
                    <a:pt x="161" y="466"/>
                  </a:lnTo>
                  <a:lnTo>
                    <a:pt x="152" y="477"/>
                  </a:lnTo>
                  <a:lnTo>
                    <a:pt x="142" y="489"/>
                  </a:lnTo>
                  <a:lnTo>
                    <a:pt x="134" y="498"/>
                  </a:lnTo>
                  <a:lnTo>
                    <a:pt x="129" y="505"/>
                  </a:lnTo>
                  <a:lnTo>
                    <a:pt x="128" y="509"/>
                  </a:lnTo>
                  <a:lnTo>
                    <a:pt x="131" y="508"/>
                  </a:lnTo>
                  <a:lnTo>
                    <a:pt x="137" y="503"/>
                  </a:lnTo>
                  <a:lnTo>
                    <a:pt x="146" y="494"/>
                  </a:lnTo>
                  <a:lnTo>
                    <a:pt x="155" y="483"/>
                  </a:lnTo>
                  <a:close/>
                  <a:moveTo>
                    <a:pt x="224" y="407"/>
                  </a:moveTo>
                  <a:lnTo>
                    <a:pt x="235" y="393"/>
                  </a:lnTo>
                  <a:lnTo>
                    <a:pt x="243" y="384"/>
                  </a:lnTo>
                  <a:lnTo>
                    <a:pt x="248" y="377"/>
                  </a:lnTo>
                  <a:lnTo>
                    <a:pt x="249" y="372"/>
                  </a:lnTo>
                  <a:lnTo>
                    <a:pt x="247" y="373"/>
                  </a:lnTo>
                  <a:lnTo>
                    <a:pt x="240" y="379"/>
                  </a:lnTo>
                  <a:lnTo>
                    <a:pt x="231" y="388"/>
                  </a:lnTo>
                  <a:lnTo>
                    <a:pt x="221" y="399"/>
                  </a:lnTo>
                  <a:lnTo>
                    <a:pt x="210" y="411"/>
                  </a:lnTo>
                  <a:lnTo>
                    <a:pt x="202" y="422"/>
                  </a:lnTo>
                  <a:lnTo>
                    <a:pt x="197" y="429"/>
                  </a:lnTo>
                  <a:lnTo>
                    <a:pt x="196" y="433"/>
                  </a:lnTo>
                  <a:lnTo>
                    <a:pt x="198" y="432"/>
                  </a:lnTo>
                  <a:lnTo>
                    <a:pt x="205" y="427"/>
                  </a:lnTo>
                  <a:lnTo>
                    <a:pt x="213" y="417"/>
                  </a:lnTo>
                  <a:lnTo>
                    <a:pt x="224" y="407"/>
                  </a:lnTo>
                  <a:close/>
                  <a:moveTo>
                    <a:pt x="324" y="291"/>
                  </a:moveTo>
                  <a:lnTo>
                    <a:pt x="320" y="293"/>
                  </a:lnTo>
                  <a:lnTo>
                    <a:pt x="313" y="298"/>
                  </a:lnTo>
                  <a:lnTo>
                    <a:pt x="304" y="307"/>
                  </a:lnTo>
                  <a:lnTo>
                    <a:pt x="293" y="319"/>
                  </a:lnTo>
                  <a:lnTo>
                    <a:pt x="282" y="332"/>
                  </a:lnTo>
                  <a:lnTo>
                    <a:pt x="273" y="342"/>
                  </a:lnTo>
                  <a:lnTo>
                    <a:pt x="268" y="350"/>
                  </a:lnTo>
                  <a:lnTo>
                    <a:pt x="267" y="353"/>
                  </a:lnTo>
                  <a:lnTo>
                    <a:pt x="269" y="352"/>
                  </a:lnTo>
                  <a:lnTo>
                    <a:pt x="276" y="347"/>
                  </a:lnTo>
                  <a:lnTo>
                    <a:pt x="286" y="338"/>
                  </a:lnTo>
                  <a:lnTo>
                    <a:pt x="297" y="326"/>
                  </a:lnTo>
                  <a:lnTo>
                    <a:pt x="308" y="314"/>
                  </a:lnTo>
                  <a:lnTo>
                    <a:pt x="317" y="303"/>
                  </a:lnTo>
                  <a:lnTo>
                    <a:pt x="323" y="295"/>
                  </a:lnTo>
                  <a:lnTo>
                    <a:pt x="324" y="291"/>
                  </a:lnTo>
                  <a:close/>
                  <a:moveTo>
                    <a:pt x="41" y="639"/>
                  </a:moveTo>
                  <a:lnTo>
                    <a:pt x="49" y="629"/>
                  </a:lnTo>
                  <a:lnTo>
                    <a:pt x="57" y="620"/>
                  </a:lnTo>
                  <a:lnTo>
                    <a:pt x="60" y="614"/>
                  </a:lnTo>
                  <a:lnTo>
                    <a:pt x="61" y="611"/>
                  </a:lnTo>
                  <a:lnTo>
                    <a:pt x="59" y="612"/>
                  </a:lnTo>
                  <a:lnTo>
                    <a:pt x="54" y="617"/>
                  </a:lnTo>
                  <a:lnTo>
                    <a:pt x="47" y="624"/>
                  </a:lnTo>
                  <a:lnTo>
                    <a:pt x="38" y="634"/>
                  </a:lnTo>
                  <a:lnTo>
                    <a:pt x="29" y="644"/>
                  </a:lnTo>
                  <a:lnTo>
                    <a:pt x="23" y="653"/>
                  </a:lnTo>
                  <a:lnTo>
                    <a:pt x="20" y="658"/>
                  </a:lnTo>
                  <a:lnTo>
                    <a:pt x="19" y="662"/>
                  </a:lnTo>
                  <a:lnTo>
                    <a:pt x="21" y="661"/>
                  </a:lnTo>
                  <a:lnTo>
                    <a:pt x="26" y="656"/>
                  </a:lnTo>
                  <a:lnTo>
                    <a:pt x="33" y="649"/>
                  </a:lnTo>
                  <a:lnTo>
                    <a:pt x="41" y="639"/>
                  </a:lnTo>
                  <a:close/>
                  <a:moveTo>
                    <a:pt x="101" y="571"/>
                  </a:moveTo>
                  <a:lnTo>
                    <a:pt x="109" y="561"/>
                  </a:lnTo>
                  <a:lnTo>
                    <a:pt x="116" y="552"/>
                  </a:lnTo>
                  <a:lnTo>
                    <a:pt x="121" y="544"/>
                  </a:lnTo>
                  <a:lnTo>
                    <a:pt x="121" y="542"/>
                  </a:lnTo>
                  <a:lnTo>
                    <a:pt x="118" y="542"/>
                  </a:lnTo>
                  <a:lnTo>
                    <a:pt x="114" y="547"/>
                  </a:lnTo>
                  <a:lnTo>
                    <a:pt x="105" y="555"/>
                  </a:lnTo>
                  <a:lnTo>
                    <a:pt x="97" y="565"/>
                  </a:lnTo>
                  <a:lnTo>
                    <a:pt x="87" y="575"/>
                  </a:lnTo>
                  <a:lnTo>
                    <a:pt x="80" y="585"/>
                  </a:lnTo>
                  <a:lnTo>
                    <a:pt x="77" y="592"/>
                  </a:lnTo>
                  <a:lnTo>
                    <a:pt x="76" y="594"/>
                  </a:lnTo>
                  <a:lnTo>
                    <a:pt x="78" y="594"/>
                  </a:lnTo>
                  <a:lnTo>
                    <a:pt x="84" y="590"/>
                  </a:lnTo>
                  <a:lnTo>
                    <a:pt x="91" y="581"/>
                  </a:lnTo>
                  <a:lnTo>
                    <a:pt x="101" y="571"/>
                  </a:lnTo>
                  <a:close/>
                  <a:moveTo>
                    <a:pt x="162" y="500"/>
                  </a:moveTo>
                  <a:lnTo>
                    <a:pt x="172" y="489"/>
                  </a:lnTo>
                  <a:lnTo>
                    <a:pt x="179" y="479"/>
                  </a:lnTo>
                  <a:lnTo>
                    <a:pt x="184" y="473"/>
                  </a:lnTo>
                  <a:lnTo>
                    <a:pt x="185" y="470"/>
                  </a:lnTo>
                  <a:lnTo>
                    <a:pt x="183" y="470"/>
                  </a:lnTo>
                  <a:lnTo>
                    <a:pt x="177" y="475"/>
                  </a:lnTo>
                  <a:lnTo>
                    <a:pt x="168" y="483"/>
                  </a:lnTo>
                  <a:lnTo>
                    <a:pt x="159" y="493"/>
                  </a:lnTo>
                  <a:lnTo>
                    <a:pt x="149" y="505"/>
                  </a:lnTo>
                  <a:lnTo>
                    <a:pt x="142" y="515"/>
                  </a:lnTo>
                  <a:lnTo>
                    <a:pt x="137" y="521"/>
                  </a:lnTo>
                  <a:lnTo>
                    <a:pt x="136" y="524"/>
                  </a:lnTo>
                  <a:lnTo>
                    <a:pt x="139" y="523"/>
                  </a:lnTo>
                  <a:lnTo>
                    <a:pt x="145" y="518"/>
                  </a:lnTo>
                  <a:lnTo>
                    <a:pt x="153" y="510"/>
                  </a:lnTo>
                  <a:lnTo>
                    <a:pt x="162" y="500"/>
                  </a:lnTo>
                  <a:close/>
                  <a:moveTo>
                    <a:pt x="229" y="426"/>
                  </a:moveTo>
                  <a:lnTo>
                    <a:pt x="238" y="415"/>
                  </a:lnTo>
                  <a:lnTo>
                    <a:pt x="245" y="404"/>
                  </a:lnTo>
                  <a:lnTo>
                    <a:pt x="251" y="397"/>
                  </a:lnTo>
                  <a:lnTo>
                    <a:pt x="253" y="393"/>
                  </a:lnTo>
                  <a:lnTo>
                    <a:pt x="249" y="395"/>
                  </a:lnTo>
                  <a:lnTo>
                    <a:pt x="243" y="399"/>
                  </a:lnTo>
                  <a:lnTo>
                    <a:pt x="235" y="409"/>
                  </a:lnTo>
                  <a:lnTo>
                    <a:pt x="224" y="420"/>
                  </a:lnTo>
                  <a:lnTo>
                    <a:pt x="215" y="430"/>
                  </a:lnTo>
                  <a:lnTo>
                    <a:pt x="206" y="441"/>
                  </a:lnTo>
                  <a:lnTo>
                    <a:pt x="202" y="448"/>
                  </a:lnTo>
                  <a:lnTo>
                    <a:pt x="200" y="452"/>
                  </a:lnTo>
                  <a:lnTo>
                    <a:pt x="204" y="451"/>
                  </a:lnTo>
                  <a:lnTo>
                    <a:pt x="210" y="446"/>
                  </a:lnTo>
                  <a:lnTo>
                    <a:pt x="218" y="437"/>
                  </a:lnTo>
                  <a:lnTo>
                    <a:pt x="229" y="426"/>
                  </a:lnTo>
                  <a:close/>
                  <a:moveTo>
                    <a:pt x="298" y="350"/>
                  </a:moveTo>
                  <a:lnTo>
                    <a:pt x="308" y="336"/>
                  </a:lnTo>
                  <a:lnTo>
                    <a:pt x="317" y="327"/>
                  </a:lnTo>
                  <a:lnTo>
                    <a:pt x="323" y="319"/>
                  </a:lnTo>
                  <a:lnTo>
                    <a:pt x="324" y="315"/>
                  </a:lnTo>
                  <a:lnTo>
                    <a:pt x="320" y="316"/>
                  </a:lnTo>
                  <a:lnTo>
                    <a:pt x="314" y="322"/>
                  </a:lnTo>
                  <a:lnTo>
                    <a:pt x="305" y="331"/>
                  </a:lnTo>
                  <a:lnTo>
                    <a:pt x="294" y="342"/>
                  </a:lnTo>
                  <a:lnTo>
                    <a:pt x="284" y="354"/>
                  </a:lnTo>
                  <a:lnTo>
                    <a:pt x="275" y="364"/>
                  </a:lnTo>
                  <a:lnTo>
                    <a:pt x="270" y="372"/>
                  </a:lnTo>
                  <a:lnTo>
                    <a:pt x="269" y="376"/>
                  </a:lnTo>
                  <a:lnTo>
                    <a:pt x="272" y="374"/>
                  </a:lnTo>
                  <a:lnTo>
                    <a:pt x="279" y="369"/>
                  </a:lnTo>
                  <a:lnTo>
                    <a:pt x="287" y="360"/>
                  </a:lnTo>
                  <a:lnTo>
                    <a:pt x="298" y="350"/>
                  </a:lnTo>
                  <a:close/>
                  <a:moveTo>
                    <a:pt x="57" y="648"/>
                  </a:moveTo>
                  <a:lnTo>
                    <a:pt x="65" y="638"/>
                  </a:lnTo>
                  <a:lnTo>
                    <a:pt x="71" y="630"/>
                  </a:lnTo>
                  <a:lnTo>
                    <a:pt x="74" y="624"/>
                  </a:lnTo>
                  <a:lnTo>
                    <a:pt x="76" y="622"/>
                  </a:lnTo>
                  <a:lnTo>
                    <a:pt x="73" y="622"/>
                  </a:lnTo>
                  <a:lnTo>
                    <a:pt x="68" y="626"/>
                  </a:lnTo>
                  <a:lnTo>
                    <a:pt x="61" y="634"/>
                  </a:lnTo>
                  <a:lnTo>
                    <a:pt x="53" y="643"/>
                  </a:lnTo>
                  <a:lnTo>
                    <a:pt x="45" y="653"/>
                  </a:lnTo>
                  <a:lnTo>
                    <a:pt x="39" y="661"/>
                  </a:lnTo>
                  <a:lnTo>
                    <a:pt x="35" y="667"/>
                  </a:lnTo>
                  <a:lnTo>
                    <a:pt x="34" y="670"/>
                  </a:lnTo>
                  <a:lnTo>
                    <a:pt x="36" y="669"/>
                  </a:lnTo>
                  <a:lnTo>
                    <a:pt x="41" y="664"/>
                  </a:lnTo>
                  <a:lnTo>
                    <a:pt x="48" y="657"/>
                  </a:lnTo>
                  <a:lnTo>
                    <a:pt x="57" y="648"/>
                  </a:lnTo>
                  <a:close/>
                  <a:moveTo>
                    <a:pt x="112" y="582"/>
                  </a:moveTo>
                  <a:lnTo>
                    <a:pt x="122" y="573"/>
                  </a:lnTo>
                  <a:lnTo>
                    <a:pt x="128" y="565"/>
                  </a:lnTo>
                  <a:lnTo>
                    <a:pt x="133" y="557"/>
                  </a:lnTo>
                  <a:lnTo>
                    <a:pt x="133" y="554"/>
                  </a:lnTo>
                  <a:lnTo>
                    <a:pt x="130" y="555"/>
                  </a:lnTo>
                  <a:lnTo>
                    <a:pt x="126" y="560"/>
                  </a:lnTo>
                  <a:lnTo>
                    <a:pt x="118" y="567"/>
                  </a:lnTo>
                  <a:lnTo>
                    <a:pt x="109" y="576"/>
                  </a:lnTo>
                  <a:lnTo>
                    <a:pt x="101" y="587"/>
                  </a:lnTo>
                  <a:lnTo>
                    <a:pt x="95" y="595"/>
                  </a:lnTo>
                  <a:lnTo>
                    <a:pt x="90" y="603"/>
                  </a:lnTo>
                  <a:lnTo>
                    <a:pt x="89" y="605"/>
                  </a:lnTo>
                  <a:lnTo>
                    <a:pt x="91" y="605"/>
                  </a:lnTo>
                  <a:lnTo>
                    <a:pt x="97" y="600"/>
                  </a:lnTo>
                  <a:lnTo>
                    <a:pt x="104" y="593"/>
                  </a:lnTo>
                  <a:lnTo>
                    <a:pt x="112" y="582"/>
                  </a:lnTo>
                  <a:close/>
                  <a:moveTo>
                    <a:pt x="173" y="515"/>
                  </a:moveTo>
                  <a:lnTo>
                    <a:pt x="181" y="504"/>
                  </a:lnTo>
                  <a:lnTo>
                    <a:pt x="188" y="494"/>
                  </a:lnTo>
                  <a:lnTo>
                    <a:pt x="193" y="489"/>
                  </a:lnTo>
                  <a:lnTo>
                    <a:pt x="194" y="485"/>
                  </a:lnTo>
                  <a:lnTo>
                    <a:pt x="191" y="486"/>
                  </a:lnTo>
                  <a:lnTo>
                    <a:pt x="186" y="491"/>
                  </a:lnTo>
                  <a:lnTo>
                    <a:pt x="178" y="498"/>
                  </a:lnTo>
                  <a:lnTo>
                    <a:pt x="168" y="509"/>
                  </a:lnTo>
                  <a:lnTo>
                    <a:pt x="160" y="518"/>
                  </a:lnTo>
                  <a:lnTo>
                    <a:pt x="153" y="528"/>
                  </a:lnTo>
                  <a:lnTo>
                    <a:pt x="148" y="535"/>
                  </a:lnTo>
                  <a:lnTo>
                    <a:pt x="147" y="538"/>
                  </a:lnTo>
                  <a:lnTo>
                    <a:pt x="150" y="537"/>
                  </a:lnTo>
                  <a:lnTo>
                    <a:pt x="155" y="533"/>
                  </a:lnTo>
                  <a:lnTo>
                    <a:pt x="164" y="524"/>
                  </a:lnTo>
                  <a:lnTo>
                    <a:pt x="173" y="515"/>
                  </a:lnTo>
                  <a:close/>
                  <a:moveTo>
                    <a:pt x="236" y="443"/>
                  </a:moveTo>
                  <a:lnTo>
                    <a:pt x="245" y="433"/>
                  </a:lnTo>
                  <a:lnTo>
                    <a:pt x="253" y="423"/>
                  </a:lnTo>
                  <a:lnTo>
                    <a:pt x="257" y="416"/>
                  </a:lnTo>
                  <a:lnTo>
                    <a:pt x="259" y="413"/>
                  </a:lnTo>
                  <a:lnTo>
                    <a:pt x="256" y="414"/>
                  </a:lnTo>
                  <a:lnTo>
                    <a:pt x="250" y="418"/>
                  </a:lnTo>
                  <a:lnTo>
                    <a:pt x="242" y="427"/>
                  </a:lnTo>
                  <a:lnTo>
                    <a:pt x="231" y="436"/>
                  </a:lnTo>
                  <a:lnTo>
                    <a:pt x="222" y="448"/>
                  </a:lnTo>
                  <a:lnTo>
                    <a:pt x="215" y="458"/>
                  </a:lnTo>
                  <a:lnTo>
                    <a:pt x="210" y="465"/>
                  </a:lnTo>
                  <a:lnTo>
                    <a:pt x="209" y="468"/>
                  </a:lnTo>
                  <a:lnTo>
                    <a:pt x="212" y="467"/>
                  </a:lnTo>
                  <a:lnTo>
                    <a:pt x="218" y="462"/>
                  </a:lnTo>
                  <a:lnTo>
                    <a:pt x="226" y="454"/>
                  </a:lnTo>
                  <a:lnTo>
                    <a:pt x="236" y="443"/>
                  </a:lnTo>
                  <a:close/>
                  <a:moveTo>
                    <a:pt x="303" y="370"/>
                  </a:moveTo>
                  <a:lnTo>
                    <a:pt x="313" y="358"/>
                  </a:lnTo>
                  <a:lnTo>
                    <a:pt x="322" y="348"/>
                  </a:lnTo>
                  <a:lnTo>
                    <a:pt x="326" y="341"/>
                  </a:lnTo>
                  <a:lnTo>
                    <a:pt x="327" y="338"/>
                  </a:lnTo>
                  <a:lnTo>
                    <a:pt x="324" y="338"/>
                  </a:lnTo>
                  <a:lnTo>
                    <a:pt x="318" y="344"/>
                  </a:lnTo>
                  <a:lnTo>
                    <a:pt x="308" y="352"/>
                  </a:lnTo>
                  <a:lnTo>
                    <a:pt x="299" y="363"/>
                  </a:lnTo>
                  <a:lnTo>
                    <a:pt x="288" y="374"/>
                  </a:lnTo>
                  <a:lnTo>
                    <a:pt x="281" y="384"/>
                  </a:lnTo>
                  <a:lnTo>
                    <a:pt x="275" y="391"/>
                  </a:lnTo>
                  <a:lnTo>
                    <a:pt x="274" y="395"/>
                  </a:lnTo>
                  <a:lnTo>
                    <a:pt x="278" y="393"/>
                  </a:lnTo>
                  <a:lnTo>
                    <a:pt x="284" y="389"/>
                  </a:lnTo>
                  <a:lnTo>
                    <a:pt x="293" y="380"/>
                  </a:lnTo>
                  <a:lnTo>
                    <a:pt x="303" y="370"/>
                  </a:lnTo>
                  <a:close/>
                  <a:moveTo>
                    <a:pt x="23" y="715"/>
                  </a:moveTo>
                  <a:lnTo>
                    <a:pt x="30" y="707"/>
                  </a:lnTo>
                  <a:lnTo>
                    <a:pt x="36" y="699"/>
                  </a:lnTo>
                  <a:lnTo>
                    <a:pt x="40" y="693"/>
                  </a:lnTo>
                  <a:lnTo>
                    <a:pt x="41" y="691"/>
                  </a:lnTo>
                  <a:lnTo>
                    <a:pt x="39" y="692"/>
                  </a:lnTo>
                  <a:lnTo>
                    <a:pt x="34" y="695"/>
                  </a:lnTo>
                  <a:lnTo>
                    <a:pt x="28" y="701"/>
                  </a:lnTo>
                  <a:lnTo>
                    <a:pt x="20" y="710"/>
                  </a:lnTo>
                  <a:lnTo>
                    <a:pt x="13" y="719"/>
                  </a:lnTo>
                  <a:lnTo>
                    <a:pt x="8" y="727"/>
                  </a:lnTo>
                  <a:lnTo>
                    <a:pt x="4" y="732"/>
                  </a:lnTo>
                  <a:lnTo>
                    <a:pt x="3" y="736"/>
                  </a:lnTo>
                  <a:lnTo>
                    <a:pt x="6" y="734"/>
                  </a:lnTo>
                  <a:lnTo>
                    <a:pt x="10" y="731"/>
                  </a:lnTo>
                  <a:lnTo>
                    <a:pt x="16" y="724"/>
                  </a:lnTo>
                  <a:lnTo>
                    <a:pt x="23" y="715"/>
                  </a:lnTo>
                  <a:close/>
                  <a:moveTo>
                    <a:pt x="74" y="655"/>
                  </a:moveTo>
                  <a:lnTo>
                    <a:pt x="82" y="647"/>
                  </a:lnTo>
                  <a:lnTo>
                    <a:pt x="87" y="638"/>
                  </a:lnTo>
                  <a:lnTo>
                    <a:pt x="92" y="632"/>
                  </a:lnTo>
                  <a:lnTo>
                    <a:pt x="92" y="629"/>
                  </a:lnTo>
                  <a:lnTo>
                    <a:pt x="90" y="630"/>
                  </a:lnTo>
                  <a:lnTo>
                    <a:pt x="85" y="634"/>
                  </a:lnTo>
                  <a:lnTo>
                    <a:pt x="79" y="641"/>
                  </a:lnTo>
                  <a:lnTo>
                    <a:pt x="71" y="650"/>
                  </a:lnTo>
                  <a:lnTo>
                    <a:pt x="64" y="660"/>
                  </a:lnTo>
                  <a:lnTo>
                    <a:pt x="58" y="667"/>
                  </a:lnTo>
                  <a:lnTo>
                    <a:pt x="53" y="673"/>
                  </a:lnTo>
                  <a:lnTo>
                    <a:pt x="53" y="676"/>
                  </a:lnTo>
                  <a:lnTo>
                    <a:pt x="55" y="675"/>
                  </a:lnTo>
                  <a:lnTo>
                    <a:pt x="60" y="672"/>
                  </a:lnTo>
                  <a:lnTo>
                    <a:pt x="66" y="664"/>
                  </a:lnTo>
                  <a:lnTo>
                    <a:pt x="74" y="655"/>
                  </a:lnTo>
                  <a:close/>
                  <a:moveTo>
                    <a:pt x="129" y="593"/>
                  </a:moveTo>
                  <a:lnTo>
                    <a:pt x="136" y="582"/>
                  </a:lnTo>
                  <a:lnTo>
                    <a:pt x="143" y="574"/>
                  </a:lnTo>
                  <a:lnTo>
                    <a:pt x="147" y="568"/>
                  </a:lnTo>
                  <a:lnTo>
                    <a:pt x="148" y="566"/>
                  </a:lnTo>
                  <a:lnTo>
                    <a:pt x="146" y="566"/>
                  </a:lnTo>
                  <a:lnTo>
                    <a:pt x="140" y="571"/>
                  </a:lnTo>
                  <a:lnTo>
                    <a:pt x="133" y="578"/>
                  </a:lnTo>
                  <a:lnTo>
                    <a:pt x="124" y="587"/>
                  </a:lnTo>
                  <a:lnTo>
                    <a:pt x="117" y="597"/>
                  </a:lnTo>
                  <a:lnTo>
                    <a:pt x="110" y="605"/>
                  </a:lnTo>
                  <a:lnTo>
                    <a:pt x="107" y="611"/>
                  </a:lnTo>
                  <a:lnTo>
                    <a:pt x="105" y="614"/>
                  </a:lnTo>
                  <a:lnTo>
                    <a:pt x="108" y="613"/>
                  </a:lnTo>
                  <a:lnTo>
                    <a:pt x="112" y="609"/>
                  </a:lnTo>
                  <a:lnTo>
                    <a:pt x="120" y="601"/>
                  </a:lnTo>
                  <a:lnTo>
                    <a:pt x="129" y="593"/>
                  </a:lnTo>
                  <a:close/>
                  <a:moveTo>
                    <a:pt x="186" y="527"/>
                  </a:moveTo>
                  <a:lnTo>
                    <a:pt x="194" y="517"/>
                  </a:lnTo>
                  <a:lnTo>
                    <a:pt x="202" y="509"/>
                  </a:lnTo>
                  <a:lnTo>
                    <a:pt x="205" y="502"/>
                  </a:lnTo>
                  <a:lnTo>
                    <a:pt x="206" y="498"/>
                  </a:lnTo>
                  <a:lnTo>
                    <a:pt x="204" y="499"/>
                  </a:lnTo>
                  <a:lnTo>
                    <a:pt x="198" y="504"/>
                  </a:lnTo>
                  <a:lnTo>
                    <a:pt x="191" y="511"/>
                  </a:lnTo>
                  <a:lnTo>
                    <a:pt x="181" y="521"/>
                  </a:lnTo>
                  <a:lnTo>
                    <a:pt x="173" y="531"/>
                  </a:lnTo>
                  <a:lnTo>
                    <a:pt x="166" y="540"/>
                  </a:lnTo>
                  <a:lnTo>
                    <a:pt x="162" y="547"/>
                  </a:lnTo>
                  <a:lnTo>
                    <a:pt x="161" y="549"/>
                  </a:lnTo>
                  <a:lnTo>
                    <a:pt x="164" y="549"/>
                  </a:lnTo>
                  <a:lnTo>
                    <a:pt x="169" y="544"/>
                  </a:lnTo>
                  <a:lnTo>
                    <a:pt x="177" y="537"/>
                  </a:lnTo>
                  <a:lnTo>
                    <a:pt x="186" y="527"/>
                  </a:lnTo>
                  <a:close/>
                  <a:moveTo>
                    <a:pt x="247" y="459"/>
                  </a:moveTo>
                  <a:lnTo>
                    <a:pt x="256" y="448"/>
                  </a:lnTo>
                  <a:lnTo>
                    <a:pt x="262" y="439"/>
                  </a:lnTo>
                  <a:lnTo>
                    <a:pt x="267" y="433"/>
                  </a:lnTo>
                  <a:lnTo>
                    <a:pt x="268" y="429"/>
                  </a:lnTo>
                  <a:lnTo>
                    <a:pt x="266" y="430"/>
                  </a:lnTo>
                  <a:lnTo>
                    <a:pt x="260" y="434"/>
                  </a:lnTo>
                  <a:lnTo>
                    <a:pt x="251" y="442"/>
                  </a:lnTo>
                  <a:lnTo>
                    <a:pt x="242" y="452"/>
                  </a:lnTo>
                  <a:lnTo>
                    <a:pt x="234" y="462"/>
                  </a:lnTo>
                  <a:lnTo>
                    <a:pt x="226" y="472"/>
                  </a:lnTo>
                  <a:lnTo>
                    <a:pt x="222" y="479"/>
                  </a:lnTo>
                  <a:lnTo>
                    <a:pt x="221" y="483"/>
                  </a:lnTo>
                  <a:lnTo>
                    <a:pt x="223" y="481"/>
                  </a:lnTo>
                  <a:lnTo>
                    <a:pt x="229" y="477"/>
                  </a:lnTo>
                  <a:lnTo>
                    <a:pt x="237" y="470"/>
                  </a:lnTo>
                  <a:lnTo>
                    <a:pt x="247" y="459"/>
                  </a:lnTo>
                  <a:close/>
                  <a:moveTo>
                    <a:pt x="311" y="388"/>
                  </a:moveTo>
                  <a:lnTo>
                    <a:pt x="320" y="377"/>
                  </a:lnTo>
                  <a:lnTo>
                    <a:pt x="327" y="367"/>
                  </a:lnTo>
                  <a:lnTo>
                    <a:pt x="332" y="360"/>
                  </a:lnTo>
                  <a:lnTo>
                    <a:pt x="333" y="357"/>
                  </a:lnTo>
                  <a:lnTo>
                    <a:pt x="331" y="358"/>
                  </a:lnTo>
                  <a:lnTo>
                    <a:pt x="325" y="363"/>
                  </a:lnTo>
                  <a:lnTo>
                    <a:pt x="317" y="371"/>
                  </a:lnTo>
                  <a:lnTo>
                    <a:pt x="306" y="380"/>
                  </a:lnTo>
                  <a:lnTo>
                    <a:pt x="297" y="392"/>
                  </a:lnTo>
                  <a:lnTo>
                    <a:pt x="289" y="402"/>
                  </a:lnTo>
                  <a:lnTo>
                    <a:pt x="285" y="409"/>
                  </a:lnTo>
                  <a:lnTo>
                    <a:pt x="284" y="413"/>
                  </a:lnTo>
                  <a:lnTo>
                    <a:pt x="286" y="411"/>
                  </a:lnTo>
                  <a:lnTo>
                    <a:pt x="292" y="407"/>
                  </a:lnTo>
                  <a:lnTo>
                    <a:pt x="301" y="398"/>
                  </a:lnTo>
                  <a:lnTo>
                    <a:pt x="311" y="388"/>
                  </a:lnTo>
                  <a:close/>
                  <a:moveTo>
                    <a:pt x="63" y="694"/>
                  </a:moveTo>
                  <a:lnTo>
                    <a:pt x="60" y="695"/>
                  </a:lnTo>
                  <a:lnTo>
                    <a:pt x="57" y="699"/>
                  </a:lnTo>
                  <a:lnTo>
                    <a:pt x="49" y="705"/>
                  </a:lnTo>
                  <a:lnTo>
                    <a:pt x="42" y="713"/>
                  </a:lnTo>
                  <a:lnTo>
                    <a:pt x="30" y="729"/>
                  </a:lnTo>
                  <a:lnTo>
                    <a:pt x="27" y="737"/>
                  </a:lnTo>
                  <a:lnTo>
                    <a:pt x="28" y="737"/>
                  </a:lnTo>
                  <a:lnTo>
                    <a:pt x="33" y="733"/>
                  </a:lnTo>
                  <a:lnTo>
                    <a:pt x="39" y="726"/>
                  </a:lnTo>
                  <a:lnTo>
                    <a:pt x="46" y="719"/>
                  </a:lnTo>
                  <a:lnTo>
                    <a:pt x="53" y="710"/>
                  </a:lnTo>
                  <a:lnTo>
                    <a:pt x="59" y="702"/>
                  </a:lnTo>
                  <a:lnTo>
                    <a:pt x="61" y="696"/>
                  </a:lnTo>
                  <a:lnTo>
                    <a:pt x="63" y="694"/>
                  </a:lnTo>
                  <a:close/>
                  <a:moveTo>
                    <a:pt x="95" y="661"/>
                  </a:moveTo>
                  <a:lnTo>
                    <a:pt x="103" y="651"/>
                  </a:lnTo>
                  <a:lnTo>
                    <a:pt x="108" y="644"/>
                  </a:lnTo>
                  <a:lnTo>
                    <a:pt x="111" y="638"/>
                  </a:lnTo>
                  <a:lnTo>
                    <a:pt x="112" y="636"/>
                  </a:lnTo>
                  <a:lnTo>
                    <a:pt x="110" y="636"/>
                  </a:lnTo>
                  <a:lnTo>
                    <a:pt x="105" y="639"/>
                  </a:lnTo>
                  <a:lnTo>
                    <a:pt x="99" y="647"/>
                  </a:lnTo>
                  <a:lnTo>
                    <a:pt x="91" y="655"/>
                  </a:lnTo>
                  <a:lnTo>
                    <a:pt x="84" y="664"/>
                  </a:lnTo>
                  <a:lnTo>
                    <a:pt x="78" y="672"/>
                  </a:lnTo>
                  <a:lnTo>
                    <a:pt x="74" y="677"/>
                  </a:lnTo>
                  <a:lnTo>
                    <a:pt x="74" y="680"/>
                  </a:lnTo>
                  <a:lnTo>
                    <a:pt x="77" y="680"/>
                  </a:lnTo>
                  <a:lnTo>
                    <a:pt x="82" y="676"/>
                  </a:lnTo>
                  <a:lnTo>
                    <a:pt x="87" y="669"/>
                  </a:lnTo>
                  <a:lnTo>
                    <a:pt x="95" y="661"/>
                  </a:lnTo>
                  <a:close/>
                  <a:moveTo>
                    <a:pt x="147" y="600"/>
                  </a:moveTo>
                  <a:lnTo>
                    <a:pt x="155" y="591"/>
                  </a:lnTo>
                  <a:lnTo>
                    <a:pt x="161" y="584"/>
                  </a:lnTo>
                  <a:lnTo>
                    <a:pt x="165" y="578"/>
                  </a:lnTo>
                  <a:lnTo>
                    <a:pt x="166" y="574"/>
                  </a:lnTo>
                  <a:lnTo>
                    <a:pt x="164" y="575"/>
                  </a:lnTo>
                  <a:lnTo>
                    <a:pt x="158" y="579"/>
                  </a:lnTo>
                  <a:lnTo>
                    <a:pt x="152" y="586"/>
                  </a:lnTo>
                  <a:lnTo>
                    <a:pt x="143" y="594"/>
                  </a:lnTo>
                  <a:lnTo>
                    <a:pt x="135" y="604"/>
                  </a:lnTo>
                  <a:lnTo>
                    <a:pt x="129" y="612"/>
                  </a:lnTo>
                  <a:lnTo>
                    <a:pt x="126" y="618"/>
                  </a:lnTo>
                  <a:lnTo>
                    <a:pt x="124" y="622"/>
                  </a:lnTo>
                  <a:lnTo>
                    <a:pt x="127" y="620"/>
                  </a:lnTo>
                  <a:lnTo>
                    <a:pt x="131" y="617"/>
                  </a:lnTo>
                  <a:lnTo>
                    <a:pt x="139" y="610"/>
                  </a:lnTo>
                  <a:lnTo>
                    <a:pt x="147" y="600"/>
                  </a:lnTo>
                  <a:close/>
                  <a:moveTo>
                    <a:pt x="202" y="537"/>
                  </a:moveTo>
                  <a:lnTo>
                    <a:pt x="210" y="528"/>
                  </a:lnTo>
                  <a:lnTo>
                    <a:pt x="217" y="519"/>
                  </a:lnTo>
                  <a:lnTo>
                    <a:pt x="221" y="514"/>
                  </a:lnTo>
                  <a:lnTo>
                    <a:pt x="222" y="510"/>
                  </a:lnTo>
                  <a:lnTo>
                    <a:pt x="219" y="511"/>
                  </a:lnTo>
                  <a:lnTo>
                    <a:pt x="213" y="515"/>
                  </a:lnTo>
                  <a:lnTo>
                    <a:pt x="206" y="522"/>
                  </a:lnTo>
                  <a:lnTo>
                    <a:pt x="198" y="531"/>
                  </a:lnTo>
                  <a:lnTo>
                    <a:pt x="190" y="541"/>
                  </a:lnTo>
                  <a:lnTo>
                    <a:pt x="184" y="549"/>
                  </a:lnTo>
                  <a:lnTo>
                    <a:pt x="179" y="556"/>
                  </a:lnTo>
                  <a:lnTo>
                    <a:pt x="179" y="559"/>
                  </a:lnTo>
                  <a:lnTo>
                    <a:pt x="181" y="559"/>
                  </a:lnTo>
                  <a:lnTo>
                    <a:pt x="186" y="554"/>
                  </a:lnTo>
                  <a:lnTo>
                    <a:pt x="193" y="547"/>
                  </a:lnTo>
                  <a:lnTo>
                    <a:pt x="202" y="537"/>
                  </a:lnTo>
                  <a:close/>
                  <a:moveTo>
                    <a:pt x="260" y="472"/>
                  </a:moveTo>
                  <a:lnTo>
                    <a:pt x="269" y="462"/>
                  </a:lnTo>
                  <a:lnTo>
                    <a:pt x="275" y="453"/>
                  </a:lnTo>
                  <a:lnTo>
                    <a:pt x="280" y="447"/>
                  </a:lnTo>
                  <a:lnTo>
                    <a:pt x="281" y="443"/>
                  </a:lnTo>
                  <a:lnTo>
                    <a:pt x="279" y="445"/>
                  </a:lnTo>
                  <a:lnTo>
                    <a:pt x="273" y="448"/>
                  </a:lnTo>
                  <a:lnTo>
                    <a:pt x="265" y="455"/>
                  </a:lnTo>
                  <a:lnTo>
                    <a:pt x="256" y="466"/>
                  </a:lnTo>
                  <a:lnTo>
                    <a:pt x="248" y="475"/>
                  </a:lnTo>
                  <a:lnTo>
                    <a:pt x="241" y="485"/>
                  </a:lnTo>
                  <a:lnTo>
                    <a:pt x="236" y="491"/>
                  </a:lnTo>
                  <a:lnTo>
                    <a:pt x="235" y="494"/>
                  </a:lnTo>
                  <a:lnTo>
                    <a:pt x="238" y="493"/>
                  </a:lnTo>
                  <a:lnTo>
                    <a:pt x="243" y="490"/>
                  </a:lnTo>
                  <a:lnTo>
                    <a:pt x="251" y="481"/>
                  </a:lnTo>
                  <a:lnTo>
                    <a:pt x="260" y="472"/>
                  </a:lnTo>
                  <a:close/>
                  <a:moveTo>
                    <a:pt x="322" y="404"/>
                  </a:moveTo>
                  <a:lnTo>
                    <a:pt x="331" y="393"/>
                  </a:lnTo>
                  <a:lnTo>
                    <a:pt x="338" y="384"/>
                  </a:lnTo>
                  <a:lnTo>
                    <a:pt x="343" y="378"/>
                  </a:lnTo>
                  <a:lnTo>
                    <a:pt x="344" y="374"/>
                  </a:lnTo>
                  <a:lnTo>
                    <a:pt x="342" y="374"/>
                  </a:lnTo>
                  <a:lnTo>
                    <a:pt x="336" y="379"/>
                  </a:lnTo>
                  <a:lnTo>
                    <a:pt x="327" y="388"/>
                  </a:lnTo>
                  <a:lnTo>
                    <a:pt x="318" y="397"/>
                  </a:lnTo>
                  <a:lnTo>
                    <a:pt x="308" y="408"/>
                  </a:lnTo>
                  <a:lnTo>
                    <a:pt x="301" y="417"/>
                  </a:lnTo>
                  <a:lnTo>
                    <a:pt x="297" y="423"/>
                  </a:lnTo>
                  <a:lnTo>
                    <a:pt x="295" y="427"/>
                  </a:lnTo>
                  <a:lnTo>
                    <a:pt x="299" y="427"/>
                  </a:lnTo>
                  <a:lnTo>
                    <a:pt x="304" y="422"/>
                  </a:lnTo>
                  <a:lnTo>
                    <a:pt x="312" y="414"/>
                  </a:lnTo>
                  <a:lnTo>
                    <a:pt x="322" y="404"/>
                  </a:lnTo>
                  <a:close/>
                  <a:moveTo>
                    <a:pt x="27" y="773"/>
                  </a:moveTo>
                  <a:lnTo>
                    <a:pt x="38" y="758"/>
                  </a:lnTo>
                  <a:lnTo>
                    <a:pt x="42" y="750"/>
                  </a:lnTo>
                  <a:lnTo>
                    <a:pt x="40" y="751"/>
                  </a:lnTo>
                  <a:lnTo>
                    <a:pt x="35" y="755"/>
                  </a:lnTo>
                  <a:lnTo>
                    <a:pt x="30" y="759"/>
                  </a:lnTo>
                  <a:lnTo>
                    <a:pt x="23" y="768"/>
                  </a:lnTo>
                  <a:lnTo>
                    <a:pt x="13" y="782"/>
                  </a:lnTo>
                  <a:lnTo>
                    <a:pt x="9" y="790"/>
                  </a:lnTo>
                  <a:lnTo>
                    <a:pt x="10" y="789"/>
                  </a:lnTo>
                  <a:lnTo>
                    <a:pt x="15" y="786"/>
                  </a:lnTo>
                  <a:lnTo>
                    <a:pt x="21" y="780"/>
                  </a:lnTo>
                  <a:lnTo>
                    <a:pt x="27" y="773"/>
                  </a:lnTo>
                  <a:close/>
                  <a:moveTo>
                    <a:pt x="71" y="719"/>
                  </a:moveTo>
                  <a:lnTo>
                    <a:pt x="78" y="712"/>
                  </a:lnTo>
                  <a:lnTo>
                    <a:pt x="83" y="705"/>
                  </a:lnTo>
                  <a:lnTo>
                    <a:pt x="86" y="699"/>
                  </a:lnTo>
                  <a:lnTo>
                    <a:pt x="87" y="696"/>
                  </a:lnTo>
                  <a:lnTo>
                    <a:pt x="85" y="696"/>
                  </a:lnTo>
                  <a:lnTo>
                    <a:pt x="80" y="700"/>
                  </a:lnTo>
                  <a:lnTo>
                    <a:pt x="74" y="706"/>
                  </a:lnTo>
                  <a:lnTo>
                    <a:pt x="68" y="714"/>
                  </a:lnTo>
                  <a:lnTo>
                    <a:pt x="57" y="730"/>
                  </a:lnTo>
                  <a:lnTo>
                    <a:pt x="53" y="737"/>
                  </a:lnTo>
                  <a:lnTo>
                    <a:pt x="54" y="737"/>
                  </a:lnTo>
                  <a:lnTo>
                    <a:pt x="59" y="733"/>
                  </a:lnTo>
                  <a:lnTo>
                    <a:pt x="65" y="727"/>
                  </a:lnTo>
                  <a:lnTo>
                    <a:pt x="71" y="719"/>
                  </a:lnTo>
                  <a:close/>
                  <a:moveTo>
                    <a:pt x="135" y="639"/>
                  </a:moveTo>
                  <a:lnTo>
                    <a:pt x="133" y="641"/>
                  </a:lnTo>
                  <a:lnTo>
                    <a:pt x="128" y="644"/>
                  </a:lnTo>
                  <a:lnTo>
                    <a:pt x="122" y="650"/>
                  </a:lnTo>
                  <a:lnTo>
                    <a:pt x="115" y="658"/>
                  </a:lnTo>
                  <a:lnTo>
                    <a:pt x="108" y="667"/>
                  </a:lnTo>
                  <a:lnTo>
                    <a:pt x="103" y="675"/>
                  </a:lnTo>
                  <a:lnTo>
                    <a:pt x="99" y="680"/>
                  </a:lnTo>
                  <a:lnTo>
                    <a:pt x="98" y="683"/>
                  </a:lnTo>
                  <a:lnTo>
                    <a:pt x="101" y="682"/>
                  </a:lnTo>
                  <a:lnTo>
                    <a:pt x="105" y="679"/>
                  </a:lnTo>
                  <a:lnTo>
                    <a:pt x="111" y="673"/>
                  </a:lnTo>
                  <a:lnTo>
                    <a:pt x="118" y="664"/>
                  </a:lnTo>
                  <a:lnTo>
                    <a:pt x="126" y="656"/>
                  </a:lnTo>
                  <a:lnTo>
                    <a:pt x="131" y="648"/>
                  </a:lnTo>
                  <a:lnTo>
                    <a:pt x="134" y="643"/>
                  </a:lnTo>
                  <a:lnTo>
                    <a:pt x="135" y="639"/>
                  </a:lnTo>
                  <a:close/>
                  <a:moveTo>
                    <a:pt x="168" y="606"/>
                  </a:moveTo>
                  <a:lnTo>
                    <a:pt x="175" y="598"/>
                  </a:lnTo>
                  <a:lnTo>
                    <a:pt x="181" y="590"/>
                  </a:lnTo>
                  <a:lnTo>
                    <a:pt x="185" y="584"/>
                  </a:lnTo>
                  <a:lnTo>
                    <a:pt x="186" y="581"/>
                  </a:lnTo>
                  <a:lnTo>
                    <a:pt x="184" y="581"/>
                  </a:lnTo>
                  <a:lnTo>
                    <a:pt x="179" y="586"/>
                  </a:lnTo>
                  <a:lnTo>
                    <a:pt x="172" y="592"/>
                  </a:lnTo>
                  <a:lnTo>
                    <a:pt x="165" y="600"/>
                  </a:lnTo>
                  <a:lnTo>
                    <a:pt x="158" y="610"/>
                  </a:lnTo>
                  <a:lnTo>
                    <a:pt x="152" y="617"/>
                  </a:lnTo>
                  <a:lnTo>
                    <a:pt x="148" y="623"/>
                  </a:lnTo>
                  <a:lnTo>
                    <a:pt x="147" y="626"/>
                  </a:lnTo>
                  <a:lnTo>
                    <a:pt x="149" y="625"/>
                  </a:lnTo>
                  <a:lnTo>
                    <a:pt x="154" y="622"/>
                  </a:lnTo>
                  <a:lnTo>
                    <a:pt x="161" y="616"/>
                  </a:lnTo>
                  <a:lnTo>
                    <a:pt x="168" y="606"/>
                  </a:lnTo>
                  <a:close/>
                  <a:moveTo>
                    <a:pt x="221" y="547"/>
                  </a:moveTo>
                  <a:lnTo>
                    <a:pt x="229" y="537"/>
                  </a:lnTo>
                  <a:lnTo>
                    <a:pt x="235" y="529"/>
                  </a:lnTo>
                  <a:lnTo>
                    <a:pt x="238" y="523"/>
                  </a:lnTo>
                  <a:lnTo>
                    <a:pt x="240" y="519"/>
                  </a:lnTo>
                  <a:lnTo>
                    <a:pt x="237" y="521"/>
                  </a:lnTo>
                  <a:lnTo>
                    <a:pt x="232" y="524"/>
                  </a:lnTo>
                  <a:lnTo>
                    <a:pt x="225" y="531"/>
                  </a:lnTo>
                  <a:lnTo>
                    <a:pt x="217" y="540"/>
                  </a:lnTo>
                  <a:lnTo>
                    <a:pt x="209" y="549"/>
                  </a:lnTo>
                  <a:lnTo>
                    <a:pt x="203" y="557"/>
                  </a:lnTo>
                  <a:lnTo>
                    <a:pt x="199" y="563"/>
                  </a:lnTo>
                  <a:lnTo>
                    <a:pt x="198" y="567"/>
                  </a:lnTo>
                  <a:lnTo>
                    <a:pt x="200" y="566"/>
                  </a:lnTo>
                  <a:lnTo>
                    <a:pt x="206" y="562"/>
                  </a:lnTo>
                  <a:lnTo>
                    <a:pt x="213" y="555"/>
                  </a:lnTo>
                  <a:lnTo>
                    <a:pt x="221" y="547"/>
                  </a:lnTo>
                  <a:close/>
                  <a:moveTo>
                    <a:pt x="278" y="484"/>
                  </a:moveTo>
                  <a:lnTo>
                    <a:pt x="286" y="474"/>
                  </a:lnTo>
                  <a:lnTo>
                    <a:pt x="292" y="466"/>
                  </a:lnTo>
                  <a:lnTo>
                    <a:pt x="295" y="459"/>
                  </a:lnTo>
                  <a:lnTo>
                    <a:pt x="297" y="456"/>
                  </a:lnTo>
                  <a:lnTo>
                    <a:pt x="294" y="456"/>
                  </a:lnTo>
                  <a:lnTo>
                    <a:pt x="289" y="461"/>
                  </a:lnTo>
                  <a:lnTo>
                    <a:pt x="281" y="468"/>
                  </a:lnTo>
                  <a:lnTo>
                    <a:pt x="273" y="477"/>
                  </a:lnTo>
                  <a:lnTo>
                    <a:pt x="265" y="487"/>
                  </a:lnTo>
                  <a:lnTo>
                    <a:pt x="259" y="496"/>
                  </a:lnTo>
                  <a:lnTo>
                    <a:pt x="254" y="502"/>
                  </a:lnTo>
                  <a:lnTo>
                    <a:pt x="253" y="505"/>
                  </a:lnTo>
                  <a:lnTo>
                    <a:pt x="255" y="504"/>
                  </a:lnTo>
                  <a:lnTo>
                    <a:pt x="261" y="500"/>
                  </a:lnTo>
                  <a:lnTo>
                    <a:pt x="268" y="493"/>
                  </a:lnTo>
                  <a:lnTo>
                    <a:pt x="278" y="484"/>
                  </a:lnTo>
                  <a:close/>
                  <a:moveTo>
                    <a:pt x="337" y="418"/>
                  </a:moveTo>
                  <a:lnTo>
                    <a:pt x="345" y="408"/>
                  </a:lnTo>
                  <a:lnTo>
                    <a:pt x="352" y="399"/>
                  </a:lnTo>
                  <a:lnTo>
                    <a:pt x="356" y="392"/>
                  </a:lnTo>
                  <a:lnTo>
                    <a:pt x="357" y="389"/>
                  </a:lnTo>
                  <a:lnTo>
                    <a:pt x="355" y="390"/>
                  </a:lnTo>
                  <a:lnTo>
                    <a:pt x="349" y="395"/>
                  </a:lnTo>
                  <a:lnTo>
                    <a:pt x="341" y="402"/>
                  </a:lnTo>
                  <a:lnTo>
                    <a:pt x="332" y="411"/>
                  </a:lnTo>
                  <a:lnTo>
                    <a:pt x="323" y="422"/>
                  </a:lnTo>
                  <a:lnTo>
                    <a:pt x="316" y="430"/>
                  </a:lnTo>
                  <a:lnTo>
                    <a:pt x="312" y="437"/>
                  </a:lnTo>
                  <a:lnTo>
                    <a:pt x="311" y="440"/>
                  </a:lnTo>
                  <a:lnTo>
                    <a:pt x="313" y="440"/>
                  </a:lnTo>
                  <a:lnTo>
                    <a:pt x="319" y="435"/>
                  </a:lnTo>
                  <a:lnTo>
                    <a:pt x="327" y="428"/>
                  </a:lnTo>
                  <a:lnTo>
                    <a:pt x="337" y="418"/>
                  </a:lnTo>
                  <a:close/>
                  <a:moveTo>
                    <a:pt x="13" y="814"/>
                  </a:moveTo>
                  <a:lnTo>
                    <a:pt x="3" y="827"/>
                  </a:lnTo>
                  <a:lnTo>
                    <a:pt x="0" y="834"/>
                  </a:lnTo>
                  <a:lnTo>
                    <a:pt x="6" y="831"/>
                  </a:lnTo>
                  <a:lnTo>
                    <a:pt x="16" y="819"/>
                  </a:lnTo>
                  <a:lnTo>
                    <a:pt x="27" y="805"/>
                  </a:lnTo>
                  <a:lnTo>
                    <a:pt x="29" y="797"/>
                  </a:lnTo>
                  <a:lnTo>
                    <a:pt x="28" y="799"/>
                  </a:lnTo>
                  <a:lnTo>
                    <a:pt x="25" y="801"/>
                  </a:lnTo>
                  <a:lnTo>
                    <a:pt x="19" y="807"/>
                  </a:lnTo>
                  <a:lnTo>
                    <a:pt x="13" y="814"/>
                  </a:lnTo>
                  <a:close/>
                  <a:moveTo>
                    <a:pt x="53" y="765"/>
                  </a:moveTo>
                  <a:lnTo>
                    <a:pt x="42" y="778"/>
                  </a:lnTo>
                  <a:lnTo>
                    <a:pt x="39" y="787"/>
                  </a:lnTo>
                  <a:lnTo>
                    <a:pt x="41" y="786"/>
                  </a:lnTo>
                  <a:lnTo>
                    <a:pt x="45" y="783"/>
                  </a:lnTo>
                  <a:lnTo>
                    <a:pt x="51" y="777"/>
                  </a:lnTo>
                  <a:lnTo>
                    <a:pt x="57" y="770"/>
                  </a:lnTo>
                  <a:lnTo>
                    <a:pt x="67" y="756"/>
                  </a:lnTo>
                  <a:lnTo>
                    <a:pt x="71" y="749"/>
                  </a:lnTo>
                  <a:lnTo>
                    <a:pt x="68" y="749"/>
                  </a:lnTo>
                  <a:lnTo>
                    <a:pt x="65" y="752"/>
                  </a:lnTo>
                  <a:lnTo>
                    <a:pt x="60" y="758"/>
                  </a:lnTo>
                  <a:lnTo>
                    <a:pt x="53" y="765"/>
                  </a:lnTo>
                  <a:close/>
                  <a:moveTo>
                    <a:pt x="99" y="719"/>
                  </a:moveTo>
                  <a:lnTo>
                    <a:pt x="105" y="712"/>
                  </a:lnTo>
                  <a:lnTo>
                    <a:pt x="110" y="705"/>
                  </a:lnTo>
                  <a:lnTo>
                    <a:pt x="114" y="700"/>
                  </a:lnTo>
                  <a:lnTo>
                    <a:pt x="115" y="696"/>
                  </a:lnTo>
                  <a:lnTo>
                    <a:pt x="112" y="698"/>
                  </a:lnTo>
                  <a:lnTo>
                    <a:pt x="108" y="701"/>
                  </a:lnTo>
                  <a:lnTo>
                    <a:pt x="103" y="706"/>
                  </a:lnTo>
                  <a:lnTo>
                    <a:pt x="96" y="714"/>
                  </a:lnTo>
                  <a:lnTo>
                    <a:pt x="90" y="721"/>
                  </a:lnTo>
                  <a:lnTo>
                    <a:pt x="85" y="729"/>
                  </a:lnTo>
                  <a:lnTo>
                    <a:pt x="82" y="733"/>
                  </a:lnTo>
                  <a:lnTo>
                    <a:pt x="80" y="737"/>
                  </a:lnTo>
                  <a:lnTo>
                    <a:pt x="83" y="736"/>
                  </a:lnTo>
                  <a:lnTo>
                    <a:pt x="87" y="732"/>
                  </a:lnTo>
                  <a:lnTo>
                    <a:pt x="92" y="727"/>
                  </a:lnTo>
                  <a:lnTo>
                    <a:pt x="99" y="719"/>
                  </a:lnTo>
                  <a:close/>
                  <a:moveTo>
                    <a:pt x="141" y="661"/>
                  </a:moveTo>
                  <a:lnTo>
                    <a:pt x="134" y="669"/>
                  </a:lnTo>
                  <a:lnTo>
                    <a:pt x="129" y="676"/>
                  </a:lnTo>
                  <a:lnTo>
                    <a:pt x="126" y="681"/>
                  </a:lnTo>
                  <a:lnTo>
                    <a:pt x="126" y="685"/>
                  </a:lnTo>
                  <a:lnTo>
                    <a:pt x="128" y="683"/>
                  </a:lnTo>
                  <a:lnTo>
                    <a:pt x="131" y="680"/>
                  </a:lnTo>
                  <a:lnTo>
                    <a:pt x="137" y="674"/>
                  </a:lnTo>
                  <a:lnTo>
                    <a:pt x="145" y="667"/>
                  </a:lnTo>
                  <a:lnTo>
                    <a:pt x="152" y="658"/>
                  </a:lnTo>
                  <a:lnTo>
                    <a:pt x="156" y="651"/>
                  </a:lnTo>
                  <a:lnTo>
                    <a:pt x="160" y="645"/>
                  </a:lnTo>
                  <a:lnTo>
                    <a:pt x="160" y="643"/>
                  </a:lnTo>
                  <a:lnTo>
                    <a:pt x="159" y="643"/>
                  </a:lnTo>
                  <a:lnTo>
                    <a:pt x="154" y="647"/>
                  </a:lnTo>
                  <a:lnTo>
                    <a:pt x="148" y="653"/>
                  </a:lnTo>
                  <a:lnTo>
                    <a:pt x="141" y="661"/>
                  </a:lnTo>
                  <a:close/>
                  <a:moveTo>
                    <a:pt x="209" y="587"/>
                  </a:moveTo>
                  <a:lnTo>
                    <a:pt x="207" y="587"/>
                  </a:lnTo>
                  <a:lnTo>
                    <a:pt x="203" y="591"/>
                  </a:lnTo>
                  <a:lnTo>
                    <a:pt x="196" y="597"/>
                  </a:lnTo>
                  <a:lnTo>
                    <a:pt x="188" y="605"/>
                  </a:lnTo>
                  <a:lnTo>
                    <a:pt x="181" y="613"/>
                  </a:lnTo>
                  <a:lnTo>
                    <a:pt x="175" y="622"/>
                  </a:lnTo>
                  <a:lnTo>
                    <a:pt x="173" y="626"/>
                  </a:lnTo>
                  <a:lnTo>
                    <a:pt x="172" y="630"/>
                  </a:lnTo>
                  <a:lnTo>
                    <a:pt x="174" y="629"/>
                  </a:lnTo>
                  <a:lnTo>
                    <a:pt x="179" y="625"/>
                  </a:lnTo>
                  <a:lnTo>
                    <a:pt x="185" y="619"/>
                  </a:lnTo>
                  <a:lnTo>
                    <a:pt x="192" y="611"/>
                  </a:lnTo>
                  <a:lnTo>
                    <a:pt x="199" y="603"/>
                  </a:lnTo>
                  <a:lnTo>
                    <a:pt x="205" y="595"/>
                  </a:lnTo>
                  <a:lnTo>
                    <a:pt x="209" y="590"/>
                  </a:lnTo>
                  <a:lnTo>
                    <a:pt x="209" y="587"/>
                  </a:lnTo>
                  <a:close/>
                  <a:moveTo>
                    <a:pt x="243" y="554"/>
                  </a:moveTo>
                  <a:lnTo>
                    <a:pt x="250" y="544"/>
                  </a:lnTo>
                  <a:lnTo>
                    <a:pt x="256" y="536"/>
                  </a:lnTo>
                  <a:lnTo>
                    <a:pt x="260" y="531"/>
                  </a:lnTo>
                  <a:lnTo>
                    <a:pt x="261" y="528"/>
                  </a:lnTo>
                  <a:lnTo>
                    <a:pt x="259" y="529"/>
                  </a:lnTo>
                  <a:lnTo>
                    <a:pt x="254" y="533"/>
                  </a:lnTo>
                  <a:lnTo>
                    <a:pt x="247" y="538"/>
                  </a:lnTo>
                  <a:lnTo>
                    <a:pt x="240" y="547"/>
                  </a:lnTo>
                  <a:lnTo>
                    <a:pt x="231" y="556"/>
                  </a:lnTo>
                  <a:lnTo>
                    <a:pt x="225" y="563"/>
                  </a:lnTo>
                  <a:lnTo>
                    <a:pt x="222" y="569"/>
                  </a:lnTo>
                  <a:lnTo>
                    <a:pt x="222" y="573"/>
                  </a:lnTo>
                  <a:lnTo>
                    <a:pt x="224" y="572"/>
                  </a:lnTo>
                  <a:lnTo>
                    <a:pt x="229" y="568"/>
                  </a:lnTo>
                  <a:lnTo>
                    <a:pt x="235" y="562"/>
                  </a:lnTo>
                  <a:lnTo>
                    <a:pt x="243" y="554"/>
                  </a:lnTo>
                  <a:close/>
                  <a:moveTo>
                    <a:pt x="297" y="493"/>
                  </a:moveTo>
                  <a:lnTo>
                    <a:pt x="305" y="484"/>
                  </a:lnTo>
                  <a:lnTo>
                    <a:pt x="311" y="475"/>
                  </a:lnTo>
                  <a:lnTo>
                    <a:pt x="314" y="470"/>
                  </a:lnTo>
                  <a:lnTo>
                    <a:pt x="316" y="467"/>
                  </a:lnTo>
                  <a:lnTo>
                    <a:pt x="313" y="467"/>
                  </a:lnTo>
                  <a:lnTo>
                    <a:pt x="308" y="471"/>
                  </a:lnTo>
                  <a:lnTo>
                    <a:pt x="301" y="478"/>
                  </a:lnTo>
                  <a:lnTo>
                    <a:pt x="293" y="486"/>
                  </a:lnTo>
                  <a:lnTo>
                    <a:pt x="285" y="496"/>
                  </a:lnTo>
                  <a:lnTo>
                    <a:pt x="279" y="504"/>
                  </a:lnTo>
                  <a:lnTo>
                    <a:pt x="274" y="510"/>
                  </a:lnTo>
                  <a:lnTo>
                    <a:pt x="274" y="514"/>
                  </a:lnTo>
                  <a:lnTo>
                    <a:pt x="276" y="514"/>
                  </a:lnTo>
                  <a:lnTo>
                    <a:pt x="281" y="509"/>
                  </a:lnTo>
                  <a:lnTo>
                    <a:pt x="288" y="503"/>
                  </a:lnTo>
                  <a:lnTo>
                    <a:pt x="297" y="493"/>
                  </a:lnTo>
                  <a:close/>
                  <a:moveTo>
                    <a:pt x="354" y="430"/>
                  </a:moveTo>
                  <a:lnTo>
                    <a:pt x="362" y="421"/>
                  </a:lnTo>
                  <a:lnTo>
                    <a:pt x="369" y="413"/>
                  </a:lnTo>
                  <a:lnTo>
                    <a:pt x="373" y="407"/>
                  </a:lnTo>
                  <a:lnTo>
                    <a:pt x="374" y="403"/>
                  </a:lnTo>
                  <a:lnTo>
                    <a:pt x="371" y="403"/>
                  </a:lnTo>
                  <a:lnTo>
                    <a:pt x="365" y="408"/>
                  </a:lnTo>
                  <a:lnTo>
                    <a:pt x="358" y="415"/>
                  </a:lnTo>
                  <a:lnTo>
                    <a:pt x="349" y="423"/>
                  </a:lnTo>
                  <a:lnTo>
                    <a:pt x="341" y="434"/>
                  </a:lnTo>
                  <a:lnTo>
                    <a:pt x="335" y="442"/>
                  </a:lnTo>
                  <a:lnTo>
                    <a:pt x="330" y="448"/>
                  </a:lnTo>
                  <a:lnTo>
                    <a:pt x="330" y="452"/>
                  </a:lnTo>
                  <a:lnTo>
                    <a:pt x="332" y="451"/>
                  </a:lnTo>
                  <a:lnTo>
                    <a:pt x="337" y="447"/>
                  </a:lnTo>
                  <a:lnTo>
                    <a:pt x="345" y="440"/>
                  </a:lnTo>
                  <a:lnTo>
                    <a:pt x="354" y="430"/>
                  </a:lnTo>
                  <a:close/>
                  <a:moveTo>
                    <a:pt x="47" y="808"/>
                  </a:moveTo>
                  <a:lnTo>
                    <a:pt x="38" y="821"/>
                  </a:lnTo>
                  <a:lnTo>
                    <a:pt x="34" y="827"/>
                  </a:lnTo>
                  <a:lnTo>
                    <a:pt x="39" y="824"/>
                  </a:lnTo>
                  <a:lnTo>
                    <a:pt x="49" y="813"/>
                  </a:lnTo>
                  <a:lnTo>
                    <a:pt x="60" y="800"/>
                  </a:lnTo>
                  <a:lnTo>
                    <a:pt x="63" y="793"/>
                  </a:lnTo>
                  <a:lnTo>
                    <a:pt x="61" y="793"/>
                  </a:lnTo>
                  <a:lnTo>
                    <a:pt x="58" y="796"/>
                  </a:lnTo>
                  <a:lnTo>
                    <a:pt x="53" y="801"/>
                  </a:lnTo>
                  <a:lnTo>
                    <a:pt x="47" y="808"/>
                  </a:lnTo>
                  <a:close/>
                  <a:moveTo>
                    <a:pt x="85" y="761"/>
                  </a:moveTo>
                  <a:lnTo>
                    <a:pt x="79" y="768"/>
                  </a:lnTo>
                  <a:lnTo>
                    <a:pt x="76" y="775"/>
                  </a:lnTo>
                  <a:lnTo>
                    <a:pt x="72" y="780"/>
                  </a:lnTo>
                  <a:lnTo>
                    <a:pt x="72" y="782"/>
                  </a:lnTo>
                  <a:lnTo>
                    <a:pt x="73" y="781"/>
                  </a:lnTo>
                  <a:lnTo>
                    <a:pt x="78" y="778"/>
                  </a:lnTo>
                  <a:lnTo>
                    <a:pt x="83" y="774"/>
                  </a:lnTo>
                  <a:lnTo>
                    <a:pt x="89" y="767"/>
                  </a:lnTo>
                  <a:lnTo>
                    <a:pt x="99" y="752"/>
                  </a:lnTo>
                  <a:lnTo>
                    <a:pt x="102" y="745"/>
                  </a:lnTo>
                  <a:lnTo>
                    <a:pt x="101" y="746"/>
                  </a:lnTo>
                  <a:lnTo>
                    <a:pt x="97" y="749"/>
                  </a:lnTo>
                  <a:lnTo>
                    <a:pt x="91" y="755"/>
                  </a:lnTo>
                  <a:lnTo>
                    <a:pt x="85" y="761"/>
                  </a:lnTo>
                  <a:close/>
                  <a:moveTo>
                    <a:pt x="127" y="712"/>
                  </a:moveTo>
                  <a:lnTo>
                    <a:pt x="121" y="720"/>
                  </a:lnTo>
                  <a:lnTo>
                    <a:pt x="116" y="726"/>
                  </a:lnTo>
                  <a:lnTo>
                    <a:pt x="112" y="731"/>
                  </a:lnTo>
                  <a:lnTo>
                    <a:pt x="112" y="734"/>
                  </a:lnTo>
                  <a:lnTo>
                    <a:pt x="114" y="733"/>
                  </a:lnTo>
                  <a:lnTo>
                    <a:pt x="118" y="731"/>
                  </a:lnTo>
                  <a:lnTo>
                    <a:pt x="123" y="725"/>
                  </a:lnTo>
                  <a:lnTo>
                    <a:pt x="130" y="718"/>
                  </a:lnTo>
                  <a:lnTo>
                    <a:pt x="136" y="711"/>
                  </a:lnTo>
                  <a:lnTo>
                    <a:pt x="141" y="704"/>
                  </a:lnTo>
                  <a:lnTo>
                    <a:pt x="143" y="699"/>
                  </a:lnTo>
                  <a:lnTo>
                    <a:pt x="145" y="696"/>
                  </a:lnTo>
                  <a:lnTo>
                    <a:pt x="142" y="696"/>
                  </a:lnTo>
                  <a:lnTo>
                    <a:pt x="139" y="700"/>
                  </a:lnTo>
                  <a:lnTo>
                    <a:pt x="133" y="705"/>
                  </a:lnTo>
                  <a:lnTo>
                    <a:pt x="127" y="712"/>
                  </a:lnTo>
                  <a:close/>
                  <a:moveTo>
                    <a:pt x="173" y="667"/>
                  </a:moveTo>
                  <a:lnTo>
                    <a:pt x="180" y="660"/>
                  </a:lnTo>
                  <a:lnTo>
                    <a:pt x="185" y="653"/>
                  </a:lnTo>
                  <a:lnTo>
                    <a:pt x="188" y="647"/>
                  </a:lnTo>
                  <a:lnTo>
                    <a:pt x="188" y="644"/>
                  </a:lnTo>
                  <a:lnTo>
                    <a:pt x="186" y="645"/>
                  </a:lnTo>
                  <a:lnTo>
                    <a:pt x="183" y="648"/>
                  </a:lnTo>
                  <a:lnTo>
                    <a:pt x="177" y="654"/>
                  </a:lnTo>
                  <a:lnTo>
                    <a:pt x="169" y="661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5" y="681"/>
                  </a:lnTo>
                  <a:lnTo>
                    <a:pt x="154" y="685"/>
                  </a:lnTo>
                  <a:lnTo>
                    <a:pt x="156" y="683"/>
                  </a:lnTo>
                  <a:lnTo>
                    <a:pt x="161" y="680"/>
                  </a:lnTo>
                  <a:lnTo>
                    <a:pt x="167" y="675"/>
                  </a:lnTo>
                  <a:lnTo>
                    <a:pt x="173" y="667"/>
                  </a:lnTo>
                  <a:close/>
                  <a:moveTo>
                    <a:pt x="219" y="614"/>
                  </a:moveTo>
                  <a:lnTo>
                    <a:pt x="226" y="606"/>
                  </a:lnTo>
                  <a:lnTo>
                    <a:pt x="231" y="599"/>
                  </a:lnTo>
                  <a:lnTo>
                    <a:pt x="235" y="593"/>
                  </a:lnTo>
                  <a:lnTo>
                    <a:pt x="236" y="591"/>
                  </a:lnTo>
                  <a:lnTo>
                    <a:pt x="234" y="591"/>
                  </a:lnTo>
                  <a:lnTo>
                    <a:pt x="229" y="594"/>
                  </a:lnTo>
                  <a:lnTo>
                    <a:pt x="223" y="600"/>
                  </a:lnTo>
                  <a:lnTo>
                    <a:pt x="216" y="609"/>
                  </a:lnTo>
                  <a:lnTo>
                    <a:pt x="209" y="617"/>
                  </a:lnTo>
                  <a:lnTo>
                    <a:pt x="204" y="624"/>
                  </a:lnTo>
                  <a:lnTo>
                    <a:pt x="200" y="629"/>
                  </a:lnTo>
                  <a:lnTo>
                    <a:pt x="199" y="631"/>
                  </a:lnTo>
                  <a:lnTo>
                    <a:pt x="202" y="631"/>
                  </a:lnTo>
                  <a:lnTo>
                    <a:pt x="206" y="628"/>
                  </a:lnTo>
                  <a:lnTo>
                    <a:pt x="212" y="622"/>
                  </a:lnTo>
                  <a:lnTo>
                    <a:pt x="219" y="614"/>
                  </a:lnTo>
                  <a:close/>
                  <a:moveTo>
                    <a:pt x="285" y="535"/>
                  </a:moveTo>
                  <a:lnTo>
                    <a:pt x="282" y="535"/>
                  </a:lnTo>
                  <a:lnTo>
                    <a:pt x="279" y="538"/>
                  </a:lnTo>
                  <a:lnTo>
                    <a:pt x="272" y="544"/>
                  </a:lnTo>
                  <a:lnTo>
                    <a:pt x="265" y="553"/>
                  </a:lnTo>
                  <a:lnTo>
                    <a:pt x="257" y="561"/>
                  </a:lnTo>
                  <a:lnTo>
                    <a:pt x="251" y="569"/>
                  </a:lnTo>
                  <a:lnTo>
                    <a:pt x="248" y="574"/>
                  </a:lnTo>
                  <a:lnTo>
                    <a:pt x="247" y="578"/>
                  </a:lnTo>
                  <a:lnTo>
                    <a:pt x="249" y="576"/>
                  </a:lnTo>
                  <a:lnTo>
                    <a:pt x="254" y="573"/>
                  </a:lnTo>
                  <a:lnTo>
                    <a:pt x="261" y="567"/>
                  </a:lnTo>
                  <a:lnTo>
                    <a:pt x="268" y="559"/>
                  </a:lnTo>
                  <a:lnTo>
                    <a:pt x="275" y="550"/>
                  </a:lnTo>
                  <a:lnTo>
                    <a:pt x="281" y="543"/>
                  </a:lnTo>
                  <a:lnTo>
                    <a:pt x="285" y="537"/>
                  </a:lnTo>
                  <a:lnTo>
                    <a:pt x="285" y="535"/>
                  </a:lnTo>
                  <a:close/>
                  <a:moveTo>
                    <a:pt x="319" y="502"/>
                  </a:moveTo>
                  <a:lnTo>
                    <a:pt x="327" y="492"/>
                  </a:lnTo>
                  <a:lnTo>
                    <a:pt x="333" y="485"/>
                  </a:lnTo>
                  <a:lnTo>
                    <a:pt x="337" y="479"/>
                  </a:lnTo>
                  <a:lnTo>
                    <a:pt x="338" y="475"/>
                  </a:lnTo>
                  <a:lnTo>
                    <a:pt x="336" y="475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6" y="494"/>
                  </a:lnTo>
                  <a:lnTo>
                    <a:pt x="308" y="504"/>
                  </a:lnTo>
                  <a:lnTo>
                    <a:pt x="301" y="511"/>
                  </a:lnTo>
                  <a:lnTo>
                    <a:pt x="298" y="517"/>
                  </a:lnTo>
                  <a:lnTo>
                    <a:pt x="298" y="521"/>
                  </a:lnTo>
                  <a:lnTo>
                    <a:pt x="300" y="519"/>
                  </a:lnTo>
                  <a:lnTo>
                    <a:pt x="305" y="516"/>
                  </a:lnTo>
                  <a:lnTo>
                    <a:pt x="312" y="510"/>
                  </a:lnTo>
                  <a:lnTo>
                    <a:pt x="319" y="502"/>
                  </a:lnTo>
                  <a:close/>
                  <a:moveTo>
                    <a:pt x="48" y="844"/>
                  </a:moveTo>
                  <a:lnTo>
                    <a:pt x="39" y="856"/>
                  </a:lnTo>
                  <a:lnTo>
                    <a:pt x="36" y="862"/>
                  </a:lnTo>
                  <a:lnTo>
                    <a:pt x="41" y="859"/>
                  </a:lnTo>
                  <a:lnTo>
                    <a:pt x="51" y="849"/>
                  </a:lnTo>
                  <a:lnTo>
                    <a:pt x="60" y="837"/>
                  </a:lnTo>
                  <a:lnTo>
                    <a:pt x="63" y="830"/>
                  </a:lnTo>
                  <a:lnTo>
                    <a:pt x="58" y="833"/>
                  </a:lnTo>
                  <a:lnTo>
                    <a:pt x="48" y="844"/>
                  </a:lnTo>
                  <a:close/>
                  <a:moveTo>
                    <a:pt x="83" y="801"/>
                  </a:moveTo>
                  <a:lnTo>
                    <a:pt x="73" y="813"/>
                  </a:lnTo>
                  <a:lnTo>
                    <a:pt x="71" y="820"/>
                  </a:lnTo>
                  <a:lnTo>
                    <a:pt x="72" y="820"/>
                  </a:lnTo>
                  <a:lnTo>
                    <a:pt x="76" y="816"/>
                  </a:lnTo>
                  <a:lnTo>
                    <a:pt x="80" y="812"/>
                  </a:lnTo>
                  <a:lnTo>
                    <a:pt x="86" y="806"/>
                  </a:lnTo>
                  <a:lnTo>
                    <a:pt x="96" y="794"/>
                  </a:lnTo>
                  <a:lnTo>
                    <a:pt x="98" y="787"/>
                  </a:lnTo>
                  <a:lnTo>
                    <a:pt x="97" y="787"/>
                  </a:lnTo>
                  <a:lnTo>
                    <a:pt x="93" y="790"/>
                  </a:lnTo>
                  <a:lnTo>
                    <a:pt x="89" y="795"/>
                  </a:lnTo>
                  <a:lnTo>
                    <a:pt x="83" y="801"/>
                  </a:lnTo>
                  <a:close/>
                  <a:moveTo>
                    <a:pt x="123" y="762"/>
                  </a:moveTo>
                  <a:lnTo>
                    <a:pt x="134" y="749"/>
                  </a:lnTo>
                  <a:lnTo>
                    <a:pt x="136" y="742"/>
                  </a:lnTo>
                  <a:lnTo>
                    <a:pt x="135" y="742"/>
                  </a:lnTo>
                  <a:lnTo>
                    <a:pt x="131" y="745"/>
                  </a:lnTo>
                  <a:lnTo>
                    <a:pt x="127" y="750"/>
                  </a:lnTo>
                  <a:lnTo>
                    <a:pt x="121" y="756"/>
                  </a:lnTo>
                  <a:lnTo>
                    <a:pt x="110" y="769"/>
                  </a:lnTo>
                  <a:lnTo>
                    <a:pt x="108" y="776"/>
                  </a:lnTo>
                  <a:lnTo>
                    <a:pt x="109" y="776"/>
                  </a:lnTo>
                  <a:lnTo>
                    <a:pt x="112" y="773"/>
                  </a:lnTo>
                  <a:lnTo>
                    <a:pt x="117" y="768"/>
                  </a:lnTo>
                  <a:lnTo>
                    <a:pt x="123" y="762"/>
                  </a:lnTo>
                  <a:close/>
                  <a:moveTo>
                    <a:pt x="160" y="710"/>
                  </a:moveTo>
                  <a:lnTo>
                    <a:pt x="154" y="717"/>
                  </a:lnTo>
                  <a:lnTo>
                    <a:pt x="149" y="723"/>
                  </a:lnTo>
                  <a:lnTo>
                    <a:pt x="147" y="727"/>
                  </a:lnTo>
                  <a:lnTo>
                    <a:pt x="146" y="731"/>
                  </a:lnTo>
                  <a:lnTo>
                    <a:pt x="148" y="730"/>
                  </a:lnTo>
                  <a:lnTo>
                    <a:pt x="152" y="727"/>
                  </a:lnTo>
                  <a:lnTo>
                    <a:pt x="156" y="721"/>
                  </a:lnTo>
                  <a:lnTo>
                    <a:pt x="164" y="715"/>
                  </a:lnTo>
                  <a:lnTo>
                    <a:pt x="173" y="701"/>
                  </a:lnTo>
                  <a:lnTo>
                    <a:pt x="177" y="694"/>
                  </a:lnTo>
                  <a:lnTo>
                    <a:pt x="175" y="694"/>
                  </a:lnTo>
                  <a:lnTo>
                    <a:pt x="171" y="698"/>
                  </a:lnTo>
                  <a:lnTo>
                    <a:pt x="166" y="702"/>
                  </a:lnTo>
                  <a:lnTo>
                    <a:pt x="160" y="710"/>
                  </a:lnTo>
                  <a:close/>
                  <a:moveTo>
                    <a:pt x="202" y="661"/>
                  </a:moveTo>
                  <a:lnTo>
                    <a:pt x="194" y="668"/>
                  </a:lnTo>
                  <a:lnTo>
                    <a:pt x="190" y="675"/>
                  </a:lnTo>
                  <a:lnTo>
                    <a:pt x="187" y="680"/>
                  </a:lnTo>
                  <a:lnTo>
                    <a:pt x="186" y="682"/>
                  </a:lnTo>
                  <a:lnTo>
                    <a:pt x="188" y="682"/>
                  </a:lnTo>
                  <a:lnTo>
                    <a:pt x="193" y="679"/>
                  </a:lnTo>
                  <a:lnTo>
                    <a:pt x="198" y="674"/>
                  </a:lnTo>
                  <a:lnTo>
                    <a:pt x="205" y="667"/>
                  </a:lnTo>
                  <a:lnTo>
                    <a:pt x="211" y="658"/>
                  </a:lnTo>
                  <a:lnTo>
                    <a:pt x="216" y="653"/>
                  </a:lnTo>
                  <a:lnTo>
                    <a:pt x="218" y="648"/>
                  </a:lnTo>
                  <a:lnTo>
                    <a:pt x="219" y="644"/>
                  </a:lnTo>
                  <a:lnTo>
                    <a:pt x="217" y="645"/>
                  </a:lnTo>
                  <a:lnTo>
                    <a:pt x="213" y="648"/>
                  </a:lnTo>
                  <a:lnTo>
                    <a:pt x="207" y="654"/>
                  </a:lnTo>
                  <a:lnTo>
                    <a:pt x="202" y="661"/>
                  </a:lnTo>
                  <a:close/>
                  <a:moveTo>
                    <a:pt x="249" y="616"/>
                  </a:moveTo>
                  <a:lnTo>
                    <a:pt x="256" y="609"/>
                  </a:lnTo>
                  <a:lnTo>
                    <a:pt x="261" y="601"/>
                  </a:lnTo>
                  <a:lnTo>
                    <a:pt x="263" y="595"/>
                  </a:lnTo>
                  <a:lnTo>
                    <a:pt x="265" y="593"/>
                  </a:lnTo>
                  <a:lnTo>
                    <a:pt x="262" y="593"/>
                  </a:lnTo>
                  <a:lnTo>
                    <a:pt x="259" y="597"/>
                  </a:lnTo>
                  <a:lnTo>
                    <a:pt x="253" y="603"/>
                  </a:lnTo>
                  <a:lnTo>
                    <a:pt x="245" y="610"/>
                  </a:lnTo>
                  <a:lnTo>
                    <a:pt x="238" y="618"/>
                  </a:lnTo>
                  <a:lnTo>
                    <a:pt x="234" y="625"/>
                  </a:lnTo>
                  <a:lnTo>
                    <a:pt x="230" y="630"/>
                  </a:lnTo>
                  <a:lnTo>
                    <a:pt x="230" y="632"/>
                  </a:lnTo>
                  <a:lnTo>
                    <a:pt x="232" y="632"/>
                  </a:lnTo>
                  <a:lnTo>
                    <a:pt x="236" y="629"/>
                  </a:lnTo>
                  <a:lnTo>
                    <a:pt x="242" y="623"/>
                  </a:lnTo>
                  <a:lnTo>
                    <a:pt x="249" y="616"/>
                  </a:lnTo>
                  <a:close/>
                  <a:moveTo>
                    <a:pt x="295" y="563"/>
                  </a:moveTo>
                  <a:lnTo>
                    <a:pt x="303" y="555"/>
                  </a:lnTo>
                  <a:lnTo>
                    <a:pt x="308" y="548"/>
                  </a:lnTo>
                  <a:lnTo>
                    <a:pt x="312" y="542"/>
                  </a:lnTo>
                  <a:lnTo>
                    <a:pt x="312" y="540"/>
                  </a:lnTo>
                  <a:lnTo>
                    <a:pt x="310" y="540"/>
                  </a:lnTo>
                  <a:lnTo>
                    <a:pt x="305" y="543"/>
                  </a:lnTo>
                  <a:lnTo>
                    <a:pt x="299" y="549"/>
                  </a:lnTo>
                  <a:lnTo>
                    <a:pt x="292" y="556"/>
                  </a:lnTo>
                  <a:lnTo>
                    <a:pt x="285" y="565"/>
                  </a:lnTo>
                  <a:lnTo>
                    <a:pt x="280" y="572"/>
                  </a:lnTo>
                  <a:lnTo>
                    <a:pt x="276" y="578"/>
                  </a:lnTo>
                  <a:lnTo>
                    <a:pt x="275" y="580"/>
                  </a:lnTo>
                  <a:lnTo>
                    <a:pt x="278" y="580"/>
                  </a:lnTo>
                  <a:lnTo>
                    <a:pt x="282" y="576"/>
                  </a:lnTo>
                  <a:lnTo>
                    <a:pt x="288" y="571"/>
                  </a:lnTo>
                  <a:lnTo>
                    <a:pt x="295" y="563"/>
                  </a:lnTo>
                  <a:close/>
                  <a:moveTo>
                    <a:pt x="363" y="483"/>
                  </a:moveTo>
                  <a:lnTo>
                    <a:pt x="361" y="484"/>
                  </a:lnTo>
                  <a:lnTo>
                    <a:pt x="356" y="487"/>
                  </a:lnTo>
                  <a:lnTo>
                    <a:pt x="349" y="493"/>
                  </a:lnTo>
                  <a:lnTo>
                    <a:pt x="342" y="502"/>
                  </a:lnTo>
                  <a:lnTo>
                    <a:pt x="333" y="510"/>
                  </a:lnTo>
                  <a:lnTo>
                    <a:pt x="329" y="517"/>
                  </a:lnTo>
                  <a:lnTo>
                    <a:pt x="325" y="523"/>
                  </a:lnTo>
                  <a:lnTo>
                    <a:pt x="324" y="527"/>
                  </a:lnTo>
                  <a:lnTo>
                    <a:pt x="326" y="525"/>
                  </a:lnTo>
                  <a:lnTo>
                    <a:pt x="331" y="522"/>
                  </a:lnTo>
                  <a:lnTo>
                    <a:pt x="338" y="516"/>
                  </a:lnTo>
                  <a:lnTo>
                    <a:pt x="345" y="508"/>
                  </a:lnTo>
                  <a:lnTo>
                    <a:pt x="352" y="499"/>
                  </a:lnTo>
                  <a:lnTo>
                    <a:pt x="358" y="492"/>
                  </a:lnTo>
                  <a:lnTo>
                    <a:pt x="362" y="486"/>
                  </a:lnTo>
                  <a:lnTo>
                    <a:pt x="363" y="483"/>
                  </a:lnTo>
                  <a:close/>
                  <a:moveTo>
                    <a:pt x="122" y="793"/>
                  </a:moveTo>
                  <a:lnTo>
                    <a:pt x="112" y="805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24" y="797"/>
                  </a:lnTo>
                  <a:lnTo>
                    <a:pt x="134" y="786"/>
                  </a:lnTo>
                  <a:lnTo>
                    <a:pt x="136" y="780"/>
                  </a:lnTo>
                  <a:lnTo>
                    <a:pt x="135" y="780"/>
                  </a:lnTo>
                  <a:lnTo>
                    <a:pt x="131" y="782"/>
                  </a:lnTo>
                  <a:lnTo>
                    <a:pt x="127" y="787"/>
                  </a:lnTo>
                  <a:lnTo>
                    <a:pt x="122" y="793"/>
                  </a:lnTo>
                  <a:close/>
                  <a:moveTo>
                    <a:pt x="158" y="750"/>
                  </a:moveTo>
                  <a:lnTo>
                    <a:pt x="148" y="763"/>
                  </a:lnTo>
                  <a:lnTo>
                    <a:pt x="145" y="770"/>
                  </a:lnTo>
                  <a:lnTo>
                    <a:pt x="147" y="769"/>
                  </a:lnTo>
                  <a:lnTo>
                    <a:pt x="150" y="767"/>
                  </a:lnTo>
                  <a:lnTo>
                    <a:pt x="155" y="762"/>
                  </a:lnTo>
                  <a:lnTo>
                    <a:pt x="161" y="756"/>
                  </a:lnTo>
                  <a:lnTo>
                    <a:pt x="171" y="743"/>
                  </a:lnTo>
                  <a:lnTo>
                    <a:pt x="173" y="737"/>
                  </a:lnTo>
                  <a:lnTo>
                    <a:pt x="172" y="737"/>
                  </a:lnTo>
                  <a:lnTo>
                    <a:pt x="168" y="739"/>
                  </a:lnTo>
                  <a:lnTo>
                    <a:pt x="164" y="744"/>
                  </a:lnTo>
                  <a:lnTo>
                    <a:pt x="158" y="750"/>
                  </a:lnTo>
                  <a:close/>
                  <a:moveTo>
                    <a:pt x="199" y="711"/>
                  </a:moveTo>
                  <a:lnTo>
                    <a:pt x="204" y="705"/>
                  </a:lnTo>
                  <a:lnTo>
                    <a:pt x="209" y="698"/>
                  </a:lnTo>
                  <a:lnTo>
                    <a:pt x="211" y="694"/>
                  </a:lnTo>
                  <a:lnTo>
                    <a:pt x="212" y="692"/>
                  </a:lnTo>
                  <a:lnTo>
                    <a:pt x="210" y="692"/>
                  </a:lnTo>
                  <a:lnTo>
                    <a:pt x="206" y="694"/>
                  </a:lnTo>
                  <a:lnTo>
                    <a:pt x="202" y="699"/>
                  </a:lnTo>
                  <a:lnTo>
                    <a:pt x="196" y="706"/>
                  </a:lnTo>
                  <a:lnTo>
                    <a:pt x="190" y="713"/>
                  </a:lnTo>
                  <a:lnTo>
                    <a:pt x="185" y="719"/>
                  </a:lnTo>
                  <a:lnTo>
                    <a:pt x="183" y="724"/>
                  </a:lnTo>
                  <a:lnTo>
                    <a:pt x="183" y="726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3" y="718"/>
                  </a:lnTo>
                  <a:lnTo>
                    <a:pt x="199" y="711"/>
                  </a:lnTo>
                  <a:close/>
                  <a:moveTo>
                    <a:pt x="236" y="658"/>
                  </a:moveTo>
                  <a:lnTo>
                    <a:pt x="229" y="667"/>
                  </a:lnTo>
                  <a:lnTo>
                    <a:pt x="225" y="673"/>
                  </a:lnTo>
                  <a:lnTo>
                    <a:pt x="222" y="677"/>
                  </a:lnTo>
                  <a:lnTo>
                    <a:pt x="222" y="680"/>
                  </a:lnTo>
                  <a:lnTo>
                    <a:pt x="223" y="680"/>
                  </a:lnTo>
                  <a:lnTo>
                    <a:pt x="228" y="676"/>
                  </a:lnTo>
                  <a:lnTo>
                    <a:pt x="232" y="672"/>
                  </a:lnTo>
                  <a:lnTo>
                    <a:pt x="240" y="664"/>
                  </a:lnTo>
                  <a:lnTo>
                    <a:pt x="245" y="657"/>
                  </a:lnTo>
                  <a:lnTo>
                    <a:pt x="249" y="651"/>
                  </a:lnTo>
                  <a:lnTo>
                    <a:pt x="253" y="647"/>
                  </a:lnTo>
                  <a:lnTo>
                    <a:pt x="253" y="644"/>
                  </a:lnTo>
                  <a:lnTo>
                    <a:pt x="251" y="644"/>
                  </a:lnTo>
                  <a:lnTo>
                    <a:pt x="247" y="647"/>
                  </a:lnTo>
                  <a:lnTo>
                    <a:pt x="242" y="653"/>
                  </a:lnTo>
                  <a:lnTo>
                    <a:pt x="236" y="658"/>
                  </a:lnTo>
                  <a:close/>
                  <a:moveTo>
                    <a:pt x="278" y="610"/>
                  </a:moveTo>
                  <a:lnTo>
                    <a:pt x="272" y="618"/>
                  </a:lnTo>
                  <a:lnTo>
                    <a:pt x="267" y="625"/>
                  </a:lnTo>
                  <a:lnTo>
                    <a:pt x="263" y="630"/>
                  </a:lnTo>
                  <a:lnTo>
                    <a:pt x="263" y="632"/>
                  </a:lnTo>
                  <a:lnTo>
                    <a:pt x="265" y="632"/>
                  </a:lnTo>
                  <a:lnTo>
                    <a:pt x="269" y="629"/>
                  </a:lnTo>
                  <a:lnTo>
                    <a:pt x="275" y="624"/>
                  </a:lnTo>
                  <a:lnTo>
                    <a:pt x="281" y="617"/>
                  </a:lnTo>
                  <a:lnTo>
                    <a:pt x="288" y="609"/>
                  </a:lnTo>
                  <a:lnTo>
                    <a:pt x="293" y="603"/>
                  </a:lnTo>
                  <a:lnTo>
                    <a:pt x="295" y="597"/>
                  </a:lnTo>
                  <a:lnTo>
                    <a:pt x="297" y="594"/>
                  </a:lnTo>
                  <a:lnTo>
                    <a:pt x="294" y="594"/>
                  </a:lnTo>
                  <a:lnTo>
                    <a:pt x="289" y="598"/>
                  </a:lnTo>
                  <a:lnTo>
                    <a:pt x="285" y="603"/>
                  </a:lnTo>
                  <a:lnTo>
                    <a:pt x="278" y="610"/>
                  </a:lnTo>
                  <a:close/>
                  <a:moveTo>
                    <a:pt x="326" y="566"/>
                  </a:moveTo>
                  <a:lnTo>
                    <a:pt x="333" y="557"/>
                  </a:lnTo>
                  <a:lnTo>
                    <a:pt x="338" y="550"/>
                  </a:lnTo>
                  <a:lnTo>
                    <a:pt x="342" y="546"/>
                  </a:lnTo>
                  <a:lnTo>
                    <a:pt x="342" y="543"/>
                  </a:lnTo>
                  <a:lnTo>
                    <a:pt x="341" y="543"/>
                  </a:lnTo>
                  <a:lnTo>
                    <a:pt x="336" y="547"/>
                  </a:lnTo>
                  <a:lnTo>
                    <a:pt x="330" y="552"/>
                  </a:lnTo>
                  <a:lnTo>
                    <a:pt x="323" y="560"/>
                  </a:lnTo>
                  <a:lnTo>
                    <a:pt x="316" y="567"/>
                  </a:lnTo>
                  <a:lnTo>
                    <a:pt x="311" y="574"/>
                  </a:lnTo>
                  <a:lnTo>
                    <a:pt x="307" y="580"/>
                  </a:lnTo>
                  <a:lnTo>
                    <a:pt x="307" y="582"/>
                  </a:lnTo>
                  <a:lnTo>
                    <a:pt x="310" y="582"/>
                  </a:lnTo>
                  <a:lnTo>
                    <a:pt x="313" y="579"/>
                  </a:lnTo>
                  <a:lnTo>
                    <a:pt x="319" y="573"/>
                  </a:lnTo>
                  <a:lnTo>
                    <a:pt x="326" y="566"/>
                  </a:lnTo>
                  <a:close/>
                  <a:moveTo>
                    <a:pt x="198" y="744"/>
                  </a:moveTo>
                  <a:lnTo>
                    <a:pt x="188" y="756"/>
                  </a:lnTo>
                  <a:lnTo>
                    <a:pt x="185" y="762"/>
                  </a:lnTo>
                  <a:lnTo>
                    <a:pt x="187" y="762"/>
                  </a:lnTo>
                  <a:lnTo>
                    <a:pt x="191" y="759"/>
                  </a:lnTo>
                  <a:lnTo>
                    <a:pt x="196" y="755"/>
                  </a:lnTo>
                  <a:lnTo>
                    <a:pt x="200" y="749"/>
                  </a:lnTo>
                  <a:lnTo>
                    <a:pt x="210" y="737"/>
                  </a:lnTo>
                  <a:lnTo>
                    <a:pt x="212" y="731"/>
                  </a:lnTo>
                  <a:lnTo>
                    <a:pt x="211" y="731"/>
                  </a:lnTo>
                  <a:lnTo>
                    <a:pt x="207" y="733"/>
                  </a:lnTo>
                  <a:lnTo>
                    <a:pt x="203" y="738"/>
                  </a:lnTo>
                  <a:lnTo>
                    <a:pt x="198" y="744"/>
                  </a:lnTo>
                  <a:close/>
                  <a:moveTo>
                    <a:pt x="234" y="701"/>
                  </a:moveTo>
                  <a:lnTo>
                    <a:pt x="228" y="707"/>
                  </a:lnTo>
                  <a:lnTo>
                    <a:pt x="224" y="713"/>
                  </a:lnTo>
                  <a:lnTo>
                    <a:pt x="222" y="718"/>
                  </a:lnTo>
                  <a:lnTo>
                    <a:pt x="222" y="720"/>
                  </a:lnTo>
                  <a:lnTo>
                    <a:pt x="223" y="720"/>
                  </a:lnTo>
                  <a:lnTo>
                    <a:pt x="226" y="718"/>
                  </a:lnTo>
                  <a:lnTo>
                    <a:pt x="231" y="713"/>
                  </a:lnTo>
                  <a:lnTo>
                    <a:pt x="237" y="706"/>
                  </a:lnTo>
                  <a:lnTo>
                    <a:pt x="242" y="700"/>
                  </a:lnTo>
                  <a:lnTo>
                    <a:pt x="247" y="694"/>
                  </a:lnTo>
                  <a:lnTo>
                    <a:pt x="249" y="689"/>
                  </a:lnTo>
                  <a:lnTo>
                    <a:pt x="249" y="687"/>
                  </a:lnTo>
                  <a:lnTo>
                    <a:pt x="248" y="687"/>
                  </a:lnTo>
                  <a:lnTo>
                    <a:pt x="244" y="691"/>
                  </a:lnTo>
                  <a:lnTo>
                    <a:pt x="240" y="695"/>
                  </a:lnTo>
                  <a:lnTo>
                    <a:pt x="234" y="701"/>
                  </a:lnTo>
                  <a:close/>
                  <a:moveTo>
                    <a:pt x="276" y="662"/>
                  </a:moveTo>
                  <a:lnTo>
                    <a:pt x="281" y="655"/>
                  </a:lnTo>
                  <a:lnTo>
                    <a:pt x="286" y="649"/>
                  </a:lnTo>
                  <a:lnTo>
                    <a:pt x="288" y="644"/>
                  </a:lnTo>
                  <a:lnTo>
                    <a:pt x="289" y="642"/>
                  </a:lnTo>
                  <a:lnTo>
                    <a:pt x="287" y="642"/>
                  </a:lnTo>
                  <a:lnTo>
                    <a:pt x="284" y="645"/>
                  </a:lnTo>
                  <a:lnTo>
                    <a:pt x="279" y="650"/>
                  </a:lnTo>
                  <a:lnTo>
                    <a:pt x="273" y="656"/>
                  </a:lnTo>
                  <a:lnTo>
                    <a:pt x="267" y="663"/>
                  </a:lnTo>
                  <a:lnTo>
                    <a:pt x="262" y="669"/>
                  </a:lnTo>
                  <a:lnTo>
                    <a:pt x="260" y="674"/>
                  </a:lnTo>
                  <a:lnTo>
                    <a:pt x="259" y="676"/>
                  </a:lnTo>
                  <a:lnTo>
                    <a:pt x="261" y="676"/>
                  </a:lnTo>
                  <a:lnTo>
                    <a:pt x="265" y="674"/>
                  </a:lnTo>
                  <a:lnTo>
                    <a:pt x="269" y="669"/>
                  </a:lnTo>
                  <a:lnTo>
                    <a:pt x="276" y="662"/>
                  </a:lnTo>
                  <a:close/>
                  <a:moveTo>
                    <a:pt x="313" y="610"/>
                  </a:moveTo>
                  <a:lnTo>
                    <a:pt x="307" y="617"/>
                  </a:lnTo>
                  <a:lnTo>
                    <a:pt x="303" y="624"/>
                  </a:lnTo>
                  <a:lnTo>
                    <a:pt x="299" y="629"/>
                  </a:lnTo>
                  <a:lnTo>
                    <a:pt x="299" y="631"/>
                  </a:lnTo>
                  <a:lnTo>
                    <a:pt x="301" y="631"/>
                  </a:lnTo>
                  <a:lnTo>
                    <a:pt x="305" y="628"/>
                  </a:lnTo>
                  <a:lnTo>
                    <a:pt x="311" y="623"/>
                  </a:lnTo>
                  <a:lnTo>
                    <a:pt x="317" y="616"/>
                  </a:lnTo>
                  <a:lnTo>
                    <a:pt x="323" y="609"/>
                  </a:lnTo>
                  <a:lnTo>
                    <a:pt x="327" y="603"/>
                  </a:lnTo>
                  <a:lnTo>
                    <a:pt x="330" y="597"/>
                  </a:lnTo>
                  <a:lnTo>
                    <a:pt x="331" y="594"/>
                  </a:lnTo>
                  <a:lnTo>
                    <a:pt x="329" y="594"/>
                  </a:lnTo>
                  <a:lnTo>
                    <a:pt x="325" y="598"/>
                  </a:lnTo>
                  <a:lnTo>
                    <a:pt x="319" y="603"/>
                  </a:lnTo>
                  <a:lnTo>
                    <a:pt x="313" y="610"/>
                  </a:lnTo>
                  <a:close/>
                  <a:moveTo>
                    <a:pt x="356" y="561"/>
                  </a:moveTo>
                  <a:lnTo>
                    <a:pt x="350" y="568"/>
                  </a:lnTo>
                  <a:lnTo>
                    <a:pt x="344" y="575"/>
                  </a:lnTo>
                  <a:lnTo>
                    <a:pt x="342" y="580"/>
                  </a:lnTo>
                  <a:lnTo>
                    <a:pt x="341" y="584"/>
                  </a:lnTo>
                  <a:lnTo>
                    <a:pt x="343" y="582"/>
                  </a:lnTo>
                  <a:lnTo>
                    <a:pt x="348" y="580"/>
                  </a:lnTo>
                  <a:lnTo>
                    <a:pt x="354" y="574"/>
                  </a:lnTo>
                  <a:lnTo>
                    <a:pt x="360" y="567"/>
                  </a:lnTo>
                  <a:lnTo>
                    <a:pt x="367" y="560"/>
                  </a:lnTo>
                  <a:lnTo>
                    <a:pt x="371" y="553"/>
                  </a:lnTo>
                  <a:lnTo>
                    <a:pt x="374" y="548"/>
                  </a:lnTo>
                  <a:lnTo>
                    <a:pt x="375" y="546"/>
                  </a:lnTo>
                  <a:lnTo>
                    <a:pt x="373" y="546"/>
                  </a:lnTo>
                  <a:lnTo>
                    <a:pt x="369" y="548"/>
                  </a:lnTo>
                  <a:lnTo>
                    <a:pt x="363" y="554"/>
                  </a:lnTo>
                  <a:lnTo>
                    <a:pt x="356" y="561"/>
                  </a:lnTo>
                  <a:close/>
                  <a:moveTo>
                    <a:pt x="275" y="695"/>
                  </a:moveTo>
                  <a:lnTo>
                    <a:pt x="269" y="702"/>
                  </a:lnTo>
                  <a:lnTo>
                    <a:pt x="266" y="707"/>
                  </a:lnTo>
                  <a:lnTo>
                    <a:pt x="263" y="712"/>
                  </a:lnTo>
                  <a:lnTo>
                    <a:pt x="262" y="714"/>
                  </a:lnTo>
                  <a:lnTo>
                    <a:pt x="265" y="714"/>
                  </a:lnTo>
                  <a:lnTo>
                    <a:pt x="268" y="712"/>
                  </a:lnTo>
                  <a:lnTo>
                    <a:pt x="273" y="707"/>
                  </a:lnTo>
                  <a:lnTo>
                    <a:pt x="278" y="701"/>
                  </a:lnTo>
                  <a:lnTo>
                    <a:pt x="287" y="689"/>
                  </a:lnTo>
                  <a:lnTo>
                    <a:pt x="291" y="682"/>
                  </a:lnTo>
                  <a:lnTo>
                    <a:pt x="288" y="682"/>
                  </a:lnTo>
                  <a:lnTo>
                    <a:pt x="285" y="685"/>
                  </a:lnTo>
                  <a:lnTo>
                    <a:pt x="280" y="689"/>
                  </a:lnTo>
                  <a:lnTo>
                    <a:pt x="275" y="695"/>
                  </a:lnTo>
                  <a:close/>
                  <a:moveTo>
                    <a:pt x="312" y="653"/>
                  </a:moveTo>
                  <a:lnTo>
                    <a:pt x="306" y="660"/>
                  </a:lnTo>
                  <a:lnTo>
                    <a:pt x="303" y="666"/>
                  </a:lnTo>
                  <a:lnTo>
                    <a:pt x="299" y="670"/>
                  </a:lnTo>
                  <a:lnTo>
                    <a:pt x="299" y="673"/>
                  </a:lnTo>
                  <a:lnTo>
                    <a:pt x="301" y="673"/>
                  </a:lnTo>
                  <a:lnTo>
                    <a:pt x="305" y="669"/>
                  </a:lnTo>
                  <a:lnTo>
                    <a:pt x="310" y="664"/>
                  </a:lnTo>
                  <a:lnTo>
                    <a:pt x="316" y="658"/>
                  </a:lnTo>
                  <a:lnTo>
                    <a:pt x="320" y="651"/>
                  </a:lnTo>
                  <a:lnTo>
                    <a:pt x="325" y="647"/>
                  </a:lnTo>
                  <a:lnTo>
                    <a:pt x="327" y="642"/>
                  </a:lnTo>
                  <a:lnTo>
                    <a:pt x="327" y="639"/>
                  </a:lnTo>
                  <a:lnTo>
                    <a:pt x="326" y="639"/>
                  </a:lnTo>
                  <a:lnTo>
                    <a:pt x="323" y="642"/>
                  </a:lnTo>
                  <a:lnTo>
                    <a:pt x="318" y="647"/>
                  </a:lnTo>
                  <a:lnTo>
                    <a:pt x="312" y="653"/>
                  </a:lnTo>
                  <a:close/>
                  <a:moveTo>
                    <a:pt x="355" y="614"/>
                  </a:moveTo>
                  <a:lnTo>
                    <a:pt x="361" y="607"/>
                  </a:lnTo>
                  <a:lnTo>
                    <a:pt x="365" y="601"/>
                  </a:lnTo>
                  <a:lnTo>
                    <a:pt x="368" y="597"/>
                  </a:lnTo>
                  <a:lnTo>
                    <a:pt x="368" y="594"/>
                  </a:lnTo>
                  <a:lnTo>
                    <a:pt x="367" y="594"/>
                  </a:lnTo>
                  <a:lnTo>
                    <a:pt x="362" y="597"/>
                  </a:lnTo>
                  <a:lnTo>
                    <a:pt x="357" y="601"/>
                  </a:lnTo>
                  <a:lnTo>
                    <a:pt x="351" y="609"/>
                  </a:lnTo>
                  <a:lnTo>
                    <a:pt x="345" y="614"/>
                  </a:lnTo>
                  <a:lnTo>
                    <a:pt x="341" y="622"/>
                  </a:lnTo>
                  <a:lnTo>
                    <a:pt x="338" y="626"/>
                  </a:lnTo>
                  <a:lnTo>
                    <a:pt x="337" y="629"/>
                  </a:lnTo>
                  <a:lnTo>
                    <a:pt x="339" y="629"/>
                  </a:lnTo>
                  <a:lnTo>
                    <a:pt x="343" y="625"/>
                  </a:lnTo>
                  <a:lnTo>
                    <a:pt x="349" y="620"/>
                  </a:lnTo>
                  <a:lnTo>
                    <a:pt x="355" y="614"/>
                  </a:lnTo>
                  <a:close/>
                  <a:moveTo>
                    <a:pt x="354" y="649"/>
                  </a:moveTo>
                  <a:lnTo>
                    <a:pt x="349" y="655"/>
                  </a:lnTo>
                  <a:lnTo>
                    <a:pt x="344" y="661"/>
                  </a:lnTo>
                  <a:lnTo>
                    <a:pt x="342" y="664"/>
                  </a:lnTo>
                  <a:lnTo>
                    <a:pt x="342" y="667"/>
                  </a:lnTo>
                  <a:lnTo>
                    <a:pt x="344" y="667"/>
                  </a:lnTo>
                  <a:lnTo>
                    <a:pt x="346" y="664"/>
                  </a:lnTo>
                  <a:lnTo>
                    <a:pt x="352" y="660"/>
                  </a:lnTo>
                  <a:lnTo>
                    <a:pt x="357" y="654"/>
                  </a:lnTo>
                  <a:lnTo>
                    <a:pt x="363" y="648"/>
                  </a:lnTo>
                  <a:lnTo>
                    <a:pt x="367" y="642"/>
                  </a:lnTo>
                  <a:lnTo>
                    <a:pt x="369" y="638"/>
                  </a:lnTo>
                  <a:lnTo>
                    <a:pt x="370" y="636"/>
                  </a:lnTo>
                  <a:lnTo>
                    <a:pt x="368" y="636"/>
                  </a:lnTo>
                  <a:lnTo>
                    <a:pt x="364" y="638"/>
                  </a:lnTo>
                  <a:lnTo>
                    <a:pt x="360" y="643"/>
                  </a:lnTo>
                  <a:lnTo>
                    <a:pt x="354" y="649"/>
                  </a:lnTo>
                  <a:close/>
                </a:path>
              </a:pathLst>
            </a:custGeom>
            <a:solidFill>
              <a:srgbClr val="F9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9" name="Freeform 63"/>
            <p:cNvSpPr>
              <a:spLocks noEditPoints="1"/>
            </p:cNvSpPr>
            <p:nvPr userDrawn="1"/>
          </p:nvSpPr>
          <p:spPr bwMode="auto">
            <a:xfrm>
              <a:off x="5467350" y="3163888"/>
              <a:ext cx="204788" cy="509588"/>
            </a:xfrm>
            <a:custGeom>
              <a:avLst/>
              <a:gdLst>
                <a:gd name="T0" fmla="*/ 0 w 386"/>
                <a:gd name="T1" fmla="*/ 884 h 961"/>
                <a:gd name="T2" fmla="*/ 7 w 386"/>
                <a:gd name="T3" fmla="*/ 527 h 961"/>
                <a:gd name="T4" fmla="*/ 13 w 386"/>
                <a:gd name="T5" fmla="*/ 442 h 961"/>
                <a:gd name="T6" fmla="*/ 353 w 386"/>
                <a:gd name="T7" fmla="*/ 43 h 961"/>
                <a:gd name="T8" fmla="*/ 378 w 386"/>
                <a:gd name="T9" fmla="*/ 64 h 961"/>
                <a:gd name="T10" fmla="*/ 372 w 386"/>
                <a:gd name="T11" fmla="*/ 150 h 961"/>
                <a:gd name="T12" fmla="*/ 377 w 386"/>
                <a:gd name="T13" fmla="*/ 223 h 961"/>
                <a:gd name="T14" fmla="*/ 385 w 386"/>
                <a:gd name="T15" fmla="*/ 464 h 961"/>
                <a:gd name="T16" fmla="*/ 374 w 386"/>
                <a:gd name="T17" fmla="*/ 580 h 961"/>
                <a:gd name="T18" fmla="*/ 222 w 386"/>
                <a:gd name="T19" fmla="*/ 164 h 961"/>
                <a:gd name="T20" fmla="*/ 152 w 386"/>
                <a:gd name="T21" fmla="*/ 249 h 961"/>
                <a:gd name="T22" fmla="*/ 150 w 386"/>
                <a:gd name="T23" fmla="*/ 261 h 961"/>
                <a:gd name="T24" fmla="*/ 87 w 386"/>
                <a:gd name="T25" fmla="*/ 350 h 961"/>
                <a:gd name="T26" fmla="*/ 42 w 386"/>
                <a:gd name="T27" fmla="*/ 409 h 961"/>
                <a:gd name="T28" fmla="*/ 36 w 386"/>
                <a:gd name="T29" fmla="*/ 425 h 961"/>
                <a:gd name="T30" fmla="*/ 277 w 386"/>
                <a:gd name="T31" fmla="*/ 171 h 961"/>
                <a:gd name="T32" fmla="*/ 210 w 386"/>
                <a:gd name="T33" fmla="*/ 254 h 961"/>
                <a:gd name="T34" fmla="*/ 169 w 386"/>
                <a:gd name="T35" fmla="*/ 314 h 961"/>
                <a:gd name="T36" fmla="*/ 76 w 386"/>
                <a:gd name="T37" fmla="*/ 429 h 961"/>
                <a:gd name="T38" fmla="*/ 244 w 386"/>
                <a:gd name="T39" fmla="*/ 253 h 961"/>
                <a:gd name="T40" fmla="*/ 260 w 386"/>
                <a:gd name="T41" fmla="*/ 252 h 961"/>
                <a:gd name="T42" fmla="*/ 150 w 386"/>
                <a:gd name="T43" fmla="*/ 397 h 961"/>
                <a:gd name="T44" fmla="*/ 361 w 386"/>
                <a:gd name="T45" fmla="*/ 176 h 961"/>
                <a:gd name="T46" fmla="*/ 244 w 386"/>
                <a:gd name="T47" fmla="*/ 312 h 961"/>
                <a:gd name="T48" fmla="*/ 51 w 386"/>
                <a:gd name="T49" fmla="*/ 535 h 961"/>
                <a:gd name="T50" fmla="*/ 194 w 386"/>
                <a:gd name="T51" fmla="*/ 379 h 961"/>
                <a:gd name="T52" fmla="*/ 78 w 386"/>
                <a:gd name="T53" fmla="*/ 532 h 961"/>
                <a:gd name="T54" fmla="*/ 304 w 386"/>
                <a:gd name="T55" fmla="*/ 293 h 961"/>
                <a:gd name="T56" fmla="*/ 178 w 386"/>
                <a:gd name="T57" fmla="*/ 439 h 961"/>
                <a:gd name="T58" fmla="*/ 328 w 386"/>
                <a:gd name="T59" fmla="*/ 293 h 961"/>
                <a:gd name="T60" fmla="*/ 77 w 386"/>
                <a:gd name="T61" fmla="*/ 580 h 961"/>
                <a:gd name="T62" fmla="*/ 326 w 386"/>
                <a:gd name="T63" fmla="*/ 309 h 961"/>
                <a:gd name="T64" fmla="*/ 116 w 386"/>
                <a:gd name="T65" fmla="*/ 556 h 961"/>
                <a:gd name="T66" fmla="*/ 269 w 386"/>
                <a:gd name="T67" fmla="*/ 404 h 961"/>
                <a:gd name="T68" fmla="*/ 135 w 386"/>
                <a:gd name="T69" fmla="*/ 571 h 961"/>
                <a:gd name="T70" fmla="*/ 229 w 386"/>
                <a:gd name="T71" fmla="*/ 467 h 961"/>
                <a:gd name="T72" fmla="*/ 51 w 386"/>
                <a:gd name="T73" fmla="*/ 694 h 961"/>
                <a:gd name="T74" fmla="*/ 271 w 386"/>
                <a:gd name="T75" fmla="*/ 444 h 961"/>
                <a:gd name="T76" fmla="*/ 17 w 386"/>
                <a:gd name="T77" fmla="*/ 753 h 961"/>
                <a:gd name="T78" fmla="*/ 135 w 386"/>
                <a:gd name="T79" fmla="*/ 632 h 961"/>
                <a:gd name="T80" fmla="*/ 340 w 386"/>
                <a:gd name="T81" fmla="*/ 401 h 961"/>
                <a:gd name="T82" fmla="*/ 87 w 386"/>
                <a:gd name="T83" fmla="*/ 708 h 961"/>
                <a:gd name="T84" fmla="*/ 222 w 386"/>
                <a:gd name="T85" fmla="*/ 569 h 961"/>
                <a:gd name="T86" fmla="*/ 42 w 386"/>
                <a:gd name="T87" fmla="*/ 795 h 961"/>
                <a:gd name="T88" fmla="*/ 106 w 386"/>
                <a:gd name="T89" fmla="*/ 721 h 961"/>
                <a:gd name="T90" fmla="*/ 323 w 386"/>
                <a:gd name="T91" fmla="*/ 488 h 961"/>
                <a:gd name="T92" fmla="*/ 113 w 386"/>
                <a:gd name="T93" fmla="*/ 747 h 961"/>
                <a:gd name="T94" fmla="*/ 183 w 386"/>
                <a:gd name="T95" fmla="*/ 674 h 961"/>
                <a:gd name="T96" fmla="*/ 37 w 386"/>
                <a:gd name="T97" fmla="*/ 871 h 961"/>
                <a:gd name="T98" fmla="*/ 138 w 386"/>
                <a:gd name="T99" fmla="*/ 756 h 961"/>
                <a:gd name="T100" fmla="*/ 240 w 386"/>
                <a:gd name="T101" fmla="*/ 653 h 961"/>
                <a:gd name="T102" fmla="*/ 32 w 386"/>
                <a:gd name="T103" fmla="*/ 917 h 961"/>
                <a:gd name="T104" fmla="*/ 125 w 386"/>
                <a:gd name="T105" fmla="*/ 820 h 961"/>
                <a:gd name="T106" fmla="*/ 201 w 386"/>
                <a:gd name="T107" fmla="*/ 734 h 961"/>
                <a:gd name="T108" fmla="*/ 71 w 386"/>
                <a:gd name="T109" fmla="*/ 916 h 961"/>
                <a:gd name="T110" fmla="*/ 146 w 386"/>
                <a:gd name="T111" fmla="*/ 830 h 961"/>
                <a:gd name="T112" fmla="*/ 295 w 386"/>
                <a:gd name="T113" fmla="*/ 672 h 961"/>
                <a:gd name="T114" fmla="*/ 154 w 386"/>
                <a:gd name="T115" fmla="*/ 868 h 961"/>
                <a:gd name="T116" fmla="*/ 226 w 386"/>
                <a:gd name="T117" fmla="*/ 785 h 961"/>
                <a:gd name="T118" fmla="*/ 238 w 386"/>
                <a:gd name="T119" fmla="*/ 814 h 961"/>
                <a:gd name="T120" fmla="*/ 309 w 386"/>
                <a:gd name="T121" fmla="*/ 738 h 961"/>
                <a:gd name="T122" fmla="*/ 321 w 386"/>
                <a:gd name="T123" fmla="*/ 769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961">
                  <a:moveTo>
                    <a:pt x="0" y="961"/>
                  </a:moveTo>
                  <a:lnTo>
                    <a:pt x="0" y="954"/>
                  </a:lnTo>
                  <a:lnTo>
                    <a:pt x="2" y="950"/>
                  </a:lnTo>
                  <a:lnTo>
                    <a:pt x="6" y="948"/>
                  </a:lnTo>
                  <a:lnTo>
                    <a:pt x="11" y="942"/>
                  </a:lnTo>
                  <a:lnTo>
                    <a:pt x="15" y="937"/>
                  </a:lnTo>
                  <a:lnTo>
                    <a:pt x="19" y="935"/>
                  </a:lnTo>
                  <a:lnTo>
                    <a:pt x="20" y="935"/>
                  </a:lnTo>
                  <a:lnTo>
                    <a:pt x="18" y="941"/>
                  </a:lnTo>
                  <a:lnTo>
                    <a:pt x="8" y="953"/>
                  </a:lnTo>
                  <a:lnTo>
                    <a:pt x="5" y="958"/>
                  </a:lnTo>
                  <a:lnTo>
                    <a:pt x="0" y="961"/>
                  </a:lnTo>
                  <a:close/>
                  <a:moveTo>
                    <a:pt x="0" y="922"/>
                  </a:moveTo>
                  <a:lnTo>
                    <a:pt x="0" y="914"/>
                  </a:lnTo>
                  <a:lnTo>
                    <a:pt x="2" y="911"/>
                  </a:lnTo>
                  <a:lnTo>
                    <a:pt x="4" y="910"/>
                  </a:lnTo>
                  <a:lnTo>
                    <a:pt x="10" y="903"/>
                  </a:lnTo>
                  <a:lnTo>
                    <a:pt x="14" y="898"/>
                  </a:lnTo>
                  <a:lnTo>
                    <a:pt x="18" y="896"/>
                  </a:lnTo>
                  <a:lnTo>
                    <a:pt x="20" y="896"/>
                  </a:lnTo>
                  <a:lnTo>
                    <a:pt x="19" y="898"/>
                  </a:lnTo>
                  <a:lnTo>
                    <a:pt x="17" y="902"/>
                  </a:lnTo>
                  <a:lnTo>
                    <a:pt x="12" y="909"/>
                  </a:lnTo>
                  <a:lnTo>
                    <a:pt x="7" y="915"/>
                  </a:lnTo>
                  <a:lnTo>
                    <a:pt x="4" y="918"/>
                  </a:lnTo>
                  <a:lnTo>
                    <a:pt x="0" y="922"/>
                  </a:lnTo>
                  <a:close/>
                  <a:moveTo>
                    <a:pt x="0" y="884"/>
                  </a:moveTo>
                  <a:lnTo>
                    <a:pt x="0" y="876"/>
                  </a:lnTo>
                  <a:lnTo>
                    <a:pt x="5" y="871"/>
                  </a:lnTo>
                  <a:lnTo>
                    <a:pt x="10" y="865"/>
                  </a:lnTo>
                  <a:lnTo>
                    <a:pt x="15" y="858"/>
                  </a:lnTo>
                  <a:lnTo>
                    <a:pt x="21" y="852"/>
                  </a:lnTo>
                  <a:lnTo>
                    <a:pt x="25" y="849"/>
                  </a:lnTo>
                  <a:lnTo>
                    <a:pt x="27" y="848"/>
                  </a:lnTo>
                  <a:lnTo>
                    <a:pt x="26" y="852"/>
                  </a:lnTo>
                  <a:lnTo>
                    <a:pt x="24" y="857"/>
                  </a:lnTo>
                  <a:lnTo>
                    <a:pt x="19" y="862"/>
                  </a:lnTo>
                  <a:lnTo>
                    <a:pt x="13" y="871"/>
                  </a:lnTo>
                  <a:lnTo>
                    <a:pt x="6" y="878"/>
                  </a:lnTo>
                  <a:lnTo>
                    <a:pt x="0" y="884"/>
                  </a:lnTo>
                  <a:close/>
                  <a:moveTo>
                    <a:pt x="0" y="815"/>
                  </a:moveTo>
                  <a:lnTo>
                    <a:pt x="0" y="805"/>
                  </a:lnTo>
                  <a:lnTo>
                    <a:pt x="7" y="798"/>
                  </a:lnTo>
                  <a:lnTo>
                    <a:pt x="12" y="794"/>
                  </a:lnTo>
                  <a:lnTo>
                    <a:pt x="15" y="791"/>
                  </a:lnTo>
                  <a:lnTo>
                    <a:pt x="17" y="791"/>
                  </a:lnTo>
                  <a:lnTo>
                    <a:pt x="17" y="794"/>
                  </a:lnTo>
                  <a:lnTo>
                    <a:pt x="13" y="799"/>
                  </a:lnTo>
                  <a:lnTo>
                    <a:pt x="7" y="807"/>
                  </a:lnTo>
                  <a:lnTo>
                    <a:pt x="0" y="815"/>
                  </a:lnTo>
                  <a:close/>
                  <a:moveTo>
                    <a:pt x="0" y="752"/>
                  </a:moveTo>
                  <a:lnTo>
                    <a:pt x="0" y="741"/>
                  </a:lnTo>
                  <a:lnTo>
                    <a:pt x="4" y="739"/>
                  </a:lnTo>
                  <a:lnTo>
                    <a:pt x="6" y="735"/>
                  </a:lnTo>
                  <a:lnTo>
                    <a:pt x="14" y="726"/>
                  </a:lnTo>
                  <a:lnTo>
                    <a:pt x="21" y="719"/>
                  </a:lnTo>
                  <a:lnTo>
                    <a:pt x="27" y="715"/>
                  </a:lnTo>
                  <a:lnTo>
                    <a:pt x="30" y="714"/>
                  </a:lnTo>
                  <a:lnTo>
                    <a:pt x="29" y="718"/>
                  </a:lnTo>
                  <a:lnTo>
                    <a:pt x="25" y="723"/>
                  </a:lnTo>
                  <a:lnTo>
                    <a:pt x="18" y="732"/>
                  </a:lnTo>
                  <a:lnTo>
                    <a:pt x="10" y="741"/>
                  </a:lnTo>
                  <a:lnTo>
                    <a:pt x="5" y="747"/>
                  </a:lnTo>
                  <a:lnTo>
                    <a:pt x="0" y="752"/>
                  </a:lnTo>
                  <a:close/>
                  <a:moveTo>
                    <a:pt x="0" y="723"/>
                  </a:moveTo>
                  <a:lnTo>
                    <a:pt x="0" y="713"/>
                  </a:lnTo>
                  <a:lnTo>
                    <a:pt x="10" y="704"/>
                  </a:lnTo>
                  <a:lnTo>
                    <a:pt x="14" y="702"/>
                  </a:lnTo>
                  <a:lnTo>
                    <a:pt x="11" y="709"/>
                  </a:lnTo>
                  <a:lnTo>
                    <a:pt x="0" y="723"/>
                  </a:lnTo>
                  <a:close/>
                  <a:moveTo>
                    <a:pt x="0" y="693"/>
                  </a:moveTo>
                  <a:lnTo>
                    <a:pt x="0" y="689"/>
                  </a:lnTo>
                  <a:lnTo>
                    <a:pt x="1" y="689"/>
                  </a:lnTo>
                  <a:lnTo>
                    <a:pt x="2" y="689"/>
                  </a:lnTo>
                  <a:lnTo>
                    <a:pt x="1" y="690"/>
                  </a:lnTo>
                  <a:lnTo>
                    <a:pt x="0" y="693"/>
                  </a:lnTo>
                  <a:close/>
                  <a:moveTo>
                    <a:pt x="0" y="538"/>
                  </a:moveTo>
                  <a:lnTo>
                    <a:pt x="0" y="531"/>
                  </a:lnTo>
                  <a:lnTo>
                    <a:pt x="5" y="527"/>
                  </a:lnTo>
                  <a:lnTo>
                    <a:pt x="7" y="527"/>
                  </a:lnTo>
                  <a:lnTo>
                    <a:pt x="6" y="530"/>
                  </a:lnTo>
                  <a:lnTo>
                    <a:pt x="0" y="538"/>
                  </a:lnTo>
                  <a:close/>
                  <a:moveTo>
                    <a:pt x="0" y="521"/>
                  </a:moveTo>
                  <a:lnTo>
                    <a:pt x="0" y="511"/>
                  </a:lnTo>
                  <a:lnTo>
                    <a:pt x="15" y="497"/>
                  </a:lnTo>
                  <a:lnTo>
                    <a:pt x="21" y="493"/>
                  </a:lnTo>
                  <a:lnTo>
                    <a:pt x="17" y="501"/>
                  </a:lnTo>
                  <a:lnTo>
                    <a:pt x="0" y="521"/>
                  </a:lnTo>
                  <a:close/>
                  <a:moveTo>
                    <a:pt x="0" y="505"/>
                  </a:moveTo>
                  <a:lnTo>
                    <a:pt x="0" y="494"/>
                  </a:lnTo>
                  <a:lnTo>
                    <a:pt x="4" y="489"/>
                  </a:lnTo>
                  <a:lnTo>
                    <a:pt x="18" y="475"/>
                  </a:lnTo>
                  <a:lnTo>
                    <a:pt x="29" y="464"/>
                  </a:lnTo>
                  <a:lnTo>
                    <a:pt x="37" y="457"/>
                  </a:lnTo>
                  <a:lnTo>
                    <a:pt x="40" y="456"/>
                  </a:lnTo>
                  <a:lnTo>
                    <a:pt x="38" y="460"/>
                  </a:lnTo>
                  <a:lnTo>
                    <a:pt x="32" y="469"/>
                  </a:lnTo>
                  <a:lnTo>
                    <a:pt x="21" y="481"/>
                  </a:lnTo>
                  <a:lnTo>
                    <a:pt x="8" y="497"/>
                  </a:lnTo>
                  <a:lnTo>
                    <a:pt x="4" y="500"/>
                  </a:lnTo>
                  <a:lnTo>
                    <a:pt x="0" y="505"/>
                  </a:lnTo>
                  <a:close/>
                  <a:moveTo>
                    <a:pt x="0" y="486"/>
                  </a:moveTo>
                  <a:lnTo>
                    <a:pt x="0" y="479"/>
                  </a:lnTo>
                  <a:lnTo>
                    <a:pt x="11" y="466"/>
                  </a:lnTo>
                  <a:lnTo>
                    <a:pt x="25" y="451"/>
                  </a:lnTo>
                  <a:lnTo>
                    <a:pt x="39" y="436"/>
                  </a:lnTo>
                  <a:lnTo>
                    <a:pt x="51" y="424"/>
                  </a:lnTo>
                  <a:lnTo>
                    <a:pt x="59" y="417"/>
                  </a:lnTo>
                  <a:lnTo>
                    <a:pt x="63" y="415"/>
                  </a:lnTo>
                  <a:lnTo>
                    <a:pt x="61" y="419"/>
                  </a:lnTo>
                  <a:lnTo>
                    <a:pt x="53" y="429"/>
                  </a:lnTo>
                  <a:lnTo>
                    <a:pt x="43" y="442"/>
                  </a:lnTo>
                  <a:lnTo>
                    <a:pt x="29" y="457"/>
                  </a:lnTo>
                  <a:lnTo>
                    <a:pt x="13" y="474"/>
                  </a:lnTo>
                  <a:lnTo>
                    <a:pt x="0" y="486"/>
                  </a:lnTo>
                  <a:close/>
                  <a:moveTo>
                    <a:pt x="0" y="457"/>
                  </a:moveTo>
                  <a:lnTo>
                    <a:pt x="0" y="449"/>
                  </a:lnTo>
                  <a:lnTo>
                    <a:pt x="12" y="437"/>
                  </a:lnTo>
                  <a:lnTo>
                    <a:pt x="18" y="435"/>
                  </a:lnTo>
                  <a:lnTo>
                    <a:pt x="13" y="442"/>
                  </a:lnTo>
                  <a:lnTo>
                    <a:pt x="0" y="457"/>
                  </a:lnTo>
                  <a:close/>
                  <a:moveTo>
                    <a:pt x="0" y="444"/>
                  </a:moveTo>
                  <a:lnTo>
                    <a:pt x="0" y="434"/>
                  </a:lnTo>
                  <a:lnTo>
                    <a:pt x="4" y="430"/>
                  </a:lnTo>
                  <a:lnTo>
                    <a:pt x="7" y="426"/>
                  </a:lnTo>
                  <a:lnTo>
                    <a:pt x="23" y="410"/>
                  </a:lnTo>
                  <a:lnTo>
                    <a:pt x="36" y="398"/>
                  </a:lnTo>
                  <a:lnTo>
                    <a:pt x="44" y="390"/>
                  </a:lnTo>
                  <a:lnTo>
                    <a:pt x="48" y="387"/>
                  </a:lnTo>
                  <a:lnTo>
                    <a:pt x="45" y="392"/>
                  </a:lnTo>
                  <a:lnTo>
                    <a:pt x="38" y="401"/>
                  </a:lnTo>
                  <a:lnTo>
                    <a:pt x="26" y="416"/>
                  </a:lnTo>
                  <a:lnTo>
                    <a:pt x="11" y="432"/>
                  </a:lnTo>
                  <a:lnTo>
                    <a:pt x="6" y="438"/>
                  </a:lnTo>
                  <a:lnTo>
                    <a:pt x="0" y="444"/>
                  </a:lnTo>
                  <a:close/>
                  <a:moveTo>
                    <a:pt x="0" y="417"/>
                  </a:moveTo>
                  <a:lnTo>
                    <a:pt x="0" y="410"/>
                  </a:lnTo>
                  <a:lnTo>
                    <a:pt x="8" y="403"/>
                  </a:lnTo>
                  <a:lnTo>
                    <a:pt x="12" y="401"/>
                  </a:lnTo>
                  <a:lnTo>
                    <a:pt x="10" y="406"/>
                  </a:lnTo>
                  <a:lnTo>
                    <a:pt x="0" y="417"/>
                  </a:lnTo>
                  <a:close/>
                  <a:moveTo>
                    <a:pt x="0" y="406"/>
                  </a:moveTo>
                  <a:lnTo>
                    <a:pt x="0" y="397"/>
                  </a:lnTo>
                  <a:lnTo>
                    <a:pt x="4" y="393"/>
                  </a:lnTo>
                  <a:lnTo>
                    <a:pt x="7" y="390"/>
                  </a:lnTo>
                  <a:lnTo>
                    <a:pt x="24" y="372"/>
                  </a:lnTo>
                  <a:lnTo>
                    <a:pt x="37" y="359"/>
                  </a:lnTo>
                  <a:lnTo>
                    <a:pt x="46" y="350"/>
                  </a:lnTo>
                  <a:lnTo>
                    <a:pt x="50" y="348"/>
                  </a:lnTo>
                  <a:lnTo>
                    <a:pt x="48" y="353"/>
                  </a:lnTo>
                  <a:lnTo>
                    <a:pt x="39" y="362"/>
                  </a:lnTo>
                  <a:lnTo>
                    <a:pt x="26" y="378"/>
                  </a:lnTo>
                  <a:lnTo>
                    <a:pt x="11" y="396"/>
                  </a:lnTo>
                  <a:lnTo>
                    <a:pt x="6" y="401"/>
                  </a:lnTo>
                  <a:lnTo>
                    <a:pt x="0" y="406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79" y="17"/>
                  </a:lnTo>
                  <a:lnTo>
                    <a:pt x="372" y="24"/>
                  </a:lnTo>
                  <a:lnTo>
                    <a:pt x="353" y="43"/>
                  </a:lnTo>
                  <a:lnTo>
                    <a:pt x="336" y="58"/>
                  </a:lnTo>
                  <a:lnTo>
                    <a:pt x="324" y="68"/>
                  </a:lnTo>
                  <a:lnTo>
                    <a:pt x="320" y="70"/>
                  </a:lnTo>
                  <a:lnTo>
                    <a:pt x="323" y="65"/>
                  </a:lnTo>
                  <a:lnTo>
                    <a:pt x="334" y="53"/>
                  </a:lnTo>
                  <a:lnTo>
                    <a:pt x="349" y="37"/>
                  </a:lnTo>
                  <a:lnTo>
                    <a:pt x="368" y="17"/>
                  </a:lnTo>
                  <a:lnTo>
                    <a:pt x="378" y="8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3"/>
                  </a:lnTo>
                  <a:lnTo>
                    <a:pt x="371" y="49"/>
                  </a:lnTo>
                  <a:lnTo>
                    <a:pt x="358" y="59"/>
                  </a:lnTo>
                  <a:lnTo>
                    <a:pt x="348" y="66"/>
                  </a:lnTo>
                  <a:lnTo>
                    <a:pt x="345" y="69"/>
                  </a:lnTo>
                  <a:lnTo>
                    <a:pt x="347" y="64"/>
                  </a:lnTo>
                  <a:lnTo>
                    <a:pt x="355" y="55"/>
                  </a:lnTo>
                  <a:lnTo>
                    <a:pt x="370" y="39"/>
                  </a:lnTo>
                  <a:lnTo>
                    <a:pt x="386" y="22"/>
                  </a:lnTo>
                  <a:close/>
                  <a:moveTo>
                    <a:pt x="386" y="38"/>
                  </a:moveTo>
                  <a:lnTo>
                    <a:pt x="386" y="44"/>
                  </a:lnTo>
                  <a:lnTo>
                    <a:pt x="379" y="51"/>
                  </a:lnTo>
                  <a:lnTo>
                    <a:pt x="370" y="62"/>
                  </a:lnTo>
                  <a:lnTo>
                    <a:pt x="359" y="72"/>
                  </a:lnTo>
                  <a:lnTo>
                    <a:pt x="347" y="84"/>
                  </a:lnTo>
                  <a:lnTo>
                    <a:pt x="328" y="102"/>
                  </a:lnTo>
                  <a:lnTo>
                    <a:pt x="314" y="116"/>
                  </a:lnTo>
                  <a:lnTo>
                    <a:pt x="303" y="126"/>
                  </a:lnTo>
                  <a:lnTo>
                    <a:pt x="298" y="128"/>
                  </a:lnTo>
                  <a:lnTo>
                    <a:pt x="301" y="122"/>
                  </a:lnTo>
                  <a:lnTo>
                    <a:pt x="310" y="112"/>
                  </a:lnTo>
                  <a:lnTo>
                    <a:pt x="324" y="96"/>
                  </a:lnTo>
                  <a:lnTo>
                    <a:pt x="342" y="78"/>
                  </a:lnTo>
                  <a:lnTo>
                    <a:pt x="356" y="65"/>
                  </a:lnTo>
                  <a:lnTo>
                    <a:pt x="368" y="53"/>
                  </a:lnTo>
                  <a:lnTo>
                    <a:pt x="378" y="44"/>
                  </a:lnTo>
                  <a:lnTo>
                    <a:pt x="386" y="38"/>
                  </a:lnTo>
                  <a:close/>
                  <a:moveTo>
                    <a:pt x="386" y="50"/>
                  </a:moveTo>
                  <a:lnTo>
                    <a:pt x="386" y="57"/>
                  </a:lnTo>
                  <a:lnTo>
                    <a:pt x="378" y="64"/>
                  </a:lnTo>
                  <a:lnTo>
                    <a:pt x="374" y="65"/>
                  </a:lnTo>
                  <a:lnTo>
                    <a:pt x="377" y="60"/>
                  </a:lnTo>
                  <a:lnTo>
                    <a:pt x="386" y="50"/>
                  </a:lnTo>
                  <a:close/>
                  <a:moveTo>
                    <a:pt x="386" y="62"/>
                  </a:moveTo>
                  <a:lnTo>
                    <a:pt x="386" y="74"/>
                  </a:lnTo>
                  <a:lnTo>
                    <a:pt x="383" y="76"/>
                  </a:lnTo>
                  <a:lnTo>
                    <a:pt x="380" y="79"/>
                  </a:lnTo>
                  <a:lnTo>
                    <a:pt x="362" y="96"/>
                  </a:lnTo>
                  <a:lnTo>
                    <a:pt x="347" y="110"/>
                  </a:lnTo>
                  <a:lnTo>
                    <a:pt x="336" y="119"/>
                  </a:lnTo>
                  <a:lnTo>
                    <a:pt x="333" y="121"/>
                  </a:lnTo>
                  <a:lnTo>
                    <a:pt x="335" y="116"/>
                  </a:lnTo>
                  <a:lnTo>
                    <a:pt x="343" y="104"/>
                  </a:lnTo>
                  <a:lnTo>
                    <a:pt x="358" y="90"/>
                  </a:lnTo>
                  <a:lnTo>
                    <a:pt x="375" y="72"/>
                  </a:lnTo>
                  <a:lnTo>
                    <a:pt x="380" y="66"/>
                  </a:lnTo>
                  <a:lnTo>
                    <a:pt x="386" y="62"/>
                  </a:lnTo>
                  <a:close/>
                  <a:moveTo>
                    <a:pt x="386" y="93"/>
                  </a:moveTo>
                  <a:lnTo>
                    <a:pt x="386" y="101"/>
                  </a:lnTo>
                  <a:lnTo>
                    <a:pt x="375" y="109"/>
                  </a:lnTo>
                  <a:lnTo>
                    <a:pt x="372" y="112"/>
                  </a:lnTo>
                  <a:lnTo>
                    <a:pt x="375" y="106"/>
                  </a:lnTo>
                  <a:lnTo>
                    <a:pt x="386" y="93"/>
                  </a:lnTo>
                  <a:close/>
                  <a:moveTo>
                    <a:pt x="386" y="107"/>
                  </a:moveTo>
                  <a:lnTo>
                    <a:pt x="386" y="120"/>
                  </a:lnTo>
                  <a:lnTo>
                    <a:pt x="383" y="122"/>
                  </a:lnTo>
                  <a:lnTo>
                    <a:pt x="366" y="139"/>
                  </a:lnTo>
                  <a:lnTo>
                    <a:pt x="353" y="151"/>
                  </a:lnTo>
                  <a:lnTo>
                    <a:pt x="343" y="159"/>
                  </a:lnTo>
                  <a:lnTo>
                    <a:pt x="339" y="160"/>
                  </a:lnTo>
                  <a:lnTo>
                    <a:pt x="341" y="156"/>
                  </a:lnTo>
                  <a:lnTo>
                    <a:pt x="349" y="146"/>
                  </a:lnTo>
                  <a:lnTo>
                    <a:pt x="362" y="132"/>
                  </a:lnTo>
                  <a:lnTo>
                    <a:pt x="378" y="115"/>
                  </a:lnTo>
                  <a:lnTo>
                    <a:pt x="383" y="110"/>
                  </a:lnTo>
                  <a:lnTo>
                    <a:pt x="386" y="107"/>
                  </a:lnTo>
                  <a:close/>
                  <a:moveTo>
                    <a:pt x="386" y="128"/>
                  </a:moveTo>
                  <a:lnTo>
                    <a:pt x="386" y="133"/>
                  </a:lnTo>
                  <a:lnTo>
                    <a:pt x="380" y="140"/>
                  </a:lnTo>
                  <a:lnTo>
                    <a:pt x="372" y="150"/>
                  </a:lnTo>
                  <a:lnTo>
                    <a:pt x="364" y="159"/>
                  </a:lnTo>
                  <a:lnTo>
                    <a:pt x="353" y="170"/>
                  </a:lnTo>
                  <a:lnTo>
                    <a:pt x="336" y="185"/>
                  </a:lnTo>
                  <a:lnTo>
                    <a:pt x="323" y="197"/>
                  </a:lnTo>
                  <a:lnTo>
                    <a:pt x="314" y="204"/>
                  </a:lnTo>
                  <a:lnTo>
                    <a:pt x="310" y="207"/>
                  </a:lnTo>
                  <a:lnTo>
                    <a:pt x="312" y="202"/>
                  </a:lnTo>
                  <a:lnTo>
                    <a:pt x="320" y="192"/>
                  </a:lnTo>
                  <a:lnTo>
                    <a:pt x="333" y="178"/>
                  </a:lnTo>
                  <a:lnTo>
                    <a:pt x="348" y="163"/>
                  </a:lnTo>
                  <a:lnTo>
                    <a:pt x="360" y="151"/>
                  </a:lnTo>
                  <a:lnTo>
                    <a:pt x="371" y="140"/>
                  </a:lnTo>
                  <a:lnTo>
                    <a:pt x="379" y="133"/>
                  </a:lnTo>
                  <a:lnTo>
                    <a:pt x="386" y="128"/>
                  </a:lnTo>
                  <a:close/>
                  <a:moveTo>
                    <a:pt x="386" y="161"/>
                  </a:moveTo>
                  <a:lnTo>
                    <a:pt x="386" y="173"/>
                  </a:lnTo>
                  <a:lnTo>
                    <a:pt x="378" y="180"/>
                  </a:lnTo>
                  <a:lnTo>
                    <a:pt x="371" y="186"/>
                  </a:lnTo>
                  <a:lnTo>
                    <a:pt x="366" y="189"/>
                  </a:lnTo>
                  <a:lnTo>
                    <a:pt x="364" y="190"/>
                  </a:lnTo>
                  <a:lnTo>
                    <a:pt x="365" y="186"/>
                  </a:lnTo>
                  <a:lnTo>
                    <a:pt x="370" y="180"/>
                  </a:lnTo>
                  <a:lnTo>
                    <a:pt x="377" y="172"/>
                  </a:lnTo>
                  <a:lnTo>
                    <a:pt x="386" y="161"/>
                  </a:lnTo>
                  <a:close/>
                  <a:moveTo>
                    <a:pt x="386" y="180"/>
                  </a:moveTo>
                  <a:lnTo>
                    <a:pt x="386" y="194"/>
                  </a:lnTo>
                  <a:lnTo>
                    <a:pt x="384" y="196"/>
                  </a:lnTo>
                  <a:lnTo>
                    <a:pt x="368" y="210"/>
                  </a:lnTo>
                  <a:lnTo>
                    <a:pt x="356" y="222"/>
                  </a:lnTo>
                  <a:lnTo>
                    <a:pt x="347" y="228"/>
                  </a:lnTo>
                  <a:lnTo>
                    <a:pt x="343" y="229"/>
                  </a:lnTo>
                  <a:lnTo>
                    <a:pt x="346" y="226"/>
                  </a:lnTo>
                  <a:lnTo>
                    <a:pt x="353" y="216"/>
                  </a:lnTo>
                  <a:lnTo>
                    <a:pt x="364" y="203"/>
                  </a:lnTo>
                  <a:lnTo>
                    <a:pt x="378" y="188"/>
                  </a:lnTo>
                  <a:lnTo>
                    <a:pt x="383" y="184"/>
                  </a:lnTo>
                  <a:lnTo>
                    <a:pt x="386" y="180"/>
                  </a:lnTo>
                  <a:close/>
                  <a:moveTo>
                    <a:pt x="386" y="203"/>
                  </a:moveTo>
                  <a:lnTo>
                    <a:pt x="386" y="214"/>
                  </a:lnTo>
                  <a:lnTo>
                    <a:pt x="377" y="223"/>
                  </a:lnTo>
                  <a:lnTo>
                    <a:pt x="366" y="235"/>
                  </a:lnTo>
                  <a:lnTo>
                    <a:pt x="352" y="248"/>
                  </a:lnTo>
                  <a:lnTo>
                    <a:pt x="340" y="259"/>
                  </a:lnTo>
                  <a:lnTo>
                    <a:pt x="331" y="266"/>
                  </a:lnTo>
                  <a:lnTo>
                    <a:pt x="328" y="267"/>
                  </a:lnTo>
                  <a:lnTo>
                    <a:pt x="329" y="262"/>
                  </a:lnTo>
                  <a:lnTo>
                    <a:pt x="336" y="253"/>
                  </a:lnTo>
                  <a:lnTo>
                    <a:pt x="347" y="241"/>
                  </a:lnTo>
                  <a:lnTo>
                    <a:pt x="361" y="227"/>
                  </a:lnTo>
                  <a:lnTo>
                    <a:pt x="374" y="214"/>
                  </a:lnTo>
                  <a:lnTo>
                    <a:pt x="386" y="203"/>
                  </a:lnTo>
                  <a:close/>
                  <a:moveTo>
                    <a:pt x="386" y="300"/>
                  </a:moveTo>
                  <a:lnTo>
                    <a:pt x="386" y="306"/>
                  </a:lnTo>
                  <a:lnTo>
                    <a:pt x="385" y="306"/>
                  </a:lnTo>
                  <a:lnTo>
                    <a:pt x="384" y="306"/>
                  </a:lnTo>
                  <a:lnTo>
                    <a:pt x="384" y="304"/>
                  </a:lnTo>
                  <a:lnTo>
                    <a:pt x="386" y="300"/>
                  </a:lnTo>
                  <a:close/>
                  <a:moveTo>
                    <a:pt x="386" y="328"/>
                  </a:moveTo>
                  <a:lnTo>
                    <a:pt x="386" y="334"/>
                  </a:lnTo>
                  <a:lnTo>
                    <a:pt x="385" y="334"/>
                  </a:lnTo>
                  <a:lnTo>
                    <a:pt x="384" y="334"/>
                  </a:lnTo>
                  <a:lnTo>
                    <a:pt x="384" y="331"/>
                  </a:lnTo>
                  <a:lnTo>
                    <a:pt x="386" y="328"/>
                  </a:lnTo>
                  <a:close/>
                  <a:moveTo>
                    <a:pt x="386" y="419"/>
                  </a:moveTo>
                  <a:lnTo>
                    <a:pt x="386" y="426"/>
                  </a:lnTo>
                  <a:lnTo>
                    <a:pt x="378" y="437"/>
                  </a:lnTo>
                  <a:lnTo>
                    <a:pt x="367" y="449"/>
                  </a:lnTo>
                  <a:lnTo>
                    <a:pt x="356" y="460"/>
                  </a:lnTo>
                  <a:lnTo>
                    <a:pt x="348" y="467"/>
                  </a:lnTo>
                  <a:lnTo>
                    <a:pt x="342" y="472"/>
                  </a:lnTo>
                  <a:lnTo>
                    <a:pt x="339" y="472"/>
                  </a:lnTo>
                  <a:lnTo>
                    <a:pt x="340" y="468"/>
                  </a:lnTo>
                  <a:lnTo>
                    <a:pt x="345" y="461"/>
                  </a:lnTo>
                  <a:lnTo>
                    <a:pt x="352" y="451"/>
                  </a:lnTo>
                  <a:lnTo>
                    <a:pt x="362" y="441"/>
                  </a:lnTo>
                  <a:lnTo>
                    <a:pt x="375" y="428"/>
                  </a:lnTo>
                  <a:lnTo>
                    <a:pt x="386" y="419"/>
                  </a:lnTo>
                  <a:close/>
                  <a:moveTo>
                    <a:pt x="386" y="450"/>
                  </a:moveTo>
                  <a:lnTo>
                    <a:pt x="386" y="463"/>
                  </a:lnTo>
                  <a:lnTo>
                    <a:pt x="385" y="464"/>
                  </a:lnTo>
                  <a:lnTo>
                    <a:pt x="383" y="467"/>
                  </a:lnTo>
                  <a:lnTo>
                    <a:pt x="373" y="476"/>
                  </a:lnTo>
                  <a:lnTo>
                    <a:pt x="365" y="483"/>
                  </a:lnTo>
                  <a:lnTo>
                    <a:pt x="359" y="487"/>
                  </a:lnTo>
                  <a:lnTo>
                    <a:pt x="356" y="488"/>
                  </a:lnTo>
                  <a:lnTo>
                    <a:pt x="356" y="483"/>
                  </a:lnTo>
                  <a:lnTo>
                    <a:pt x="361" y="477"/>
                  </a:lnTo>
                  <a:lnTo>
                    <a:pt x="368" y="468"/>
                  </a:lnTo>
                  <a:lnTo>
                    <a:pt x="378" y="458"/>
                  </a:lnTo>
                  <a:lnTo>
                    <a:pt x="383" y="454"/>
                  </a:lnTo>
                  <a:lnTo>
                    <a:pt x="386" y="450"/>
                  </a:lnTo>
                  <a:close/>
                  <a:moveTo>
                    <a:pt x="386" y="486"/>
                  </a:moveTo>
                  <a:lnTo>
                    <a:pt x="386" y="497"/>
                  </a:lnTo>
                  <a:lnTo>
                    <a:pt x="380" y="501"/>
                  </a:lnTo>
                  <a:lnTo>
                    <a:pt x="377" y="501"/>
                  </a:lnTo>
                  <a:lnTo>
                    <a:pt x="379" y="497"/>
                  </a:lnTo>
                  <a:lnTo>
                    <a:pt x="386" y="486"/>
                  </a:lnTo>
                  <a:close/>
                  <a:moveTo>
                    <a:pt x="386" y="529"/>
                  </a:moveTo>
                  <a:lnTo>
                    <a:pt x="386" y="532"/>
                  </a:lnTo>
                  <a:lnTo>
                    <a:pt x="379" y="542"/>
                  </a:lnTo>
                  <a:lnTo>
                    <a:pt x="368" y="555"/>
                  </a:lnTo>
                  <a:lnTo>
                    <a:pt x="360" y="563"/>
                  </a:lnTo>
                  <a:lnTo>
                    <a:pt x="352" y="570"/>
                  </a:lnTo>
                  <a:lnTo>
                    <a:pt x="347" y="574"/>
                  </a:lnTo>
                  <a:lnTo>
                    <a:pt x="345" y="574"/>
                  </a:lnTo>
                  <a:lnTo>
                    <a:pt x="345" y="570"/>
                  </a:lnTo>
                  <a:lnTo>
                    <a:pt x="349" y="564"/>
                  </a:lnTo>
                  <a:lnTo>
                    <a:pt x="355" y="556"/>
                  </a:lnTo>
                  <a:lnTo>
                    <a:pt x="364" y="548"/>
                  </a:lnTo>
                  <a:lnTo>
                    <a:pt x="371" y="539"/>
                  </a:lnTo>
                  <a:lnTo>
                    <a:pt x="378" y="533"/>
                  </a:lnTo>
                  <a:lnTo>
                    <a:pt x="383" y="530"/>
                  </a:lnTo>
                  <a:lnTo>
                    <a:pt x="386" y="529"/>
                  </a:lnTo>
                  <a:close/>
                  <a:moveTo>
                    <a:pt x="386" y="563"/>
                  </a:moveTo>
                  <a:lnTo>
                    <a:pt x="386" y="575"/>
                  </a:lnTo>
                  <a:lnTo>
                    <a:pt x="381" y="578"/>
                  </a:lnTo>
                  <a:lnTo>
                    <a:pt x="378" y="582"/>
                  </a:lnTo>
                  <a:lnTo>
                    <a:pt x="375" y="583"/>
                  </a:lnTo>
                  <a:lnTo>
                    <a:pt x="373" y="582"/>
                  </a:lnTo>
                  <a:lnTo>
                    <a:pt x="374" y="580"/>
                  </a:lnTo>
                  <a:lnTo>
                    <a:pt x="377" y="576"/>
                  </a:lnTo>
                  <a:lnTo>
                    <a:pt x="380" y="570"/>
                  </a:lnTo>
                  <a:lnTo>
                    <a:pt x="386" y="563"/>
                  </a:lnTo>
                  <a:close/>
                  <a:moveTo>
                    <a:pt x="386" y="607"/>
                  </a:moveTo>
                  <a:lnTo>
                    <a:pt x="386" y="617"/>
                  </a:lnTo>
                  <a:lnTo>
                    <a:pt x="383" y="621"/>
                  </a:lnTo>
                  <a:lnTo>
                    <a:pt x="378" y="626"/>
                  </a:lnTo>
                  <a:lnTo>
                    <a:pt x="371" y="633"/>
                  </a:lnTo>
                  <a:lnTo>
                    <a:pt x="365" y="639"/>
                  </a:lnTo>
                  <a:lnTo>
                    <a:pt x="360" y="643"/>
                  </a:lnTo>
                  <a:lnTo>
                    <a:pt x="358" y="643"/>
                  </a:lnTo>
                  <a:lnTo>
                    <a:pt x="358" y="639"/>
                  </a:lnTo>
                  <a:lnTo>
                    <a:pt x="361" y="634"/>
                  </a:lnTo>
                  <a:lnTo>
                    <a:pt x="366" y="627"/>
                  </a:lnTo>
                  <a:lnTo>
                    <a:pt x="373" y="619"/>
                  </a:lnTo>
                  <a:lnTo>
                    <a:pt x="380" y="612"/>
                  </a:lnTo>
                  <a:lnTo>
                    <a:pt x="386" y="607"/>
                  </a:lnTo>
                  <a:close/>
                  <a:moveTo>
                    <a:pt x="124" y="276"/>
                  </a:moveTo>
                  <a:lnTo>
                    <a:pt x="140" y="257"/>
                  </a:lnTo>
                  <a:lnTo>
                    <a:pt x="154" y="241"/>
                  </a:lnTo>
                  <a:lnTo>
                    <a:pt x="164" y="230"/>
                  </a:lnTo>
                  <a:lnTo>
                    <a:pt x="166" y="226"/>
                  </a:lnTo>
                  <a:lnTo>
                    <a:pt x="162" y="228"/>
                  </a:lnTo>
                  <a:lnTo>
                    <a:pt x="152" y="237"/>
                  </a:lnTo>
                  <a:lnTo>
                    <a:pt x="138" y="252"/>
                  </a:lnTo>
                  <a:lnTo>
                    <a:pt x="120" y="270"/>
                  </a:lnTo>
                  <a:lnTo>
                    <a:pt x="102" y="287"/>
                  </a:lnTo>
                  <a:lnTo>
                    <a:pt x="89" y="303"/>
                  </a:lnTo>
                  <a:lnTo>
                    <a:pt x="80" y="314"/>
                  </a:lnTo>
                  <a:lnTo>
                    <a:pt x="77" y="319"/>
                  </a:lnTo>
                  <a:lnTo>
                    <a:pt x="82" y="316"/>
                  </a:lnTo>
                  <a:lnTo>
                    <a:pt x="92" y="308"/>
                  </a:lnTo>
                  <a:lnTo>
                    <a:pt x="106" y="293"/>
                  </a:lnTo>
                  <a:lnTo>
                    <a:pt x="124" y="276"/>
                  </a:lnTo>
                  <a:close/>
                  <a:moveTo>
                    <a:pt x="290" y="100"/>
                  </a:moveTo>
                  <a:lnTo>
                    <a:pt x="285" y="103"/>
                  </a:lnTo>
                  <a:lnTo>
                    <a:pt x="274" y="112"/>
                  </a:lnTo>
                  <a:lnTo>
                    <a:pt x="259" y="127"/>
                  </a:lnTo>
                  <a:lnTo>
                    <a:pt x="240" y="145"/>
                  </a:lnTo>
                  <a:lnTo>
                    <a:pt x="222" y="164"/>
                  </a:lnTo>
                  <a:lnTo>
                    <a:pt x="207" y="180"/>
                  </a:lnTo>
                  <a:lnTo>
                    <a:pt x="197" y="191"/>
                  </a:lnTo>
                  <a:lnTo>
                    <a:pt x="195" y="196"/>
                  </a:lnTo>
                  <a:lnTo>
                    <a:pt x="200" y="194"/>
                  </a:lnTo>
                  <a:lnTo>
                    <a:pt x="210" y="184"/>
                  </a:lnTo>
                  <a:lnTo>
                    <a:pt x="226" y="170"/>
                  </a:lnTo>
                  <a:lnTo>
                    <a:pt x="244" y="151"/>
                  </a:lnTo>
                  <a:lnTo>
                    <a:pt x="263" y="133"/>
                  </a:lnTo>
                  <a:lnTo>
                    <a:pt x="277" y="116"/>
                  </a:lnTo>
                  <a:lnTo>
                    <a:pt x="286" y="106"/>
                  </a:lnTo>
                  <a:lnTo>
                    <a:pt x="290" y="100"/>
                  </a:lnTo>
                  <a:close/>
                  <a:moveTo>
                    <a:pt x="78" y="325"/>
                  </a:moveTo>
                  <a:lnTo>
                    <a:pt x="62" y="343"/>
                  </a:lnTo>
                  <a:lnTo>
                    <a:pt x="49" y="357"/>
                  </a:lnTo>
                  <a:lnTo>
                    <a:pt x="40" y="368"/>
                  </a:lnTo>
                  <a:lnTo>
                    <a:pt x="37" y="373"/>
                  </a:lnTo>
                  <a:lnTo>
                    <a:pt x="42" y="371"/>
                  </a:lnTo>
                  <a:lnTo>
                    <a:pt x="51" y="362"/>
                  </a:lnTo>
                  <a:lnTo>
                    <a:pt x="65" y="348"/>
                  </a:lnTo>
                  <a:lnTo>
                    <a:pt x="82" y="331"/>
                  </a:lnTo>
                  <a:lnTo>
                    <a:pt x="97" y="314"/>
                  </a:lnTo>
                  <a:lnTo>
                    <a:pt x="111" y="298"/>
                  </a:lnTo>
                  <a:lnTo>
                    <a:pt x="120" y="289"/>
                  </a:lnTo>
                  <a:lnTo>
                    <a:pt x="122" y="284"/>
                  </a:lnTo>
                  <a:lnTo>
                    <a:pt x="118" y="286"/>
                  </a:lnTo>
                  <a:lnTo>
                    <a:pt x="108" y="295"/>
                  </a:lnTo>
                  <a:lnTo>
                    <a:pt x="95" y="308"/>
                  </a:lnTo>
                  <a:lnTo>
                    <a:pt x="78" y="325"/>
                  </a:lnTo>
                  <a:close/>
                  <a:moveTo>
                    <a:pt x="196" y="211"/>
                  </a:moveTo>
                  <a:lnTo>
                    <a:pt x="214" y="194"/>
                  </a:lnTo>
                  <a:lnTo>
                    <a:pt x="228" y="178"/>
                  </a:lnTo>
                  <a:lnTo>
                    <a:pt x="238" y="166"/>
                  </a:lnTo>
                  <a:lnTo>
                    <a:pt x="240" y="161"/>
                  </a:lnTo>
                  <a:lnTo>
                    <a:pt x="235" y="164"/>
                  </a:lnTo>
                  <a:lnTo>
                    <a:pt x="226" y="173"/>
                  </a:lnTo>
                  <a:lnTo>
                    <a:pt x="210" y="188"/>
                  </a:lnTo>
                  <a:lnTo>
                    <a:pt x="192" y="205"/>
                  </a:lnTo>
                  <a:lnTo>
                    <a:pt x="175" y="223"/>
                  </a:lnTo>
                  <a:lnTo>
                    <a:pt x="162" y="239"/>
                  </a:lnTo>
                  <a:lnTo>
                    <a:pt x="152" y="249"/>
                  </a:lnTo>
                  <a:lnTo>
                    <a:pt x="150" y="255"/>
                  </a:lnTo>
                  <a:lnTo>
                    <a:pt x="153" y="252"/>
                  </a:lnTo>
                  <a:lnTo>
                    <a:pt x="164" y="243"/>
                  </a:lnTo>
                  <a:lnTo>
                    <a:pt x="179" y="229"/>
                  </a:lnTo>
                  <a:lnTo>
                    <a:pt x="196" y="211"/>
                  </a:lnTo>
                  <a:close/>
                  <a:moveTo>
                    <a:pt x="320" y="88"/>
                  </a:moveTo>
                  <a:lnTo>
                    <a:pt x="337" y="69"/>
                  </a:lnTo>
                  <a:lnTo>
                    <a:pt x="353" y="53"/>
                  </a:lnTo>
                  <a:lnTo>
                    <a:pt x="362" y="41"/>
                  </a:lnTo>
                  <a:lnTo>
                    <a:pt x="366" y="37"/>
                  </a:lnTo>
                  <a:lnTo>
                    <a:pt x="361" y="39"/>
                  </a:lnTo>
                  <a:lnTo>
                    <a:pt x="349" y="49"/>
                  </a:lnTo>
                  <a:lnTo>
                    <a:pt x="334" y="63"/>
                  </a:lnTo>
                  <a:lnTo>
                    <a:pt x="315" y="81"/>
                  </a:lnTo>
                  <a:lnTo>
                    <a:pt x="297" y="100"/>
                  </a:lnTo>
                  <a:lnTo>
                    <a:pt x="282" y="116"/>
                  </a:lnTo>
                  <a:lnTo>
                    <a:pt x="272" y="127"/>
                  </a:lnTo>
                  <a:lnTo>
                    <a:pt x="269" y="132"/>
                  </a:lnTo>
                  <a:lnTo>
                    <a:pt x="273" y="129"/>
                  </a:lnTo>
                  <a:lnTo>
                    <a:pt x="284" y="121"/>
                  </a:lnTo>
                  <a:lnTo>
                    <a:pt x="301" y="106"/>
                  </a:lnTo>
                  <a:lnTo>
                    <a:pt x="320" y="88"/>
                  </a:lnTo>
                  <a:close/>
                  <a:moveTo>
                    <a:pt x="44" y="384"/>
                  </a:moveTo>
                  <a:lnTo>
                    <a:pt x="59" y="366"/>
                  </a:lnTo>
                  <a:lnTo>
                    <a:pt x="73" y="352"/>
                  </a:lnTo>
                  <a:lnTo>
                    <a:pt x="81" y="342"/>
                  </a:lnTo>
                  <a:lnTo>
                    <a:pt x="83" y="337"/>
                  </a:lnTo>
                  <a:lnTo>
                    <a:pt x="78" y="340"/>
                  </a:lnTo>
                  <a:lnTo>
                    <a:pt x="70" y="348"/>
                  </a:lnTo>
                  <a:lnTo>
                    <a:pt x="56" y="361"/>
                  </a:lnTo>
                  <a:lnTo>
                    <a:pt x="40" y="378"/>
                  </a:lnTo>
                  <a:lnTo>
                    <a:pt x="25" y="394"/>
                  </a:lnTo>
                  <a:lnTo>
                    <a:pt x="12" y="410"/>
                  </a:lnTo>
                  <a:lnTo>
                    <a:pt x="5" y="419"/>
                  </a:lnTo>
                  <a:lnTo>
                    <a:pt x="2" y="424"/>
                  </a:lnTo>
                  <a:lnTo>
                    <a:pt x="6" y="422"/>
                  </a:lnTo>
                  <a:lnTo>
                    <a:pt x="15" y="413"/>
                  </a:lnTo>
                  <a:lnTo>
                    <a:pt x="29" y="400"/>
                  </a:lnTo>
                  <a:lnTo>
                    <a:pt x="44" y="384"/>
                  </a:lnTo>
                  <a:close/>
                  <a:moveTo>
                    <a:pt x="150" y="261"/>
                  </a:moveTo>
                  <a:lnTo>
                    <a:pt x="133" y="279"/>
                  </a:lnTo>
                  <a:lnTo>
                    <a:pt x="120" y="295"/>
                  </a:lnTo>
                  <a:lnTo>
                    <a:pt x="112" y="305"/>
                  </a:lnTo>
                  <a:lnTo>
                    <a:pt x="109" y="310"/>
                  </a:lnTo>
                  <a:lnTo>
                    <a:pt x="113" y="308"/>
                  </a:lnTo>
                  <a:lnTo>
                    <a:pt x="122" y="298"/>
                  </a:lnTo>
                  <a:lnTo>
                    <a:pt x="137" y="285"/>
                  </a:lnTo>
                  <a:lnTo>
                    <a:pt x="154" y="267"/>
                  </a:lnTo>
                  <a:lnTo>
                    <a:pt x="171" y="249"/>
                  </a:lnTo>
                  <a:lnTo>
                    <a:pt x="184" y="235"/>
                  </a:lnTo>
                  <a:lnTo>
                    <a:pt x="192" y="224"/>
                  </a:lnTo>
                  <a:lnTo>
                    <a:pt x="195" y="220"/>
                  </a:lnTo>
                  <a:lnTo>
                    <a:pt x="191" y="222"/>
                  </a:lnTo>
                  <a:lnTo>
                    <a:pt x="181" y="230"/>
                  </a:lnTo>
                  <a:lnTo>
                    <a:pt x="168" y="243"/>
                  </a:lnTo>
                  <a:lnTo>
                    <a:pt x="150" y="261"/>
                  </a:lnTo>
                  <a:close/>
                  <a:moveTo>
                    <a:pt x="223" y="191"/>
                  </a:moveTo>
                  <a:lnTo>
                    <a:pt x="227" y="189"/>
                  </a:lnTo>
                  <a:lnTo>
                    <a:pt x="238" y="179"/>
                  </a:lnTo>
                  <a:lnTo>
                    <a:pt x="253" y="165"/>
                  </a:lnTo>
                  <a:lnTo>
                    <a:pt x="271" y="147"/>
                  </a:lnTo>
                  <a:lnTo>
                    <a:pt x="289" y="129"/>
                  </a:lnTo>
                  <a:lnTo>
                    <a:pt x="303" y="114"/>
                  </a:lnTo>
                  <a:lnTo>
                    <a:pt x="312" y="103"/>
                  </a:lnTo>
                  <a:lnTo>
                    <a:pt x="315" y="98"/>
                  </a:lnTo>
                  <a:lnTo>
                    <a:pt x="310" y="101"/>
                  </a:lnTo>
                  <a:lnTo>
                    <a:pt x="299" y="109"/>
                  </a:lnTo>
                  <a:lnTo>
                    <a:pt x="285" y="123"/>
                  </a:lnTo>
                  <a:lnTo>
                    <a:pt x="267" y="141"/>
                  </a:lnTo>
                  <a:lnTo>
                    <a:pt x="250" y="159"/>
                  </a:lnTo>
                  <a:lnTo>
                    <a:pt x="235" y="175"/>
                  </a:lnTo>
                  <a:lnTo>
                    <a:pt x="226" y="186"/>
                  </a:lnTo>
                  <a:lnTo>
                    <a:pt x="223" y="191"/>
                  </a:lnTo>
                  <a:close/>
                  <a:moveTo>
                    <a:pt x="112" y="314"/>
                  </a:moveTo>
                  <a:lnTo>
                    <a:pt x="96" y="331"/>
                  </a:lnTo>
                  <a:lnTo>
                    <a:pt x="83" y="346"/>
                  </a:lnTo>
                  <a:lnTo>
                    <a:pt x="75" y="356"/>
                  </a:lnTo>
                  <a:lnTo>
                    <a:pt x="73" y="361"/>
                  </a:lnTo>
                  <a:lnTo>
                    <a:pt x="77" y="359"/>
                  </a:lnTo>
                  <a:lnTo>
                    <a:pt x="87" y="350"/>
                  </a:lnTo>
                  <a:lnTo>
                    <a:pt x="100" y="337"/>
                  </a:lnTo>
                  <a:lnTo>
                    <a:pt x="116" y="321"/>
                  </a:lnTo>
                  <a:lnTo>
                    <a:pt x="132" y="303"/>
                  </a:lnTo>
                  <a:lnTo>
                    <a:pt x="145" y="289"/>
                  </a:lnTo>
                  <a:lnTo>
                    <a:pt x="153" y="278"/>
                  </a:lnTo>
                  <a:lnTo>
                    <a:pt x="156" y="273"/>
                  </a:lnTo>
                  <a:lnTo>
                    <a:pt x="151" y="276"/>
                  </a:lnTo>
                  <a:lnTo>
                    <a:pt x="141" y="284"/>
                  </a:lnTo>
                  <a:lnTo>
                    <a:pt x="128" y="297"/>
                  </a:lnTo>
                  <a:lnTo>
                    <a:pt x="112" y="314"/>
                  </a:lnTo>
                  <a:close/>
                  <a:moveTo>
                    <a:pt x="228" y="204"/>
                  </a:moveTo>
                  <a:lnTo>
                    <a:pt x="245" y="186"/>
                  </a:lnTo>
                  <a:lnTo>
                    <a:pt x="258" y="172"/>
                  </a:lnTo>
                  <a:lnTo>
                    <a:pt x="267" y="161"/>
                  </a:lnTo>
                  <a:lnTo>
                    <a:pt x="270" y="157"/>
                  </a:lnTo>
                  <a:lnTo>
                    <a:pt x="265" y="159"/>
                  </a:lnTo>
                  <a:lnTo>
                    <a:pt x="255" y="167"/>
                  </a:lnTo>
                  <a:lnTo>
                    <a:pt x="241" y="180"/>
                  </a:lnTo>
                  <a:lnTo>
                    <a:pt x="223" y="198"/>
                  </a:lnTo>
                  <a:lnTo>
                    <a:pt x="207" y="215"/>
                  </a:lnTo>
                  <a:lnTo>
                    <a:pt x="194" y="230"/>
                  </a:lnTo>
                  <a:lnTo>
                    <a:pt x="184" y="241"/>
                  </a:lnTo>
                  <a:lnTo>
                    <a:pt x="182" y="246"/>
                  </a:lnTo>
                  <a:lnTo>
                    <a:pt x="187" y="243"/>
                  </a:lnTo>
                  <a:lnTo>
                    <a:pt x="196" y="235"/>
                  </a:lnTo>
                  <a:lnTo>
                    <a:pt x="210" y="222"/>
                  </a:lnTo>
                  <a:lnTo>
                    <a:pt x="228" y="204"/>
                  </a:lnTo>
                  <a:close/>
                  <a:moveTo>
                    <a:pt x="83" y="369"/>
                  </a:moveTo>
                  <a:lnTo>
                    <a:pt x="97" y="353"/>
                  </a:lnTo>
                  <a:lnTo>
                    <a:pt x="109" y="338"/>
                  </a:lnTo>
                  <a:lnTo>
                    <a:pt x="118" y="329"/>
                  </a:lnTo>
                  <a:lnTo>
                    <a:pt x="120" y="324"/>
                  </a:lnTo>
                  <a:lnTo>
                    <a:pt x="116" y="327"/>
                  </a:lnTo>
                  <a:lnTo>
                    <a:pt x="107" y="334"/>
                  </a:lnTo>
                  <a:lnTo>
                    <a:pt x="94" y="347"/>
                  </a:lnTo>
                  <a:lnTo>
                    <a:pt x="78" y="363"/>
                  </a:lnTo>
                  <a:lnTo>
                    <a:pt x="64" y="380"/>
                  </a:lnTo>
                  <a:lnTo>
                    <a:pt x="51" y="393"/>
                  </a:lnTo>
                  <a:lnTo>
                    <a:pt x="44" y="404"/>
                  </a:lnTo>
                  <a:lnTo>
                    <a:pt x="42" y="409"/>
                  </a:lnTo>
                  <a:lnTo>
                    <a:pt x="45" y="406"/>
                  </a:lnTo>
                  <a:lnTo>
                    <a:pt x="55" y="398"/>
                  </a:lnTo>
                  <a:lnTo>
                    <a:pt x="68" y="385"/>
                  </a:lnTo>
                  <a:lnTo>
                    <a:pt x="83" y="369"/>
                  </a:lnTo>
                  <a:close/>
                  <a:moveTo>
                    <a:pt x="145" y="298"/>
                  </a:moveTo>
                  <a:lnTo>
                    <a:pt x="150" y="296"/>
                  </a:lnTo>
                  <a:lnTo>
                    <a:pt x="159" y="287"/>
                  </a:lnTo>
                  <a:lnTo>
                    <a:pt x="172" y="274"/>
                  </a:lnTo>
                  <a:lnTo>
                    <a:pt x="189" y="258"/>
                  </a:lnTo>
                  <a:lnTo>
                    <a:pt x="206" y="240"/>
                  </a:lnTo>
                  <a:lnTo>
                    <a:pt x="219" y="226"/>
                  </a:lnTo>
                  <a:lnTo>
                    <a:pt x="227" y="215"/>
                  </a:lnTo>
                  <a:lnTo>
                    <a:pt x="229" y="210"/>
                  </a:lnTo>
                  <a:lnTo>
                    <a:pt x="225" y="213"/>
                  </a:lnTo>
                  <a:lnTo>
                    <a:pt x="215" y="221"/>
                  </a:lnTo>
                  <a:lnTo>
                    <a:pt x="202" y="234"/>
                  </a:lnTo>
                  <a:lnTo>
                    <a:pt x="185" y="251"/>
                  </a:lnTo>
                  <a:lnTo>
                    <a:pt x="169" y="268"/>
                  </a:lnTo>
                  <a:lnTo>
                    <a:pt x="156" y="283"/>
                  </a:lnTo>
                  <a:lnTo>
                    <a:pt x="147" y="293"/>
                  </a:lnTo>
                  <a:lnTo>
                    <a:pt x="145" y="298"/>
                  </a:lnTo>
                  <a:close/>
                  <a:moveTo>
                    <a:pt x="257" y="183"/>
                  </a:moveTo>
                  <a:lnTo>
                    <a:pt x="260" y="180"/>
                  </a:lnTo>
                  <a:lnTo>
                    <a:pt x="271" y="172"/>
                  </a:lnTo>
                  <a:lnTo>
                    <a:pt x="285" y="159"/>
                  </a:lnTo>
                  <a:lnTo>
                    <a:pt x="303" y="141"/>
                  </a:lnTo>
                  <a:lnTo>
                    <a:pt x="320" y="123"/>
                  </a:lnTo>
                  <a:lnTo>
                    <a:pt x="334" y="109"/>
                  </a:lnTo>
                  <a:lnTo>
                    <a:pt x="343" y="98"/>
                  </a:lnTo>
                  <a:lnTo>
                    <a:pt x="346" y="94"/>
                  </a:lnTo>
                  <a:lnTo>
                    <a:pt x="341" y="96"/>
                  </a:lnTo>
                  <a:lnTo>
                    <a:pt x="330" y="104"/>
                  </a:lnTo>
                  <a:lnTo>
                    <a:pt x="316" y="117"/>
                  </a:lnTo>
                  <a:lnTo>
                    <a:pt x="298" y="134"/>
                  </a:lnTo>
                  <a:lnTo>
                    <a:pt x="282" y="152"/>
                  </a:lnTo>
                  <a:lnTo>
                    <a:pt x="267" y="167"/>
                  </a:lnTo>
                  <a:lnTo>
                    <a:pt x="259" y="178"/>
                  </a:lnTo>
                  <a:lnTo>
                    <a:pt x="257" y="183"/>
                  </a:lnTo>
                  <a:close/>
                  <a:moveTo>
                    <a:pt x="50" y="409"/>
                  </a:moveTo>
                  <a:lnTo>
                    <a:pt x="36" y="425"/>
                  </a:lnTo>
                  <a:lnTo>
                    <a:pt x="24" y="438"/>
                  </a:lnTo>
                  <a:lnTo>
                    <a:pt x="17" y="448"/>
                  </a:lnTo>
                  <a:lnTo>
                    <a:pt x="14" y="453"/>
                  </a:lnTo>
                  <a:lnTo>
                    <a:pt x="18" y="450"/>
                  </a:lnTo>
                  <a:lnTo>
                    <a:pt x="26" y="443"/>
                  </a:lnTo>
                  <a:lnTo>
                    <a:pt x="39" y="431"/>
                  </a:lnTo>
                  <a:lnTo>
                    <a:pt x="53" y="415"/>
                  </a:lnTo>
                  <a:lnTo>
                    <a:pt x="68" y="399"/>
                  </a:lnTo>
                  <a:lnTo>
                    <a:pt x="80" y="386"/>
                  </a:lnTo>
                  <a:lnTo>
                    <a:pt x="87" y="375"/>
                  </a:lnTo>
                  <a:lnTo>
                    <a:pt x="89" y="372"/>
                  </a:lnTo>
                  <a:lnTo>
                    <a:pt x="86" y="373"/>
                  </a:lnTo>
                  <a:lnTo>
                    <a:pt x="77" y="381"/>
                  </a:lnTo>
                  <a:lnTo>
                    <a:pt x="64" y="393"/>
                  </a:lnTo>
                  <a:lnTo>
                    <a:pt x="50" y="409"/>
                  </a:lnTo>
                  <a:close/>
                  <a:moveTo>
                    <a:pt x="151" y="300"/>
                  </a:moveTo>
                  <a:lnTo>
                    <a:pt x="135" y="317"/>
                  </a:lnTo>
                  <a:lnTo>
                    <a:pt x="124" y="331"/>
                  </a:lnTo>
                  <a:lnTo>
                    <a:pt x="116" y="341"/>
                  </a:lnTo>
                  <a:lnTo>
                    <a:pt x="114" y="346"/>
                  </a:lnTo>
                  <a:lnTo>
                    <a:pt x="118" y="343"/>
                  </a:lnTo>
                  <a:lnTo>
                    <a:pt x="127" y="335"/>
                  </a:lnTo>
                  <a:lnTo>
                    <a:pt x="140" y="323"/>
                  </a:lnTo>
                  <a:lnTo>
                    <a:pt x="156" y="306"/>
                  </a:lnTo>
                  <a:lnTo>
                    <a:pt x="171" y="290"/>
                  </a:lnTo>
                  <a:lnTo>
                    <a:pt x="183" y="277"/>
                  </a:lnTo>
                  <a:lnTo>
                    <a:pt x="191" y="266"/>
                  </a:lnTo>
                  <a:lnTo>
                    <a:pt x="194" y="261"/>
                  </a:lnTo>
                  <a:lnTo>
                    <a:pt x="189" y="264"/>
                  </a:lnTo>
                  <a:lnTo>
                    <a:pt x="181" y="272"/>
                  </a:lnTo>
                  <a:lnTo>
                    <a:pt x="168" y="284"/>
                  </a:lnTo>
                  <a:lnTo>
                    <a:pt x="151" y="300"/>
                  </a:lnTo>
                  <a:close/>
                  <a:moveTo>
                    <a:pt x="264" y="195"/>
                  </a:moveTo>
                  <a:lnTo>
                    <a:pt x="280" y="178"/>
                  </a:lnTo>
                  <a:lnTo>
                    <a:pt x="293" y="164"/>
                  </a:lnTo>
                  <a:lnTo>
                    <a:pt x="302" y="153"/>
                  </a:lnTo>
                  <a:lnTo>
                    <a:pt x="304" y="148"/>
                  </a:lnTo>
                  <a:lnTo>
                    <a:pt x="301" y="151"/>
                  </a:lnTo>
                  <a:lnTo>
                    <a:pt x="290" y="158"/>
                  </a:lnTo>
                  <a:lnTo>
                    <a:pt x="277" y="171"/>
                  </a:lnTo>
                  <a:lnTo>
                    <a:pt x="260" y="188"/>
                  </a:lnTo>
                  <a:lnTo>
                    <a:pt x="244" y="205"/>
                  </a:lnTo>
                  <a:lnTo>
                    <a:pt x="231" y="220"/>
                  </a:lnTo>
                  <a:lnTo>
                    <a:pt x="222" y="230"/>
                  </a:lnTo>
                  <a:lnTo>
                    <a:pt x="220" y="235"/>
                  </a:lnTo>
                  <a:lnTo>
                    <a:pt x="223" y="233"/>
                  </a:lnTo>
                  <a:lnTo>
                    <a:pt x="233" y="224"/>
                  </a:lnTo>
                  <a:lnTo>
                    <a:pt x="247" y="211"/>
                  </a:lnTo>
                  <a:lnTo>
                    <a:pt x="264" y="195"/>
                  </a:lnTo>
                  <a:close/>
                  <a:moveTo>
                    <a:pt x="126" y="353"/>
                  </a:moveTo>
                  <a:lnTo>
                    <a:pt x="140" y="337"/>
                  </a:lnTo>
                  <a:lnTo>
                    <a:pt x="152" y="323"/>
                  </a:lnTo>
                  <a:lnTo>
                    <a:pt x="160" y="314"/>
                  </a:lnTo>
                  <a:lnTo>
                    <a:pt x="163" y="309"/>
                  </a:lnTo>
                  <a:lnTo>
                    <a:pt x="158" y="311"/>
                  </a:lnTo>
                  <a:lnTo>
                    <a:pt x="150" y="318"/>
                  </a:lnTo>
                  <a:lnTo>
                    <a:pt x="137" y="330"/>
                  </a:lnTo>
                  <a:lnTo>
                    <a:pt x="122" y="347"/>
                  </a:lnTo>
                  <a:lnTo>
                    <a:pt x="107" y="362"/>
                  </a:lnTo>
                  <a:lnTo>
                    <a:pt x="95" y="375"/>
                  </a:lnTo>
                  <a:lnTo>
                    <a:pt x="88" y="386"/>
                  </a:lnTo>
                  <a:lnTo>
                    <a:pt x="86" y="390"/>
                  </a:lnTo>
                  <a:lnTo>
                    <a:pt x="89" y="388"/>
                  </a:lnTo>
                  <a:lnTo>
                    <a:pt x="99" y="380"/>
                  </a:lnTo>
                  <a:lnTo>
                    <a:pt x="111" y="368"/>
                  </a:lnTo>
                  <a:lnTo>
                    <a:pt x="126" y="353"/>
                  </a:lnTo>
                  <a:close/>
                  <a:moveTo>
                    <a:pt x="187" y="283"/>
                  </a:moveTo>
                  <a:lnTo>
                    <a:pt x="191" y="281"/>
                  </a:lnTo>
                  <a:lnTo>
                    <a:pt x="201" y="273"/>
                  </a:lnTo>
                  <a:lnTo>
                    <a:pt x="214" y="261"/>
                  </a:lnTo>
                  <a:lnTo>
                    <a:pt x="229" y="245"/>
                  </a:lnTo>
                  <a:lnTo>
                    <a:pt x="246" y="228"/>
                  </a:lnTo>
                  <a:lnTo>
                    <a:pt x="258" y="214"/>
                  </a:lnTo>
                  <a:lnTo>
                    <a:pt x="266" y="204"/>
                  </a:lnTo>
                  <a:lnTo>
                    <a:pt x="269" y="199"/>
                  </a:lnTo>
                  <a:lnTo>
                    <a:pt x="264" y="202"/>
                  </a:lnTo>
                  <a:lnTo>
                    <a:pt x="255" y="209"/>
                  </a:lnTo>
                  <a:lnTo>
                    <a:pt x="241" y="222"/>
                  </a:lnTo>
                  <a:lnTo>
                    <a:pt x="226" y="237"/>
                  </a:lnTo>
                  <a:lnTo>
                    <a:pt x="210" y="254"/>
                  </a:lnTo>
                  <a:lnTo>
                    <a:pt x="197" y="268"/>
                  </a:lnTo>
                  <a:lnTo>
                    <a:pt x="189" y="279"/>
                  </a:lnTo>
                  <a:lnTo>
                    <a:pt x="187" y="283"/>
                  </a:lnTo>
                  <a:close/>
                  <a:moveTo>
                    <a:pt x="295" y="173"/>
                  </a:moveTo>
                  <a:lnTo>
                    <a:pt x="299" y="171"/>
                  </a:lnTo>
                  <a:lnTo>
                    <a:pt x="309" y="163"/>
                  </a:lnTo>
                  <a:lnTo>
                    <a:pt x="323" y="150"/>
                  </a:lnTo>
                  <a:lnTo>
                    <a:pt x="340" y="133"/>
                  </a:lnTo>
                  <a:lnTo>
                    <a:pt x="356" y="116"/>
                  </a:lnTo>
                  <a:lnTo>
                    <a:pt x="371" y="102"/>
                  </a:lnTo>
                  <a:lnTo>
                    <a:pt x="379" y="91"/>
                  </a:lnTo>
                  <a:lnTo>
                    <a:pt x="381" y="87"/>
                  </a:lnTo>
                  <a:lnTo>
                    <a:pt x="377" y="88"/>
                  </a:lnTo>
                  <a:lnTo>
                    <a:pt x="367" y="96"/>
                  </a:lnTo>
                  <a:lnTo>
                    <a:pt x="353" y="109"/>
                  </a:lnTo>
                  <a:lnTo>
                    <a:pt x="336" y="126"/>
                  </a:lnTo>
                  <a:lnTo>
                    <a:pt x="320" y="144"/>
                  </a:lnTo>
                  <a:lnTo>
                    <a:pt x="305" y="158"/>
                  </a:lnTo>
                  <a:lnTo>
                    <a:pt x="297" y="169"/>
                  </a:lnTo>
                  <a:lnTo>
                    <a:pt x="295" y="173"/>
                  </a:lnTo>
                  <a:close/>
                  <a:moveTo>
                    <a:pt x="97" y="388"/>
                  </a:moveTo>
                  <a:lnTo>
                    <a:pt x="83" y="404"/>
                  </a:lnTo>
                  <a:lnTo>
                    <a:pt x="71" y="418"/>
                  </a:lnTo>
                  <a:lnTo>
                    <a:pt x="64" y="428"/>
                  </a:lnTo>
                  <a:lnTo>
                    <a:pt x="62" y="431"/>
                  </a:lnTo>
                  <a:lnTo>
                    <a:pt x="67" y="430"/>
                  </a:lnTo>
                  <a:lnTo>
                    <a:pt x="75" y="423"/>
                  </a:lnTo>
                  <a:lnTo>
                    <a:pt x="87" y="411"/>
                  </a:lnTo>
                  <a:lnTo>
                    <a:pt x="101" y="396"/>
                  </a:lnTo>
                  <a:lnTo>
                    <a:pt x="115" y="380"/>
                  </a:lnTo>
                  <a:lnTo>
                    <a:pt x="126" y="367"/>
                  </a:lnTo>
                  <a:lnTo>
                    <a:pt x="133" y="357"/>
                  </a:lnTo>
                  <a:lnTo>
                    <a:pt x="135" y="353"/>
                  </a:lnTo>
                  <a:lnTo>
                    <a:pt x="132" y="355"/>
                  </a:lnTo>
                  <a:lnTo>
                    <a:pt x="124" y="362"/>
                  </a:lnTo>
                  <a:lnTo>
                    <a:pt x="112" y="374"/>
                  </a:lnTo>
                  <a:lnTo>
                    <a:pt x="97" y="388"/>
                  </a:lnTo>
                  <a:close/>
                  <a:moveTo>
                    <a:pt x="196" y="284"/>
                  </a:moveTo>
                  <a:lnTo>
                    <a:pt x="181" y="300"/>
                  </a:lnTo>
                  <a:lnTo>
                    <a:pt x="169" y="314"/>
                  </a:lnTo>
                  <a:lnTo>
                    <a:pt x="162" y="324"/>
                  </a:lnTo>
                  <a:lnTo>
                    <a:pt x="159" y="328"/>
                  </a:lnTo>
                  <a:lnTo>
                    <a:pt x="163" y="327"/>
                  </a:lnTo>
                  <a:lnTo>
                    <a:pt x="172" y="319"/>
                  </a:lnTo>
                  <a:lnTo>
                    <a:pt x="184" y="306"/>
                  </a:lnTo>
                  <a:lnTo>
                    <a:pt x="200" y="291"/>
                  </a:lnTo>
                  <a:lnTo>
                    <a:pt x="215" y="276"/>
                  </a:lnTo>
                  <a:lnTo>
                    <a:pt x="227" y="261"/>
                  </a:lnTo>
                  <a:lnTo>
                    <a:pt x="234" y="252"/>
                  </a:lnTo>
                  <a:lnTo>
                    <a:pt x="236" y="247"/>
                  </a:lnTo>
                  <a:lnTo>
                    <a:pt x="233" y="249"/>
                  </a:lnTo>
                  <a:lnTo>
                    <a:pt x="223" y="257"/>
                  </a:lnTo>
                  <a:lnTo>
                    <a:pt x="212" y="268"/>
                  </a:lnTo>
                  <a:lnTo>
                    <a:pt x="196" y="284"/>
                  </a:lnTo>
                  <a:close/>
                  <a:moveTo>
                    <a:pt x="305" y="183"/>
                  </a:moveTo>
                  <a:lnTo>
                    <a:pt x="322" y="166"/>
                  </a:lnTo>
                  <a:lnTo>
                    <a:pt x="334" y="153"/>
                  </a:lnTo>
                  <a:lnTo>
                    <a:pt x="342" y="142"/>
                  </a:lnTo>
                  <a:lnTo>
                    <a:pt x="345" y="138"/>
                  </a:lnTo>
                  <a:lnTo>
                    <a:pt x="341" y="140"/>
                  </a:lnTo>
                  <a:lnTo>
                    <a:pt x="331" y="147"/>
                  </a:lnTo>
                  <a:lnTo>
                    <a:pt x="317" y="160"/>
                  </a:lnTo>
                  <a:lnTo>
                    <a:pt x="301" y="176"/>
                  </a:lnTo>
                  <a:lnTo>
                    <a:pt x="285" y="192"/>
                  </a:lnTo>
                  <a:lnTo>
                    <a:pt x="272" y="207"/>
                  </a:lnTo>
                  <a:lnTo>
                    <a:pt x="265" y="217"/>
                  </a:lnTo>
                  <a:lnTo>
                    <a:pt x="263" y="222"/>
                  </a:lnTo>
                  <a:lnTo>
                    <a:pt x="266" y="220"/>
                  </a:lnTo>
                  <a:lnTo>
                    <a:pt x="276" y="211"/>
                  </a:lnTo>
                  <a:lnTo>
                    <a:pt x="290" y="199"/>
                  </a:lnTo>
                  <a:lnTo>
                    <a:pt x="305" y="183"/>
                  </a:lnTo>
                  <a:close/>
                  <a:moveTo>
                    <a:pt x="80" y="435"/>
                  </a:moveTo>
                  <a:lnTo>
                    <a:pt x="94" y="420"/>
                  </a:lnTo>
                  <a:lnTo>
                    <a:pt x="105" y="407"/>
                  </a:lnTo>
                  <a:lnTo>
                    <a:pt x="111" y="398"/>
                  </a:lnTo>
                  <a:lnTo>
                    <a:pt x="113" y="394"/>
                  </a:lnTo>
                  <a:lnTo>
                    <a:pt x="109" y="396"/>
                  </a:lnTo>
                  <a:lnTo>
                    <a:pt x="101" y="403"/>
                  </a:lnTo>
                  <a:lnTo>
                    <a:pt x="89" y="415"/>
                  </a:lnTo>
                  <a:lnTo>
                    <a:pt x="76" y="429"/>
                  </a:lnTo>
                  <a:lnTo>
                    <a:pt x="62" y="443"/>
                  </a:lnTo>
                  <a:lnTo>
                    <a:pt x="52" y="456"/>
                  </a:lnTo>
                  <a:lnTo>
                    <a:pt x="45" y="466"/>
                  </a:lnTo>
                  <a:lnTo>
                    <a:pt x="43" y="469"/>
                  </a:lnTo>
                  <a:lnTo>
                    <a:pt x="46" y="468"/>
                  </a:lnTo>
                  <a:lnTo>
                    <a:pt x="55" y="461"/>
                  </a:lnTo>
                  <a:lnTo>
                    <a:pt x="67" y="449"/>
                  </a:lnTo>
                  <a:lnTo>
                    <a:pt x="80" y="435"/>
                  </a:lnTo>
                  <a:close/>
                  <a:moveTo>
                    <a:pt x="175" y="335"/>
                  </a:moveTo>
                  <a:lnTo>
                    <a:pt x="189" y="319"/>
                  </a:lnTo>
                  <a:lnTo>
                    <a:pt x="201" y="306"/>
                  </a:lnTo>
                  <a:lnTo>
                    <a:pt x="208" y="297"/>
                  </a:lnTo>
                  <a:lnTo>
                    <a:pt x="209" y="292"/>
                  </a:lnTo>
                  <a:lnTo>
                    <a:pt x="206" y="293"/>
                  </a:lnTo>
                  <a:lnTo>
                    <a:pt x="197" y="300"/>
                  </a:lnTo>
                  <a:lnTo>
                    <a:pt x="185" y="312"/>
                  </a:lnTo>
                  <a:lnTo>
                    <a:pt x="170" y="328"/>
                  </a:lnTo>
                  <a:lnTo>
                    <a:pt x="156" y="343"/>
                  </a:lnTo>
                  <a:lnTo>
                    <a:pt x="145" y="356"/>
                  </a:lnTo>
                  <a:lnTo>
                    <a:pt x="138" y="366"/>
                  </a:lnTo>
                  <a:lnTo>
                    <a:pt x="135" y="371"/>
                  </a:lnTo>
                  <a:lnTo>
                    <a:pt x="139" y="368"/>
                  </a:lnTo>
                  <a:lnTo>
                    <a:pt x="147" y="361"/>
                  </a:lnTo>
                  <a:lnTo>
                    <a:pt x="160" y="349"/>
                  </a:lnTo>
                  <a:lnTo>
                    <a:pt x="175" y="335"/>
                  </a:lnTo>
                  <a:close/>
                  <a:moveTo>
                    <a:pt x="234" y="267"/>
                  </a:moveTo>
                  <a:lnTo>
                    <a:pt x="238" y="265"/>
                  </a:lnTo>
                  <a:lnTo>
                    <a:pt x="247" y="258"/>
                  </a:lnTo>
                  <a:lnTo>
                    <a:pt x="260" y="246"/>
                  </a:lnTo>
                  <a:lnTo>
                    <a:pt x="276" y="230"/>
                  </a:lnTo>
                  <a:lnTo>
                    <a:pt x="291" y="214"/>
                  </a:lnTo>
                  <a:lnTo>
                    <a:pt x="303" y="201"/>
                  </a:lnTo>
                  <a:lnTo>
                    <a:pt x="310" y="191"/>
                  </a:lnTo>
                  <a:lnTo>
                    <a:pt x="312" y="186"/>
                  </a:lnTo>
                  <a:lnTo>
                    <a:pt x="309" y="188"/>
                  </a:lnTo>
                  <a:lnTo>
                    <a:pt x="299" y="196"/>
                  </a:lnTo>
                  <a:lnTo>
                    <a:pt x="286" y="208"/>
                  </a:lnTo>
                  <a:lnTo>
                    <a:pt x="271" y="223"/>
                  </a:lnTo>
                  <a:lnTo>
                    <a:pt x="255" y="239"/>
                  </a:lnTo>
                  <a:lnTo>
                    <a:pt x="244" y="253"/>
                  </a:lnTo>
                  <a:lnTo>
                    <a:pt x="236" y="262"/>
                  </a:lnTo>
                  <a:lnTo>
                    <a:pt x="234" y="267"/>
                  </a:lnTo>
                  <a:close/>
                  <a:moveTo>
                    <a:pt x="63" y="472"/>
                  </a:moveTo>
                  <a:lnTo>
                    <a:pt x="76" y="457"/>
                  </a:lnTo>
                  <a:lnTo>
                    <a:pt x="86" y="444"/>
                  </a:lnTo>
                  <a:lnTo>
                    <a:pt x="93" y="436"/>
                  </a:lnTo>
                  <a:lnTo>
                    <a:pt x="94" y="432"/>
                  </a:lnTo>
                  <a:lnTo>
                    <a:pt x="90" y="434"/>
                  </a:lnTo>
                  <a:lnTo>
                    <a:pt x="83" y="441"/>
                  </a:lnTo>
                  <a:lnTo>
                    <a:pt x="71" y="451"/>
                  </a:lnTo>
                  <a:lnTo>
                    <a:pt x="58" y="464"/>
                  </a:lnTo>
                  <a:lnTo>
                    <a:pt x="46" y="479"/>
                  </a:lnTo>
                  <a:lnTo>
                    <a:pt x="36" y="492"/>
                  </a:lnTo>
                  <a:lnTo>
                    <a:pt x="30" y="500"/>
                  </a:lnTo>
                  <a:lnTo>
                    <a:pt x="27" y="505"/>
                  </a:lnTo>
                  <a:lnTo>
                    <a:pt x="31" y="502"/>
                  </a:lnTo>
                  <a:lnTo>
                    <a:pt x="38" y="497"/>
                  </a:lnTo>
                  <a:lnTo>
                    <a:pt x="50" y="486"/>
                  </a:lnTo>
                  <a:lnTo>
                    <a:pt x="63" y="472"/>
                  </a:lnTo>
                  <a:close/>
                  <a:moveTo>
                    <a:pt x="150" y="367"/>
                  </a:moveTo>
                  <a:lnTo>
                    <a:pt x="135" y="382"/>
                  </a:lnTo>
                  <a:lnTo>
                    <a:pt x="125" y="396"/>
                  </a:lnTo>
                  <a:lnTo>
                    <a:pt x="118" y="404"/>
                  </a:lnTo>
                  <a:lnTo>
                    <a:pt x="115" y="409"/>
                  </a:lnTo>
                  <a:lnTo>
                    <a:pt x="120" y="407"/>
                  </a:lnTo>
                  <a:lnTo>
                    <a:pt x="128" y="400"/>
                  </a:lnTo>
                  <a:lnTo>
                    <a:pt x="139" y="388"/>
                  </a:lnTo>
                  <a:lnTo>
                    <a:pt x="153" y="374"/>
                  </a:lnTo>
                  <a:lnTo>
                    <a:pt x="168" y="360"/>
                  </a:lnTo>
                  <a:lnTo>
                    <a:pt x="178" y="347"/>
                  </a:lnTo>
                  <a:lnTo>
                    <a:pt x="185" y="337"/>
                  </a:lnTo>
                  <a:lnTo>
                    <a:pt x="187" y="334"/>
                  </a:lnTo>
                  <a:lnTo>
                    <a:pt x="183" y="335"/>
                  </a:lnTo>
                  <a:lnTo>
                    <a:pt x="175" y="342"/>
                  </a:lnTo>
                  <a:lnTo>
                    <a:pt x="163" y="353"/>
                  </a:lnTo>
                  <a:lnTo>
                    <a:pt x="150" y="367"/>
                  </a:lnTo>
                  <a:close/>
                  <a:moveTo>
                    <a:pt x="285" y="232"/>
                  </a:moveTo>
                  <a:lnTo>
                    <a:pt x="282" y="233"/>
                  </a:lnTo>
                  <a:lnTo>
                    <a:pt x="273" y="240"/>
                  </a:lnTo>
                  <a:lnTo>
                    <a:pt x="260" y="252"/>
                  </a:lnTo>
                  <a:lnTo>
                    <a:pt x="245" y="266"/>
                  </a:lnTo>
                  <a:lnTo>
                    <a:pt x="231" y="281"/>
                  </a:lnTo>
                  <a:lnTo>
                    <a:pt x="220" y="296"/>
                  </a:lnTo>
                  <a:lnTo>
                    <a:pt x="212" y="305"/>
                  </a:lnTo>
                  <a:lnTo>
                    <a:pt x="210" y="310"/>
                  </a:lnTo>
                  <a:lnTo>
                    <a:pt x="214" y="308"/>
                  </a:lnTo>
                  <a:lnTo>
                    <a:pt x="222" y="300"/>
                  </a:lnTo>
                  <a:lnTo>
                    <a:pt x="235" y="289"/>
                  </a:lnTo>
                  <a:lnTo>
                    <a:pt x="250" y="274"/>
                  </a:lnTo>
                  <a:lnTo>
                    <a:pt x="265" y="259"/>
                  </a:lnTo>
                  <a:lnTo>
                    <a:pt x="276" y="246"/>
                  </a:lnTo>
                  <a:lnTo>
                    <a:pt x="284" y="236"/>
                  </a:lnTo>
                  <a:lnTo>
                    <a:pt x="285" y="232"/>
                  </a:lnTo>
                  <a:close/>
                  <a:moveTo>
                    <a:pt x="45" y="498"/>
                  </a:moveTo>
                  <a:lnTo>
                    <a:pt x="33" y="512"/>
                  </a:lnTo>
                  <a:lnTo>
                    <a:pt x="24" y="524"/>
                  </a:lnTo>
                  <a:lnTo>
                    <a:pt x="17" y="532"/>
                  </a:lnTo>
                  <a:lnTo>
                    <a:pt x="15" y="537"/>
                  </a:lnTo>
                  <a:lnTo>
                    <a:pt x="19" y="535"/>
                  </a:lnTo>
                  <a:lnTo>
                    <a:pt x="26" y="529"/>
                  </a:lnTo>
                  <a:lnTo>
                    <a:pt x="37" y="518"/>
                  </a:lnTo>
                  <a:lnTo>
                    <a:pt x="50" y="505"/>
                  </a:lnTo>
                  <a:lnTo>
                    <a:pt x="62" y="491"/>
                  </a:lnTo>
                  <a:lnTo>
                    <a:pt x="71" y="479"/>
                  </a:lnTo>
                  <a:lnTo>
                    <a:pt x="77" y="470"/>
                  </a:lnTo>
                  <a:lnTo>
                    <a:pt x="80" y="467"/>
                  </a:lnTo>
                  <a:lnTo>
                    <a:pt x="76" y="468"/>
                  </a:lnTo>
                  <a:lnTo>
                    <a:pt x="69" y="474"/>
                  </a:lnTo>
                  <a:lnTo>
                    <a:pt x="58" y="485"/>
                  </a:lnTo>
                  <a:lnTo>
                    <a:pt x="45" y="498"/>
                  </a:lnTo>
                  <a:close/>
                  <a:moveTo>
                    <a:pt x="132" y="404"/>
                  </a:moveTo>
                  <a:lnTo>
                    <a:pt x="119" y="419"/>
                  </a:lnTo>
                  <a:lnTo>
                    <a:pt x="108" y="431"/>
                  </a:lnTo>
                  <a:lnTo>
                    <a:pt x="102" y="439"/>
                  </a:lnTo>
                  <a:lnTo>
                    <a:pt x="100" y="444"/>
                  </a:lnTo>
                  <a:lnTo>
                    <a:pt x="103" y="443"/>
                  </a:lnTo>
                  <a:lnTo>
                    <a:pt x="112" y="436"/>
                  </a:lnTo>
                  <a:lnTo>
                    <a:pt x="122" y="425"/>
                  </a:lnTo>
                  <a:lnTo>
                    <a:pt x="137" y="411"/>
                  </a:lnTo>
                  <a:lnTo>
                    <a:pt x="150" y="397"/>
                  </a:lnTo>
                  <a:lnTo>
                    <a:pt x="159" y="385"/>
                  </a:lnTo>
                  <a:lnTo>
                    <a:pt x="166" y="375"/>
                  </a:lnTo>
                  <a:lnTo>
                    <a:pt x="168" y="372"/>
                  </a:lnTo>
                  <a:lnTo>
                    <a:pt x="164" y="373"/>
                  </a:lnTo>
                  <a:lnTo>
                    <a:pt x="157" y="380"/>
                  </a:lnTo>
                  <a:lnTo>
                    <a:pt x="145" y="391"/>
                  </a:lnTo>
                  <a:lnTo>
                    <a:pt x="132" y="404"/>
                  </a:lnTo>
                  <a:close/>
                  <a:moveTo>
                    <a:pt x="225" y="306"/>
                  </a:moveTo>
                  <a:lnTo>
                    <a:pt x="210" y="322"/>
                  </a:lnTo>
                  <a:lnTo>
                    <a:pt x="200" y="335"/>
                  </a:lnTo>
                  <a:lnTo>
                    <a:pt x="192" y="344"/>
                  </a:lnTo>
                  <a:lnTo>
                    <a:pt x="190" y="348"/>
                  </a:lnTo>
                  <a:lnTo>
                    <a:pt x="194" y="347"/>
                  </a:lnTo>
                  <a:lnTo>
                    <a:pt x="202" y="340"/>
                  </a:lnTo>
                  <a:lnTo>
                    <a:pt x="214" y="329"/>
                  </a:lnTo>
                  <a:lnTo>
                    <a:pt x="228" y="315"/>
                  </a:lnTo>
                  <a:lnTo>
                    <a:pt x="242" y="299"/>
                  </a:lnTo>
                  <a:lnTo>
                    <a:pt x="253" y="286"/>
                  </a:lnTo>
                  <a:lnTo>
                    <a:pt x="260" y="278"/>
                  </a:lnTo>
                  <a:lnTo>
                    <a:pt x="263" y="273"/>
                  </a:lnTo>
                  <a:lnTo>
                    <a:pt x="259" y="274"/>
                  </a:lnTo>
                  <a:lnTo>
                    <a:pt x="251" y="281"/>
                  </a:lnTo>
                  <a:lnTo>
                    <a:pt x="239" y="292"/>
                  </a:lnTo>
                  <a:lnTo>
                    <a:pt x="225" y="306"/>
                  </a:lnTo>
                  <a:close/>
                  <a:moveTo>
                    <a:pt x="362" y="171"/>
                  </a:moveTo>
                  <a:lnTo>
                    <a:pt x="359" y="173"/>
                  </a:lnTo>
                  <a:lnTo>
                    <a:pt x="349" y="180"/>
                  </a:lnTo>
                  <a:lnTo>
                    <a:pt x="337" y="191"/>
                  </a:lnTo>
                  <a:lnTo>
                    <a:pt x="322" y="207"/>
                  </a:lnTo>
                  <a:lnTo>
                    <a:pt x="308" y="222"/>
                  </a:lnTo>
                  <a:lnTo>
                    <a:pt x="296" y="235"/>
                  </a:lnTo>
                  <a:lnTo>
                    <a:pt x="288" y="245"/>
                  </a:lnTo>
                  <a:lnTo>
                    <a:pt x="286" y="249"/>
                  </a:lnTo>
                  <a:lnTo>
                    <a:pt x="290" y="248"/>
                  </a:lnTo>
                  <a:lnTo>
                    <a:pt x="298" y="240"/>
                  </a:lnTo>
                  <a:lnTo>
                    <a:pt x="311" y="229"/>
                  </a:lnTo>
                  <a:lnTo>
                    <a:pt x="327" y="214"/>
                  </a:lnTo>
                  <a:lnTo>
                    <a:pt x="341" y="198"/>
                  </a:lnTo>
                  <a:lnTo>
                    <a:pt x="353" y="185"/>
                  </a:lnTo>
                  <a:lnTo>
                    <a:pt x="361" y="176"/>
                  </a:lnTo>
                  <a:lnTo>
                    <a:pt x="362" y="171"/>
                  </a:lnTo>
                  <a:close/>
                  <a:moveTo>
                    <a:pt x="36" y="529"/>
                  </a:moveTo>
                  <a:lnTo>
                    <a:pt x="24" y="542"/>
                  </a:lnTo>
                  <a:lnTo>
                    <a:pt x="14" y="554"/>
                  </a:lnTo>
                  <a:lnTo>
                    <a:pt x="8" y="562"/>
                  </a:lnTo>
                  <a:lnTo>
                    <a:pt x="7" y="565"/>
                  </a:lnTo>
                  <a:lnTo>
                    <a:pt x="11" y="564"/>
                  </a:lnTo>
                  <a:lnTo>
                    <a:pt x="18" y="558"/>
                  </a:lnTo>
                  <a:lnTo>
                    <a:pt x="27" y="548"/>
                  </a:lnTo>
                  <a:lnTo>
                    <a:pt x="40" y="535"/>
                  </a:lnTo>
                  <a:lnTo>
                    <a:pt x="51" y="521"/>
                  </a:lnTo>
                  <a:lnTo>
                    <a:pt x="61" y="511"/>
                  </a:lnTo>
                  <a:lnTo>
                    <a:pt x="67" y="502"/>
                  </a:lnTo>
                  <a:lnTo>
                    <a:pt x="69" y="499"/>
                  </a:lnTo>
                  <a:lnTo>
                    <a:pt x="65" y="500"/>
                  </a:lnTo>
                  <a:lnTo>
                    <a:pt x="58" y="506"/>
                  </a:lnTo>
                  <a:lnTo>
                    <a:pt x="48" y="516"/>
                  </a:lnTo>
                  <a:lnTo>
                    <a:pt x="36" y="529"/>
                  </a:lnTo>
                  <a:close/>
                  <a:moveTo>
                    <a:pt x="119" y="438"/>
                  </a:moveTo>
                  <a:lnTo>
                    <a:pt x="106" y="453"/>
                  </a:lnTo>
                  <a:lnTo>
                    <a:pt x="96" y="464"/>
                  </a:lnTo>
                  <a:lnTo>
                    <a:pt x="90" y="473"/>
                  </a:lnTo>
                  <a:lnTo>
                    <a:pt x="88" y="476"/>
                  </a:lnTo>
                  <a:lnTo>
                    <a:pt x="92" y="475"/>
                  </a:lnTo>
                  <a:lnTo>
                    <a:pt x="100" y="469"/>
                  </a:lnTo>
                  <a:lnTo>
                    <a:pt x="111" y="458"/>
                  </a:lnTo>
                  <a:lnTo>
                    <a:pt x="122" y="445"/>
                  </a:lnTo>
                  <a:lnTo>
                    <a:pt x="135" y="431"/>
                  </a:lnTo>
                  <a:lnTo>
                    <a:pt x="145" y="419"/>
                  </a:lnTo>
                  <a:lnTo>
                    <a:pt x="152" y="411"/>
                  </a:lnTo>
                  <a:lnTo>
                    <a:pt x="153" y="406"/>
                  </a:lnTo>
                  <a:lnTo>
                    <a:pt x="150" y="409"/>
                  </a:lnTo>
                  <a:lnTo>
                    <a:pt x="143" y="415"/>
                  </a:lnTo>
                  <a:lnTo>
                    <a:pt x="132" y="425"/>
                  </a:lnTo>
                  <a:lnTo>
                    <a:pt x="119" y="438"/>
                  </a:lnTo>
                  <a:close/>
                  <a:moveTo>
                    <a:pt x="212" y="352"/>
                  </a:moveTo>
                  <a:lnTo>
                    <a:pt x="225" y="337"/>
                  </a:lnTo>
                  <a:lnTo>
                    <a:pt x="235" y="325"/>
                  </a:lnTo>
                  <a:lnTo>
                    <a:pt x="241" y="316"/>
                  </a:lnTo>
                  <a:lnTo>
                    <a:pt x="244" y="312"/>
                  </a:lnTo>
                  <a:lnTo>
                    <a:pt x="240" y="314"/>
                  </a:lnTo>
                  <a:lnTo>
                    <a:pt x="232" y="319"/>
                  </a:lnTo>
                  <a:lnTo>
                    <a:pt x="220" y="330"/>
                  </a:lnTo>
                  <a:lnTo>
                    <a:pt x="207" y="344"/>
                  </a:lnTo>
                  <a:lnTo>
                    <a:pt x="194" y="359"/>
                  </a:lnTo>
                  <a:lnTo>
                    <a:pt x="183" y="371"/>
                  </a:lnTo>
                  <a:lnTo>
                    <a:pt x="176" y="380"/>
                  </a:lnTo>
                  <a:lnTo>
                    <a:pt x="175" y="385"/>
                  </a:lnTo>
                  <a:lnTo>
                    <a:pt x="178" y="382"/>
                  </a:lnTo>
                  <a:lnTo>
                    <a:pt x="187" y="377"/>
                  </a:lnTo>
                  <a:lnTo>
                    <a:pt x="197" y="366"/>
                  </a:lnTo>
                  <a:lnTo>
                    <a:pt x="212" y="352"/>
                  </a:lnTo>
                  <a:close/>
                  <a:moveTo>
                    <a:pt x="301" y="247"/>
                  </a:moveTo>
                  <a:lnTo>
                    <a:pt x="286" y="262"/>
                  </a:lnTo>
                  <a:lnTo>
                    <a:pt x="276" y="274"/>
                  </a:lnTo>
                  <a:lnTo>
                    <a:pt x="269" y="284"/>
                  </a:lnTo>
                  <a:lnTo>
                    <a:pt x="266" y="289"/>
                  </a:lnTo>
                  <a:lnTo>
                    <a:pt x="270" y="287"/>
                  </a:lnTo>
                  <a:lnTo>
                    <a:pt x="278" y="280"/>
                  </a:lnTo>
                  <a:lnTo>
                    <a:pt x="291" y="270"/>
                  </a:lnTo>
                  <a:lnTo>
                    <a:pt x="305" y="255"/>
                  </a:lnTo>
                  <a:lnTo>
                    <a:pt x="320" y="240"/>
                  </a:lnTo>
                  <a:lnTo>
                    <a:pt x="330" y="227"/>
                  </a:lnTo>
                  <a:lnTo>
                    <a:pt x="337" y="218"/>
                  </a:lnTo>
                  <a:lnTo>
                    <a:pt x="340" y="214"/>
                  </a:lnTo>
                  <a:lnTo>
                    <a:pt x="336" y="215"/>
                  </a:lnTo>
                  <a:lnTo>
                    <a:pt x="327" y="222"/>
                  </a:lnTo>
                  <a:lnTo>
                    <a:pt x="315" y="233"/>
                  </a:lnTo>
                  <a:lnTo>
                    <a:pt x="301" y="247"/>
                  </a:lnTo>
                  <a:close/>
                  <a:moveTo>
                    <a:pt x="2" y="592"/>
                  </a:moveTo>
                  <a:lnTo>
                    <a:pt x="6" y="590"/>
                  </a:lnTo>
                  <a:lnTo>
                    <a:pt x="12" y="584"/>
                  </a:lnTo>
                  <a:lnTo>
                    <a:pt x="23" y="575"/>
                  </a:lnTo>
                  <a:lnTo>
                    <a:pt x="33" y="563"/>
                  </a:lnTo>
                  <a:lnTo>
                    <a:pt x="45" y="550"/>
                  </a:lnTo>
                  <a:lnTo>
                    <a:pt x="53" y="539"/>
                  </a:lnTo>
                  <a:lnTo>
                    <a:pt x="59" y="531"/>
                  </a:lnTo>
                  <a:lnTo>
                    <a:pt x="61" y="527"/>
                  </a:lnTo>
                  <a:lnTo>
                    <a:pt x="58" y="529"/>
                  </a:lnTo>
                  <a:lnTo>
                    <a:pt x="51" y="535"/>
                  </a:lnTo>
                  <a:lnTo>
                    <a:pt x="42" y="544"/>
                  </a:lnTo>
                  <a:lnTo>
                    <a:pt x="30" y="556"/>
                  </a:lnTo>
                  <a:lnTo>
                    <a:pt x="19" y="569"/>
                  </a:lnTo>
                  <a:lnTo>
                    <a:pt x="10" y="580"/>
                  </a:lnTo>
                  <a:lnTo>
                    <a:pt x="4" y="588"/>
                  </a:lnTo>
                  <a:lnTo>
                    <a:pt x="2" y="592"/>
                  </a:lnTo>
                  <a:close/>
                  <a:moveTo>
                    <a:pt x="109" y="469"/>
                  </a:moveTo>
                  <a:lnTo>
                    <a:pt x="97" y="482"/>
                  </a:lnTo>
                  <a:lnTo>
                    <a:pt x="88" y="494"/>
                  </a:lnTo>
                  <a:lnTo>
                    <a:pt x="82" y="502"/>
                  </a:lnTo>
                  <a:lnTo>
                    <a:pt x="80" y="506"/>
                  </a:lnTo>
                  <a:lnTo>
                    <a:pt x="83" y="505"/>
                  </a:lnTo>
                  <a:lnTo>
                    <a:pt x="90" y="499"/>
                  </a:lnTo>
                  <a:lnTo>
                    <a:pt x="101" y="489"/>
                  </a:lnTo>
                  <a:lnTo>
                    <a:pt x="113" y="476"/>
                  </a:lnTo>
                  <a:lnTo>
                    <a:pt x="125" y="463"/>
                  </a:lnTo>
                  <a:lnTo>
                    <a:pt x="134" y="451"/>
                  </a:lnTo>
                  <a:lnTo>
                    <a:pt x="140" y="443"/>
                  </a:lnTo>
                  <a:lnTo>
                    <a:pt x="143" y="439"/>
                  </a:lnTo>
                  <a:lnTo>
                    <a:pt x="139" y="441"/>
                  </a:lnTo>
                  <a:lnTo>
                    <a:pt x="132" y="447"/>
                  </a:lnTo>
                  <a:lnTo>
                    <a:pt x="121" y="456"/>
                  </a:lnTo>
                  <a:lnTo>
                    <a:pt x="109" y="469"/>
                  </a:lnTo>
                  <a:close/>
                  <a:moveTo>
                    <a:pt x="194" y="379"/>
                  </a:moveTo>
                  <a:lnTo>
                    <a:pt x="181" y="393"/>
                  </a:lnTo>
                  <a:lnTo>
                    <a:pt x="171" y="405"/>
                  </a:lnTo>
                  <a:lnTo>
                    <a:pt x="164" y="413"/>
                  </a:lnTo>
                  <a:lnTo>
                    <a:pt x="163" y="417"/>
                  </a:lnTo>
                  <a:lnTo>
                    <a:pt x="166" y="416"/>
                  </a:lnTo>
                  <a:lnTo>
                    <a:pt x="173" y="410"/>
                  </a:lnTo>
                  <a:lnTo>
                    <a:pt x="185" y="399"/>
                  </a:lnTo>
                  <a:lnTo>
                    <a:pt x="198" y="386"/>
                  </a:lnTo>
                  <a:lnTo>
                    <a:pt x="210" y="372"/>
                  </a:lnTo>
                  <a:lnTo>
                    <a:pt x="221" y="360"/>
                  </a:lnTo>
                  <a:lnTo>
                    <a:pt x="227" y="352"/>
                  </a:lnTo>
                  <a:lnTo>
                    <a:pt x="229" y="348"/>
                  </a:lnTo>
                  <a:lnTo>
                    <a:pt x="226" y="349"/>
                  </a:lnTo>
                  <a:lnTo>
                    <a:pt x="217" y="355"/>
                  </a:lnTo>
                  <a:lnTo>
                    <a:pt x="207" y="366"/>
                  </a:lnTo>
                  <a:lnTo>
                    <a:pt x="194" y="379"/>
                  </a:lnTo>
                  <a:close/>
                  <a:moveTo>
                    <a:pt x="288" y="293"/>
                  </a:moveTo>
                  <a:lnTo>
                    <a:pt x="302" y="278"/>
                  </a:lnTo>
                  <a:lnTo>
                    <a:pt x="312" y="266"/>
                  </a:lnTo>
                  <a:lnTo>
                    <a:pt x="318" y="258"/>
                  </a:lnTo>
                  <a:lnTo>
                    <a:pt x="321" y="253"/>
                  </a:lnTo>
                  <a:lnTo>
                    <a:pt x="317" y="254"/>
                  </a:lnTo>
                  <a:lnTo>
                    <a:pt x="309" y="261"/>
                  </a:lnTo>
                  <a:lnTo>
                    <a:pt x="297" y="272"/>
                  </a:lnTo>
                  <a:lnTo>
                    <a:pt x="283" y="285"/>
                  </a:lnTo>
                  <a:lnTo>
                    <a:pt x="270" y="299"/>
                  </a:lnTo>
                  <a:lnTo>
                    <a:pt x="259" y="312"/>
                  </a:lnTo>
                  <a:lnTo>
                    <a:pt x="252" y="321"/>
                  </a:lnTo>
                  <a:lnTo>
                    <a:pt x="251" y="325"/>
                  </a:lnTo>
                  <a:lnTo>
                    <a:pt x="254" y="324"/>
                  </a:lnTo>
                  <a:lnTo>
                    <a:pt x="263" y="317"/>
                  </a:lnTo>
                  <a:lnTo>
                    <a:pt x="274" y="306"/>
                  </a:lnTo>
                  <a:lnTo>
                    <a:pt x="288" y="293"/>
                  </a:lnTo>
                  <a:close/>
                  <a:moveTo>
                    <a:pt x="31" y="588"/>
                  </a:moveTo>
                  <a:lnTo>
                    <a:pt x="42" y="575"/>
                  </a:lnTo>
                  <a:lnTo>
                    <a:pt x="51" y="564"/>
                  </a:lnTo>
                  <a:lnTo>
                    <a:pt x="56" y="557"/>
                  </a:lnTo>
                  <a:lnTo>
                    <a:pt x="57" y="554"/>
                  </a:lnTo>
                  <a:lnTo>
                    <a:pt x="55" y="555"/>
                  </a:lnTo>
                  <a:lnTo>
                    <a:pt x="48" y="559"/>
                  </a:lnTo>
                  <a:lnTo>
                    <a:pt x="38" y="569"/>
                  </a:lnTo>
                  <a:lnTo>
                    <a:pt x="27" y="581"/>
                  </a:lnTo>
                  <a:lnTo>
                    <a:pt x="17" y="594"/>
                  </a:lnTo>
                  <a:lnTo>
                    <a:pt x="8" y="605"/>
                  </a:lnTo>
                  <a:lnTo>
                    <a:pt x="2" y="612"/>
                  </a:lnTo>
                  <a:lnTo>
                    <a:pt x="1" y="615"/>
                  </a:lnTo>
                  <a:lnTo>
                    <a:pt x="4" y="614"/>
                  </a:lnTo>
                  <a:lnTo>
                    <a:pt x="11" y="609"/>
                  </a:lnTo>
                  <a:lnTo>
                    <a:pt x="20" y="600"/>
                  </a:lnTo>
                  <a:lnTo>
                    <a:pt x="31" y="588"/>
                  </a:lnTo>
                  <a:close/>
                  <a:moveTo>
                    <a:pt x="103" y="498"/>
                  </a:moveTo>
                  <a:lnTo>
                    <a:pt x="92" y="511"/>
                  </a:lnTo>
                  <a:lnTo>
                    <a:pt x="83" y="521"/>
                  </a:lnTo>
                  <a:lnTo>
                    <a:pt x="77" y="530"/>
                  </a:lnTo>
                  <a:lnTo>
                    <a:pt x="76" y="533"/>
                  </a:lnTo>
                  <a:lnTo>
                    <a:pt x="78" y="532"/>
                  </a:lnTo>
                  <a:lnTo>
                    <a:pt x="86" y="526"/>
                  </a:lnTo>
                  <a:lnTo>
                    <a:pt x="96" y="517"/>
                  </a:lnTo>
                  <a:lnTo>
                    <a:pt x="107" y="504"/>
                  </a:lnTo>
                  <a:lnTo>
                    <a:pt x="119" y="492"/>
                  </a:lnTo>
                  <a:lnTo>
                    <a:pt x="128" y="480"/>
                  </a:lnTo>
                  <a:lnTo>
                    <a:pt x="134" y="473"/>
                  </a:lnTo>
                  <a:lnTo>
                    <a:pt x="135" y="468"/>
                  </a:lnTo>
                  <a:lnTo>
                    <a:pt x="132" y="469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03" y="498"/>
                  </a:lnTo>
                  <a:close/>
                  <a:moveTo>
                    <a:pt x="184" y="410"/>
                  </a:moveTo>
                  <a:lnTo>
                    <a:pt x="172" y="424"/>
                  </a:lnTo>
                  <a:lnTo>
                    <a:pt x="162" y="435"/>
                  </a:lnTo>
                  <a:lnTo>
                    <a:pt x="156" y="444"/>
                  </a:lnTo>
                  <a:lnTo>
                    <a:pt x="154" y="448"/>
                  </a:lnTo>
                  <a:lnTo>
                    <a:pt x="158" y="447"/>
                  </a:lnTo>
                  <a:lnTo>
                    <a:pt x="165" y="441"/>
                  </a:lnTo>
                  <a:lnTo>
                    <a:pt x="176" y="430"/>
                  </a:lnTo>
                  <a:lnTo>
                    <a:pt x="189" y="418"/>
                  </a:lnTo>
                  <a:lnTo>
                    <a:pt x="201" y="404"/>
                  </a:lnTo>
                  <a:lnTo>
                    <a:pt x="210" y="393"/>
                  </a:lnTo>
                  <a:lnTo>
                    <a:pt x="216" y="385"/>
                  </a:lnTo>
                  <a:lnTo>
                    <a:pt x="217" y="380"/>
                  </a:lnTo>
                  <a:lnTo>
                    <a:pt x="215" y="381"/>
                  </a:lnTo>
                  <a:lnTo>
                    <a:pt x="207" y="387"/>
                  </a:lnTo>
                  <a:lnTo>
                    <a:pt x="196" y="398"/>
                  </a:lnTo>
                  <a:lnTo>
                    <a:pt x="184" y="410"/>
                  </a:lnTo>
                  <a:close/>
                  <a:moveTo>
                    <a:pt x="270" y="321"/>
                  </a:moveTo>
                  <a:lnTo>
                    <a:pt x="257" y="334"/>
                  </a:lnTo>
                  <a:lnTo>
                    <a:pt x="247" y="346"/>
                  </a:lnTo>
                  <a:lnTo>
                    <a:pt x="240" y="355"/>
                  </a:lnTo>
                  <a:lnTo>
                    <a:pt x="239" y="359"/>
                  </a:lnTo>
                  <a:lnTo>
                    <a:pt x="242" y="357"/>
                  </a:lnTo>
                  <a:lnTo>
                    <a:pt x="250" y="352"/>
                  </a:lnTo>
                  <a:lnTo>
                    <a:pt x="261" y="341"/>
                  </a:lnTo>
                  <a:lnTo>
                    <a:pt x="274" y="328"/>
                  </a:lnTo>
                  <a:lnTo>
                    <a:pt x="288" y="314"/>
                  </a:lnTo>
                  <a:lnTo>
                    <a:pt x="297" y="302"/>
                  </a:lnTo>
                  <a:lnTo>
                    <a:pt x="304" y="293"/>
                  </a:lnTo>
                  <a:lnTo>
                    <a:pt x="305" y="289"/>
                  </a:lnTo>
                  <a:lnTo>
                    <a:pt x="302" y="291"/>
                  </a:lnTo>
                  <a:lnTo>
                    <a:pt x="295" y="297"/>
                  </a:lnTo>
                  <a:lnTo>
                    <a:pt x="283" y="306"/>
                  </a:lnTo>
                  <a:lnTo>
                    <a:pt x="270" y="321"/>
                  </a:lnTo>
                  <a:close/>
                  <a:moveTo>
                    <a:pt x="32" y="611"/>
                  </a:moveTo>
                  <a:lnTo>
                    <a:pt x="43" y="597"/>
                  </a:lnTo>
                  <a:lnTo>
                    <a:pt x="51" y="588"/>
                  </a:lnTo>
                  <a:lnTo>
                    <a:pt x="56" y="581"/>
                  </a:lnTo>
                  <a:lnTo>
                    <a:pt x="57" y="576"/>
                  </a:lnTo>
                  <a:lnTo>
                    <a:pt x="55" y="577"/>
                  </a:lnTo>
                  <a:lnTo>
                    <a:pt x="48" y="583"/>
                  </a:lnTo>
                  <a:lnTo>
                    <a:pt x="39" y="592"/>
                  </a:lnTo>
                  <a:lnTo>
                    <a:pt x="29" y="603"/>
                  </a:lnTo>
                  <a:lnTo>
                    <a:pt x="18" y="615"/>
                  </a:lnTo>
                  <a:lnTo>
                    <a:pt x="10" y="626"/>
                  </a:lnTo>
                  <a:lnTo>
                    <a:pt x="5" y="633"/>
                  </a:lnTo>
                  <a:lnTo>
                    <a:pt x="4" y="637"/>
                  </a:lnTo>
                  <a:lnTo>
                    <a:pt x="6" y="636"/>
                  </a:lnTo>
                  <a:lnTo>
                    <a:pt x="13" y="631"/>
                  </a:lnTo>
                  <a:lnTo>
                    <a:pt x="21" y="621"/>
                  </a:lnTo>
                  <a:lnTo>
                    <a:pt x="32" y="611"/>
                  </a:lnTo>
                  <a:close/>
                  <a:moveTo>
                    <a:pt x="132" y="495"/>
                  </a:moveTo>
                  <a:lnTo>
                    <a:pt x="128" y="497"/>
                  </a:lnTo>
                  <a:lnTo>
                    <a:pt x="121" y="502"/>
                  </a:lnTo>
                  <a:lnTo>
                    <a:pt x="112" y="511"/>
                  </a:lnTo>
                  <a:lnTo>
                    <a:pt x="101" y="523"/>
                  </a:lnTo>
                  <a:lnTo>
                    <a:pt x="90" y="536"/>
                  </a:lnTo>
                  <a:lnTo>
                    <a:pt x="81" y="546"/>
                  </a:lnTo>
                  <a:lnTo>
                    <a:pt x="76" y="554"/>
                  </a:lnTo>
                  <a:lnTo>
                    <a:pt x="75" y="557"/>
                  </a:lnTo>
                  <a:lnTo>
                    <a:pt x="77" y="556"/>
                  </a:lnTo>
                  <a:lnTo>
                    <a:pt x="84" y="551"/>
                  </a:lnTo>
                  <a:lnTo>
                    <a:pt x="94" y="542"/>
                  </a:lnTo>
                  <a:lnTo>
                    <a:pt x="105" y="530"/>
                  </a:lnTo>
                  <a:lnTo>
                    <a:pt x="116" y="518"/>
                  </a:lnTo>
                  <a:lnTo>
                    <a:pt x="125" y="507"/>
                  </a:lnTo>
                  <a:lnTo>
                    <a:pt x="131" y="499"/>
                  </a:lnTo>
                  <a:lnTo>
                    <a:pt x="132" y="495"/>
                  </a:lnTo>
                  <a:close/>
                  <a:moveTo>
                    <a:pt x="178" y="439"/>
                  </a:moveTo>
                  <a:lnTo>
                    <a:pt x="166" y="453"/>
                  </a:lnTo>
                  <a:lnTo>
                    <a:pt x="157" y="463"/>
                  </a:lnTo>
                  <a:lnTo>
                    <a:pt x="152" y="472"/>
                  </a:lnTo>
                  <a:lnTo>
                    <a:pt x="150" y="475"/>
                  </a:lnTo>
                  <a:lnTo>
                    <a:pt x="153" y="474"/>
                  </a:lnTo>
                  <a:lnTo>
                    <a:pt x="160" y="468"/>
                  </a:lnTo>
                  <a:lnTo>
                    <a:pt x="171" y="458"/>
                  </a:lnTo>
                  <a:lnTo>
                    <a:pt x="183" y="447"/>
                  </a:lnTo>
                  <a:lnTo>
                    <a:pt x="195" y="434"/>
                  </a:lnTo>
                  <a:lnTo>
                    <a:pt x="203" y="423"/>
                  </a:lnTo>
                  <a:lnTo>
                    <a:pt x="209" y="415"/>
                  </a:lnTo>
                  <a:lnTo>
                    <a:pt x="210" y="411"/>
                  </a:lnTo>
                  <a:lnTo>
                    <a:pt x="208" y="412"/>
                  </a:lnTo>
                  <a:lnTo>
                    <a:pt x="201" y="417"/>
                  </a:lnTo>
                  <a:lnTo>
                    <a:pt x="190" y="426"/>
                  </a:lnTo>
                  <a:lnTo>
                    <a:pt x="178" y="439"/>
                  </a:lnTo>
                  <a:close/>
                  <a:moveTo>
                    <a:pt x="260" y="353"/>
                  </a:moveTo>
                  <a:lnTo>
                    <a:pt x="248" y="366"/>
                  </a:lnTo>
                  <a:lnTo>
                    <a:pt x="239" y="378"/>
                  </a:lnTo>
                  <a:lnTo>
                    <a:pt x="232" y="386"/>
                  </a:lnTo>
                  <a:lnTo>
                    <a:pt x="231" y="390"/>
                  </a:lnTo>
                  <a:lnTo>
                    <a:pt x="234" y="388"/>
                  </a:lnTo>
                  <a:lnTo>
                    <a:pt x="241" y="382"/>
                  </a:lnTo>
                  <a:lnTo>
                    <a:pt x="252" y="373"/>
                  </a:lnTo>
                  <a:lnTo>
                    <a:pt x="265" y="360"/>
                  </a:lnTo>
                  <a:lnTo>
                    <a:pt x="278" y="347"/>
                  </a:lnTo>
                  <a:lnTo>
                    <a:pt x="288" y="335"/>
                  </a:lnTo>
                  <a:lnTo>
                    <a:pt x="293" y="327"/>
                  </a:lnTo>
                  <a:lnTo>
                    <a:pt x="295" y="323"/>
                  </a:lnTo>
                  <a:lnTo>
                    <a:pt x="291" y="324"/>
                  </a:lnTo>
                  <a:lnTo>
                    <a:pt x="284" y="330"/>
                  </a:lnTo>
                  <a:lnTo>
                    <a:pt x="273" y="340"/>
                  </a:lnTo>
                  <a:lnTo>
                    <a:pt x="260" y="353"/>
                  </a:lnTo>
                  <a:close/>
                  <a:moveTo>
                    <a:pt x="348" y="262"/>
                  </a:moveTo>
                  <a:lnTo>
                    <a:pt x="335" y="277"/>
                  </a:lnTo>
                  <a:lnTo>
                    <a:pt x="324" y="289"/>
                  </a:lnTo>
                  <a:lnTo>
                    <a:pt x="317" y="297"/>
                  </a:lnTo>
                  <a:lnTo>
                    <a:pt x="316" y="302"/>
                  </a:lnTo>
                  <a:lnTo>
                    <a:pt x="320" y="300"/>
                  </a:lnTo>
                  <a:lnTo>
                    <a:pt x="328" y="293"/>
                  </a:lnTo>
                  <a:lnTo>
                    <a:pt x="339" y="284"/>
                  </a:lnTo>
                  <a:lnTo>
                    <a:pt x="353" y="271"/>
                  </a:lnTo>
                  <a:lnTo>
                    <a:pt x="366" y="257"/>
                  </a:lnTo>
                  <a:lnTo>
                    <a:pt x="377" y="245"/>
                  </a:lnTo>
                  <a:lnTo>
                    <a:pt x="383" y="236"/>
                  </a:lnTo>
                  <a:lnTo>
                    <a:pt x="385" y="232"/>
                  </a:lnTo>
                  <a:lnTo>
                    <a:pt x="381" y="233"/>
                  </a:lnTo>
                  <a:lnTo>
                    <a:pt x="373" y="239"/>
                  </a:lnTo>
                  <a:lnTo>
                    <a:pt x="361" y="249"/>
                  </a:lnTo>
                  <a:lnTo>
                    <a:pt x="348" y="262"/>
                  </a:lnTo>
                  <a:close/>
                  <a:moveTo>
                    <a:pt x="37" y="630"/>
                  </a:moveTo>
                  <a:lnTo>
                    <a:pt x="46" y="619"/>
                  </a:lnTo>
                  <a:lnTo>
                    <a:pt x="53" y="608"/>
                  </a:lnTo>
                  <a:lnTo>
                    <a:pt x="59" y="601"/>
                  </a:lnTo>
                  <a:lnTo>
                    <a:pt x="61" y="597"/>
                  </a:lnTo>
                  <a:lnTo>
                    <a:pt x="57" y="599"/>
                  </a:lnTo>
                  <a:lnTo>
                    <a:pt x="51" y="603"/>
                  </a:lnTo>
                  <a:lnTo>
                    <a:pt x="43" y="613"/>
                  </a:lnTo>
                  <a:lnTo>
                    <a:pt x="32" y="624"/>
                  </a:lnTo>
                  <a:lnTo>
                    <a:pt x="23" y="634"/>
                  </a:lnTo>
                  <a:lnTo>
                    <a:pt x="14" y="645"/>
                  </a:lnTo>
                  <a:lnTo>
                    <a:pt x="10" y="652"/>
                  </a:lnTo>
                  <a:lnTo>
                    <a:pt x="8" y="656"/>
                  </a:lnTo>
                  <a:lnTo>
                    <a:pt x="12" y="655"/>
                  </a:lnTo>
                  <a:lnTo>
                    <a:pt x="18" y="650"/>
                  </a:lnTo>
                  <a:lnTo>
                    <a:pt x="26" y="641"/>
                  </a:lnTo>
                  <a:lnTo>
                    <a:pt x="37" y="630"/>
                  </a:lnTo>
                  <a:close/>
                  <a:moveTo>
                    <a:pt x="106" y="554"/>
                  </a:moveTo>
                  <a:lnTo>
                    <a:pt x="116" y="540"/>
                  </a:lnTo>
                  <a:lnTo>
                    <a:pt x="125" y="531"/>
                  </a:lnTo>
                  <a:lnTo>
                    <a:pt x="131" y="523"/>
                  </a:lnTo>
                  <a:lnTo>
                    <a:pt x="132" y="519"/>
                  </a:lnTo>
                  <a:lnTo>
                    <a:pt x="128" y="520"/>
                  </a:lnTo>
                  <a:lnTo>
                    <a:pt x="122" y="526"/>
                  </a:lnTo>
                  <a:lnTo>
                    <a:pt x="113" y="535"/>
                  </a:lnTo>
                  <a:lnTo>
                    <a:pt x="102" y="546"/>
                  </a:lnTo>
                  <a:lnTo>
                    <a:pt x="92" y="558"/>
                  </a:lnTo>
                  <a:lnTo>
                    <a:pt x="83" y="568"/>
                  </a:lnTo>
                  <a:lnTo>
                    <a:pt x="78" y="576"/>
                  </a:lnTo>
                  <a:lnTo>
                    <a:pt x="77" y="580"/>
                  </a:lnTo>
                  <a:lnTo>
                    <a:pt x="80" y="578"/>
                  </a:lnTo>
                  <a:lnTo>
                    <a:pt x="87" y="573"/>
                  </a:lnTo>
                  <a:lnTo>
                    <a:pt x="95" y="564"/>
                  </a:lnTo>
                  <a:lnTo>
                    <a:pt x="106" y="554"/>
                  </a:lnTo>
                  <a:close/>
                  <a:moveTo>
                    <a:pt x="208" y="438"/>
                  </a:moveTo>
                  <a:lnTo>
                    <a:pt x="204" y="439"/>
                  </a:lnTo>
                  <a:lnTo>
                    <a:pt x="197" y="444"/>
                  </a:lnTo>
                  <a:lnTo>
                    <a:pt x="188" y="454"/>
                  </a:lnTo>
                  <a:lnTo>
                    <a:pt x="176" y="466"/>
                  </a:lnTo>
                  <a:lnTo>
                    <a:pt x="165" y="477"/>
                  </a:lnTo>
                  <a:lnTo>
                    <a:pt x="156" y="488"/>
                  </a:lnTo>
                  <a:lnTo>
                    <a:pt x="151" y="497"/>
                  </a:lnTo>
                  <a:lnTo>
                    <a:pt x="150" y="500"/>
                  </a:lnTo>
                  <a:lnTo>
                    <a:pt x="152" y="499"/>
                  </a:lnTo>
                  <a:lnTo>
                    <a:pt x="159" y="494"/>
                  </a:lnTo>
                  <a:lnTo>
                    <a:pt x="169" y="485"/>
                  </a:lnTo>
                  <a:lnTo>
                    <a:pt x="181" y="473"/>
                  </a:lnTo>
                  <a:lnTo>
                    <a:pt x="191" y="461"/>
                  </a:lnTo>
                  <a:lnTo>
                    <a:pt x="201" y="450"/>
                  </a:lnTo>
                  <a:lnTo>
                    <a:pt x="206" y="442"/>
                  </a:lnTo>
                  <a:lnTo>
                    <a:pt x="208" y="438"/>
                  </a:lnTo>
                  <a:close/>
                  <a:moveTo>
                    <a:pt x="255" y="382"/>
                  </a:moveTo>
                  <a:lnTo>
                    <a:pt x="244" y="394"/>
                  </a:lnTo>
                  <a:lnTo>
                    <a:pt x="234" y="406"/>
                  </a:lnTo>
                  <a:lnTo>
                    <a:pt x="228" y="415"/>
                  </a:lnTo>
                  <a:lnTo>
                    <a:pt x="227" y="418"/>
                  </a:lnTo>
                  <a:lnTo>
                    <a:pt x="229" y="417"/>
                  </a:lnTo>
                  <a:lnTo>
                    <a:pt x="238" y="411"/>
                  </a:lnTo>
                  <a:lnTo>
                    <a:pt x="247" y="401"/>
                  </a:lnTo>
                  <a:lnTo>
                    <a:pt x="260" y="390"/>
                  </a:lnTo>
                  <a:lnTo>
                    <a:pt x="272" y="377"/>
                  </a:lnTo>
                  <a:lnTo>
                    <a:pt x="280" y="366"/>
                  </a:lnTo>
                  <a:lnTo>
                    <a:pt x="286" y="357"/>
                  </a:lnTo>
                  <a:lnTo>
                    <a:pt x="289" y="354"/>
                  </a:lnTo>
                  <a:lnTo>
                    <a:pt x="285" y="354"/>
                  </a:lnTo>
                  <a:lnTo>
                    <a:pt x="278" y="360"/>
                  </a:lnTo>
                  <a:lnTo>
                    <a:pt x="267" y="369"/>
                  </a:lnTo>
                  <a:lnTo>
                    <a:pt x="255" y="382"/>
                  </a:lnTo>
                  <a:close/>
                  <a:moveTo>
                    <a:pt x="339" y="295"/>
                  </a:moveTo>
                  <a:lnTo>
                    <a:pt x="326" y="309"/>
                  </a:lnTo>
                  <a:lnTo>
                    <a:pt x="316" y="319"/>
                  </a:lnTo>
                  <a:lnTo>
                    <a:pt x="310" y="329"/>
                  </a:lnTo>
                  <a:lnTo>
                    <a:pt x="308" y="333"/>
                  </a:lnTo>
                  <a:lnTo>
                    <a:pt x="311" y="331"/>
                  </a:lnTo>
                  <a:lnTo>
                    <a:pt x="320" y="325"/>
                  </a:lnTo>
                  <a:lnTo>
                    <a:pt x="330" y="316"/>
                  </a:lnTo>
                  <a:lnTo>
                    <a:pt x="343" y="303"/>
                  </a:lnTo>
                  <a:lnTo>
                    <a:pt x="356" y="290"/>
                  </a:lnTo>
                  <a:lnTo>
                    <a:pt x="366" y="278"/>
                  </a:lnTo>
                  <a:lnTo>
                    <a:pt x="372" y="270"/>
                  </a:lnTo>
                  <a:lnTo>
                    <a:pt x="374" y="266"/>
                  </a:lnTo>
                  <a:lnTo>
                    <a:pt x="371" y="267"/>
                  </a:lnTo>
                  <a:lnTo>
                    <a:pt x="362" y="273"/>
                  </a:lnTo>
                  <a:lnTo>
                    <a:pt x="352" y="283"/>
                  </a:lnTo>
                  <a:lnTo>
                    <a:pt x="339" y="295"/>
                  </a:lnTo>
                  <a:close/>
                  <a:moveTo>
                    <a:pt x="44" y="647"/>
                  </a:moveTo>
                  <a:lnTo>
                    <a:pt x="53" y="637"/>
                  </a:lnTo>
                  <a:lnTo>
                    <a:pt x="61" y="627"/>
                  </a:lnTo>
                  <a:lnTo>
                    <a:pt x="65" y="620"/>
                  </a:lnTo>
                  <a:lnTo>
                    <a:pt x="67" y="617"/>
                  </a:lnTo>
                  <a:lnTo>
                    <a:pt x="64" y="618"/>
                  </a:lnTo>
                  <a:lnTo>
                    <a:pt x="58" y="622"/>
                  </a:lnTo>
                  <a:lnTo>
                    <a:pt x="50" y="631"/>
                  </a:lnTo>
                  <a:lnTo>
                    <a:pt x="39" y="640"/>
                  </a:lnTo>
                  <a:lnTo>
                    <a:pt x="30" y="652"/>
                  </a:lnTo>
                  <a:lnTo>
                    <a:pt x="23" y="662"/>
                  </a:lnTo>
                  <a:lnTo>
                    <a:pt x="18" y="669"/>
                  </a:lnTo>
                  <a:lnTo>
                    <a:pt x="17" y="672"/>
                  </a:lnTo>
                  <a:lnTo>
                    <a:pt x="20" y="671"/>
                  </a:lnTo>
                  <a:lnTo>
                    <a:pt x="26" y="666"/>
                  </a:lnTo>
                  <a:lnTo>
                    <a:pt x="34" y="658"/>
                  </a:lnTo>
                  <a:lnTo>
                    <a:pt x="44" y="647"/>
                  </a:lnTo>
                  <a:close/>
                  <a:moveTo>
                    <a:pt x="111" y="574"/>
                  </a:moveTo>
                  <a:lnTo>
                    <a:pt x="121" y="562"/>
                  </a:lnTo>
                  <a:lnTo>
                    <a:pt x="130" y="552"/>
                  </a:lnTo>
                  <a:lnTo>
                    <a:pt x="134" y="545"/>
                  </a:lnTo>
                  <a:lnTo>
                    <a:pt x="135" y="542"/>
                  </a:lnTo>
                  <a:lnTo>
                    <a:pt x="132" y="542"/>
                  </a:lnTo>
                  <a:lnTo>
                    <a:pt x="126" y="548"/>
                  </a:lnTo>
                  <a:lnTo>
                    <a:pt x="116" y="556"/>
                  </a:lnTo>
                  <a:lnTo>
                    <a:pt x="107" y="567"/>
                  </a:lnTo>
                  <a:lnTo>
                    <a:pt x="96" y="578"/>
                  </a:lnTo>
                  <a:lnTo>
                    <a:pt x="89" y="588"/>
                  </a:lnTo>
                  <a:lnTo>
                    <a:pt x="83" y="595"/>
                  </a:lnTo>
                  <a:lnTo>
                    <a:pt x="82" y="599"/>
                  </a:lnTo>
                  <a:lnTo>
                    <a:pt x="86" y="597"/>
                  </a:lnTo>
                  <a:lnTo>
                    <a:pt x="92" y="593"/>
                  </a:lnTo>
                  <a:lnTo>
                    <a:pt x="101" y="584"/>
                  </a:lnTo>
                  <a:lnTo>
                    <a:pt x="111" y="574"/>
                  </a:lnTo>
                  <a:close/>
                  <a:moveTo>
                    <a:pt x="182" y="497"/>
                  </a:moveTo>
                  <a:lnTo>
                    <a:pt x="192" y="485"/>
                  </a:lnTo>
                  <a:lnTo>
                    <a:pt x="201" y="474"/>
                  </a:lnTo>
                  <a:lnTo>
                    <a:pt x="207" y="467"/>
                  </a:lnTo>
                  <a:lnTo>
                    <a:pt x="208" y="463"/>
                  </a:lnTo>
                  <a:lnTo>
                    <a:pt x="204" y="463"/>
                  </a:lnTo>
                  <a:lnTo>
                    <a:pt x="198" y="469"/>
                  </a:lnTo>
                  <a:lnTo>
                    <a:pt x="189" y="477"/>
                  </a:lnTo>
                  <a:lnTo>
                    <a:pt x="177" y="489"/>
                  </a:lnTo>
                  <a:lnTo>
                    <a:pt x="166" y="501"/>
                  </a:lnTo>
                  <a:lnTo>
                    <a:pt x="158" y="512"/>
                  </a:lnTo>
                  <a:lnTo>
                    <a:pt x="153" y="519"/>
                  </a:lnTo>
                  <a:lnTo>
                    <a:pt x="152" y="523"/>
                  </a:lnTo>
                  <a:lnTo>
                    <a:pt x="156" y="521"/>
                  </a:lnTo>
                  <a:lnTo>
                    <a:pt x="162" y="517"/>
                  </a:lnTo>
                  <a:lnTo>
                    <a:pt x="171" y="508"/>
                  </a:lnTo>
                  <a:lnTo>
                    <a:pt x="182" y="497"/>
                  </a:lnTo>
                  <a:close/>
                  <a:moveTo>
                    <a:pt x="285" y="381"/>
                  </a:moveTo>
                  <a:lnTo>
                    <a:pt x="282" y="382"/>
                  </a:lnTo>
                  <a:lnTo>
                    <a:pt x="274" y="388"/>
                  </a:lnTo>
                  <a:lnTo>
                    <a:pt x="265" y="397"/>
                  </a:lnTo>
                  <a:lnTo>
                    <a:pt x="253" y="409"/>
                  </a:lnTo>
                  <a:lnTo>
                    <a:pt x="241" y="422"/>
                  </a:lnTo>
                  <a:lnTo>
                    <a:pt x="233" y="432"/>
                  </a:lnTo>
                  <a:lnTo>
                    <a:pt x="227" y="439"/>
                  </a:lnTo>
                  <a:lnTo>
                    <a:pt x="226" y="444"/>
                  </a:lnTo>
                  <a:lnTo>
                    <a:pt x="229" y="443"/>
                  </a:lnTo>
                  <a:lnTo>
                    <a:pt x="236" y="437"/>
                  </a:lnTo>
                  <a:lnTo>
                    <a:pt x="246" y="429"/>
                  </a:lnTo>
                  <a:lnTo>
                    <a:pt x="258" y="417"/>
                  </a:lnTo>
                  <a:lnTo>
                    <a:pt x="269" y="404"/>
                  </a:lnTo>
                  <a:lnTo>
                    <a:pt x="278" y="393"/>
                  </a:lnTo>
                  <a:lnTo>
                    <a:pt x="284" y="386"/>
                  </a:lnTo>
                  <a:lnTo>
                    <a:pt x="285" y="381"/>
                  </a:lnTo>
                  <a:close/>
                  <a:moveTo>
                    <a:pt x="333" y="325"/>
                  </a:moveTo>
                  <a:lnTo>
                    <a:pt x="321" y="338"/>
                  </a:lnTo>
                  <a:lnTo>
                    <a:pt x="311" y="349"/>
                  </a:lnTo>
                  <a:lnTo>
                    <a:pt x="305" y="357"/>
                  </a:lnTo>
                  <a:lnTo>
                    <a:pt x="304" y="362"/>
                  </a:lnTo>
                  <a:lnTo>
                    <a:pt x="308" y="361"/>
                  </a:lnTo>
                  <a:lnTo>
                    <a:pt x="315" y="355"/>
                  </a:lnTo>
                  <a:lnTo>
                    <a:pt x="326" y="346"/>
                  </a:lnTo>
                  <a:lnTo>
                    <a:pt x="339" y="334"/>
                  </a:lnTo>
                  <a:lnTo>
                    <a:pt x="350" y="321"/>
                  </a:lnTo>
                  <a:lnTo>
                    <a:pt x="360" y="310"/>
                  </a:lnTo>
                  <a:lnTo>
                    <a:pt x="366" y="302"/>
                  </a:lnTo>
                  <a:lnTo>
                    <a:pt x="367" y="297"/>
                  </a:lnTo>
                  <a:lnTo>
                    <a:pt x="364" y="298"/>
                  </a:lnTo>
                  <a:lnTo>
                    <a:pt x="356" y="304"/>
                  </a:lnTo>
                  <a:lnTo>
                    <a:pt x="346" y="314"/>
                  </a:lnTo>
                  <a:lnTo>
                    <a:pt x="333" y="325"/>
                  </a:lnTo>
                  <a:close/>
                  <a:moveTo>
                    <a:pt x="55" y="663"/>
                  </a:moveTo>
                  <a:lnTo>
                    <a:pt x="64" y="652"/>
                  </a:lnTo>
                  <a:lnTo>
                    <a:pt x="70" y="643"/>
                  </a:lnTo>
                  <a:lnTo>
                    <a:pt x="75" y="637"/>
                  </a:lnTo>
                  <a:lnTo>
                    <a:pt x="76" y="633"/>
                  </a:lnTo>
                  <a:lnTo>
                    <a:pt x="74" y="634"/>
                  </a:lnTo>
                  <a:lnTo>
                    <a:pt x="68" y="638"/>
                  </a:lnTo>
                  <a:lnTo>
                    <a:pt x="59" y="646"/>
                  </a:lnTo>
                  <a:lnTo>
                    <a:pt x="50" y="656"/>
                  </a:lnTo>
                  <a:lnTo>
                    <a:pt x="42" y="666"/>
                  </a:lnTo>
                  <a:lnTo>
                    <a:pt x="34" y="676"/>
                  </a:lnTo>
                  <a:lnTo>
                    <a:pt x="30" y="683"/>
                  </a:lnTo>
                  <a:lnTo>
                    <a:pt x="29" y="687"/>
                  </a:lnTo>
                  <a:lnTo>
                    <a:pt x="31" y="685"/>
                  </a:lnTo>
                  <a:lnTo>
                    <a:pt x="37" y="681"/>
                  </a:lnTo>
                  <a:lnTo>
                    <a:pt x="45" y="674"/>
                  </a:lnTo>
                  <a:lnTo>
                    <a:pt x="55" y="663"/>
                  </a:lnTo>
                  <a:close/>
                  <a:moveTo>
                    <a:pt x="119" y="592"/>
                  </a:moveTo>
                  <a:lnTo>
                    <a:pt x="128" y="581"/>
                  </a:lnTo>
                  <a:lnTo>
                    <a:pt x="135" y="571"/>
                  </a:lnTo>
                  <a:lnTo>
                    <a:pt x="140" y="564"/>
                  </a:lnTo>
                  <a:lnTo>
                    <a:pt x="141" y="561"/>
                  </a:lnTo>
                  <a:lnTo>
                    <a:pt x="139" y="562"/>
                  </a:lnTo>
                  <a:lnTo>
                    <a:pt x="133" y="567"/>
                  </a:lnTo>
                  <a:lnTo>
                    <a:pt x="125" y="575"/>
                  </a:lnTo>
                  <a:lnTo>
                    <a:pt x="114" y="584"/>
                  </a:lnTo>
                  <a:lnTo>
                    <a:pt x="105" y="596"/>
                  </a:lnTo>
                  <a:lnTo>
                    <a:pt x="97" y="606"/>
                  </a:lnTo>
                  <a:lnTo>
                    <a:pt x="93" y="613"/>
                  </a:lnTo>
                  <a:lnTo>
                    <a:pt x="92" y="617"/>
                  </a:lnTo>
                  <a:lnTo>
                    <a:pt x="94" y="615"/>
                  </a:lnTo>
                  <a:lnTo>
                    <a:pt x="100" y="611"/>
                  </a:lnTo>
                  <a:lnTo>
                    <a:pt x="109" y="602"/>
                  </a:lnTo>
                  <a:lnTo>
                    <a:pt x="119" y="592"/>
                  </a:lnTo>
                  <a:close/>
                  <a:moveTo>
                    <a:pt x="188" y="518"/>
                  </a:moveTo>
                  <a:lnTo>
                    <a:pt x="197" y="506"/>
                  </a:lnTo>
                  <a:lnTo>
                    <a:pt x="206" y="497"/>
                  </a:lnTo>
                  <a:lnTo>
                    <a:pt x="210" y="489"/>
                  </a:lnTo>
                  <a:lnTo>
                    <a:pt x="212" y="486"/>
                  </a:lnTo>
                  <a:lnTo>
                    <a:pt x="209" y="486"/>
                  </a:lnTo>
                  <a:lnTo>
                    <a:pt x="202" y="492"/>
                  </a:lnTo>
                  <a:lnTo>
                    <a:pt x="194" y="500"/>
                  </a:lnTo>
                  <a:lnTo>
                    <a:pt x="183" y="511"/>
                  </a:lnTo>
                  <a:lnTo>
                    <a:pt x="172" y="523"/>
                  </a:lnTo>
                  <a:lnTo>
                    <a:pt x="164" y="532"/>
                  </a:lnTo>
                  <a:lnTo>
                    <a:pt x="159" y="539"/>
                  </a:lnTo>
                  <a:lnTo>
                    <a:pt x="158" y="543"/>
                  </a:lnTo>
                  <a:lnTo>
                    <a:pt x="162" y="542"/>
                  </a:lnTo>
                  <a:lnTo>
                    <a:pt x="168" y="537"/>
                  </a:lnTo>
                  <a:lnTo>
                    <a:pt x="177" y="529"/>
                  </a:lnTo>
                  <a:lnTo>
                    <a:pt x="188" y="518"/>
                  </a:lnTo>
                  <a:close/>
                  <a:moveTo>
                    <a:pt x="285" y="407"/>
                  </a:moveTo>
                  <a:lnTo>
                    <a:pt x="283" y="409"/>
                  </a:lnTo>
                  <a:lnTo>
                    <a:pt x="276" y="413"/>
                  </a:lnTo>
                  <a:lnTo>
                    <a:pt x="266" y="422"/>
                  </a:lnTo>
                  <a:lnTo>
                    <a:pt x="254" y="434"/>
                  </a:lnTo>
                  <a:lnTo>
                    <a:pt x="244" y="445"/>
                  </a:lnTo>
                  <a:lnTo>
                    <a:pt x="235" y="456"/>
                  </a:lnTo>
                  <a:lnTo>
                    <a:pt x="231" y="463"/>
                  </a:lnTo>
                  <a:lnTo>
                    <a:pt x="229" y="467"/>
                  </a:lnTo>
                  <a:lnTo>
                    <a:pt x="232" y="467"/>
                  </a:lnTo>
                  <a:lnTo>
                    <a:pt x="239" y="461"/>
                  </a:lnTo>
                  <a:lnTo>
                    <a:pt x="248" y="453"/>
                  </a:lnTo>
                  <a:lnTo>
                    <a:pt x="259" y="441"/>
                  </a:lnTo>
                  <a:lnTo>
                    <a:pt x="271" y="429"/>
                  </a:lnTo>
                  <a:lnTo>
                    <a:pt x="279" y="419"/>
                  </a:lnTo>
                  <a:lnTo>
                    <a:pt x="284" y="411"/>
                  </a:lnTo>
                  <a:lnTo>
                    <a:pt x="285" y="407"/>
                  </a:lnTo>
                  <a:close/>
                  <a:moveTo>
                    <a:pt x="365" y="327"/>
                  </a:moveTo>
                  <a:lnTo>
                    <a:pt x="361" y="327"/>
                  </a:lnTo>
                  <a:lnTo>
                    <a:pt x="354" y="333"/>
                  </a:lnTo>
                  <a:lnTo>
                    <a:pt x="343" y="341"/>
                  </a:lnTo>
                  <a:lnTo>
                    <a:pt x="331" y="353"/>
                  </a:lnTo>
                  <a:lnTo>
                    <a:pt x="320" y="366"/>
                  </a:lnTo>
                  <a:lnTo>
                    <a:pt x="311" y="377"/>
                  </a:lnTo>
                  <a:lnTo>
                    <a:pt x="305" y="384"/>
                  </a:lnTo>
                  <a:lnTo>
                    <a:pt x="304" y="388"/>
                  </a:lnTo>
                  <a:lnTo>
                    <a:pt x="308" y="387"/>
                  </a:lnTo>
                  <a:lnTo>
                    <a:pt x="315" y="382"/>
                  </a:lnTo>
                  <a:lnTo>
                    <a:pt x="324" y="373"/>
                  </a:lnTo>
                  <a:lnTo>
                    <a:pt x="336" y="361"/>
                  </a:lnTo>
                  <a:lnTo>
                    <a:pt x="348" y="349"/>
                  </a:lnTo>
                  <a:lnTo>
                    <a:pt x="358" y="338"/>
                  </a:lnTo>
                  <a:lnTo>
                    <a:pt x="362" y="330"/>
                  </a:lnTo>
                  <a:lnTo>
                    <a:pt x="365" y="327"/>
                  </a:lnTo>
                  <a:close/>
                  <a:moveTo>
                    <a:pt x="68" y="676"/>
                  </a:moveTo>
                  <a:lnTo>
                    <a:pt x="77" y="666"/>
                  </a:lnTo>
                  <a:lnTo>
                    <a:pt x="83" y="657"/>
                  </a:lnTo>
                  <a:lnTo>
                    <a:pt x="88" y="651"/>
                  </a:lnTo>
                  <a:lnTo>
                    <a:pt x="89" y="647"/>
                  </a:lnTo>
                  <a:lnTo>
                    <a:pt x="87" y="649"/>
                  </a:lnTo>
                  <a:lnTo>
                    <a:pt x="81" y="652"/>
                  </a:lnTo>
                  <a:lnTo>
                    <a:pt x="73" y="659"/>
                  </a:lnTo>
                  <a:lnTo>
                    <a:pt x="64" y="670"/>
                  </a:lnTo>
                  <a:lnTo>
                    <a:pt x="56" y="679"/>
                  </a:lnTo>
                  <a:lnTo>
                    <a:pt x="49" y="689"/>
                  </a:lnTo>
                  <a:lnTo>
                    <a:pt x="44" y="695"/>
                  </a:lnTo>
                  <a:lnTo>
                    <a:pt x="43" y="698"/>
                  </a:lnTo>
                  <a:lnTo>
                    <a:pt x="46" y="697"/>
                  </a:lnTo>
                  <a:lnTo>
                    <a:pt x="51" y="694"/>
                  </a:lnTo>
                  <a:lnTo>
                    <a:pt x="59" y="685"/>
                  </a:lnTo>
                  <a:lnTo>
                    <a:pt x="68" y="676"/>
                  </a:lnTo>
                  <a:close/>
                  <a:moveTo>
                    <a:pt x="130" y="608"/>
                  </a:moveTo>
                  <a:lnTo>
                    <a:pt x="139" y="597"/>
                  </a:lnTo>
                  <a:lnTo>
                    <a:pt x="146" y="588"/>
                  </a:lnTo>
                  <a:lnTo>
                    <a:pt x="151" y="582"/>
                  </a:lnTo>
                  <a:lnTo>
                    <a:pt x="152" y="578"/>
                  </a:lnTo>
                  <a:lnTo>
                    <a:pt x="150" y="578"/>
                  </a:lnTo>
                  <a:lnTo>
                    <a:pt x="144" y="583"/>
                  </a:lnTo>
                  <a:lnTo>
                    <a:pt x="135" y="592"/>
                  </a:lnTo>
                  <a:lnTo>
                    <a:pt x="126" y="601"/>
                  </a:lnTo>
                  <a:lnTo>
                    <a:pt x="116" y="612"/>
                  </a:lnTo>
                  <a:lnTo>
                    <a:pt x="109" y="621"/>
                  </a:lnTo>
                  <a:lnTo>
                    <a:pt x="105" y="627"/>
                  </a:lnTo>
                  <a:lnTo>
                    <a:pt x="103" y="631"/>
                  </a:lnTo>
                  <a:lnTo>
                    <a:pt x="107" y="631"/>
                  </a:lnTo>
                  <a:lnTo>
                    <a:pt x="112" y="626"/>
                  </a:lnTo>
                  <a:lnTo>
                    <a:pt x="120" y="618"/>
                  </a:lnTo>
                  <a:lnTo>
                    <a:pt x="130" y="608"/>
                  </a:lnTo>
                  <a:close/>
                  <a:moveTo>
                    <a:pt x="196" y="537"/>
                  </a:moveTo>
                  <a:lnTo>
                    <a:pt x="206" y="526"/>
                  </a:lnTo>
                  <a:lnTo>
                    <a:pt x="213" y="517"/>
                  </a:lnTo>
                  <a:lnTo>
                    <a:pt x="217" y="510"/>
                  </a:lnTo>
                  <a:lnTo>
                    <a:pt x="219" y="506"/>
                  </a:lnTo>
                  <a:lnTo>
                    <a:pt x="216" y="506"/>
                  </a:lnTo>
                  <a:lnTo>
                    <a:pt x="210" y="511"/>
                  </a:lnTo>
                  <a:lnTo>
                    <a:pt x="201" y="519"/>
                  </a:lnTo>
                  <a:lnTo>
                    <a:pt x="191" y="530"/>
                  </a:lnTo>
                  <a:lnTo>
                    <a:pt x="181" y="540"/>
                  </a:lnTo>
                  <a:lnTo>
                    <a:pt x="173" y="550"/>
                  </a:lnTo>
                  <a:lnTo>
                    <a:pt x="169" y="557"/>
                  </a:lnTo>
                  <a:lnTo>
                    <a:pt x="168" y="561"/>
                  </a:lnTo>
                  <a:lnTo>
                    <a:pt x="170" y="561"/>
                  </a:lnTo>
                  <a:lnTo>
                    <a:pt x="177" y="556"/>
                  </a:lnTo>
                  <a:lnTo>
                    <a:pt x="185" y="548"/>
                  </a:lnTo>
                  <a:lnTo>
                    <a:pt x="196" y="537"/>
                  </a:lnTo>
                  <a:close/>
                  <a:moveTo>
                    <a:pt x="290" y="431"/>
                  </a:moveTo>
                  <a:lnTo>
                    <a:pt x="286" y="431"/>
                  </a:lnTo>
                  <a:lnTo>
                    <a:pt x="280" y="436"/>
                  </a:lnTo>
                  <a:lnTo>
                    <a:pt x="271" y="444"/>
                  </a:lnTo>
                  <a:lnTo>
                    <a:pt x="260" y="456"/>
                  </a:lnTo>
                  <a:lnTo>
                    <a:pt x="250" y="467"/>
                  </a:lnTo>
                  <a:lnTo>
                    <a:pt x="241" y="477"/>
                  </a:lnTo>
                  <a:lnTo>
                    <a:pt x="236" y="485"/>
                  </a:lnTo>
                  <a:lnTo>
                    <a:pt x="235" y="488"/>
                  </a:lnTo>
                  <a:lnTo>
                    <a:pt x="239" y="487"/>
                  </a:lnTo>
                  <a:lnTo>
                    <a:pt x="245" y="482"/>
                  </a:lnTo>
                  <a:lnTo>
                    <a:pt x="254" y="474"/>
                  </a:lnTo>
                  <a:lnTo>
                    <a:pt x="265" y="463"/>
                  </a:lnTo>
                  <a:lnTo>
                    <a:pt x="276" y="451"/>
                  </a:lnTo>
                  <a:lnTo>
                    <a:pt x="284" y="442"/>
                  </a:lnTo>
                  <a:lnTo>
                    <a:pt x="289" y="435"/>
                  </a:lnTo>
                  <a:lnTo>
                    <a:pt x="290" y="431"/>
                  </a:lnTo>
                  <a:close/>
                  <a:moveTo>
                    <a:pt x="365" y="353"/>
                  </a:moveTo>
                  <a:lnTo>
                    <a:pt x="362" y="353"/>
                  </a:lnTo>
                  <a:lnTo>
                    <a:pt x="355" y="359"/>
                  </a:lnTo>
                  <a:lnTo>
                    <a:pt x="346" y="367"/>
                  </a:lnTo>
                  <a:lnTo>
                    <a:pt x="334" y="379"/>
                  </a:lnTo>
                  <a:lnTo>
                    <a:pt x="323" y="391"/>
                  </a:lnTo>
                  <a:lnTo>
                    <a:pt x="314" y="400"/>
                  </a:lnTo>
                  <a:lnTo>
                    <a:pt x="309" y="409"/>
                  </a:lnTo>
                  <a:lnTo>
                    <a:pt x="308" y="412"/>
                  </a:lnTo>
                  <a:lnTo>
                    <a:pt x="310" y="411"/>
                  </a:lnTo>
                  <a:lnTo>
                    <a:pt x="317" y="406"/>
                  </a:lnTo>
                  <a:lnTo>
                    <a:pt x="327" y="398"/>
                  </a:lnTo>
                  <a:lnTo>
                    <a:pt x="339" y="386"/>
                  </a:lnTo>
                  <a:lnTo>
                    <a:pt x="349" y="374"/>
                  </a:lnTo>
                  <a:lnTo>
                    <a:pt x="359" y="365"/>
                  </a:lnTo>
                  <a:lnTo>
                    <a:pt x="364" y="356"/>
                  </a:lnTo>
                  <a:lnTo>
                    <a:pt x="365" y="353"/>
                  </a:lnTo>
                  <a:close/>
                  <a:moveTo>
                    <a:pt x="29" y="751"/>
                  </a:moveTo>
                  <a:lnTo>
                    <a:pt x="37" y="741"/>
                  </a:lnTo>
                  <a:lnTo>
                    <a:pt x="43" y="733"/>
                  </a:lnTo>
                  <a:lnTo>
                    <a:pt x="46" y="727"/>
                  </a:lnTo>
                  <a:lnTo>
                    <a:pt x="48" y="723"/>
                  </a:lnTo>
                  <a:lnTo>
                    <a:pt x="45" y="725"/>
                  </a:lnTo>
                  <a:lnTo>
                    <a:pt x="40" y="728"/>
                  </a:lnTo>
                  <a:lnTo>
                    <a:pt x="33" y="735"/>
                  </a:lnTo>
                  <a:lnTo>
                    <a:pt x="25" y="744"/>
                  </a:lnTo>
                  <a:lnTo>
                    <a:pt x="17" y="753"/>
                  </a:lnTo>
                  <a:lnTo>
                    <a:pt x="11" y="761"/>
                  </a:lnTo>
                  <a:lnTo>
                    <a:pt x="7" y="767"/>
                  </a:lnTo>
                  <a:lnTo>
                    <a:pt x="6" y="771"/>
                  </a:lnTo>
                  <a:lnTo>
                    <a:pt x="8" y="770"/>
                  </a:lnTo>
                  <a:lnTo>
                    <a:pt x="14" y="766"/>
                  </a:lnTo>
                  <a:lnTo>
                    <a:pt x="21" y="759"/>
                  </a:lnTo>
                  <a:lnTo>
                    <a:pt x="29" y="751"/>
                  </a:lnTo>
                  <a:close/>
                  <a:moveTo>
                    <a:pt x="86" y="688"/>
                  </a:moveTo>
                  <a:lnTo>
                    <a:pt x="94" y="678"/>
                  </a:lnTo>
                  <a:lnTo>
                    <a:pt x="100" y="670"/>
                  </a:lnTo>
                  <a:lnTo>
                    <a:pt x="103" y="663"/>
                  </a:lnTo>
                  <a:lnTo>
                    <a:pt x="105" y="660"/>
                  </a:lnTo>
                  <a:lnTo>
                    <a:pt x="102" y="660"/>
                  </a:lnTo>
                  <a:lnTo>
                    <a:pt x="97" y="665"/>
                  </a:lnTo>
                  <a:lnTo>
                    <a:pt x="89" y="672"/>
                  </a:lnTo>
                  <a:lnTo>
                    <a:pt x="81" y="681"/>
                  </a:lnTo>
                  <a:lnTo>
                    <a:pt x="73" y="691"/>
                  </a:lnTo>
                  <a:lnTo>
                    <a:pt x="67" y="700"/>
                  </a:lnTo>
                  <a:lnTo>
                    <a:pt x="62" y="706"/>
                  </a:lnTo>
                  <a:lnTo>
                    <a:pt x="61" y="709"/>
                  </a:lnTo>
                  <a:lnTo>
                    <a:pt x="63" y="708"/>
                  </a:lnTo>
                  <a:lnTo>
                    <a:pt x="69" y="704"/>
                  </a:lnTo>
                  <a:lnTo>
                    <a:pt x="76" y="697"/>
                  </a:lnTo>
                  <a:lnTo>
                    <a:pt x="86" y="688"/>
                  </a:lnTo>
                  <a:close/>
                  <a:moveTo>
                    <a:pt x="145" y="622"/>
                  </a:moveTo>
                  <a:lnTo>
                    <a:pt x="153" y="612"/>
                  </a:lnTo>
                  <a:lnTo>
                    <a:pt x="160" y="603"/>
                  </a:lnTo>
                  <a:lnTo>
                    <a:pt x="164" y="596"/>
                  </a:lnTo>
                  <a:lnTo>
                    <a:pt x="165" y="593"/>
                  </a:lnTo>
                  <a:lnTo>
                    <a:pt x="163" y="594"/>
                  </a:lnTo>
                  <a:lnTo>
                    <a:pt x="157" y="599"/>
                  </a:lnTo>
                  <a:lnTo>
                    <a:pt x="149" y="606"/>
                  </a:lnTo>
                  <a:lnTo>
                    <a:pt x="140" y="615"/>
                  </a:lnTo>
                  <a:lnTo>
                    <a:pt x="131" y="626"/>
                  </a:lnTo>
                  <a:lnTo>
                    <a:pt x="124" y="634"/>
                  </a:lnTo>
                  <a:lnTo>
                    <a:pt x="120" y="641"/>
                  </a:lnTo>
                  <a:lnTo>
                    <a:pt x="119" y="644"/>
                  </a:lnTo>
                  <a:lnTo>
                    <a:pt x="121" y="644"/>
                  </a:lnTo>
                  <a:lnTo>
                    <a:pt x="127" y="639"/>
                  </a:lnTo>
                  <a:lnTo>
                    <a:pt x="135" y="632"/>
                  </a:lnTo>
                  <a:lnTo>
                    <a:pt x="145" y="622"/>
                  </a:lnTo>
                  <a:close/>
                  <a:moveTo>
                    <a:pt x="207" y="555"/>
                  </a:moveTo>
                  <a:lnTo>
                    <a:pt x="216" y="544"/>
                  </a:lnTo>
                  <a:lnTo>
                    <a:pt x="223" y="535"/>
                  </a:lnTo>
                  <a:lnTo>
                    <a:pt x="228" y="527"/>
                  </a:lnTo>
                  <a:lnTo>
                    <a:pt x="229" y="524"/>
                  </a:lnTo>
                  <a:lnTo>
                    <a:pt x="227" y="525"/>
                  </a:lnTo>
                  <a:lnTo>
                    <a:pt x="221" y="529"/>
                  </a:lnTo>
                  <a:lnTo>
                    <a:pt x="213" y="537"/>
                  </a:lnTo>
                  <a:lnTo>
                    <a:pt x="203" y="546"/>
                  </a:lnTo>
                  <a:lnTo>
                    <a:pt x="194" y="557"/>
                  </a:lnTo>
                  <a:lnTo>
                    <a:pt x="185" y="567"/>
                  </a:lnTo>
                  <a:lnTo>
                    <a:pt x="182" y="574"/>
                  </a:lnTo>
                  <a:lnTo>
                    <a:pt x="181" y="577"/>
                  </a:lnTo>
                  <a:lnTo>
                    <a:pt x="183" y="576"/>
                  </a:lnTo>
                  <a:lnTo>
                    <a:pt x="189" y="571"/>
                  </a:lnTo>
                  <a:lnTo>
                    <a:pt x="197" y="564"/>
                  </a:lnTo>
                  <a:lnTo>
                    <a:pt x="207" y="555"/>
                  </a:lnTo>
                  <a:close/>
                  <a:moveTo>
                    <a:pt x="297" y="451"/>
                  </a:moveTo>
                  <a:lnTo>
                    <a:pt x="295" y="453"/>
                  </a:lnTo>
                  <a:lnTo>
                    <a:pt x="289" y="457"/>
                  </a:lnTo>
                  <a:lnTo>
                    <a:pt x="279" y="466"/>
                  </a:lnTo>
                  <a:lnTo>
                    <a:pt x="269" y="475"/>
                  </a:lnTo>
                  <a:lnTo>
                    <a:pt x="259" y="487"/>
                  </a:lnTo>
                  <a:lnTo>
                    <a:pt x="252" y="497"/>
                  </a:lnTo>
                  <a:lnTo>
                    <a:pt x="246" y="504"/>
                  </a:lnTo>
                  <a:lnTo>
                    <a:pt x="246" y="507"/>
                  </a:lnTo>
                  <a:lnTo>
                    <a:pt x="248" y="506"/>
                  </a:lnTo>
                  <a:lnTo>
                    <a:pt x="254" y="501"/>
                  </a:lnTo>
                  <a:lnTo>
                    <a:pt x="264" y="494"/>
                  </a:lnTo>
                  <a:lnTo>
                    <a:pt x="274" y="483"/>
                  </a:lnTo>
                  <a:lnTo>
                    <a:pt x="284" y="473"/>
                  </a:lnTo>
                  <a:lnTo>
                    <a:pt x="291" y="462"/>
                  </a:lnTo>
                  <a:lnTo>
                    <a:pt x="296" y="455"/>
                  </a:lnTo>
                  <a:lnTo>
                    <a:pt x="297" y="451"/>
                  </a:lnTo>
                  <a:close/>
                  <a:moveTo>
                    <a:pt x="370" y="377"/>
                  </a:moveTo>
                  <a:lnTo>
                    <a:pt x="367" y="378"/>
                  </a:lnTo>
                  <a:lnTo>
                    <a:pt x="360" y="382"/>
                  </a:lnTo>
                  <a:lnTo>
                    <a:pt x="350" y="391"/>
                  </a:lnTo>
                  <a:lnTo>
                    <a:pt x="340" y="401"/>
                  </a:lnTo>
                  <a:lnTo>
                    <a:pt x="329" y="413"/>
                  </a:lnTo>
                  <a:lnTo>
                    <a:pt x="321" y="423"/>
                  </a:lnTo>
                  <a:lnTo>
                    <a:pt x="316" y="430"/>
                  </a:lnTo>
                  <a:lnTo>
                    <a:pt x="315" y="434"/>
                  </a:lnTo>
                  <a:lnTo>
                    <a:pt x="317" y="434"/>
                  </a:lnTo>
                  <a:lnTo>
                    <a:pt x="324" y="429"/>
                  </a:lnTo>
                  <a:lnTo>
                    <a:pt x="334" y="420"/>
                  </a:lnTo>
                  <a:lnTo>
                    <a:pt x="345" y="410"/>
                  </a:lnTo>
                  <a:lnTo>
                    <a:pt x="355" y="398"/>
                  </a:lnTo>
                  <a:lnTo>
                    <a:pt x="364" y="388"/>
                  </a:lnTo>
                  <a:lnTo>
                    <a:pt x="368" y="380"/>
                  </a:lnTo>
                  <a:lnTo>
                    <a:pt x="370" y="377"/>
                  </a:lnTo>
                  <a:close/>
                  <a:moveTo>
                    <a:pt x="51" y="758"/>
                  </a:moveTo>
                  <a:lnTo>
                    <a:pt x="58" y="748"/>
                  </a:lnTo>
                  <a:lnTo>
                    <a:pt x="64" y="740"/>
                  </a:lnTo>
                  <a:lnTo>
                    <a:pt x="68" y="735"/>
                  </a:lnTo>
                  <a:lnTo>
                    <a:pt x="69" y="732"/>
                  </a:lnTo>
                  <a:lnTo>
                    <a:pt x="67" y="733"/>
                  </a:lnTo>
                  <a:lnTo>
                    <a:pt x="62" y="737"/>
                  </a:lnTo>
                  <a:lnTo>
                    <a:pt x="55" y="742"/>
                  </a:lnTo>
                  <a:lnTo>
                    <a:pt x="48" y="751"/>
                  </a:lnTo>
                  <a:lnTo>
                    <a:pt x="39" y="760"/>
                  </a:lnTo>
                  <a:lnTo>
                    <a:pt x="33" y="767"/>
                  </a:lnTo>
                  <a:lnTo>
                    <a:pt x="30" y="773"/>
                  </a:lnTo>
                  <a:lnTo>
                    <a:pt x="30" y="777"/>
                  </a:lnTo>
                  <a:lnTo>
                    <a:pt x="32" y="776"/>
                  </a:lnTo>
                  <a:lnTo>
                    <a:pt x="37" y="772"/>
                  </a:lnTo>
                  <a:lnTo>
                    <a:pt x="43" y="766"/>
                  </a:lnTo>
                  <a:lnTo>
                    <a:pt x="51" y="758"/>
                  </a:lnTo>
                  <a:close/>
                  <a:moveTo>
                    <a:pt x="105" y="697"/>
                  </a:moveTo>
                  <a:lnTo>
                    <a:pt x="113" y="688"/>
                  </a:lnTo>
                  <a:lnTo>
                    <a:pt x="119" y="679"/>
                  </a:lnTo>
                  <a:lnTo>
                    <a:pt x="122" y="674"/>
                  </a:lnTo>
                  <a:lnTo>
                    <a:pt x="124" y="671"/>
                  </a:lnTo>
                  <a:lnTo>
                    <a:pt x="121" y="671"/>
                  </a:lnTo>
                  <a:lnTo>
                    <a:pt x="116" y="675"/>
                  </a:lnTo>
                  <a:lnTo>
                    <a:pt x="109" y="682"/>
                  </a:lnTo>
                  <a:lnTo>
                    <a:pt x="101" y="690"/>
                  </a:lnTo>
                  <a:lnTo>
                    <a:pt x="93" y="700"/>
                  </a:lnTo>
                  <a:lnTo>
                    <a:pt x="87" y="708"/>
                  </a:lnTo>
                  <a:lnTo>
                    <a:pt x="82" y="714"/>
                  </a:lnTo>
                  <a:lnTo>
                    <a:pt x="82" y="718"/>
                  </a:lnTo>
                  <a:lnTo>
                    <a:pt x="84" y="718"/>
                  </a:lnTo>
                  <a:lnTo>
                    <a:pt x="89" y="713"/>
                  </a:lnTo>
                  <a:lnTo>
                    <a:pt x="96" y="707"/>
                  </a:lnTo>
                  <a:lnTo>
                    <a:pt x="105" y="697"/>
                  </a:lnTo>
                  <a:close/>
                  <a:moveTo>
                    <a:pt x="162" y="634"/>
                  </a:moveTo>
                  <a:lnTo>
                    <a:pt x="170" y="625"/>
                  </a:lnTo>
                  <a:lnTo>
                    <a:pt x="177" y="617"/>
                  </a:lnTo>
                  <a:lnTo>
                    <a:pt x="181" y="611"/>
                  </a:lnTo>
                  <a:lnTo>
                    <a:pt x="182" y="607"/>
                  </a:lnTo>
                  <a:lnTo>
                    <a:pt x="179" y="607"/>
                  </a:lnTo>
                  <a:lnTo>
                    <a:pt x="173" y="612"/>
                  </a:lnTo>
                  <a:lnTo>
                    <a:pt x="166" y="619"/>
                  </a:lnTo>
                  <a:lnTo>
                    <a:pt x="157" y="627"/>
                  </a:lnTo>
                  <a:lnTo>
                    <a:pt x="149" y="638"/>
                  </a:lnTo>
                  <a:lnTo>
                    <a:pt x="143" y="646"/>
                  </a:lnTo>
                  <a:lnTo>
                    <a:pt x="138" y="652"/>
                  </a:lnTo>
                  <a:lnTo>
                    <a:pt x="138" y="656"/>
                  </a:lnTo>
                  <a:lnTo>
                    <a:pt x="140" y="655"/>
                  </a:lnTo>
                  <a:lnTo>
                    <a:pt x="145" y="651"/>
                  </a:lnTo>
                  <a:lnTo>
                    <a:pt x="153" y="644"/>
                  </a:lnTo>
                  <a:lnTo>
                    <a:pt x="162" y="634"/>
                  </a:lnTo>
                  <a:close/>
                  <a:moveTo>
                    <a:pt x="222" y="569"/>
                  </a:moveTo>
                  <a:lnTo>
                    <a:pt x="232" y="559"/>
                  </a:lnTo>
                  <a:lnTo>
                    <a:pt x="238" y="550"/>
                  </a:lnTo>
                  <a:lnTo>
                    <a:pt x="242" y="544"/>
                  </a:lnTo>
                  <a:lnTo>
                    <a:pt x="244" y="540"/>
                  </a:lnTo>
                  <a:lnTo>
                    <a:pt x="241" y="540"/>
                  </a:lnTo>
                  <a:lnTo>
                    <a:pt x="235" y="545"/>
                  </a:lnTo>
                  <a:lnTo>
                    <a:pt x="227" y="552"/>
                  </a:lnTo>
                  <a:lnTo>
                    <a:pt x="217" y="562"/>
                  </a:lnTo>
                  <a:lnTo>
                    <a:pt x="208" y="573"/>
                  </a:lnTo>
                  <a:lnTo>
                    <a:pt x="202" y="581"/>
                  </a:lnTo>
                  <a:lnTo>
                    <a:pt x="197" y="588"/>
                  </a:lnTo>
                  <a:lnTo>
                    <a:pt x="196" y="592"/>
                  </a:lnTo>
                  <a:lnTo>
                    <a:pt x="198" y="590"/>
                  </a:lnTo>
                  <a:lnTo>
                    <a:pt x="204" y="587"/>
                  </a:lnTo>
                  <a:lnTo>
                    <a:pt x="213" y="578"/>
                  </a:lnTo>
                  <a:lnTo>
                    <a:pt x="222" y="569"/>
                  </a:lnTo>
                  <a:close/>
                  <a:moveTo>
                    <a:pt x="309" y="470"/>
                  </a:moveTo>
                  <a:lnTo>
                    <a:pt x="305" y="472"/>
                  </a:lnTo>
                  <a:lnTo>
                    <a:pt x="299" y="476"/>
                  </a:lnTo>
                  <a:lnTo>
                    <a:pt x="291" y="483"/>
                  </a:lnTo>
                  <a:lnTo>
                    <a:pt x="282" y="493"/>
                  </a:lnTo>
                  <a:lnTo>
                    <a:pt x="272" y="504"/>
                  </a:lnTo>
                  <a:lnTo>
                    <a:pt x="264" y="513"/>
                  </a:lnTo>
                  <a:lnTo>
                    <a:pt x="260" y="520"/>
                  </a:lnTo>
                  <a:lnTo>
                    <a:pt x="259" y="524"/>
                  </a:lnTo>
                  <a:lnTo>
                    <a:pt x="261" y="523"/>
                  </a:lnTo>
                  <a:lnTo>
                    <a:pt x="267" y="519"/>
                  </a:lnTo>
                  <a:lnTo>
                    <a:pt x="276" y="511"/>
                  </a:lnTo>
                  <a:lnTo>
                    <a:pt x="286" y="501"/>
                  </a:lnTo>
                  <a:lnTo>
                    <a:pt x="296" y="491"/>
                  </a:lnTo>
                  <a:lnTo>
                    <a:pt x="303" y="481"/>
                  </a:lnTo>
                  <a:lnTo>
                    <a:pt x="308" y="474"/>
                  </a:lnTo>
                  <a:lnTo>
                    <a:pt x="309" y="470"/>
                  </a:lnTo>
                  <a:close/>
                  <a:moveTo>
                    <a:pt x="378" y="399"/>
                  </a:moveTo>
                  <a:lnTo>
                    <a:pt x="375" y="399"/>
                  </a:lnTo>
                  <a:lnTo>
                    <a:pt x="368" y="404"/>
                  </a:lnTo>
                  <a:lnTo>
                    <a:pt x="359" y="412"/>
                  </a:lnTo>
                  <a:lnTo>
                    <a:pt x="349" y="422"/>
                  </a:lnTo>
                  <a:lnTo>
                    <a:pt x="339" y="434"/>
                  </a:lnTo>
                  <a:lnTo>
                    <a:pt x="330" y="443"/>
                  </a:lnTo>
                  <a:lnTo>
                    <a:pt x="326" y="450"/>
                  </a:lnTo>
                  <a:lnTo>
                    <a:pt x="324" y="454"/>
                  </a:lnTo>
                  <a:lnTo>
                    <a:pt x="328" y="454"/>
                  </a:lnTo>
                  <a:lnTo>
                    <a:pt x="334" y="449"/>
                  </a:lnTo>
                  <a:lnTo>
                    <a:pt x="343" y="441"/>
                  </a:lnTo>
                  <a:lnTo>
                    <a:pt x="354" y="430"/>
                  </a:lnTo>
                  <a:lnTo>
                    <a:pt x="364" y="419"/>
                  </a:lnTo>
                  <a:lnTo>
                    <a:pt x="372" y="410"/>
                  </a:lnTo>
                  <a:lnTo>
                    <a:pt x="377" y="403"/>
                  </a:lnTo>
                  <a:lnTo>
                    <a:pt x="378" y="399"/>
                  </a:lnTo>
                  <a:close/>
                  <a:moveTo>
                    <a:pt x="27" y="818"/>
                  </a:moveTo>
                  <a:lnTo>
                    <a:pt x="34" y="810"/>
                  </a:lnTo>
                  <a:lnTo>
                    <a:pt x="39" y="803"/>
                  </a:lnTo>
                  <a:lnTo>
                    <a:pt x="43" y="797"/>
                  </a:lnTo>
                  <a:lnTo>
                    <a:pt x="44" y="795"/>
                  </a:lnTo>
                  <a:lnTo>
                    <a:pt x="42" y="795"/>
                  </a:lnTo>
                  <a:lnTo>
                    <a:pt x="37" y="798"/>
                  </a:lnTo>
                  <a:lnTo>
                    <a:pt x="31" y="804"/>
                  </a:lnTo>
                  <a:lnTo>
                    <a:pt x="24" y="813"/>
                  </a:lnTo>
                  <a:lnTo>
                    <a:pt x="17" y="821"/>
                  </a:lnTo>
                  <a:lnTo>
                    <a:pt x="12" y="828"/>
                  </a:lnTo>
                  <a:lnTo>
                    <a:pt x="8" y="833"/>
                  </a:lnTo>
                  <a:lnTo>
                    <a:pt x="7" y="835"/>
                  </a:lnTo>
                  <a:lnTo>
                    <a:pt x="10" y="835"/>
                  </a:lnTo>
                  <a:lnTo>
                    <a:pt x="14" y="832"/>
                  </a:lnTo>
                  <a:lnTo>
                    <a:pt x="20" y="826"/>
                  </a:lnTo>
                  <a:lnTo>
                    <a:pt x="27" y="818"/>
                  </a:lnTo>
                  <a:close/>
                  <a:moveTo>
                    <a:pt x="93" y="739"/>
                  </a:moveTo>
                  <a:lnTo>
                    <a:pt x="90" y="739"/>
                  </a:lnTo>
                  <a:lnTo>
                    <a:pt x="87" y="742"/>
                  </a:lnTo>
                  <a:lnTo>
                    <a:pt x="80" y="748"/>
                  </a:lnTo>
                  <a:lnTo>
                    <a:pt x="73" y="757"/>
                  </a:lnTo>
                  <a:lnTo>
                    <a:pt x="65" y="765"/>
                  </a:lnTo>
                  <a:lnTo>
                    <a:pt x="59" y="773"/>
                  </a:lnTo>
                  <a:lnTo>
                    <a:pt x="56" y="778"/>
                  </a:lnTo>
                  <a:lnTo>
                    <a:pt x="55" y="782"/>
                  </a:lnTo>
                  <a:lnTo>
                    <a:pt x="57" y="780"/>
                  </a:lnTo>
                  <a:lnTo>
                    <a:pt x="62" y="777"/>
                  </a:lnTo>
                  <a:lnTo>
                    <a:pt x="69" y="771"/>
                  </a:lnTo>
                  <a:lnTo>
                    <a:pt x="76" y="763"/>
                  </a:lnTo>
                  <a:lnTo>
                    <a:pt x="83" y="754"/>
                  </a:lnTo>
                  <a:lnTo>
                    <a:pt x="89" y="747"/>
                  </a:lnTo>
                  <a:lnTo>
                    <a:pt x="93" y="741"/>
                  </a:lnTo>
                  <a:lnTo>
                    <a:pt x="93" y="739"/>
                  </a:lnTo>
                  <a:close/>
                  <a:moveTo>
                    <a:pt x="127" y="706"/>
                  </a:moveTo>
                  <a:lnTo>
                    <a:pt x="135" y="696"/>
                  </a:lnTo>
                  <a:lnTo>
                    <a:pt x="141" y="689"/>
                  </a:lnTo>
                  <a:lnTo>
                    <a:pt x="145" y="683"/>
                  </a:lnTo>
                  <a:lnTo>
                    <a:pt x="146" y="679"/>
                  </a:lnTo>
                  <a:lnTo>
                    <a:pt x="144" y="679"/>
                  </a:lnTo>
                  <a:lnTo>
                    <a:pt x="138" y="684"/>
                  </a:lnTo>
                  <a:lnTo>
                    <a:pt x="132" y="690"/>
                  </a:lnTo>
                  <a:lnTo>
                    <a:pt x="124" y="698"/>
                  </a:lnTo>
                  <a:lnTo>
                    <a:pt x="116" y="708"/>
                  </a:lnTo>
                  <a:lnTo>
                    <a:pt x="109" y="715"/>
                  </a:lnTo>
                  <a:lnTo>
                    <a:pt x="106" y="721"/>
                  </a:lnTo>
                  <a:lnTo>
                    <a:pt x="106" y="725"/>
                  </a:lnTo>
                  <a:lnTo>
                    <a:pt x="108" y="723"/>
                  </a:lnTo>
                  <a:lnTo>
                    <a:pt x="113" y="720"/>
                  </a:lnTo>
                  <a:lnTo>
                    <a:pt x="120" y="714"/>
                  </a:lnTo>
                  <a:lnTo>
                    <a:pt x="127" y="706"/>
                  </a:lnTo>
                  <a:close/>
                  <a:moveTo>
                    <a:pt x="182" y="645"/>
                  </a:moveTo>
                  <a:lnTo>
                    <a:pt x="190" y="636"/>
                  </a:lnTo>
                  <a:lnTo>
                    <a:pt x="197" y="627"/>
                  </a:lnTo>
                  <a:lnTo>
                    <a:pt x="201" y="621"/>
                  </a:lnTo>
                  <a:lnTo>
                    <a:pt x="202" y="618"/>
                  </a:lnTo>
                  <a:lnTo>
                    <a:pt x="198" y="619"/>
                  </a:lnTo>
                  <a:lnTo>
                    <a:pt x="194" y="622"/>
                  </a:lnTo>
                  <a:lnTo>
                    <a:pt x="187" y="630"/>
                  </a:lnTo>
                  <a:lnTo>
                    <a:pt x="178" y="638"/>
                  </a:lnTo>
                  <a:lnTo>
                    <a:pt x="170" y="647"/>
                  </a:lnTo>
                  <a:lnTo>
                    <a:pt x="164" y="656"/>
                  </a:lnTo>
                  <a:lnTo>
                    <a:pt x="159" y="662"/>
                  </a:lnTo>
                  <a:lnTo>
                    <a:pt x="159" y="665"/>
                  </a:lnTo>
                  <a:lnTo>
                    <a:pt x="162" y="665"/>
                  </a:lnTo>
                  <a:lnTo>
                    <a:pt x="166" y="660"/>
                  </a:lnTo>
                  <a:lnTo>
                    <a:pt x="173" y="655"/>
                  </a:lnTo>
                  <a:lnTo>
                    <a:pt x="182" y="645"/>
                  </a:lnTo>
                  <a:close/>
                  <a:moveTo>
                    <a:pt x="240" y="582"/>
                  </a:moveTo>
                  <a:lnTo>
                    <a:pt x="248" y="573"/>
                  </a:lnTo>
                  <a:lnTo>
                    <a:pt x="255" y="564"/>
                  </a:lnTo>
                  <a:lnTo>
                    <a:pt x="260" y="558"/>
                  </a:lnTo>
                  <a:lnTo>
                    <a:pt x="260" y="555"/>
                  </a:lnTo>
                  <a:lnTo>
                    <a:pt x="258" y="555"/>
                  </a:lnTo>
                  <a:lnTo>
                    <a:pt x="252" y="559"/>
                  </a:lnTo>
                  <a:lnTo>
                    <a:pt x="245" y="565"/>
                  </a:lnTo>
                  <a:lnTo>
                    <a:pt x="235" y="575"/>
                  </a:lnTo>
                  <a:lnTo>
                    <a:pt x="227" y="584"/>
                  </a:lnTo>
                  <a:lnTo>
                    <a:pt x="220" y="594"/>
                  </a:lnTo>
                  <a:lnTo>
                    <a:pt x="216" y="600"/>
                  </a:lnTo>
                  <a:lnTo>
                    <a:pt x="215" y="603"/>
                  </a:lnTo>
                  <a:lnTo>
                    <a:pt x="217" y="602"/>
                  </a:lnTo>
                  <a:lnTo>
                    <a:pt x="223" y="599"/>
                  </a:lnTo>
                  <a:lnTo>
                    <a:pt x="232" y="592"/>
                  </a:lnTo>
                  <a:lnTo>
                    <a:pt x="240" y="582"/>
                  </a:lnTo>
                  <a:close/>
                  <a:moveTo>
                    <a:pt x="323" y="488"/>
                  </a:moveTo>
                  <a:lnTo>
                    <a:pt x="321" y="488"/>
                  </a:lnTo>
                  <a:lnTo>
                    <a:pt x="315" y="493"/>
                  </a:lnTo>
                  <a:lnTo>
                    <a:pt x="307" y="500"/>
                  </a:lnTo>
                  <a:lnTo>
                    <a:pt x="297" y="510"/>
                  </a:lnTo>
                  <a:lnTo>
                    <a:pt x="288" y="519"/>
                  </a:lnTo>
                  <a:lnTo>
                    <a:pt x="280" y="529"/>
                  </a:lnTo>
                  <a:lnTo>
                    <a:pt x="276" y="536"/>
                  </a:lnTo>
                  <a:lnTo>
                    <a:pt x="276" y="539"/>
                  </a:lnTo>
                  <a:lnTo>
                    <a:pt x="278" y="538"/>
                  </a:lnTo>
                  <a:lnTo>
                    <a:pt x="284" y="535"/>
                  </a:lnTo>
                  <a:lnTo>
                    <a:pt x="292" y="527"/>
                  </a:lnTo>
                  <a:lnTo>
                    <a:pt x="302" y="517"/>
                  </a:lnTo>
                  <a:lnTo>
                    <a:pt x="311" y="507"/>
                  </a:lnTo>
                  <a:lnTo>
                    <a:pt x="318" y="498"/>
                  </a:lnTo>
                  <a:lnTo>
                    <a:pt x="322" y="492"/>
                  </a:lnTo>
                  <a:lnTo>
                    <a:pt x="323" y="488"/>
                  </a:lnTo>
                  <a:close/>
                  <a:moveTo>
                    <a:pt x="57" y="820"/>
                  </a:moveTo>
                  <a:lnTo>
                    <a:pt x="64" y="813"/>
                  </a:lnTo>
                  <a:lnTo>
                    <a:pt x="69" y="805"/>
                  </a:lnTo>
                  <a:lnTo>
                    <a:pt x="71" y="799"/>
                  </a:lnTo>
                  <a:lnTo>
                    <a:pt x="73" y="797"/>
                  </a:lnTo>
                  <a:lnTo>
                    <a:pt x="70" y="797"/>
                  </a:lnTo>
                  <a:lnTo>
                    <a:pt x="67" y="801"/>
                  </a:lnTo>
                  <a:lnTo>
                    <a:pt x="61" y="807"/>
                  </a:lnTo>
                  <a:lnTo>
                    <a:pt x="53" y="814"/>
                  </a:lnTo>
                  <a:lnTo>
                    <a:pt x="46" y="822"/>
                  </a:lnTo>
                  <a:lnTo>
                    <a:pt x="42" y="829"/>
                  </a:lnTo>
                  <a:lnTo>
                    <a:pt x="38" y="834"/>
                  </a:lnTo>
                  <a:lnTo>
                    <a:pt x="38" y="836"/>
                  </a:lnTo>
                  <a:lnTo>
                    <a:pt x="40" y="836"/>
                  </a:lnTo>
                  <a:lnTo>
                    <a:pt x="44" y="833"/>
                  </a:lnTo>
                  <a:lnTo>
                    <a:pt x="50" y="827"/>
                  </a:lnTo>
                  <a:lnTo>
                    <a:pt x="57" y="820"/>
                  </a:lnTo>
                  <a:close/>
                  <a:moveTo>
                    <a:pt x="103" y="767"/>
                  </a:moveTo>
                  <a:lnTo>
                    <a:pt x="111" y="759"/>
                  </a:lnTo>
                  <a:lnTo>
                    <a:pt x="116" y="752"/>
                  </a:lnTo>
                  <a:lnTo>
                    <a:pt x="120" y="746"/>
                  </a:lnTo>
                  <a:lnTo>
                    <a:pt x="120" y="744"/>
                  </a:lnTo>
                  <a:lnTo>
                    <a:pt x="118" y="744"/>
                  </a:lnTo>
                  <a:lnTo>
                    <a:pt x="113" y="747"/>
                  </a:lnTo>
                  <a:lnTo>
                    <a:pt x="107" y="753"/>
                  </a:lnTo>
                  <a:lnTo>
                    <a:pt x="100" y="760"/>
                  </a:lnTo>
                  <a:lnTo>
                    <a:pt x="93" y="769"/>
                  </a:lnTo>
                  <a:lnTo>
                    <a:pt x="88" y="776"/>
                  </a:lnTo>
                  <a:lnTo>
                    <a:pt x="84" y="782"/>
                  </a:lnTo>
                  <a:lnTo>
                    <a:pt x="83" y="784"/>
                  </a:lnTo>
                  <a:lnTo>
                    <a:pt x="86" y="784"/>
                  </a:lnTo>
                  <a:lnTo>
                    <a:pt x="90" y="780"/>
                  </a:lnTo>
                  <a:lnTo>
                    <a:pt x="96" y="775"/>
                  </a:lnTo>
                  <a:lnTo>
                    <a:pt x="103" y="767"/>
                  </a:lnTo>
                  <a:close/>
                  <a:moveTo>
                    <a:pt x="171" y="687"/>
                  </a:moveTo>
                  <a:lnTo>
                    <a:pt x="169" y="688"/>
                  </a:lnTo>
                  <a:lnTo>
                    <a:pt x="164" y="691"/>
                  </a:lnTo>
                  <a:lnTo>
                    <a:pt x="157" y="697"/>
                  </a:lnTo>
                  <a:lnTo>
                    <a:pt x="150" y="706"/>
                  </a:lnTo>
                  <a:lnTo>
                    <a:pt x="141" y="714"/>
                  </a:lnTo>
                  <a:lnTo>
                    <a:pt x="137" y="721"/>
                  </a:lnTo>
                  <a:lnTo>
                    <a:pt x="133" y="727"/>
                  </a:lnTo>
                  <a:lnTo>
                    <a:pt x="132" y="731"/>
                  </a:lnTo>
                  <a:lnTo>
                    <a:pt x="134" y="729"/>
                  </a:lnTo>
                  <a:lnTo>
                    <a:pt x="139" y="726"/>
                  </a:lnTo>
                  <a:lnTo>
                    <a:pt x="146" y="720"/>
                  </a:lnTo>
                  <a:lnTo>
                    <a:pt x="153" y="712"/>
                  </a:lnTo>
                  <a:lnTo>
                    <a:pt x="160" y="703"/>
                  </a:lnTo>
                  <a:lnTo>
                    <a:pt x="166" y="696"/>
                  </a:lnTo>
                  <a:lnTo>
                    <a:pt x="170" y="690"/>
                  </a:lnTo>
                  <a:lnTo>
                    <a:pt x="171" y="687"/>
                  </a:lnTo>
                  <a:close/>
                  <a:moveTo>
                    <a:pt x="206" y="655"/>
                  </a:moveTo>
                  <a:lnTo>
                    <a:pt x="214" y="645"/>
                  </a:lnTo>
                  <a:lnTo>
                    <a:pt x="220" y="637"/>
                  </a:lnTo>
                  <a:lnTo>
                    <a:pt x="223" y="631"/>
                  </a:lnTo>
                  <a:lnTo>
                    <a:pt x="225" y="628"/>
                  </a:lnTo>
                  <a:lnTo>
                    <a:pt x="222" y="628"/>
                  </a:lnTo>
                  <a:lnTo>
                    <a:pt x="216" y="632"/>
                  </a:lnTo>
                  <a:lnTo>
                    <a:pt x="210" y="639"/>
                  </a:lnTo>
                  <a:lnTo>
                    <a:pt x="202" y="647"/>
                  </a:lnTo>
                  <a:lnTo>
                    <a:pt x="194" y="656"/>
                  </a:lnTo>
                  <a:lnTo>
                    <a:pt x="188" y="664"/>
                  </a:lnTo>
                  <a:lnTo>
                    <a:pt x="184" y="670"/>
                  </a:lnTo>
                  <a:lnTo>
                    <a:pt x="183" y="674"/>
                  </a:lnTo>
                  <a:lnTo>
                    <a:pt x="185" y="672"/>
                  </a:lnTo>
                  <a:lnTo>
                    <a:pt x="191" y="669"/>
                  </a:lnTo>
                  <a:lnTo>
                    <a:pt x="197" y="663"/>
                  </a:lnTo>
                  <a:lnTo>
                    <a:pt x="206" y="655"/>
                  </a:lnTo>
                  <a:close/>
                  <a:moveTo>
                    <a:pt x="282" y="567"/>
                  </a:moveTo>
                  <a:lnTo>
                    <a:pt x="278" y="568"/>
                  </a:lnTo>
                  <a:lnTo>
                    <a:pt x="273" y="571"/>
                  </a:lnTo>
                  <a:lnTo>
                    <a:pt x="266" y="578"/>
                  </a:lnTo>
                  <a:lnTo>
                    <a:pt x="257" y="587"/>
                  </a:lnTo>
                  <a:lnTo>
                    <a:pt x="248" y="596"/>
                  </a:lnTo>
                  <a:lnTo>
                    <a:pt x="242" y="605"/>
                  </a:lnTo>
                  <a:lnTo>
                    <a:pt x="239" y="611"/>
                  </a:lnTo>
                  <a:lnTo>
                    <a:pt x="238" y="614"/>
                  </a:lnTo>
                  <a:lnTo>
                    <a:pt x="240" y="613"/>
                  </a:lnTo>
                  <a:lnTo>
                    <a:pt x="246" y="609"/>
                  </a:lnTo>
                  <a:lnTo>
                    <a:pt x="253" y="603"/>
                  </a:lnTo>
                  <a:lnTo>
                    <a:pt x="261" y="594"/>
                  </a:lnTo>
                  <a:lnTo>
                    <a:pt x="270" y="584"/>
                  </a:lnTo>
                  <a:lnTo>
                    <a:pt x="277" y="576"/>
                  </a:lnTo>
                  <a:lnTo>
                    <a:pt x="280" y="570"/>
                  </a:lnTo>
                  <a:lnTo>
                    <a:pt x="282" y="567"/>
                  </a:lnTo>
                  <a:close/>
                  <a:moveTo>
                    <a:pt x="341" y="504"/>
                  </a:moveTo>
                  <a:lnTo>
                    <a:pt x="339" y="504"/>
                  </a:lnTo>
                  <a:lnTo>
                    <a:pt x="333" y="507"/>
                  </a:lnTo>
                  <a:lnTo>
                    <a:pt x="324" y="514"/>
                  </a:lnTo>
                  <a:lnTo>
                    <a:pt x="316" y="524"/>
                  </a:lnTo>
                  <a:lnTo>
                    <a:pt x="307" y="533"/>
                  </a:lnTo>
                  <a:lnTo>
                    <a:pt x="301" y="542"/>
                  </a:lnTo>
                  <a:lnTo>
                    <a:pt x="296" y="549"/>
                  </a:lnTo>
                  <a:lnTo>
                    <a:pt x="295" y="552"/>
                  </a:lnTo>
                  <a:lnTo>
                    <a:pt x="298" y="551"/>
                  </a:lnTo>
                  <a:lnTo>
                    <a:pt x="303" y="548"/>
                  </a:lnTo>
                  <a:lnTo>
                    <a:pt x="311" y="540"/>
                  </a:lnTo>
                  <a:lnTo>
                    <a:pt x="321" y="531"/>
                  </a:lnTo>
                  <a:lnTo>
                    <a:pt x="329" y="521"/>
                  </a:lnTo>
                  <a:lnTo>
                    <a:pt x="336" y="513"/>
                  </a:lnTo>
                  <a:lnTo>
                    <a:pt x="340" y="507"/>
                  </a:lnTo>
                  <a:lnTo>
                    <a:pt x="341" y="504"/>
                  </a:lnTo>
                  <a:close/>
                  <a:moveTo>
                    <a:pt x="44" y="862"/>
                  </a:moveTo>
                  <a:lnTo>
                    <a:pt x="37" y="871"/>
                  </a:lnTo>
                  <a:lnTo>
                    <a:pt x="33" y="877"/>
                  </a:lnTo>
                  <a:lnTo>
                    <a:pt x="30" y="881"/>
                  </a:lnTo>
                  <a:lnTo>
                    <a:pt x="30" y="884"/>
                  </a:lnTo>
                  <a:lnTo>
                    <a:pt x="31" y="884"/>
                  </a:lnTo>
                  <a:lnTo>
                    <a:pt x="36" y="880"/>
                  </a:lnTo>
                  <a:lnTo>
                    <a:pt x="40" y="876"/>
                  </a:lnTo>
                  <a:lnTo>
                    <a:pt x="48" y="868"/>
                  </a:lnTo>
                  <a:lnTo>
                    <a:pt x="53" y="861"/>
                  </a:lnTo>
                  <a:lnTo>
                    <a:pt x="57" y="855"/>
                  </a:lnTo>
                  <a:lnTo>
                    <a:pt x="61" y="851"/>
                  </a:lnTo>
                  <a:lnTo>
                    <a:pt x="61" y="848"/>
                  </a:lnTo>
                  <a:lnTo>
                    <a:pt x="59" y="848"/>
                  </a:lnTo>
                  <a:lnTo>
                    <a:pt x="55" y="851"/>
                  </a:lnTo>
                  <a:lnTo>
                    <a:pt x="50" y="857"/>
                  </a:lnTo>
                  <a:lnTo>
                    <a:pt x="44" y="862"/>
                  </a:lnTo>
                  <a:close/>
                  <a:moveTo>
                    <a:pt x="86" y="814"/>
                  </a:moveTo>
                  <a:lnTo>
                    <a:pt x="80" y="822"/>
                  </a:lnTo>
                  <a:lnTo>
                    <a:pt x="75" y="829"/>
                  </a:lnTo>
                  <a:lnTo>
                    <a:pt x="71" y="834"/>
                  </a:lnTo>
                  <a:lnTo>
                    <a:pt x="71" y="836"/>
                  </a:lnTo>
                  <a:lnTo>
                    <a:pt x="73" y="836"/>
                  </a:lnTo>
                  <a:lnTo>
                    <a:pt x="77" y="833"/>
                  </a:lnTo>
                  <a:lnTo>
                    <a:pt x="83" y="828"/>
                  </a:lnTo>
                  <a:lnTo>
                    <a:pt x="89" y="821"/>
                  </a:lnTo>
                  <a:lnTo>
                    <a:pt x="96" y="813"/>
                  </a:lnTo>
                  <a:lnTo>
                    <a:pt x="101" y="807"/>
                  </a:lnTo>
                  <a:lnTo>
                    <a:pt x="103" y="801"/>
                  </a:lnTo>
                  <a:lnTo>
                    <a:pt x="105" y="798"/>
                  </a:lnTo>
                  <a:lnTo>
                    <a:pt x="102" y="798"/>
                  </a:lnTo>
                  <a:lnTo>
                    <a:pt x="97" y="802"/>
                  </a:lnTo>
                  <a:lnTo>
                    <a:pt x="93" y="807"/>
                  </a:lnTo>
                  <a:lnTo>
                    <a:pt x="86" y="814"/>
                  </a:lnTo>
                  <a:close/>
                  <a:moveTo>
                    <a:pt x="134" y="770"/>
                  </a:moveTo>
                  <a:lnTo>
                    <a:pt x="141" y="761"/>
                  </a:lnTo>
                  <a:lnTo>
                    <a:pt x="146" y="754"/>
                  </a:lnTo>
                  <a:lnTo>
                    <a:pt x="150" y="750"/>
                  </a:lnTo>
                  <a:lnTo>
                    <a:pt x="150" y="747"/>
                  </a:lnTo>
                  <a:lnTo>
                    <a:pt x="149" y="747"/>
                  </a:lnTo>
                  <a:lnTo>
                    <a:pt x="144" y="751"/>
                  </a:lnTo>
                  <a:lnTo>
                    <a:pt x="138" y="756"/>
                  </a:lnTo>
                  <a:lnTo>
                    <a:pt x="131" y="764"/>
                  </a:lnTo>
                  <a:lnTo>
                    <a:pt x="124" y="771"/>
                  </a:lnTo>
                  <a:lnTo>
                    <a:pt x="119" y="778"/>
                  </a:lnTo>
                  <a:lnTo>
                    <a:pt x="115" y="784"/>
                  </a:lnTo>
                  <a:lnTo>
                    <a:pt x="115" y="786"/>
                  </a:lnTo>
                  <a:lnTo>
                    <a:pt x="118" y="786"/>
                  </a:lnTo>
                  <a:lnTo>
                    <a:pt x="121" y="783"/>
                  </a:lnTo>
                  <a:lnTo>
                    <a:pt x="127" y="777"/>
                  </a:lnTo>
                  <a:lnTo>
                    <a:pt x="134" y="770"/>
                  </a:lnTo>
                  <a:close/>
                  <a:moveTo>
                    <a:pt x="182" y="716"/>
                  </a:moveTo>
                  <a:lnTo>
                    <a:pt x="189" y="708"/>
                  </a:lnTo>
                  <a:lnTo>
                    <a:pt x="195" y="701"/>
                  </a:lnTo>
                  <a:lnTo>
                    <a:pt x="198" y="696"/>
                  </a:lnTo>
                  <a:lnTo>
                    <a:pt x="198" y="693"/>
                  </a:lnTo>
                  <a:lnTo>
                    <a:pt x="196" y="694"/>
                  </a:lnTo>
                  <a:lnTo>
                    <a:pt x="191" y="696"/>
                  </a:lnTo>
                  <a:lnTo>
                    <a:pt x="185" y="702"/>
                  </a:lnTo>
                  <a:lnTo>
                    <a:pt x="178" y="710"/>
                  </a:lnTo>
                  <a:lnTo>
                    <a:pt x="171" y="719"/>
                  </a:lnTo>
                  <a:lnTo>
                    <a:pt x="165" y="726"/>
                  </a:lnTo>
                  <a:lnTo>
                    <a:pt x="163" y="731"/>
                  </a:lnTo>
                  <a:lnTo>
                    <a:pt x="162" y="734"/>
                  </a:lnTo>
                  <a:lnTo>
                    <a:pt x="164" y="734"/>
                  </a:lnTo>
                  <a:lnTo>
                    <a:pt x="169" y="731"/>
                  </a:lnTo>
                  <a:lnTo>
                    <a:pt x="175" y="725"/>
                  </a:lnTo>
                  <a:lnTo>
                    <a:pt x="182" y="716"/>
                  </a:lnTo>
                  <a:close/>
                  <a:moveTo>
                    <a:pt x="250" y="637"/>
                  </a:moveTo>
                  <a:lnTo>
                    <a:pt x="248" y="637"/>
                  </a:lnTo>
                  <a:lnTo>
                    <a:pt x="242" y="640"/>
                  </a:lnTo>
                  <a:lnTo>
                    <a:pt x="236" y="646"/>
                  </a:lnTo>
                  <a:lnTo>
                    <a:pt x="228" y="655"/>
                  </a:lnTo>
                  <a:lnTo>
                    <a:pt x="221" y="663"/>
                  </a:lnTo>
                  <a:lnTo>
                    <a:pt x="215" y="671"/>
                  </a:lnTo>
                  <a:lnTo>
                    <a:pt x="212" y="677"/>
                  </a:lnTo>
                  <a:lnTo>
                    <a:pt x="210" y="679"/>
                  </a:lnTo>
                  <a:lnTo>
                    <a:pt x="213" y="679"/>
                  </a:lnTo>
                  <a:lnTo>
                    <a:pt x="217" y="676"/>
                  </a:lnTo>
                  <a:lnTo>
                    <a:pt x="225" y="670"/>
                  </a:lnTo>
                  <a:lnTo>
                    <a:pt x="233" y="662"/>
                  </a:lnTo>
                  <a:lnTo>
                    <a:pt x="240" y="653"/>
                  </a:lnTo>
                  <a:lnTo>
                    <a:pt x="246" y="645"/>
                  </a:lnTo>
                  <a:lnTo>
                    <a:pt x="250" y="640"/>
                  </a:lnTo>
                  <a:lnTo>
                    <a:pt x="250" y="637"/>
                  </a:lnTo>
                  <a:close/>
                  <a:moveTo>
                    <a:pt x="304" y="578"/>
                  </a:moveTo>
                  <a:lnTo>
                    <a:pt x="302" y="578"/>
                  </a:lnTo>
                  <a:lnTo>
                    <a:pt x="297" y="582"/>
                  </a:lnTo>
                  <a:lnTo>
                    <a:pt x="290" y="588"/>
                  </a:lnTo>
                  <a:lnTo>
                    <a:pt x="282" y="596"/>
                  </a:lnTo>
                  <a:lnTo>
                    <a:pt x="273" y="606"/>
                  </a:lnTo>
                  <a:lnTo>
                    <a:pt x="267" y="614"/>
                  </a:lnTo>
                  <a:lnTo>
                    <a:pt x="264" y="620"/>
                  </a:lnTo>
                  <a:lnTo>
                    <a:pt x="263" y="622"/>
                  </a:lnTo>
                  <a:lnTo>
                    <a:pt x="265" y="622"/>
                  </a:lnTo>
                  <a:lnTo>
                    <a:pt x="271" y="619"/>
                  </a:lnTo>
                  <a:lnTo>
                    <a:pt x="278" y="613"/>
                  </a:lnTo>
                  <a:lnTo>
                    <a:pt x="286" y="603"/>
                  </a:lnTo>
                  <a:lnTo>
                    <a:pt x="293" y="595"/>
                  </a:lnTo>
                  <a:lnTo>
                    <a:pt x="301" y="587"/>
                  </a:lnTo>
                  <a:lnTo>
                    <a:pt x="304" y="581"/>
                  </a:lnTo>
                  <a:lnTo>
                    <a:pt x="304" y="578"/>
                  </a:lnTo>
                  <a:close/>
                  <a:moveTo>
                    <a:pt x="362" y="517"/>
                  </a:moveTo>
                  <a:lnTo>
                    <a:pt x="360" y="517"/>
                  </a:lnTo>
                  <a:lnTo>
                    <a:pt x="354" y="521"/>
                  </a:lnTo>
                  <a:lnTo>
                    <a:pt x="347" y="527"/>
                  </a:lnTo>
                  <a:lnTo>
                    <a:pt x="337" y="537"/>
                  </a:lnTo>
                  <a:lnTo>
                    <a:pt x="329" y="545"/>
                  </a:lnTo>
                  <a:lnTo>
                    <a:pt x="323" y="554"/>
                  </a:lnTo>
                  <a:lnTo>
                    <a:pt x="318" y="561"/>
                  </a:lnTo>
                  <a:lnTo>
                    <a:pt x="318" y="564"/>
                  </a:lnTo>
                  <a:lnTo>
                    <a:pt x="321" y="563"/>
                  </a:lnTo>
                  <a:lnTo>
                    <a:pt x="327" y="559"/>
                  </a:lnTo>
                  <a:lnTo>
                    <a:pt x="334" y="552"/>
                  </a:lnTo>
                  <a:lnTo>
                    <a:pt x="342" y="544"/>
                  </a:lnTo>
                  <a:lnTo>
                    <a:pt x="350" y="535"/>
                  </a:lnTo>
                  <a:lnTo>
                    <a:pt x="358" y="526"/>
                  </a:lnTo>
                  <a:lnTo>
                    <a:pt x="361" y="520"/>
                  </a:lnTo>
                  <a:lnTo>
                    <a:pt x="362" y="517"/>
                  </a:lnTo>
                  <a:close/>
                  <a:moveTo>
                    <a:pt x="42" y="905"/>
                  </a:moveTo>
                  <a:lnTo>
                    <a:pt x="36" y="911"/>
                  </a:lnTo>
                  <a:lnTo>
                    <a:pt x="32" y="917"/>
                  </a:lnTo>
                  <a:lnTo>
                    <a:pt x="30" y="922"/>
                  </a:lnTo>
                  <a:lnTo>
                    <a:pt x="30" y="924"/>
                  </a:lnTo>
                  <a:lnTo>
                    <a:pt x="31" y="924"/>
                  </a:lnTo>
                  <a:lnTo>
                    <a:pt x="34" y="922"/>
                  </a:lnTo>
                  <a:lnTo>
                    <a:pt x="39" y="917"/>
                  </a:lnTo>
                  <a:lnTo>
                    <a:pt x="45" y="910"/>
                  </a:lnTo>
                  <a:lnTo>
                    <a:pt x="50" y="904"/>
                  </a:lnTo>
                  <a:lnTo>
                    <a:pt x="55" y="898"/>
                  </a:lnTo>
                  <a:lnTo>
                    <a:pt x="57" y="893"/>
                  </a:lnTo>
                  <a:lnTo>
                    <a:pt x="57" y="891"/>
                  </a:lnTo>
                  <a:lnTo>
                    <a:pt x="56" y="891"/>
                  </a:lnTo>
                  <a:lnTo>
                    <a:pt x="52" y="895"/>
                  </a:lnTo>
                  <a:lnTo>
                    <a:pt x="48" y="899"/>
                  </a:lnTo>
                  <a:lnTo>
                    <a:pt x="42" y="905"/>
                  </a:lnTo>
                  <a:close/>
                  <a:moveTo>
                    <a:pt x="84" y="866"/>
                  </a:moveTo>
                  <a:lnTo>
                    <a:pt x="89" y="859"/>
                  </a:lnTo>
                  <a:lnTo>
                    <a:pt x="94" y="853"/>
                  </a:lnTo>
                  <a:lnTo>
                    <a:pt x="96" y="848"/>
                  </a:lnTo>
                  <a:lnTo>
                    <a:pt x="97" y="846"/>
                  </a:lnTo>
                  <a:lnTo>
                    <a:pt x="95" y="846"/>
                  </a:lnTo>
                  <a:lnTo>
                    <a:pt x="92" y="849"/>
                  </a:lnTo>
                  <a:lnTo>
                    <a:pt x="87" y="854"/>
                  </a:lnTo>
                  <a:lnTo>
                    <a:pt x="81" y="860"/>
                  </a:lnTo>
                  <a:lnTo>
                    <a:pt x="75" y="867"/>
                  </a:lnTo>
                  <a:lnTo>
                    <a:pt x="70" y="873"/>
                  </a:lnTo>
                  <a:lnTo>
                    <a:pt x="68" y="878"/>
                  </a:lnTo>
                  <a:lnTo>
                    <a:pt x="67" y="880"/>
                  </a:lnTo>
                  <a:lnTo>
                    <a:pt x="69" y="880"/>
                  </a:lnTo>
                  <a:lnTo>
                    <a:pt x="73" y="878"/>
                  </a:lnTo>
                  <a:lnTo>
                    <a:pt x="77" y="873"/>
                  </a:lnTo>
                  <a:lnTo>
                    <a:pt x="84" y="866"/>
                  </a:lnTo>
                  <a:close/>
                  <a:moveTo>
                    <a:pt x="121" y="814"/>
                  </a:moveTo>
                  <a:lnTo>
                    <a:pt x="115" y="821"/>
                  </a:lnTo>
                  <a:lnTo>
                    <a:pt x="111" y="828"/>
                  </a:lnTo>
                  <a:lnTo>
                    <a:pt x="107" y="833"/>
                  </a:lnTo>
                  <a:lnTo>
                    <a:pt x="107" y="835"/>
                  </a:lnTo>
                  <a:lnTo>
                    <a:pt x="109" y="835"/>
                  </a:lnTo>
                  <a:lnTo>
                    <a:pt x="113" y="832"/>
                  </a:lnTo>
                  <a:lnTo>
                    <a:pt x="119" y="827"/>
                  </a:lnTo>
                  <a:lnTo>
                    <a:pt x="125" y="820"/>
                  </a:lnTo>
                  <a:lnTo>
                    <a:pt x="131" y="813"/>
                  </a:lnTo>
                  <a:lnTo>
                    <a:pt x="135" y="807"/>
                  </a:lnTo>
                  <a:lnTo>
                    <a:pt x="138" y="801"/>
                  </a:lnTo>
                  <a:lnTo>
                    <a:pt x="139" y="798"/>
                  </a:lnTo>
                  <a:lnTo>
                    <a:pt x="137" y="798"/>
                  </a:lnTo>
                  <a:lnTo>
                    <a:pt x="133" y="802"/>
                  </a:lnTo>
                  <a:lnTo>
                    <a:pt x="127" y="807"/>
                  </a:lnTo>
                  <a:lnTo>
                    <a:pt x="121" y="814"/>
                  </a:lnTo>
                  <a:close/>
                  <a:moveTo>
                    <a:pt x="164" y="765"/>
                  </a:moveTo>
                  <a:lnTo>
                    <a:pt x="158" y="772"/>
                  </a:lnTo>
                  <a:lnTo>
                    <a:pt x="152" y="779"/>
                  </a:lnTo>
                  <a:lnTo>
                    <a:pt x="150" y="784"/>
                  </a:lnTo>
                  <a:lnTo>
                    <a:pt x="149" y="788"/>
                  </a:lnTo>
                  <a:lnTo>
                    <a:pt x="151" y="786"/>
                  </a:lnTo>
                  <a:lnTo>
                    <a:pt x="156" y="784"/>
                  </a:lnTo>
                  <a:lnTo>
                    <a:pt x="162" y="778"/>
                  </a:lnTo>
                  <a:lnTo>
                    <a:pt x="168" y="771"/>
                  </a:lnTo>
                  <a:lnTo>
                    <a:pt x="175" y="764"/>
                  </a:lnTo>
                  <a:lnTo>
                    <a:pt x="179" y="757"/>
                  </a:lnTo>
                  <a:lnTo>
                    <a:pt x="182" y="752"/>
                  </a:lnTo>
                  <a:lnTo>
                    <a:pt x="183" y="750"/>
                  </a:lnTo>
                  <a:lnTo>
                    <a:pt x="181" y="750"/>
                  </a:lnTo>
                  <a:lnTo>
                    <a:pt x="177" y="752"/>
                  </a:lnTo>
                  <a:lnTo>
                    <a:pt x="171" y="758"/>
                  </a:lnTo>
                  <a:lnTo>
                    <a:pt x="164" y="765"/>
                  </a:lnTo>
                  <a:close/>
                  <a:moveTo>
                    <a:pt x="214" y="721"/>
                  </a:moveTo>
                  <a:lnTo>
                    <a:pt x="221" y="713"/>
                  </a:lnTo>
                  <a:lnTo>
                    <a:pt x="226" y="706"/>
                  </a:lnTo>
                  <a:lnTo>
                    <a:pt x="229" y="701"/>
                  </a:lnTo>
                  <a:lnTo>
                    <a:pt x="229" y="697"/>
                  </a:lnTo>
                  <a:lnTo>
                    <a:pt x="227" y="697"/>
                  </a:lnTo>
                  <a:lnTo>
                    <a:pt x="223" y="701"/>
                  </a:lnTo>
                  <a:lnTo>
                    <a:pt x="216" y="707"/>
                  </a:lnTo>
                  <a:lnTo>
                    <a:pt x="209" y="714"/>
                  </a:lnTo>
                  <a:lnTo>
                    <a:pt x="203" y="722"/>
                  </a:lnTo>
                  <a:lnTo>
                    <a:pt x="197" y="729"/>
                  </a:lnTo>
                  <a:lnTo>
                    <a:pt x="195" y="734"/>
                  </a:lnTo>
                  <a:lnTo>
                    <a:pt x="194" y="738"/>
                  </a:lnTo>
                  <a:lnTo>
                    <a:pt x="196" y="737"/>
                  </a:lnTo>
                  <a:lnTo>
                    <a:pt x="201" y="734"/>
                  </a:lnTo>
                  <a:lnTo>
                    <a:pt x="207" y="728"/>
                  </a:lnTo>
                  <a:lnTo>
                    <a:pt x="214" y="721"/>
                  </a:lnTo>
                  <a:close/>
                  <a:moveTo>
                    <a:pt x="263" y="668"/>
                  </a:moveTo>
                  <a:lnTo>
                    <a:pt x="270" y="659"/>
                  </a:lnTo>
                  <a:lnTo>
                    <a:pt x="274" y="652"/>
                  </a:lnTo>
                  <a:lnTo>
                    <a:pt x="278" y="646"/>
                  </a:lnTo>
                  <a:lnTo>
                    <a:pt x="279" y="644"/>
                  </a:lnTo>
                  <a:lnTo>
                    <a:pt x="277" y="644"/>
                  </a:lnTo>
                  <a:lnTo>
                    <a:pt x="272" y="647"/>
                  </a:lnTo>
                  <a:lnTo>
                    <a:pt x="265" y="653"/>
                  </a:lnTo>
                  <a:lnTo>
                    <a:pt x="258" y="660"/>
                  </a:lnTo>
                  <a:lnTo>
                    <a:pt x="251" y="669"/>
                  </a:lnTo>
                  <a:lnTo>
                    <a:pt x="245" y="676"/>
                  </a:lnTo>
                  <a:lnTo>
                    <a:pt x="242" y="682"/>
                  </a:lnTo>
                  <a:lnTo>
                    <a:pt x="241" y="684"/>
                  </a:lnTo>
                  <a:lnTo>
                    <a:pt x="244" y="684"/>
                  </a:lnTo>
                  <a:lnTo>
                    <a:pt x="248" y="682"/>
                  </a:lnTo>
                  <a:lnTo>
                    <a:pt x="254" y="676"/>
                  </a:lnTo>
                  <a:lnTo>
                    <a:pt x="263" y="668"/>
                  </a:lnTo>
                  <a:close/>
                  <a:moveTo>
                    <a:pt x="331" y="588"/>
                  </a:moveTo>
                  <a:lnTo>
                    <a:pt x="329" y="588"/>
                  </a:lnTo>
                  <a:lnTo>
                    <a:pt x="324" y="592"/>
                  </a:lnTo>
                  <a:lnTo>
                    <a:pt x="317" y="597"/>
                  </a:lnTo>
                  <a:lnTo>
                    <a:pt x="309" y="606"/>
                  </a:lnTo>
                  <a:lnTo>
                    <a:pt x="302" y="614"/>
                  </a:lnTo>
                  <a:lnTo>
                    <a:pt x="296" y="621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3" y="631"/>
                  </a:lnTo>
                  <a:lnTo>
                    <a:pt x="298" y="627"/>
                  </a:lnTo>
                  <a:lnTo>
                    <a:pt x="305" y="621"/>
                  </a:lnTo>
                  <a:lnTo>
                    <a:pt x="314" y="613"/>
                  </a:lnTo>
                  <a:lnTo>
                    <a:pt x="321" y="603"/>
                  </a:lnTo>
                  <a:lnTo>
                    <a:pt x="327" y="596"/>
                  </a:lnTo>
                  <a:lnTo>
                    <a:pt x="330" y="590"/>
                  </a:lnTo>
                  <a:lnTo>
                    <a:pt x="331" y="588"/>
                  </a:lnTo>
                  <a:close/>
                  <a:moveTo>
                    <a:pt x="83" y="899"/>
                  </a:moveTo>
                  <a:lnTo>
                    <a:pt x="77" y="906"/>
                  </a:lnTo>
                  <a:lnTo>
                    <a:pt x="74" y="911"/>
                  </a:lnTo>
                  <a:lnTo>
                    <a:pt x="71" y="916"/>
                  </a:lnTo>
                  <a:lnTo>
                    <a:pt x="70" y="918"/>
                  </a:lnTo>
                  <a:lnTo>
                    <a:pt x="73" y="918"/>
                  </a:lnTo>
                  <a:lnTo>
                    <a:pt x="76" y="916"/>
                  </a:lnTo>
                  <a:lnTo>
                    <a:pt x="81" y="911"/>
                  </a:lnTo>
                  <a:lnTo>
                    <a:pt x="86" y="905"/>
                  </a:lnTo>
                  <a:lnTo>
                    <a:pt x="95" y="893"/>
                  </a:lnTo>
                  <a:lnTo>
                    <a:pt x="99" y="886"/>
                  </a:lnTo>
                  <a:lnTo>
                    <a:pt x="96" y="886"/>
                  </a:lnTo>
                  <a:lnTo>
                    <a:pt x="93" y="889"/>
                  </a:lnTo>
                  <a:lnTo>
                    <a:pt x="88" y="893"/>
                  </a:lnTo>
                  <a:lnTo>
                    <a:pt x="83" y="899"/>
                  </a:lnTo>
                  <a:close/>
                  <a:moveTo>
                    <a:pt x="120" y="857"/>
                  </a:moveTo>
                  <a:lnTo>
                    <a:pt x="114" y="864"/>
                  </a:lnTo>
                  <a:lnTo>
                    <a:pt x="111" y="870"/>
                  </a:lnTo>
                  <a:lnTo>
                    <a:pt x="107" y="874"/>
                  </a:lnTo>
                  <a:lnTo>
                    <a:pt x="107" y="877"/>
                  </a:lnTo>
                  <a:lnTo>
                    <a:pt x="109" y="877"/>
                  </a:lnTo>
                  <a:lnTo>
                    <a:pt x="113" y="873"/>
                  </a:lnTo>
                  <a:lnTo>
                    <a:pt x="118" y="868"/>
                  </a:lnTo>
                  <a:lnTo>
                    <a:pt x="124" y="862"/>
                  </a:lnTo>
                  <a:lnTo>
                    <a:pt x="128" y="855"/>
                  </a:lnTo>
                  <a:lnTo>
                    <a:pt x="133" y="851"/>
                  </a:lnTo>
                  <a:lnTo>
                    <a:pt x="135" y="846"/>
                  </a:lnTo>
                  <a:lnTo>
                    <a:pt x="135" y="843"/>
                  </a:lnTo>
                  <a:lnTo>
                    <a:pt x="134" y="843"/>
                  </a:lnTo>
                  <a:lnTo>
                    <a:pt x="131" y="846"/>
                  </a:lnTo>
                  <a:lnTo>
                    <a:pt x="126" y="851"/>
                  </a:lnTo>
                  <a:lnTo>
                    <a:pt x="120" y="857"/>
                  </a:lnTo>
                  <a:close/>
                  <a:moveTo>
                    <a:pt x="163" y="818"/>
                  </a:moveTo>
                  <a:lnTo>
                    <a:pt x="169" y="811"/>
                  </a:lnTo>
                  <a:lnTo>
                    <a:pt x="173" y="805"/>
                  </a:lnTo>
                  <a:lnTo>
                    <a:pt x="176" y="801"/>
                  </a:lnTo>
                  <a:lnTo>
                    <a:pt x="176" y="798"/>
                  </a:lnTo>
                  <a:lnTo>
                    <a:pt x="175" y="798"/>
                  </a:lnTo>
                  <a:lnTo>
                    <a:pt x="170" y="801"/>
                  </a:lnTo>
                  <a:lnTo>
                    <a:pt x="165" y="805"/>
                  </a:lnTo>
                  <a:lnTo>
                    <a:pt x="159" y="813"/>
                  </a:lnTo>
                  <a:lnTo>
                    <a:pt x="153" y="818"/>
                  </a:lnTo>
                  <a:lnTo>
                    <a:pt x="149" y="826"/>
                  </a:lnTo>
                  <a:lnTo>
                    <a:pt x="146" y="830"/>
                  </a:lnTo>
                  <a:lnTo>
                    <a:pt x="145" y="833"/>
                  </a:lnTo>
                  <a:lnTo>
                    <a:pt x="147" y="833"/>
                  </a:lnTo>
                  <a:lnTo>
                    <a:pt x="151" y="829"/>
                  </a:lnTo>
                  <a:lnTo>
                    <a:pt x="157" y="824"/>
                  </a:lnTo>
                  <a:lnTo>
                    <a:pt x="163" y="818"/>
                  </a:lnTo>
                  <a:close/>
                  <a:moveTo>
                    <a:pt x="201" y="765"/>
                  </a:moveTo>
                  <a:lnTo>
                    <a:pt x="194" y="773"/>
                  </a:lnTo>
                  <a:lnTo>
                    <a:pt x="189" y="779"/>
                  </a:lnTo>
                  <a:lnTo>
                    <a:pt x="187" y="784"/>
                  </a:lnTo>
                  <a:lnTo>
                    <a:pt x="187" y="786"/>
                  </a:lnTo>
                  <a:lnTo>
                    <a:pt x="188" y="786"/>
                  </a:lnTo>
                  <a:lnTo>
                    <a:pt x="192" y="784"/>
                  </a:lnTo>
                  <a:lnTo>
                    <a:pt x="197" y="778"/>
                  </a:lnTo>
                  <a:lnTo>
                    <a:pt x="204" y="772"/>
                  </a:lnTo>
                  <a:lnTo>
                    <a:pt x="210" y="765"/>
                  </a:lnTo>
                  <a:lnTo>
                    <a:pt x="215" y="758"/>
                  </a:lnTo>
                  <a:lnTo>
                    <a:pt x="219" y="753"/>
                  </a:lnTo>
                  <a:lnTo>
                    <a:pt x="219" y="751"/>
                  </a:lnTo>
                  <a:lnTo>
                    <a:pt x="216" y="751"/>
                  </a:lnTo>
                  <a:lnTo>
                    <a:pt x="213" y="753"/>
                  </a:lnTo>
                  <a:lnTo>
                    <a:pt x="207" y="759"/>
                  </a:lnTo>
                  <a:lnTo>
                    <a:pt x="201" y="765"/>
                  </a:lnTo>
                  <a:close/>
                  <a:moveTo>
                    <a:pt x="244" y="716"/>
                  </a:moveTo>
                  <a:lnTo>
                    <a:pt x="238" y="725"/>
                  </a:lnTo>
                  <a:lnTo>
                    <a:pt x="233" y="731"/>
                  </a:lnTo>
                  <a:lnTo>
                    <a:pt x="229" y="737"/>
                  </a:lnTo>
                  <a:lnTo>
                    <a:pt x="229" y="739"/>
                  </a:lnTo>
                  <a:lnTo>
                    <a:pt x="232" y="739"/>
                  </a:lnTo>
                  <a:lnTo>
                    <a:pt x="235" y="735"/>
                  </a:lnTo>
                  <a:lnTo>
                    <a:pt x="241" y="731"/>
                  </a:lnTo>
                  <a:lnTo>
                    <a:pt x="248" y="723"/>
                  </a:lnTo>
                  <a:lnTo>
                    <a:pt x="254" y="716"/>
                  </a:lnTo>
                  <a:lnTo>
                    <a:pt x="260" y="709"/>
                  </a:lnTo>
                  <a:lnTo>
                    <a:pt x="263" y="704"/>
                  </a:lnTo>
                  <a:lnTo>
                    <a:pt x="264" y="701"/>
                  </a:lnTo>
                  <a:lnTo>
                    <a:pt x="261" y="701"/>
                  </a:lnTo>
                  <a:lnTo>
                    <a:pt x="257" y="704"/>
                  </a:lnTo>
                  <a:lnTo>
                    <a:pt x="251" y="709"/>
                  </a:lnTo>
                  <a:lnTo>
                    <a:pt x="244" y="716"/>
                  </a:lnTo>
                  <a:close/>
                  <a:moveTo>
                    <a:pt x="295" y="672"/>
                  </a:moveTo>
                  <a:lnTo>
                    <a:pt x="302" y="665"/>
                  </a:lnTo>
                  <a:lnTo>
                    <a:pt x="308" y="658"/>
                  </a:lnTo>
                  <a:lnTo>
                    <a:pt x="310" y="652"/>
                  </a:lnTo>
                  <a:lnTo>
                    <a:pt x="311" y="650"/>
                  </a:lnTo>
                  <a:lnTo>
                    <a:pt x="309" y="650"/>
                  </a:lnTo>
                  <a:lnTo>
                    <a:pt x="304" y="653"/>
                  </a:lnTo>
                  <a:lnTo>
                    <a:pt x="298" y="658"/>
                  </a:lnTo>
                  <a:lnTo>
                    <a:pt x="291" y="665"/>
                  </a:lnTo>
                  <a:lnTo>
                    <a:pt x="284" y="674"/>
                  </a:lnTo>
                  <a:lnTo>
                    <a:pt x="278" y="681"/>
                  </a:lnTo>
                  <a:lnTo>
                    <a:pt x="274" y="687"/>
                  </a:lnTo>
                  <a:lnTo>
                    <a:pt x="274" y="689"/>
                  </a:lnTo>
                  <a:lnTo>
                    <a:pt x="277" y="689"/>
                  </a:lnTo>
                  <a:lnTo>
                    <a:pt x="282" y="685"/>
                  </a:lnTo>
                  <a:lnTo>
                    <a:pt x="288" y="681"/>
                  </a:lnTo>
                  <a:lnTo>
                    <a:pt x="295" y="672"/>
                  </a:lnTo>
                  <a:close/>
                  <a:moveTo>
                    <a:pt x="361" y="596"/>
                  </a:moveTo>
                  <a:lnTo>
                    <a:pt x="359" y="596"/>
                  </a:lnTo>
                  <a:lnTo>
                    <a:pt x="354" y="599"/>
                  </a:lnTo>
                  <a:lnTo>
                    <a:pt x="347" y="605"/>
                  </a:lnTo>
                  <a:lnTo>
                    <a:pt x="340" y="613"/>
                  </a:lnTo>
                  <a:lnTo>
                    <a:pt x="333" y="621"/>
                  </a:lnTo>
                  <a:lnTo>
                    <a:pt x="327" y="628"/>
                  </a:lnTo>
                  <a:lnTo>
                    <a:pt x="323" y="634"/>
                  </a:lnTo>
                  <a:lnTo>
                    <a:pt x="323" y="637"/>
                  </a:lnTo>
                  <a:lnTo>
                    <a:pt x="326" y="637"/>
                  </a:lnTo>
                  <a:lnTo>
                    <a:pt x="330" y="633"/>
                  </a:lnTo>
                  <a:lnTo>
                    <a:pt x="336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358" y="605"/>
                  </a:lnTo>
                  <a:lnTo>
                    <a:pt x="360" y="599"/>
                  </a:lnTo>
                  <a:lnTo>
                    <a:pt x="361" y="596"/>
                  </a:lnTo>
                  <a:close/>
                  <a:moveTo>
                    <a:pt x="162" y="853"/>
                  </a:moveTo>
                  <a:lnTo>
                    <a:pt x="157" y="859"/>
                  </a:lnTo>
                  <a:lnTo>
                    <a:pt x="152" y="865"/>
                  </a:lnTo>
                  <a:lnTo>
                    <a:pt x="150" y="868"/>
                  </a:lnTo>
                  <a:lnTo>
                    <a:pt x="150" y="871"/>
                  </a:lnTo>
                  <a:lnTo>
                    <a:pt x="152" y="871"/>
                  </a:lnTo>
                  <a:lnTo>
                    <a:pt x="154" y="868"/>
                  </a:lnTo>
                  <a:lnTo>
                    <a:pt x="160" y="864"/>
                  </a:lnTo>
                  <a:lnTo>
                    <a:pt x="165" y="858"/>
                  </a:lnTo>
                  <a:lnTo>
                    <a:pt x="171" y="852"/>
                  </a:lnTo>
                  <a:lnTo>
                    <a:pt x="175" y="846"/>
                  </a:lnTo>
                  <a:lnTo>
                    <a:pt x="177" y="842"/>
                  </a:lnTo>
                  <a:lnTo>
                    <a:pt x="178" y="840"/>
                  </a:lnTo>
                  <a:lnTo>
                    <a:pt x="176" y="840"/>
                  </a:lnTo>
                  <a:lnTo>
                    <a:pt x="172" y="842"/>
                  </a:lnTo>
                  <a:lnTo>
                    <a:pt x="168" y="847"/>
                  </a:lnTo>
                  <a:lnTo>
                    <a:pt x="162" y="853"/>
                  </a:lnTo>
                  <a:close/>
                  <a:moveTo>
                    <a:pt x="200" y="810"/>
                  </a:moveTo>
                  <a:lnTo>
                    <a:pt x="194" y="816"/>
                  </a:lnTo>
                  <a:lnTo>
                    <a:pt x="190" y="822"/>
                  </a:lnTo>
                  <a:lnTo>
                    <a:pt x="187" y="827"/>
                  </a:lnTo>
                  <a:lnTo>
                    <a:pt x="187" y="829"/>
                  </a:lnTo>
                  <a:lnTo>
                    <a:pt x="189" y="829"/>
                  </a:lnTo>
                  <a:lnTo>
                    <a:pt x="192" y="827"/>
                  </a:lnTo>
                  <a:lnTo>
                    <a:pt x="197" y="822"/>
                  </a:lnTo>
                  <a:lnTo>
                    <a:pt x="203" y="816"/>
                  </a:lnTo>
                  <a:lnTo>
                    <a:pt x="209" y="809"/>
                  </a:lnTo>
                  <a:lnTo>
                    <a:pt x="213" y="803"/>
                  </a:lnTo>
                  <a:lnTo>
                    <a:pt x="216" y="798"/>
                  </a:lnTo>
                  <a:lnTo>
                    <a:pt x="216" y="796"/>
                  </a:lnTo>
                  <a:lnTo>
                    <a:pt x="214" y="796"/>
                  </a:lnTo>
                  <a:lnTo>
                    <a:pt x="210" y="799"/>
                  </a:lnTo>
                  <a:lnTo>
                    <a:pt x="206" y="803"/>
                  </a:lnTo>
                  <a:lnTo>
                    <a:pt x="200" y="810"/>
                  </a:lnTo>
                  <a:close/>
                  <a:moveTo>
                    <a:pt x="244" y="771"/>
                  </a:moveTo>
                  <a:lnTo>
                    <a:pt x="250" y="765"/>
                  </a:lnTo>
                  <a:lnTo>
                    <a:pt x="254" y="758"/>
                  </a:lnTo>
                  <a:lnTo>
                    <a:pt x="257" y="753"/>
                  </a:lnTo>
                  <a:lnTo>
                    <a:pt x="257" y="751"/>
                  </a:lnTo>
                  <a:lnTo>
                    <a:pt x="255" y="751"/>
                  </a:lnTo>
                  <a:lnTo>
                    <a:pt x="251" y="754"/>
                  </a:lnTo>
                  <a:lnTo>
                    <a:pt x="246" y="759"/>
                  </a:lnTo>
                  <a:lnTo>
                    <a:pt x="240" y="765"/>
                  </a:lnTo>
                  <a:lnTo>
                    <a:pt x="234" y="772"/>
                  </a:lnTo>
                  <a:lnTo>
                    <a:pt x="229" y="778"/>
                  </a:lnTo>
                  <a:lnTo>
                    <a:pt x="226" y="783"/>
                  </a:lnTo>
                  <a:lnTo>
                    <a:pt x="226" y="785"/>
                  </a:lnTo>
                  <a:lnTo>
                    <a:pt x="228" y="785"/>
                  </a:lnTo>
                  <a:lnTo>
                    <a:pt x="232" y="783"/>
                  </a:lnTo>
                  <a:lnTo>
                    <a:pt x="238" y="778"/>
                  </a:lnTo>
                  <a:lnTo>
                    <a:pt x="244" y="771"/>
                  </a:lnTo>
                  <a:close/>
                  <a:moveTo>
                    <a:pt x="282" y="719"/>
                  </a:moveTo>
                  <a:lnTo>
                    <a:pt x="276" y="726"/>
                  </a:lnTo>
                  <a:lnTo>
                    <a:pt x="271" y="732"/>
                  </a:lnTo>
                  <a:lnTo>
                    <a:pt x="267" y="738"/>
                  </a:lnTo>
                  <a:lnTo>
                    <a:pt x="267" y="740"/>
                  </a:lnTo>
                  <a:lnTo>
                    <a:pt x="270" y="740"/>
                  </a:lnTo>
                  <a:lnTo>
                    <a:pt x="273" y="737"/>
                  </a:lnTo>
                  <a:lnTo>
                    <a:pt x="279" y="732"/>
                  </a:lnTo>
                  <a:lnTo>
                    <a:pt x="285" y="725"/>
                  </a:lnTo>
                  <a:lnTo>
                    <a:pt x="292" y="718"/>
                  </a:lnTo>
                  <a:lnTo>
                    <a:pt x="297" y="712"/>
                  </a:lnTo>
                  <a:lnTo>
                    <a:pt x="299" y="707"/>
                  </a:lnTo>
                  <a:lnTo>
                    <a:pt x="301" y="703"/>
                  </a:lnTo>
                  <a:lnTo>
                    <a:pt x="298" y="703"/>
                  </a:lnTo>
                  <a:lnTo>
                    <a:pt x="293" y="707"/>
                  </a:lnTo>
                  <a:lnTo>
                    <a:pt x="289" y="712"/>
                  </a:lnTo>
                  <a:lnTo>
                    <a:pt x="282" y="719"/>
                  </a:lnTo>
                  <a:close/>
                  <a:moveTo>
                    <a:pt x="311" y="693"/>
                  </a:moveTo>
                  <a:lnTo>
                    <a:pt x="312" y="693"/>
                  </a:lnTo>
                  <a:lnTo>
                    <a:pt x="317" y="689"/>
                  </a:lnTo>
                  <a:lnTo>
                    <a:pt x="323" y="684"/>
                  </a:lnTo>
                  <a:lnTo>
                    <a:pt x="330" y="677"/>
                  </a:lnTo>
                  <a:lnTo>
                    <a:pt x="337" y="669"/>
                  </a:lnTo>
                  <a:lnTo>
                    <a:pt x="342" y="663"/>
                  </a:lnTo>
                  <a:lnTo>
                    <a:pt x="346" y="657"/>
                  </a:lnTo>
                  <a:lnTo>
                    <a:pt x="346" y="655"/>
                  </a:lnTo>
                  <a:lnTo>
                    <a:pt x="343" y="655"/>
                  </a:lnTo>
                  <a:lnTo>
                    <a:pt x="339" y="657"/>
                  </a:lnTo>
                  <a:lnTo>
                    <a:pt x="333" y="663"/>
                  </a:lnTo>
                  <a:lnTo>
                    <a:pt x="326" y="670"/>
                  </a:lnTo>
                  <a:lnTo>
                    <a:pt x="320" y="677"/>
                  </a:lnTo>
                  <a:lnTo>
                    <a:pt x="315" y="684"/>
                  </a:lnTo>
                  <a:lnTo>
                    <a:pt x="311" y="689"/>
                  </a:lnTo>
                  <a:lnTo>
                    <a:pt x="311" y="693"/>
                  </a:lnTo>
                  <a:close/>
                  <a:moveTo>
                    <a:pt x="244" y="807"/>
                  </a:moveTo>
                  <a:lnTo>
                    <a:pt x="238" y="814"/>
                  </a:lnTo>
                  <a:lnTo>
                    <a:pt x="234" y="818"/>
                  </a:lnTo>
                  <a:lnTo>
                    <a:pt x="231" y="823"/>
                  </a:lnTo>
                  <a:lnTo>
                    <a:pt x="231" y="826"/>
                  </a:lnTo>
                  <a:lnTo>
                    <a:pt x="233" y="826"/>
                  </a:lnTo>
                  <a:lnTo>
                    <a:pt x="236" y="823"/>
                  </a:lnTo>
                  <a:lnTo>
                    <a:pt x="241" y="818"/>
                  </a:lnTo>
                  <a:lnTo>
                    <a:pt x="247" y="813"/>
                  </a:lnTo>
                  <a:lnTo>
                    <a:pt x="252" y="807"/>
                  </a:lnTo>
                  <a:lnTo>
                    <a:pt x="257" y="801"/>
                  </a:lnTo>
                  <a:lnTo>
                    <a:pt x="259" y="796"/>
                  </a:lnTo>
                  <a:lnTo>
                    <a:pt x="259" y="794"/>
                  </a:lnTo>
                  <a:lnTo>
                    <a:pt x="258" y="794"/>
                  </a:lnTo>
                  <a:lnTo>
                    <a:pt x="253" y="796"/>
                  </a:lnTo>
                  <a:lnTo>
                    <a:pt x="248" y="801"/>
                  </a:lnTo>
                  <a:lnTo>
                    <a:pt x="244" y="807"/>
                  </a:lnTo>
                  <a:close/>
                  <a:moveTo>
                    <a:pt x="282" y="764"/>
                  </a:moveTo>
                  <a:lnTo>
                    <a:pt x="276" y="771"/>
                  </a:lnTo>
                  <a:lnTo>
                    <a:pt x="271" y="777"/>
                  </a:lnTo>
                  <a:lnTo>
                    <a:pt x="269" y="782"/>
                  </a:lnTo>
                  <a:lnTo>
                    <a:pt x="269" y="784"/>
                  </a:lnTo>
                  <a:lnTo>
                    <a:pt x="270" y="784"/>
                  </a:lnTo>
                  <a:lnTo>
                    <a:pt x="274" y="782"/>
                  </a:lnTo>
                  <a:lnTo>
                    <a:pt x="279" y="777"/>
                  </a:lnTo>
                  <a:lnTo>
                    <a:pt x="285" y="771"/>
                  </a:lnTo>
                  <a:lnTo>
                    <a:pt x="291" y="764"/>
                  </a:lnTo>
                  <a:lnTo>
                    <a:pt x="296" y="758"/>
                  </a:lnTo>
                  <a:lnTo>
                    <a:pt x="298" y="753"/>
                  </a:lnTo>
                  <a:lnTo>
                    <a:pt x="298" y="751"/>
                  </a:lnTo>
                  <a:lnTo>
                    <a:pt x="296" y="751"/>
                  </a:lnTo>
                  <a:lnTo>
                    <a:pt x="292" y="753"/>
                  </a:lnTo>
                  <a:lnTo>
                    <a:pt x="288" y="758"/>
                  </a:lnTo>
                  <a:lnTo>
                    <a:pt x="282" y="764"/>
                  </a:lnTo>
                  <a:close/>
                  <a:moveTo>
                    <a:pt x="340" y="706"/>
                  </a:moveTo>
                  <a:lnTo>
                    <a:pt x="337" y="706"/>
                  </a:lnTo>
                  <a:lnTo>
                    <a:pt x="334" y="708"/>
                  </a:lnTo>
                  <a:lnTo>
                    <a:pt x="328" y="713"/>
                  </a:lnTo>
                  <a:lnTo>
                    <a:pt x="322" y="720"/>
                  </a:lnTo>
                  <a:lnTo>
                    <a:pt x="316" y="726"/>
                  </a:lnTo>
                  <a:lnTo>
                    <a:pt x="311" y="733"/>
                  </a:lnTo>
                  <a:lnTo>
                    <a:pt x="309" y="738"/>
                  </a:lnTo>
                  <a:lnTo>
                    <a:pt x="308" y="740"/>
                  </a:lnTo>
                  <a:lnTo>
                    <a:pt x="310" y="740"/>
                  </a:lnTo>
                  <a:lnTo>
                    <a:pt x="314" y="738"/>
                  </a:lnTo>
                  <a:lnTo>
                    <a:pt x="320" y="733"/>
                  </a:lnTo>
                  <a:lnTo>
                    <a:pt x="326" y="726"/>
                  </a:lnTo>
                  <a:lnTo>
                    <a:pt x="333" y="719"/>
                  </a:lnTo>
                  <a:lnTo>
                    <a:pt x="336" y="713"/>
                  </a:lnTo>
                  <a:lnTo>
                    <a:pt x="340" y="708"/>
                  </a:lnTo>
                  <a:lnTo>
                    <a:pt x="340" y="706"/>
                  </a:lnTo>
                  <a:close/>
                  <a:moveTo>
                    <a:pt x="350" y="695"/>
                  </a:moveTo>
                  <a:lnTo>
                    <a:pt x="352" y="695"/>
                  </a:lnTo>
                  <a:lnTo>
                    <a:pt x="356" y="691"/>
                  </a:lnTo>
                  <a:lnTo>
                    <a:pt x="362" y="687"/>
                  </a:lnTo>
                  <a:lnTo>
                    <a:pt x="370" y="679"/>
                  </a:lnTo>
                  <a:lnTo>
                    <a:pt x="375" y="672"/>
                  </a:lnTo>
                  <a:lnTo>
                    <a:pt x="380" y="666"/>
                  </a:lnTo>
                  <a:lnTo>
                    <a:pt x="384" y="660"/>
                  </a:lnTo>
                  <a:lnTo>
                    <a:pt x="384" y="658"/>
                  </a:lnTo>
                  <a:lnTo>
                    <a:pt x="381" y="658"/>
                  </a:lnTo>
                  <a:lnTo>
                    <a:pt x="378" y="660"/>
                  </a:lnTo>
                  <a:lnTo>
                    <a:pt x="372" y="666"/>
                  </a:lnTo>
                  <a:lnTo>
                    <a:pt x="365" y="672"/>
                  </a:lnTo>
                  <a:lnTo>
                    <a:pt x="359" y="681"/>
                  </a:lnTo>
                  <a:lnTo>
                    <a:pt x="354" y="687"/>
                  </a:lnTo>
                  <a:lnTo>
                    <a:pt x="350" y="691"/>
                  </a:lnTo>
                  <a:lnTo>
                    <a:pt x="350" y="695"/>
                  </a:lnTo>
                  <a:close/>
                  <a:moveTo>
                    <a:pt x="314" y="782"/>
                  </a:moveTo>
                  <a:lnTo>
                    <a:pt x="316" y="782"/>
                  </a:lnTo>
                  <a:lnTo>
                    <a:pt x="320" y="779"/>
                  </a:lnTo>
                  <a:lnTo>
                    <a:pt x="324" y="775"/>
                  </a:lnTo>
                  <a:lnTo>
                    <a:pt x="330" y="769"/>
                  </a:lnTo>
                  <a:lnTo>
                    <a:pt x="335" y="763"/>
                  </a:lnTo>
                  <a:lnTo>
                    <a:pt x="340" y="757"/>
                  </a:lnTo>
                  <a:lnTo>
                    <a:pt x="342" y="752"/>
                  </a:lnTo>
                  <a:lnTo>
                    <a:pt x="342" y="750"/>
                  </a:lnTo>
                  <a:lnTo>
                    <a:pt x="341" y="750"/>
                  </a:lnTo>
                  <a:lnTo>
                    <a:pt x="337" y="752"/>
                  </a:lnTo>
                  <a:lnTo>
                    <a:pt x="331" y="757"/>
                  </a:lnTo>
                  <a:lnTo>
                    <a:pt x="327" y="763"/>
                  </a:lnTo>
                  <a:lnTo>
                    <a:pt x="321" y="769"/>
                  </a:lnTo>
                  <a:lnTo>
                    <a:pt x="316" y="775"/>
                  </a:lnTo>
                  <a:lnTo>
                    <a:pt x="314" y="779"/>
                  </a:lnTo>
                  <a:lnTo>
                    <a:pt x="314" y="782"/>
                  </a:lnTo>
                  <a:close/>
                  <a:moveTo>
                    <a:pt x="352" y="740"/>
                  </a:moveTo>
                  <a:lnTo>
                    <a:pt x="354" y="740"/>
                  </a:lnTo>
                  <a:lnTo>
                    <a:pt x="358" y="738"/>
                  </a:lnTo>
                  <a:lnTo>
                    <a:pt x="364" y="733"/>
                  </a:lnTo>
                  <a:lnTo>
                    <a:pt x="370" y="726"/>
                  </a:lnTo>
                  <a:lnTo>
                    <a:pt x="375" y="720"/>
                  </a:lnTo>
                  <a:lnTo>
                    <a:pt x="379" y="714"/>
                  </a:lnTo>
                  <a:lnTo>
                    <a:pt x="383" y="709"/>
                  </a:lnTo>
                  <a:lnTo>
                    <a:pt x="383" y="707"/>
                  </a:lnTo>
                  <a:lnTo>
                    <a:pt x="380" y="707"/>
                  </a:lnTo>
                  <a:lnTo>
                    <a:pt x="377" y="709"/>
                  </a:lnTo>
                  <a:lnTo>
                    <a:pt x="371" y="714"/>
                  </a:lnTo>
                  <a:lnTo>
                    <a:pt x="365" y="720"/>
                  </a:lnTo>
                  <a:lnTo>
                    <a:pt x="359" y="727"/>
                  </a:lnTo>
                  <a:lnTo>
                    <a:pt x="355" y="733"/>
                  </a:lnTo>
                  <a:lnTo>
                    <a:pt x="352" y="737"/>
                  </a:lnTo>
                  <a:lnTo>
                    <a:pt x="352" y="740"/>
                  </a:lnTo>
                  <a:close/>
                </a:path>
              </a:pathLst>
            </a:custGeom>
            <a:solidFill>
              <a:srgbClr val="F7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0" name="Freeform 64"/>
            <p:cNvSpPr>
              <a:spLocks noEditPoints="1"/>
            </p:cNvSpPr>
            <p:nvPr userDrawn="1"/>
          </p:nvSpPr>
          <p:spPr bwMode="auto">
            <a:xfrm>
              <a:off x="5570538" y="3073400"/>
              <a:ext cx="203200" cy="528638"/>
            </a:xfrm>
            <a:custGeom>
              <a:avLst/>
              <a:gdLst>
                <a:gd name="T0" fmla="*/ 22 w 385"/>
                <a:gd name="T1" fmla="*/ 804 h 998"/>
                <a:gd name="T2" fmla="*/ 0 w 385"/>
                <a:gd name="T3" fmla="*/ 683 h 998"/>
                <a:gd name="T4" fmla="*/ 9 w 385"/>
                <a:gd name="T5" fmla="*/ 573 h 998"/>
                <a:gd name="T6" fmla="*/ 34 w 385"/>
                <a:gd name="T7" fmla="*/ 487 h 998"/>
                <a:gd name="T8" fmla="*/ 0 w 385"/>
                <a:gd name="T9" fmla="*/ 434 h 998"/>
                <a:gd name="T10" fmla="*/ 41 w 385"/>
                <a:gd name="T11" fmla="*/ 336 h 998"/>
                <a:gd name="T12" fmla="*/ 385 w 385"/>
                <a:gd name="T13" fmla="*/ 23 h 998"/>
                <a:gd name="T14" fmla="*/ 354 w 385"/>
                <a:gd name="T15" fmla="*/ 107 h 998"/>
                <a:gd name="T16" fmla="*/ 385 w 385"/>
                <a:gd name="T17" fmla="*/ 130 h 998"/>
                <a:gd name="T18" fmla="*/ 310 w 385"/>
                <a:gd name="T19" fmla="*/ 286 h 998"/>
                <a:gd name="T20" fmla="*/ 354 w 385"/>
                <a:gd name="T21" fmla="*/ 370 h 998"/>
                <a:gd name="T22" fmla="*/ 380 w 385"/>
                <a:gd name="T23" fmla="*/ 472 h 998"/>
                <a:gd name="T24" fmla="*/ 377 w 385"/>
                <a:gd name="T25" fmla="*/ 731 h 998"/>
                <a:gd name="T26" fmla="*/ 227 w 385"/>
                <a:gd name="T27" fmla="*/ 143 h 998"/>
                <a:gd name="T28" fmla="*/ 155 w 385"/>
                <a:gd name="T29" fmla="*/ 221 h 998"/>
                <a:gd name="T30" fmla="*/ 73 w 385"/>
                <a:gd name="T31" fmla="*/ 313 h 998"/>
                <a:gd name="T32" fmla="*/ 233 w 385"/>
                <a:gd name="T33" fmla="*/ 175 h 998"/>
                <a:gd name="T34" fmla="*/ 273 w 385"/>
                <a:gd name="T35" fmla="*/ 149 h 998"/>
                <a:gd name="T36" fmla="*/ 164 w 385"/>
                <a:gd name="T37" fmla="*/ 262 h 998"/>
                <a:gd name="T38" fmla="*/ 230 w 385"/>
                <a:gd name="T39" fmla="*/ 221 h 998"/>
                <a:gd name="T40" fmla="*/ 266 w 385"/>
                <a:gd name="T41" fmla="*/ 197 h 998"/>
                <a:gd name="T42" fmla="*/ 155 w 385"/>
                <a:gd name="T43" fmla="*/ 318 h 998"/>
                <a:gd name="T44" fmla="*/ 195 w 385"/>
                <a:gd name="T45" fmla="*/ 303 h 998"/>
                <a:gd name="T46" fmla="*/ 96 w 385"/>
                <a:gd name="T47" fmla="*/ 420 h 998"/>
                <a:gd name="T48" fmla="*/ 121 w 385"/>
                <a:gd name="T49" fmla="*/ 405 h 998"/>
                <a:gd name="T50" fmla="*/ 127 w 385"/>
                <a:gd name="T51" fmla="*/ 425 h 998"/>
                <a:gd name="T52" fmla="*/ 318 w 385"/>
                <a:gd name="T53" fmla="*/ 240 h 998"/>
                <a:gd name="T54" fmla="*/ 172 w 385"/>
                <a:gd name="T55" fmla="*/ 407 h 998"/>
                <a:gd name="T56" fmla="*/ 126 w 385"/>
                <a:gd name="T57" fmla="*/ 472 h 998"/>
                <a:gd name="T58" fmla="*/ 92 w 385"/>
                <a:gd name="T59" fmla="*/ 529 h 998"/>
                <a:gd name="T60" fmla="*/ 328 w 385"/>
                <a:gd name="T61" fmla="*/ 284 h 998"/>
                <a:gd name="T62" fmla="*/ 121 w 385"/>
                <a:gd name="T63" fmla="*/ 527 h 998"/>
                <a:gd name="T64" fmla="*/ 353 w 385"/>
                <a:gd name="T65" fmla="*/ 291 h 998"/>
                <a:gd name="T66" fmla="*/ 206 w 385"/>
                <a:gd name="T67" fmla="*/ 455 h 998"/>
                <a:gd name="T68" fmla="*/ 42 w 385"/>
                <a:gd name="T69" fmla="*/ 657 h 998"/>
                <a:gd name="T70" fmla="*/ 235 w 385"/>
                <a:gd name="T71" fmla="*/ 467 h 998"/>
                <a:gd name="T72" fmla="*/ 166 w 385"/>
                <a:gd name="T73" fmla="*/ 554 h 998"/>
                <a:gd name="T74" fmla="*/ 272 w 385"/>
                <a:gd name="T75" fmla="*/ 451 h 998"/>
                <a:gd name="T76" fmla="*/ 109 w 385"/>
                <a:gd name="T77" fmla="*/ 653 h 998"/>
                <a:gd name="T78" fmla="*/ 315 w 385"/>
                <a:gd name="T79" fmla="*/ 432 h 998"/>
                <a:gd name="T80" fmla="*/ 84 w 385"/>
                <a:gd name="T81" fmla="*/ 710 h 998"/>
                <a:gd name="T82" fmla="*/ 265 w 385"/>
                <a:gd name="T83" fmla="*/ 522 h 998"/>
                <a:gd name="T84" fmla="*/ 122 w 385"/>
                <a:gd name="T85" fmla="*/ 696 h 998"/>
                <a:gd name="T86" fmla="*/ 236 w 385"/>
                <a:gd name="T87" fmla="*/ 588 h 998"/>
                <a:gd name="T88" fmla="*/ 56 w 385"/>
                <a:gd name="T89" fmla="*/ 809 h 998"/>
                <a:gd name="T90" fmla="*/ 195 w 385"/>
                <a:gd name="T91" fmla="*/ 655 h 998"/>
                <a:gd name="T92" fmla="*/ 329 w 385"/>
                <a:gd name="T93" fmla="*/ 531 h 998"/>
                <a:gd name="T94" fmla="*/ 137 w 385"/>
                <a:gd name="T95" fmla="*/ 760 h 998"/>
                <a:gd name="T96" fmla="*/ 211 w 385"/>
                <a:gd name="T97" fmla="*/ 677 h 998"/>
                <a:gd name="T98" fmla="*/ 357 w 385"/>
                <a:gd name="T99" fmla="*/ 539 h 998"/>
                <a:gd name="T100" fmla="*/ 165 w 385"/>
                <a:gd name="T101" fmla="*/ 768 h 998"/>
                <a:gd name="T102" fmla="*/ 235 w 385"/>
                <a:gd name="T103" fmla="*/ 695 h 998"/>
                <a:gd name="T104" fmla="*/ 34 w 385"/>
                <a:gd name="T105" fmla="*/ 957 h 998"/>
                <a:gd name="T106" fmla="*/ 193 w 385"/>
                <a:gd name="T107" fmla="*/ 778 h 998"/>
                <a:gd name="T108" fmla="*/ 263 w 385"/>
                <a:gd name="T109" fmla="*/ 708 h 998"/>
                <a:gd name="T110" fmla="*/ 59 w 385"/>
                <a:gd name="T111" fmla="*/ 968 h 998"/>
                <a:gd name="T112" fmla="*/ 168 w 385"/>
                <a:gd name="T113" fmla="*/ 859 h 998"/>
                <a:gd name="T114" fmla="*/ 250 w 385"/>
                <a:gd name="T115" fmla="*/ 768 h 998"/>
                <a:gd name="T116" fmla="*/ 120 w 385"/>
                <a:gd name="T117" fmla="*/ 951 h 998"/>
                <a:gd name="T118" fmla="*/ 241 w 385"/>
                <a:gd name="T119" fmla="*/ 822 h 998"/>
                <a:gd name="T120" fmla="*/ 366 w 385"/>
                <a:gd name="T121" fmla="*/ 689 h 998"/>
                <a:gd name="T122" fmla="*/ 256 w 385"/>
                <a:gd name="T123" fmla="*/ 849 h 998"/>
                <a:gd name="T124" fmla="*/ 293 w 385"/>
                <a:gd name="T125" fmla="*/ 86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998">
                  <a:moveTo>
                    <a:pt x="0" y="998"/>
                  </a:moveTo>
                  <a:lnTo>
                    <a:pt x="0" y="989"/>
                  </a:lnTo>
                  <a:lnTo>
                    <a:pt x="2" y="986"/>
                  </a:lnTo>
                  <a:lnTo>
                    <a:pt x="6" y="982"/>
                  </a:lnTo>
                  <a:lnTo>
                    <a:pt x="12" y="975"/>
                  </a:lnTo>
                  <a:lnTo>
                    <a:pt x="16" y="971"/>
                  </a:lnTo>
                  <a:lnTo>
                    <a:pt x="20" y="968"/>
                  </a:lnTo>
                  <a:lnTo>
                    <a:pt x="22" y="968"/>
                  </a:lnTo>
                  <a:lnTo>
                    <a:pt x="22" y="970"/>
                  </a:lnTo>
                  <a:lnTo>
                    <a:pt x="19" y="975"/>
                  </a:lnTo>
                  <a:lnTo>
                    <a:pt x="15" y="981"/>
                  </a:lnTo>
                  <a:lnTo>
                    <a:pt x="9" y="988"/>
                  </a:lnTo>
                  <a:lnTo>
                    <a:pt x="4" y="994"/>
                  </a:lnTo>
                  <a:lnTo>
                    <a:pt x="0" y="998"/>
                  </a:lnTo>
                  <a:close/>
                  <a:moveTo>
                    <a:pt x="0" y="955"/>
                  </a:moveTo>
                  <a:lnTo>
                    <a:pt x="0" y="947"/>
                  </a:lnTo>
                  <a:lnTo>
                    <a:pt x="2" y="942"/>
                  </a:lnTo>
                  <a:lnTo>
                    <a:pt x="7" y="937"/>
                  </a:lnTo>
                  <a:lnTo>
                    <a:pt x="13" y="931"/>
                  </a:lnTo>
                  <a:lnTo>
                    <a:pt x="19" y="925"/>
                  </a:lnTo>
                  <a:lnTo>
                    <a:pt x="22" y="923"/>
                  </a:lnTo>
                  <a:lnTo>
                    <a:pt x="25" y="923"/>
                  </a:lnTo>
                  <a:lnTo>
                    <a:pt x="25" y="925"/>
                  </a:lnTo>
                  <a:lnTo>
                    <a:pt x="21" y="930"/>
                  </a:lnTo>
                  <a:lnTo>
                    <a:pt x="16" y="937"/>
                  </a:lnTo>
                  <a:lnTo>
                    <a:pt x="10" y="944"/>
                  </a:lnTo>
                  <a:lnTo>
                    <a:pt x="4" y="950"/>
                  </a:lnTo>
                  <a:lnTo>
                    <a:pt x="0" y="955"/>
                  </a:lnTo>
                  <a:close/>
                  <a:moveTo>
                    <a:pt x="0" y="875"/>
                  </a:moveTo>
                  <a:lnTo>
                    <a:pt x="0" y="867"/>
                  </a:lnTo>
                  <a:lnTo>
                    <a:pt x="3" y="865"/>
                  </a:lnTo>
                  <a:lnTo>
                    <a:pt x="4" y="865"/>
                  </a:lnTo>
                  <a:lnTo>
                    <a:pt x="3" y="868"/>
                  </a:lnTo>
                  <a:lnTo>
                    <a:pt x="0" y="875"/>
                  </a:lnTo>
                  <a:close/>
                  <a:moveTo>
                    <a:pt x="0" y="838"/>
                  </a:moveTo>
                  <a:lnTo>
                    <a:pt x="0" y="829"/>
                  </a:lnTo>
                  <a:lnTo>
                    <a:pt x="3" y="824"/>
                  </a:lnTo>
                  <a:lnTo>
                    <a:pt x="8" y="819"/>
                  </a:lnTo>
                  <a:lnTo>
                    <a:pt x="16" y="811"/>
                  </a:lnTo>
                  <a:lnTo>
                    <a:pt x="22" y="804"/>
                  </a:lnTo>
                  <a:lnTo>
                    <a:pt x="28" y="800"/>
                  </a:lnTo>
                  <a:lnTo>
                    <a:pt x="31" y="800"/>
                  </a:lnTo>
                  <a:lnTo>
                    <a:pt x="29" y="803"/>
                  </a:lnTo>
                  <a:lnTo>
                    <a:pt x="26" y="809"/>
                  </a:lnTo>
                  <a:lnTo>
                    <a:pt x="20" y="817"/>
                  </a:lnTo>
                  <a:lnTo>
                    <a:pt x="12" y="827"/>
                  </a:lnTo>
                  <a:lnTo>
                    <a:pt x="6" y="834"/>
                  </a:lnTo>
                  <a:lnTo>
                    <a:pt x="0" y="838"/>
                  </a:lnTo>
                  <a:close/>
                  <a:moveTo>
                    <a:pt x="0" y="804"/>
                  </a:moveTo>
                  <a:lnTo>
                    <a:pt x="0" y="796"/>
                  </a:lnTo>
                  <a:lnTo>
                    <a:pt x="4" y="791"/>
                  </a:lnTo>
                  <a:lnTo>
                    <a:pt x="8" y="790"/>
                  </a:lnTo>
                  <a:lnTo>
                    <a:pt x="6" y="796"/>
                  </a:lnTo>
                  <a:lnTo>
                    <a:pt x="0" y="804"/>
                  </a:lnTo>
                  <a:close/>
                  <a:moveTo>
                    <a:pt x="0" y="740"/>
                  </a:moveTo>
                  <a:lnTo>
                    <a:pt x="0" y="729"/>
                  </a:lnTo>
                  <a:lnTo>
                    <a:pt x="3" y="724"/>
                  </a:lnTo>
                  <a:lnTo>
                    <a:pt x="9" y="718"/>
                  </a:lnTo>
                  <a:lnTo>
                    <a:pt x="19" y="709"/>
                  </a:lnTo>
                  <a:lnTo>
                    <a:pt x="27" y="701"/>
                  </a:lnTo>
                  <a:lnTo>
                    <a:pt x="33" y="697"/>
                  </a:lnTo>
                  <a:lnTo>
                    <a:pt x="35" y="696"/>
                  </a:lnTo>
                  <a:lnTo>
                    <a:pt x="34" y="699"/>
                  </a:lnTo>
                  <a:lnTo>
                    <a:pt x="29" y="707"/>
                  </a:lnTo>
                  <a:lnTo>
                    <a:pt x="22" y="716"/>
                  </a:lnTo>
                  <a:lnTo>
                    <a:pt x="13" y="727"/>
                  </a:lnTo>
                  <a:lnTo>
                    <a:pt x="6" y="734"/>
                  </a:lnTo>
                  <a:lnTo>
                    <a:pt x="0" y="740"/>
                  </a:lnTo>
                  <a:close/>
                  <a:moveTo>
                    <a:pt x="0" y="711"/>
                  </a:moveTo>
                  <a:lnTo>
                    <a:pt x="0" y="699"/>
                  </a:lnTo>
                  <a:lnTo>
                    <a:pt x="9" y="690"/>
                  </a:lnTo>
                  <a:lnTo>
                    <a:pt x="16" y="683"/>
                  </a:lnTo>
                  <a:lnTo>
                    <a:pt x="22" y="678"/>
                  </a:lnTo>
                  <a:lnTo>
                    <a:pt x="25" y="678"/>
                  </a:lnTo>
                  <a:lnTo>
                    <a:pt x="23" y="682"/>
                  </a:lnTo>
                  <a:lnTo>
                    <a:pt x="19" y="689"/>
                  </a:lnTo>
                  <a:lnTo>
                    <a:pt x="12" y="698"/>
                  </a:lnTo>
                  <a:lnTo>
                    <a:pt x="2" y="709"/>
                  </a:lnTo>
                  <a:lnTo>
                    <a:pt x="0" y="711"/>
                  </a:lnTo>
                  <a:close/>
                  <a:moveTo>
                    <a:pt x="0" y="683"/>
                  </a:moveTo>
                  <a:lnTo>
                    <a:pt x="0" y="672"/>
                  </a:lnTo>
                  <a:lnTo>
                    <a:pt x="6" y="665"/>
                  </a:lnTo>
                  <a:lnTo>
                    <a:pt x="12" y="660"/>
                  </a:lnTo>
                  <a:lnTo>
                    <a:pt x="16" y="658"/>
                  </a:lnTo>
                  <a:lnTo>
                    <a:pt x="18" y="658"/>
                  </a:lnTo>
                  <a:lnTo>
                    <a:pt x="16" y="660"/>
                  </a:lnTo>
                  <a:lnTo>
                    <a:pt x="13" y="666"/>
                  </a:lnTo>
                  <a:lnTo>
                    <a:pt x="7" y="674"/>
                  </a:lnTo>
                  <a:lnTo>
                    <a:pt x="0" y="683"/>
                  </a:lnTo>
                  <a:close/>
                  <a:moveTo>
                    <a:pt x="0" y="657"/>
                  </a:moveTo>
                  <a:lnTo>
                    <a:pt x="0" y="646"/>
                  </a:lnTo>
                  <a:lnTo>
                    <a:pt x="9" y="636"/>
                  </a:lnTo>
                  <a:lnTo>
                    <a:pt x="14" y="635"/>
                  </a:lnTo>
                  <a:lnTo>
                    <a:pt x="13" y="638"/>
                  </a:lnTo>
                  <a:lnTo>
                    <a:pt x="10" y="642"/>
                  </a:lnTo>
                  <a:lnTo>
                    <a:pt x="6" y="648"/>
                  </a:lnTo>
                  <a:lnTo>
                    <a:pt x="0" y="657"/>
                  </a:lnTo>
                  <a:close/>
                  <a:moveTo>
                    <a:pt x="0" y="630"/>
                  </a:moveTo>
                  <a:lnTo>
                    <a:pt x="0" y="620"/>
                  </a:lnTo>
                  <a:lnTo>
                    <a:pt x="9" y="611"/>
                  </a:lnTo>
                  <a:lnTo>
                    <a:pt x="14" y="610"/>
                  </a:lnTo>
                  <a:lnTo>
                    <a:pt x="10" y="617"/>
                  </a:lnTo>
                  <a:lnTo>
                    <a:pt x="0" y="630"/>
                  </a:lnTo>
                  <a:close/>
                  <a:moveTo>
                    <a:pt x="0" y="607"/>
                  </a:moveTo>
                  <a:lnTo>
                    <a:pt x="0" y="596"/>
                  </a:lnTo>
                  <a:lnTo>
                    <a:pt x="12" y="585"/>
                  </a:lnTo>
                  <a:lnTo>
                    <a:pt x="16" y="583"/>
                  </a:lnTo>
                  <a:lnTo>
                    <a:pt x="16" y="585"/>
                  </a:lnTo>
                  <a:lnTo>
                    <a:pt x="13" y="590"/>
                  </a:lnTo>
                  <a:lnTo>
                    <a:pt x="7" y="598"/>
                  </a:lnTo>
                  <a:lnTo>
                    <a:pt x="0" y="607"/>
                  </a:lnTo>
                  <a:close/>
                  <a:moveTo>
                    <a:pt x="0" y="584"/>
                  </a:moveTo>
                  <a:lnTo>
                    <a:pt x="0" y="572"/>
                  </a:lnTo>
                  <a:lnTo>
                    <a:pt x="8" y="564"/>
                  </a:lnTo>
                  <a:lnTo>
                    <a:pt x="16" y="557"/>
                  </a:lnTo>
                  <a:lnTo>
                    <a:pt x="21" y="553"/>
                  </a:lnTo>
                  <a:lnTo>
                    <a:pt x="23" y="552"/>
                  </a:lnTo>
                  <a:lnTo>
                    <a:pt x="22" y="556"/>
                  </a:lnTo>
                  <a:lnTo>
                    <a:pt x="18" y="563"/>
                  </a:lnTo>
                  <a:lnTo>
                    <a:pt x="9" y="573"/>
                  </a:lnTo>
                  <a:lnTo>
                    <a:pt x="0" y="584"/>
                  </a:lnTo>
                  <a:close/>
                  <a:moveTo>
                    <a:pt x="0" y="563"/>
                  </a:moveTo>
                  <a:lnTo>
                    <a:pt x="0" y="551"/>
                  </a:lnTo>
                  <a:lnTo>
                    <a:pt x="0" y="551"/>
                  </a:lnTo>
                  <a:lnTo>
                    <a:pt x="13" y="538"/>
                  </a:lnTo>
                  <a:lnTo>
                    <a:pt x="23" y="527"/>
                  </a:lnTo>
                  <a:lnTo>
                    <a:pt x="32" y="521"/>
                  </a:lnTo>
                  <a:lnTo>
                    <a:pt x="35" y="520"/>
                  </a:lnTo>
                  <a:lnTo>
                    <a:pt x="33" y="524"/>
                  </a:lnTo>
                  <a:lnTo>
                    <a:pt x="27" y="532"/>
                  </a:lnTo>
                  <a:lnTo>
                    <a:pt x="16" y="544"/>
                  </a:lnTo>
                  <a:lnTo>
                    <a:pt x="4" y="558"/>
                  </a:lnTo>
                  <a:lnTo>
                    <a:pt x="2" y="560"/>
                  </a:lnTo>
                  <a:lnTo>
                    <a:pt x="0" y="563"/>
                  </a:lnTo>
                  <a:close/>
                  <a:moveTo>
                    <a:pt x="0" y="541"/>
                  </a:moveTo>
                  <a:lnTo>
                    <a:pt x="0" y="531"/>
                  </a:lnTo>
                  <a:lnTo>
                    <a:pt x="6" y="524"/>
                  </a:lnTo>
                  <a:lnTo>
                    <a:pt x="13" y="516"/>
                  </a:lnTo>
                  <a:lnTo>
                    <a:pt x="26" y="502"/>
                  </a:lnTo>
                  <a:lnTo>
                    <a:pt x="38" y="491"/>
                  </a:lnTo>
                  <a:lnTo>
                    <a:pt x="46" y="486"/>
                  </a:lnTo>
                  <a:lnTo>
                    <a:pt x="50" y="484"/>
                  </a:lnTo>
                  <a:lnTo>
                    <a:pt x="47" y="488"/>
                  </a:lnTo>
                  <a:lnTo>
                    <a:pt x="41" y="497"/>
                  </a:lnTo>
                  <a:lnTo>
                    <a:pt x="31" y="509"/>
                  </a:lnTo>
                  <a:lnTo>
                    <a:pt x="18" y="524"/>
                  </a:lnTo>
                  <a:lnTo>
                    <a:pt x="8" y="533"/>
                  </a:lnTo>
                  <a:lnTo>
                    <a:pt x="0" y="541"/>
                  </a:lnTo>
                  <a:close/>
                  <a:moveTo>
                    <a:pt x="0" y="519"/>
                  </a:moveTo>
                  <a:lnTo>
                    <a:pt x="0" y="514"/>
                  </a:lnTo>
                  <a:lnTo>
                    <a:pt x="12" y="500"/>
                  </a:lnTo>
                  <a:lnTo>
                    <a:pt x="31" y="478"/>
                  </a:lnTo>
                  <a:lnTo>
                    <a:pt x="45" y="464"/>
                  </a:lnTo>
                  <a:lnTo>
                    <a:pt x="57" y="453"/>
                  </a:lnTo>
                  <a:lnTo>
                    <a:pt x="65" y="446"/>
                  </a:lnTo>
                  <a:lnTo>
                    <a:pt x="69" y="445"/>
                  </a:lnTo>
                  <a:lnTo>
                    <a:pt x="66" y="450"/>
                  </a:lnTo>
                  <a:lnTo>
                    <a:pt x="59" y="458"/>
                  </a:lnTo>
                  <a:lnTo>
                    <a:pt x="48" y="471"/>
                  </a:lnTo>
                  <a:lnTo>
                    <a:pt x="34" y="487"/>
                  </a:lnTo>
                  <a:lnTo>
                    <a:pt x="13" y="507"/>
                  </a:lnTo>
                  <a:lnTo>
                    <a:pt x="0" y="519"/>
                  </a:lnTo>
                  <a:close/>
                  <a:moveTo>
                    <a:pt x="0" y="486"/>
                  </a:moveTo>
                  <a:lnTo>
                    <a:pt x="0" y="477"/>
                  </a:lnTo>
                  <a:lnTo>
                    <a:pt x="10" y="467"/>
                  </a:lnTo>
                  <a:lnTo>
                    <a:pt x="15" y="464"/>
                  </a:lnTo>
                  <a:lnTo>
                    <a:pt x="12" y="471"/>
                  </a:lnTo>
                  <a:lnTo>
                    <a:pt x="0" y="486"/>
                  </a:lnTo>
                  <a:close/>
                  <a:moveTo>
                    <a:pt x="0" y="470"/>
                  </a:moveTo>
                  <a:lnTo>
                    <a:pt x="0" y="459"/>
                  </a:lnTo>
                  <a:lnTo>
                    <a:pt x="2" y="456"/>
                  </a:lnTo>
                  <a:lnTo>
                    <a:pt x="18" y="440"/>
                  </a:lnTo>
                  <a:lnTo>
                    <a:pt x="29" y="429"/>
                  </a:lnTo>
                  <a:lnTo>
                    <a:pt x="39" y="421"/>
                  </a:lnTo>
                  <a:lnTo>
                    <a:pt x="42" y="419"/>
                  </a:lnTo>
                  <a:lnTo>
                    <a:pt x="40" y="424"/>
                  </a:lnTo>
                  <a:lnTo>
                    <a:pt x="33" y="433"/>
                  </a:lnTo>
                  <a:lnTo>
                    <a:pt x="21" y="448"/>
                  </a:lnTo>
                  <a:lnTo>
                    <a:pt x="6" y="463"/>
                  </a:lnTo>
                  <a:lnTo>
                    <a:pt x="2" y="467"/>
                  </a:lnTo>
                  <a:lnTo>
                    <a:pt x="0" y="470"/>
                  </a:lnTo>
                  <a:close/>
                  <a:moveTo>
                    <a:pt x="0" y="451"/>
                  </a:moveTo>
                  <a:lnTo>
                    <a:pt x="0" y="445"/>
                  </a:lnTo>
                  <a:lnTo>
                    <a:pt x="6" y="438"/>
                  </a:lnTo>
                  <a:lnTo>
                    <a:pt x="13" y="430"/>
                  </a:lnTo>
                  <a:lnTo>
                    <a:pt x="21" y="420"/>
                  </a:lnTo>
                  <a:lnTo>
                    <a:pt x="32" y="409"/>
                  </a:lnTo>
                  <a:lnTo>
                    <a:pt x="47" y="394"/>
                  </a:lnTo>
                  <a:lnTo>
                    <a:pt x="61" y="381"/>
                  </a:lnTo>
                  <a:lnTo>
                    <a:pt x="70" y="374"/>
                  </a:lnTo>
                  <a:lnTo>
                    <a:pt x="75" y="371"/>
                  </a:lnTo>
                  <a:lnTo>
                    <a:pt x="72" y="376"/>
                  </a:lnTo>
                  <a:lnTo>
                    <a:pt x="64" y="386"/>
                  </a:lnTo>
                  <a:lnTo>
                    <a:pt x="52" y="400"/>
                  </a:lnTo>
                  <a:lnTo>
                    <a:pt x="35" y="417"/>
                  </a:lnTo>
                  <a:lnTo>
                    <a:pt x="25" y="429"/>
                  </a:lnTo>
                  <a:lnTo>
                    <a:pt x="15" y="438"/>
                  </a:lnTo>
                  <a:lnTo>
                    <a:pt x="6" y="446"/>
                  </a:lnTo>
                  <a:lnTo>
                    <a:pt x="0" y="451"/>
                  </a:lnTo>
                  <a:close/>
                  <a:moveTo>
                    <a:pt x="0" y="434"/>
                  </a:moveTo>
                  <a:lnTo>
                    <a:pt x="0" y="43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0" y="434"/>
                  </a:lnTo>
                  <a:lnTo>
                    <a:pt x="0" y="434"/>
                  </a:lnTo>
                  <a:close/>
                  <a:moveTo>
                    <a:pt x="0" y="425"/>
                  </a:moveTo>
                  <a:lnTo>
                    <a:pt x="0" y="414"/>
                  </a:lnTo>
                  <a:lnTo>
                    <a:pt x="13" y="401"/>
                  </a:lnTo>
                  <a:lnTo>
                    <a:pt x="25" y="390"/>
                  </a:lnTo>
                  <a:lnTo>
                    <a:pt x="32" y="385"/>
                  </a:lnTo>
                  <a:lnTo>
                    <a:pt x="35" y="382"/>
                  </a:lnTo>
                  <a:lnTo>
                    <a:pt x="33" y="387"/>
                  </a:lnTo>
                  <a:lnTo>
                    <a:pt x="26" y="396"/>
                  </a:lnTo>
                  <a:lnTo>
                    <a:pt x="14" y="409"/>
                  </a:lnTo>
                  <a:lnTo>
                    <a:pt x="0" y="425"/>
                  </a:lnTo>
                  <a:close/>
                  <a:moveTo>
                    <a:pt x="0" y="409"/>
                  </a:moveTo>
                  <a:lnTo>
                    <a:pt x="0" y="402"/>
                  </a:lnTo>
                  <a:lnTo>
                    <a:pt x="13" y="387"/>
                  </a:lnTo>
                  <a:lnTo>
                    <a:pt x="29" y="370"/>
                  </a:lnTo>
                  <a:lnTo>
                    <a:pt x="47" y="352"/>
                  </a:lnTo>
                  <a:lnTo>
                    <a:pt x="61" y="339"/>
                  </a:lnTo>
                  <a:lnTo>
                    <a:pt x="71" y="331"/>
                  </a:lnTo>
                  <a:lnTo>
                    <a:pt x="76" y="329"/>
                  </a:lnTo>
                  <a:lnTo>
                    <a:pt x="73" y="333"/>
                  </a:lnTo>
                  <a:lnTo>
                    <a:pt x="64" y="344"/>
                  </a:lnTo>
                  <a:lnTo>
                    <a:pt x="51" y="358"/>
                  </a:lnTo>
                  <a:lnTo>
                    <a:pt x="34" y="376"/>
                  </a:lnTo>
                  <a:lnTo>
                    <a:pt x="15" y="395"/>
                  </a:lnTo>
                  <a:lnTo>
                    <a:pt x="0" y="409"/>
                  </a:lnTo>
                  <a:close/>
                  <a:moveTo>
                    <a:pt x="0" y="395"/>
                  </a:moveTo>
                  <a:lnTo>
                    <a:pt x="0" y="392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3"/>
                  </a:lnTo>
                  <a:lnTo>
                    <a:pt x="0" y="395"/>
                  </a:lnTo>
                  <a:close/>
                  <a:moveTo>
                    <a:pt x="0" y="387"/>
                  </a:moveTo>
                  <a:lnTo>
                    <a:pt x="0" y="376"/>
                  </a:lnTo>
                  <a:lnTo>
                    <a:pt x="16" y="358"/>
                  </a:lnTo>
                  <a:lnTo>
                    <a:pt x="32" y="345"/>
                  </a:lnTo>
                  <a:lnTo>
                    <a:pt x="41" y="336"/>
                  </a:lnTo>
                  <a:lnTo>
                    <a:pt x="46" y="333"/>
                  </a:lnTo>
                  <a:lnTo>
                    <a:pt x="44" y="338"/>
                  </a:lnTo>
                  <a:lnTo>
                    <a:pt x="34" y="350"/>
                  </a:lnTo>
                  <a:lnTo>
                    <a:pt x="20" y="366"/>
                  </a:lnTo>
                  <a:lnTo>
                    <a:pt x="2" y="383"/>
                  </a:lnTo>
                  <a:lnTo>
                    <a:pt x="0" y="387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67" y="27"/>
                  </a:lnTo>
                  <a:lnTo>
                    <a:pt x="353" y="39"/>
                  </a:lnTo>
                  <a:lnTo>
                    <a:pt x="343" y="46"/>
                  </a:lnTo>
                  <a:lnTo>
                    <a:pt x="338" y="48"/>
                  </a:lnTo>
                  <a:lnTo>
                    <a:pt x="342" y="44"/>
                  </a:lnTo>
                  <a:lnTo>
                    <a:pt x="351" y="33"/>
                  </a:lnTo>
                  <a:lnTo>
                    <a:pt x="366" y="17"/>
                  </a:lnTo>
                  <a:lnTo>
                    <a:pt x="385" y="0"/>
                  </a:lnTo>
                  <a:close/>
                  <a:moveTo>
                    <a:pt x="385" y="16"/>
                  </a:moveTo>
                  <a:lnTo>
                    <a:pt x="385" y="17"/>
                  </a:lnTo>
                  <a:lnTo>
                    <a:pt x="380" y="23"/>
                  </a:lnTo>
                  <a:lnTo>
                    <a:pt x="369" y="35"/>
                  </a:lnTo>
                  <a:lnTo>
                    <a:pt x="354" y="51"/>
                  </a:lnTo>
                  <a:lnTo>
                    <a:pt x="335" y="69"/>
                  </a:lnTo>
                  <a:lnTo>
                    <a:pt x="315" y="88"/>
                  </a:lnTo>
                  <a:lnTo>
                    <a:pt x="297" y="103"/>
                  </a:lnTo>
                  <a:lnTo>
                    <a:pt x="285" y="112"/>
                  </a:lnTo>
                  <a:lnTo>
                    <a:pt x="280" y="115"/>
                  </a:lnTo>
                  <a:lnTo>
                    <a:pt x="284" y="109"/>
                  </a:lnTo>
                  <a:lnTo>
                    <a:pt x="294" y="98"/>
                  </a:lnTo>
                  <a:lnTo>
                    <a:pt x="310" y="82"/>
                  </a:lnTo>
                  <a:lnTo>
                    <a:pt x="330" y="61"/>
                  </a:lnTo>
                  <a:lnTo>
                    <a:pt x="350" y="44"/>
                  </a:lnTo>
                  <a:lnTo>
                    <a:pt x="367" y="28"/>
                  </a:lnTo>
                  <a:lnTo>
                    <a:pt x="380" y="19"/>
                  </a:lnTo>
                  <a:lnTo>
                    <a:pt x="385" y="16"/>
                  </a:lnTo>
                  <a:close/>
                  <a:moveTo>
                    <a:pt x="385" y="23"/>
                  </a:moveTo>
                  <a:lnTo>
                    <a:pt x="385" y="33"/>
                  </a:lnTo>
                  <a:lnTo>
                    <a:pt x="367" y="48"/>
                  </a:lnTo>
                  <a:lnTo>
                    <a:pt x="360" y="52"/>
                  </a:lnTo>
                  <a:lnTo>
                    <a:pt x="366" y="44"/>
                  </a:lnTo>
                  <a:lnTo>
                    <a:pt x="385" y="23"/>
                  </a:lnTo>
                  <a:close/>
                  <a:moveTo>
                    <a:pt x="385" y="36"/>
                  </a:moveTo>
                  <a:lnTo>
                    <a:pt x="385" y="46"/>
                  </a:lnTo>
                  <a:lnTo>
                    <a:pt x="373" y="58"/>
                  </a:lnTo>
                  <a:lnTo>
                    <a:pt x="360" y="71"/>
                  </a:lnTo>
                  <a:lnTo>
                    <a:pt x="339" y="90"/>
                  </a:lnTo>
                  <a:lnTo>
                    <a:pt x="323" y="104"/>
                  </a:lnTo>
                  <a:lnTo>
                    <a:pt x="311" y="112"/>
                  </a:lnTo>
                  <a:lnTo>
                    <a:pt x="306" y="115"/>
                  </a:lnTo>
                  <a:lnTo>
                    <a:pt x="310" y="110"/>
                  </a:lnTo>
                  <a:lnTo>
                    <a:pt x="319" y="98"/>
                  </a:lnTo>
                  <a:lnTo>
                    <a:pt x="335" y="83"/>
                  </a:lnTo>
                  <a:lnTo>
                    <a:pt x="355" y="64"/>
                  </a:lnTo>
                  <a:lnTo>
                    <a:pt x="370" y="48"/>
                  </a:lnTo>
                  <a:lnTo>
                    <a:pt x="385" y="36"/>
                  </a:lnTo>
                  <a:close/>
                  <a:moveTo>
                    <a:pt x="385" y="63"/>
                  </a:moveTo>
                  <a:lnTo>
                    <a:pt x="385" y="76"/>
                  </a:lnTo>
                  <a:lnTo>
                    <a:pt x="367" y="91"/>
                  </a:lnTo>
                  <a:lnTo>
                    <a:pt x="353" y="104"/>
                  </a:lnTo>
                  <a:lnTo>
                    <a:pt x="342" y="111"/>
                  </a:lnTo>
                  <a:lnTo>
                    <a:pt x="337" y="114"/>
                  </a:lnTo>
                  <a:lnTo>
                    <a:pt x="341" y="108"/>
                  </a:lnTo>
                  <a:lnTo>
                    <a:pt x="350" y="97"/>
                  </a:lnTo>
                  <a:lnTo>
                    <a:pt x="366" y="82"/>
                  </a:lnTo>
                  <a:lnTo>
                    <a:pt x="385" y="63"/>
                  </a:lnTo>
                  <a:lnTo>
                    <a:pt x="385" y="63"/>
                  </a:lnTo>
                  <a:close/>
                  <a:moveTo>
                    <a:pt x="385" y="82"/>
                  </a:moveTo>
                  <a:lnTo>
                    <a:pt x="385" y="86"/>
                  </a:lnTo>
                  <a:lnTo>
                    <a:pt x="379" y="95"/>
                  </a:lnTo>
                  <a:lnTo>
                    <a:pt x="369" y="104"/>
                  </a:lnTo>
                  <a:lnTo>
                    <a:pt x="357" y="116"/>
                  </a:lnTo>
                  <a:lnTo>
                    <a:pt x="344" y="129"/>
                  </a:lnTo>
                  <a:lnTo>
                    <a:pt x="325" y="146"/>
                  </a:lnTo>
                  <a:lnTo>
                    <a:pt x="310" y="159"/>
                  </a:lnTo>
                  <a:lnTo>
                    <a:pt x="299" y="167"/>
                  </a:lnTo>
                  <a:lnTo>
                    <a:pt x="294" y="169"/>
                  </a:lnTo>
                  <a:lnTo>
                    <a:pt x="297" y="165"/>
                  </a:lnTo>
                  <a:lnTo>
                    <a:pt x="306" y="154"/>
                  </a:lnTo>
                  <a:lnTo>
                    <a:pt x="320" y="139"/>
                  </a:lnTo>
                  <a:lnTo>
                    <a:pt x="338" y="121"/>
                  </a:lnTo>
                  <a:lnTo>
                    <a:pt x="354" y="107"/>
                  </a:lnTo>
                  <a:lnTo>
                    <a:pt x="367" y="96"/>
                  </a:lnTo>
                  <a:lnTo>
                    <a:pt x="377" y="86"/>
                  </a:lnTo>
                  <a:lnTo>
                    <a:pt x="385" y="82"/>
                  </a:lnTo>
                  <a:close/>
                  <a:moveTo>
                    <a:pt x="385" y="95"/>
                  </a:moveTo>
                  <a:lnTo>
                    <a:pt x="385" y="103"/>
                  </a:lnTo>
                  <a:lnTo>
                    <a:pt x="377" y="108"/>
                  </a:lnTo>
                  <a:lnTo>
                    <a:pt x="375" y="109"/>
                  </a:lnTo>
                  <a:lnTo>
                    <a:pt x="377" y="104"/>
                  </a:lnTo>
                  <a:lnTo>
                    <a:pt x="385" y="95"/>
                  </a:lnTo>
                  <a:close/>
                  <a:moveTo>
                    <a:pt x="385" y="109"/>
                  </a:moveTo>
                  <a:lnTo>
                    <a:pt x="385" y="123"/>
                  </a:lnTo>
                  <a:lnTo>
                    <a:pt x="385" y="123"/>
                  </a:lnTo>
                  <a:lnTo>
                    <a:pt x="367" y="140"/>
                  </a:lnTo>
                  <a:lnTo>
                    <a:pt x="351" y="153"/>
                  </a:lnTo>
                  <a:lnTo>
                    <a:pt x="341" y="160"/>
                  </a:lnTo>
                  <a:lnTo>
                    <a:pt x="336" y="162"/>
                  </a:lnTo>
                  <a:lnTo>
                    <a:pt x="338" y="158"/>
                  </a:lnTo>
                  <a:lnTo>
                    <a:pt x="348" y="147"/>
                  </a:lnTo>
                  <a:lnTo>
                    <a:pt x="362" y="131"/>
                  </a:lnTo>
                  <a:lnTo>
                    <a:pt x="379" y="115"/>
                  </a:lnTo>
                  <a:lnTo>
                    <a:pt x="382" y="112"/>
                  </a:lnTo>
                  <a:lnTo>
                    <a:pt x="385" y="109"/>
                  </a:lnTo>
                  <a:close/>
                  <a:moveTo>
                    <a:pt x="385" y="130"/>
                  </a:moveTo>
                  <a:lnTo>
                    <a:pt x="385" y="136"/>
                  </a:lnTo>
                  <a:lnTo>
                    <a:pt x="379" y="145"/>
                  </a:lnTo>
                  <a:lnTo>
                    <a:pt x="370" y="153"/>
                  </a:lnTo>
                  <a:lnTo>
                    <a:pt x="360" y="164"/>
                  </a:lnTo>
                  <a:lnTo>
                    <a:pt x="349" y="174"/>
                  </a:lnTo>
                  <a:lnTo>
                    <a:pt x="331" y="191"/>
                  </a:lnTo>
                  <a:lnTo>
                    <a:pt x="317" y="203"/>
                  </a:lnTo>
                  <a:lnTo>
                    <a:pt x="306" y="211"/>
                  </a:lnTo>
                  <a:lnTo>
                    <a:pt x="303" y="212"/>
                  </a:lnTo>
                  <a:lnTo>
                    <a:pt x="305" y="208"/>
                  </a:lnTo>
                  <a:lnTo>
                    <a:pt x="313" y="197"/>
                  </a:lnTo>
                  <a:lnTo>
                    <a:pt x="326" y="183"/>
                  </a:lnTo>
                  <a:lnTo>
                    <a:pt x="343" y="166"/>
                  </a:lnTo>
                  <a:lnTo>
                    <a:pt x="356" y="154"/>
                  </a:lnTo>
                  <a:lnTo>
                    <a:pt x="368" y="143"/>
                  </a:lnTo>
                  <a:lnTo>
                    <a:pt x="377" y="136"/>
                  </a:lnTo>
                  <a:lnTo>
                    <a:pt x="385" y="130"/>
                  </a:lnTo>
                  <a:close/>
                  <a:moveTo>
                    <a:pt x="385" y="149"/>
                  </a:moveTo>
                  <a:lnTo>
                    <a:pt x="385" y="153"/>
                  </a:lnTo>
                  <a:lnTo>
                    <a:pt x="383" y="153"/>
                  </a:lnTo>
                  <a:lnTo>
                    <a:pt x="383" y="153"/>
                  </a:lnTo>
                  <a:lnTo>
                    <a:pt x="383" y="152"/>
                  </a:lnTo>
                  <a:lnTo>
                    <a:pt x="385" y="149"/>
                  </a:lnTo>
                  <a:close/>
                  <a:moveTo>
                    <a:pt x="385" y="165"/>
                  </a:moveTo>
                  <a:lnTo>
                    <a:pt x="385" y="178"/>
                  </a:lnTo>
                  <a:lnTo>
                    <a:pt x="373" y="189"/>
                  </a:lnTo>
                  <a:lnTo>
                    <a:pt x="363" y="196"/>
                  </a:lnTo>
                  <a:lnTo>
                    <a:pt x="357" y="200"/>
                  </a:lnTo>
                  <a:lnTo>
                    <a:pt x="354" y="200"/>
                  </a:lnTo>
                  <a:lnTo>
                    <a:pt x="356" y="197"/>
                  </a:lnTo>
                  <a:lnTo>
                    <a:pt x="362" y="189"/>
                  </a:lnTo>
                  <a:lnTo>
                    <a:pt x="372" y="178"/>
                  </a:lnTo>
                  <a:lnTo>
                    <a:pt x="385" y="165"/>
                  </a:lnTo>
                  <a:close/>
                  <a:moveTo>
                    <a:pt x="385" y="185"/>
                  </a:moveTo>
                  <a:lnTo>
                    <a:pt x="385" y="198"/>
                  </a:lnTo>
                  <a:lnTo>
                    <a:pt x="379" y="204"/>
                  </a:lnTo>
                  <a:lnTo>
                    <a:pt x="373" y="210"/>
                  </a:lnTo>
                  <a:lnTo>
                    <a:pt x="356" y="225"/>
                  </a:lnTo>
                  <a:lnTo>
                    <a:pt x="343" y="236"/>
                  </a:lnTo>
                  <a:lnTo>
                    <a:pt x="334" y="243"/>
                  </a:lnTo>
                  <a:lnTo>
                    <a:pt x="329" y="244"/>
                  </a:lnTo>
                  <a:lnTo>
                    <a:pt x="331" y="240"/>
                  </a:lnTo>
                  <a:lnTo>
                    <a:pt x="339" y="230"/>
                  </a:lnTo>
                  <a:lnTo>
                    <a:pt x="351" y="217"/>
                  </a:lnTo>
                  <a:lnTo>
                    <a:pt x="367" y="202"/>
                  </a:lnTo>
                  <a:lnTo>
                    <a:pt x="376" y="193"/>
                  </a:lnTo>
                  <a:lnTo>
                    <a:pt x="385" y="185"/>
                  </a:lnTo>
                  <a:close/>
                  <a:moveTo>
                    <a:pt x="385" y="211"/>
                  </a:moveTo>
                  <a:lnTo>
                    <a:pt x="385" y="216"/>
                  </a:lnTo>
                  <a:lnTo>
                    <a:pt x="380" y="223"/>
                  </a:lnTo>
                  <a:lnTo>
                    <a:pt x="372" y="231"/>
                  </a:lnTo>
                  <a:lnTo>
                    <a:pt x="362" y="242"/>
                  </a:lnTo>
                  <a:lnTo>
                    <a:pt x="350" y="253"/>
                  </a:lnTo>
                  <a:lnTo>
                    <a:pt x="336" y="267"/>
                  </a:lnTo>
                  <a:lnTo>
                    <a:pt x="323" y="278"/>
                  </a:lnTo>
                  <a:lnTo>
                    <a:pt x="313" y="285"/>
                  </a:lnTo>
                  <a:lnTo>
                    <a:pt x="310" y="286"/>
                  </a:lnTo>
                  <a:lnTo>
                    <a:pt x="311" y="281"/>
                  </a:lnTo>
                  <a:lnTo>
                    <a:pt x="318" y="272"/>
                  </a:lnTo>
                  <a:lnTo>
                    <a:pt x="330" y="259"/>
                  </a:lnTo>
                  <a:lnTo>
                    <a:pt x="345" y="244"/>
                  </a:lnTo>
                  <a:lnTo>
                    <a:pt x="358" y="232"/>
                  </a:lnTo>
                  <a:lnTo>
                    <a:pt x="370" y="222"/>
                  </a:lnTo>
                  <a:lnTo>
                    <a:pt x="379" y="215"/>
                  </a:lnTo>
                  <a:lnTo>
                    <a:pt x="385" y="211"/>
                  </a:lnTo>
                  <a:close/>
                  <a:moveTo>
                    <a:pt x="385" y="255"/>
                  </a:moveTo>
                  <a:lnTo>
                    <a:pt x="385" y="265"/>
                  </a:lnTo>
                  <a:lnTo>
                    <a:pt x="379" y="268"/>
                  </a:lnTo>
                  <a:lnTo>
                    <a:pt x="376" y="268"/>
                  </a:lnTo>
                  <a:lnTo>
                    <a:pt x="377" y="263"/>
                  </a:lnTo>
                  <a:lnTo>
                    <a:pt x="385" y="255"/>
                  </a:lnTo>
                  <a:close/>
                  <a:moveTo>
                    <a:pt x="385" y="278"/>
                  </a:moveTo>
                  <a:lnTo>
                    <a:pt x="385" y="292"/>
                  </a:lnTo>
                  <a:lnTo>
                    <a:pt x="377" y="298"/>
                  </a:lnTo>
                  <a:lnTo>
                    <a:pt x="370" y="303"/>
                  </a:lnTo>
                  <a:lnTo>
                    <a:pt x="367" y="305"/>
                  </a:lnTo>
                  <a:lnTo>
                    <a:pt x="364" y="305"/>
                  </a:lnTo>
                  <a:lnTo>
                    <a:pt x="366" y="301"/>
                  </a:lnTo>
                  <a:lnTo>
                    <a:pt x="369" y="295"/>
                  </a:lnTo>
                  <a:lnTo>
                    <a:pt x="376" y="288"/>
                  </a:lnTo>
                  <a:lnTo>
                    <a:pt x="385" y="278"/>
                  </a:lnTo>
                  <a:close/>
                  <a:moveTo>
                    <a:pt x="385" y="304"/>
                  </a:moveTo>
                  <a:lnTo>
                    <a:pt x="385" y="319"/>
                  </a:lnTo>
                  <a:lnTo>
                    <a:pt x="374" y="328"/>
                  </a:lnTo>
                  <a:lnTo>
                    <a:pt x="366" y="335"/>
                  </a:lnTo>
                  <a:lnTo>
                    <a:pt x="360" y="338"/>
                  </a:lnTo>
                  <a:lnTo>
                    <a:pt x="357" y="338"/>
                  </a:lnTo>
                  <a:lnTo>
                    <a:pt x="358" y="335"/>
                  </a:lnTo>
                  <a:lnTo>
                    <a:pt x="364" y="326"/>
                  </a:lnTo>
                  <a:lnTo>
                    <a:pt x="373" y="317"/>
                  </a:lnTo>
                  <a:lnTo>
                    <a:pt x="385" y="304"/>
                  </a:lnTo>
                  <a:close/>
                  <a:moveTo>
                    <a:pt x="385" y="332"/>
                  </a:moveTo>
                  <a:lnTo>
                    <a:pt x="385" y="347"/>
                  </a:lnTo>
                  <a:lnTo>
                    <a:pt x="374" y="357"/>
                  </a:lnTo>
                  <a:lnTo>
                    <a:pt x="364" y="366"/>
                  </a:lnTo>
                  <a:lnTo>
                    <a:pt x="357" y="369"/>
                  </a:lnTo>
                  <a:lnTo>
                    <a:pt x="354" y="370"/>
                  </a:lnTo>
                  <a:lnTo>
                    <a:pt x="355" y="366"/>
                  </a:lnTo>
                  <a:lnTo>
                    <a:pt x="362" y="357"/>
                  </a:lnTo>
                  <a:lnTo>
                    <a:pt x="372" y="345"/>
                  </a:lnTo>
                  <a:lnTo>
                    <a:pt x="385" y="333"/>
                  </a:lnTo>
                  <a:lnTo>
                    <a:pt x="385" y="332"/>
                  </a:lnTo>
                  <a:close/>
                  <a:moveTo>
                    <a:pt x="385" y="362"/>
                  </a:moveTo>
                  <a:lnTo>
                    <a:pt x="385" y="376"/>
                  </a:lnTo>
                  <a:lnTo>
                    <a:pt x="374" y="387"/>
                  </a:lnTo>
                  <a:lnTo>
                    <a:pt x="364" y="394"/>
                  </a:lnTo>
                  <a:lnTo>
                    <a:pt x="357" y="399"/>
                  </a:lnTo>
                  <a:lnTo>
                    <a:pt x="355" y="399"/>
                  </a:lnTo>
                  <a:lnTo>
                    <a:pt x="356" y="394"/>
                  </a:lnTo>
                  <a:lnTo>
                    <a:pt x="362" y="386"/>
                  </a:lnTo>
                  <a:lnTo>
                    <a:pt x="372" y="375"/>
                  </a:lnTo>
                  <a:lnTo>
                    <a:pt x="383" y="363"/>
                  </a:lnTo>
                  <a:lnTo>
                    <a:pt x="385" y="362"/>
                  </a:lnTo>
                  <a:close/>
                  <a:moveTo>
                    <a:pt x="385" y="393"/>
                  </a:moveTo>
                  <a:lnTo>
                    <a:pt x="385" y="407"/>
                  </a:lnTo>
                  <a:lnTo>
                    <a:pt x="375" y="415"/>
                  </a:lnTo>
                  <a:lnTo>
                    <a:pt x="368" y="423"/>
                  </a:lnTo>
                  <a:lnTo>
                    <a:pt x="362" y="425"/>
                  </a:lnTo>
                  <a:lnTo>
                    <a:pt x="360" y="425"/>
                  </a:lnTo>
                  <a:lnTo>
                    <a:pt x="361" y="421"/>
                  </a:lnTo>
                  <a:lnTo>
                    <a:pt x="366" y="414"/>
                  </a:lnTo>
                  <a:lnTo>
                    <a:pt x="374" y="405"/>
                  </a:lnTo>
                  <a:lnTo>
                    <a:pt x="385" y="393"/>
                  </a:lnTo>
                  <a:close/>
                  <a:moveTo>
                    <a:pt x="385" y="426"/>
                  </a:moveTo>
                  <a:lnTo>
                    <a:pt x="385" y="440"/>
                  </a:lnTo>
                  <a:lnTo>
                    <a:pt x="379" y="445"/>
                  </a:lnTo>
                  <a:lnTo>
                    <a:pt x="374" y="449"/>
                  </a:lnTo>
                  <a:lnTo>
                    <a:pt x="370" y="450"/>
                  </a:lnTo>
                  <a:lnTo>
                    <a:pt x="368" y="450"/>
                  </a:lnTo>
                  <a:lnTo>
                    <a:pt x="368" y="448"/>
                  </a:lnTo>
                  <a:lnTo>
                    <a:pt x="372" y="442"/>
                  </a:lnTo>
                  <a:lnTo>
                    <a:pt x="377" y="434"/>
                  </a:lnTo>
                  <a:lnTo>
                    <a:pt x="385" y="426"/>
                  </a:lnTo>
                  <a:close/>
                  <a:moveTo>
                    <a:pt x="385" y="463"/>
                  </a:moveTo>
                  <a:lnTo>
                    <a:pt x="385" y="471"/>
                  </a:lnTo>
                  <a:lnTo>
                    <a:pt x="382" y="472"/>
                  </a:lnTo>
                  <a:lnTo>
                    <a:pt x="380" y="472"/>
                  </a:lnTo>
                  <a:lnTo>
                    <a:pt x="381" y="469"/>
                  </a:lnTo>
                  <a:lnTo>
                    <a:pt x="385" y="463"/>
                  </a:lnTo>
                  <a:close/>
                  <a:moveTo>
                    <a:pt x="385" y="537"/>
                  </a:moveTo>
                  <a:lnTo>
                    <a:pt x="385" y="551"/>
                  </a:lnTo>
                  <a:lnTo>
                    <a:pt x="382" y="553"/>
                  </a:lnTo>
                  <a:lnTo>
                    <a:pt x="379" y="557"/>
                  </a:lnTo>
                  <a:lnTo>
                    <a:pt x="369" y="566"/>
                  </a:lnTo>
                  <a:lnTo>
                    <a:pt x="361" y="573"/>
                  </a:lnTo>
                  <a:lnTo>
                    <a:pt x="355" y="577"/>
                  </a:lnTo>
                  <a:lnTo>
                    <a:pt x="351" y="577"/>
                  </a:lnTo>
                  <a:lnTo>
                    <a:pt x="353" y="573"/>
                  </a:lnTo>
                  <a:lnTo>
                    <a:pt x="356" y="566"/>
                  </a:lnTo>
                  <a:lnTo>
                    <a:pt x="363" y="558"/>
                  </a:lnTo>
                  <a:lnTo>
                    <a:pt x="373" y="549"/>
                  </a:lnTo>
                  <a:lnTo>
                    <a:pt x="379" y="543"/>
                  </a:lnTo>
                  <a:lnTo>
                    <a:pt x="385" y="537"/>
                  </a:lnTo>
                  <a:close/>
                  <a:moveTo>
                    <a:pt x="385" y="578"/>
                  </a:moveTo>
                  <a:lnTo>
                    <a:pt x="385" y="589"/>
                  </a:lnTo>
                  <a:lnTo>
                    <a:pt x="380" y="592"/>
                  </a:lnTo>
                  <a:lnTo>
                    <a:pt x="377" y="592"/>
                  </a:lnTo>
                  <a:lnTo>
                    <a:pt x="379" y="588"/>
                  </a:lnTo>
                  <a:lnTo>
                    <a:pt x="385" y="578"/>
                  </a:lnTo>
                  <a:close/>
                  <a:moveTo>
                    <a:pt x="385" y="622"/>
                  </a:moveTo>
                  <a:lnTo>
                    <a:pt x="385" y="633"/>
                  </a:lnTo>
                  <a:lnTo>
                    <a:pt x="380" y="639"/>
                  </a:lnTo>
                  <a:lnTo>
                    <a:pt x="374" y="645"/>
                  </a:lnTo>
                  <a:lnTo>
                    <a:pt x="366" y="653"/>
                  </a:lnTo>
                  <a:lnTo>
                    <a:pt x="358" y="659"/>
                  </a:lnTo>
                  <a:lnTo>
                    <a:pt x="353" y="663"/>
                  </a:lnTo>
                  <a:lnTo>
                    <a:pt x="350" y="663"/>
                  </a:lnTo>
                  <a:lnTo>
                    <a:pt x="351" y="659"/>
                  </a:lnTo>
                  <a:lnTo>
                    <a:pt x="355" y="653"/>
                  </a:lnTo>
                  <a:lnTo>
                    <a:pt x="361" y="646"/>
                  </a:lnTo>
                  <a:lnTo>
                    <a:pt x="369" y="636"/>
                  </a:lnTo>
                  <a:lnTo>
                    <a:pt x="377" y="628"/>
                  </a:lnTo>
                  <a:lnTo>
                    <a:pt x="385" y="622"/>
                  </a:lnTo>
                  <a:close/>
                  <a:moveTo>
                    <a:pt x="385" y="715"/>
                  </a:moveTo>
                  <a:lnTo>
                    <a:pt x="385" y="727"/>
                  </a:lnTo>
                  <a:lnTo>
                    <a:pt x="381" y="729"/>
                  </a:lnTo>
                  <a:lnTo>
                    <a:pt x="377" y="731"/>
                  </a:lnTo>
                  <a:lnTo>
                    <a:pt x="375" y="733"/>
                  </a:lnTo>
                  <a:lnTo>
                    <a:pt x="374" y="731"/>
                  </a:lnTo>
                  <a:lnTo>
                    <a:pt x="374" y="729"/>
                  </a:lnTo>
                  <a:lnTo>
                    <a:pt x="376" y="726"/>
                  </a:lnTo>
                  <a:lnTo>
                    <a:pt x="380" y="721"/>
                  </a:lnTo>
                  <a:lnTo>
                    <a:pt x="385" y="715"/>
                  </a:lnTo>
                  <a:close/>
                  <a:moveTo>
                    <a:pt x="385" y="766"/>
                  </a:moveTo>
                  <a:lnTo>
                    <a:pt x="385" y="778"/>
                  </a:lnTo>
                  <a:lnTo>
                    <a:pt x="381" y="780"/>
                  </a:lnTo>
                  <a:lnTo>
                    <a:pt x="377" y="783"/>
                  </a:lnTo>
                  <a:lnTo>
                    <a:pt x="374" y="784"/>
                  </a:lnTo>
                  <a:lnTo>
                    <a:pt x="373" y="784"/>
                  </a:lnTo>
                  <a:lnTo>
                    <a:pt x="373" y="781"/>
                  </a:lnTo>
                  <a:lnTo>
                    <a:pt x="375" y="777"/>
                  </a:lnTo>
                  <a:lnTo>
                    <a:pt x="380" y="772"/>
                  </a:lnTo>
                  <a:lnTo>
                    <a:pt x="385" y="766"/>
                  </a:lnTo>
                  <a:close/>
                  <a:moveTo>
                    <a:pt x="385" y="821"/>
                  </a:moveTo>
                  <a:lnTo>
                    <a:pt x="385" y="829"/>
                  </a:lnTo>
                  <a:lnTo>
                    <a:pt x="382" y="830"/>
                  </a:lnTo>
                  <a:lnTo>
                    <a:pt x="381" y="830"/>
                  </a:lnTo>
                  <a:lnTo>
                    <a:pt x="381" y="827"/>
                  </a:lnTo>
                  <a:lnTo>
                    <a:pt x="385" y="821"/>
                  </a:lnTo>
                  <a:close/>
                  <a:moveTo>
                    <a:pt x="96" y="272"/>
                  </a:moveTo>
                  <a:lnTo>
                    <a:pt x="91" y="275"/>
                  </a:lnTo>
                  <a:lnTo>
                    <a:pt x="80" y="284"/>
                  </a:lnTo>
                  <a:lnTo>
                    <a:pt x="65" y="299"/>
                  </a:lnTo>
                  <a:lnTo>
                    <a:pt x="46" y="317"/>
                  </a:lnTo>
                  <a:lnTo>
                    <a:pt x="28" y="336"/>
                  </a:lnTo>
                  <a:lnTo>
                    <a:pt x="13" y="352"/>
                  </a:lnTo>
                  <a:lnTo>
                    <a:pt x="3" y="363"/>
                  </a:lnTo>
                  <a:lnTo>
                    <a:pt x="1" y="368"/>
                  </a:lnTo>
                  <a:lnTo>
                    <a:pt x="6" y="366"/>
                  </a:lnTo>
                  <a:lnTo>
                    <a:pt x="16" y="356"/>
                  </a:lnTo>
                  <a:lnTo>
                    <a:pt x="32" y="342"/>
                  </a:lnTo>
                  <a:lnTo>
                    <a:pt x="50" y="323"/>
                  </a:lnTo>
                  <a:lnTo>
                    <a:pt x="69" y="305"/>
                  </a:lnTo>
                  <a:lnTo>
                    <a:pt x="83" y="288"/>
                  </a:lnTo>
                  <a:lnTo>
                    <a:pt x="92" y="278"/>
                  </a:lnTo>
                  <a:lnTo>
                    <a:pt x="96" y="272"/>
                  </a:lnTo>
                  <a:close/>
                  <a:moveTo>
                    <a:pt x="227" y="143"/>
                  </a:moveTo>
                  <a:lnTo>
                    <a:pt x="222" y="146"/>
                  </a:lnTo>
                  <a:lnTo>
                    <a:pt x="211" y="155"/>
                  </a:lnTo>
                  <a:lnTo>
                    <a:pt x="195" y="169"/>
                  </a:lnTo>
                  <a:lnTo>
                    <a:pt x="174" y="189"/>
                  </a:lnTo>
                  <a:lnTo>
                    <a:pt x="155" y="209"/>
                  </a:lnTo>
                  <a:lnTo>
                    <a:pt x="140" y="225"/>
                  </a:lnTo>
                  <a:lnTo>
                    <a:pt x="129" y="237"/>
                  </a:lnTo>
                  <a:lnTo>
                    <a:pt x="126" y="242"/>
                  </a:lnTo>
                  <a:lnTo>
                    <a:pt x="130" y="240"/>
                  </a:lnTo>
                  <a:lnTo>
                    <a:pt x="142" y="230"/>
                  </a:lnTo>
                  <a:lnTo>
                    <a:pt x="159" y="215"/>
                  </a:lnTo>
                  <a:lnTo>
                    <a:pt x="178" y="196"/>
                  </a:lnTo>
                  <a:lnTo>
                    <a:pt x="198" y="175"/>
                  </a:lnTo>
                  <a:lnTo>
                    <a:pt x="214" y="160"/>
                  </a:lnTo>
                  <a:lnTo>
                    <a:pt x="224" y="148"/>
                  </a:lnTo>
                  <a:lnTo>
                    <a:pt x="227" y="143"/>
                  </a:lnTo>
                  <a:close/>
                  <a:moveTo>
                    <a:pt x="368" y="10"/>
                  </a:moveTo>
                  <a:lnTo>
                    <a:pt x="362" y="13"/>
                  </a:lnTo>
                  <a:lnTo>
                    <a:pt x="350" y="22"/>
                  </a:lnTo>
                  <a:lnTo>
                    <a:pt x="332" y="38"/>
                  </a:lnTo>
                  <a:lnTo>
                    <a:pt x="312" y="57"/>
                  </a:lnTo>
                  <a:lnTo>
                    <a:pt x="291" y="77"/>
                  </a:lnTo>
                  <a:lnTo>
                    <a:pt x="274" y="95"/>
                  </a:lnTo>
                  <a:lnTo>
                    <a:pt x="263" y="107"/>
                  </a:lnTo>
                  <a:lnTo>
                    <a:pt x="260" y="111"/>
                  </a:lnTo>
                  <a:lnTo>
                    <a:pt x="265" y="109"/>
                  </a:lnTo>
                  <a:lnTo>
                    <a:pt x="276" y="99"/>
                  </a:lnTo>
                  <a:lnTo>
                    <a:pt x="294" y="84"/>
                  </a:lnTo>
                  <a:lnTo>
                    <a:pt x="316" y="64"/>
                  </a:lnTo>
                  <a:lnTo>
                    <a:pt x="337" y="44"/>
                  </a:lnTo>
                  <a:lnTo>
                    <a:pt x="354" y="27"/>
                  </a:lnTo>
                  <a:lnTo>
                    <a:pt x="364" y="15"/>
                  </a:lnTo>
                  <a:lnTo>
                    <a:pt x="368" y="10"/>
                  </a:lnTo>
                  <a:close/>
                  <a:moveTo>
                    <a:pt x="126" y="260"/>
                  </a:moveTo>
                  <a:lnTo>
                    <a:pt x="143" y="241"/>
                  </a:lnTo>
                  <a:lnTo>
                    <a:pt x="159" y="225"/>
                  </a:lnTo>
                  <a:lnTo>
                    <a:pt x="168" y="213"/>
                  </a:lnTo>
                  <a:lnTo>
                    <a:pt x="172" y="209"/>
                  </a:lnTo>
                  <a:lnTo>
                    <a:pt x="167" y="211"/>
                  </a:lnTo>
                  <a:lnTo>
                    <a:pt x="155" y="221"/>
                  </a:lnTo>
                  <a:lnTo>
                    <a:pt x="140" y="235"/>
                  </a:lnTo>
                  <a:lnTo>
                    <a:pt x="121" y="253"/>
                  </a:lnTo>
                  <a:lnTo>
                    <a:pt x="103" y="272"/>
                  </a:lnTo>
                  <a:lnTo>
                    <a:pt x="88" y="288"/>
                  </a:lnTo>
                  <a:lnTo>
                    <a:pt x="78" y="299"/>
                  </a:lnTo>
                  <a:lnTo>
                    <a:pt x="75" y="304"/>
                  </a:lnTo>
                  <a:lnTo>
                    <a:pt x="79" y="301"/>
                  </a:lnTo>
                  <a:lnTo>
                    <a:pt x="90" y="293"/>
                  </a:lnTo>
                  <a:lnTo>
                    <a:pt x="107" y="278"/>
                  </a:lnTo>
                  <a:lnTo>
                    <a:pt x="126" y="260"/>
                  </a:lnTo>
                  <a:close/>
                  <a:moveTo>
                    <a:pt x="256" y="131"/>
                  </a:moveTo>
                  <a:lnTo>
                    <a:pt x="275" y="112"/>
                  </a:lnTo>
                  <a:lnTo>
                    <a:pt x="292" y="96"/>
                  </a:lnTo>
                  <a:lnTo>
                    <a:pt x="303" y="85"/>
                  </a:lnTo>
                  <a:lnTo>
                    <a:pt x="305" y="79"/>
                  </a:lnTo>
                  <a:lnTo>
                    <a:pt x="300" y="82"/>
                  </a:lnTo>
                  <a:lnTo>
                    <a:pt x="288" y="91"/>
                  </a:lnTo>
                  <a:lnTo>
                    <a:pt x="272" y="107"/>
                  </a:lnTo>
                  <a:lnTo>
                    <a:pt x="252" y="126"/>
                  </a:lnTo>
                  <a:lnTo>
                    <a:pt x="231" y="145"/>
                  </a:lnTo>
                  <a:lnTo>
                    <a:pt x="216" y="161"/>
                  </a:lnTo>
                  <a:lnTo>
                    <a:pt x="205" y="173"/>
                  </a:lnTo>
                  <a:lnTo>
                    <a:pt x="203" y="178"/>
                  </a:lnTo>
                  <a:lnTo>
                    <a:pt x="208" y="175"/>
                  </a:lnTo>
                  <a:lnTo>
                    <a:pt x="219" y="166"/>
                  </a:lnTo>
                  <a:lnTo>
                    <a:pt x="236" y="150"/>
                  </a:lnTo>
                  <a:lnTo>
                    <a:pt x="256" y="131"/>
                  </a:lnTo>
                  <a:close/>
                  <a:moveTo>
                    <a:pt x="29" y="363"/>
                  </a:moveTo>
                  <a:lnTo>
                    <a:pt x="33" y="361"/>
                  </a:lnTo>
                  <a:lnTo>
                    <a:pt x="44" y="351"/>
                  </a:lnTo>
                  <a:lnTo>
                    <a:pt x="59" y="337"/>
                  </a:lnTo>
                  <a:lnTo>
                    <a:pt x="77" y="319"/>
                  </a:lnTo>
                  <a:lnTo>
                    <a:pt x="95" y="301"/>
                  </a:lnTo>
                  <a:lnTo>
                    <a:pt x="109" y="286"/>
                  </a:lnTo>
                  <a:lnTo>
                    <a:pt x="118" y="275"/>
                  </a:lnTo>
                  <a:lnTo>
                    <a:pt x="121" y="270"/>
                  </a:lnTo>
                  <a:lnTo>
                    <a:pt x="116" y="273"/>
                  </a:lnTo>
                  <a:lnTo>
                    <a:pt x="105" y="281"/>
                  </a:lnTo>
                  <a:lnTo>
                    <a:pt x="91" y="295"/>
                  </a:lnTo>
                  <a:lnTo>
                    <a:pt x="73" y="313"/>
                  </a:lnTo>
                  <a:lnTo>
                    <a:pt x="56" y="331"/>
                  </a:lnTo>
                  <a:lnTo>
                    <a:pt x="41" y="347"/>
                  </a:lnTo>
                  <a:lnTo>
                    <a:pt x="32" y="358"/>
                  </a:lnTo>
                  <a:lnTo>
                    <a:pt x="29" y="363"/>
                  </a:lnTo>
                  <a:close/>
                  <a:moveTo>
                    <a:pt x="151" y="241"/>
                  </a:moveTo>
                  <a:lnTo>
                    <a:pt x="155" y="238"/>
                  </a:lnTo>
                  <a:lnTo>
                    <a:pt x="166" y="229"/>
                  </a:lnTo>
                  <a:lnTo>
                    <a:pt x="183" y="215"/>
                  </a:lnTo>
                  <a:lnTo>
                    <a:pt x="202" y="196"/>
                  </a:lnTo>
                  <a:lnTo>
                    <a:pt x="221" y="178"/>
                  </a:lnTo>
                  <a:lnTo>
                    <a:pt x="236" y="161"/>
                  </a:lnTo>
                  <a:lnTo>
                    <a:pt x="246" y="150"/>
                  </a:lnTo>
                  <a:lnTo>
                    <a:pt x="249" y="145"/>
                  </a:lnTo>
                  <a:lnTo>
                    <a:pt x="244" y="147"/>
                  </a:lnTo>
                  <a:lnTo>
                    <a:pt x="233" y="156"/>
                  </a:lnTo>
                  <a:lnTo>
                    <a:pt x="217" y="171"/>
                  </a:lnTo>
                  <a:lnTo>
                    <a:pt x="197" y="190"/>
                  </a:lnTo>
                  <a:lnTo>
                    <a:pt x="178" y="209"/>
                  </a:lnTo>
                  <a:lnTo>
                    <a:pt x="164" y="224"/>
                  </a:lnTo>
                  <a:lnTo>
                    <a:pt x="154" y="236"/>
                  </a:lnTo>
                  <a:lnTo>
                    <a:pt x="151" y="241"/>
                  </a:lnTo>
                  <a:close/>
                  <a:moveTo>
                    <a:pt x="104" y="300"/>
                  </a:moveTo>
                  <a:lnTo>
                    <a:pt x="109" y="298"/>
                  </a:lnTo>
                  <a:lnTo>
                    <a:pt x="120" y="288"/>
                  </a:lnTo>
                  <a:lnTo>
                    <a:pt x="134" y="274"/>
                  </a:lnTo>
                  <a:lnTo>
                    <a:pt x="153" y="256"/>
                  </a:lnTo>
                  <a:lnTo>
                    <a:pt x="171" y="238"/>
                  </a:lnTo>
                  <a:lnTo>
                    <a:pt x="185" y="223"/>
                  </a:lnTo>
                  <a:lnTo>
                    <a:pt x="195" y="212"/>
                  </a:lnTo>
                  <a:lnTo>
                    <a:pt x="198" y="208"/>
                  </a:lnTo>
                  <a:lnTo>
                    <a:pt x="193" y="210"/>
                  </a:lnTo>
                  <a:lnTo>
                    <a:pt x="183" y="218"/>
                  </a:lnTo>
                  <a:lnTo>
                    <a:pt x="167" y="232"/>
                  </a:lnTo>
                  <a:lnTo>
                    <a:pt x="148" y="250"/>
                  </a:lnTo>
                  <a:lnTo>
                    <a:pt x="130" y="268"/>
                  </a:lnTo>
                  <a:lnTo>
                    <a:pt x="116" y="284"/>
                  </a:lnTo>
                  <a:lnTo>
                    <a:pt x="107" y="294"/>
                  </a:lnTo>
                  <a:lnTo>
                    <a:pt x="104" y="300"/>
                  </a:lnTo>
                  <a:close/>
                  <a:moveTo>
                    <a:pt x="228" y="178"/>
                  </a:moveTo>
                  <a:lnTo>
                    <a:pt x="233" y="175"/>
                  </a:lnTo>
                  <a:lnTo>
                    <a:pt x="243" y="166"/>
                  </a:lnTo>
                  <a:lnTo>
                    <a:pt x="260" y="152"/>
                  </a:lnTo>
                  <a:lnTo>
                    <a:pt x="280" y="134"/>
                  </a:lnTo>
                  <a:lnTo>
                    <a:pt x="299" y="115"/>
                  </a:lnTo>
                  <a:lnTo>
                    <a:pt x="315" y="98"/>
                  </a:lnTo>
                  <a:lnTo>
                    <a:pt x="324" y="88"/>
                  </a:lnTo>
                  <a:lnTo>
                    <a:pt x="328" y="82"/>
                  </a:lnTo>
                  <a:lnTo>
                    <a:pt x="323" y="85"/>
                  </a:lnTo>
                  <a:lnTo>
                    <a:pt x="311" y="93"/>
                  </a:lnTo>
                  <a:lnTo>
                    <a:pt x="294" y="108"/>
                  </a:lnTo>
                  <a:lnTo>
                    <a:pt x="275" y="127"/>
                  </a:lnTo>
                  <a:lnTo>
                    <a:pt x="256" y="145"/>
                  </a:lnTo>
                  <a:lnTo>
                    <a:pt x="241" y="161"/>
                  </a:lnTo>
                  <a:lnTo>
                    <a:pt x="230" y="173"/>
                  </a:lnTo>
                  <a:lnTo>
                    <a:pt x="228" y="178"/>
                  </a:lnTo>
                  <a:close/>
                  <a:moveTo>
                    <a:pt x="63" y="355"/>
                  </a:moveTo>
                  <a:lnTo>
                    <a:pt x="66" y="352"/>
                  </a:lnTo>
                  <a:lnTo>
                    <a:pt x="77" y="344"/>
                  </a:lnTo>
                  <a:lnTo>
                    <a:pt x="91" y="331"/>
                  </a:lnTo>
                  <a:lnTo>
                    <a:pt x="109" y="313"/>
                  </a:lnTo>
                  <a:lnTo>
                    <a:pt x="126" y="295"/>
                  </a:lnTo>
                  <a:lnTo>
                    <a:pt x="140" y="281"/>
                  </a:lnTo>
                  <a:lnTo>
                    <a:pt x="149" y="270"/>
                  </a:lnTo>
                  <a:lnTo>
                    <a:pt x="152" y="266"/>
                  </a:lnTo>
                  <a:lnTo>
                    <a:pt x="147" y="268"/>
                  </a:lnTo>
                  <a:lnTo>
                    <a:pt x="136" y="276"/>
                  </a:lnTo>
                  <a:lnTo>
                    <a:pt x="122" y="289"/>
                  </a:lnTo>
                  <a:lnTo>
                    <a:pt x="104" y="306"/>
                  </a:lnTo>
                  <a:lnTo>
                    <a:pt x="88" y="324"/>
                  </a:lnTo>
                  <a:lnTo>
                    <a:pt x="73" y="339"/>
                  </a:lnTo>
                  <a:lnTo>
                    <a:pt x="65" y="350"/>
                  </a:lnTo>
                  <a:lnTo>
                    <a:pt x="63" y="355"/>
                  </a:lnTo>
                  <a:close/>
                  <a:moveTo>
                    <a:pt x="180" y="237"/>
                  </a:moveTo>
                  <a:lnTo>
                    <a:pt x="185" y="235"/>
                  </a:lnTo>
                  <a:lnTo>
                    <a:pt x="196" y="227"/>
                  </a:lnTo>
                  <a:lnTo>
                    <a:pt x="211" y="212"/>
                  </a:lnTo>
                  <a:lnTo>
                    <a:pt x="230" y="194"/>
                  </a:lnTo>
                  <a:lnTo>
                    <a:pt x="248" y="175"/>
                  </a:lnTo>
                  <a:lnTo>
                    <a:pt x="263" y="160"/>
                  </a:lnTo>
                  <a:lnTo>
                    <a:pt x="273" y="149"/>
                  </a:lnTo>
                  <a:lnTo>
                    <a:pt x="275" y="145"/>
                  </a:lnTo>
                  <a:lnTo>
                    <a:pt x="271" y="147"/>
                  </a:lnTo>
                  <a:lnTo>
                    <a:pt x="260" y="155"/>
                  </a:lnTo>
                  <a:lnTo>
                    <a:pt x="244" y="169"/>
                  </a:lnTo>
                  <a:lnTo>
                    <a:pt x="225" y="187"/>
                  </a:lnTo>
                  <a:lnTo>
                    <a:pt x="208" y="205"/>
                  </a:lnTo>
                  <a:lnTo>
                    <a:pt x="192" y="221"/>
                  </a:lnTo>
                  <a:lnTo>
                    <a:pt x="183" y="232"/>
                  </a:lnTo>
                  <a:lnTo>
                    <a:pt x="180" y="237"/>
                  </a:lnTo>
                  <a:close/>
                  <a:moveTo>
                    <a:pt x="70" y="367"/>
                  </a:moveTo>
                  <a:lnTo>
                    <a:pt x="86" y="350"/>
                  </a:lnTo>
                  <a:lnTo>
                    <a:pt x="99" y="336"/>
                  </a:lnTo>
                  <a:lnTo>
                    <a:pt x="108" y="325"/>
                  </a:lnTo>
                  <a:lnTo>
                    <a:pt x="110" y="320"/>
                  </a:lnTo>
                  <a:lnTo>
                    <a:pt x="107" y="323"/>
                  </a:lnTo>
                  <a:lnTo>
                    <a:pt x="96" y="330"/>
                  </a:lnTo>
                  <a:lnTo>
                    <a:pt x="83" y="343"/>
                  </a:lnTo>
                  <a:lnTo>
                    <a:pt x="66" y="360"/>
                  </a:lnTo>
                  <a:lnTo>
                    <a:pt x="50" y="377"/>
                  </a:lnTo>
                  <a:lnTo>
                    <a:pt x="37" y="392"/>
                  </a:lnTo>
                  <a:lnTo>
                    <a:pt x="28" y="402"/>
                  </a:lnTo>
                  <a:lnTo>
                    <a:pt x="26" y="407"/>
                  </a:lnTo>
                  <a:lnTo>
                    <a:pt x="29" y="405"/>
                  </a:lnTo>
                  <a:lnTo>
                    <a:pt x="39" y="396"/>
                  </a:lnTo>
                  <a:lnTo>
                    <a:pt x="53" y="383"/>
                  </a:lnTo>
                  <a:lnTo>
                    <a:pt x="70" y="367"/>
                  </a:lnTo>
                  <a:close/>
                  <a:moveTo>
                    <a:pt x="139" y="293"/>
                  </a:moveTo>
                  <a:lnTo>
                    <a:pt x="142" y="291"/>
                  </a:lnTo>
                  <a:lnTo>
                    <a:pt x="153" y="282"/>
                  </a:lnTo>
                  <a:lnTo>
                    <a:pt x="168" y="268"/>
                  </a:lnTo>
                  <a:lnTo>
                    <a:pt x="186" y="251"/>
                  </a:lnTo>
                  <a:lnTo>
                    <a:pt x="203" y="234"/>
                  </a:lnTo>
                  <a:lnTo>
                    <a:pt x="217" y="218"/>
                  </a:lnTo>
                  <a:lnTo>
                    <a:pt x="227" y="209"/>
                  </a:lnTo>
                  <a:lnTo>
                    <a:pt x="229" y="203"/>
                  </a:lnTo>
                  <a:lnTo>
                    <a:pt x="224" y="205"/>
                  </a:lnTo>
                  <a:lnTo>
                    <a:pt x="214" y="213"/>
                  </a:lnTo>
                  <a:lnTo>
                    <a:pt x="199" y="227"/>
                  </a:lnTo>
                  <a:lnTo>
                    <a:pt x="181" y="244"/>
                  </a:lnTo>
                  <a:lnTo>
                    <a:pt x="164" y="262"/>
                  </a:lnTo>
                  <a:lnTo>
                    <a:pt x="149" y="276"/>
                  </a:lnTo>
                  <a:lnTo>
                    <a:pt x="141" y="288"/>
                  </a:lnTo>
                  <a:lnTo>
                    <a:pt x="139" y="293"/>
                  </a:lnTo>
                  <a:close/>
                  <a:moveTo>
                    <a:pt x="259" y="174"/>
                  </a:moveTo>
                  <a:lnTo>
                    <a:pt x="263" y="173"/>
                  </a:lnTo>
                  <a:lnTo>
                    <a:pt x="274" y="164"/>
                  </a:lnTo>
                  <a:lnTo>
                    <a:pt x="290" y="150"/>
                  </a:lnTo>
                  <a:lnTo>
                    <a:pt x="309" y="133"/>
                  </a:lnTo>
                  <a:lnTo>
                    <a:pt x="328" y="114"/>
                  </a:lnTo>
                  <a:lnTo>
                    <a:pt x="343" y="98"/>
                  </a:lnTo>
                  <a:lnTo>
                    <a:pt x="353" y="88"/>
                  </a:lnTo>
                  <a:lnTo>
                    <a:pt x="355" y="83"/>
                  </a:lnTo>
                  <a:lnTo>
                    <a:pt x="350" y="85"/>
                  </a:lnTo>
                  <a:lnTo>
                    <a:pt x="339" y="93"/>
                  </a:lnTo>
                  <a:lnTo>
                    <a:pt x="323" y="107"/>
                  </a:lnTo>
                  <a:lnTo>
                    <a:pt x="304" y="124"/>
                  </a:lnTo>
                  <a:lnTo>
                    <a:pt x="286" y="143"/>
                  </a:lnTo>
                  <a:lnTo>
                    <a:pt x="271" y="159"/>
                  </a:lnTo>
                  <a:lnTo>
                    <a:pt x="261" y="169"/>
                  </a:lnTo>
                  <a:lnTo>
                    <a:pt x="259" y="174"/>
                  </a:lnTo>
                  <a:close/>
                  <a:moveTo>
                    <a:pt x="101" y="345"/>
                  </a:moveTo>
                  <a:lnTo>
                    <a:pt x="105" y="343"/>
                  </a:lnTo>
                  <a:lnTo>
                    <a:pt x="115" y="335"/>
                  </a:lnTo>
                  <a:lnTo>
                    <a:pt x="129" y="322"/>
                  </a:lnTo>
                  <a:lnTo>
                    <a:pt x="146" y="305"/>
                  </a:lnTo>
                  <a:lnTo>
                    <a:pt x="162" y="288"/>
                  </a:lnTo>
                  <a:lnTo>
                    <a:pt x="177" y="274"/>
                  </a:lnTo>
                  <a:lnTo>
                    <a:pt x="185" y="263"/>
                  </a:lnTo>
                  <a:lnTo>
                    <a:pt x="187" y="259"/>
                  </a:lnTo>
                  <a:lnTo>
                    <a:pt x="183" y="260"/>
                  </a:lnTo>
                  <a:lnTo>
                    <a:pt x="173" y="268"/>
                  </a:lnTo>
                  <a:lnTo>
                    <a:pt x="159" y="281"/>
                  </a:lnTo>
                  <a:lnTo>
                    <a:pt x="142" y="298"/>
                  </a:lnTo>
                  <a:lnTo>
                    <a:pt x="126" y="316"/>
                  </a:lnTo>
                  <a:lnTo>
                    <a:pt x="111" y="330"/>
                  </a:lnTo>
                  <a:lnTo>
                    <a:pt x="103" y="341"/>
                  </a:lnTo>
                  <a:lnTo>
                    <a:pt x="101" y="345"/>
                  </a:lnTo>
                  <a:close/>
                  <a:moveTo>
                    <a:pt x="216" y="231"/>
                  </a:moveTo>
                  <a:lnTo>
                    <a:pt x="219" y="229"/>
                  </a:lnTo>
                  <a:lnTo>
                    <a:pt x="230" y="221"/>
                  </a:lnTo>
                  <a:lnTo>
                    <a:pt x="246" y="206"/>
                  </a:lnTo>
                  <a:lnTo>
                    <a:pt x="263" y="190"/>
                  </a:lnTo>
                  <a:lnTo>
                    <a:pt x="281" y="172"/>
                  </a:lnTo>
                  <a:lnTo>
                    <a:pt x="295" y="158"/>
                  </a:lnTo>
                  <a:lnTo>
                    <a:pt x="305" y="147"/>
                  </a:lnTo>
                  <a:lnTo>
                    <a:pt x="307" y="141"/>
                  </a:lnTo>
                  <a:lnTo>
                    <a:pt x="304" y="143"/>
                  </a:lnTo>
                  <a:lnTo>
                    <a:pt x="293" y="152"/>
                  </a:lnTo>
                  <a:lnTo>
                    <a:pt x="278" y="165"/>
                  </a:lnTo>
                  <a:lnTo>
                    <a:pt x="259" y="183"/>
                  </a:lnTo>
                  <a:lnTo>
                    <a:pt x="241" y="200"/>
                  </a:lnTo>
                  <a:lnTo>
                    <a:pt x="228" y="215"/>
                  </a:lnTo>
                  <a:lnTo>
                    <a:pt x="218" y="225"/>
                  </a:lnTo>
                  <a:lnTo>
                    <a:pt x="216" y="231"/>
                  </a:lnTo>
                  <a:close/>
                  <a:moveTo>
                    <a:pt x="111" y="355"/>
                  </a:moveTo>
                  <a:lnTo>
                    <a:pt x="128" y="338"/>
                  </a:lnTo>
                  <a:lnTo>
                    <a:pt x="140" y="325"/>
                  </a:lnTo>
                  <a:lnTo>
                    <a:pt x="148" y="314"/>
                  </a:lnTo>
                  <a:lnTo>
                    <a:pt x="151" y="310"/>
                  </a:lnTo>
                  <a:lnTo>
                    <a:pt x="147" y="312"/>
                  </a:lnTo>
                  <a:lnTo>
                    <a:pt x="137" y="319"/>
                  </a:lnTo>
                  <a:lnTo>
                    <a:pt x="123" y="332"/>
                  </a:lnTo>
                  <a:lnTo>
                    <a:pt x="107" y="348"/>
                  </a:lnTo>
                  <a:lnTo>
                    <a:pt x="91" y="364"/>
                  </a:lnTo>
                  <a:lnTo>
                    <a:pt x="78" y="379"/>
                  </a:lnTo>
                  <a:lnTo>
                    <a:pt x="71" y="389"/>
                  </a:lnTo>
                  <a:lnTo>
                    <a:pt x="69" y="394"/>
                  </a:lnTo>
                  <a:lnTo>
                    <a:pt x="72" y="392"/>
                  </a:lnTo>
                  <a:lnTo>
                    <a:pt x="82" y="383"/>
                  </a:lnTo>
                  <a:lnTo>
                    <a:pt x="96" y="371"/>
                  </a:lnTo>
                  <a:lnTo>
                    <a:pt x="111" y="355"/>
                  </a:lnTo>
                  <a:close/>
                  <a:moveTo>
                    <a:pt x="178" y="284"/>
                  </a:moveTo>
                  <a:lnTo>
                    <a:pt x="181" y="281"/>
                  </a:lnTo>
                  <a:lnTo>
                    <a:pt x="192" y="273"/>
                  </a:lnTo>
                  <a:lnTo>
                    <a:pt x="206" y="261"/>
                  </a:lnTo>
                  <a:lnTo>
                    <a:pt x="224" y="244"/>
                  </a:lnTo>
                  <a:lnTo>
                    <a:pt x="241" y="227"/>
                  </a:lnTo>
                  <a:lnTo>
                    <a:pt x="255" y="212"/>
                  </a:lnTo>
                  <a:lnTo>
                    <a:pt x="263" y="202"/>
                  </a:lnTo>
                  <a:lnTo>
                    <a:pt x="266" y="197"/>
                  </a:lnTo>
                  <a:lnTo>
                    <a:pt x="261" y="199"/>
                  </a:lnTo>
                  <a:lnTo>
                    <a:pt x="252" y="206"/>
                  </a:lnTo>
                  <a:lnTo>
                    <a:pt x="236" y="219"/>
                  </a:lnTo>
                  <a:lnTo>
                    <a:pt x="219" y="236"/>
                  </a:lnTo>
                  <a:lnTo>
                    <a:pt x="203" y="254"/>
                  </a:lnTo>
                  <a:lnTo>
                    <a:pt x="189" y="268"/>
                  </a:lnTo>
                  <a:lnTo>
                    <a:pt x="180" y="279"/>
                  </a:lnTo>
                  <a:lnTo>
                    <a:pt x="178" y="284"/>
                  </a:lnTo>
                  <a:close/>
                  <a:moveTo>
                    <a:pt x="40" y="439"/>
                  </a:moveTo>
                  <a:lnTo>
                    <a:pt x="44" y="437"/>
                  </a:lnTo>
                  <a:lnTo>
                    <a:pt x="53" y="430"/>
                  </a:lnTo>
                  <a:lnTo>
                    <a:pt x="66" y="418"/>
                  </a:lnTo>
                  <a:lnTo>
                    <a:pt x="82" y="402"/>
                  </a:lnTo>
                  <a:lnTo>
                    <a:pt x="97" y="386"/>
                  </a:lnTo>
                  <a:lnTo>
                    <a:pt x="109" y="373"/>
                  </a:lnTo>
                  <a:lnTo>
                    <a:pt x="116" y="363"/>
                  </a:lnTo>
                  <a:lnTo>
                    <a:pt x="118" y="358"/>
                  </a:lnTo>
                  <a:lnTo>
                    <a:pt x="115" y="360"/>
                  </a:lnTo>
                  <a:lnTo>
                    <a:pt x="105" y="368"/>
                  </a:lnTo>
                  <a:lnTo>
                    <a:pt x="92" y="380"/>
                  </a:lnTo>
                  <a:lnTo>
                    <a:pt x="77" y="395"/>
                  </a:lnTo>
                  <a:lnTo>
                    <a:pt x="61" y="411"/>
                  </a:lnTo>
                  <a:lnTo>
                    <a:pt x="50" y="425"/>
                  </a:lnTo>
                  <a:lnTo>
                    <a:pt x="42" y="434"/>
                  </a:lnTo>
                  <a:lnTo>
                    <a:pt x="40" y="439"/>
                  </a:lnTo>
                  <a:close/>
                  <a:moveTo>
                    <a:pt x="145" y="332"/>
                  </a:moveTo>
                  <a:lnTo>
                    <a:pt x="149" y="331"/>
                  </a:lnTo>
                  <a:lnTo>
                    <a:pt x="159" y="323"/>
                  </a:lnTo>
                  <a:lnTo>
                    <a:pt x="172" y="311"/>
                  </a:lnTo>
                  <a:lnTo>
                    <a:pt x="189" y="294"/>
                  </a:lnTo>
                  <a:lnTo>
                    <a:pt x="205" y="278"/>
                  </a:lnTo>
                  <a:lnTo>
                    <a:pt x="218" y="263"/>
                  </a:lnTo>
                  <a:lnTo>
                    <a:pt x="227" y="254"/>
                  </a:lnTo>
                  <a:lnTo>
                    <a:pt x="229" y="249"/>
                  </a:lnTo>
                  <a:lnTo>
                    <a:pt x="224" y="250"/>
                  </a:lnTo>
                  <a:lnTo>
                    <a:pt x="215" y="259"/>
                  </a:lnTo>
                  <a:lnTo>
                    <a:pt x="200" y="270"/>
                  </a:lnTo>
                  <a:lnTo>
                    <a:pt x="184" y="287"/>
                  </a:lnTo>
                  <a:lnTo>
                    <a:pt x="168" y="304"/>
                  </a:lnTo>
                  <a:lnTo>
                    <a:pt x="155" y="318"/>
                  </a:lnTo>
                  <a:lnTo>
                    <a:pt x="147" y="328"/>
                  </a:lnTo>
                  <a:lnTo>
                    <a:pt x="145" y="332"/>
                  </a:lnTo>
                  <a:close/>
                  <a:moveTo>
                    <a:pt x="256" y="223"/>
                  </a:moveTo>
                  <a:lnTo>
                    <a:pt x="260" y="221"/>
                  </a:lnTo>
                  <a:lnTo>
                    <a:pt x="271" y="212"/>
                  </a:lnTo>
                  <a:lnTo>
                    <a:pt x="286" y="199"/>
                  </a:lnTo>
                  <a:lnTo>
                    <a:pt x="304" y="184"/>
                  </a:lnTo>
                  <a:lnTo>
                    <a:pt x="320" y="166"/>
                  </a:lnTo>
                  <a:lnTo>
                    <a:pt x="335" y="152"/>
                  </a:lnTo>
                  <a:lnTo>
                    <a:pt x="343" y="141"/>
                  </a:lnTo>
                  <a:lnTo>
                    <a:pt x="345" y="136"/>
                  </a:lnTo>
                  <a:lnTo>
                    <a:pt x="342" y="139"/>
                  </a:lnTo>
                  <a:lnTo>
                    <a:pt x="331" y="146"/>
                  </a:lnTo>
                  <a:lnTo>
                    <a:pt x="316" y="159"/>
                  </a:lnTo>
                  <a:lnTo>
                    <a:pt x="298" y="175"/>
                  </a:lnTo>
                  <a:lnTo>
                    <a:pt x="281" y="192"/>
                  </a:lnTo>
                  <a:lnTo>
                    <a:pt x="267" y="208"/>
                  </a:lnTo>
                  <a:lnTo>
                    <a:pt x="259" y="217"/>
                  </a:lnTo>
                  <a:lnTo>
                    <a:pt x="256" y="223"/>
                  </a:lnTo>
                  <a:close/>
                  <a:moveTo>
                    <a:pt x="91" y="404"/>
                  </a:moveTo>
                  <a:lnTo>
                    <a:pt x="88" y="405"/>
                  </a:lnTo>
                  <a:lnTo>
                    <a:pt x="79" y="412"/>
                  </a:lnTo>
                  <a:lnTo>
                    <a:pt x="66" y="424"/>
                  </a:lnTo>
                  <a:lnTo>
                    <a:pt x="51" y="438"/>
                  </a:lnTo>
                  <a:lnTo>
                    <a:pt x="37" y="453"/>
                  </a:lnTo>
                  <a:lnTo>
                    <a:pt x="26" y="468"/>
                  </a:lnTo>
                  <a:lnTo>
                    <a:pt x="18" y="477"/>
                  </a:lnTo>
                  <a:lnTo>
                    <a:pt x="16" y="482"/>
                  </a:lnTo>
                  <a:lnTo>
                    <a:pt x="20" y="480"/>
                  </a:lnTo>
                  <a:lnTo>
                    <a:pt x="28" y="472"/>
                  </a:lnTo>
                  <a:lnTo>
                    <a:pt x="41" y="461"/>
                  </a:lnTo>
                  <a:lnTo>
                    <a:pt x="56" y="446"/>
                  </a:lnTo>
                  <a:lnTo>
                    <a:pt x="71" y="431"/>
                  </a:lnTo>
                  <a:lnTo>
                    <a:pt x="82" y="418"/>
                  </a:lnTo>
                  <a:lnTo>
                    <a:pt x="90" y="408"/>
                  </a:lnTo>
                  <a:lnTo>
                    <a:pt x="91" y="404"/>
                  </a:lnTo>
                  <a:close/>
                  <a:moveTo>
                    <a:pt x="159" y="342"/>
                  </a:moveTo>
                  <a:lnTo>
                    <a:pt x="174" y="326"/>
                  </a:lnTo>
                  <a:lnTo>
                    <a:pt x="186" y="312"/>
                  </a:lnTo>
                  <a:lnTo>
                    <a:pt x="195" y="303"/>
                  </a:lnTo>
                  <a:lnTo>
                    <a:pt x="197" y="298"/>
                  </a:lnTo>
                  <a:lnTo>
                    <a:pt x="192" y="299"/>
                  </a:lnTo>
                  <a:lnTo>
                    <a:pt x="183" y="307"/>
                  </a:lnTo>
                  <a:lnTo>
                    <a:pt x="170" y="319"/>
                  </a:lnTo>
                  <a:lnTo>
                    <a:pt x="154" y="335"/>
                  </a:lnTo>
                  <a:lnTo>
                    <a:pt x="139" y="350"/>
                  </a:lnTo>
                  <a:lnTo>
                    <a:pt x="126" y="364"/>
                  </a:lnTo>
                  <a:lnTo>
                    <a:pt x="118" y="374"/>
                  </a:lnTo>
                  <a:lnTo>
                    <a:pt x="116" y="379"/>
                  </a:lnTo>
                  <a:lnTo>
                    <a:pt x="120" y="376"/>
                  </a:lnTo>
                  <a:lnTo>
                    <a:pt x="129" y="369"/>
                  </a:lnTo>
                  <a:lnTo>
                    <a:pt x="142" y="357"/>
                  </a:lnTo>
                  <a:lnTo>
                    <a:pt x="159" y="342"/>
                  </a:lnTo>
                  <a:close/>
                  <a:moveTo>
                    <a:pt x="223" y="272"/>
                  </a:moveTo>
                  <a:lnTo>
                    <a:pt x="227" y="270"/>
                  </a:lnTo>
                  <a:lnTo>
                    <a:pt x="237" y="262"/>
                  </a:lnTo>
                  <a:lnTo>
                    <a:pt x="252" y="250"/>
                  </a:lnTo>
                  <a:lnTo>
                    <a:pt x="268" y="234"/>
                  </a:lnTo>
                  <a:lnTo>
                    <a:pt x="285" y="218"/>
                  </a:lnTo>
                  <a:lnTo>
                    <a:pt x="298" y="204"/>
                  </a:lnTo>
                  <a:lnTo>
                    <a:pt x="306" y="193"/>
                  </a:lnTo>
                  <a:lnTo>
                    <a:pt x="309" y="189"/>
                  </a:lnTo>
                  <a:lnTo>
                    <a:pt x="304" y="191"/>
                  </a:lnTo>
                  <a:lnTo>
                    <a:pt x="294" y="198"/>
                  </a:lnTo>
                  <a:lnTo>
                    <a:pt x="280" y="210"/>
                  </a:lnTo>
                  <a:lnTo>
                    <a:pt x="263" y="227"/>
                  </a:lnTo>
                  <a:lnTo>
                    <a:pt x="247" y="243"/>
                  </a:lnTo>
                  <a:lnTo>
                    <a:pt x="234" y="257"/>
                  </a:lnTo>
                  <a:lnTo>
                    <a:pt x="225" y="267"/>
                  </a:lnTo>
                  <a:lnTo>
                    <a:pt x="223" y="272"/>
                  </a:lnTo>
                  <a:close/>
                  <a:moveTo>
                    <a:pt x="168" y="343"/>
                  </a:moveTo>
                  <a:lnTo>
                    <a:pt x="165" y="345"/>
                  </a:lnTo>
                  <a:lnTo>
                    <a:pt x="155" y="352"/>
                  </a:lnTo>
                  <a:lnTo>
                    <a:pt x="143" y="363"/>
                  </a:lnTo>
                  <a:lnTo>
                    <a:pt x="128" y="379"/>
                  </a:lnTo>
                  <a:lnTo>
                    <a:pt x="114" y="394"/>
                  </a:lnTo>
                  <a:lnTo>
                    <a:pt x="102" y="407"/>
                  </a:lnTo>
                  <a:lnTo>
                    <a:pt x="94" y="417"/>
                  </a:lnTo>
                  <a:lnTo>
                    <a:pt x="92" y="421"/>
                  </a:lnTo>
                  <a:lnTo>
                    <a:pt x="96" y="420"/>
                  </a:lnTo>
                  <a:lnTo>
                    <a:pt x="104" y="412"/>
                  </a:lnTo>
                  <a:lnTo>
                    <a:pt x="117" y="401"/>
                  </a:lnTo>
                  <a:lnTo>
                    <a:pt x="133" y="386"/>
                  </a:lnTo>
                  <a:lnTo>
                    <a:pt x="147" y="370"/>
                  </a:lnTo>
                  <a:lnTo>
                    <a:pt x="159" y="357"/>
                  </a:lnTo>
                  <a:lnTo>
                    <a:pt x="167" y="348"/>
                  </a:lnTo>
                  <a:lnTo>
                    <a:pt x="168" y="343"/>
                  </a:lnTo>
                  <a:close/>
                  <a:moveTo>
                    <a:pt x="233" y="274"/>
                  </a:moveTo>
                  <a:lnTo>
                    <a:pt x="216" y="289"/>
                  </a:lnTo>
                  <a:lnTo>
                    <a:pt x="204" y="304"/>
                  </a:lnTo>
                  <a:lnTo>
                    <a:pt x="196" y="313"/>
                  </a:lnTo>
                  <a:lnTo>
                    <a:pt x="193" y="318"/>
                  </a:lnTo>
                  <a:lnTo>
                    <a:pt x="198" y="317"/>
                  </a:lnTo>
                  <a:lnTo>
                    <a:pt x="208" y="310"/>
                  </a:lnTo>
                  <a:lnTo>
                    <a:pt x="221" y="298"/>
                  </a:lnTo>
                  <a:lnTo>
                    <a:pt x="237" y="282"/>
                  </a:lnTo>
                  <a:lnTo>
                    <a:pt x="253" y="266"/>
                  </a:lnTo>
                  <a:lnTo>
                    <a:pt x="266" y="253"/>
                  </a:lnTo>
                  <a:lnTo>
                    <a:pt x="273" y="243"/>
                  </a:lnTo>
                  <a:lnTo>
                    <a:pt x="275" y="238"/>
                  </a:lnTo>
                  <a:lnTo>
                    <a:pt x="272" y="240"/>
                  </a:lnTo>
                  <a:lnTo>
                    <a:pt x="262" y="247"/>
                  </a:lnTo>
                  <a:lnTo>
                    <a:pt x="248" y="259"/>
                  </a:lnTo>
                  <a:lnTo>
                    <a:pt x="233" y="274"/>
                  </a:lnTo>
                  <a:close/>
                  <a:moveTo>
                    <a:pt x="107" y="419"/>
                  </a:moveTo>
                  <a:lnTo>
                    <a:pt x="92" y="434"/>
                  </a:lnTo>
                  <a:lnTo>
                    <a:pt x="82" y="446"/>
                  </a:lnTo>
                  <a:lnTo>
                    <a:pt x="75" y="456"/>
                  </a:lnTo>
                  <a:lnTo>
                    <a:pt x="72" y="461"/>
                  </a:lnTo>
                  <a:lnTo>
                    <a:pt x="76" y="459"/>
                  </a:lnTo>
                  <a:lnTo>
                    <a:pt x="84" y="452"/>
                  </a:lnTo>
                  <a:lnTo>
                    <a:pt x="97" y="442"/>
                  </a:lnTo>
                  <a:lnTo>
                    <a:pt x="111" y="427"/>
                  </a:lnTo>
                  <a:lnTo>
                    <a:pt x="126" y="412"/>
                  </a:lnTo>
                  <a:lnTo>
                    <a:pt x="136" y="399"/>
                  </a:lnTo>
                  <a:lnTo>
                    <a:pt x="143" y="390"/>
                  </a:lnTo>
                  <a:lnTo>
                    <a:pt x="146" y="386"/>
                  </a:lnTo>
                  <a:lnTo>
                    <a:pt x="142" y="387"/>
                  </a:lnTo>
                  <a:lnTo>
                    <a:pt x="133" y="394"/>
                  </a:lnTo>
                  <a:lnTo>
                    <a:pt x="121" y="405"/>
                  </a:lnTo>
                  <a:lnTo>
                    <a:pt x="107" y="419"/>
                  </a:lnTo>
                  <a:close/>
                  <a:moveTo>
                    <a:pt x="206" y="318"/>
                  </a:moveTo>
                  <a:lnTo>
                    <a:pt x="191" y="333"/>
                  </a:lnTo>
                  <a:lnTo>
                    <a:pt x="179" y="348"/>
                  </a:lnTo>
                  <a:lnTo>
                    <a:pt x="172" y="357"/>
                  </a:lnTo>
                  <a:lnTo>
                    <a:pt x="170" y="362"/>
                  </a:lnTo>
                  <a:lnTo>
                    <a:pt x="173" y="361"/>
                  </a:lnTo>
                  <a:lnTo>
                    <a:pt x="183" y="354"/>
                  </a:lnTo>
                  <a:lnTo>
                    <a:pt x="196" y="342"/>
                  </a:lnTo>
                  <a:lnTo>
                    <a:pt x="211" y="326"/>
                  </a:lnTo>
                  <a:lnTo>
                    <a:pt x="225" y="311"/>
                  </a:lnTo>
                  <a:lnTo>
                    <a:pt x="238" y="298"/>
                  </a:lnTo>
                  <a:lnTo>
                    <a:pt x="246" y="288"/>
                  </a:lnTo>
                  <a:lnTo>
                    <a:pt x="248" y="284"/>
                  </a:lnTo>
                  <a:lnTo>
                    <a:pt x="243" y="286"/>
                  </a:lnTo>
                  <a:lnTo>
                    <a:pt x="235" y="292"/>
                  </a:lnTo>
                  <a:lnTo>
                    <a:pt x="222" y="304"/>
                  </a:lnTo>
                  <a:lnTo>
                    <a:pt x="206" y="318"/>
                  </a:lnTo>
                  <a:close/>
                  <a:moveTo>
                    <a:pt x="273" y="259"/>
                  </a:moveTo>
                  <a:lnTo>
                    <a:pt x="278" y="257"/>
                  </a:lnTo>
                  <a:lnTo>
                    <a:pt x="287" y="250"/>
                  </a:lnTo>
                  <a:lnTo>
                    <a:pt x="301" y="238"/>
                  </a:lnTo>
                  <a:lnTo>
                    <a:pt x="317" y="223"/>
                  </a:lnTo>
                  <a:lnTo>
                    <a:pt x="334" y="208"/>
                  </a:lnTo>
                  <a:lnTo>
                    <a:pt x="347" y="193"/>
                  </a:lnTo>
                  <a:lnTo>
                    <a:pt x="354" y="184"/>
                  </a:lnTo>
                  <a:lnTo>
                    <a:pt x="356" y="179"/>
                  </a:lnTo>
                  <a:lnTo>
                    <a:pt x="353" y="180"/>
                  </a:lnTo>
                  <a:lnTo>
                    <a:pt x="342" y="187"/>
                  </a:lnTo>
                  <a:lnTo>
                    <a:pt x="329" y="199"/>
                  </a:lnTo>
                  <a:lnTo>
                    <a:pt x="312" y="215"/>
                  </a:lnTo>
                  <a:lnTo>
                    <a:pt x="297" y="230"/>
                  </a:lnTo>
                  <a:lnTo>
                    <a:pt x="284" y="244"/>
                  </a:lnTo>
                  <a:lnTo>
                    <a:pt x="275" y="254"/>
                  </a:lnTo>
                  <a:lnTo>
                    <a:pt x="273" y="259"/>
                  </a:lnTo>
                  <a:close/>
                  <a:moveTo>
                    <a:pt x="94" y="465"/>
                  </a:moveTo>
                  <a:lnTo>
                    <a:pt x="108" y="450"/>
                  </a:lnTo>
                  <a:lnTo>
                    <a:pt x="118" y="438"/>
                  </a:lnTo>
                  <a:lnTo>
                    <a:pt x="124" y="430"/>
                  </a:lnTo>
                  <a:lnTo>
                    <a:pt x="127" y="425"/>
                  </a:lnTo>
                  <a:lnTo>
                    <a:pt x="123" y="426"/>
                  </a:lnTo>
                  <a:lnTo>
                    <a:pt x="115" y="433"/>
                  </a:lnTo>
                  <a:lnTo>
                    <a:pt x="103" y="444"/>
                  </a:lnTo>
                  <a:lnTo>
                    <a:pt x="89" y="457"/>
                  </a:lnTo>
                  <a:lnTo>
                    <a:pt x="76" y="471"/>
                  </a:lnTo>
                  <a:lnTo>
                    <a:pt x="65" y="484"/>
                  </a:lnTo>
                  <a:lnTo>
                    <a:pt x="58" y="493"/>
                  </a:lnTo>
                  <a:lnTo>
                    <a:pt x="57" y="497"/>
                  </a:lnTo>
                  <a:lnTo>
                    <a:pt x="60" y="496"/>
                  </a:lnTo>
                  <a:lnTo>
                    <a:pt x="69" y="489"/>
                  </a:lnTo>
                  <a:lnTo>
                    <a:pt x="80" y="478"/>
                  </a:lnTo>
                  <a:lnTo>
                    <a:pt x="94" y="465"/>
                  </a:lnTo>
                  <a:close/>
                  <a:moveTo>
                    <a:pt x="184" y="360"/>
                  </a:moveTo>
                  <a:lnTo>
                    <a:pt x="170" y="375"/>
                  </a:lnTo>
                  <a:lnTo>
                    <a:pt x="159" y="388"/>
                  </a:lnTo>
                  <a:lnTo>
                    <a:pt x="152" y="398"/>
                  </a:lnTo>
                  <a:lnTo>
                    <a:pt x="149" y="401"/>
                  </a:lnTo>
                  <a:lnTo>
                    <a:pt x="153" y="400"/>
                  </a:lnTo>
                  <a:lnTo>
                    <a:pt x="162" y="394"/>
                  </a:lnTo>
                  <a:lnTo>
                    <a:pt x="174" y="382"/>
                  </a:lnTo>
                  <a:lnTo>
                    <a:pt x="190" y="368"/>
                  </a:lnTo>
                  <a:lnTo>
                    <a:pt x="204" y="354"/>
                  </a:lnTo>
                  <a:lnTo>
                    <a:pt x="215" y="341"/>
                  </a:lnTo>
                  <a:lnTo>
                    <a:pt x="222" y="331"/>
                  </a:lnTo>
                  <a:lnTo>
                    <a:pt x="224" y="326"/>
                  </a:lnTo>
                  <a:lnTo>
                    <a:pt x="221" y="329"/>
                  </a:lnTo>
                  <a:lnTo>
                    <a:pt x="211" y="335"/>
                  </a:lnTo>
                  <a:lnTo>
                    <a:pt x="199" y="345"/>
                  </a:lnTo>
                  <a:lnTo>
                    <a:pt x="184" y="360"/>
                  </a:lnTo>
                  <a:close/>
                  <a:moveTo>
                    <a:pt x="286" y="260"/>
                  </a:moveTo>
                  <a:lnTo>
                    <a:pt x="271" y="275"/>
                  </a:lnTo>
                  <a:lnTo>
                    <a:pt x="259" y="288"/>
                  </a:lnTo>
                  <a:lnTo>
                    <a:pt x="250" y="298"/>
                  </a:lnTo>
                  <a:lnTo>
                    <a:pt x="248" y="303"/>
                  </a:lnTo>
                  <a:lnTo>
                    <a:pt x="253" y="301"/>
                  </a:lnTo>
                  <a:lnTo>
                    <a:pt x="262" y="294"/>
                  </a:lnTo>
                  <a:lnTo>
                    <a:pt x="275" y="282"/>
                  </a:lnTo>
                  <a:lnTo>
                    <a:pt x="291" y="268"/>
                  </a:lnTo>
                  <a:lnTo>
                    <a:pt x="306" y="253"/>
                  </a:lnTo>
                  <a:lnTo>
                    <a:pt x="318" y="240"/>
                  </a:lnTo>
                  <a:lnTo>
                    <a:pt x="326" y="230"/>
                  </a:lnTo>
                  <a:lnTo>
                    <a:pt x="329" y="225"/>
                  </a:lnTo>
                  <a:lnTo>
                    <a:pt x="324" y="227"/>
                  </a:lnTo>
                  <a:lnTo>
                    <a:pt x="315" y="234"/>
                  </a:lnTo>
                  <a:lnTo>
                    <a:pt x="301" y="246"/>
                  </a:lnTo>
                  <a:lnTo>
                    <a:pt x="286" y="260"/>
                  </a:lnTo>
                  <a:close/>
                  <a:moveTo>
                    <a:pt x="76" y="493"/>
                  </a:moveTo>
                  <a:lnTo>
                    <a:pt x="63" y="506"/>
                  </a:lnTo>
                  <a:lnTo>
                    <a:pt x="53" y="518"/>
                  </a:lnTo>
                  <a:lnTo>
                    <a:pt x="46" y="527"/>
                  </a:lnTo>
                  <a:lnTo>
                    <a:pt x="45" y="531"/>
                  </a:lnTo>
                  <a:lnTo>
                    <a:pt x="48" y="529"/>
                  </a:lnTo>
                  <a:lnTo>
                    <a:pt x="56" y="524"/>
                  </a:lnTo>
                  <a:lnTo>
                    <a:pt x="67" y="513"/>
                  </a:lnTo>
                  <a:lnTo>
                    <a:pt x="80" y="500"/>
                  </a:lnTo>
                  <a:lnTo>
                    <a:pt x="94" y="486"/>
                  </a:lnTo>
                  <a:lnTo>
                    <a:pt x="103" y="474"/>
                  </a:lnTo>
                  <a:lnTo>
                    <a:pt x="110" y="465"/>
                  </a:lnTo>
                  <a:lnTo>
                    <a:pt x="111" y="461"/>
                  </a:lnTo>
                  <a:lnTo>
                    <a:pt x="108" y="463"/>
                  </a:lnTo>
                  <a:lnTo>
                    <a:pt x="101" y="469"/>
                  </a:lnTo>
                  <a:lnTo>
                    <a:pt x="89" y="478"/>
                  </a:lnTo>
                  <a:lnTo>
                    <a:pt x="76" y="493"/>
                  </a:lnTo>
                  <a:close/>
                  <a:moveTo>
                    <a:pt x="172" y="407"/>
                  </a:moveTo>
                  <a:lnTo>
                    <a:pt x="186" y="393"/>
                  </a:lnTo>
                  <a:lnTo>
                    <a:pt x="197" y="380"/>
                  </a:lnTo>
                  <a:lnTo>
                    <a:pt x="203" y="371"/>
                  </a:lnTo>
                  <a:lnTo>
                    <a:pt x="205" y="367"/>
                  </a:lnTo>
                  <a:lnTo>
                    <a:pt x="202" y="368"/>
                  </a:lnTo>
                  <a:lnTo>
                    <a:pt x="193" y="374"/>
                  </a:lnTo>
                  <a:lnTo>
                    <a:pt x="181" y="385"/>
                  </a:lnTo>
                  <a:lnTo>
                    <a:pt x="167" y="399"/>
                  </a:lnTo>
                  <a:lnTo>
                    <a:pt x="153" y="413"/>
                  </a:lnTo>
                  <a:lnTo>
                    <a:pt x="142" y="425"/>
                  </a:lnTo>
                  <a:lnTo>
                    <a:pt x="135" y="434"/>
                  </a:lnTo>
                  <a:lnTo>
                    <a:pt x="134" y="439"/>
                  </a:lnTo>
                  <a:lnTo>
                    <a:pt x="137" y="438"/>
                  </a:lnTo>
                  <a:lnTo>
                    <a:pt x="146" y="431"/>
                  </a:lnTo>
                  <a:lnTo>
                    <a:pt x="158" y="420"/>
                  </a:lnTo>
                  <a:lnTo>
                    <a:pt x="172" y="407"/>
                  </a:lnTo>
                  <a:close/>
                  <a:moveTo>
                    <a:pt x="269" y="310"/>
                  </a:moveTo>
                  <a:lnTo>
                    <a:pt x="284" y="295"/>
                  </a:lnTo>
                  <a:lnTo>
                    <a:pt x="295" y="282"/>
                  </a:lnTo>
                  <a:lnTo>
                    <a:pt x="303" y="273"/>
                  </a:lnTo>
                  <a:lnTo>
                    <a:pt x="305" y="268"/>
                  </a:lnTo>
                  <a:lnTo>
                    <a:pt x="300" y="270"/>
                  </a:lnTo>
                  <a:lnTo>
                    <a:pt x="292" y="276"/>
                  </a:lnTo>
                  <a:lnTo>
                    <a:pt x="279" y="287"/>
                  </a:lnTo>
                  <a:lnTo>
                    <a:pt x="263" y="301"/>
                  </a:lnTo>
                  <a:lnTo>
                    <a:pt x="249" y="317"/>
                  </a:lnTo>
                  <a:lnTo>
                    <a:pt x="237" y="330"/>
                  </a:lnTo>
                  <a:lnTo>
                    <a:pt x="230" y="339"/>
                  </a:lnTo>
                  <a:lnTo>
                    <a:pt x="229" y="343"/>
                  </a:lnTo>
                  <a:lnTo>
                    <a:pt x="233" y="342"/>
                  </a:lnTo>
                  <a:lnTo>
                    <a:pt x="242" y="336"/>
                  </a:lnTo>
                  <a:lnTo>
                    <a:pt x="254" y="324"/>
                  </a:lnTo>
                  <a:lnTo>
                    <a:pt x="269" y="310"/>
                  </a:lnTo>
                  <a:close/>
                  <a:moveTo>
                    <a:pt x="66" y="525"/>
                  </a:moveTo>
                  <a:lnTo>
                    <a:pt x="54" y="538"/>
                  </a:lnTo>
                  <a:lnTo>
                    <a:pt x="45" y="550"/>
                  </a:lnTo>
                  <a:lnTo>
                    <a:pt x="38" y="558"/>
                  </a:lnTo>
                  <a:lnTo>
                    <a:pt x="37" y="562"/>
                  </a:lnTo>
                  <a:lnTo>
                    <a:pt x="40" y="560"/>
                  </a:lnTo>
                  <a:lnTo>
                    <a:pt x="47" y="554"/>
                  </a:lnTo>
                  <a:lnTo>
                    <a:pt x="58" y="545"/>
                  </a:lnTo>
                  <a:lnTo>
                    <a:pt x="71" y="532"/>
                  </a:lnTo>
                  <a:lnTo>
                    <a:pt x="84" y="519"/>
                  </a:lnTo>
                  <a:lnTo>
                    <a:pt x="94" y="507"/>
                  </a:lnTo>
                  <a:lnTo>
                    <a:pt x="99" y="499"/>
                  </a:lnTo>
                  <a:lnTo>
                    <a:pt x="101" y="495"/>
                  </a:lnTo>
                  <a:lnTo>
                    <a:pt x="97" y="496"/>
                  </a:lnTo>
                  <a:lnTo>
                    <a:pt x="90" y="502"/>
                  </a:lnTo>
                  <a:lnTo>
                    <a:pt x="79" y="512"/>
                  </a:lnTo>
                  <a:lnTo>
                    <a:pt x="66" y="525"/>
                  </a:lnTo>
                  <a:close/>
                  <a:moveTo>
                    <a:pt x="154" y="434"/>
                  </a:moveTo>
                  <a:lnTo>
                    <a:pt x="141" y="449"/>
                  </a:lnTo>
                  <a:lnTo>
                    <a:pt x="130" y="461"/>
                  </a:lnTo>
                  <a:lnTo>
                    <a:pt x="123" y="469"/>
                  </a:lnTo>
                  <a:lnTo>
                    <a:pt x="122" y="474"/>
                  </a:lnTo>
                  <a:lnTo>
                    <a:pt x="126" y="472"/>
                  </a:lnTo>
                  <a:lnTo>
                    <a:pt x="134" y="465"/>
                  </a:lnTo>
                  <a:lnTo>
                    <a:pt x="145" y="456"/>
                  </a:lnTo>
                  <a:lnTo>
                    <a:pt x="159" y="443"/>
                  </a:lnTo>
                  <a:lnTo>
                    <a:pt x="172" y="429"/>
                  </a:lnTo>
                  <a:lnTo>
                    <a:pt x="183" y="417"/>
                  </a:lnTo>
                  <a:lnTo>
                    <a:pt x="189" y="408"/>
                  </a:lnTo>
                  <a:lnTo>
                    <a:pt x="191" y="404"/>
                  </a:lnTo>
                  <a:lnTo>
                    <a:pt x="187" y="405"/>
                  </a:lnTo>
                  <a:lnTo>
                    <a:pt x="179" y="411"/>
                  </a:lnTo>
                  <a:lnTo>
                    <a:pt x="167" y="421"/>
                  </a:lnTo>
                  <a:lnTo>
                    <a:pt x="154" y="434"/>
                  </a:lnTo>
                  <a:close/>
                  <a:moveTo>
                    <a:pt x="247" y="341"/>
                  </a:moveTo>
                  <a:lnTo>
                    <a:pt x="233" y="355"/>
                  </a:lnTo>
                  <a:lnTo>
                    <a:pt x="222" y="368"/>
                  </a:lnTo>
                  <a:lnTo>
                    <a:pt x="215" y="376"/>
                  </a:lnTo>
                  <a:lnTo>
                    <a:pt x="212" y="381"/>
                  </a:lnTo>
                  <a:lnTo>
                    <a:pt x="217" y="380"/>
                  </a:lnTo>
                  <a:lnTo>
                    <a:pt x="225" y="374"/>
                  </a:lnTo>
                  <a:lnTo>
                    <a:pt x="237" y="363"/>
                  </a:lnTo>
                  <a:lnTo>
                    <a:pt x="252" y="349"/>
                  </a:lnTo>
                  <a:lnTo>
                    <a:pt x="266" y="335"/>
                  </a:lnTo>
                  <a:lnTo>
                    <a:pt x="276" y="323"/>
                  </a:lnTo>
                  <a:lnTo>
                    <a:pt x="284" y="313"/>
                  </a:lnTo>
                  <a:lnTo>
                    <a:pt x="286" y="310"/>
                  </a:lnTo>
                  <a:lnTo>
                    <a:pt x="281" y="311"/>
                  </a:lnTo>
                  <a:lnTo>
                    <a:pt x="273" y="317"/>
                  </a:lnTo>
                  <a:lnTo>
                    <a:pt x="261" y="328"/>
                  </a:lnTo>
                  <a:lnTo>
                    <a:pt x="247" y="341"/>
                  </a:lnTo>
                  <a:close/>
                  <a:moveTo>
                    <a:pt x="61" y="554"/>
                  </a:moveTo>
                  <a:lnTo>
                    <a:pt x="50" y="566"/>
                  </a:lnTo>
                  <a:lnTo>
                    <a:pt x="40" y="578"/>
                  </a:lnTo>
                  <a:lnTo>
                    <a:pt x="34" y="587"/>
                  </a:lnTo>
                  <a:lnTo>
                    <a:pt x="33" y="590"/>
                  </a:lnTo>
                  <a:lnTo>
                    <a:pt x="35" y="589"/>
                  </a:lnTo>
                  <a:lnTo>
                    <a:pt x="44" y="583"/>
                  </a:lnTo>
                  <a:lnTo>
                    <a:pt x="53" y="573"/>
                  </a:lnTo>
                  <a:lnTo>
                    <a:pt x="66" y="562"/>
                  </a:lnTo>
                  <a:lnTo>
                    <a:pt x="78" y="549"/>
                  </a:lnTo>
                  <a:lnTo>
                    <a:pt x="86" y="538"/>
                  </a:lnTo>
                  <a:lnTo>
                    <a:pt x="92" y="529"/>
                  </a:lnTo>
                  <a:lnTo>
                    <a:pt x="95" y="526"/>
                  </a:lnTo>
                  <a:lnTo>
                    <a:pt x="91" y="526"/>
                  </a:lnTo>
                  <a:lnTo>
                    <a:pt x="84" y="532"/>
                  </a:lnTo>
                  <a:lnTo>
                    <a:pt x="73" y="541"/>
                  </a:lnTo>
                  <a:lnTo>
                    <a:pt x="61" y="554"/>
                  </a:lnTo>
                  <a:close/>
                  <a:moveTo>
                    <a:pt x="145" y="467"/>
                  </a:moveTo>
                  <a:lnTo>
                    <a:pt x="132" y="481"/>
                  </a:lnTo>
                  <a:lnTo>
                    <a:pt x="122" y="491"/>
                  </a:lnTo>
                  <a:lnTo>
                    <a:pt x="116" y="501"/>
                  </a:lnTo>
                  <a:lnTo>
                    <a:pt x="114" y="505"/>
                  </a:lnTo>
                  <a:lnTo>
                    <a:pt x="117" y="503"/>
                  </a:lnTo>
                  <a:lnTo>
                    <a:pt x="126" y="497"/>
                  </a:lnTo>
                  <a:lnTo>
                    <a:pt x="136" y="488"/>
                  </a:lnTo>
                  <a:lnTo>
                    <a:pt x="149" y="475"/>
                  </a:lnTo>
                  <a:lnTo>
                    <a:pt x="162" y="462"/>
                  </a:lnTo>
                  <a:lnTo>
                    <a:pt x="172" y="450"/>
                  </a:lnTo>
                  <a:lnTo>
                    <a:pt x="178" y="442"/>
                  </a:lnTo>
                  <a:lnTo>
                    <a:pt x="180" y="438"/>
                  </a:lnTo>
                  <a:lnTo>
                    <a:pt x="177" y="439"/>
                  </a:lnTo>
                  <a:lnTo>
                    <a:pt x="168" y="445"/>
                  </a:lnTo>
                  <a:lnTo>
                    <a:pt x="158" y="455"/>
                  </a:lnTo>
                  <a:lnTo>
                    <a:pt x="145" y="467"/>
                  </a:lnTo>
                  <a:close/>
                  <a:moveTo>
                    <a:pt x="234" y="377"/>
                  </a:moveTo>
                  <a:lnTo>
                    <a:pt x="219" y="390"/>
                  </a:lnTo>
                  <a:lnTo>
                    <a:pt x="210" y="404"/>
                  </a:lnTo>
                  <a:lnTo>
                    <a:pt x="203" y="412"/>
                  </a:lnTo>
                  <a:lnTo>
                    <a:pt x="202" y="417"/>
                  </a:lnTo>
                  <a:lnTo>
                    <a:pt x="205" y="415"/>
                  </a:lnTo>
                  <a:lnTo>
                    <a:pt x="214" y="409"/>
                  </a:lnTo>
                  <a:lnTo>
                    <a:pt x="224" y="399"/>
                  </a:lnTo>
                  <a:lnTo>
                    <a:pt x="238" y="386"/>
                  </a:lnTo>
                  <a:lnTo>
                    <a:pt x="252" y="371"/>
                  </a:lnTo>
                  <a:lnTo>
                    <a:pt x="262" y="360"/>
                  </a:lnTo>
                  <a:lnTo>
                    <a:pt x="269" y="351"/>
                  </a:lnTo>
                  <a:lnTo>
                    <a:pt x="271" y="347"/>
                  </a:lnTo>
                  <a:lnTo>
                    <a:pt x="267" y="348"/>
                  </a:lnTo>
                  <a:lnTo>
                    <a:pt x="259" y="354"/>
                  </a:lnTo>
                  <a:lnTo>
                    <a:pt x="247" y="364"/>
                  </a:lnTo>
                  <a:lnTo>
                    <a:pt x="234" y="377"/>
                  </a:lnTo>
                  <a:close/>
                  <a:moveTo>
                    <a:pt x="328" y="284"/>
                  </a:moveTo>
                  <a:lnTo>
                    <a:pt x="313" y="298"/>
                  </a:lnTo>
                  <a:lnTo>
                    <a:pt x="303" y="311"/>
                  </a:lnTo>
                  <a:lnTo>
                    <a:pt x="295" y="320"/>
                  </a:lnTo>
                  <a:lnTo>
                    <a:pt x="293" y="324"/>
                  </a:lnTo>
                  <a:lnTo>
                    <a:pt x="298" y="324"/>
                  </a:lnTo>
                  <a:lnTo>
                    <a:pt x="306" y="317"/>
                  </a:lnTo>
                  <a:lnTo>
                    <a:pt x="318" y="306"/>
                  </a:lnTo>
                  <a:lnTo>
                    <a:pt x="334" y="293"/>
                  </a:lnTo>
                  <a:lnTo>
                    <a:pt x="348" y="279"/>
                  </a:lnTo>
                  <a:lnTo>
                    <a:pt x="358" y="266"/>
                  </a:lnTo>
                  <a:lnTo>
                    <a:pt x="366" y="257"/>
                  </a:lnTo>
                  <a:lnTo>
                    <a:pt x="368" y="253"/>
                  </a:lnTo>
                  <a:lnTo>
                    <a:pt x="363" y="254"/>
                  </a:lnTo>
                  <a:lnTo>
                    <a:pt x="355" y="260"/>
                  </a:lnTo>
                  <a:lnTo>
                    <a:pt x="342" y="270"/>
                  </a:lnTo>
                  <a:lnTo>
                    <a:pt x="328" y="284"/>
                  </a:lnTo>
                  <a:close/>
                  <a:moveTo>
                    <a:pt x="91" y="553"/>
                  </a:moveTo>
                  <a:lnTo>
                    <a:pt x="88" y="554"/>
                  </a:lnTo>
                  <a:lnTo>
                    <a:pt x="80" y="560"/>
                  </a:lnTo>
                  <a:lnTo>
                    <a:pt x="71" y="569"/>
                  </a:lnTo>
                  <a:lnTo>
                    <a:pt x="59" y="581"/>
                  </a:lnTo>
                  <a:lnTo>
                    <a:pt x="47" y="594"/>
                  </a:lnTo>
                  <a:lnTo>
                    <a:pt x="39" y="604"/>
                  </a:lnTo>
                  <a:lnTo>
                    <a:pt x="33" y="611"/>
                  </a:lnTo>
                  <a:lnTo>
                    <a:pt x="32" y="616"/>
                  </a:lnTo>
                  <a:lnTo>
                    <a:pt x="35" y="615"/>
                  </a:lnTo>
                  <a:lnTo>
                    <a:pt x="42" y="609"/>
                  </a:lnTo>
                  <a:lnTo>
                    <a:pt x="52" y="601"/>
                  </a:lnTo>
                  <a:lnTo>
                    <a:pt x="64" y="589"/>
                  </a:lnTo>
                  <a:lnTo>
                    <a:pt x="75" y="576"/>
                  </a:lnTo>
                  <a:lnTo>
                    <a:pt x="84" y="565"/>
                  </a:lnTo>
                  <a:lnTo>
                    <a:pt x="90" y="558"/>
                  </a:lnTo>
                  <a:lnTo>
                    <a:pt x="91" y="553"/>
                  </a:lnTo>
                  <a:close/>
                  <a:moveTo>
                    <a:pt x="139" y="497"/>
                  </a:moveTo>
                  <a:lnTo>
                    <a:pt x="127" y="510"/>
                  </a:lnTo>
                  <a:lnTo>
                    <a:pt x="117" y="521"/>
                  </a:lnTo>
                  <a:lnTo>
                    <a:pt x="111" y="529"/>
                  </a:lnTo>
                  <a:lnTo>
                    <a:pt x="110" y="534"/>
                  </a:lnTo>
                  <a:lnTo>
                    <a:pt x="114" y="533"/>
                  </a:lnTo>
                  <a:lnTo>
                    <a:pt x="121" y="527"/>
                  </a:lnTo>
                  <a:lnTo>
                    <a:pt x="132" y="518"/>
                  </a:lnTo>
                  <a:lnTo>
                    <a:pt x="145" y="506"/>
                  </a:lnTo>
                  <a:lnTo>
                    <a:pt x="156" y="493"/>
                  </a:lnTo>
                  <a:lnTo>
                    <a:pt x="166" y="482"/>
                  </a:lnTo>
                  <a:lnTo>
                    <a:pt x="172" y="474"/>
                  </a:lnTo>
                  <a:lnTo>
                    <a:pt x="173" y="469"/>
                  </a:lnTo>
                  <a:lnTo>
                    <a:pt x="170" y="470"/>
                  </a:lnTo>
                  <a:lnTo>
                    <a:pt x="162" y="476"/>
                  </a:lnTo>
                  <a:lnTo>
                    <a:pt x="152" y="486"/>
                  </a:lnTo>
                  <a:lnTo>
                    <a:pt x="139" y="497"/>
                  </a:lnTo>
                  <a:close/>
                  <a:moveTo>
                    <a:pt x="224" y="411"/>
                  </a:moveTo>
                  <a:lnTo>
                    <a:pt x="211" y="424"/>
                  </a:lnTo>
                  <a:lnTo>
                    <a:pt x="202" y="436"/>
                  </a:lnTo>
                  <a:lnTo>
                    <a:pt x="195" y="444"/>
                  </a:lnTo>
                  <a:lnTo>
                    <a:pt x="193" y="449"/>
                  </a:lnTo>
                  <a:lnTo>
                    <a:pt x="197" y="448"/>
                  </a:lnTo>
                  <a:lnTo>
                    <a:pt x="205" y="442"/>
                  </a:lnTo>
                  <a:lnTo>
                    <a:pt x="216" y="432"/>
                  </a:lnTo>
                  <a:lnTo>
                    <a:pt x="229" y="419"/>
                  </a:lnTo>
                  <a:lnTo>
                    <a:pt x="242" y="406"/>
                  </a:lnTo>
                  <a:lnTo>
                    <a:pt x="253" y="394"/>
                  </a:lnTo>
                  <a:lnTo>
                    <a:pt x="259" y="386"/>
                  </a:lnTo>
                  <a:lnTo>
                    <a:pt x="260" y="382"/>
                  </a:lnTo>
                  <a:lnTo>
                    <a:pt x="256" y="382"/>
                  </a:lnTo>
                  <a:lnTo>
                    <a:pt x="248" y="388"/>
                  </a:lnTo>
                  <a:lnTo>
                    <a:pt x="237" y="398"/>
                  </a:lnTo>
                  <a:lnTo>
                    <a:pt x="224" y="411"/>
                  </a:lnTo>
                  <a:close/>
                  <a:moveTo>
                    <a:pt x="315" y="320"/>
                  </a:moveTo>
                  <a:lnTo>
                    <a:pt x="301" y="335"/>
                  </a:lnTo>
                  <a:lnTo>
                    <a:pt x="291" y="347"/>
                  </a:lnTo>
                  <a:lnTo>
                    <a:pt x="284" y="356"/>
                  </a:lnTo>
                  <a:lnTo>
                    <a:pt x="282" y="360"/>
                  </a:lnTo>
                  <a:lnTo>
                    <a:pt x="286" y="360"/>
                  </a:lnTo>
                  <a:lnTo>
                    <a:pt x="294" y="354"/>
                  </a:lnTo>
                  <a:lnTo>
                    <a:pt x="306" y="343"/>
                  </a:lnTo>
                  <a:lnTo>
                    <a:pt x="320" y="330"/>
                  </a:lnTo>
                  <a:lnTo>
                    <a:pt x="334" y="316"/>
                  </a:lnTo>
                  <a:lnTo>
                    <a:pt x="344" y="304"/>
                  </a:lnTo>
                  <a:lnTo>
                    <a:pt x="351" y="295"/>
                  </a:lnTo>
                  <a:lnTo>
                    <a:pt x="353" y="291"/>
                  </a:lnTo>
                  <a:lnTo>
                    <a:pt x="349" y="292"/>
                  </a:lnTo>
                  <a:lnTo>
                    <a:pt x="341" y="298"/>
                  </a:lnTo>
                  <a:lnTo>
                    <a:pt x="329" y="307"/>
                  </a:lnTo>
                  <a:lnTo>
                    <a:pt x="315" y="320"/>
                  </a:lnTo>
                  <a:close/>
                  <a:moveTo>
                    <a:pt x="91" y="579"/>
                  </a:moveTo>
                  <a:lnTo>
                    <a:pt x="89" y="581"/>
                  </a:lnTo>
                  <a:lnTo>
                    <a:pt x="82" y="585"/>
                  </a:lnTo>
                  <a:lnTo>
                    <a:pt x="72" y="594"/>
                  </a:lnTo>
                  <a:lnTo>
                    <a:pt x="60" y="606"/>
                  </a:lnTo>
                  <a:lnTo>
                    <a:pt x="50" y="617"/>
                  </a:lnTo>
                  <a:lnTo>
                    <a:pt x="41" y="628"/>
                  </a:lnTo>
                  <a:lnTo>
                    <a:pt x="37" y="635"/>
                  </a:lnTo>
                  <a:lnTo>
                    <a:pt x="35" y="639"/>
                  </a:lnTo>
                  <a:lnTo>
                    <a:pt x="38" y="639"/>
                  </a:lnTo>
                  <a:lnTo>
                    <a:pt x="45" y="633"/>
                  </a:lnTo>
                  <a:lnTo>
                    <a:pt x="54" y="625"/>
                  </a:lnTo>
                  <a:lnTo>
                    <a:pt x="65" y="613"/>
                  </a:lnTo>
                  <a:lnTo>
                    <a:pt x="77" y="601"/>
                  </a:lnTo>
                  <a:lnTo>
                    <a:pt x="85" y="591"/>
                  </a:lnTo>
                  <a:lnTo>
                    <a:pt x="90" y="583"/>
                  </a:lnTo>
                  <a:lnTo>
                    <a:pt x="91" y="579"/>
                  </a:lnTo>
                  <a:close/>
                  <a:moveTo>
                    <a:pt x="171" y="499"/>
                  </a:moveTo>
                  <a:lnTo>
                    <a:pt x="167" y="499"/>
                  </a:lnTo>
                  <a:lnTo>
                    <a:pt x="160" y="505"/>
                  </a:lnTo>
                  <a:lnTo>
                    <a:pt x="149" y="513"/>
                  </a:lnTo>
                  <a:lnTo>
                    <a:pt x="137" y="525"/>
                  </a:lnTo>
                  <a:lnTo>
                    <a:pt x="126" y="538"/>
                  </a:lnTo>
                  <a:lnTo>
                    <a:pt x="117" y="549"/>
                  </a:lnTo>
                  <a:lnTo>
                    <a:pt x="111" y="556"/>
                  </a:lnTo>
                  <a:lnTo>
                    <a:pt x="110" y="560"/>
                  </a:lnTo>
                  <a:lnTo>
                    <a:pt x="114" y="559"/>
                  </a:lnTo>
                  <a:lnTo>
                    <a:pt x="121" y="554"/>
                  </a:lnTo>
                  <a:lnTo>
                    <a:pt x="130" y="545"/>
                  </a:lnTo>
                  <a:lnTo>
                    <a:pt x="142" y="533"/>
                  </a:lnTo>
                  <a:lnTo>
                    <a:pt x="154" y="521"/>
                  </a:lnTo>
                  <a:lnTo>
                    <a:pt x="164" y="510"/>
                  </a:lnTo>
                  <a:lnTo>
                    <a:pt x="168" y="502"/>
                  </a:lnTo>
                  <a:lnTo>
                    <a:pt x="171" y="499"/>
                  </a:lnTo>
                  <a:close/>
                  <a:moveTo>
                    <a:pt x="219" y="442"/>
                  </a:moveTo>
                  <a:lnTo>
                    <a:pt x="206" y="455"/>
                  </a:lnTo>
                  <a:lnTo>
                    <a:pt x="197" y="465"/>
                  </a:lnTo>
                  <a:lnTo>
                    <a:pt x="191" y="474"/>
                  </a:lnTo>
                  <a:lnTo>
                    <a:pt x="190" y="478"/>
                  </a:lnTo>
                  <a:lnTo>
                    <a:pt x="193" y="477"/>
                  </a:lnTo>
                  <a:lnTo>
                    <a:pt x="200" y="471"/>
                  </a:lnTo>
                  <a:lnTo>
                    <a:pt x="211" y="462"/>
                  </a:lnTo>
                  <a:lnTo>
                    <a:pt x="224" y="450"/>
                  </a:lnTo>
                  <a:lnTo>
                    <a:pt x="236" y="437"/>
                  </a:lnTo>
                  <a:lnTo>
                    <a:pt x="247" y="426"/>
                  </a:lnTo>
                  <a:lnTo>
                    <a:pt x="253" y="418"/>
                  </a:lnTo>
                  <a:lnTo>
                    <a:pt x="254" y="413"/>
                  </a:lnTo>
                  <a:lnTo>
                    <a:pt x="250" y="414"/>
                  </a:lnTo>
                  <a:lnTo>
                    <a:pt x="242" y="420"/>
                  </a:lnTo>
                  <a:lnTo>
                    <a:pt x="231" y="430"/>
                  </a:lnTo>
                  <a:lnTo>
                    <a:pt x="219" y="442"/>
                  </a:lnTo>
                  <a:close/>
                  <a:moveTo>
                    <a:pt x="305" y="355"/>
                  </a:moveTo>
                  <a:lnTo>
                    <a:pt x="292" y="368"/>
                  </a:lnTo>
                  <a:lnTo>
                    <a:pt x="282" y="380"/>
                  </a:lnTo>
                  <a:lnTo>
                    <a:pt x="275" y="388"/>
                  </a:lnTo>
                  <a:lnTo>
                    <a:pt x="274" y="393"/>
                  </a:lnTo>
                  <a:lnTo>
                    <a:pt x="278" y="392"/>
                  </a:lnTo>
                  <a:lnTo>
                    <a:pt x="286" y="387"/>
                  </a:lnTo>
                  <a:lnTo>
                    <a:pt x="298" y="376"/>
                  </a:lnTo>
                  <a:lnTo>
                    <a:pt x="311" y="364"/>
                  </a:lnTo>
                  <a:lnTo>
                    <a:pt x="324" y="350"/>
                  </a:lnTo>
                  <a:lnTo>
                    <a:pt x="335" y="339"/>
                  </a:lnTo>
                  <a:lnTo>
                    <a:pt x="341" y="331"/>
                  </a:lnTo>
                  <a:lnTo>
                    <a:pt x="342" y="326"/>
                  </a:lnTo>
                  <a:lnTo>
                    <a:pt x="338" y="328"/>
                  </a:lnTo>
                  <a:lnTo>
                    <a:pt x="330" y="332"/>
                  </a:lnTo>
                  <a:lnTo>
                    <a:pt x="319" y="343"/>
                  </a:lnTo>
                  <a:lnTo>
                    <a:pt x="305" y="355"/>
                  </a:lnTo>
                  <a:close/>
                  <a:moveTo>
                    <a:pt x="96" y="603"/>
                  </a:moveTo>
                  <a:lnTo>
                    <a:pt x="92" y="603"/>
                  </a:lnTo>
                  <a:lnTo>
                    <a:pt x="86" y="608"/>
                  </a:lnTo>
                  <a:lnTo>
                    <a:pt x="77" y="616"/>
                  </a:lnTo>
                  <a:lnTo>
                    <a:pt x="66" y="628"/>
                  </a:lnTo>
                  <a:lnTo>
                    <a:pt x="56" y="639"/>
                  </a:lnTo>
                  <a:lnTo>
                    <a:pt x="47" y="649"/>
                  </a:lnTo>
                  <a:lnTo>
                    <a:pt x="42" y="657"/>
                  </a:lnTo>
                  <a:lnTo>
                    <a:pt x="41" y="660"/>
                  </a:lnTo>
                  <a:lnTo>
                    <a:pt x="45" y="659"/>
                  </a:lnTo>
                  <a:lnTo>
                    <a:pt x="51" y="654"/>
                  </a:lnTo>
                  <a:lnTo>
                    <a:pt x="60" y="646"/>
                  </a:lnTo>
                  <a:lnTo>
                    <a:pt x="71" y="635"/>
                  </a:lnTo>
                  <a:lnTo>
                    <a:pt x="82" y="623"/>
                  </a:lnTo>
                  <a:lnTo>
                    <a:pt x="90" y="614"/>
                  </a:lnTo>
                  <a:lnTo>
                    <a:pt x="95" y="607"/>
                  </a:lnTo>
                  <a:lnTo>
                    <a:pt x="96" y="603"/>
                  </a:lnTo>
                  <a:close/>
                  <a:moveTo>
                    <a:pt x="171" y="525"/>
                  </a:moveTo>
                  <a:lnTo>
                    <a:pt x="168" y="525"/>
                  </a:lnTo>
                  <a:lnTo>
                    <a:pt x="161" y="531"/>
                  </a:lnTo>
                  <a:lnTo>
                    <a:pt x="152" y="539"/>
                  </a:lnTo>
                  <a:lnTo>
                    <a:pt x="140" y="551"/>
                  </a:lnTo>
                  <a:lnTo>
                    <a:pt x="129" y="563"/>
                  </a:lnTo>
                  <a:lnTo>
                    <a:pt x="120" y="572"/>
                  </a:lnTo>
                  <a:lnTo>
                    <a:pt x="115" y="581"/>
                  </a:lnTo>
                  <a:lnTo>
                    <a:pt x="114" y="584"/>
                  </a:lnTo>
                  <a:lnTo>
                    <a:pt x="116" y="583"/>
                  </a:lnTo>
                  <a:lnTo>
                    <a:pt x="123" y="578"/>
                  </a:lnTo>
                  <a:lnTo>
                    <a:pt x="133" y="570"/>
                  </a:lnTo>
                  <a:lnTo>
                    <a:pt x="145" y="558"/>
                  </a:lnTo>
                  <a:lnTo>
                    <a:pt x="155" y="546"/>
                  </a:lnTo>
                  <a:lnTo>
                    <a:pt x="165" y="537"/>
                  </a:lnTo>
                  <a:lnTo>
                    <a:pt x="170" y="528"/>
                  </a:lnTo>
                  <a:lnTo>
                    <a:pt x="171" y="525"/>
                  </a:lnTo>
                  <a:close/>
                  <a:moveTo>
                    <a:pt x="252" y="444"/>
                  </a:moveTo>
                  <a:lnTo>
                    <a:pt x="248" y="444"/>
                  </a:lnTo>
                  <a:lnTo>
                    <a:pt x="241" y="450"/>
                  </a:lnTo>
                  <a:lnTo>
                    <a:pt x="230" y="458"/>
                  </a:lnTo>
                  <a:lnTo>
                    <a:pt x="218" y="470"/>
                  </a:lnTo>
                  <a:lnTo>
                    <a:pt x="206" y="483"/>
                  </a:lnTo>
                  <a:lnTo>
                    <a:pt x="197" y="494"/>
                  </a:lnTo>
                  <a:lnTo>
                    <a:pt x="191" y="501"/>
                  </a:lnTo>
                  <a:lnTo>
                    <a:pt x="190" y="506"/>
                  </a:lnTo>
                  <a:lnTo>
                    <a:pt x="193" y="505"/>
                  </a:lnTo>
                  <a:lnTo>
                    <a:pt x="200" y="500"/>
                  </a:lnTo>
                  <a:lnTo>
                    <a:pt x="211" y="490"/>
                  </a:lnTo>
                  <a:lnTo>
                    <a:pt x="223" y="478"/>
                  </a:lnTo>
                  <a:lnTo>
                    <a:pt x="235" y="467"/>
                  </a:lnTo>
                  <a:lnTo>
                    <a:pt x="244" y="456"/>
                  </a:lnTo>
                  <a:lnTo>
                    <a:pt x="249" y="448"/>
                  </a:lnTo>
                  <a:lnTo>
                    <a:pt x="252" y="444"/>
                  </a:lnTo>
                  <a:close/>
                  <a:moveTo>
                    <a:pt x="300" y="387"/>
                  </a:moveTo>
                  <a:lnTo>
                    <a:pt x="288" y="400"/>
                  </a:lnTo>
                  <a:lnTo>
                    <a:pt x="279" y="411"/>
                  </a:lnTo>
                  <a:lnTo>
                    <a:pt x="273" y="419"/>
                  </a:lnTo>
                  <a:lnTo>
                    <a:pt x="271" y="424"/>
                  </a:lnTo>
                  <a:lnTo>
                    <a:pt x="274" y="423"/>
                  </a:lnTo>
                  <a:lnTo>
                    <a:pt x="282" y="417"/>
                  </a:lnTo>
                  <a:lnTo>
                    <a:pt x="293" y="408"/>
                  </a:lnTo>
                  <a:lnTo>
                    <a:pt x="306" y="395"/>
                  </a:lnTo>
                  <a:lnTo>
                    <a:pt x="318" y="382"/>
                  </a:lnTo>
                  <a:lnTo>
                    <a:pt x="329" y="371"/>
                  </a:lnTo>
                  <a:lnTo>
                    <a:pt x="335" y="363"/>
                  </a:lnTo>
                  <a:lnTo>
                    <a:pt x="336" y="360"/>
                  </a:lnTo>
                  <a:lnTo>
                    <a:pt x="332" y="360"/>
                  </a:lnTo>
                  <a:lnTo>
                    <a:pt x="324" y="366"/>
                  </a:lnTo>
                  <a:lnTo>
                    <a:pt x="313" y="375"/>
                  </a:lnTo>
                  <a:lnTo>
                    <a:pt x="300" y="387"/>
                  </a:lnTo>
                  <a:close/>
                  <a:moveTo>
                    <a:pt x="103" y="623"/>
                  </a:moveTo>
                  <a:lnTo>
                    <a:pt x="101" y="625"/>
                  </a:lnTo>
                  <a:lnTo>
                    <a:pt x="95" y="629"/>
                  </a:lnTo>
                  <a:lnTo>
                    <a:pt x="85" y="638"/>
                  </a:lnTo>
                  <a:lnTo>
                    <a:pt x="75" y="647"/>
                  </a:lnTo>
                  <a:lnTo>
                    <a:pt x="65" y="659"/>
                  </a:lnTo>
                  <a:lnTo>
                    <a:pt x="58" y="669"/>
                  </a:lnTo>
                  <a:lnTo>
                    <a:pt x="52" y="676"/>
                  </a:lnTo>
                  <a:lnTo>
                    <a:pt x="52" y="679"/>
                  </a:lnTo>
                  <a:lnTo>
                    <a:pt x="54" y="678"/>
                  </a:lnTo>
                  <a:lnTo>
                    <a:pt x="60" y="673"/>
                  </a:lnTo>
                  <a:lnTo>
                    <a:pt x="70" y="666"/>
                  </a:lnTo>
                  <a:lnTo>
                    <a:pt x="80" y="655"/>
                  </a:lnTo>
                  <a:lnTo>
                    <a:pt x="90" y="645"/>
                  </a:lnTo>
                  <a:lnTo>
                    <a:pt x="97" y="634"/>
                  </a:lnTo>
                  <a:lnTo>
                    <a:pt x="102" y="627"/>
                  </a:lnTo>
                  <a:lnTo>
                    <a:pt x="103" y="623"/>
                  </a:lnTo>
                  <a:close/>
                  <a:moveTo>
                    <a:pt x="176" y="549"/>
                  </a:moveTo>
                  <a:lnTo>
                    <a:pt x="173" y="550"/>
                  </a:lnTo>
                  <a:lnTo>
                    <a:pt x="166" y="554"/>
                  </a:lnTo>
                  <a:lnTo>
                    <a:pt x="156" y="563"/>
                  </a:lnTo>
                  <a:lnTo>
                    <a:pt x="146" y="573"/>
                  </a:lnTo>
                  <a:lnTo>
                    <a:pt x="135" y="585"/>
                  </a:lnTo>
                  <a:lnTo>
                    <a:pt x="127" y="595"/>
                  </a:lnTo>
                  <a:lnTo>
                    <a:pt x="122" y="602"/>
                  </a:lnTo>
                  <a:lnTo>
                    <a:pt x="121" y="606"/>
                  </a:lnTo>
                  <a:lnTo>
                    <a:pt x="123" y="606"/>
                  </a:lnTo>
                  <a:lnTo>
                    <a:pt x="130" y="601"/>
                  </a:lnTo>
                  <a:lnTo>
                    <a:pt x="140" y="592"/>
                  </a:lnTo>
                  <a:lnTo>
                    <a:pt x="151" y="582"/>
                  </a:lnTo>
                  <a:lnTo>
                    <a:pt x="161" y="570"/>
                  </a:lnTo>
                  <a:lnTo>
                    <a:pt x="170" y="560"/>
                  </a:lnTo>
                  <a:lnTo>
                    <a:pt x="174" y="552"/>
                  </a:lnTo>
                  <a:lnTo>
                    <a:pt x="176" y="549"/>
                  </a:lnTo>
                  <a:close/>
                  <a:moveTo>
                    <a:pt x="253" y="470"/>
                  </a:moveTo>
                  <a:lnTo>
                    <a:pt x="249" y="471"/>
                  </a:lnTo>
                  <a:lnTo>
                    <a:pt x="242" y="476"/>
                  </a:lnTo>
                  <a:lnTo>
                    <a:pt x="233" y="484"/>
                  </a:lnTo>
                  <a:lnTo>
                    <a:pt x="221" y="496"/>
                  </a:lnTo>
                  <a:lnTo>
                    <a:pt x="209" y="508"/>
                  </a:lnTo>
                  <a:lnTo>
                    <a:pt x="200" y="519"/>
                  </a:lnTo>
                  <a:lnTo>
                    <a:pt x="195" y="526"/>
                  </a:lnTo>
                  <a:lnTo>
                    <a:pt x="193" y="531"/>
                  </a:lnTo>
                  <a:lnTo>
                    <a:pt x="197" y="529"/>
                  </a:lnTo>
                  <a:lnTo>
                    <a:pt x="204" y="525"/>
                  </a:lnTo>
                  <a:lnTo>
                    <a:pt x="214" y="516"/>
                  </a:lnTo>
                  <a:lnTo>
                    <a:pt x="225" y="505"/>
                  </a:lnTo>
                  <a:lnTo>
                    <a:pt x="237" y="493"/>
                  </a:lnTo>
                  <a:lnTo>
                    <a:pt x="246" y="482"/>
                  </a:lnTo>
                  <a:lnTo>
                    <a:pt x="252" y="475"/>
                  </a:lnTo>
                  <a:lnTo>
                    <a:pt x="253" y="470"/>
                  </a:lnTo>
                  <a:close/>
                  <a:moveTo>
                    <a:pt x="334" y="389"/>
                  </a:moveTo>
                  <a:lnTo>
                    <a:pt x="330" y="390"/>
                  </a:lnTo>
                  <a:lnTo>
                    <a:pt x="323" y="395"/>
                  </a:lnTo>
                  <a:lnTo>
                    <a:pt x="312" y="405"/>
                  </a:lnTo>
                  <a:lnTo>
                    <a:pt x="299" y="417"/>
                  </a:lnTo>
                  <a:lnTo>
                    <a:pt x="287" y="429"/>
                  </a:lnTo>
                  <a:lnTo>
                    <a:pt x="279" y="439"/>
                  </a:lnTo>
                  <a:lnTo>
                    <a:pt x="273" y="448"/>
                  </a:lnTo>
                  <a:lnTo>
                    <a:pt x="272" y="451"/>
                  </a:lnTo>
                  <a:lnTo>
                    <a:pt x="275" y="451"/>
                  </a:lnTo>
                  <a:lnTo>
                    <a:pt x="282" y="445"/>
                  </a:lnTo>
                  <a:lnTo>
                    <a:pt x="293" y="437"/>
                  </a:lnTo>
                  <a:lnTo>
                    <a:pt x="305" y="425"/>
                  </a:lnTo>
                  <a:lnTo>
                    <a:pt x="317" y="413"/>
                  </a:lnTo>
                  <a:lnTo>
                    <a:pt x="326" y="402"/>
                  </a:lnTo>
                  <a:lnTo>
                    <a:pt x="332" y="394"/>
                  </a:lnTo>
                  <a:lnTo>
                    <a:pt x="334" y="389"/>
                  </a:lnTo>
                  <a:close/>
                  <a:moveTo>
                    <a:pt x="28" y="741"/>
                  </a:moveTo>
                  <a:lnTo>
                    <a:pt x="38" y="731"/>
                  </a:lnTo>
                  <a:lnTo>
                    <a:pt x="44" y="722"/>
                  </a:lnTo>
                  <a:lnTo>
                    <a:pt x="48" y="716"/>
                  </a:lnTo>
                  <a:lnTo>
                    <a:pt x="50" y="712"/>
                  </a:lnTo>
                  <a:lnTo>
                    <a:pt x="47" y="712"/>
                  </a:lnTo>
                  <a:lnTo>
                    <a:pt x="41" y="717"/>
                  </a:lnTo>
                  <a:lnTo>
                    <a:pt x="33" y="724"/>
                  </a:lnTo>
                  <a:lnTo>
                    <a:pt x="23" y="734"/>
                  </a:lnTo>
                  <a:lnTo>
                    <a:pt x="14" y="745"/>
                  </a:lnTo>
                  <a:lnTo>
                    <a:pt x="8" y="753"/>
                  </a:lnTo>
                  <a:lnTo>
                    <a:pt x="3" y="760"/>
                  </a:lnTo>
                  <a:lnTo>
                    <a:pt x="2" y="764"/>
                  </a:lnTo>
                  <a:lnTo>
                    <a:pt x="4" y="762"/>
                  </a:lnTo>
                  <a:lnTo>
                    <a:pt x="10" y="759"/>
                  </a:lnTo>
                  <a:lnTo>
                    <a:pt x="19" y="750"/>
                  </a:lnTo>
                  <a:lnTo>
                    <a:pt x="28" y="741"/>
                  </a:lnTo>
                  <a:close/>
                  <a:moveTo>
                    <a:pt x="115" y="642"/>
                  </a:moveTo>
                  <a:lnTo>
                    <a:pt x="111" y="644"/>
                  </a:lnTo>
                  <a:lnTo>
                    <a:pt x="105" y="648"/>
                  </a:lnTo>
                  <a:lnTo>
                    <a:pt x="97" y="655"/>
                  </a:lnTo>
                  <a:lnTo>
                    <a:pt x="88" y="665"/>
                  </a:lnTo>
                  <a:lnTo>
                    <a:pt x="78" y="676"/>
                  </a:lnTo>
                  <a:lnTo>
                    <a:pt x="70" y="685"/>
                  </a:lnTo>
                  <a:lnTo>
                    <a:pt x="66" y="692"/>
                  </a:lnTo>
                  <a:lnTo>
                    <a:pt x="65" y="696"/>
                  </a:lnTo>
                  <a:lnTo>
                    <a:pt x="67" y="695"/>
                  </a:lnTo>
                  <a:lnTo>
                    <a:pt x="73" y="691"/>
                  </a:lnTo>
                  <a:lnTo>
                    <a:pt x="82" y="683"/>
                  </a:lnTo>
                  <a:lnTo>
                    <a:pt x="92" y="673"/>
                  </a:lnTo>
                  <a:lnTo>
                    <a:pt x="102" y="663"/>
                  </a:lnTo>
                  <a:lnTo>
                    <a:pt x="109" y="653"/>
                  </a:lnTo>
                  <a:lnTo>
                    <a:pt x="114" y="646"/>
                  </a:lnTo>
                  <a:lnTo>
                    <a:pt x="115" y="642"/>
                  </a:lnTo>
                  <a:close/>
                  <a:moveTo>
                    <a:pt x="184" y="571"/>
                  </a:moveTo>
                  <a:lnTo>
                    <a:pt x="181" y="571"/>
                  </a:lnTo>
                  <a:lnTo>
                    <a:pt x="174" y="576"/>
                  </a:lnTo>
                  <a:lnTo>
                    <a:pt x="165" y="584"/>
                  </a:lnTo>
                  <a:lnTo>
                    <a:pt x="155" y="594"/>
                  </a:lnTo>
                  <a:lnTo>
                    <a:pt x="145" y="606"/>
                  </a:lnTo>
                  <a:lnTo>
                    <a:pt x="136" y="615"/>
                  </a:lnTo>
                  <a:lnTo>
                    <a:pt x="132" y="622"/>
                  </a:lnTo>
                  <a:lnTo>
                    <a:pt x="130" y="626"/>
                  </a:lnTo>
                  <a:lnTo>
                    <a:pt x="134" y="626"/>
                  </a:lnTo>
                  <a:lnTo>
                    <a:pt x="140" y="621"/>
                  </a:lnTo>
                  <a:lnTo>
                    <a:pt x="149" y="613"/>
                  </a:lnTo>
                  <a:lnTo>
                    <a:pt x="160" y="602"/>
                  </a:lnTo>
                  <a:lnTo>
                    <a:pt x="170" y="591"/>
                  </a:lnTo>
                  <a:lnTo>
                    <a:pt x="178" y="582"/>
                  </a:lnTo>
                  <a:lnTo>
                    <a:pt x="183" y="575"/>
                  </a:lnTo>
                  <a:lnTo>
                    <a:pt x="184" y="571"/>
                  </a:lnTo>
                  <a:close/>
                  <a:moveTo>
                    <a:pt x="257" y="496"/>
                  </a:moveTo>
                  <a:lnTo>
                    <a:pt x="254" y="496"/>
                  </a:lnTo>
                  <a:lnTo>
                    <a:pt x="247" y="501"/>
                  </a:lnTo>
                  <a:lnTo>
                    <a:pt x="237" y="509"/>
                  </a:lnTo>
                  <a:lnTo>
                    <a:pt x="227" y="520"/>
                  </a:lnTo>
                  <a:lnTo>
                    <a:pt x="216" y="532"/>
                  </a:lnTo>
                  <a:lnTo>
                    <a:pt x="208" y="541"/>
                  </a:lnTo>
                  <a:lnTo>
                    <a:pt x="203" y="550"/>
                  </a:lnTo>
                  <a:lnTo>
                    <a:pt x="202" y="553"/>
                  </a:lnTo>
                  <a:lnTo>
                    <a:pt x="204" y="552"/>
                  </a:lnTo>
                  <a:lnTo>
                    <a:pt x="211" y="547"/>
                  </a:lnTo>
                  <a:lnTo>
                    <a:pt x="221" y="539"/>
                  </a:lnTo>
                  <a:lnTo>
                    <a:pt x="231" y="528"/>
                  </a:lnTo>
                  <a:lnTo>
                    <a:pt x="243" y="518"/>
                  </a:lnTo>
                  <a:lnTo>
                    <a:pt x="252" y="507"/>
                  </a:lnTo>
                  <a:lnTo>
                    <a:pt x="256" y="500"/>
                  </a:lnTo>
                  <a:lnTo>
                    <a:pt x="257" y="496"/>
                  </a:lnTo>
                  <a:close/>
                  <a:moveTo>
                    <a:pt x="336" y="418"/>
                  </a:moveTo>
                  <a:lnTo>
                    <a:pt x="332" y="418"/>
                  </a:lnTo>
                  <a:lnTo>
                    <a:pt x="325" y="424"/>
                  </a:lnTo>
                  <a:lnTo>
                    <a:pt x="315" y="432"/>
                  </a:lnTo>
                  <a:lnTo>
                    <a:pt x="303" y="443"/>
                  </a:lnTo>
                  <a:lnTo>
                    <a:pt x="291" y="455"/>
                  </a:lnTo>
                  <a:lnTo>
                    <a:pt x="282" y="465"/>
                  </a:lnTo>
                  <a:lnTo>
                    <a:pt x="276" y="474"/>
                  </a:lnTo>
                  <a:lnTo>
                    <a:pt x="275" y="477"/>
                  </a:lnTo>
                  <a:lnTo>
                    <a:pt x="279" y="477"/>
                  </a:lnTo>
                  <a:lnTo>
                    <a:pt x="286" y="471"/>
                  </a:lnTo>
                  <a:lnTo>
                    <a:pt x="297" y="463"/>
                  </a:lnTo>
                  <a:lnTo>
                    <a:pt x="309" y="452"/>
                  </a:lnTo>
                  <a:lnTo>
                    <a:pt x="319" y="440"/>
                  </a:lnTo>
                  <a:lnTo>
                    <a:pt x="329" y="430"/>
                  </a:lnTo>
                  <a:lnTo>
                    <a:pt x="335" y="421"/>
                  </a:lnTo>
                  <a:lnTo>
                    <a:pt x="336" y="418"/>
                  </a:lnTo>
                  <a:close/>
                  <a:moveTo>
                    <a:pt x="46" y="754"/>
                  </a:moveTo>
                  <a:lnTo>
                    <a:pt x="54" y="745"/>
                  </a:lnTo>
                  <a:lnTo>
                    <a:pt x="61" y="736"/>
                  </a:lnTo>
                  <a:lnTo>
                    <a:pt x="66" y="730"/>
                  </a:lnTo>
                  <a:lnTo>
                    <a:pt x="66" y="727"/>
                  </a:lnTo>
                  <a:lnTo>
                    <a:pt x="64" y="727"/>
                  </a:lnTo>
                  <a:lnTo>
                    <a:pt x="58" y="731"/>
                  </a:lnTo>
                  <a:lnTo>
                    <a:pt x="51" y="737"/>
                  </a:lnTo>
                  <a:lnTo>
                    <a:pt x="41" y="747"/>
                  </a:lnTo>
                  <a:lnTo>
                    <a:pt x="33" y="756"/>
                  </a:lnTo>
                  <a:lnTo>
                    <a:pt x="26" y="766"/>
                  </a:lnTo>
                  <a:lnTo>
                    <a:pt x="22" y="772"/>
                  </a:lnTo>
                  <a:lnTo>
                    <a:pt x="21" y="775"/>
                  </a:lnTo>
                  <a:lnTo>
                    <a:pt x="23" y="774"/>
                  </a:lnTo>
                  <a:lnTo>
                    <a:pt x="29" y="771"/>
                  </a:lnTo>
                  <a:lnTo>
                    <a:pt x="38" y="764"/>
                  </a:lnTo>
                  <a:lnTo>
                    <a:pt x="46" y="754"/>
                  </a:lnTo>
                  <a:close/>
                  <a:moveTo>
                    <a:pt x="129" y="660"/>
                  </a:moveTo>
                  <a:lnTo>
                    <a:pt x="127" y="660"/>
                  </a:lnTo>
                  <a:lnTo>
                    <a:pt x="121" y="665"/>
                  </a:lnTo>
                  <a:lnTo>
                    <a:pt x="113" y="672"/>
                  </a:lnTo>
                  <a:lnTo>
                    <a:pt x="103" y="682"/>
                  </a:lnTo>
                  <a:lnTo>
                    <a:pt x="94" y="691"/>
                  </a:lnTo>
                  <a:lnTo>
                    <a:pt x="86" y="701"/>
                  </a:lnTo>
                  <a:lnTo>
                    <a:pt x="82" y="708"/>
                  </a:lnTo>
                  <a:lnTo>
                    <a:pt x="82" y="711"/>
                  </a:lnTo>
                  <a:lnTo>
                    <a:pt x="84" y="710"/>
                  </a:lnTo>
                  <a:lnTo>
                    <a:pt x="90" y="707"/>
                  </a:lnTo>
                  <a:lnTo>
                    <a:pt x="98" y="699"/>
                  </a:lnTo>
                  <a:lnTo>
                    <a:pt x="108" y="689"/>
                  </a:lnTo>
                  <a:lnTo>
                    <a:pt x="117" y="679"/>
                  </a:lnTo>
                  <a:lnTo>
                    <a:pt x="124" y="670"/>
                  </a:lnTo>
                  <a:lnTo>
                    <a:pt x="128" y="664"/>
                  </a:lnTo>
                  <a:lnTo>
                    <a:pt x="129" y="660"/>
                  </a:lnTo>
                  <a:close/>
                  <a:moveTo>
                    <a:pt x="196" y="590"/>
                  </a:moveTo>
                  <a:lnTo>
                    <a:pt x="192" y="591"/>
                  </a:lnTo>
                  <a:lnTo>
                    <a:pt x="186" y="596"/>
                  </a:lnTo>
                  <a:lnTo>
                    <a:pt x="178" y="603"/>
                  </a:lnTo>
                  <a:lnTo>
                    <a:pt x="168" y="613"/>
                  </a:lnTo>
                  <a:lnTo>
                    <a:pt x="158" y="623"/>
                  </a:lnTo>
                  <a:lnTo>
                    <a:pt x="151" y="633"/>
                  </a:lnTo>
                  <a:lnTo>
                    <a:pt x="146" y="640"/>
                  </a:lnTo>
                  <a:lnTo>
                    <a:pt x="145" y="644"/>
                  </a:lnTo>
                  <a:lnTo>
                    <a:pt x="148" y="644"/>
                  </a:lnTo>
                  <a:lnTo>
                    <a:pt x="154" y="639"/>
                  </a:lnTo>
                  <a:lnTo>
                    <a:pt x="162" y="632"/>
                  </a:lnTo>
                  <a:lnTo>
                    <a:pt x="173" y="621"/>
                  </a:lnTo>
                  <a:lnTo>
                    <a:pt x="183" y="610"/>
                  </a:lnTo>
                  <a:lnTo>
                    <a:pt x="190" y="601"/>
                  </a:lnTo>
                  <a:lnTo>
                    <a:pt x="195" y="595"/>
                  </a:lnTo>
                  <a:lnTo>
                    <a:pt x="196" y="590"/>
                  </a:lnTo>
                  <a:close/>
                  <a:moveTo>
                    <a:pt x="266" y="519"/>
                  </a:moveTo>
                  <a:lnTo>
                    <a:pt x="263" y="519"/>
                  </a:lnTo>
                  <a:lnTo>
                    <a:pt x="256" y="524"/>
                  </a:lnTo>
                  <a:lnTo>
                    <a:pt x="247" y="532"/>
                  </a:lnTo>
                  <a:lnTo>
                    <a:pt x="236" y="541"/>
                  </a:lnTo>
                  <a:lnTo>
                    <a:pt x="227" y="553"/>
                  </a:lnTo>
                  <a:lnTo>
                    <a:pt x="218" y="563"/>
                  </a:lnTo>
                  <a:lnTo>
                    <a:pt x="214" y="570"/>
                  </a:lnTo>
                  <a:lnTo>
                    <a:pt x="212" y="573"/>
                  </a:lnTo>
                  <a:lnTo>
                    <a:pt x="215" y="573"/>
                  </a:lnTo>
                  <a:lnTo>
                    <a:pt x="222" y="569"/>
                  </a:lnTo>
                  <a:lnTo>
                    <a:pt x="231" y="560"/>
                  </a:lnTo>
                  <a:lnTo>
                    <a:pt x="242" y="551"/>
                  </a:lnTo>
                  <a:lnTo>
                    <a:pt x="252" y="539"/>
                  </a:lnTo>
                  <a:lnTo>
                    <a:pt x="260" y="529"/>
                  </a:lnTo>
                  <a:lnTo>
                    <a:pt x="265" y="522"/>
                  </a:lnTo>
                  <a:lnTo>
                    <a:pt x="266" y="519"/>
                  </a:lnTo>
                  <a:close/>
                  <a:moveTo>
                    <a:pt x="341" y="444"/>
                  </a:moveTo>
                  <a:lnTo>
                    <a:pt x="337" y="444"/>
                  </a:lnTo>
                  <a:lnTo>
                    <a:pt x="330" y="449"/>
                  </a:lnTo>
                  <a:lnTo>
                    <a:pt x="320" y="457"/>
                  </a:lnTo>
                  <a:lnTo>
                    <a:pt x="310" y="468"/>
                  </a:lnTo>
                  <a:lnTo>
                    <a:pt x="298" y="480"/>
                  </a:lnTo>
                  <a:lnTo>
                    <a:pt x="290" y="489"/>
                  </a:lnTo>
                  <a:lnTo>
                    <a:pt x="285" y="497"/>
                  </a:lnTo>
                  <a:lnTo>
                    <a:pt x="284" y="501"/>
                  </a:lnTo>
                  <a:lnTo>
                    <a:pt x="287" y="501"/>
                  </a:lnTo>
                  <a:lnTo>
                    <a:pt x="294" y="496"/>
                  </a:lnTo>
                  <a:lnTo>
                    <a:pt x="304" y="488"/>
                  </a:lnTo>
                  <a:lnTo>
                    <a:pt x="315" y="477"/>
                  </a:lnTo>
                  <a:lnTo>
                    <a:pt x="326" y="465"/>
                  </a:lnTo>
                  <a:lnTo>
                    <a:pt x="335" y="455"/>
                  </a:lnTo>
                  <a:lnTo>
                    <a:pt x="339" y="448"/>
                  </a:lnTo>
                  <a:lnTo>
                    <a:pt x="341" y="444"/>
                  </a:lnTo>
                  <a:close/>
                  <a:moveTo>
                    <a:pt x="88" y="739"/>
                  </a:moveTo>
                  <a:lnTo>
                    <a:pt x="84" y="740"/>
                  </a:lnTo>
                  <a:lnTo>
                    <a:pt x="79" y="743"/>
                  </a:lnTo>
                  <a:lnTo>
                    <a:pt x="72" y="750"/>
                  </a:lnTo>
                  <a:lnTo>
                    <a:pt x="63" y="759"/>
                  </a:lnTo>
                  <a:lnTo>
                    <a:pt x="54" y="768"/>
                  </a:lnTo>
                  <a:lnTo>
                    <a:pt x="48" y="777"/>
                  </a:lnTo>
                  <a:lnTo>
                    <a:pt x="45" y="783"/>
                  </a:lnTo>
                  <a:lnTo>
                    <a:pt x="44" y="786"/>
                  </a:lnTo>
                  <a:lnTo>
                    <a:pt x="46" y="785"/>
                  </a:lnTo>
                  <a:lnTo>
                    <a:pt x="52" y="781"/>
                  </a:lnTo>
                  <a:lnTo>
                    <a:pt x="59" y="775"/>
                  </a:lnTo>
                  <a:lnTo>
                    <a:pt x="67" y="766"/>
                  </a:lnTo>
                  <a:lnTo>
                    <a:pt x="76" y="756"/>
                  </a:lnTo>
                  <a:lnTo>
                    <a:pt x="83" y="748"/>
                  </a:lnTo>
                  <a:lnTo>
                    <a:pt x="86" y="742"/>
                  </a:lnTo>
                  <a:lnTo>
                    <a:pt x="88" y="739"/>
                  </a:lnTo>
                  <a:close/>
                  <a:moveTo>
                    <a:pt x="147" y="676"/>
                  </a:moveTo>
                  <a:lnTo>
                    <a:pt x="145" y="676"/>
                  </a:lnTo>
                  <a:lnTo>
                    <a:pt x="139" y="679"/>
                  </a:lnTo>
                  <a:lnTo>
                    <a:pt x="130" y="686"/>
                  </a:lnTo>
                  <a:lnTo>
                    <a:pt x="122" y="696"/>
                  </a:lnTo>
                  <a:lnTo>
                    <a:pt x="113" y="705"/>
                  </a:lnTo>
                  <a:lnTo>
                    <a:pt x="107" y="714"/>
                  </a:lnTo>
                  <a:lnTo>
                    <a:pt x="102" y="721"/>
                  </a:lnTo>
                  <a:lnTo>
                    <a:pt x="101" y="724"/>
                  </a:lnTo>
                  <a:lnTo>
                    <a:pt x="104" y="723"/>
                  </a:lnTo>
                  <a:lnTo>
                    <a:pt x="109" y="720"/>
                  </a:lnTo>
                  <a:lnTo>
                    <a:pt x="117" y="712"/>
                  </a:lnTo>
                  <a:lnTo>
                    <a:pt x="127" y="703"/>
                  </a:lnTo>
                  <a:lnTo>
                    <a:pt x="135" y="693"/>
                  </a:lnTo>
                  <a:lnTo>
                    <a:pt x="142" y="685"/>
                  </a:lnTo>
                  <a:lnTo>
                    <a:pt x="146" y="679"/>
                  </a:lnTo>
                  <a:lnTo>
                    <a:pt x="147" y="676"/>
                  </a:lnTo>
                  <a:close/>
                  <a:moveTo>
                    <a:pt x="211" y="609"/>
                  </a:moveTo>
                  <a:lnTo>
                    <a:pt x="208" y="609"/>
                  </a:lnTo>
                  <a:lnTo>
                    <a:pt x="202" y="613"/>
                  </a:lnTo>
                  <a:lnTo>
                    <a:pt x="193" y="621"/>
                  </a:lnTo>
                  <a:lnTo>
                    <a:pt x="184" y="630"/>
                  </a:lnTo>
                  <a:lnTo>
                    <a:pt x="174" y="640"/>
                  </a:lnTo>
                  <a:lnTo>
                    <a:pt x="167" y="649"/>
                  </a:lnTo>
                  <a:lnTo>
                    <a:pt x="162" y="655"/>
                  </a:lnTo>
                  <a:lnTo>
                    <a:pt x="162" y="660"/>
                  </a:lnTo>
                  <a:lnTo>
                    <a:pt x="165" y="659"/>
                  </a:lnTo>
                  <a:lnTo>
                    <a:pt x="171" y="655"/>
                  </a:lnTo>
                  <a:lnTo>
                    <a:pt x="179" y="648"/>
                  </a:lnTo>
                  <a:lnTo>
                    <a:pt x="189" y="639"/>
                  </a:lnTo>
                  <a:lnTo>
                    <a:pt x="198" y="628"/>
                  </a:lnTo>
                  <a:lnTo>
                    <a:pt x="205" y="619"/>
                  </a:lnTo>
                  <a:lnTo>
                    <a:pt x="210" y="613"/>
                  </a:lnTo>
                  <a:lnTo>
                    <a:pt x="211" y="609"/>
                  </a:lnTo>
                  <a:close/>
                  <a:moveTo>
                    <a:pt x="279" y="539"/>
                  </a:moveTo>
                  <a:lnTo>
                    <a:pt x="275" y="540"/>
                  </a:lnTo>
                  <a:lnTo>
                    <a:pt x="269" y="544"/>
                  </a:lnTo>
                  <a:lnTo>
                    <a:pt x="260" y="552"/>
                  </a:lnTo>
                  <a:lnTo>
                    <a:pt x="250" y="562"/>
                  </a:lnTo>
                  <a:lnTo>
                    <a:pt x="240" y="572"/>
                  </a:lnTo>
                  <a:lnTo>
                    <a:pt x="233" y="582"/>
                  </a:lnTo>
                  <a:lnTo>
                    <a:pt x="228" y="589"/>
                  </a:lnTo>
                  <a:lnTo>
                    <a:pt x="227" y="592"/>
                  </a:lnTo>
                  <a:lnTo>
                    <a:pt x="230" y="592"/>
                  </a:lnTo>
                  <a:lnTo>
                    <a:pt x="236" y="588"/>
                  </a:lnTo>
                  <a:lnTo>
                    <a:pt x="244" y="581"/>
                  </a:lnTo>
                  <a:lnTo>
                    <a:pt x="255" y="570"/>
                  </a:lnTo>
                  <a:lnTo>
                    <a:pt x="265" y="559"/>
                  </a:lnTo>
                  <a:lnTo>
                    <a:pt x="273" y="551"/>
                  </a:lnTo>
                  <a:lnTo>
                    <a:pt x="278" y="544"/>
                  </a:lnTo>
                  <a:lnTo>
                    <a:pt x="279" y="539"/>
                  </a:lnTo>
                  <a:close/>
                  <a:moveTo>
                    <a:pt x="350" y="468"/>
                  </a:moveTo>
                  <a:lnTo>
                    <a:pt x="347" y="468"/>
                  </a:lnTo>
                  <a:lnTo>
                    <a:pt x="341" y="472"/>
                  </a:lnTo>
                  <a:lnTo>
                    <a:pt x="331" y="481"/>
                  </a:lnTo>
                  <a:lnTo>
                    <a:pt x="320" y="490"/>
                  </a:lnTo>
                  <a:lnTo>
                    <a:pt x="310" y="502"/>
                  </a:lnTo>
                  <a:lnTo>
                    <a:pt x="301" y="512"/>
                  </a:lnTo>
                  <a:lnTo>
                    <a:pt x="297" y="519"/>
                  </a:lnTo>
                  <a:lnTo>
                    <a:pt x="295" y="522"/>
                  </a:lnTo>
                  <a:lnTo>
                    <a:pt x="298" y="522"/>
                  </a:lnTo>
                  <a:lnTo>
                    <a:pt x="305" y="518"/>
                  </a:lnTo>
                  <a:lnTo>
                    <a:pt x="315" y="510"/>
                  </a:lnTo>
                  <a:lnTo>
                    <a:pt x="325" y="500"/>
                  </a:lnTo>
                  <a:lnTo>
                    <a:pt x="336" y="488"/>
                  </a:lnTo>
                  <a:lnTo>
                    <a:pt x="344" y="478"/>
                  </a:lnTo>
                  <a:lnTo>
                    <a:pt x="349" y="471"/>
                  </a:lnTo>
                  <a:lnTo>
                    <a:pt x="350" y="468"/>
                  </a:lnTo>
                  <a:close/>
                  <a:moveTo>
                    <a:pt x="56" y="809"/>
                  </a:moveTo>
                  <a:lnTo>
                    <a:pt x="54" y="809"/>
                  </a:lnTo>
                  <a:lnTo>
                    <a:pt x="48" y="812"/>
                  </a:lnTo>
                  <a:lnTo>
                    <a:pt x="42" y="818"/>
                  </a:lnTo>
                  <a:lnTo>
                    <a:pt x="34" y="827"/>
                  </a:lnTo>
                  <a:lnTo>
                    <a:pt x="27" y="835"/>
                  </a:lnTo>
                  <a:lnTo>
                    <a:pt x="21" y="843"/>
                  </a:lnTo>
                  <a:lnTo>
                    <a:pt x="18" y="849"/>
                  </a:lnTo>
                  <a:lnTo>
                    <a:pt x="16" y="851"/>
                  </a:lnTo>
                  <a:lnTo>
                    <a:pt x="19" y="851"/>
                  </a:lnTo>
                  <a:lnTo>
                    <a:pt x="23" y="848"/>
                  </a:lnTo>
                  <a:lnTo>
                    <a:pt x="31" y="842"/>
                  </a:lnTo>
                  <a:lnTo>
                    <a:pt x="39" y="834"/>
                  </a:lnTo>
                  <a:lnTo>
                    <a:pt x="46" y="825"/>
                  </a:lnTo>
                  <a:lnTo>
                    <a:pt x="52" y="817"/>
                  </a:lnTo>
                  <a:lnTo>
                    <a:pt x="56" y="812"/>
                  </a:lnTo>
                  <a:lnTo>
                    <a:pt x="56" y="809"/>
                  </a:lnTo>
                  <a:close/>
                  <a:moveTo>
                    <a:pt x="110" y="750"/>
                  </a:moveTo>
                  <a:lnTo>
                    <a:pt x="108" y="750"/>
                  </a:lnTo>
                  <a:lnTo>
                    <a:pt x="103" y="754"/>
                  </a:lnTo>
                  <a:lnTo>
                    <a:pt x="96" y="760"/>
                  </a:lnTo>
                  <a:lnTo>
                    <a:pt x="88" y="768"/>
                  </a:lnTo>
                  <a:lnTo>
                    <a:pt x="79" y="778"/>
                  </a:lnTo>
                  <a:lnTo>
                    <a:pt x="73" y="786"/>
                  </a:lnTo>
                  <a:lnTo>
                    <a:pt x="70" y="792"/>
                  </a:lnTo>
                  <a:lnTo>
                    <a:pt x="69" y="794"/>
                  </a:lnTo>
                  <a:lnTo>
                    <a:pt x="71" y="794"/>
                  </a:lnTo>
                  <a:lnTo>
                    <a:pt x="77" y="791"/>
                  </a:lnTo>
                  <a:lnTo>
                    <a:pt x="84" y="785"/>
                  </a:lnTo>
                  <a:lnTo>
                    <a:pt x="92" y="775"/>
                  </a:lnTo>
                  <a:lnTo>
                    <a:pt x="99" y="767"/>
                  </a:lnTo>
                  <a:lnTo>
                    <a:pt x="107" y="759"/>
                  </a:lnTo>
                  <a:lnTo>
                    <a:pt x="110" y="753"/>
                  </a:lnTo>
                  <a:lnTo>
                    <a:pt x="110" y="750"/>
                  </a:lnTo>
                  <a:close/>
                  <a:moveTo>
                    <a:pt x="168" y="689"/>
                  </a:moveTo>
                  <a:lnTo>
                    <a:pt x="166" y="689"/>
                  </a:lnTo>
                  <a:lnTo>
                    <a:pt x="160" y="693"/>
                  </a:lnTo>
                  <a:lnTo>
                    <a:pt x="153" y="699"/>
                  </a:lnTo>
                  <a:lnTo>
                    <a:pt x="143" y="709"/>
                  </a:lnTo>
                  <a:lnTo>
                    <a:pt x="135" y="717"/>
                  </a:lnTo>
                  <a:lnTo>
                    <a:pt x="129" y="726"/>
                  </a:lnTo>
                  <a:lnTo>
                    <a:pt x="124" y="733"/>
                  </a:lnTo>
                  <a:lnTo>
                    <a:pt x="124" y="736"/>
                  </a:lnTo>
                  <a:lnTo>
                    <a:pt x="127" y="735"/>
                  </a:lnTo>
                  <a:lnTo>
                    <a:pt x="133" y="731"/>
                  </a:lnTo>
                  <a:lnTo>
                    <a:pt x="140" y="724"/>
                  </a:lnTo>
                  <a:lnTo>
                    <a:pt x="148" y="716"/>
                  </a:lnTo>
                  <a:lnTo>
                    <a:pt x="156" y="707"/>
                  </a:lnTo>
                  <a:lnTo>
                    <a:pt x="164" y="698"/>
                  </a:lnTo>
                  <a:lnTo>
                    <a:pt x="167" y="692"/>
                  </a:lnTo>
                  <a:lnTo>
                    <a:pt x="168" y="689"/>
                  </a:lnTo>
                  <a:close/>
                  <a:moveTo>
                    <a:pt x="229" y="625"/>
                  </a:moveTo>
                  <a:lnTo>
                    <a:pt x="227" y="626"/>
                  </a:lnTo>
                  <a:lnTo>
                    <a:pt x="221" y="629"/>
                  </a:lnTo>
                  <a:lnTo>
                    <a:pt x="212" y="636"/>
                  </a:lnTo>
                  <a:lnTo>
                    <a:pt x="204" y="646"/>
                  </a:lnTo>
                  <a:lnTo>
                    <a:pt x="195" y="655"/>
                  </a:lnTo>
                  <a:lnTo>
                    <a:pt x="187" y="664"/>
                  </a:lnTo>
                  <a:lnTo>
                    <a:pt x="184" y="671"/>
                  </a:lnTo>
                  <a:lnTo>
                    <a:pt x="183" y="673"/>
                  </a:lnTo>
                  <a:lnTo>
                    <a:pt x="185" y="673"/>
                  </a:lnTo>
                  <a:lnTo>
                    <a:pt x="191" y="670"/>
                  </a:lnTo>
                  <a:lnTo>
                    <a:pt x="199" y="663"/>
                  </a:lnTo>
                  <a:lnTo>
                    <a:pt x="209" y="653"/>
                  </a:lnTo>
                  <a:lnTo>
                    <a:pt x="217" y="644"/>
                  </a:lnTo>
                  <a:lnTo>
                    <a:pt x="224" y="635"/>
                  </a:lnTo>
                  <a:lnTo>
                    <a:pt x="229" y="628"/>
                  </a:lnTo>
                  <a:lnTo>
                    <a:pt x="229" y="625"/>
                  </a:lnTo>
                  <a:close/>
                  <a:moveTo>
                    <a:pt x="294" y="559"/>
                  </a:moveTo>
                  <a:lnTo>
                    <a:pt x="292" y="559"/>
                  </a:lnTo>
                  <a:lnTo>
                    <a:pt x="285" y="563"/>
                  </a:lnTo>
                  <a:lnTo>
                    <a:pt x="276" y="570"/>
                  </a:lnTo>
                  <a:lnTo>
                    <a:pt x="267" y="579"/>
                  </a:lnTo>
                  <a:lnTo>
                    <a:pt x="257" y="590"/>
                  </a:lnTo>
                  <a:lnTo>
                    <a:pt x="250" y="600"/>
                  </a:lnTo>
                  <a:lnTo>
                    <a:pt x="246" y="606"/>
                  </a:lnTo>
                  <a:lnTo>
                    <a:pt x="244" y="609"/>
                  </a:lnTo>
                  <a:lnTo>
                    <a:pt x="248" y="609"/>
                  </a:lnTo>
                  <a:lnTo>
                    <a:pt x="254" y="606"/>
                  </a:lnTo>
                  <a:lnTo>
                    <a:pt x="262" y="598"/>
                  </a:lnTo>
                  <a:lnTo>
                    <a:pt x="272" y="588"/>
                  </a:lnTo>
                  <a:lnTo>
                    <a:pt x="281" y="578"/>
                  </a:lnTo>
                  <a:lnTo>
                    <a:pt x="290" y="569"/>
                  </a:lnTo>
                  <a:lnTo>
                    <a:pt x="293" y="563"/>
                  </a:lnTo>
                  <a:lnTo>
                    <a:pt x="294" y="559"/>
                  </a:lnTo>
                  <a:close/>
                  <a:moveTo>
                    <a:pt x="363" y="489"/>
                  </a:moveTo>
                  <a:lnTo>
                    <a:pt x="360" y="490"/>
                  </a:lnTo>
                  <a:lnTo>
                    <a:pt x="354" y="494"/>
                  </a:lnTo>
                  <a:lnTo>
                    <a:pt x="344" y="501"/>
                  </a:lnTo>
                  <a:lnTo>
                    <a:pt x="334" y="512"/>
                  </a:lnTo>
                  <a:lnTo>
                    <a:pt x="324" y="522"/>
                  </a:lnTo>
                  <a:lnTo>
                    <a:pt x="316" y="532"/>
                  </a:lnTo>
                  <a:lnTo>
                    <a:pt x="311" y="539"/>
                  </a:lnTo>
                  <a:lnTo>
                    <a:pt x="311" y="543"/>
                  </a:lnTo>
                  <a:lnTo>
                    <a:pt x="313" y="543"/>
                  </a:lnTo>
                  <a:lnTo>
                    <a:pt x="320" y="538"/>
                  </a:lnTo>
                  <a:lnTo>
                    <a:pt x="329" y="531"/>
                  </a:lnTo>
                  <a:lnTo>
                    <a:pt x="339" y="520"/>
                  </a:lnTo>
                  <a:lnTo>
                    <a:pt x="350" y="509"/>
                  </a:lnTo>
                  <a:lnTo>
                    <a:pt x="357" y="501"/>
                  </a:lnTo>
                  <a:lnTo>
                    <a:pt x="362" y="494"/>
                  </a:lnTo>
                  <a:lnTo>
                    <a:pt x="363" y="489"/>
                  </a:lnTo>
                  <a:close/>
                  <a:moveTo>
                    <a:pt x="20" y="893"/>
                  </a:moveTo>
                  <a:lnTo>
                    <a:pt x="27" y="885"/>
                  </a:lnTo>
                  <a:lnTo>
                    <a:pt x="32" y="878"/>
                  </a:lnTo>
                  <a:lnTo>
                    <a:pt x="35" y="873"/>
                  </a:lnTo>
                  <a:lnTo>
                    <a:pt x="35" y="869"/>
                  </a:lnTo>
                  <a:lnTo>
                    <a:pt x="33" y="869"/>
                  </a:lnTo>
                  <a:lnTo>
                    <a:pt x="29" y="873"/>
                  </a:lnTo>
                  <a:lnTo>
                    <a:pt x="22" y="879"/>
                  </a:lnTo>
                  <a:lnTo>
                    <a:pt x="15" y="886"/>
                  </a:lnTo>
                  <a:lnTo>
                    <a:pt x="9" y="894"/>
                  </a:lnTo>
                  <a:lnTo>
                    <a:pt x="3" y="901"/>
                  </a:lnTo>
                  <a:lnTo>
                    <a:pt x="1" y="906"/>
                  </a:lnTo>
                  <a:lnTo>
                    <a:pt x="0" y="910"/>
                  </a:lnTo>
                  <a:lnTo>
                    <a:pt x="2" y="909"/>
                  </a:lnTo>
                  <a:lnTo>
                    <a:pt x="7" y="906"/>
                  </a:lnTo>
                  <a:lnTo>
                    <a:pt x="13" y="900"/>
                  </a:lnTo>
                  <a:lnTo>
                    <a:pt x="20" y="893"/>
                  </a:lnTo>
                  <a:close/>
                  <a:moveTo>
                    <a:pt x="69" y="840"/>
                  </a:moveTo>
                  <a:lnTo>
                    <a:pt x="76" y="831"/>
                  </a:lnTo>
                  <a:lnTo>
                    <a:pt x="80" y="824"/>
                  </a:lnTo>
                  <a:lnTo>
                    <a:pt x="84" y="818"/>
                  </a:lnTo>
                  <a:lnTo>
                    <a:pt x="85" y="816"/>
                  </a:lnTo>
                  <a:lnTo>
                    <a:pt x="83" y="816"/>
                  </a:lnTo>
                  <a:lnTo>
                    <a:pt x="78" y="819"/>
                  </a:lnTo>
                  <a:lnTo>
                    <a:pt x="71" y="825"/>
                  </a:lnTo>
                  <a:lnTo>
                    <a:pt x="64" y="832"/>
                  </a:lnTo>
                  <a:lnTo>
                    <a:pt x="57" y="841"/>
                  </a:lnTo>
                  <a:lnTo>
                    <a:pt x="51" y="848"/>
                  </a:lnTo>
                  <a:lnTo>
                    <a:pt x="48" y="854"/>
                  </a:lnTo>
                  <a:lnTo>
                    <a:pt x="47" y="856"/>
                  </a:lnTo>
                  <a:lnTo>
                    <a:pt x="50" y="856"/>
                  </a:lnTo>
                  <a:lnTo>
                    <a:pt x="54" y="854"/>
                  </a:lnTo>
                  <a:lnTo>
                    <a:pt x="60" y="848"/>
                  </a:lnTo>
                  <a:lnTo>
                    <a:pt x="69" y="840"/>
                  </a:lnTo>
                  <a:close/>
                  <a:moveTo>
                    <a:pt x="137" y="760"/>
                  </a:moveTo>
                  <a:lnTo>
                    <a:pt x="135" y="760"/>
                  </a:lnTo>
                  <a:lnTo>
                    <a:pt x="130" y="764"/>
                  </a:lnTo>
                  <a:lnTo>
                    <a:pt x="123" y="769"/>
                  </a:lnTo>
                  <a:lnTo>
                    <a:pt x="115" y="778"/>
                  </a:lnTo>
                  <a:lnTo>
                    <a:pt x="108" y="786"/>
                  </a:lnTo>
                  <a:lnTo>
                    <a:pt x="102" y="793"/>
                  </a:lnTo>
                  <a:lnTo>
                    <a:pt x="98" y="799"/>
                  </a:lnTo>
                  <a:lnTo>
                    <a:pt x="97" y="803"/>
                  </a:lnTo>
                  <a:lnTo>
                    <a:pt x="99" y="803"/>
                  </a:lnTo>
                  <a:lnTo>
                    <a:pt x="104" y="799"/>
                  </a:lnTo>
                  <a:lnTo>
                    <a:pt x="111" y="793"/>
                  </a:lnTo>
                  <a:lnTo>
                    <a:pt x="120" y="785"/>
                  </a:lnTo>
                  <a:lnTo>
                    <a:pt x="127" y="775"/>
                  </a:lnTo>
                  <a:lnTo>
                    <a:pt x="133" y="768"/>
                  </a:lnTo>
                  <a:lnTo>
                    <a:pt x="136" y="762"/>
                  </a:lnTo>
                  <a:lnTo>
                    <a:pt x="137" y="760"/>
                  </a:lnTo>
                  <a:close/>
                  <a:moveTo>
                    <a:pt x="193" y="701"/>
                  </a:moveTo>
                  <a:lnTo>
                    <a:pt x="190" y="701"/>
                  </a:lnTo>
                  <a:lnTo>
                    <a:pt x="185" y="704"/>
                  </a:lnTo>
                  <a:lnTo>
                    <a:pt x="178" y="711"/>
                  </a:lnTo>
                  <a:lnTo>
                    <a:pt x="170" y="720"/>
                  </a:lnTo>
                  <a:lnTo>
                    <a:pt x="161" y="728"/>
                  </a:lnTo>
                  <a:lnTo>
                    <a:pt x="155" y="736"/>
                  </a:lnTo>
                  <a:lnTo>
                    <a:pt x="151" y="742"/>
                  </a:lnTo>
                  <a:lnTo>
                    <a:pt x="151" y="746"/>
                  </a:lnTo>
                  <a:lnTo>
                    <a:pt x="153" y="746"/>
                  </a:lnTo>
                  <a:lnTo>
                    <a:pt x="158" y="742"/>
                  </a:lnTo>
                  <a:lnTo>
                    <a:pt x="166" y="735"/>
                  </a:lnTo>
                  <a:lnTo>
                    <a:pt x="174" y="727"/>
                  </a:lnTo>
                  <a:lnTo>
                    <a:pt x="181" y="718"/>
                  </a:lnTo>
                  <a:lnTo>
                    <a:pt x="189" y="710"/>
                  </a:lnTo>
                  <a:lnTo>
                    <a:pt x="192" y="704"/>
                  </a:lnTo>
                  <a:lnTo>
                    <a:pt x="193" y="701"/>
                  </a:lnTo>
                  <a:close/>
                  <a:moveTo>
                    <a:pt x="252" y="640"/>
                  </a:moveTo>
                  <a:lnTo>
                    <a:pt x="249" y="640"/>
                  </a:lnTo>
                  <a:lnTo>
                    <a:pt x="243" y="644"/>
                  </a:lnTo>
                  <a:lnTo>
                    <a:pt x="235" y="651"/>
                  </a:lnTo>
                  <a:lnTo>
                    <a:pt x="227" y="659"/>
                  </a:lnTo>
                  <a:lnTo>
                    <a:pt x="218" y="669"/>
                  </a:lnTo>
                  <a:lnTo>
                    <a:pt x="211" y="677"/>
                  </a:lnTo>
                  <a:lnTo>
                    <a:pt x="208" y="683"/>
                  </a:lnTo>
                  <a:lnTo>
                    <a:pt x="206" y="686"/>
                  </a:lnTo>
                  <a:lnTo>
                    <a:pt x="209" y="686"/>
                  </a:lnTo>
                  <a:lnTo>
                    <a:pt x="215" y="683"/>
                  </a:lnTo>
                  <a:lnTo>
                    <a:pt x="223" y="676"/>
                  </a:lnTo>
                  <a:lnTo>
                    <a:pt x="231" y="667"/>
                  </a:lnTo>
                  <a:lnTo>
                    <a:pt x="240" y="658"/>
                  </a:lnTo>
                  <a:lnTo>
                    <a:pt x="247" y="649"/>
                  </a:lnTo>
                  <a:lnTo>
                    <a:pt x="250" y="644"/>
                  </a:lnTo>
                  <a:lnTo>
                    <a:pt x="252" y="640"/>
                  </a:lnTo>
                  <a:close/>
                  <a:moveTo>
                    <a:pt x="313" y="576"/>
                  </a:moveTo>
                  <a:lnTo>
                    <a:pt x="311" y="576"/>
                  </a:lnTo>
                  <a:lnTo>
                    <a:pt x="305" y="581"/>
                  </a:lnTo>
                  <a:lnTo>
                    <a:pt x="297" y="587"/>
                  </a:lnTo>
                  <a:lnTo>
                    <a:pt x="287" y="596"/>
                  </a:lnTo>
                  <a:lnTo>
                    <a:pt x="278" y="606"/>
                  </a:lnTo>
                  <a:lnTo>
                    <a:pt x="272" y="615"/>
                  </a:lnTo>
                  <a:lnTo>
                    <a:pt x="267" y="621"/>
                  </a:lnTo>
                  <a:lnTo>
                    <a:pt x="266" y="625"/>
                  </a:lnTo>
                  <a:lnTo>
                    <a:pt x="269" y="625"/>
                  </a:lnTo>
                  <a:lnTo>
                    <a:pt x="275" y="621"/>
                  </a:lnTo>
                  <a:lnTo>
                    <a:pt x="284" y="614"/>
                  </a:lnTo>
                  <a:lnTo>
                    <a:pt x="292" y="604"/>
                  </a:lnTo>
                  <a:lnTo>
                    <a:pt x="301" y="595"/>
                  </a:lnTo>
                  <a:lnTo>
                    <a:pt x="309" y="587"/>
                  </a:lnTo>
                  <a:lnTo>
                    <a:pt x="313" y="579"/>
                  </a:lnTo>
                  <a:lnTo>
                    <a:pt x="313" y="576"/>
                  </a:lnTo>
                  <a:close/>
                  <a:moveTo>
                    <a:pt x="380" y="509"/>
                  </a:moveTo>
                  <a:lnTo>
                    <a:pt x="376" y="510"/>
                  </a:lnTo>
                  <a:lnTo>
                    <a:pt x="370" y="514"/>
                  </a:lnTo>
                  <a:lnTo>
                    <a:pt x="362" y="521"/>
                  </a:lnTo>
                  <a:lnTo>
                    <a:pt x="351" y="531"/>
                  </a:lnTo>
                  <a:lnTo>
                    <a:pt x="342" y="541"/>
                  </a:lnTo>
                  <a:lnTo>
                    <a:pt x="335" y="550"/>
                  </a:lnTo>
                  <a:lnTo>
                    <a:pt x="330" y="557"/>
                  </a:lnTo>
                  <a:lnTo>
                    <a:pt x="329" y="560"/>
                  </a:lnTo>
                  <a:lnTo>
                    <a:pt x="332" y="560"/>
                  </a:lnTo>
                  <a:lnTo>
                    <a:pt x="338" y="556"/>
                  </a:lnTo>
                  <a:lnTo>
                    <a:pt x="348" y="549"/>
                  </a:lnTo>
                  <a:lnTo>
                    <a:pt x="357" y="539"/>
                  </a:lnTo>
                  <a:lnTo>
                    <a:pt x="367" y="529"/>
                  </a:lnTo>
                  <a:lnTo>
                    <a:pt x="374" y="520"/>
                  </a:lnTo>
                  <a:lnTo>
                    <a:pt x="379" y="514"/>
                  </a:lnTo>
                  <a:lnTo>
                    <a:pt x="380" y="509"/>
                  </a:lnTo>
                  <a:close/>
                  <a:moveTo>
                    <a:pt x="50" y="888"/>
                  </a:moveTo>
                  <a:lnTo>
                    <a:pt x="44" y="897"/>
                  </a:lnTo>
                  <a:lnTo>
                    <a:pt x="39" y="903"/>
                  </a:lnTo>
                  <a:lnTo>
                    <a:pt x="35" y="909"/>
                  </a:lnTo>
                  <a:lnTo>
                    <a:pt x="35" y="911"/>
                  </a:lnTo>
                  <a:lnTo>
                    <a:pt x="38" y="911"/>
                  </a:lnTo>
                  <a:lnTo>
                    <a:pt x="41" y="907"/>
                  </a:lnTo>
                  <a:lnTo>
                    <a:pt x="47" y="903"/>
                  </a:lnTo>
                  <a:lnTo>
                    <a:pt x="54" y="895"/>
                  </a:lnTo>
                  <a:lnTo>
                    <a:pt x="60" y="888"/>
                  </a:lnTo>
                  <a:lnTo>
                    <a:pt x="66" y="881"/>
                  </a:lnTo>
                  <a:lnTo>
                    <a:pt x="69" y="876"/>
                  </a:lnTo>
                  <a:lnTo>
                    <a:pt x="70" y="873"/>
                  </a:lnTo>
                  <a:lnTo>
                    <a:pt x="67" y="873"/>
                  </a:lnTo>
                  <a:lnTo>
                    <a:pt x="63" y="876"/>
                  </a:lnTo>
                  <a:lnTo>
                    <a:pt x="57" y="881"/>
                  </a:lnTo>
                  <a:lnTo>
                    <a:pt x="50" y="888"/>
                  </a:lnTo>
                  <a:close/>
                  <a:moveTo>
                    <a:pt x="101" y="844"/>
                  </a:moveTo>
                  <a:lnTo>
                    <a:pt x="108" y="837"/>
                  </a:lnTo>
                  <a:lnTo>
                    <a:pt x="114" y="830"/>
                  </a:lnTo>
                  <a:lnTo>
                    <a:pt x="116" y="824"/>
                  </a:lnTo>
                  <a:lnTo>
                    <a:pt x="117" y="822"/>
                  </a:lnTo>
                  <a:lnTo>
                    <a:pt x="115" y="822"/>
                  </a:lnTo>
                  <a:lnTo>
                    <a:pt x="110" y="825"/>
                  </a:lnTo>
                  <a:lnTo>
                    <a:pt x="104" y="830"/>
                  </a:lnTo>
                  <a:lnTo>
                    <a:pt x="97" y="837"/>
                  </a:lnTo>
                  <a:lnTo>
                    <a:pt x="90" y="846"/>
                  </a:lnTo>
                  <a:lnTo>
                    <a:pt x="84" y="853"/>
                  </a:lnTo>
                  <a:lnTo>
                    <a:pt x="80" y="859"/>
                  </a:lnTo>
                  <a:lnTo>
                    <a:pt x="80" y="861"/>
                  </a:lnTo>
                  <a:lnTo>
                    <a:pt x="83" y="861"/>
                  </a:lnTo>
                  <a:lnTo>
                    <a:pt x="88" y="857"/>
                  </a:lnTo>
                  <a:lnTo>
                    <a:pt x="94" y="853"/>
                  </a:lnTo>
                  <a:lnTo>
                    <a:pt x="101" y="844"/>
                  </a:lnTo>
                  <a:close/>
                  <a:moveTo>
                    <a:pt x="167" y="768"/>
                  </a:moveTo>
                  <a:lnTo>
                    <a:pt x="165" y="768"/>
                  </a:lnTo>
                  <a:lnTo>
                    <a:pt x="160" y="771"/>
                  </a:lnTo>
                  <a:lnTo>
                    <a:pt x="153" y="777"/>
                  </a:lnTo>
                  <a:lnTo>
                    <a:pt x="146" y="785"/>
                  </a:lnTo>
                  <a:lnTo>
                    <a:pt x="139" y="793"/>
                  </a:lnTo>
                  <a:lnTo>
                    <a:pt x="133" y="800"/>
                  </a:lnTo>
                  <a:lnTo>
                    <a:pt x="129" y="806"/>
                  </a:lnTo>
                  <a:lnTo>
                    <a:pt x="129" y="809"/>
                  </a:lnTo>
                  <a:lnTo>
                    <a:pt x="132" y="809"/>
                  </a:lnTo>
                  <a:lnTo>
                    <a:pt x="136" y="805"/>
                  </a:lnTo>
                  <a:lnTo>
                    <a:pt x="142" y="799"/>
                  </a:lnTo>
                  <a:lnTo>
                    <a:pt x="151" y="792"/>
                  </a:lnTo>
                  <a:lnTo>
                    <a:pt x="158" y="784"/>
                  </a:lnTo>
                  <a:lnTo>
                    <a:pt x="164" y="777"/>
                  </a:lnTo>
                  <a:lnTo>
                    <a:pt x="166" y="771"/>
                  </a:lnTo>
                  <a:lnTo>
                    <a:pt x="167" y="768"/>
                  </a:lnTo>
                  <a:close/>
                  <a:moveTo>
                    <a:pt x="221" y="711"/>
                  </a:moveTo>
                  <a:lnTo>
                    <a:pt x="218" y="711"/>
                  </a:lnTo>
                  <a:lnTo>
                    <a:pt x="212" y="715"/>
                  </a:lnTo>
                  <a:lnTo>
                    <a:pt x="206" y="721"/>
                  </a:lnTo>
                  <a:lnTo>
                    <a:pt x="198" y="729"/>
                  </a:lnTo>
                  <a:lnTo>
                    <a:pt x="190" y="737"/>
                  </a:lnTo>
                  <a:lnTo>
                    <a:pt x="184" y="746"/>
                  </a:lnTo>
                  <a:lnTo>
                    <a:pt x="180" y="752"/>
                  </a:lnTo>
                  <a:lnTo>
                    <a:pt x="179" y="754"/>
                  </a:lnTo>
                  <a:lnTo>
                    <a:pt x="183" y="754"/>
                  </a:lnTo>
                  <a:lnTo>
                    <a:pt x="187" y="750"/>
                  </a:lnTo>
                  <a:lnTo>
                    <a:pt x="195" y="745"/>
                  </a:lnTo>
                  <a:lnTo>
                    <a:pt x="203" y="737"/>
                  </a:lnTo>
                  <a:lnTo>
                    <a:pt x="210" y="728"/>
                  </a:lnTo>
                  <a:lnTo>
                    <a:pt x="216" y="721"/>
                  </a:lnTo>
                  <a:lnTo>
                    <a:pt x="219" y="715"/>
                  </a:lnTo>
                  <a:lnTo>
                    <a:pt x="221" y="711"/>
                  </a:lnTo>
                  <a:close/>
                  <a:moveTo>
                    <a:pt x="276" y="653"/>
                  </a:moveTo>
                  <a:lnTo>
                    <a:pt x="274" y="653"/>
                  </a:lnTo>
                  <a:lnTo>
                    <a:pt x="268" y="657"/>
                  </a:lnTo>
                  <a:lnTo>
                    <a:pt x="261" y="663"/>
                  </a:lnTo>
                  <a:lnTo>
                    <a:pt x="253" y="671"/>
                  </a:lnTo>
                  <a:lnTo>
                    <a:pt x="244" y="680"/>
                  </a:lnTo>
                  <a:lnTo>
                    <a:pt x="238" y="689"/>
                  </a:lnTo>
                  <a:lnTo>
                    <a:pt x="235" y="695"/>
                  </a:lnTo>
                  <a:lnTo>
                    <a:pt x="234" y="698"/>
                  </a:lnTo>
                  <a:lnTo>
                    <a:pt x="236" y="697"/>
                  </a:lnTo>
                  <a:lnTo>
                    <a:pt x="242" y="693"/>
                  </a:lnTo>
                  <a:lnTo>
                    <a:pt x="249" y="688"/>
                  </a:lnTo>
                  <a:lnTo>
                    <a:pt x="257" y="679"/>
                  </a:lnTo>
                  <a:lnTo>
                    <a:pt x="266" y="671"/>
                  </a:lnTo>
                  <a:lnTo>
                    <a:pt x="272" y="663"/>
                  </a:lnTo>
                  <a:lnTo>
                    <a:pt x="276" y="657"/>
                  </a:lnTo>
                  <a:lnTo>
                    <a:pt x="276" y="653"/>
                  </a:lnTo>
                  <a:close/>
                  <a:moveTo>
                    <a:pt x="337" y="592"/>
                  </a:moveTo>
                  <a:lnTo>
                    <a:pt x="334" y="592"/>
                  </a:lnTo>
                  <a:lnTo>
                    <a:pt x="328" y="596"/>
                  </a:lnTo>
                  <a:lnTo>
                    <a:pt x="320" y="602"/>
                  </a:lnTo>
                  <a:lnTo>
                    <a:pt x="311" y="611"/>
                  </a:lnTo>
                  <a:lnTo>
                    <a:pt x="303" y="621"/>
                  </a:lnTo>
                  <a:lnTo>
                    <a:pt x="295" y="629"/>
                  </a:lnTo>
                  <a:lnTo>
                    <a:pt x="292" y="635"/>
                  </a:lnTo>
                  <a:lnTo>
                    <a:pt x="291" y="639"/>
                  </a:lnTo>
                  <a:lnTo>
                    <a:pt x="293" y="639"/>
                  </a:lnTo>
                  <a:lnTo>
                    <a:pt x="299" y="635"/>
                  </a:lnTo>
                  <a:lnTo>
                    <a:pt x="307" y="628"/>
                  </a:lnTo>
                  <a:lnTo>
                    <a:pt x="317" y="620"/>
                  </a:lnTo>
                  <a:lnTo>
                    <a:pt x="325" y="610"/>
                  </a:lnTo>
                  <a:lnTo>
                    <a:pt x="332" y="602"/>
                  </a:lnTo>
                  <a:lnTo>
                    <a:pt x="336" y="595"/>
                  </a:lnTo>
                  <a:lnTo>
                    <a:pt x="337" y="592"/>
                  </a:lnTo>
                  <a:close/>
                  <a:moveTo>
                    <a:pt x="50" y="943"/>
                  </a:moveTo>
                  <a:lnTo>
                    <a:pt x="56" y="937"/>
                  </a:lnTo>
                  <a:lnTo>
                    <a:pt x="60" y="930"/>
                  </a:lnTo>
                  <a:lnTo>
                    <a:pt x="63" y="925"/>
                  </a:lnTo>
                  <a:lnTo>
                    <a:pt x="63" y="923"/>
                  </a:lnTo>
                  <a:lnTo>
                    <a:pt x="61" y="923"/>
                  </a:lnTo>
                  <a:lnTo>
                    <a:pt x="57" y="926"/>
                  </a:lnTo>
                  <a:lnTo>
                    <a:pt x="52" y="931"/>
                  </a:lnTo>
                  <a:lnTo>
                    <a:pt x="46" y="937"/>
                  </a:lnTo>
                  <a:lnTo>
                    <a:pt x="40" y="944"/>
                  </a:lnTo>
                  <a:lnTo>
                    <a:pt x="35" y="950"/>
                  </a:lnTo>
                  <a:lnTo>
                    <a:pt x="32" y="955"/>
                  </a:lnTo>
                  <a:lnTo>
                    <a:pt x="32" y="957"/>
                  </a:lnTo>
                  <a:lnTo>
                    <a:pt x="34" y="957"/>
                  </a:lnTo>
                  <a:lnTo>
                    <a:pt x="38" y="955"/>
                  </a:lnTo>
                  <a:lnTo>
                    <a:pt x="44" y="950"/>
                  </a:lnTo>
                  <a:lnTo>
                    <a:pt x="50" y="943"/>
                  </a:lnTo>
                  <a:close/>
                  <a:moveTo>
                    <a:pt x="88" y="891"/>
                  </a:moveTo>
                  <a:lnTo>
                    <a:pt x="82" y="898"/>
                  </a:lnTo>
                  <a:lnTo>
                    <a:pt x="77" y="904"/>
                  </a:lnTo>
                  <a:lnTo>
                    <a:pt x="73" y="910"/>
                  </a:lnTo>
                  <a:lnTo>
                    <a:pt x="73" y="912"/>
                  </a:lnTo>
                  <a:lnTo>
                    <a:pt x="76" y="912"/>
                  </a:lnTo>
                  <a:lnTo>
                    <a:pt x="79" y="909"/>
                  </a:lnTo>
                  <a:lnTo>
                    <a:pt x="85" y="904"/>
                  </a:lnTo>
                  <a:lnTo>
                    <a:pt x="91" y="897"/>
                  </a:lnTo>
                  <a:lnTo>
                    <a:pt x="98" y="890"/>
                  </a:lnTo>
                  <a:lnTo>
                    <a:pt x="103" y="884"/>
                  </a:lnTo>
                  <a:lnTo>
                    <a:pt x="105" y="879"/>
                  </a:lnTo>
                  <a:lnTo>
                    <a:pt x="107" y="875"/>
                  </a:lnTo>
                  <a:lnTo>
                    <a:pt x="104" y="875"/>
                  </a:lnTo>
                  <a:lnTo>
                    <a:pt x="99" y="879"/>
                  </a:lnTo>
                  <a:lnTo>
                    <a:pt x="95" y="884"/>
                  </a:lnTo>
                  <a:lnTo>
                    <a:pt x="88" y="891"/>
                  </a:lnTo>
                  <a:close/>
                  <a:moveTo>
                    <a:pt x="117" y="865"/>
                  </a:moveTo>
                  <a:lnTo>
                    <a:pt x="118" y="865"/>
                  </a:lnTo>
                  <a:lnTo>
                    <a:pt x="123" y="861"/>
                  </a:lnTo>
                  <a:lnTo>
                    <a:pt x="129" y="856"/>
                  </a:lnTo>
                  <a:lnTo>
                    <a:pt x="136" y="849"/>
                  </a:lnTo>
                  <a:lnTo>
                    <a:pt x="143" y="841"/>
                  </a:lnTo>
                  <a:lnTo>
                    <a:pt x="148" y="835"/>
                  </a:lnTo>
                  <a:lnTo>
                    <a:pt x="152" y="829"/>
                  </a:lnTo>
                  <a:lnTo>
                    <a:pt x="152" y="827"/>
                  </a:lnTo>
                  <a:lnTo>
                    <a:pt x="149" y="827"/>
                  </a:lnTo>
                  <a:lnTo>
                    <a:pt x="145" y="829"/>
                  </a:lnTo>
                  <a:lnTo>
                    <a:pt x="139" y="835"/>
                  </a:lnTo>
                  <a:lnTo>
                    <a:pt x="132" y="842"/>
                  </a:lnTo>
                  <a:lnTo>
                    <a:pt x="126" y="849"/>
                  </a:lnTo>
                  <a:lnTo>
                    <a:pt x="121" y="856"/>
                  </a:lnTo>
                  <a:lnTo>
                    <a:pt x="117" y="861"/>
                  </a:lnTo>
                  <a:lnTo>
                    <a:pt x="117" y="865"/>
                  </a:lnTo>
                  <a:close/>
                  <a:moveTo>
                    <a:pt x="200" y="774"/>
                  </a:moveTo>
                  <a:lnTo>
                    <a:pt x="198" y="775"/>
                  </a:lnTo>
                  <a:lnTo>
                    <a:pt x="193" y="778"/>
                  </a:lnTo>
                  <a:lnTo>
                    <a:pt x="186" y="784"/>
                  </a:lnTo>
                  <a:lnTo>
                    <a:pt x="179" y="791"/>
                  </a:lnTo>
                  <a:lnTo>
                    <a:pt x="172" y="799"/>
                  </a:lnTo>
                  <a:lnTo>
                    <a:pt x="167" y="806"/>
                  </a:lnTo>
                  <a:lnTo>
                    <a:pt x="164" y="811"/>
                  </a:lnTo>
                  <a:lnTo>
                    <a:pt x="164" y="815"/>
                  </a:lnTo>
                  <a:lnTo>
                    <a:pt x="166" y="815"/>
                  </a:lnTo>
                  <a:lnTo>
                    <a:pt x="171" y="811"/>
                  </a:lnTo>
                  <a:lnTo>
                    <a:pt x="177" y="805"/>
                  </a:lnTo>
                  <a:lnTo>
                    <a:pt x="184" y="798"/>
                  </a:lnTo>
                  <a:lnTo>
                    <a:pt x="191" y="790"/>
                  </a:lnTo>
                  <a:lnTo>
                    <a:pt x="197" y="784"/>
                  </a:lnTo>
                  <a:lnTo>
                    <a:pt x="199" y="778"/>
                  </a:lnTo>
                  <a:lnTo>
                    <a:pt x="200" y="774"/>
                  </a:lnTo>
                  <a:close/>
                  <a:moveTo>
                    <a:pt x="252" y="721"/>
                  </a:moveTo>
                  <a:lnTo>
                    <a:pt x="249" y="721"/>
                  </a:lnTo>
                  <a:lnTo>
                    <a:pt x="244" y="724"/>
                  </a:lnTo>
                  <a:lnTo>
                    <a:pt x="237" y="730"/>
                  </a:lnTo>
                  <a:lnTo>
                    <a:pt x="229" y="737"/>
                  </a:lnTo>
                  <a:lnTo>
                    <a:pt x="222" y="746"/>
                  </a:lnTo>
                  <a:lnTo>
                    <a:pt x="216" y="753"/>
                  </a:lnTo>
                  <a:lnTo>
                    <a:pt x="212" y="759"/>
                  </a:lnTo>
                  <a:lnTo>
                    <a:pt x="212" y="762"/>
                  </a:lnTo>
                  <a:lnTo>
                    <a:pt x="215" y="762"/>
                  </a:lnTo>
                  <a:lnTo>
                    <a:pt x="219" y="759"/>
                  </a:lnTo>
                  <a:lnTo>
                    <a:pt x="227" y="753"/>
                  </a:lnTo>
                  <a:lnTo>
                    <a:pt x="234" y="746"/>
                  </a:lnTo>
                  <a:lnTo>
                    <a:pt x="242" y="737"/>
                  </a:lnTo>
                  <a:lnTo>
                    <a:pt x="247" y="730"/>
                  </a:lnTo>
                  <a:lnTo>
                    <a:pt x="250" y="724"/>
                  </a:lnTo>
                  <a:lnTo>
                    <a:pt x="252" y="721"/>
                  </a:lnTo>
                  <a:close/>
                  <a:moveTo>
                    <a:pt x="305" y="665"/>
                  </a:moveTo>
                  <a:lnTo>
                    <a:pt x="303" y="665"/>
                  </a:lnTo>
                  <a:lnTo>
                    <a:pt x="298" y="669"/>
                  </a:lnTo>
                  <a:lnTo>
                    <a:pt x="291" y="674"/>
                  </a:lnTo>
                  <a:lnTo>
                    <a:pt x="282" y="683"/>
                  </a:lnTo>
                  <a:lnTo>
                    <a:pt x="274" y="691"/>
                  </a:lnTo>
                  <a:lnTo>
                    <a:pt x="268" y="698"/>
                  </a:lnTo>
                  <a:lnTo>
                    <a:pt x="265" y="704"/>
                  </a:lnTo>
                  <a:lnTo>
                    <a:pt x="263" y="708"/>
                  </a:lnTo>
                  <a:lnTo>
                    <a:pt x="267" y="708"/>
                  </a:lnTo>
                  <a:lnTo>
                    <a:pt x="272" y="704"/>
                  </a:lnTo>
                  <a:lnTo>
                    <a:pt x="279" y="698"/>
                  </a:lnTo>
                  <a:lnTo>
                    <a:pt x="287" y="690"/>
                  </a:lnTo>
                  <a:lnTo>
                    <a:pt x="295" y="682"/>
                  </a:lnTo>
                  <a:lnTo>
                    <a:pt x="301" y="674"/>
                  </a:lnTo>
                  <a:lnTo>
                    <a:pt x="305" y="669"/>
                  </a:lnTo>
                  <a:lnTo>
                    <a:pt x="305" y="665"/>
                  </a:lnTo>
                  <a:close/>
                  <a:moveTo>
                    <a:pt x="363" y="607"/>
                  </a:moveTo>
                  <a:lnTo>
                    <a:pt x="360" y="607"/>
                  </a:lnTo>
                  <a:lnTo>
                    <a:pt x="355" y="610"/>
                  </a:lnTo>
                  <a:lnTo>
                    <a:pt x="347" y="616"/>
                  </a:lnTo>
                  <a:lnTo>
                    <a:pt x="338" y="625"/>
                  </a:lnTo>
                  <a:lnTo>
                    <a:pt x="330" y="633"/>
                  </a:lnTo>
                  <a:lnTo>
                    <a:pt x="324" y="641"/>
                  </a:lnTo>
                  <a:lnTo>
                    <a:pt x="319" y="647"/>
                  </a:lnTo>
                  <a:lnTo>
                    <a:pt x="319" y="651"/>
                  </a:lnTo>
                  <a:lnTo>
                    <a:pt x="322" y="651"/>
                  </a:lnTo>
                  <a:lnTo>
                    <a:pt x="328" y="647"/>
                  </a:lnTo>
                  <a:lnTo>
                    <a:pt x="335" y="641"/>
                  </a:lnTo>
                  <a:lnTo>
                    <a:pt x="343" y="633"/>
                  </a:lnTo>
                  <a:lnTo>
                    <a:pt x="351" y="623"/>
                  </a:lnTo>
                  <a:lnTo>
                    <a:pt x="358" y="616"/>
                  </a:lnTo>
                  <a:lnTo>
                    <a:pt x="362" y="610"/>
                  </a:lnTo>
                  <a:lnTo>
                    <a:pt x="363" y="607"/>
                  </a:lnTo>
                  <a:close/>
                  <a:moveTo>
                    <a:pt x="50" y="979"/>
                  </a:moveTo>
                  <a:lnTo>
                    <a:pt x="44" y="986"/>
                  </a:lnTo>
                  <a:lnTo>
                    <a:pt x="40" y="990"/>
                  </a:lnTo>
                  <a:lnTo>
                    <a:pt x="37" y="995"/>
                  </a:lnTo>
                  <a:lnTo>
                    <a:pt x="37" y="998"/>
                  </a:lnTo>
                  <a:lnTo>
                    <a:pt x="39" y="998"/>
                  </a:lnTo>
                  <a:lnTo>
                    <a:pt x="42" y="995"/>
                  </a:lnTo>
                  <a:lnTo>
                    <a:pt x="47" y="990"/>
                  </a:lnTo>
                  <a:lnTo>
                    <a:pt x="53" y="985"/>
                  </a:lnTo>
                  <a:lnTo>
                    <a:pt x="58" y="979"/>
                  </a:lnTo>
                  <a:lnTo>
                    <a:pt x="63" y="973"/>
                  </a:lnTo>
                  <a:lnTo>
                    <a:pt x="65" y="968"/>
                  </a:lnTo>
                  <a:lnTo>
                    <a:pt x="65" y="966"/>
                  </a:lnTo>
                  <a:lnTo>
                    <a:pt x="64" y="966"/>
                  </a:lnTo>
                  <a:lnTo>
                    <a:pt x="59" y="968"/>
                  </a:lnTo>
                  <a:lnTo>
                    <a:pt x="54" y="973"/>
                  </a:lnTo>
                  <a:lnTo>
                    <a:pt x="50" y="979"/>
                  </a:lnTo>
                  <a:close/>
                  <a:moveTo>
                    <a:pt x="88" y="936"/>
                  </a:moveTo>
                  <a:lnTo>
                    <a:pt x="82" y="943"/>
                  </a:lnTo>
                  <a:lnTo>
                    <a:pt x="77" y="949"/>
                  </a:lnTo>
                  <a:lnTo>
                    <a:pt x="75" y="954"/>
                  </a:lnTo>
                  <a:lnTo>
                    <a:pt x="75" y="956"/>
                  </a:lnTo>
                  <a:lnTo>
                    <a:pt x="76" y="956"/>
                  </a:lnTo>
                  <a:lnTo>
                    <a:pt x="80" y="954"/>
                  </a:lnTo>
                  <a:lnTo>
                    <a:pt x="85" y="949"/>
                  </a:lnTo>
                  <a:lnTo>
                    <a:pt x="91" y="943"/>
                  </a:lnTo>
                  <a:lnTo>
                    <a:pt x="97" y="936"/>
                  </a:lnTo>
                  <a:lnTo>
                    <a:pt x="102" y="930"/>
                  </a:lnTo>
                  <a:lnTo>
                    <a:pt x="104" y="925"/>
                  </a:lnTo>
                  <a:lnTo>
                    <a:pt x="104" y="923"/>
                  </a:lnTo>
                  <a:lnTo>
                    <a:pt x="102" y="923"/>
                  </a:lnTo>
                  <a:lnTo>
                    <a:pt x="98" y="925"/>
                  </a:lnTo>
                  <a:lnTo>
                    <a:pt x="94" y="930"/>
                  </a:lnTo>
                  <a:lnTo>
                    <a:pt x="88" y="936"/>
                  </a:lnTo>
                  <a:close/>
                  <a:moveTo>
                    <a:pt x="146" y="878"/>
                  </a:moveTo>
                  <a:lnTo>
                    <a:pt x="143" y="878"/>
                  </a:lnTo>
                  <a:lnTo>
                    <a:pt x="140" y="880"/>
                  </a:lnTo>
                  <a:lnTo>
                    <a:pt x="134" y="885"/>
                  </a:lnTo>
                  <a:lnTo>
                    <a:pt x="128" y="892"/>
                  </a:lnTo>
                  <a:lnTo>
                    <a:pt x="122" y="898"/>
                  </a:lnTo>
                  <a:lnTo>
                    <a:pt x="117" y="905"/>
                  </a:lnTo>
                  <a:lnTo>
                    <a:pt x="115" y="910"/>
                  </a:lnTo>
                  <a:lnTo>
                    <a:pt x="114" y="912"/>
                  </a:lnTo>
                  <a:lnTo>
                    <a:pt x="116" y="912"/>
                  </a:lnTo>
                  <a:lnTo>
                    <a:pt x="120" y="910"/>
                  </a:lnTo>
                  <a:lnTo>
                    <a:pt x="126" y="905"/>
                  </a:lnTo>
                  <a:lnTo>
                    <a:pt x="132" y="898"/>
                  </a:lnTo>
                  <a:lnTo>
                    <a:pt x="139" y="891"/>
                  </a:lnTo>
                  <a:lnTo>
                    <a:pt x="142" y="885"/>
                  </a:lnTo>
                  <a:lnTo>
                    <a:pt x="146" y="880"/>
                  </a:lnTo>
                  <a:lnTo>
                    <a:pt x="146" y="878"/>
                  </a:lnTo>
                  <a:close/>
                  <a:moveTo>
                    <a:pt x="156" y="867"/>
                  </a:moveTo>
                  <a:lnTo>
                    <a:pt x="158" y="867"/>
                  </a:lnTo>
                  <a:lnTo>
                    <a:pt x="162" y="863"/>
                  </a:lnTo>
                  <a:lnTo>
                    <a:pt x="168" y="859"/>
                  </a:lnTo>
                  <a:lnTo>
                    <a:pt x="176" y="851"/>
                  </a:lnTo>
                  <a:lnTo>
                    <a:pt x="181" y="844"/>
                  </a:lnTo>
                  <a:lnTo>
                    <a:pt x="186" y="838"/>
                  </a:lnTo>
                  <a:lnTo>
                    <a:pt x="190" y="832"/>
                  </a:lnTo>
                  <a:lnTo>
                    <a:pt x="190" y="830"/>
                  </a:lnTo>
                  <a:lnTo>
                    <a:pt x="187" y="830"/>
                  </a:lnTo>
                  <a:lnTo>
                    <a:pt x="184" y="832"/>
                  </a:lnTo>
                  <a:lnTo>
                    <a:pt x="178" y="838"/>
                  </a:lnTo>
                  <a:lnTo>
                    <a:pt x="171" y="844"/>
                  </a:lnTo>
                  <a:lnTo>
                    <a:pt x="165" y="853"/>
                  </a:lnTo>
                  <a:lnTo>
                    <a:pt x="160" y="859"/>
                  </a:lnTo>
                  <a:lnTo>
                    <a:pt x="156" y="863"/>
                  </a:lnTo>
                  <a:lnTo>
                    <a:pt x="156" y="867"/>
                  </a:lnTo>
                  <a:close/>
                  <a:moveTo>
                    <a:pt x="216" y="796"/>
                  </a:moveTo>
                  <a:lnTo>
                    <a:pt x="209" y="804"/>
                  </a:lnTo>
                  <a:lnTo>
                    <a:pt x="204" y="811"/>
                  </a:lnTo>
                  <a:lnTo>
                    <a:pt x="202" y="816"/>
                  </a:lnTo>
                  <a:lnTo>
                    <a:pt x="200" y="818"/>
                  </a:lnTo>
                  <a:lnTo>
                    <a:pt x="203" y="818"/>
                  </a:lnTo>
                  <a:lnTo>
                    <a:pt x="208" y="816"/>
                  </a:lnTo>
                  <a:lnTo>
                    <a:pt x="214" y="811"/>
                  </a:lnTo>
                  <a:lnTo>
                    <a:pt x="221" y="804"/>
                  </a:lnTo>
                  <a:lnTo>
                    <a:pt x="228" y="796"/>
                  </a:lnTo>
                  <a:lnTo>
                    <a:pt x="233" y="789"/>
                  </a:lnTo>
                  <a:lnTo>
                    <a:pt x="236" y="784"/>
                  </a:lnTo>
                  <a:lnTo>
                    <a:pt x="236" y="781"/>
                  </a:lnTo>
                  <a:lnTo>
                    <a:pt x="234" y="781"/>
                  </a:lnTo>
                  <a:lnTo>
                    <a:pt x="229" y="784"/>
                  </a:lnTo>
                  <a:lnTo>
                    <a:pt x="223" y="789"/>
                  </a:lnTo>
                  <a:lnTo>
                    <a:pt x="216" y="796"/>
                  </a:lnTo>
                  <a:close/>
                  <a:moveTo>
                    <a:pt x="286" y="729"/>
                  </a:moveTo>
                  <a:lnTo>
                    <a:pt x="282" y="729"/>
                  </a:lnTo>
                  <a:lnTo>
                    <a:pt x="278" y="733"/>
                  </a:lnTo>
                  <a:lnTo>
                    <a:pt x="272" y="737"/>
                  </a:lnTo>
                  <a:lnTo>
                    <a:pt x="265" y="746"/>
                  </a:lnTo>
                  <a:lnTo>
                    <a:pt x="257" y="753"/>
                  </a:lnTo>
                  <a:lnTo>
                    <a:pt x="252" y="760"/>
                  </a:lnTo>
                  <a:lnTo>
                    <a:pt x="248" y="766"/>
                  </a:lnTo>
                  <a:lnTo>
                    <a:pt x="248" y="769"/>
                  </a:lnTo>
                  <a:lnTo>
                    <a:pt x="250" y="768"/>
                  </a:lnTo>
                  <a:lnTo>
                    <a:pt x="255" y="766"/>
                  </a:lnTo>
                  <a:lnTo>
                    <a:pt x="261" y="760"/>
                  </a:lnTo>
                  <a:lnTo>
                    <a:pt x="269" y="753"/>
                  </a:lnTo>
                  <a:lnTo>
                    <a:pt x="276" y="745"/>
                  </a:lnTo>
                  <a:lnTo>
                    <a:pt x="281" y="737"/>
                  </a:lnTo>
                  <a:lnTo>
                    <a:pt x="285" y="733"/>
                  </a:lnTo>
                  <a:lnTo>
                    <a:pt x="286" y="729"/>
                  </a:lnTo>
                  <a:close/>
                  <a:moveTo>
                    <a:pt x="337" y="676"/>
                  </a:moveTo>
                  <a:lnTo>
                    <a:pt x="335" y="676"/>
                  </a:lnTo>
                  <a:lnTo>
                    <a:pt x="330" y="679"/>
                  </a:lnTo>
                  <a:lnTo>
                    <a:pt x="323" y="684"/>
                  </a:lnTo>
                  <a:lnTo>
                    <a:pt x="315" y="692"/>
                  </a:lnTo>
                  <a:lnTo>
                    <a:pt x="307" y="701"/>
                  </a:lnTo>
                  <a:lnTo>
                    <a:pt x="301" y="708"/>
                  </a:lnTo>
                  <a:lnTo>
                    <a:pt x="298" y="714"/>
                  </a:lnTo>
                  <a:lnTo>
                    <a:pt x="298" y="716"/>
                  </a:lnTo>
                  <a:lnTo>
                    <a:pt x="300" y="716"/>
                  </a:lnTo>
                  <a:lnTo>
                    <a:pt x="305" y="714"/>
                  </a:lnTo>
                  <a:lnTo>
                    <a:pt x="312" y="708"/>
                  </a:lnTo>
                  <a:lnTo>
                    <a:pt x="320" y="701"/>
                  </a:lnTo>
                  <a:lnTo>
                    <a:pt x="328" y="692"/>
                  </a:lnTo>
                  <a:lnTo>
                    <a:pt x="334" y="684"/>
                  </a:lnTo>
                  <a:lnTo>
                    <a:pt x="337" y="679"/>
                  </a:lnTo>
                  <a:lnTo>
                    <a:pt x="337" y="676"/>
                  </a:lnTo>
                  <a:close/>
                  <a:moveTo>
                    <a:pt x="120" y="954"/>
                  </a:moveTo>
                  <a:lnTo>
                    <a:pt x="122" y="954"/>
                  </a:lnTo>
                  <a:lnTo>
                    <a:pt x="126" y="951"/>
                  </a:lnTo>
                  <a:lnTo>
                    <a:pt x="130" y="947"/>
                  </a:lnTo>
                  <a:lnTo>
                    <a:pt x="136" y="941"/>
                  </a:lnTo>
                  <a:lnTo>
                    <a:pt x="141" y="935"/>
                  </a:lnTo>
                  <a:lnTo>
                    <a:pt x="146" y="929"/>
                  </a:lnTo>
                  <a:lnTo>
                    <a:pt x="148" y="924"/>
                  </a:lnTo>
                  <a:lnTo>
                    <a:pt x="148" y="922"/>
                  </a:lnTo>
                  <a:lnTo>
                    <a:pt x="147" y="922"/>
                  </a:lnTo>
                  <a:lnTo>
                    <a:pt x="143" y="924"/>
                  </a:lnTo>
                  <a:lnTo>
                    <a:pt x="137" y="929"/>
                  </a:lnTo>
                  <a:lnTo>
                    <a:pt x="133" y="935"/>
                  </a:lnTo>
                  <a:lnTo>
                    <a:pt x="127" y="941"/>
                  </a:lnTo>
                  <a:lnTo>
                    <a:pt x="122" y="947"/>
                  </a:lnTo>
                  <a:lnTo>
                    <a:pt x="120" y="951"/>
                  </a:lnTo>
                  <a:lnTo>
                    <a:pt x="120" y="954"/>
                  </a:lnTo>
                  <a:close/>
                  <a:moveTo>
                    <a:pt x="158" y="912"/>
                  </a:moveTo>
                  <a:lnTo>
                    <a:pt x="160" y="912"/>
                  </a:lnTo>
                  <a:lnTo>
                    <a:pt x="164" y="910"/>
                  </a:lnTo>
                  <a:lnTo>
                    <a:pt x="170" y="905"/>
                  </a:lnTo>
                  <a:lnTo>
                    <a:pt x="176" y="898"/>
                  </a:lnTo>
                  <a:lnTo>
                    <a:pt x="181" y="892"/>
                  </a:lnTo>
                  <a:lnTo>
                    <a:pt x="185" y="886"/>
                  </a:lnTo>
                  <a:lnTo>
                    <a:pt x="189" y="881"/>
                  </a:lnTo>
                  <a:lnTo>
                    <a:pt x="189" y="879"/>
                  </a:lnTo>
                  <a:lnTo>
                    <a:pt x="186" y="879"/>
                  </a:lnTo>
                  <a:lnTo>
                    <a:pt x="183" y="881"/>
                  </a:lnTo>
                  <a:lnTo>
                    <a:pt x="177" y="886"/>
                  </a:lnTo>
                  <a:lnTo>
                    <a:pt x="171" y="892"/>
                  </a:lnTo>
                  <a:lnTo>
                    <a:pt x="165" y="899"/>
                  </a:lnTo>
                  <a:lnTo>
                    <a:pt x="161" y="905"/>
                  </a:lnTo>
                  <a:lnTo>
                    <a:pt x="158" y="909"/>
                  </a:lnTo>
                  <a:lnTo>
                    <a:pt x="158" y="912"/>
                  </a:lnTo>
                  <a:close/>
                  <a:moveTo>
                    <a:pt x="230" y="834"/>
                  </a:moveTo>
                  <a:lnTo>
                    <a:pt x="229" y="834"/>
                  </a:lnTo>
                  <a:lnTo>
                    <a:pt x="224" y="836"/>
                  </a:lnTo>
                  <a:lnTo>
                    <a:pt x="218" y="841"/>
                  </a:lnTo>
                  <a:lnTo>
                    <a:pt x="212" y="847"/>
                  </a:lnTo>
                  <a:lnTo>
                    <a:pt x="206" y="854"/>
                  </a:lnTo>
                  <a:lnTo>
                    <a:pt x="202" y="860"/>
                  </a:lnTo>
                  <a:lnTo>
                    <a:pt x="199" y="865"/>
                  </a:lnTo>
                  <a:lnTo>
                    <a:pt x="198" y="868"/>
                  </a:lnTo>
                  <a:lnTo>
                    <a:pt x="200" y="868"/>
                  </a:lnTo>
                  <a:lnTo>
                    <a:pt x="204" y="866"/>
                  </a:lnTo>
                  <a:lnTo>
                    <a:pt x="210" y="861"/>
                  </a:lnTo>
                  <a:lnTo>
                    <a:pt x="217" y="854"/>
                  </a:lnTo>
                  <a:lnTo>
                    <a:pt x="223" y="847"/>
                  </a:lnTo>
                  <a:lnTo>
                    <a:pt x="228" y="841"/>
                  </a:lnTo>
                  <a:lnTo>
                    <a:pt x="230" y="836"/>
                  </a:lnTo>
                  <a:lnTo>
                    <a:pt x="230" y="834"/>
                  </a:lnTo>
                  <a:close/>
                  <a:moveTo>
                    <a:pt x="256" y="800"/>
                  </a:moveTo>
                  <a:lnTo>
                    <a:pt x="249" y="808"/>
                  </a:lnTo>
                  <a:lnTo>
                    <a:pt x="244" y="815"/>
                  </a:lnTo>
                  <a:lnTo>
                    <a:pt x="242" y="819"/>
                  </a:lnTo>
                  <a:lnTo>
                    <a:pt x="241" y="822"/>
                  </a:lnTo>
                  <a:lnTo>
                    <a:pt x="243" y="822"/>
                  </a:lnTo>
                  <a:lnTo>
                    <a:pt x="248" y="819"/>
                  </a:lnTo>
                  <a:lnTo>
                    <a:pt x="254" y="815"/>
                  </a:lnTo>
                  <a:lnTo>
                    <a:pt x="261" y="808"/>
                  </a:lnTo>
                  <a:lnTo>
                    <a:pt x="267" y="800"/>
                  </a:lnTo>
                  <a:lnTo>
                    <a:pt x="272" y="794"/>
                  </a:lnTo>
                  <a:lnTo>
                    <a:pt x="275" y="789"/>
                  </a:lnTo>
                  <a:lnTo>
                    <a:pt x="275" y="786"/>
                  </a:lnTo>
                  <a:lnTo>
                    <a:pt x="273" y="786"/>
                  </a:lnTo>
                  <a:lnTo>
                    <a:pt x="268" y="789"/>
                  </a:lnTo>
                  <a:lnTo>
                    <a:pt x="262" y="793"/>
                  </a:lnTo>
                  <a:lnTo>
                    <a:pt x="256" y="800"/>
                  </a:lnTo>
                  <a:close/>
                  <a:moveTo>
                    <a:pt x="303" y="752"/>
                  </a:moveTo>
                  <a:lnTo>
                    <a:pt x="295" y="760"/>
                  </a:lnTo>
                  <a:lnTo>
                    <a:pt x="290" y="766"/>
                  </a:lnTo>
                  <a:lnTo>
                    <a:pt x="287" y="772"/>
                  </a:lnTo>
                  <a:lnTo>
                    <a:pt x="286" y="774"/>
                  </a:lnTo>
                  <a:lnTo>
                    <a:pt x="288" y="774"/>
                  </a:lnTo>
                  <a:lnTo>
                    <a:pt x="293" y="772"/>
                  </a:lnTo>
                  <a:lnTo>
                    <a:pt x="299" y="766"/>
                  </a:lnTo>
                  <a:lnTo>
                    <a:pt x="307" y="760"/>
                  </a:lnTo>
                  <a:lnTo>
                    <a:pt x="313" y="752"/>
                  </a:lnTo>
                  <a:lnTo>
                    <a:pt x="319" y="745"/>
                  </a:lnTo>
                  <a:lnTo>
                    <a:pt x="322" y="740"/>
                  </a:lnTo>
                  <a:lnTo>
                    <a:pt x="323" y="736"/>
                  </a:lnTo>
                  <a:lnTo>
                    <a:pt x="320" y="736"/>
                  </a:lnTo>
                  <a:lnTo>
                    <a:pt x="316" y="740"/>
                  </a:lnTo>
                  <a:lnTo>
                    <a:pt x="310" y="745"/>
                  </a:lnTo>
                  <a:lnTo>
                    <a:pt x="303" y="752"/>
                  </a:lnTo>
                  <a:close/>
                  <a:moveTo>
                    <a:pt x="335" y="724"/>
                  </a:moveTo>
                  <a:lnTo>
                    <a:pt x="337" y="724"/>
                  </a:lnTo>
                  <a:lnTo>
                    <a:pt x="342" y="722"/>
                  </a:lnTo>
                  <a:lnTo>
                    <a:pt x="348" y="716"/>
                  </a:lnTo>
                  <a:lnTo>
                    <a:pt x="356" y="709"/>
                  </a:lnTo>
                  <a:lnTo>
                    <a:pt x="363" y="701"/>
                  </a:lnTo>
                  <a:lnTo>
                    <a:pt x="369" y="693"/>
                  </a:lnTo>
                  <a:lnTo>
                    <a:pt x="372" y="689"/>
                  </a:lnTo>
                  <a:lnTo>
                    <a:pt x="373" y="685"/>
                  </a:lnTo>
                  <a:lnTo>
                    <a:pt x="370" y="685"/>
                  </a:lnTo>
                  <a:lnTo>
                    <a:pt x="366" y="689"/>
                  </a:lnTo>
                  <a:lnTo>
                    <a:pt x="358" y="693"/>
                  </a:lnTo>
                  <a:lnTo>
                    <a:pt x="351" y="701"/>
                  </a:lnTo>
                  <a:lnTo>
                    <a:pt x="344" y="709"/>
                  </a:lnTo>
                  <a:lnTo>
                    <a:pt x="338" y="716"/>
                  </a:lnTo>
                  <a:lnTo>
                    <a:pt x="335" y="722"/>
                  </a:lnTo>
                  <a:lnTo>
                    <a:pt x="335" y="724"/>
                  </a:lnTo>
                  <a:close/>
                  <a:moveTo>
                    <a:pt x="217" y="892"/>
                  </a:moveTo>
                  <a:lnTo>
                    <a:pt x="211" y="898"/>
                  </a:lnTo>
                  <a:lnTo>
                    <a:pt x="208" y="904"/>
                  </a:lnTo>
                  <a:lnTo>
                    <a:pt x="205" y="909"/>
                  </a:lnTo>
                  <a:lnTo>
                    <a:pt x="204" y="911"/>
                  </a:lnTo>
                  <a:lnTo>
                    <a:pt x="206" y="911"/>
                  </a:lnTo>
                  <a:lnTo>
                    <a:pt x="210" y="909"/>
                  </a:lnTo>
                  <a:lnTo>
                    <a:pt x="216" y="904"/>
                  </a:lnTo>
                  <a:lnTo>
                    <a:pt x="222" y="898"/>
                  </a:lnTo>
                  <a:lnTo>
                    <a:pt x="227" y="892"/>
                  </a:lnTo>
                  <a:lnTo>
                    <a:pt x="231" y="886"/>
                  </a:lnTo>
                  <a:lnTo>
                    <a:pt x="234" y="881"/>
                  </a:lnTo>
                  <a:lnTo>
                    <a:pt x="234" y="879"/>
                  </a:lnTo>
                  <a:lnTo>
                    <a:pt x="233" y="879"/>
                  </a:lnTo>
                  <a:lnTo>
                    <a:pt x="228" y="881"/>
                  </a:lnTo>
                  <a:lnTo>
                    <a:pt x="223" y="886"/>
                  </a:lnTo>
                  <a:lnTo>
                    <a:pt x="217" y="892"/>
                  </a:lnTo>
                  <a:close/>
                  <a:moveTo>
                    <a:pt x="256" y="849"/>
                  </a:moveTo>
                  <a:lnTo>
                    <a:pt x="250" y="855"/>
                  </a:lnTo>
                  <a:lnTo>
                    <a:pt x="247" y="861"/>
                  </a:lnTo>
                  <a:lnTo>
                    <a:pt x="243" y="866"/>
                  </a:lnTo>
                  <a:lnTo>
                    <a:pt x="243" y="869"/>
                  </a:lnTo>
                  <a:lnTo>
                    <a:pt x="246" y="869"/>
                  </a:lnTo>
                  <a:lnTo>
                    <a:pt x="249" y="867"/>
                  </a:lnTo>
                  <a:lnTo>
                    <a:pt x="255" y="862"/>
                  </a:lnTo>
                  <a:lnTo>
                    <a:pt x="261" y="856"/>
                  </a:lnTo>
                  <a:lnTo>
                    <a:pt x="267" y="849"/>
                  </a:lnTo>
                  <a:lnTo>
                    <a:pt x="272" y="843"/>
                  </a:lnTo>
                  <a:lnTo>
                    <a:pt x="274" y="838"/>
                  </a:lnTo>
                  <a:lnTo>
                    <a:pt x="274" y="836"/>
                  </a:lnTo>
                  <a:lnTo>
                    <a:pt x="273" y="836"/>
                  </a:lnTo>
                  <a:lnTo>
                    <a:pt x="268" y="838"/>
                  </a:lnTo>
                  <a:lnTo>
                    <a:pt x="263" y="843"/>
                  </a:lnTo>
                  <a:lnTo>
                    <a:pt x="256" y="849"/>
                  </a:lnTo>
                  <a:close/>
                  <a:moveTo>
                    <a:pt x="318" y="791"/>
                  </a:moveTo>
                  <a:lnTo>
                    <a:pt x="316" y="791"/>
                  </a:lnTo>
                  <a:lnTo>
                    <a:pt x="311" y="793"/>
                  </a:lnTo>
                  <a:lnTo>
                    <a:pt x="305" y="798"/>
                  </a:lnTo>
                  <a:lnTo>
                    <a:pt x="299" y="804"/>
                  </a:lnTo>
                  <a:lnTo>
                    <a:pt x="293" y="811"/>
                  </a:lnTo>
                  <a:lnTo>
                    <a:pt x="288" y="817"/>
                  </a:lnTo>
                  <a:lnTo>
                    <a:pt x="285" y="822"/>
                  </a:lnTo>
                  <a:lnTo>
                    <a:pt x="285" y="825"/>
                  </a:lnTo>
                  <a:lnTo>
                    <a:pt x="287" y="825"/>
                  </a:lnTo>
                  <a:lnTo>
                    <a:pt x="291" y="823"/>
                  </a:lnTo>
                  <a:lnTo>
                    <a:pt x="297" y="818"/>
                  </a:lnTo>
                  <a:lnTo>
                    <a:pt x="304" y="811"/>
                  </a:lnTo>
                  <a:lnTo>
                    <a:pt x="310" y="804"/>
                  </a:lnTo>
                  <a:lnTo>
                    <a:pt x="315" y="798"/>
                  </a:lnTo>
                  <a:lnTo>
                    <a:pt x="317" y="793"/>
                  </a:lnTo>
                  <a:lnTo>
                    <a:pt x="318" y="791"/>
                  </a:lnTo>
                  <a:close/>
                  <a:moveTo>
                    <a:pt x="343" y="758"/>
                  </a:moveTo>
                  <a:lnTo>
                    <a:pt x="337" y="765"/>
                  </a:lnTo>
                  <a:lnTo>
                    <a:pt x="331" y="772"/>
                  </a:lnTo>
                  <a:lnTo>
                    <a:pt x="329" y="777"/>
                  </a:lnTo>
                  <a:lnTo>
                    <a:pt x="328" y="779"/>
                  </a:lnTo>
                  <a:lnTo>
                    <a:pt x="330" y="779"/>
                  </a:lnTo>
                  <a:lnTo>
                    <a:pt x="335" y="777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55" y="758"/>
                  </a:lnTo>
                  <a:lnTo>
                    <a:pt x="360" y="752"/>
                  </a:lnTo>
                  <a:lnTo>
                    <a:pt x="362" y="746"/>
                  </a:lnTo>
                  <a:lnTo>
                    <a:pt x="363" y="743"/>
                  </a:lnTo>
                  <a:lnTo>
                    <a:pt x="361" y="743"/>
                  </a:lnTo>
                  <a:lnTo>
                    <a:pt x="356" y="746"/>
                  </a:lnTo>
                  <a:lnTo>
                    <a:pt x="350" y="750"/>
                  </a:lnTo>
                  <a:lnTo>
                    <a:pt x="343" y="758"/>
                  </a:lnTo>
                  <a:close/>
                  <a:moveTo>
                    <a:pt x="304" y="850"/>
                  </a:moveTo>
                  <a:lnTo>
                    <a:pt x="299" y="856"/>
                  </a:lnTo>
                  <a:lnTo>
                    <a:pt x="294" y="862"/>
                  </a:lnTo>
                  <a:lnTo>
                    <a:pt x="292" y="867"/>
                  </a:lnTo>
                  <a:lnTo>
                    <a:pt x="292" y="869"/>
                  </a:lnTo>
                  <a:lnTo>
                    <a:pt x="293" y="869"/>
                  </a:lnTo>
                  <a:lnTo>
                    <a:pt x="298" y="867"/>
                  </a:lnTo>
                  <a:lnTo>
                    <a:pt x="303" y="863"/>
                  </a:lnTo>
                  <a:lnTo>
                    <a:pt x="309" y="857"/>
                  </a:lnTo>
                  <a:lnTo>
                    <a:pt x="315" y="850"/>
                  </a:lnTo>
                  <a:lnTo>
                    <a:pt x="318" y="844"/>
                  </a:lnTo>
                  <a:lnTo>
                    <a:pt x="322" y="841"/>
                  </a:lnTo>
                  <a:lnTo>
                    <a:pt x="322" y="837"/>
                  </a:lnTo>
                  <a:lnTo>
                    <a:pt x="319" y="837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304" y="850"/>
                  </a:lnTo>
                  <a:close/>
                  <a:moveTo>
                    <a:pt x="344" y="808"/>
                  </a:moveTo>
                  <a:lnTo>
                    <a:pt x="338" y="815"/>
                  </a:lnTo>
                  <a:lnTo>
                    <a:pt x="334" y="821"/>
                  </a:lnTo>
                  <a:lnTo>
                    <a:pt x="331" y="825"/>
                  </a:lnTo>
                  <a:lnTo>
                    <a:pt x="331" y="828"/>
                  </a:lnTo>
                  <a:lnTo>
                    <a:pt x="334" y="828"/>
                  </a:lnTo>
                  <a:lnTo>
                    <a:pt x="337" y="825"/>
                  </a:lnTo>
                  <a:lnTo>
                    <a:pt x="343" y="821"/>
                  </a:lnTo>
                  <a:lnTo>
                    <a:pt x="349" y="815"/>
                  </a:lnTo>
                  <a:lnTo>
                    <a:pt x="355" y="808"/>
                  </a:lnTo>
                  <a:lnTo>
                    <a:pt x="360" y="802"/>
                  </a:lnTo>
                  <a:lnTo>
                    <a:pt x="362" y="797"/>
                  </a:lnTo>
                  <a:lnTo>
                    <a:pt x="363" y="794"/>
                  </a:lnTo>
                  <a:lnTo>
                    <a:pt x="361" y="794"/>
                  </a:lnTo>
                  <a:lnTo>
                    <a:pt x="356" y="797"/>
                  </a:lnTo>
                  <a:lnTo>
                    <a:pt x="351" y="802"/>
                  </a:lnTo>
                  <a:lnTo>
                    <a:pt x="344" y="808"/>
                  </a:lnTo>
                  <a:close/>
                </a:path>
              </a:pathLst>
            </a:custGeom>
            <a:solidFill>
              <a:srgbClr val="F6E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1" name="Freeform 65"/>
            <p:cNvSpPr>
              <a:spLocks noEditPoints="1"/>
            </p:cNvSpPr>
            <p:nvPr userDrawn="1"/>
          </p:nvSpPr>
          <p:spPr bwMode="auto">
            <a:xfrm>
              <a:off x="5672138" y="2974975"/>
              <a:ext cx="203200" cy="581025"/>
            </a:xfrm>
            <a:custGeom>
              <a:avLst/>
              <a:gdLst>
                <a:gd name="T0" fmla="*/ 0 w 385"/>
                <a:gd name="T1" fmla="*/ 854 h 1096"/>
                <a:gd name="T2" fmla="*/ 55 w 385"/>
                <a:gd name="T3" fmla="*/ 611 h 1096"/>
                <a:gd name="T4" fmla="*/ 0 w 385"/>
                <a:gd name="T5" fmla="*/ 490 h 1096"/>
                <a:gd name="T6" fmla="*/ 68 w 385"/>
                <a:gd name="T7" fmla="*/ 340 h 1096"/>
                <a:gd name="T8" fmla="*/ 385 w 385"/>
                <a:gd name="T9" fmla="*/ 0 h 1096"/>
                <a:gd name="T10" fmla="*/ 374 w 385"/>
                <a:gd name="T11" fmla="*/ 43 h 1096"/>
                <a:gd name="T12" fmla="*/ 360 w 385"/>
                <a:gd name="T13" fmla="*/ 168 h 1096"/>
                <a:gd name="T14" fmla="*/ 340 w 385"/>
                <a:gd name="T15" fmla="*/ 256 h 1096"/>
                <a:gd name="T16" fmla="*/ 361 w 385"/>
                <a:gd name="T17" fmla="*/ 331 h 1096"/>
                <a:gd name="T18" fmla="*/ 341 w 385"/>
                <a:gd name="T19" fmla="*/ 447 h 1096"/>
                <a:gd name="T20" fmla="*/ 378 w 385"/>
                <a:gd name="T21" fmla="*/ 467 h 1096"/>
                <a:gd name="T22" fmla="*/ 336 w 385"/>
                <a:gd name="T23" fmla="*/ 671 h 1096"/>
                <a:gd name="T24" fmla="*/ 383 w 385"/>
                <a:gd name="T25" fmla="*/ 811 h 1096"/>
                <a:gd name="T26" fmla="*/ 172 w 385"/>
                <a:gd name="T27" fmla="*/ 200 h 1096"/>
                <a:gd name="T28" fmla="*/ 203 w 385"/>
                <a:gd name="T29" fmla="*/ 186 h 1096"/>
                <a:gd name="T30" fmla="*/ 320 w 385"/>
                <a:gd name="T31" fmla="*/ 81 h 1096"/>
                <a:gd name="T32" fmla="*/ 168 w 385"/>
                <a:gd name="T33" fmla="*/ 237 h 1096"/>
                <a:gd name="T34" fmla="*/ 136 w 385"/>
                <a:gd name="T35" fmla="*/ 299 h 1096"/>
                <a:gd name="T36" fmla="*/ 86 w 385"/>
                <a:gd name="T37" fmla="*/ 350 h 1096"/>
                <a:gd name="T38" fmla="*/ 102 w 385"/>
                <a:gd name="T39" fmla="*/ 354 h 1096"/>
                <a:gd name="T40" fmla="*/ 143 w 385"/>
                <a:gd name="T41" fmla="*/ 337 h 1096"/>
                <a:gd name="T42" fmla="*/ 71 w 385"/>
                <a:gd name="T43" fmla="*/ 412 h 1096"/>
                <a:gd name="T44" fmla="*/ 24 w 385"/>
                <a:gd name="T45" fmla="*/ 474 h 1096"/>
                <a:gd name="T46" fmla="*/ 316 w 385"/>
                <a:gd name="T47" fmla="*/ 207 h 1096"/>
                <a:gd name="T48" fmla="*/ 216 w 385"/>
                <a:gd name="T49" fmla="*/ 308 h 1096"/>
                <a:gd name="T50" fmla="*/ 285 w 385"/>
                <a:gd name="T51" fmla="*/ 264 h 1096"/>
                <a:gd name="T52" fmla="*/ 137 w 385"/>
                <a:gd name="T53" fmla="*/ 429 h 1096"/>
                <a:gd name="T54" fmla="*/ 81 w 385"/>
                <a:gd name="T55" fmla="*/ 502 h 1096"/>
                <a:gd name="T56" fmla="*/ 11 w 385"/>
                <a:gd name="T57" fmla="*/ 597 h 1096"/>
                <a:gd name="T58" fmla="*/ 257 w 385"/>
                <a:gd name="T59" fmla="*/ 366 h 1096"/>
                <a:gd name="T60" fmla="*/ 137 w 385"/>
                <a:gd name="T61" fmla="*/ 492 h 1096"/>
                <a:gd name="T62" fmla="*/ 82 w 385"/>
                <a:gd name="T63" fmla="*/ 578 h 1096"/>
                <a:gd name="T64" fmla="*/ 335 w 385"/>
                <a:gd name="T65" fmla="*/ 340 h 1096"/>
                <a:gd name="T66" fmla="*/ 196 w 385"/>
                <a:gd name="T67" fmla="*/ 485 h 1096"/>
                <a:gd name="T68" fmla="*/ 95 w 385"/>
                <a:gd name="T69" fmla="*/ 614 h 1096"/>
                <a:gd name="T70" fmla="*/ 319 w 385"/>
                <a:gd name="T71" fmla="*/ 408 h 1096"/>
                <a:gd name="T72" fmla="*/ 163 w 385"/>
                <a:gd name="T73" fmla="*/ 584 h 1096"/>
                <a:gd name="T74" fmla="*/ 26 w 385"/>
                <a:gd name="T75" fmla="*/ 748 h 1096"/>
                <a:gd name="T76" fmla="*/ 201 w 385"/>
                <a:gd name="T77" fmla="*/ 585 h 1096"/>
                <a:gd name="T78" fmla="*/ 155 w 385"/>
                <a:gd name="T79" fmla="*/ 653 h 1096"/>
                <a:gd name="T80" fmla="*/ 254 w 385"/>
                <a:gd name="T81" fmla="*/ 555 h 1096"/>
                <a:gd name="T82" fmla="*/ 158 w 385"/>
                <a:gd name="T83" fmla="*/ 694 h 1096"/>
                <a:gd name="T84" fmla="*/ 51 w 385"/>
                <a:gd name="T85" fmla="*/ 829 h 1096"/>
                <a:gd name="T86" fmla="*/ 137 w 385"/>
                <a:gd name="T87" fmla="*/ 745 h 1096"/>
                <a:gd name="T88" fmla="*/ 326 w 385"/>
                <a:gd name="T89" fmla="*/ 566 h 1096"/>
                <a:gd name="T90" fmla="*/ 190 w 385"/>
                <a:gd name="T91" fmla="*/ 724 h 1096"/>
                <a:gd name="T92" fmla="*/ 295 w 385"/>
                <a:gd name="T93" fmla="*/ 630 h 1096"/>
                <a:gd name="T94" fmla="*/ 113 w 385"/>
                <a:gd name="T95" fmla="*/ 854 h 1096"/>
                <a:gd name="T96" fmla="*/ 269 w 385"/>
                <a:gd name="T97" fmla="*/ 686 h 1096"/>
                <a:gd name="T98" fmla="*/ 41 w 385"/>
                <a:gd name="T99" fmla="*/ 974 h 1096"/>
                <a:gd name="T100" fmla="*/ 145 w 385"/>
                <a:gd name="T101" fmla="*/ 861 h 1096"/>
                <a:gd name="T102" fmla="*/ 317 w 385"/>
                <a:gd name="T103" fmla="*/ 685 h 1096"/>
                <a:gd name="T104" fmla="*/ 83 w 385"/>
                <a:gd name="T105" fmla="*/ 974 h 1096"/>
                <a:gd name="T106" fmla="*/ 210 w 385"/>
                <a:gd name="T107" fmla="*/ 833 h 1096"/>
                <a:gd name="T108" fmla="*/ 308 w 385"/>
                <a:gd name="T109" fmla="*/ 737 h 1096"/>
                <a:gd name="T110" fmla="*/ 82 w 385"/>
                <a:gd name="T111" fmla="*/ 1021 h 1096"/>
                <a:gd name="T112" fmla="*/ 184 w 385"/>
                <a:gd name="T113" fmla="*/ 916 h 1096"/>
                <a:gd name="T114" fmla="*/ 297 w 385"/>
                <a:gd name="T115" fmla="*/ 806 h 1096"/>
                <a:gd name="T116" fmla="*/ 127 w 385"/>
                <a:gd name="T117" fmla="*/ 1022 h 1096"/>
                <a:gd name="T118" fmla="*/ 253 w 385"/>
                <a:gd name="T119" fmla="*/ 889 h 1096"/>
                <a:gd name="T120" fmla="*/ 345 w 385"/>
                <a:gd name="T121" fmla="*/ 811 h 1096"/>
                <a:gd name="T122" fmla="*/ 254 w 385"/>
                <a:gd name="T123" fmla="*/ 941 h 1096"/>
                <a:gd name="T124" fmla="*/ 281 w 385"/>
                <a:gd name="T125" fmla="*/ 974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096">
                  <a:moveTo>
                    <a:pt x="0" y="974"/>
                  </a:moveTo>
                  <a:lnTo>
                    <a:pt x="0" y="964"/>
                  </a:lnTo>
                  <a:lnTo>
                    <a:pt x="6" y="960"/>
                  </a:lnTo>
                  <a:lnTo>
                    <a:pt x="8" y="959"/>
                  </a:lnTo>
                  <a:lnTo>
                    <a:pt x="6" y="965"/>
                  </a:lnTo>
                  <a:lnTo>
                    <a:pt x="0" y="974"/>
                  </a:lnTo>
                  <a:close/>
                  <a:moveTo>
                    <a:pt x="0" y="932"/>
                  </a:moveTo>
                  <a:lnTo>
                    <a:pt x="0" y="920"/>
                  </a:lnTo>
                  <a:lnTo>
                    <a:pt x="3" y="918"/>
                  </a:lnTo>
                  <a:lnTo>
                    <a:pt x="6" y="914"/>
                  </a:lnTo>
                  <a:lnTo>
                    <a:pt x="14" y="906"/>
                  </a:lnTo>
                  <a:lnTo>
                    <a:pt x="20" y="900"/>
                  </a:lnTo>
                  <a:lnTo>
                    <a:pt x="26" y="896"/>
                  </a:lnTo>
                  <a:lnTo>
                    <a:pt x="29" y="896"/>
                  </a:lnTo>
                  <a:lnTo>
                    <a:pt x="27" y="900"/>
                  </a:lnTo>
                  <a:lnTo>
                    <a:pt x="24" y="906"/>
                  </a:lnTo>
                  <a:lnTo>
                    <a:pt x="18" y="913"/>
                  </a:lnTo>
                  <a:lnTo>
                    <a:pt x="11" y="922"/>
                  </a:lnTo>
                  <a:lnTo>
                    <a:pt x="5" y="927"/>
                  </a:lnTo>
                  <a:lnTo>
                    <a:pt x="0" y="932"/>
                  </a:lnTo>
                  <a:close/>
                  <a:moveTo>
                    <a:pt x="0" y="889"/>
                  </a:moveTo>
                  <a:lnTo>
                    <a:pt x="0" y="886"/>
                  </a:lnTo>
                  <a:lnTo>
                    <a:pt x="0" y="886"/>
                  </a:lnTo>
                  <a:lnTo>
                    <a:pt x="1" y="886"/>
                  </a:lnTo>
                  <a:lnTo>
                    <a:pt x="1" y="887"/>
                  </a:lnTo>
                  <a:lnTo>
                    <a:pt x="0" y="889"/>
                  </a:lnTo>
                  <a:close/>
                  <a:moveTo>
                    <a:pt x="0" y="854"/>
                  </a:moveTo>
                  <a:lnTo>
                    <a:pt x="0" y="843"/>
                  </a:lnTo>
                  <a:lnTo>
                    <a:pt x="5" y="837"/>
                  </a:lnTo>
                  <a:lnTo>
                    <a:pt x="12" y="831"/>
                  </a:lnTo>
                  <a:lnTo>
                    <a:pt x="20" y="821"/>
                  </a:lnTo>
                  <a:lnTo>
                    <a:pt x="29" y="814"/>
                  </a:lnTo>
                  <a:lnTo>
                    <a:pt x="35" y="811"/>
                  </a:lnTo>
                  <a:lnTo>
                    <a:pt x="37" y="810"/>
                  </a:lnTo>
                  <a:lnTo>
                    <a:pt x="37" y="813"/>
                  </a:lnTo>
                  <a:lnTo>
                    <a:pt x="32" y="820"/>
                  </a:lnTo>
                  <a:lnTo>
                    <a:pt x="25" y="829"/>
                  </a:lnTo>
                  <a:lnTo>
                    <a:pt x="17" y="838"/>
                  </a:lnTo>
                  <a:lnTo>
                    <a:pt x="7" y="848"/>
                  </a:lnTo>
                  <a:lnTo>
                    <a:pt x="0" y="854"/>
                  </a:lnTo>
                  <a:close/>
                  <a:moveTo>
                    <a:pt x="0" y="820"/>
                  </a:moveTo>
                  <a:lnTo>
                    <a:pt x="0" y="807"/>
                  </a:lnTo>
                  <a:lnTo>
                    <a:pt x="7" y="801"/>
                  </a:lnTo>
                  <a:lnTo>
                    <a:pt x="13" y="796"/>
                  </a:lnTo>
                  <a:lnTo>
                    <a:pt x="17" y="794"/>
                  </a:lnTo>
                  <a:lnTo>
                    <a:pt x="19" y="794"/>
                  </a:lnTo>
                  <a:lnTo>
                    <a:pt x="18" y="796"/>
                  </a:lnTo>
                  <a:lnTo>
                    <a:pt x="14" y="802"/>
                  </a:lnTo>
                  <a:lnTo>
                    <a:pt x="8" y="811"/>
                  </a:lnTo>
                  <a:lnTo>
                    <a:pt x="0" y="820"/>
                  </a:lnTo>
                  <a:close/>
                  <a:moveTo>
                    <a:pt x="0" y="783"/>
                  </a:moveTo>
                  <a:lnTo>
                    <a:pt x="0" y="776"/>
                  </a:lnTo>
                  <a:lnTo>
                    <a:pt x="3" y="775"/>
                  </a:lnTo>
                  <a:lnTo>
                    <a:pt x="4" y="775"/>
                  </a:lnTo>
                  <a:lnTo>
                    <a:pt x="4" y="779"/>
                  </a:lnTo>
                  <a:lnTo>
                    <a:pt x="0" y="783"/>
                  </a:lnTo>
                  <a:close/>
                  <a:moveTo>
                    <a:pt x="0" y="691"/>
                  </a:moveTo>
                  <a:lnTo>
                    <a:pt x="0" y="685"/>
                  </a:lnTo>
                  <a:lnTo>
                    <a:pt x="10" y="672"/>
                  </a:lnTo>
                  <a:lnTo>
                    <a:pt x="26" y="655"/>
                  </a:lnTo>
                  <a:lnTo>
                    <a:pt x="38" y="643"/>
                  </a:lnTo>
                  <a:lnTo>
                    <a:pt x="49" y="635"/>
                  </a:lnTo>
                  <a:lnTo>
                    <a:pt x="56" y="629"/>
                  </a:lnTo>
                  <a:lnTo>
                    <a:pt x="60" y="629"/>
                  </a:lnTo>
                  <a:lnTo>
                    <a:pt x="57" y="633"/>
                  </a:lnTo>
                  <a:lnTo>
                    <a:pt x="52" y="641"/>
                  </a:lnTo>
                  <a:lnTo>
                    <a:pt x="43" y="652"/>
                  </a:lnTo>
                  <a:lnTo>
                    <a:pt x="31" y="663"/>
                  </a:lnTo>
                  <a:lnTo>
                    <a:pt x="12" y="681"/>
                  </a:lnTo>
                  <a:lnTo>
                    <a:pt x="0" y="691"/>
                  </a:lnTo>
                  <a:close/>
                  <a:moveTo>
                    <a:pt x="0" y="663"/>
                  </a:moveTo>
                  <a:lnTo>
                    <a:pt x="0" y="657"/>
                  </a:lnTo>
                  <a:lnTo>
                    <a:pt x="11" y="644"/>
                  </a:lnTo>
                  <a:lnTo>
                    <a:pt x="27" y="627"/>
                  </a:lnTo>
                  <a:lnTo>
                    <a:pt x="39" y="615"/>
                  </a:lnTo>
                  <a:lnTo>
                    <a:pt x="50" y="605"/>
                  </a:lnTo>
                  <a:lnTo>
                    <a:pt x="58" y="599"/>
                  </a:lnTo>
                  <a:lnTo>
                    <a:pt x="62" y="598"/>
                  </a:lnTo>
                  <a:lnTo>
                    <a:pt x="61" y="603"/>
                  </a:lnTo>
                  <a:lnTo>
                    <a:pt x="55" y="611"/>
                  </a:lnTo>
                  <a:lnTo>
                    <a:pt x="44" y="622"/>
                  </a:lnTo>
                  <a:lnTo>
                    <a:pt x="32" y="635"/>
                  </a:lnTo>
                  <a:lnTo>
                    <a:pt x="13" y="654"/>
                  </a:lnTo>
                  <a:lnTo>
                    <a:pt x="0" y="663"/>
                  </a:lnTo>
                  <a:close/>
                  <a:moveTo>
                    <a:pt x="0" y="571"/>
                  </a:moveTo>
                  <a:lnTo>
                    <a:pt x="0" y="560"/>
                  </a:lnTo>
                  <a:lnTo>
                    <a:pt x="10" y="553"/>
                  </a:lnTo>
                  <a:lnTo>
                    <a:pt x="13" y="552"/>
                  </a:lnTo>
                  <a:lnTo>
                    <a:pt x="11" y="558"/>
                  </a:lnTo>
                  <a:lnTo>
                    <a:pt x="0" y="571"/>
                  </a:lnTo>
                  <a:close/>
                  <a:moveTo>
                    <a:pt x="0" y="551"/>
                  </a:moveTo>
                  <a:lnTo>
                    <a:pt x="0" y="537"/>
                  </a:lnTo>
                  <a:lnTo>
                    <a:pt x="12" y="527"/>
                  </a:lnTo>
                  <a:lnTo>
                    <a:pt x="23" y="517"/>
                  </a:lnTo>
                  <a:lnTo>
                    <a:pt x="29" y="513"/>
                  </a:lnTo>
                  <a:lnTo>
                    <a:pt x="32" y="511"/>
                  </a:lnTo>
                  <a:lnTo>
                    <a:pt x="31" y="516"/>
                  </a:lnTo>
                  <a:lnTo>
                    <a:pt x="24" y="524"/>
                  </a:lnTo>
                  <a:lnTo>
                    <a:pt x="13" y="536"/>
                  </a:lnTo>
                  <a:lnTo>
                    <a:pt x="0" y="551"/>
                  </a:lnTo>
                  <a:close/>
                  <a:moveTo>
                    <a:pt x="0" y="530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4" y="503"/>
                  </a:lnTo>
                  <a:lnTo>
                    <a:pt x="30" y="489"/>
                  </a:lnTo>
                  <a:lnTo>
                    <a:pt x="43" y="477"/>
                  </a:lnTo>
                  <a:lnTo>
                    <a:pt x="51" y="471"/>
                  </a:lnTo>
                  <a:lnTo>
                    <a:pt x="56" y="469"/>
                  </a:lnTo>
                  <a:lnTo>
                    <a:pt x="54" y="473"/>
                  </a:lnTo>
                  <a:lnTo>
                    <a:pt x="46" y="483"/>
                  </a:lnTo>
                  <a:lnTo>
                    <a:pt x="33" y="496"/>
                  </a:lnTo>
                  <a:lnTo>
                    <a:pt x="19" y="511"/>
                  </a:lnTo>
                  <a:lnTo>
                    <a:pt x="10" y="521"/>
                  </a:lnTo>
                  <a:lnTo>
                    <a:pt x="0" y="530"/>
                  </a:lnTo>
                  <a:close/>
                  <a:moveTo>
                    <a:pt x="0" y="490"/>
                  </a:moveTo>
                  <a:lnTo>
                    <a:pt x="0" y="485"/>
                  </a:lnTo>
                  <a:lnTo>
                    <a:pt x="4" y="483"/>
                  </a:lnTo>
                  <a:lnTo>
                    <a:pt x="5" y="483"/>
                  </a:lnTo>
                  <a:lnTo>
                    <a:pt x="4" y="485"/>
                  </a:lnTo>
                  <a:lnTo>
                    <a:pt x="0" y="490"/>
                  </a:lnTo>
                  <a:close/>
                  <a:moveTo>
                    <a:pt x="0" y="477"/>
                  </a:moveTo>
                  <a:lnTo>
                    <a:pt x="0" y="464"/>
                  </a:lnTo>
                  <a:lnTo>
                    <a:pt x="14" y="451"/>
                  </a:lnTo>
                  <a:lnTo>
                    <a:pt x="25" y="441"/>
                  </a:lnTo>
                  <a:lnTo>
                    <a:pt x="33" y="435"/>
                  </a:lnTo>
                  <a:lnTo>
                    <a:pt x="37" y="434"/>
                  </a:lnTo>
                  <a:lnTo>
                    <a:pt x="35" y="439"/>
                  </a:lnTo>
                  <a:lnTo>
                    <a:pt x="27" y="448"/>
                  </a:lnTo>
                  <a:lnTo>
                    <a:pt x="16" y="461"/>
                  </a:lnTo>
                  <a:lnTo>
                    <a:pt x="0" y="477"/>
                  </a:lnTo>
                  <a:close/>
                  <a:moveTo>
                    <a:pt x="0" y="458"/>
                  </a:moveTo>
                  <a:lnTo>
                    <a:pt x="0" y="450"/>
                  </a:lnTo>
                  <a:lnTo>
                    <a:pt x="12" y="436"/>
                  </a:lnTo>
                  <a:lnTo>
                    <a:pt x="27" y="421"/>
                  </a:lnTo>
                  <a:lnTo>
                    <a:pt x="44" y="404"/>
                  </a:lnTo>
                  <a:lnTo>
                    <a:pt x="60" y="391"/>
                  </a:lnTo>
                  <a:lnTo>
                    <a:pt x="69" y="384"/>
                  </a:lnTo>
                  <a:lnTo>
                    <a:pt x="74" y="382"/>
                  </a:lnTo>
                  <a:lnTo>
                    <a:pt x="71" y="387"/>
                  </a:lnTo>
                  <a:lnTo>
                    <a:pt x="63" y="397"/>
                  </a:lnTo>
                  <a:lnTo>
                    <a:pt x="49" y="412"/>
                  </a:lnTo>
                  <a:lnTo>
                    <a:pt x="32" y="429"/>
                  </a:lnTo>
                  <a:lnTo>
                    <a:pt x="14" y="446"/>
                  </a:lnTo>
                  <a:lnTo>
                    <a:pt x="0" y="458"/>
                  </a:lnTo>
                  <a:close/>
                  <a:moveTo>
                    <a:pt x="0" y="431"/>
                  </a:moveTo>
                  <a:lnTo>
                    <a:pt x="0" y="419"/>
                  </a:lnTo>
                  <a:lnTo>
                    <a:pt x="14" y="406"/>
                  </a:lnTo>
                  <a:lnTo>
                    <a:pt x="25" y="396"/>
                  </a:lnTo>
                  <a:lnTo>
                    <a:pt x="33" y="389"/>
                  </a:lnTo>
                  <a:lnTo>
                    <a:pt x="37" y="388"/>
                  </a:lnTo>
                  <a:lnTo>
                    <a:pt x="35" y="393"/>
                  </a:lnTo>
                  <a:lnTo>
                    <a:pt x="27" y="402"/>
                  </a:lnTo>
                  <a:lnTo>
                    <a:pt x="16" y="415"/>
                  </a:lnTo>
                  <a:lnTo>
                    <a:pt x="0" y="431"/>
                  </a:lnTo>
                  <a:close/>
                  <a:moveTo>
                    <a:pt x="0" y="414"/>
                  </a:moveTo>
                  <a:lnTo>
                    <a:pt x="0" y="407"/>
                  </a:lnTo>
                  <a:lnTo>
                    <a:pt x="14" y="390"/>
                  </a:lnTo>
                  <a:lnTo>
                    <a:pt x="33" y="372"/>
                  </a:lnTo>
                  <a:lnTo>
                    <a:pt x="52" y="354"/>
                  </a:lnTo>
                  <a:lnTo>
                    <a:pt x="68" y="340"/>
                  </a:lnTo>
                  <a:lnTo>
                    <a:pt x="79" y="332"/>
                  </a:lnTo>
                  <a:lnTo>
                    <a:pt x="83" y="330"/>
                  </a:lnTo>
                  <a:lnTo>
                    <a:pt x="81" y="334"/>
                  </a:lnTo>
                  <a:lnTo>
                    <a:pt x="71" y="345"/>
                  </a:lnTo>
                  <a:lnTo>
                    <a:pt x="56" y="360"/>
                  </a:lnTo>
                  <a:lnTo>
                    <a:pt x="38" y="379"/>
                  </a:lnTo>
                  <a:lnTo>
                    <a:pt x="27" y="390"/>
                  </a:lnTo>
                  <a:lnTo>
                    <a:pt x="17" y="400"/>
                  </a:lnTo>
                  <a:lnTo>
                    <a:pt x="7" y="408"/>
                  </a:lnTo>
                  <a:lnTo>
                    <a:pt x="0" y="414"/>
                  </a:lnTo>
                  <a:close/>
                  <a:moveTo>
                    <a:pt x="0" y="401"/>
                  </a:moveTo>
                  <a:lnTo>
                    <a:pt x="0" y="395"/>
                  </a:lnTo>
                  <a:lnTo>
                    <a:pt x="4" y="393"/>
                  </a:lnTo>
                  <a:lnTo>
                    <a:pt x="6" y="393"/>
                  </a:lnTo>
                  <a:lnTo>
                    <a:pt x="5" y="395"/>
                  </a:lnTo>
                  <a:lnTo>
                    <a:pt x="0" y="401"/>
                  </a:lnTo>
                  <a:close/>
                  <a:moveTo>
                    <a:pt x="0" y="390"/>
                  </a:moveTo>
                  <a:lnTo>
                    <a:pt x="0" y="379"/>
                  </a:lnTo>
                  <a:lnTo>
                    <a:pt x="5" y="375"/>
                  </a:lnTo>
                  <a:lnTo>
                    <a:pt x="25" y="356"/>
                  </a:lnTo>
                  <a:lnTo>
                    <a:pt x="41" y="341"/>
                  </a:lnTo>
                  <a:lnTo>
                    <a:pt x="52" y="332"/>
                  </a:lnTo>
                  <a:lnTo>
                    <a:pt x="57" y="330"/>
                  </a:lnTo>
                  <a:lnTo>
                    <a:pt x="54" y="335"/>
                  </a:lnTo>
                  <a:lnTo>
                    <a:pt x="44" y="346"/>
                  </a:lnTo>
                  <a:lnTo>
                    <a:pt x="29" y="363"/>
                  </a:lnTo>
                  <a:lnTo>
                    <a:pt x="10" y="381"/>
                  </a:lnTo>
                  <a:lnTo>
                    <a:pt x="5" y="385"/>
                  </a:lnTo>
                  <a:lnTo>
                    <a:pt x="0" y="390"/>
                  </a:lnTo>
                  <a:close/>
                  <a:moveTo>
                    <a:pt x="0" y="368"/>
                  </a:moveTo>
                  <a:lnTo>
                    <a:pt x="0" y="357"/>
                  </a:lnTo>
                  <a:lnTo>
                    <a:pt x="13" y="345"/>
                  </a:lnTo>
                  <a:lnTo>
                    <a:pt x="25" y="335"/>
                  </a:lnTo>
                  <a:lnTo>
                    <a:pt x="32" y="330"/>
                  </a:lnTo>
                  <a:lnTo>
                    <a:pt x="35" y="328"/>
                  </a:lnTo>
                  <a:lnTo>
                    <a:pt x="33" y="332"/>
                  </a:lnTo>
                  <a:lnTo>
                    <a:pt x="26" y="340"/>
                  </a:lnTo>
                  <a:lnTo>
                    <a:pt x="14" y="352"/>
                  </a:lnTo>
                  <a:lnTo>
                    <a:pt x="0" y="368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70" y="22"/>
                  </a:lnTo>
                  <a:lnTo>
                    <a:pt x="362" y="25"/>
                  </a:lnTo>
                  <a:lnTo>
                    <a:pt x="368" y="17"/>
                  </a:lnTo>
                  <a:lnTo>
                    <a:pt x="385" y="0"/>
                  </a:lnTo>
                  <a:close/>
                  <a:moveTo>
                    <a:pt x="385" y="11"/>
                  </a:moveTo>
                  <a:lnTo>
                    <a:pt x="385" y="21"/>
                  </a:lnTo>
                  <a:lnTo>
                    <a:pt x="371" y="35"/>
                  </a:lnTo>
                  <a:lnTo>
                    <a:pt x="352" y="52"/>
                  </a:lnTo>
                  <a:lnTo>
                    <a:pt x="329" y="71"/>
                  </a:lnTo>
                  <a:lnTo>
                    <a:pt x="310" y="87"/>
                  </a:lnTo>
                  <a:lnTo>
                    <a:pt x="297" y="97"/>
                  </a:lnTo>
                  <a:lnTo>
                    <a:pt x="291" y="99"/>
                  </a:lnTo>
                  <a:lnTo>
                    <a:pt x="296" y="94"/>
                  </a:lnTo>
                  <a:lnTo>
                    <a:pt x="307" y="81"/>
                  </a:lnTo>
                  <a:lnTo>
                    <a:pt x="326" y="63"/>
                  </a:lnTo>
                  <a:lnTo>
                    <a:pt x="348" y="43"/>
                  </a:lnTo>
                  <a:lnTo>
                    <a:pt x="358" y="34"/>
                  </a:lnTo>
                  <a:lnTo>
                    <a:pt x="368" y="25"/>
                  </a:lnTo>
                  <a:lnTo>
                    <a:pt x="377" y="18"/>
                  </a:lnTo>
                  <a:lnTo>
                    <a:pt x="385" y="11"/>
                  </a:lnTo>
                  <a:close/>
                  <a:moveTo>
                    <a:pt x="385" y="23"/>
                  </a:moveTo>
                  <a:lnTo>
                    <a:pt x="385" y="30"/>
                  </a:lnTo>
                  <a:lnTo>
                    <a:pt x="378" y="36"/>
                  </a:lnTo>
                  <a:lnTo>
                    <a:pt x="374" y="37"/>
                  </a:lnTo>
                  <a:lnTo>
                    <a:pt x="377" y="33"/>
                  </a:lnTo>
                  <a:lnTo>
                    <a:pt x="385" y="23"/>
                  </a:lnTo>
                  <a:close/>
                  <a:moveTo>
                    <a:pt x="385" y="34"/>
                  </a:moveTo>
                  <a:lnTo>
                    <a:pt x="385" y="44"/>
                  </a:lnTo>
                  <a:lnTo>
                    <a:pt x="377" y="53"/>
                  </a:lnTo>
                  <a:lnTo>
                    <a:pt x="367" y="61"/>
                  </a:lnTo>
                  <a:lnTo>
                    <a:pt x="346" y="80"/>
                  </a:lnTo>
                  <a:lnTo>
                    <a:pt x="327" y="95"/>
                  </a:lnTo>
                  <a:lnTo>
                    <a:pt x="314" y="105"/>
                  </a:lnTo>
                  <a:lnTo>
                    <a:pt x="308" y="107"/>
                  </a:lnTo>
                  <a:lnTo>
                    <a:pt x="311" y="103"/>
                  </a:lnTo>
                  <a:lnTo>
                    <a:pt x="323" y="90"/>
                  </a:lnTo>
                  <a:lnTo>
                    <a:pt x="341" y="73"/>
                  </a:lnTo>
                  <a:lnTo>
                    <a:pt x="362" y="53"/>
                  </a:lnTo>
                  <a:lnTo>
                    <a:pt x="374" y="43"/>
                  </a:lnTo>
                  <a:lnTo>
                    <a:pt x="385" y="34"/>
                  </a:lnTo>
                  <a:close/>
                  <a:moveTo>
                    <a:pt x="385" y="57"/>
                  </a:moveTo>
                  <a:lnTo>
                    <a:pt x="385" y="71"/>
                  </a:lnTo>
                  <a:lnTo>
                    <a:pt x="365" y="88"/>
                  </a:lnTo>
                  <a:lnTo>
                    <a:pt x="348" y="103"/>
                  </a:lnTo>
                  <a:lnTo>
                    <a:pt x="336" y="111"/>
                  </a:lnTo>
                  <a:lnTo>
                    <a:pt x="330" y="113"/>
                  </a:lnTo>
                  <a:lnTo>
                    <a:pt x="334" y="107"/>
                  </a:lnTo>
                  <a:lnTo>
                    <a:pt x="346" y="95"/>
                  </a:lnTo>
                  <a:lnTo>
                    <a:pt x="362" y="79"/>
                  </a:lnTo>
                  <a:lnTo>
                    <a:pt x="384" y="60"/>
                  </a:lnTo>
                  <a:lnTo>
                    <a:pt x="385" y="57"/>
                  </a:lnTo>
                  <a:close/>
                  <a:moveTo>
                    <a:pt x="385" y="86"/>
                  </a:moveTo>
                  <a:lnTo>
                    <a:pt x="385" y="98"/>
                  </a:lnTo>
                  <a:lnTo>
                    <a:pt x="376" y="106"/>
                  </a:lnTo>
                  <a:lnTo>
                    <a:pt x="367" y="112"/>
                  </a:lnTo>
                  <a:lnTo>
                    <a:pt x="361" y="116"/>
                  </a:lnTo>
                  <a:lnTo>
                    <a:pt x="359" y="116"/>
                  </a:lnTo>
                  <a:lnTo>
                    <a:pt x="360" y="113"/>
                  </a:lnTo>
                  <a:lnTo>
                    <a:pt x="366" y="106"/>
                  </a:lnTo>
                  <a:lnTo>
                    <a:pt x="374" y="98"/>
                  </a:lnTo>
                  <a:lnTo>
                    <a:pt x="385" y="86"/>
                  </a:lnTo>
                  <a:close/>
                  <a:moveTo>
                    <a:pt x="385" y="103"/>
                  </a:moveTo>
                  <a:lnTo>
                    <a:pt x="385" y="114"/>
                  </a:lnTo>
                  <a:lnTo>
                    <a:pt x="374" y="124"/>
                  </a:lnTo>
                  <a:lnTo>
                    <a:pt x="362" y="135"/>
                  </a:lnTo>
                  <a:lnTo>
                    <a:pt x="343" y="153"/>
                  </a:lnTo>
                  <a:lnTo>
                    <a:pt x="326" y="167"/>
                  </a:lnTo>
                  <a:lnTo>
                    <a:pt x="315" y="175"/>
                  </a:lnTo>
                  <a:lnTo>
                    <a:pt x="309" y="176"/>
                  </a:lnTo>
                  <a:lnTo>
                    <a:pt x="313" y="172"/>
                  </a:lnTo>
                  <a:lnTo>
                    <a:pt x="322" y="160"/>
                  </a:lnTo>
                  <a:lnTo>
                    <a:pt x="338" y="144"/>
                  </a:lnTo>
                  <a:lnTo>
                    <a:pt x="358" y="126"/>
                  </a:lnTo>
                  <a:lnTo>
                    <a:pt x="372" y="113"/>
                  </a:lnTo>
                  <a:lnTo>
                    <a:pt x="385" y="103"/>
                  </a:lnTo>
                  <a:close/>
                  <a:moveTo>
                    <a:pt x="385" y="133"/>
                  </a:moveTo>
                  <a:lnTo>
                    <a:pt x="385" y="148"/>
                  </a:lnTo>
                  <a:lnTo>
                    <a:pt x="372" y="160"/>
                  </a:lnTo>
                  <a:lnTo>
                    <a:pt x="360" y="168"/>
                  </a:lnTo>
                  <a:lnTo>
                    <a:pt x="352" y="174"/>
                  </a:lnTo>
                  <a:lnTo>
                    <a:pt x="348" y="174"/>
                  </a:lnTo>
                  <a:lnTo>
                    <a:pt x="351" y="170"/>
                  </a:lnTo>
                  <a:lnTo>
                    <a:pt x="358" y="161"/>
                  </a:lnTo>
                  <a:lnTo>
                    <a:pt x="370" y="149"/>
                  </a:lnTo>
                  <a:lnTo>
                    <a:pt x="385" y="133"/>
                  </a:lnTo>
                  <a:close/>
                  <a:moveTo>
                    <a:pt x="385" y="154"/>
                  </a:moveTo>
                  <a:lnTo>
                    <a:pt x="385" y="164"/>
                  </a:lnTo>
                  <a:lnTo>
                    <a:pt x="373" y="177"/>
                  </a:lnTo>
                  <a:lnTo>
                    <a:pt x="359" y="191"/>
                  </a:lnTo>
                  <a:lnTo>
                    <a:pt x="340" y="207"/>
                  </a:lnTo>
                  <a:lnTo>
                    <a:pt x="324" y="219"/>
                  </a:lnTo>
                  <a:lnTo>
                    <a:pt x="314" y="227"/>
                  </a:lnTo>
                  <a:lnTo>
                    <a:pt x="309" y="229"/>
                  </a:lnTo>
                  <a:lnTo>
                    <a:pt x="311" y="224"/>
                  </a:lnTo>
                  <a:lnTo>
                    <a:pt x="321" y="213"/>
                  </a:lnTo>
                  <a:lnTo>
                    <a:pt x="335" y="198"/>
                  </a:lnTo>
                  <a:lnTo>
                    <a:pt x="353" y="181"/>
                  </a:lnTo>
                  <a:lnTo>
                    <a:pt x="371" y="166"/>
                  </a:lnTo>
                  <a:lnTo>
                    <a:pt x="385" y="154"/>
                  </a:lnTo>
                  <a:close/>
                  <a:moveTo>
                    <a:pt x="385" y="191"/>
                  </a:moveTo>
                  <a:lnTo>
                    <a:pt x="385" y="205"/>
                  </a:lnTo>
                  <a:lnTo>
                    <a:pt x="376" y="213"/>
                  </a:lnTo>
                  <a:lnTo>
                    <a:pt x="367" y="219"/>
                  </a:lnTo>
                  <a:lnTo>
                    <a:pt x="361" y="221"/>
                  </a:lnTo>
                  <a:lnTo>
                    <a:pt x="359" y="221"/>
                  </a:lnTo>
                  <a:lnTo>
                    <a:pt x="360" y="219"/>
                  </a:lnTo>
                  <a:lnTo>
                    <a:pt x="365" y="212"/>
                  </a:lnTo>
                  <a:lnTo>
                    <a:pt x="374" y="202"/>
                  </a:lnTo>
                  <a:lnTo>
                    <a:pt x="385" y="191"/>
                  </a:lnTo>
                  <a:close/>
                  <a:moveTo>
                    <a:pt x="385" y="212"/>
                  </a:moveTo>
                  <a:lnTo>
                    <a:pt x="385" y="226"/>
                  </a:lnTo>
                  <a:lnTo>
                    <a:pt x="380" y="231"/>
                  </a:lnTo>
                  <a:lnTo>
                    <a:pt x="376" y="236"/>
                  </a:lnTo>
                  <a:lnTo>
                    <a:pt x="359" y="251"/>
                  </a:lnTo>
                  <a:lnTo>
                    <a:pt x="343" y="262"/>
                  </a:lnTo>
                  <a:lnTo>
                    <a:pt x="334" y="269"/>
                  </a:lnTo>
                  <a:lnTo>
                    <a:pt x="329" y="270"/>
                  </a:lnTo>
                  <a:lnTo>
                    <a:pt x="332" y="265"/>
                  </a:lnTo>
                  <a:lnTo>
                    <a:pt x="340" y="256"/>
                  </a:lnTo>
                  <a:lnTo>
                    <a:pt x="353" y="242"/>
                  </a:lnTo>
                  <a:lnTo>
                    <a:pt x="370" y="226"/>
                  </a:lnTo>
                  <a:lnTo>
                    <a:pt x="378" y="218"/>
                  </a:lnTo>
                  <a:lnTo>
                    <a:pt x="385" y="212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80" y="251"/>
                  </a:lnTo>
                  <a:lnTo>
                    <a:pt x="372" y="259"/>
                  </a:lnTo>
                  <a:lnTo>
                    <a:pt x="361" y="270"/>
                  </a:lnTo>
                  <a:lnTo>
                    <a:pt x="349" y="282"/>
                  </a:lnTo>
                  <a:lnTo>
                    <a:pt x="333" y="296"/>
                  </a:lnTo>
                  <a:lnTo>
                    <a:pt x="319" y="308"/>
                  </a:lnTo>
                  <a:lnTo>
                    <a:pt x="308" y="315"/>
                  </a:lnTo>
                  <a:lnTo>
                    <a:pt x="304" y="316"/>
                  </a:lnTo>
                  <a:lnTo>
                    <a:pt x="305" y="311"/>
                  </a:lnTo>
                  <a:lnTo>
                    <a:pt x="314" y="301"/>
                  </a:lnTo>
                  <a:lnTo>
                    <a:pt x="327" y="288"/>
                  </a:lnTo>
                  <a:lnTo>
                    <a:pt x="342" y="273"/>
                  </a:lnTo>
                  <a:lnTo>
                    <a:pt x="357" y="259"/>
                  </a:lnTo>
                  <a:lnTo>
                    <a:pt x="370" y="250"/>
                  </a:lnTo>
                  <a:lnTo>
                    <a:pt x="379" y="243"/>
                  </a:lnTo>
                  <a:lnTo>
                    <a:pt x="385" y="239"/>
                  </a:lnTo>
                  <a:close/>
                  <a:moveTo>
                    <a:pt x="385" y="282"/>
                  </a:moveTo>
                  <a:lnTo>
                    <a:pt x="385" y="295"/>
                  </a:lnTo>
                  <a:lnTo>
                    <a:pt x="379" y="300"/>
                  </a:lnTo>
                  <a:lnTo>
                    <a:pt x="374" y="302"/>
                  </a:lnTo>
                  <a:lnTo>
                    <a:pt x="371" y="303"/>
                  </a:lnTo>
                  <a:lnTo>
                    <a:pt x="370" y="303"/>
                  </a:lnTo>
                  <a:lnTo>
                    <a:pt x="370" y="301"/>
                  </a:lnTo>
                  <a:lnTo>
                    <a:pt x="373" y="296"/>
                  </a:lnTo>
                  <a:lnTo>
                    <a:pt x="378" y="290"/>
                  </a:lnTo>
                  <a:lnTo>
                    <a:pt x="385" y="282"/>
                  </a:lnTo>
                  <a:close/>
                  <a:moveTo>
                    <a:pt x="385" y="307"/>
                  </a:moveTo>
                  <a:lnTo>
                    <a:pt x="385" y="322"/>
                  </a:lnTo>
                  <a:lnTo>
                    <a:pt x="373" y="332"/>
                  </a:lnTo>
                  <a:lnTo>
                    <a:pt x="364" y="340"/>
                  </a:lnTo>
                  <a:lnTo>
                    <a:pt x="357" y="344"/>
                  </a:lnTo>
                  <a:lnTo>
                    <a:pt x="354" y="344"/>
                  </a:lnTo>
                  <a:lnTo>
                    <a:pt x="355" y="340"/>
                  </a:lnTo>
                  <a:lnTo>
                    <a:pt x="361" y="331"/>
                  </a:lnTo>
                  <a:lnTo>
                    <a:pt x="372" y="320"/>
                  </a:lnTo>
                  <a:lnTo>
                    <a:pt x="385" y="307"/>
                  </a:lnTo>
                  <a:close/>
                  <a:moveTo>
                    <a:pt x="385" y="334"/>
                  </a:moveTo>
                  <a:lnTo>
                    <a:pt x="385" y="350"/>
                  </a:lnTo>
                  <a:lnTo>
                    <a:pt x="383" y="352"/>
                  </a:lnTo>
                  <a:lnTo>
                    <a:pt x="368" y="365"/>
                  </a:lnTo>
                  <a:lnTo>
                    <a:pt x="355" y="376"/>
                  </a:lnTo>
                  <a:lnTo>
                    <a:pt x="351" y="379"/>
                  </a:lnTo>
                  <a:lnTo>
                    <a:pt x="347" y="382"/>
                  </a:lnTo>
                  <a:lnTo>
                    <a:pt x="343" y="382"/>
                  </a:lnTo>
                  <a:lnTo>
                    <a:pt x="342" y="382"/>
                  </a:lnTo>
                  <a:lnTo>
                    <a:pt x="345" y="377"/>
                  </a:lnTo>
                  <a:lnTo>
                    <a:pt x="352" y="369"/>
                  </a:lnTo>
                  <a:lnTo>
                    <a:pt x="362" y="356"/>
                  </a:lnTo>
                  <a:lnTo>
                    <a:pt x="377" y="343"/>
                  </a:lnTo>
                  <a:lnTo>
                    <a:pt x="381" y="338"/>
                  </a:lnTo>
                  <a:lnTo>
                    <a:pt x="385" y="334"/>
                  </a:lnTo>
                  <a:close/>
                  <a:moveTo>
                    <a:pt x="385" y="364"/>
                  </a:moveTo>
                  <a:lnTo>
                    <a:pt x="385" y="378"/>
                  </a:lnTo>
                  <a:lnTo>
                    <a:pt x="380" y="384"/>
                  </a:lnTo>
                  <a:lnTo>
                    <a:pt x="374" y="389"/>
                  </a:lnTo>
                  <a:lnTo>
                    <a:pt x="360" y="402"/>
                  </a:lnTo>
                  <a:lnTo>
                    <a:pt x="348" y="412"/>
                  </a:lnTo>
                  <a:lnTo>
                    <a:pt x="343" y="415"/>
                  </a:lnTo>
                  <a:lnTo>
                    <a:pt x="340" y="416"/>
                  </a:lnTo>
                  <a:lnTo>
                    <a:pt x="338" y="417"/>
                  </a:lnTo>
                  <a:lnTo>
                    <a:pt x="335" y="417"/>
                  </a:lnTo>
                  <a:lnTo>
                    <a:pt x="338" y="413"/>
                  </a:lnTo>
                  <a:lnTo>
                    <a:pt x="343" y="404"/>
                  </a:lnTo>
                  <a:lnTo>
                    <a:pt x="354" y="393"/>
                  </a:lnTo>
                  <a:lnTo>
                    <a:pt x="368" y="378"/>
                  </a:lnTo>
                  <a:lnTo>
                    <a:pt x="377" y="371"/>
                  </a:lnTo>
                  <a:lnTo>
                    <a:pt x="385" y="364"/>
                  </a:lnTo>
                  <a:close/>
                  <a:moveTo>
                    <a:pt x="385" y="395"/>
                  </a:moveTo>
                  <a:lnTo>
                    <a:pt x="385" y="408"/>
                  </a:lnTo>
                  <a:lnTo>
                    <a:pt x="379" y="416"/>
                  </a:lnTo>
                  <a:lnTo>
                    <a:pt x="371" y="423"/>
                  </a:lnTo>
                  <a:lnTo>
                    <a:pt x="357" y="435"/>
                  </a:lnTo>
                  <a:lnTo>
                    <a:pt x="346" y="445"/>
                  </a:lnTo>
                  <a:lnTo>
                    <a:pt x="341" y="447"/>
                  </a:lnTo>
                  <a:lnTo>
                    <a:pt x="338" y="450"/>
                  </a:lnTo>
                  <a:lnTo>
                    <a:pt x="334" y="451"/>
                  </a:lnTo>
                  <a:lnTo>
                    <a:pt x="333" y="451"/>
                  </a:lnTo>
                  <a:lnTo>
                    <a:pt x="335" y="446"/>
                  </a:lnTo>
                  <a:lnTo>
                    <a:pt x="341" y="438"/>
                  </a:lnTo>
                  <a:lnTo>
                    <a:pt x="351" y="426"/>
                  </a:lnTo>
                  <a:lnTo>
                    <a:pt x="365" y="413"/>
                  </a:lnTo>
                  <a:lnTo>
                    <a:pt x="376" y="403"/>
                  </a:lnTo>
                  <a:lnTo>
                    <a:pt x="385" y="395"/>
                  </a:lnTo>
                  <a:close/>
                  <a:moveTo>
                    <a:pt x="385" y="427"/>
                  </a:moveTo>
                  <a:lnTo>
                    <a:pt x="385" y="440"/>
                  </a:lnTo>
                  <a:lnTo>
                    <a:pt x="379" y="448"/>
                  </a:lnTo>
                  <a:lnTo>
                    <a:pt x="371" y="455"/>
                  </a:lnTo>
                  <a:lnTo>
                    <a:pt x="358" y="467"/>
                  </a:lnTo>
                  <a:lnTo>
                    <a:pt x="347" y="476"/>
                  </a:lnTo>
                  <a:lnTo>
                    <a:pt x="342" y="479"/>
                  </a:lnTo>
                  <a:lnTo>
                    <a:pt x="339" y="480"/>
                  </a:lnTo>
                  <a:lnTo>
                    <a:pt x="336" y="482"/>
                  </a:lnTo>
                  <a:lnTo>
                    <a:pt x="335" y="482"/>
                  </a:lnTo>
                  <a:lnTo>
                    <a:pt x="336" y="477"/>
                  </a:lnTo>
                  <a:lnTo>
                    <a:pt x="342" y="469"/>
                  </a:lnTo>
                  <a:lnTo>
                    <a:pt x="352" y="458"/>
                  </a:lnTo>
                  <a:lnTo>
                    <a:pt x="365" y="445"/>
                  </a:lnTo>
                  <a:lnTo>
                    <a:pt x="376" y="435"/>
                  </a:lnTo>
                  <a:lnTo>
                    <a:pt x="385" y="427"/>
                  </a:lnTo>
                  <a:close/>
                  <a:moveTo>
                    <a:pt x="385" y="460"/>
                  </a:moveTo>
                  <a:lnTo>
                    <a:pt x="385" y="474"/>
                  </a:lnTo>
                  <a:lnTo>
                    <a:pt x="380" y="480"/>
                  </a:lnTo>
                  <a:lnTo>
                    <a:pt x="376" y="485"/>
                  </a:lnTo>
                  <a:lnTo>
                    <a:pt x="362" y="496"/>
                  </a:lnTo>
                  <a:lnTo>
                    <a:pt x="352" y="504"/>
                  </a:lnTo>
                  <a:lnTo>
                    <a:pt x="348" y="508"/>
                  </a:lnTo>
                  <a:lnTo>
                    <a:pt x="345" y="509"/>
                  </a:lnTo>
                  <a:lnTo>
                    <a:pt x="342" y="510"/>
                  </a:lnTo>
                  <a:lnTo>
                    <a:pt x="340" y="510"/>
                  </a:lnTo>
                  <a:lnTo>
                    <a:pt x="342" y="505"/>
                  </a:lnTo>
                  <a:lnTo>
                    <a:pt x="347" y="497"/>
                  </a:lnTo>
                  <a:lnTo>
                    <a:pt x="357" y="486"/>
                  </a:lnTo>
                  <a:lnTo>
                    <a:pt x="368" y="474"/>
                  </a:lnTo>
                  <a:lnTo>
                    <a:pt x="378" y="467"/>
                  </a:lnTo>
                  <a:lnTo>
                    <a:pt x="385" y="460"/>
                  </a:lnTo>
                  <a:close/>
                  <a:moveTo>
                    <a:pt x="385" y="495"/>
                  </a:moveTo>
                  <a:lnTo>
                    <a:pt x="385" y="511"/>
                  </a:lnTo>
                  <a:lnTo>
                    <a:pt x="384" y="513"/>
                  </a:lnTo>
                  <a:lnTo>
                    <a:pt x="372" y="523"/>
                  </a:lnTo>
                  <a:lnTo>
                    <a:pt x="361" y="532"/>
                  </a:lnTo>
                  <a:lnTo>
                    <a:pt x="357" y="534"/>
                  </a:lnTo>
                  <a:lnTo>
                    <a:pt x="354" y="536"/>
                  </a:lnTo>
                  <a:lnTo>
                    <a:pt x="352" y="536"/>
                  </a:lnTo>
                  <a:lnTo>
                    <a:pt x="351" y="536"/>
                  </a:lnTo>
                  <a:lnTo>
                    <a:pt x="352" y="533"/>
                  </a:lnTo>
                  <a:lnTo>
                    <a:pt x="357" y="524"/>
                  </a:lnTo>
                  <a:lnTo>
                    <a:pt x="366" y="514"/>
                  </a:lnTo>
                  <a:lnTo>
                    <a:pt x="377" y="503"/>
                  </a:lnTo>
                  <a:lnTo>
                    <a:pt x="381" y="498"/>
                  </a:lnTo>
                  <a:lnTo>
                    <a:pt x="385" y="495"/>
                  </a:lnTo>
                  <a:close/>
                  <a:moveTo>
                    <a:pt x="385" y="533"/>
                  </a:moveTo>
                  <a:lnTo>
                    <a:pt x="385" y="548"/>
                  </a:lnTo>
                  <a:lnTo>
                    <a:pt x="378" y="554"/>
                  </a:lnTo>
                  <a:lnTo>
                    <a:pt x="371" y="559"/>
                  </a:lnTo>
                  <a:lnTo>
                    <a:pt x="366" y="561"/>
                  </a:lnTo>
                  <a:lnTo>
                    <a:pt x="364" y="561"/>
                  </a:lnTo>
                  <a:lnTo>
                    <a:pt x="365" y="558"/>
                  </a:lnTo>
                  <a:lnTo>
                    <a:pt x="368" y="551"/>
                  </a:lnTo>
                  <a:lnTo>
                    <a:pt x="376" y="542"/>
                  </a:lnTo>
                  <a:lnTo>
                    <a:pt x="385" y="533"/>
                  </a:lnTo>
                  <a:close/>
                  <a:moveTo>
                    <a:pt x="385" y="575"/>
                  </a:moveTo>
                  <a:lnTo>
                    <a:pt x="385" y="584"/>
                  </a:lnTo>
                  <a:lnTo>
                    <a:pt x="383" y="585"/>
                  </a:lnTo>
                  <a:lnTo>
                    <a:pt x="381" y="585"/>
                  </a:lnTo>
                  <a:lnTo>
                    <a:pt x="381" y="581"/>
                  </a:lnTo>
                  <a:lnTo>
                    <a:pt x="385" y="575"/>
                  </a:lnTo>
                  <a:close/>
                  <a:moveTo>
                    <a:pt x="385" y="621"/>
                  </a:moveTo>
                  <a:lnTo>
                    <a:pt x="385" y="625"/>
                  </a:lnTo>
                  <a:lnTo>
                    <a:pt x="378" y="636"/>
                  </a:lnTo>
                  <a:lnTo>
                    <a:pt x="364" y="650"/>
                  </a:lnTo>
                  <a:lnTo>
                    <a:pt x="354" y="660"/>
                  </a:lnTo>
                  <a:lnTo>
                    <a:pt x="346" y="667"/>
                  </a:lnTo>
                  <a:lnTo>
                    <a:pt x="339" y="671"/>
                  </a:lnTo>
                  <a:lnTo>
                    <a:pt x="336" y="671"/>
                  </a:lnTo>
                  <a:lnTo>
                    <a:pt x="336" y="666"/>
                  </a:lnTo>
                  <a:lnTo>
                    <a:pt x="341" y="660"/>
                  </a:lnTo>
                  <a:lnTo>
                    <a:pt x="348" y="650"/>
                  </a:lnTo>
                  <a:lnTo>
                    <a:pt x="358" y="641"/>
                  </a:lnTo>
                  <a:lnTo>
                    <a:pt x="367" y="633"/>
                  </a:lnTo>
                  <a:lnTo>
                    <a:pt x="376" y="627"/>
                  </a:lnTo>
                  <a:lnTo>
                    <a:pt x="381" y="622"/>
                  </a:lnTo>
                  <a:lnTo>
                    <a:pt x="385" y="621"/>
                  </a:lnTo>
                  <a:close/>
                  <a:moveTo>
                    <a:pt x="385" y="659"/>
                  </a:moveTo>
                  <a:lnTo>
                    <a:pt x="385" y="674"/>
                  </a:lnTo>
                  <a:lnTo>
                    <a:pt x="378" y="681"/>
                  </a:lnTo>
                  <a:lnTo>
                    <a:pt x="371" y="686"/>
                  </a:lnTo>
                  <a:lnTo>
                    <a:pt x="366" y="688"/>
                  </a:lnTo>
                  <a:lnTo>
                    <a:pt x="364" y="688"/>
                  </a:lnTo>
                  <a:lnTo>
                    <a:pt x="364" y="684"/>
                  </a:lnTo>
                  <a:lnTo>
                    <a:pt x="368" y="678"/>
                  </a:lnTo>
                  <a:lnTo>
                    <a:pt x="376" y="669"/>
                  </a:lnTo>
                  <a:lnTo>
                    <a:pt x="385" y="660"/>
                  </a:lnTo>
                  <a:lnTo>
                    <a:pt x="385" y="659"/>
                  </a:lnTo>
                  <a:close/>
                  <a:moveTo>
                    <a:pt x="385" y="755"/>
                  </a:moveTo>
                  <a:lnTo>
                    <a:pt x="385" y="769"/>
                  </a:lnTo>
                  <a:lnTo>
                    <a:pt x="381" y="772"/>
                  </a:lnTo>
                  <a:lnTo>
                    <a:pt x="378" y="774"/>
                  </a:lnTo>
                  <a:lnTo>
                    <a:pt x="376" y="774"/>
                  </a:lnTo>
                  <a:lnTo>
                    <a:pt x="374" y="774"/>
                  </a:lnTo>
                  <a:lnTo>
                    <a:pt x="374" y="772"/>
                  </a:lnTo>
                  <a:lnTo>
                    <a:pt x="377" y="767"/>
                  </a:lnTo>
                  <a:lnTo>
                    <a:pt x="380" y="762"/>
                  </a:lnTo>
                  <a:lnTo>
                    <a:pt x="385" y="755"/>
                  </a:lnTo>
                  <a:close/>
                  <a:moveTo>
                    <a:pt x="385" y="808"/>
                  </a:moveTo>
                  <a:lnTo>
                    <a:pt x="385" y="821"/>
                  </a:lnTo>
                  <a:lnTo>
                    <a:pt x="378" y="829"/>
                  </a:lnTo>
                  <a:lnTo>
                    <a:pt x="372" y="833"/>
                  </a:lnTo>
                  <a:lnTo>
                    <a:pt x="366" y="837"/>
                  </a:lnTo>
                  <a:lnTo>
                    <a:pt x="364" y="836"/>
                  </a:lnTo>
                  <a:lnTo>
                    <a:pt x="365" y="833"/>
                  </a:lnTo>
                  <a:lnTo>
                    <a:pt x="367" y="827"/>
                  </a:lnTo>
                  <a:lnTo>
                    <a:pt x="373" y="820"/>
                  </a:lnTo>
                  <a:lnTo>
                    <a:pt x="380" y="813"/>
                  </a:lnTo>
                  <a:lnTo>
                    <a:pt x="383" y="811"/>
                  </a:lnTo>
                  <a:lnTo>
                    <a:pt x="385" y="808"/>
                  </a:lnTo>
                  <a:close/>
                  <a:moveTo>
                    <a:pt x="385" y="863"/>
                  </a:moveTo>
                  <a:lnTo>
                    <a:pt x="385" y="876"/>
                  </a:lnTo>
                  <a:lnTo>
                    <a:pt x="384" y="878"/>
                  </a:lnTo>
                  <a:lnTo>
                    <a:pt x="377" y="884"/>
                  </a:lnTo>
                  <a:lnTo>
                    <a:pt x="371" y="889"/>
                  </a:lnTo>
                  <a:lnTo>
                    <a:pt x="366" y="892"/>
                  </a:lnTo>
                  <a:lnTo>
                    <a:pt x="364" y="892"/>
                  </a:lnTo>
                  <a:lnTo>
                    <a:pt x="365" y="888"/>
                  </a:lnTo>
                  <a:lnTo>
                    <a:pt x="367" y="883"/>
                  </a:lnTo>
                  <a:lnTo>
                    <a:pt x="372" y="877"/>
                  </a:lnTo>
                  <a:lnTo>
                    <a:pt x="379" y="870"/>
                  </a:lnTo>
                  <a:lnTo>
                    <a:pt x="383" y="867"/>
                  </a:lnTo>
                  <a:lnTo>
                    <a:pt x="385" y="863"/>
                  </a:lnTo>
                  <a:close/>
                  <a:moveTo>
                    <a:pt x="385" y="921"/>
                  </a:moveTo>
                  <a:lnTo>
                    <a:pt x="385" y="934"/>
                  </a:lnTo>
                  <a:lnTo>
                    <a:pt x="381" y="938"/>
                  </a:lnTo>
                  <a:lnTo>
                    <a:pt x="378" y="940"/>
                  </a:lnTo>
                  <a:lnTo>
                    <a:pt x="376" y="940"/>
                  </a:lnTo>
                  <a:lnTo>
                    <a:pt x="373" y="940"/>
                  </a:lnTo>
                  <a:lnTo>
                    <a:pt x="373" y="938"/>
                  </a:lnTo>
                  <a:lnTo>
                    <a:pt x="376" y="933"/>
                  </a:lnTo>
                  <a:lnTo>
                    <a:pt x="380" y="927"/>
                  </a:lnTo>
                  <a:lnTo>
                    <a:pt x="385" y="921"/>
                  </a:lnTo>
                  <a:close/>
                  <a:moveTo>
                    <a:pt x="176" y="195"/>
                  </a:moveTo>
                  <a:lnTo>
                    <a:pt x="170" y="198"/>
                  </a:lnTo>
                  <a:lnTo>
                    <a:pt x="158" y="207"/>
                  </a:lnTo>
                  <a:lnTo>
                    <a:pt x="140" y="223"/>
                  </a:lnTo>
                  <a:lnTo>
                    <a:pt x="120" y="242"/>
                  </a:lnTo>
                  <a:lnTo>
                    <a:pt x="99" y="262"/>
                  </a:lnTo>
                  <a:lnTo>
                    <a:pt x="82" y="280"/>
                  </a:lnTo>
                  <a:lnTo>
                    <a:pt x="71" y="292"/>
                  </a:lnTo>
                  <a:lnTo>
                    <a:pt x="68" y="296"/>
                  </a:lnTo>
                  <a:lnTo>
                    <a:pt x="73" y="294"/>
                  </a:lnTo>
                  <a:lnTo>
                    <a:pt x="84" y="284"/>
                  </a:lnTo>
                  <a:lnTo>
                    <a:pt x="102" y="269"/>
                  </a:lnTo>
                  <a:lnTo>
                    <a:pt x="124" y="249"/>
                  </a:lnTo>
                  <a:lnTo>
                    <a:pt x="145" y="229"/>
                  </a:lnTo>
                  <a:lnTo>
                    <a:pt x="162" y="212"/>
                  </a:lnTo>
                  <a:lnTo>
                    <a:pt x="172" y="200"/>
                  </a:lnTo>
                  <a:lnTo>
                    <a:pt x="176" y="195"/>
                  </a:lnTo>
                  <a:close/>
                  <a:moveTo>
                    <a:pt x="326" y="59"/>
                  </a:moveTo>
                  <a:lnTo>
                    <a:pt x="320" y="61"/>
                  </a:lnTo>
                  <a:lnTo>
                    <a:pt x="307" y="71"/>
                  </a:lnTo>
                  <a:lnTo>
                    <a:pt x="289" y="87"/>
                  </a:lnTo>
                  <a:lnTo>
                    <a:pt x="265" y="106"/>
                  </a:lnTo>
                  <a:lnTo>
                    <a:pt x="244" y="128"/>
                  </a:lnTo>
                  <a:lnTo>
                    <a:pt x="226" y="144"/>
                  </a:lnTo>
                  <a:lnTo>
                    <a:pt x="214" y="157"/>
                  </a:lnTo>
                  <a:lnTo>
                    <a:pt x="210" y="163"/>
                  </a:lnTo>
                  <a:lnTo>
                    <a:pt x="216" y="160"/>
                  </a:lnTo>
                  <a:lnTo>
                    <a:pt x="229" y="150"/>
                  </a:lnTo>
                  <a:lnTo>
                    <a:pt x="247" y="133"/>
                  </a:lnTo>
                  <a:lnTo>
                    <a:pt x="270" y="114"/>
                  </a:lnTo>
                  <a:lnTo>
                    <a:pt x="292" y="93"/>
                  </a:lnTo>
                  <a:lnTo>
                    <a:pt x="310" y="76"/>
                  </a:lnTo>
                  <a:lnTo>
                    <a:pt x="322" y="63"/>
                  </a:lnTo>
                  <a:lnTo>
                    <a:pt x="326" y="59"/>
                  </a:lnTo>
                  <a:close/>
                  <a:moveTo>
                    <a:pt x="64" y="316"/>
                  </a:moveTo>
                  <a:lnTo>
                    <a:pt x="83" y="297"/>
                  </a:lnTo>
                  <a:lnTo>
                    <a:pt x="100" y="281"/>
                  </a:lnTo>
                  <a:lnTo>
                    <a:pt x="111" y="270"/>
                  </a:lnTo>
                  <a:lnTo>
                    <a:pt x="113" y="264"/>
                  </a:lnTo>
                  <a:lnTo>
                    <a:pt x="108" y="267"/>
                  </a:lnTo>
                  <a:lnTo>
                    <a:pt x="96" y="276"/>
                  </a:lnTo>
                  <a:lnTo>
                    <a:pt x="80" y="292"/>
                  </a:lnTo>
                  <a:lnTo>
                    <a:pt x="60" y="311"/>
                  </a:lnTo>
                  <a:lnTo>
                    <a:pt x="39" y="330"/>
                  </a:lnTo>
                  <a:lnTo>
                    <a:pt x="24" y="346"/>
                  </a:lnTo>
                  <a:lnTo>
                    <a:pt x="13" y="358"/>
                  </a:lnTo>
                  <a:lnTo>
                    <a:pt x="11" y="363"/>
                  </a:lnTo>
                  <a:lnTo>
                    <a:pt x="16" y="360"/>
                  </a:lnTo>
                  <a:lnTo>
                    <a:pt x="27" y="351"/>
                  </a:lnTo>
                  <a:lnTo>
                    <a:pt x="44" y="335"/>
                  </a:lnTo>
                  <a:lnTo>
                    <a:pt x="64" y="316"/>
                  </a:lnTo>
                  <a:close/>
                  <a:moveTo>
                    <a:pt x="146" y="233"/>
                  </a:moveTo>
                  <a:lnTo>
                    <a:pt x="151" y="231"/>
                  </a:lnTo>
                  <a:lnTo>
                    <a:pt x="164" y="220"/>
                  </a:lnTo>
                  <a:lnTo>
                    <a:pt x="182" y="205"/>
                  </a:lnTo>
                  <a:lnTo>
                    <a:pt x="203" y="186"/>
                  </a:lnTo>
                  <a:lnTo>
                    <a:pt x="225" y="166"/>
                  </a:lnTo>
                  <a:lnTo>
                    <a:pt x="241" y="149"/>
                  </a:lnTo>
                  <a:lnTo>
                    <a:pt x="253" y="137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39" y="144"/>
                  </a:lnTo>
                  <a:lnTo>
                    <a:pt x="221" y="160"/>
                  </a:lnTo>
                  <a:lnTo>
                    <a:pt x="199" y="179"/>
                  </a:lnTo>
                  <a:lnTo>
                    <a:pt x="178" y="199"/>
                  </a:lnTo>
                  <a:lnTo>
                    <a:pt x="161" y="215"/>
                  </a:lnTo>
                  <a:lnTo>
                    <a:pt x="150" y="227"/>
                  </a:lnTo>
                  <a:lnTo>
                    <a:pt x="146" y="233"/>
                  </a:lnTo>
                  <a:close/>
                  <a:moveTo>
                    <a:pt x="88" y="300"/>
                  </a:moveTo>
                  <a:lnTo>
                    <a:pt x="93" y="297"/>
                  </a:lnTo>
                  <a:lnTo>
                    <a:pt x="105" y="288"/>
                  </a:lnTo>
                  <a:lnTo>
                    <a:pt x="123" y="273"/>
                  </a:lnTo>
                  <a:lnTo>
                    <a:pt x="143" y="254"/>
                  </a:lnTo>
                  <a:lnTo>
                    <a:pt x="163" y="234"/>
                  </a:lnTo>
                  <a:lnTo>
                    <a:pt x="180" y="218"/>
                  </a:lnTo>
                  <a:lnTo>
                    <a:pt x="190" y="206"/>
                  </a:lnTo>
                  <a:lnTo>
                    <a:pt x="193" y="201"/>
                  </a:lnTo>
                  <a:lnTo>
                    <a:pt x="188" y="204"/>
                  </a:lnTo>
                  <a:lnTo>
                    <a:pt x="176" y="213"/>
                  </a:lnTo>
                  <a:lnTo>
                    <a:pt x="159" y="227"/>
                  </a:lnTo>
                  <a:lnTo>
                    <a:pt x="138" y="246"/>
                  </a:lnTo>
                  <a:lnTo>
                    <a:pt x="118" y="267"/>
                  </a:lnTo>
                  <a:lnTo>
                    <a:pt x="102" y="283"/>
                  </a:lnTo>
                  <a:lnTo>
                    <a:pt x="92" y="294"/>
                  </a:lnTo>
                  <a:lnTo>
                    <a:pt x="88" y="300"/>
                  </a:lnTo>
                  <a:close/>
                  <a:moveTo>
                    <a:pt x="227" y="170"/>
                  </a:moveTo>
                  <a:lnTo>
                    <a:pt x="232" y="168"/>
                  </a:lnTo>
                  <a:lnTo>
                    <a:pt x="245" y="157"/>
                  </a:lnTo>
                  <a:lnTo>
                    <a:pt x="263" y="143"/>
                  </a:lnTo>
                  <a:lnTo>
                    <a:pt x="285" y="123"/>
                  </a:lnTo>
                  <a:lnTo>
                    <a:pt x="307" y="103"/>
                  </a:lnTo>
                  <a:lnTo>
                    <a:pt x="323" y="86"/>
                  </a:lnTo>
                  <a:lnTo>
                    <a:pt x="335" y="74"/>
                  </a:lnTo>
                  <a:lnTo>
                    <a:pt x="339" y="69"/>
                  </a:lnTo>
                  <a:lnTo>
                    <a:pt x="333" y="72"/>
                  </a:lnTo>
                  <a:lnTo>
                    <a:pt x="320" y="81"/>
                  </a:lnTo>
                  <a:lnTo>
                    <a:pt x="302" y="97"/>
                  </a:lnTo>
                  <a:lnTo>
                    <a:pt x="281" y="116"/>
                  </a:lnTo>
                  <a:lnTo>
                    <a:pt x="259" y="136"/>
                  </a:lnTo>
                  <a:lnTo>
                    <a:pt x="241" y="153"/>
                  </a:lnTo>
                  <a:lnTo>
                    <a:pt x="231" y="164"/>
                  </a:lnTo>
                  <a:lnTo>
                    <a:pt x="227" y="170"/>
                  </a:lnTo>
                  <a:close/>
                  <a:moveTo>
                    <a:pt x="36" y="363"/>
                  </a:moveTo>
                  <a:lnTo>
                    <a:pt x="41" y="360"/>
                  </a:lnTo>
                  <a:lnTo>
                    <a:pt x="51" y="351"/>
                  </a:lnTo>
                  <a:lnTo>
                    <a:pt x="68" y="337"/>
                  </a:lnTo>
                  <a:lnTo>
                    <a:pt x="88" y="319"/>
                  </a:lnTo>
                  <a:lnTo>
                    <a:pt x="107" y="300"/>
                  </a:lnTo>
                  <a:lnTo>
                    <a:pt x="123" y="283"/>
                  </a:lnTo>
                  <a:lnTo>
                    <a:pt x="132" y="273"/>
                  </a:lnTo>
                  <a:lnTo>
                    <a:pt x="136" y="267"/>
                  </a:lnTo>
                  <a:lnTo>
                    <a:pt x="131" y="270"/>
                  </a:lnTo>
                  <a:lnTo>
                    <a:pt x="119" y="278"/>
                  </a:lnTo>
                  <a:lnTo>
                    <a:pt x="102" y="293"/>
                  </a:lnTo>
                  <a:lnTo>
                    <a:pt x="83" y="312"/>
                  </a:lnTo>
                  <a:lnTo>
                    <a:pt x="64" y="330"/>
                  </a:lnTo>
                  <a:lnTo>
                    <a:pt x="49" y="346"/>
                  </a:lnTo>
                  <a:lnTo>
                    <a:pt x="38" y="358"/>
                  </a:lnTo>
                  <a:lnTo>
                    <a:pt x="36" y="363"/>
                  </a:lnTo>
                  <a:close/>
                  <a:moveTo>
                    <a:pt x="168" y="237"/>
                  </a:moveTo>
                  <a:lnTo>
                    <a:pt x="172" y="234"/>
                  </a:lnTo>
                  <a:lnTo>
                    <a:pt x="184" y="225"/>
                  </a:lnTo>
                  <a:lnTo>
                    <a:pt x="202" y="211"/>
                  </a:lnTo>
                  <a:lnTo>
                    <a:pt x="223" y="192"/>
                  </a:lnTo>
                  <a:lnTo>
                    <a:pt x="244" y="172"/>
                  </a:lnTo>
                  <a:lnTo>
                    <a:pt x="260" y="156"/>
                  </a:lnTo>
                  <a:lnTo>
                    <a:pt x="271" y="144"/>
                  </a:lnTo>
                  <a:lnTo>
                    <a:pt x="275" y="138"/>
                  </a:lnTo>
                  <a:lnTo>
                    <a:pt x="269" y="141"/>
                  </a:lnTo>
                  <a:lnTo>
                    <a:pt x="257" y="150"/>
                  </a:lnTo>
                  <a:lnTo>
                    <a:pt x="239" y="166"/>
                  </a:lnTo>
                  <a:lnTo>
                    <a:pt x="219" y="183"/>
                  </a:lnTo>
                  <a:lnTo>
                    <a:pt x="197" y="204"/>
                  </a:lnTo>
                  <a:lnTo>
                    <a:pt x="182" y="220"/>
                  </a:lnTo>
                  <a:lnTo>
                    <a:pt x="171" y="232"/>
                  </a:lnTo>
                  <a:lnTo>
                    <a:pt x="168" y="237"/>
                  </a:lnTo>
                  <a:close/>
                  <a:moveTo>
                    <a:pt x="114" y="300"/>
                  </a:moveTo>
                  <a:lnTo>
                    <a:pt x="119" y="297"/>
                  </a:lnTo>
                  <a:lnTo>
                    <a:pt x="131" y="289"/>
                  </a:lnTo>
                  <a:lnTo>
                    <a:pt x="147" y="275"/>
                  </a:lnTo>
                  <a:lnTo>
                    <a:pt x="168" y="256"/>
                  </a:lnTo>
                  <a:lnTo>
                    <a:pt x="187" y="237"/>
                  </a:lnTo>
                  <a:lnTo>
                    <a:pt x="202" y="221"/>
                  </a:lnTo>
                  <a:lnTo>
                    <a:pt x="213" y="210"/>
                  </a:lnTo>
                  <a:lnTo>
                    <a:pt x="216" y="205"/>
                  </a:lnTo>
                  <a:lnTo>
                    <a:pt x="210" y="207"/>
                  </a:lnTo>
                  <a:lnTo>
                    <a:pt x="200" y="217"/>
                  </a:lnTo>
                  <a:lnTo>
                    <a:pt x="183" y="231"/>
                  </a:lnTo>
                  <a:lnTo>
                    <a:pt x="163" y="249"/>
                  </a:lnTo>
                  <a:lnTo>
                    <a:pt x="143" y="268"/>
                  </a:lnTo>
                  <a:lnTo>
                    <a:pt x="127" y="283"/>
                  </a:lnTo>
                  <a:lnTo>
                    <a:pt x="118" y="295"/>
                  </a:lnTo>
                  <a:lnTo>
                    <a:pt x="114" y="300"/>
                  </a:lnTo>
                  <a:close/>
                  <a:moveTo>
                    <a:pt x="248" y="175"/>
                  </a:moveTo>
                  <a:lnTo>
                    <a:pt x="253" y="173"/>
                  </a:lnTo>
                  <a:lnTo>
                    <a:pt x="266" y="163"/>
                  </a:lnTo>
                  <a:lnTo>
                    <a:pt x="284" y="148"/>
                  </a:lnTo>
                  <a:lnTo>
                    <a:pt x="305" y="130"/>
                  </a:lnTo>
                  <a:lnTo>
                    <a:pt x="326" y="110"/>
                  </a:lnTo>
                  <a:lnTo>
                    <a:pt x="342" y="94"/>
                  </a:lnTo>
                  <a:lnTo>
                    <a:pt x="353" y="82"/>
                  </a:lnTo>
                  <a:lnTo>
                    <a:pt x="357" y="76"/>
                  </a:lnTo>
                  <a:lnTo>
                    <a:pt x="352" y="79"/>
                  </a:lnTo>
                  <a:lnTo>
                    <a:pt x="339" y="88"/>
                  </a:lnTo>
                  <a:lnTo>
                    <a:pt x="321" y="103"/>
                  </a:lnTo>
                  <a:lnTo>
                    <a:pt x="301" y="122"/>
                  </a:lnTo>
                  <a:lnTo>
                    <a:pt x="279" y="141"/>
                  </a:lnTo>
                  <a:lnTo>
                    <a:pt x="263" y="157"/>
                  </a:lnTo>
                  <a:lnTo>
                    <a:pt x="252" y="169"/>
                  </a:lnTo>
                  <a:lnTo>
                    <a:pt x="248" y="175"/>
                  </a:lnTo>
                  <a:close/>
                  <a:moveTo>
                    <a:pt x="67" y="359"/>
                  </a:moveTo>
                  <a:lnTo>
                    <a:pt x="71" y="358"/>
                  </a:lnTo>
                  <a:lnTo>
                    <a:pt x="82" y="349"/>
                  </a:lnTo>
                  <a:lnTo>
                    <a:pt x="98" y="335"/>
                  </a:lnTo>
                  <a:lnTo>
                    <a:pt x="117" y="318"/>
                  </a:lnTo>
                  <a:lnTo>
                    <a:pt x="136" y="299"/>
                  </a:lnTo>
                  <a:lnTo>
                    <a:pt x="151" y="283"/>
                  </a:lnTo>
                  <a:lnTo>
                    <a:pt x="161" y="273"/>
                  </a:lnTo>
                  <a:lnTo>
                    <a:pt x="163" y="268"/>
                  </a:lnTo>
                  <a:lnTo>
                    <a:pt x="158" y="270"/>
                  </a:lnTo>
                  <a:lnTo>
                    <a:pt x="147" y="278"/>
                  </a:lnTo>
                  <a:lnTo>
                    <a:pt x="131" y="292"/>
                  </a:lnTo>
                  <a:lnTo>
                    <a:pt x="112" y="309"/>
                  </a:lnTo>
                  <a:lnTo>
                    <a:pt x="94" y="328"/>
                  </a:lnTo>
                  <a:lnTo>
                    <a:pt x="79" y="344"/>
                  </a:lnTo>
                  <a:lnTo>
                    <a:pt x="69" y="354"/>
                  </a:lnTo>
                  <a:lnTo>
                    <a:pt x="67" y="359"/>
                  </a:lnTo>
                  <a:close/>
                  <a:moveTo>
                    <a:pt x="194" y="238"/>
                  </a:moveTo>
                  <a:lnTo>
                    <a:pt x="200" y="236"/>
                  </a:lnTo>
                  <a:lnTo>
                    <a:pt x="212" y="227"/>
                  </a:lnTo>
                  <a:lnTo>
                    <a:pt x="228" y="213"/>
                  </a:lnTo>
                  <a:lnTo>
                    <a:pt x="248" y="194"/>
                  </a:lnTo>
                  <a:lnTo>
                    <a:pt x="269" y="176"/>
                  </a:lnTo>
                  <a:lnTo>
                    <a:pt x="284" y="160"/>
                  </a:lnTo>
                  <a:lnTo>
                    <a:pt x="295" y="149"/>
                  </a:lnTo>
                  <a:lnTo>
                    <a:pt x="297" y="143"/>
                  </a:lnTo>
                  <a:lnTo>
                    <a:pt x="292" y="145"/>
                  </a:lnTo>
                  <a:lnTo>
                    <a:pt x="281" y="154"/>
                  </a:lnTo>
                  <a:lnTo>
                    <a:pt x="264" y="168"/>
                  </a:lnTo>
                  <a:lnTo>
                    <a:pt x="244" y="187"/>
                  </a:lnTo>
                  <a:lnTo>
                    <a:pt x="223" y="205"/>
                  </a:lnTo>
                  <a:lnTo>
                    <a:pt x="208" y="221"/>
                  </a:lnTo>
                  <a:lnTo>
                    <a:pt x="197" y="233"/>
                  </a:lnTo>
                  <a:lnTo>
                    <a:pt x="194" y="238"/>
                  </a:lnTo>
                  <a:close/>
                  <a:moveTo>
                    <a:pt x="24" y="416"/>
                  </a:moveTo>
                  <a:lnTo>
                    <a:pt x="27" y="414"/>
                  </a:lnTo>
                  <a:lnTo>
                    <a:pt x="38" y="406"/>
                  </a:lnTo>
                  <a:lnTo>
                    <a:pt x="54" y="391"/>
                  </a:lnTo>
                  <a:lnTo>
                    <a:pt x="71" y="375"/>
                  </a:lnTo>
                  <a:lnTo>
                    <a:pt x="89" y="357"/>
                  </a:lnTo>
                  <a:lnTo>
                    <a:pt x="103" y="343"/>
                  </a:lnTo>
                  <a:lnTo>
                    <a:pt x="113" y="332"/>
                  </a:lnTo>
                  <a:lnTo>
                    <a:pt x="115" y="326"/>
                  </a:lnTo>
                  <a:lnTo>
                    <a:pt x="112" y="328"/>
                  </a:lnTo>
                  <a:lnTo>
                    <a:pt x="101" y="337"/>
                  </a:lnTo>
                  <a:lnTo>
                    <a:pt x="86" y="350"/>
                  </a:lnTo>
                  <a:lnTo>
                    <a:pt x="67" y="368"/>
                  </a:lnTo>
                  <a:lnTo>
                    <a:pt x="49" y="385"/>
                  </a:lnTo>
                  <a:lnTo>
                    <a:pt x="36" y="400"/>
                  </a:lnTo>
                  <a:lnTo>
                    <a:pt x="26" y="410"/>
                  </a:lnTo>
                  <a:lnTo>
                    <a:pt x="24" y="416"/>
                  </a:lnTo>
                  <a:close/>
                  <a:moveTo>
                    <a:pt x="145" y="299"/>
                  </a:moveTo>
                  <a:lnTo>
                    <a:pt x="151" y="296"/>
                  </a:lnTo>
                  <a:lnTo>
                    <a:pt x="162" y="288"/>
                  </a:lnTo>
                  <a:lnTo>
                    <a:pt x="178" y="274"/>
                  </a:lnTo>
                  <a:lnTo>
                    <a:pt x="197" y="256"/>
                  </a:lnTo>
                  <a:lnTo>
                    <a:pt x="216" y="238"/>
                  </a:lnTo>
                  <a:lnTo>
                    <a:pt x="232" y="223"/>
                  </a:lnTo>
                  <a:lnTo>
                    <a:pt x="241" y="211"/>
                  </a:lnTo>
                  <a:lnTo>
                    <a:pt x="244" y="206"/>
                  </a:lnTo>
                  <a:lnTo>
                    <a:pt x="239" y="208"/>
                  </a:lnTo>
                  <a:lnTo>
                    <a:pt x="228" y="217"/>
                  </a:lnTo>
                  <a:lnTo>
                    <a:pt x="212" y="231"/>
                  </a:lnTo>
                  <a:lnTo>
                    <a:pt x="193" y="248"/>
                  </a:lnTo>
                  <a:lnTo>
                    <a:pt x="174" y="267"/>
                  </a:lnTo>
                  <a:lnTo>
                    <a:pt x="158" y="282"/>
                  </a:lnTo>
                  <a:lnTo>
                    <a:pt x="149" y="293"/>
                  </a:lnTo>
                  <a:lnTo>
                    <a:pt x="145" y="299"/>
                  </a:lnTo>
                  <a:close/>
                  <a:moveTo>
                    <a:pt x="276" y="176"/>
                  </a:moveTo>
                  <a:lnTo>
                    <a:pt x="282" y="175"/>
                  </a:lnTo>
                  <a:lnTo>
                    <a:pt x="294" y="166"/>
                  </a:lnTo>
                  <a:lnTo>
                    <a:pt x="310" y="151"/>
                  </a:lnTo>
                  <a:lnTo>
                    <a:pt x="332" y="133"/>
                  </a:lnTo>
                  <a:lnTo>
                    <a:pt x="352" y="114"/>
                  </a:lnTo>
                  <a:lnTo>
                    <a:pt x="367" y="99"/>
                  </a:lnTo>
                  <a:lnTo>
                    <a:pt x="378" y="87"/>
                  </a:lnTo>
                  <a:lnTo>
                    <a:pt x="381" y="82"/>
                  </a:lnTo>
                  <a:lnTo>
                    <a:pt x="376" y="84"/>
                  </a:lnTo>
                  <a:lnTo>
                    <a:pt x="364" y="93"/>
                  </a:lnTo>
                  <a:lnTo>
                    <a:pt x="347" y="107"/>
                  </a:lnTo>
                  <a:lnTo>
                    <a:pt x="326" y="125"/>
                  </a:lnTo>
                  <a:lnTo>
                    <a:pt x="305" y="144"/>
                  </a:lnTo>
                  <a:lnTo>
                    <a:pt x="290" y="160"/>
                  </a:lnTo>
                  <a:lnTo>
                    <a:pt x="279" y="172"/>
                  </a:lnTo>
                  <a:lnTo>
                    <a:pt x="276" y="176"/>
                  </a:lnTo>
                  <a:close/>
                  <a:moveTo>
                    <a:pt x="102" y="354"/>
                  </a:moveTo>
                  <a:lnTo>
                    <a:pt x="107" y="352"/>
                  </a:lnTo>
                  <a:lnTo>
                    <a:pt x="118" y="344"/>
                  </a:lnTo>
                  <a:lnTo>
                    <a:pt x="133" y="331"/>
                  </a:lnTo>
                  <a:lnTo>
                    <a:pt x="152" y="314"/>
                  </a:lnTo>
                  <a:lnTo>
                    <a:pt x="170" y="296"/>
                  </a:lnTo>
                  <a:lnTo>
                    <a:pt x="184" y="281"/>
                  </a:lnTo>
                  <a:lnTo>
                    <a:pt x="194" y="270"/>
                  </a:lnTo>
                  <a:lnTo>
                    <a:pt x="196" y="265"/>
                  </a:lnTo>
                  <a:lnTo>
                    <a:pt x="191" y="268"/>
                  </a:lnTo>
                  <a:lnTo>
                    <a:pt x="181" y="276"/>
                  </a:lnTo>
                  <a:lnTo>
                    <a:pt x="165" y="289"/>
                  </a:lnTo>
                  <a:lnTo>
                    <a:pt x="146" y="306"/>
                  </a:lnTo>
                  <a:lnTo>
                    <a:pt x="128" y="324"/>
                  </a:lnTo>
                  <a:lnTo>
                    <a:pt x="114" y="339"/>
                  </a:lnTo>
                  <a:lnTo>
                    <a:pt x="105" y="350"/>
                  </a:lnTo>
                  <a:lnTo>
                    <a:pt x="102" y="354"/>
                  </a:lnTo>
                  <a:close/>
                  <a:moveTo>
                    <a:pt x="227" y="237"/>
                  </a:moveTo>
                  <a:lnTo>
                    <a:pt x="232" y="236"/>
                  </a:lnTo>
                  <a:lnTo>
                    <a:pt x="244" y="226"/>
                  </a:lnTo>
                  <a:lnTo>
                    <a:pt x="259" y="213"/>
                  </a:lnTo>
                  <a:lnTo>
                    <a:pt x="279" y="195"/>
                  </a:lnTo>
                  <a:lnTo>
                    <a:pt x="298" y="177"/>
                  </a:lnTo>
                  <a:lnTo>
                    <a:pt x="314" y="162"/>
                  </a:lnTo>
                  <a:lnTo>
                    <a:pt x="324" y="150"/>
                  </a:lnTo>
                  <a:lnTo>
                    <a:pt x="327" y="145"/>
                  </a:lnTo>
                  <a:lnTo>
                    <a:pt x="322" y="147"/>
                  </a:lnTo>
                  <a:lnTo>
                    <a:pt x="310" y="156"/>
                  </a:lnTo>
                  <a:lnTo>
                    <a:pt x="294" y="169"/>
                  </a:lnTo>
                  <a:lnTo>
                    <a:pt x="275" y="187"/>
                  </a:lnTo>
                  <a:lnTo>
                    <a:pt x="254" y="205"/>
                  </a:lnTo>
                  <a:lnTo>
                    <a:pt x="239" y="220"/>
                  </a:lnTo>
                  <a:lnTo>
                    <a:pt x="229" y="232"/>
                  </a:lnTo>
                  <a:lnTo>
                    <a:pt x="227" y="237"/>
                  </a:lnTo>
                  <a:close/>
                  <a:moveTo>
                    <a:pt x="64" y="408"/>
                  </a:moveTo>
                  <a:lnTo>
                    <a:pt x="68" y="406"/>
                  </a:lnTo>
                  <a:lnTo>
                    <a:pt x="79" y="397"/>
                  </a:lnTo>
                  <a:lnTo>
                    <a:pt x="94" y="384"/>
                  </a:lnTo>
                  <a:lnTo>
                    <a:pt x="112" y="369"/>
                  </a:lnTo>
                  <a:lnTo>
                    <a:pt x="128" y="351"/>
                  </a:lnTo>
                  <a:lnTo>
                    <a:pt x="143" y="337"/>
                  </a:lnTo>
                  <a:lnTo>
                    <a:pt x="151" y="326"/>
                  </a:lnTo>
                  <a:lnTo>
                    <a:pt x="153" y="321"/>
                  </a:lnTo>
                  <a:lnTo>
                    <a:pt x="150" y="324"/>
                  </a:lnTo>
                  <a:lnTo>
                    <a:pt x="139" y="331"/>
                  </a:lnTo>
                  <a:lnTo>
                    <a:pt x="124" y="344"/>
                  </a:lnTo>
                  <a:lnTo>
                    <a:pt x="106" y="360"/>
                  </a:lnTo>
                  <a:lnTo>
                    <a:pt x="89" y="377"/>
                  </a:lnTo>
                  <a:lnTo>
                    <a:pt x="75" y="393"/>
                  </a:lnTo>
                  <a:lnTo>
                    <a:pt x="67" y="402"/>
                  </a:lnTo>
                  <a:lnTo>
                    <a:pt x="64" y="408"/>
                  </a:lnTo>
                  <a:close/>
                  <a:moveTo>
                    <a:pt x="183" y="294"/>
                  </a:moveTo>
                  <a:lnTo>
                    <a:pt x="188" y="292"/>
                  </a:lnTo>
                  <a:lnTo>
                    <a:pt x="199" y="283"/>
                  </a:lnTo>
                  <a:lnTo>
                    <a:pt x="214" y="270"/>
                  </a:lnTo>
                  <a:lnTo>
                    <a:pt x="233" y="254"/>
                  </a:lnTo>
                  <a:lnTo>
                    <a:pt x="252" y="236"/>
                  </a:lnTo>
                  <a:lnTo>
                    <a:pt x="266" y="221"/>
                  </a:lnTo>
                  <a:lnTo>
                    <a:pt x="276" y="210"/>
                  </a:lnTo>
                  <a:lnTo>
                    <a:pt x="278" y="205"/>
                  </a:lnTo>
                  <a:lnTo>
                    <a:pt x="273" y="207"/>
                  </a:lnTo>
                  <a:lnTo>
                    <a:pt x="263" y="214"/>
                  </a:lnTo>
                  <a:lnTo>
                    <a:pt x="247" y="229"/>
                  </a:lnTo>
                  <a:lnTo>
                    <a:pt x="228" y="245"/>
                  </a:lnTo>
                  <a:lnTo>
                    <a:pt x="209" y="263"/>
                  </a:lnTo>
                  <a:lnTo>
                    <a:pt x="195" y="277"/>
                  </a:lnTo>
                  <a:lnTo>
                    <a:pt x="185" y="289"/>
                  </a:lnTo>
                  <a:lnTo>
                    <a:pt x="183" y="294"/>
                  </a:lnTo>
                  <a:close/>
                  <a:moveTo>
                    <a:pt x="31" y="457"/>
                  </a:moveTo>
                  <a:lnTo>
                    <a:pt x="35" y="455"/>
                  </a:lnTo>
                  <a:lnTo>
                    <a:pt x="45" y="447"/>
                  </a:lnTo>
                  <a:lnTo>
                    <a:pt x="60" y="435"/>
                  </a:lnTo>
                  <a:lnTo>
                    <a:pt x="76" y="419"/>
                  </a:lnTo>
                  <a:lnTo>
                    <a:pt x="93" y="403"/>
                  </a:lnTo>
                  <a:lnTo>
                    <a:pt x="106" y="389"/>
                  </a:lnTo>
                  <a:lnTo>
                    <a:pt x="114" y="378"/>
                  </a:lnTo>
                  <a:lnTo>
                    <a:pt x="117" y="374"/>
                  </a:lnTo>
                  <a:lnTo>
                    <a:pt x="112" y="376"/>
                  </a:lnTo>
                  <a:lnTo>
                    <a:pt x="102" y="383"/>
                  </a:lnTo>
                  <a:lnTo>
                    <a:pt x="88" y="395"/>
                  </a:lnTo>
                  <a:lnTo>
                    <a:pt x="71" y="412"/>
                  </a:lnTo>
                  <a:lnTo>
                    <a:pt x="55" y="428"/>
                  </a:lnTo>
                  <a:lnTo>
                    <a:pt x="42" y="442"/>
                  </a:lnTo>
                  <a:lnTo>
                    <a:pt x="33" y="452"/>
                  </a:lnTo>
                  <a:lnTo>
                    <a:pt x="31" y="457"/>
                  </a:lnTo>
                  <a:close/>
                  <a:moveTo>
                    <a:pt x="144" y="347"/>
                  </a:moveTo>
                  <a:lnTo>
                    <a:pt x="149" y="345"/>
                  </a:lnTo>
                  <a:lnTo>
                    <a:pt x="159" y="338"/>
                  </a:lnTo>
                  <a:lnTo>
                    <a:pt x="175" y="325"/>
                  </a:lnTo>
                  <a:lnTo>
                    <a:pt x="193" y="308"/>
                  </a:lnTo>
                  <a:lnTo>
                    <a:pt x="209" y="292"/>
                  </a:lnTo>
                  <a:lnTo>
                    <a:pt x="223" y="276"/>
                  </a:lnTo>
                  <a:lnTo>
                    <a:pt x="233" y="267"/>
                  </a:lnTo>
                  <a:lnTo>
                    <a:pt x="235" y="261"/>
                  </a:lnTo>
                  <a:lnTo>
                    <a:pt x="231" y="263"/>
                  </a:lnTo>
                  <a:lnTo>
                    <a:pt x="220" y="271"/>
                  </a:lnTo>
                  <a:lnTo>
                    <a:pt x="204" y="283"/>
                  </a:lnTo>
                  <a:lnTo>
                    <a:pt x="187" y="300"/>
                  </a:lnTo>
                  <a:lnTo>
                    <a:pt x="170" y="316"/>
                  </a:lnTo>
                  <a:lnTo>
                    <a:pt x="156" y="332"/>
                  </a:lnTo>
                  <a:lnTo>
                    <a:pt x="146" y="343"/>
                  </a:lnTo>
                  <a:lnTo>
                    <a:pt x="144" y="347"/>
                  </a:lnTo>
                  <a:close/>
                  <a:moveTo>
                    <a:pt x="265" y="233"/>
                  </a:moveTo>
                  <a:lnTo>
                    <a:pt x="270" y="232"/>
                  </a:lnTo>
                  <a:lnTo>
                    <a:pt x="281" y="224"/>
                  </a:lnTo>
                  <a:lnTo>
                    <a:pt x="297" y="211"/>
                  </a:lnTo>
                  <a:lnTo>
                    <a:pt x="316" y="194"/>
                  </a:lnTo>
                  <a:lnTo>
                    <a:pt x="335" y="176"/>
                  </a:lnTo>
                  <a:lnTo>
                    <a:pt x="349" y="161"/>
                  </a:lnTo>
                  <a:lnTo>
                    <a:pt x="359" y="150"/>
                  </a:lnTo>
                  <a:lnTo>
                    <a:pt x="362" y="145"/>
                  </a:lnTo>
                  <a:lnTo>
                    <a:pt x="358" y="147"/>
                  </a:lnTo>
                  <a:lnTo>
                    <a:pt x="346" y="155"/>
                  </a:lnTo>
                  <a:lnTo>
                    <a:pt x="330" y="168"/>
                  </a:lnTo>
                  <a:lnTo>
                    <a:pt x="310" y="185"/>
                  </a:lnTo>
                  <a:lnTo>
                    <a:pt x="292" y="202"/>
                  </a:lnTo>
                  <a:lnTo>
                    <a:pt x="277" y="218"/>
                  </a:lnTo>
                  <a:lnTo>
                    <a:pt x="267" y="229"/>
                  </a:lnTo>
                  <a:lnTo>
                    <a:pt x="265" y="233"/>
                  </a:lnTo>
                  <a:close/>
                  <a:moveTo>
                    <a:pt x="41" y="459"/>
                  </a:moveTo>
                  <a:lnTo>
                    <a:pt x="24" y="474"/>
                  </a:lnTo>
                  <a:lnTo>
                    <a:pt x="12" y="489"/>
                  </a:lnTo>
                  <a:lnTo>
                    <a:pt x="4" y="498"/>
                  </a:lnTo>
                  <a:lnTo>
                    <a:pt x="1" y="503"/>
                  </a:lnTo>
                  <a:lnTo>
                    <a:pt x="6" y="502"/>
                  </a:lnTo>
                  <a:lnTo>
                    <a:pt x="16" y="495"/>
                  </a:lnTo>
                  <a:lnTo>
                    <a:pt x="29" y="483"/>
                  </a:lnTo>
                  <a:lnTo>
                    <a:pt x="45" y="467"/>
                  </a:lnTo>
                  <a:lnTo>
                    <a:pt x="61" y="451"/>
                  </a:lnTo>
                  <a:lnTo>
                    <a:pt x="74" y="438"/>
                  </a:lnTo>
                  <a:lnTo>
                    <a:pt x="81" y="428"/>
                  </a:lnTo>
                  <a:lnTo>
                    <a:pt x="83" y="423"/>
                  </a:lnTo>
                  <a:lnTo>
                    <a:pt x="80" y="425"/>
                  </a:lnTo>
                  <a:lnTo>
                    <a:pt x="70" y="432"/>
                  </a:lnTo>
                  <a:lnTo>
                    <a:pt x="56" y="444"/>
                  </a:lnTo>
                  <a:lnTo>
                    <a:pt x="41" y="459"/>
                  </a:lnTo>
                  <a:close/>
                  <a:moveTo>
                    <a:pt x="111" y="397"/>
                  </a:moveTo>
                  <a:lnTo>
                    <a:pt x="114" y="396"/>
                  </a:lnTo>
                  <a:lnTo>
                    <a:pt x="125" y="388"/>
                  </a:lnTo>
                  <a:lnTo>
                    <a:pt x="139" y="376"/>
                  </a:lnTo>
                  <a:lnTo>
                    <a:pt x="157" y="359"/>
                  </a:lnTo>
                  <a:lnTo>
                    <a:pt x="174" y="344"/>
                  </a:lnTo>
                  <a:lnTo>
                    <a:pt x="187" y="330"/>
                  </a:lnTo>
                  <a:lnTo>
                    <a:pt x="195" y="319"/>
                  </a:lnTo>
                  <a:lnTo>
                    <a:pt x="197" y="314"/>
                  </a:lnTo>
                  <a:lnTo>
                    <a:pt x="193" y="315"/>
                  </a:lnTo>
                  <a:lnTo>
                    <a:pt x="183" y="324"/>
                  </a:lnTo>
                  <a:lnTo>
                    <a:pt x="169" y="335"/>
                  </a:lnTo>
                  <a:lnTo>
                    <a:pt x="151" y="351"/>
                  </a:lnTo>
                  <a:lnTo>
                    <a:pt x="134" y="368"/>
                  </a:lnTo>
                  <a:lnTo>
                    <a:pt x="121" y="382"/>
                  </a:lnTo>
                  <a:lnTo>
                    <a:pt x="113" y="393"/>
                  </a:lnTo>
                  <a:lnTo>
                    <a:pt x="111" y="397"/>
                  </a:lnTo>
                  <a:close/>
                  <a:moveTo>
                    <a:pt x="226" y="288"/>
                  </a:moveTo>
                  <a:lnTo>
                    <a:pt x="231" y="286"/>
                  </a:lnTo>
                  <a:lnTo>
                    <a:pt x="241" y="278"/>
                  </a:lnTo>
                  <a:lnTo>
                    <a:pt x="257" y="265"/>
                  </a:lnTo>
                  <a:lnTo>
                    <a:pt x="275" y="249"/>
                  </a:lnTo>
                  <a:lnTo>
                    <a:pt x="292" y="232"/>
                  </a:lnTo>
                  <a:lnTo>
                    <a:pt x="307" y="218"/>
                  </a:lnTo>
                  <a:lnTo>
                    <a:pt x="316" y="207"/>
                  </a:lnTo>
                  <a:lnTo>
                    <a:pt x="319" y="201"/>
                  </a:lnTo>
                  <a:lnTo>
                    <a:pt x="314" y="204"/>
                  </a:lnTo>
                  <a:lnTo>
                    <a:pt x="303" y="211"/>
                  </a:lnTo>
                  <a:lnTo>
                    <a:pt x="288" y="224"/>
                  </a:lnTo>
                  <a:lnTo>
                    <a:pt x="270" y="240"/>
                  </a:lnTo>
                  <a:lnTo>
                    <a:pt x="251" y="257"/>
                  </a:lnTo>
                  <a:lnTo>
                    <a:pt x="238" y="271"/>
                  </a:lnTo>
                  <a:lnTo>
                    <a:pt x="228" y="282"/>
                  </a:lnTo>
                  <a:lnTo>
                    <a:pt x="226" y="288"/>
                  </a:lnTo>
                  <a:close/>
                  <a:moveTo>
                    <a:pt x="81" y="444"/>
                  </a:moveTo>
                  <a:lnTo>
                    <a:pt x="86" y="442"/>
                  </a:lnTo>
                  <a:lnTo>
                    <a:pt x="95" y="435"/>
                  </a:lnTo>
                  <a:lnTo>
                    <a:pt x="109" y="423"/>
                  </a:lnTo>
                  <a:lnTo>
                    <a:pt x="125" y="408"/>
                  </a:lnTo>
                  <a:lnTo>
                    <a:pt x="142" y="393"/>
                  </a:lnTo>
                  <a:lnTo>
                    <a:pt x="155" y="378"/>
                  </a:lnTo>
                  <a:lnTo>
                    <a:pt x="162" y="369"/>
                  </a:lnTo>
                  <a:lnTo>
                    <a:pt x="164" y="364"/>
                  </a:lnTo>
                  <a:lnTo>
                    <a:pt x="161" y="365"/>
                  </a:lnTo>
                  <a:lnTo>
                    <a:pt x="150" y="372"/>
                  </a:lnTo>
                  <a:lnTo>
                    <a:pt x="137" y="384"/>
                  </a:lnTo>
                  <a:lnTo>
                    <a:pt x="120" y="400"/>
                  </a:lnTo>
                  <a:lnTo>
                    <a:pt x="105" y="415"/>
                  </a:lnTo>
                  <a:lnTo>
                    <a:pt x="92" y="429"/>
                  </a:lnTo>
                  <a:lnTo>
                    <a:pt x="83" y="439"/>
                  </a:lnTo>
                  <a:lnTo>
                    <a:pt x="81" y="444"/>
                  </a:lnTo>
                  <a:close/>
                  <a:moveTo>
                    <a:pt x="191" y="338"/>
                  </a:moveTo>
                  <a:lnTo>
                    <a:pt x="196" y="337"/>
                  </a:lnTo>
                  <a:lnTo>
                    <a:pt x="207" y="330"/>
                  </a:lnTo>
                  <a:lnTo>
                    <a:pt x="221" y="316"/>
                  </a:lnTo>
                  <a:lnTo>
                    <a:pt x="239" y="301"/>
                  </a:lnTo>
                  <a:lnTo>
                    <a:pt x="256" y="284"/>
                  </a:lnTo>
                  <a:lnTo>
                    <a:pt x="269" y="270"/>
                  </a:lnTo>
                  <a:lnTo>
                    <a:pt x="278" y="261"/>
                  </a:lnTo>
                  <a:lnTo>
                    <a:pt x="281" y="255"/>
                  </a:lnTo>
                  <a:lnTo>
                    <a:pt x="276" y="257"/>
                  </a:lnTo>
                  <a:lnTo>
                    <a:pt x="265" y="264"/>
                  </a:lnTo>
                  <a:lnTo>
                    <a:pt x="251" y="276"/>
                  </a:lnTo>
                  <a:lnTo>
                    <a:pt x="233" y="292"/>
                  </a:lnTo>
                  <a:lnTo>
                    <a:pt x="216" y="308"/>
                  </a:lnTo>
                  <a:lnTo>
                    <a:pt x="202" y="322"/>
                  </a:lnTo>
                  <a:lnTo>
                    <a:pt x="194" y="333"/>
                  </a:lnTo>
                  <a:lnTo>
                    <a:pt x="191" y="338"/>
                  </a:lnTo>
                  <a:close/>
                  <a:moveTo>
                    <a:pt x="94" y="445"/>
                  </a:moveTo>
                  <a:lnTo>
                    <a:pt x="79" y="460"/>
                  </a:lnTo>
                  <a:lnTo>
                    <a:pt x="67" y="473"/>
                  </a:lnTo>
                  <a:lnTo>
                    <a:pt x="58" y="483"/>
                  </a:lnTo>
                  <a:lnTo>
                    <a:pt x="56" y="488"/>
                  </a:lnTo>
                  <a:lnTo>
                    <a:pt x="61" y="486"/>
                  </a:lnTo>
                  <a:lnTo>
                    <a:pt x="70" y="479"/>
                  </a:lnTo>
                  <a:lnTo>
                    <a:pt x="83" y="467"/>
                  </a:lnTo>
                  <a:lnTo>
                    <a:pt x="99" y="453"/>
                  </a:lnTo>
                  <a:lnTo>
                    <a:pt x="114" y="438"/>
                  </a:lnTo>
                  <a:lnTo>
                    <a:pt x="126" y="425"/>
                  </a:lnTo>
                  <a:lnTo>
                    <a:pt x="134" y="415"/>
                  </a:lnTo>
                  <a:lnTo>
                    <a:pt x="137" y="410"/>
                  </a:lnTo>
                  <a:lnTo>
                    <a:pt x="132" y="412"/>
                  </a:lnTo>
                  <a:lnTo>
                    <a:pt x="123" y="419"/>
                  </a:lnTo>
                  <a:lnTo>
                    <a:pt x="109" y="431"/>
                  </a:lnTo>
                  <a:lnTo>
                    <a:pt x="94" y="445"/>
                  </a:lnTo>
                  <a:close/>
                  <a:moveTo>
                    <a:pt x="247" y="306"/>
                  </a:moveTo>
                  <a:lnTo>
                    <a:pt x="242" y="307"/>
                  </a:lnTo>
                  <a:lnTo>
                    <a:pt x="233" y="314"/>
                  </a:lnTo>
                  <a:lnTo>
                    <a:pt x="219" y="326"/>
                  </a:lnTo>
                  <a:lnTo>
                    <a:pt x="202" y="340"/>
                  </a:lnTo>
                  <a:lnTo>
                    <a:pt x="185" y="357"/>
                  </a:lnTo>
                  <a:lnTo>
                    <a:pt x="172" y="370"/>
                  </a:lnTo>
                  <a:lnTo>
                    <a:pt x="164" y="381"/>
                  </a:lnTo>
                  <a:lnTo>
                    <a:pt x="162" y="385"/>
                  </a:lnTo>
                  <a:lnTo>
                    <a:pt x="166" y="384"/>
                  </a:lnTo>
                  <a:lnTo>
                    <a:pt x="176" y="377"/>
                  </a:lnTo>
                  <a:lnTo>
                    <a:pt x="190" y="365"/>
                  </a:lnTo>
                  <a:lnTo>
                    <a:pt x="207" y="350"/>
                  </a:lnTo>
                  <a:lnTo>
                    <a:pt x="223" y="334"/>
                  </a:lnTo>
                  <a:lnTo>
                    <a:pt x="237" y="320"/>
                  </a:lnTo>
                  <a:lnTo>
                    <a:pt x="245" y="311"/>
                  </a:lnTo>
                  <a:lnTo>
                    <a:pt x="247" y="306"/>
                  </a:lnTo>
                  <a:close/>
                  <a:moveTo>
                    <a:pt x="316" y="233"/>
                  </a:moveTo>
                  <a:lnTo>
                    <a:pt x="300" y="250"/>
                  </a:lnTo>
                  <a:lnTo>
                    <a:pt x="285" y="264"/>
                  </a:lnTo>
                  <a:lnTo>
                    <a:pt x="277" y="275"/>
                  </a:lnTo>
                  <a:lnTo>
                    <a:pt x="275" y="280"/>
                  </a:lnTo>
                  <a:lnTo>
                    <a:pt x="279" y="278"/>
                  </a:lnTo>
                  <a:lnTo>
                    <a:pt x="290" y="271"/>
                  </a:lnTo>
                  <a:lnTo>
                    <a:pt x="304" y="258"/>
                  </a:lnTo>
                  <a:lnTo>
                    <a:pt x="322" y="243"/>
                  </a:lnTo>
                  <a:lnTo>
                    <a:pt x="340" y="226"/>
                  </a:lnTo>
                  <a:lnTo>
                    <a:pt x="353" y="212"/>
                  </a:lnTo>
                  <a:lnTo>
                    <a:pt x="362" y="202"/>
                  </a:lnTo>
                  <a:lnTo>
                    <a:pt x="365" y="196"/>
                  </a:lnTo>
                  <a:lnTo>
                    <a:pt x="360" y="199"/>
                  </a:lnTo>
                  <a:lnTo>
                    <a:pt x="349" y="206"/>
                  </a:lnTo>
                  <a:lnTo>
                    <a:pt x="334" y="218"/>
                  </a:lnTo>
                  <a:lnTo>
                    <a:pt x="316" y="233"/>
                  </a:lnTo>
                  <a:close/>
                  <a:moveTo>
                    <a:pt x="77" y="495"/>
                  </a:moveTo>
                  <a:lnTo>
                    <a:pt x="92" y="480"/>
                  </a:lnTo>
                  <a:lnTo>
                    <a:pt x="103" y="467"/>
                  </a:lnTo>
                  <a:lnTo>
                    <a:pt x="111" y="458"/>
                  </a:lnTo>
                  <a:lnTo>
                    <a:pt x="113" y="453"/>
                  </a:lnTo>
                  <a:lnTo>
                    <a:pt x="108" y="455"/>
                  </a:lnTo>
                  <a:lnTo>
                    <a:pt x="100" y="461"/>
                  </a:lnTo>
                  <a:lnTo>
                    <a:pt x="87" y="472"/>
                  </a:lnTo>
                  <a:lnTo>
                    <a:pt x="71" y="486"/>
                  </a:lnTo>
                  <a:lnTo>
                    <a:pt x="57" y="502"/>
                  </a:lnTo>
                  <a:lnTo>
                    <a:pt x="45" y="515"/>
                  </a:lnTo>
                  <a:lnTo>
                    <a:pt x="38" y="524"/>
                  </a:lnTo>
                  <a:lnTo>
                    <a:pt x="37" y="528"/>
                  </a:lnTo>
                  <a:lnTo>
                    <a:pt x="41" y="527"/>
                  </a:lnTo>
                  <a:lnTo>
                    <a:pt x="50" y="521"/>
                  </a:lnTo>
                  <a:lnTo>
                    <a:pt x="62" y="509"/>
                  </a:lnTo>
                  <a:lnTo>
                    <a:pt x="77" y="495"/>
                  </a:lnTo>
                  <a:close/>
                  <a:moveTo>
                    <a:pt x="219" y="352"/>
                  </a:moveTo>
                  <a:lnTo>
                    <a:pt x="214" y="353"/>
                  </a:lnTo>
                  <a:lnTo>
                    <a:pt x="204" y="360"/>
                  </a:lnTo>
                  <a:lnTo>
                    <a:pt x="191" y="372"/>
                  </a:lnTo>
                  <a:lnTo>
                    <a:pt x="175" y="387"/>
                  </a:lnTo>
                  <a:lnTo>
                    <a:pt x="159" y="402"/>
                  </a:lnTo>
                  <a:lnTo>
                    <a:pt x="147" y="415"/>
                  </a:lnTo>
                  <a:lnTo>
                    <a:pt x="139" y="425"/>
                  </a:lnTo>
                  <a:lnTo>
                    <a:pt x="137" y="429"/>
                  </a:lnTo>
                  <a:lnTo>
                    <a:pt x="142" y="428"/>
                  </a:lnTo>
                  <a:lnTo>
                    <a:pt x="151" y="421"/>
                  </a:lnTo>
                  <a:lnTo>
                    <a:pt x="164" y="410"/>
                  </a:lnTo>
                  <a:lnTo>
                    <a:pt x="181" y="395"/>
                  </a:lnTo>
                  <a:lnTo>
                    <a:pt x="196" y="379"/>
                  </a:lnTo>
                  <a:lnTo>
                    <a:pt x="208" y="366"/>
                  </a:lnTo>
                  <a:lnTo>
                    <a:pt x="216" y="357"/>
                  </a:lnTo>
                  <a:lnTo>
                    <a:pt x="219" y="352"/>
                  </a:lnTo>
                  <a:close/>
                  <a:moveTo>
                    <a:pt x="290" y="293"/>
                  </a:moveTo>
                  <a:lnTo>
                    <a:pt x="307" y="276"/>
                  </a:lnTo>
                  <a:lnTo>
                    <a:pt x="320" y="263"/>
                  </a:lnTo>
                  <a:lnTo>
                    <a:pt x="329" y="252"/>
                  </a:lnTo>
                  <a:lnTo>
                    <a:pt x="330" y="248"/>
                  </a:lnTo>
                  <a:lnTo>
                    <a:pt x="327" y="249"/>
                  </a:lnTo>
                  <a:lnTo>
                    <a:pt x="316" y="256"/>
                  </a:lnTo>
                  <a:lnTo>
                    <a:pt x="302" y="268"/>
                  </a:lnTo>
                  <a:lnTo>
                    <a:pt x="285" y="283"/>
                  </a:lnTo>
                  <a:lnTo>
                    <a:pt x="269" y="299"/>
                  </a:lnTo>
                  <a:lnTo>
                    <a:pt x="256" y="313"/>
                  </a:lnTo>
                  <a:lnTo>
                    <a:pt x="247" y="322"/>
                  </a:lnTo>
                  <a:lnTo>
                    <a:pt x="245" y="327"/>
                  </a:lnTo>
                  <a:lnTo>
                    <a:pt x="250" y="326"/>
                  </a:lnTo>
                  <a:lnTo>
                    <a:pt x="259" y="319"/>
                  </a:lnTo>
                  <a:lnTo>
                    <a:pt x="273" y="307"/>
                  </a:lnTo>
                  <a:lnTo>
                    <a:pt x="290" y="293"/>
                  </a:lnTo>
                  <a:close/>
                  <a:moveTo>
                    <a:pt x="55" y="526"/>
                  </a:moveTo>
                  <a:lnTo>
                    <a:pt x="41" y="540"/>
                  </a:lnTo>
                  <a:lnTo>
                    <a:pt x="30" y="553"/>
                  </a:lnTo>
                  <a:lnTo>
                    <a:pt x="23" y="561"/>
                  </a:lnTo>
                  <a:lnTo>
                    <a:pt x="20" y="566"/>
                  </a:lnTo>
                  <a:lnTo>
                    <a:pt x="25" y="565"/>
                  </a:lnTo>
                  <a:lnTo>
                    <a:pt x="33" y="559"/>
                  </a:lnTo>
                  <a:lnTo>
                    <a:pt x="45" y="548"/>
                  </a:lnTo>
                  <a:lnTo>
                    <a:pt x="60" y="534"/>
                  </a:lnTo>
                  <a:lnTo>
                    <a:pt x="74" y="520"/>
                  </a:lnTo>
                  <a:lnTo>
                    <a:pt x="84" y="508"/>
                  </a:lnTo>
                  <a:lnTo>
                    <a:pt x="92" y="498"/>
                  </a:lnTo>
                  <a:lnTo>
                    <a:pt x="94" y="495"/>
                  </a:lnTo>
                  <a:lnTo>
                    <a:pt x="89" y="496"/>
                  </a:lnTo>
                  <a:lnTo>
                    <a:pt x="81" y="502"/>
                  </a:lnTo>
                  <a:lnTo>
                    <a:pt x="69" y="513"/>
                  </a:lnTo>
                  <a:lnTo>
                    <a:pt x="55" y="526"/>
                  </a:lnTo>
                  <a:close/>
                  <a:moveTo>
                    <a:pt x="158" y="438"/>
                  </a:moveTo>
                  <a:lnTo>
                    <a:pt x="174" y="423"/>
                  </a:lnTo>
                  <a:lnTo>
                    <a:pt x="185" y="410"/>
                  </a:lnTo>
                  <a:lnTo>
                    <a:pt x="193" y="401"/>
                  </a:lnTo>
                  <a:lnTo>
                    <a:pt x="195" y="396"/>
                  </a:lnTo>
                  <a:lnTo>
                    <a:pt x="190" y="397"/>
                  </a:lnTo>
                  <a:lnTo>
                    <a:pt x="182" y="404"/>
                  </a:lnTo>
                  <a:lnTo>
                    <a:pt x="169" y="415"/>
                  </a:lnTo>
                  <a:lnTo>
                    <a:pt x="153" y="429"/>
                  </a:lnTo>
                  <a:lnTo>
                    <a:pt x="138" y="444"/>
                  </a:lnTo>
                  <a:lnTo>
                    <a:pt x="126" y="457"/>
                  </a:lnTo>
                  <a:lnTo>
                    <a:pt x="119" y="466"/>
                  </a:lnTo>
                  <a:lnTo>
                    <a:pt x="118" y="471"/>
                  </a:lnTo>
                  <a:lnTo>
                    <a:pt x="121" y="470"/>
                  </a:lnTo>
                  <a:lnTo>
                    <a:pt x="131" y="463"/>
                  </a:lnTo>
                  <a:lnTo>
                    <a:pt x="144" y="452"/>
                  </a:lnTo>
                  <a:lnTo>
                    <a:pt x="158" y="438"/>
                  </a:lnTo>
                  <a:close/>
                  <a:moveTo>
                    <a:pt x="302" y="295"/>
                  </a:moveTo>
                  <a:lnTo>
                    <a:pt x="298" y="296"/>
                  </a:lnTo>
                  <a:lnTo>
                    <a:pt x="288" y="303"/>
                  </a:lnTo>
                  <a:lnTo>
                    <a:pt x="275" y="314"/>
                  </a:lnTo>
                  <a:lnTo>
                    <a:pt x="258" y="330"/>
                  </a:lnTo>
                  <a:lnTo>
                    <a:pt x="242" y="345"/>
                  </a:lnTo>
                  <a:lnTo>
                    <a:pt x="229" y="358"/>
                  </a:lnTo>
                  <a:lnTo>
                    <a:pt x="222" y="368"/>
                  </a:lnTo>
                  <a:lnTo>
                    <a:pt x="220" y="372"/>
                  </a:lnTo>
                  <a:lnTo>
                    <a:pt x="225" y="371"/>
                  </a:lnTo>
                  <a:lnTo>
                    <a:pt x="234" y="364"/>
                  </a:lnTo>
                  <a:lnTo>
                    <a:pt x="247" y="353"/>
                  </a:lnTo>
                  <a:lnTo>
                    <a:pt x="264" y="338"/>
                  </a:lnTo>
                  <a:lnTo>
                    <a:pt x="279" y="322"/>
                  </a:lnTo>
                  <a:lnTo>
                    <a:pt x="292" y="309"/>
                  </a:lnTo>
                  <a:lnTo>
                    <a:pt x="301" y="300"/>
                  </a:lnTo>
                  <a:lnTo>
                    <a:pt x="302" y="295"/>
                  </a:lnTo>
                  <a:close/>
                  <a:moveTo>
                    <a:pt x="42" y="562"/>
                  </a:moveTo>
                  <a:lnTo>
                    <a:pt x="27" y="575"/>
                  </a:lnTo>
                  <a:lnTo>
                    <a:pt x="18" y="589"/>
                  </a:lnTo>
                  <a:lnTo>
                    <a:pt x="11" y="597"/>
                  </a:lnTo>
                  <a:lnTo>
                    <a:pt x="10" y="602"/>
                  </a:lnTo>
                  <a:lnTo>
                    <a:pt x="13" y="600"/>
                  </a:lnTo>
                  <a:lnTo>
                    <a:pt x="22" y="594"/>
                  </a:lnTo>
                  <a:lnTo>
                    <a:pt x="32" y="584"/>
                  </a:lnTo>
                  <a:lnTo>
                    <a:pt x="46" y="571"/>
                  </a:lnTo>
                  <a:lnTo>
                    <a:pt x="60" y="556"/>
                  </a:lnTo>
                  <a:lnTo>
                    <a:pt x="70" y="545"/>
                  </a:lnTo>
                  <a:lnTo>
                    <a:pt x="77" y="536"/>
                  </a:lnTo>
                  <a:lnTo>
                    <a:pt x="79" y="532"/>
                  </a:lnTo>
                  <a:lnTo>
                    <a:pt x="75" y="533"/>
                  </a:lnTo>
                  <a:lnTo>
                    <a:pt x="67" y="539"/>
                  </a:lnTo>
                  <a:lnTo>
                    <a:pt x="55" y="549"/>
                  </a:lnTo>
                  <a:lnTo>
                    <a:pt x="42" y="562"/>
                  </a:lnTo>
                  <a:close/>
                  <a:moveTo>
                    <a:pt x="136" y="469"/>
                  </a:moveTo>
                  <a:lnTo>
                    <a:pt x="121" y="483"/>
                  </a:lnTo>
                  <a:lnTo>
                    <a:pt x="111" y="496"/>
                  </a:lnTo>
                  <a:lnTo>
                    <a:pt x="103" y="505"/>
                  </a:lnTo>
                  <a:lnTo>
                    <a:pt x="101" y="509"/>
                  </a:lnTo>
                  <a:lnTo>
                    <a:pt x="106" y="509"/>
                  </a:lnTo>
                  <a:lnTo>
                    <a:pt x="114" y="502"/>
                  </a:lnTo>
                  <a:lnTo>
                    <a:pt x="126" y="491"/>
                  </a:lnTo>
                  <a:lnTo>
                    <a:pt x="142" y="478"/>
                  </a:lnTo>
                  <a:lnTo>
                    <a:pt x="156" y="464"/>
                  </a:lnTo>
                  <a:lnTo>
                    <a:pt x="166" y="451"/>
                  </a:lnTo>
                  <a:lnTo>
                    <a:pt x="174" y="442"/>
                  </a:lnTo>
                  <a:lnTo>
                    <a:pt x="176" y="438"/>
                  </a:lnTo>
                  <a:lnTo>
                    <a:pt x="171" y="439"/>
                  </a:lnTo>
                  <a:lnTo>
                    <a:pt x="163" y="445"/>
                  </a:lnTo>
                  <a:lnTo>
                    <a:pt x="150" y="455"/>
                  </a:lnTo>
                  <a:lnTo>
                    <a:pt x="136" y="469"/>
                  </a:lnTo>
                  <a:close/>
                  <a:moveTo>
                    <a:pt x="237" y="372"/>
                  </a:moveTo>
                  <a:lnTo>
                    <a:pt x="221" y="388"/>
                  </a:lnTo>
                  <a:lnTo>
                    <a:pt x="209" y="400"/>
                  </a:lnTo>
                  <a:lnTo>
                    <a:pt x="202" y="409"/>
                  </a:lnTo>
                  <a:lnTo>
                    <a:pt x="200" y="414"/>
                  </a:lnTo>
                  <a:lnTo>
                    <a:pt x="203" y="413"/>
                  </a:lnTo>
                  <a:lnTo>
                    <a:pt x="213" y="407"/>
                  </a:lnTo>
                  <a:lnTo>
                    <a:pt x="226" y="396"/>
                  </a:lnTo>
                  <a:lnTo>
                    <a:pt x="241" y="382"/>
                  </a:lnTo>
                  <a:lnTo>
                    <a:pt x="257" y="366"/>
                  </a:lnTo>
                  <a:lnTo>
                    <a:pt x="269" y="354"/>
                  </a:lnTo>
                  <a:lnTo>
                    <a:pt x="277" y="345"/>
                  </a:lnTo>
                  <a:lnTo>
                    <a:pt x="278" y="340"/>
                  </a:lnTo>
                  <a:lnTo>
                    <a:pt x="275" y="341"/>
                  </a:lnTo>
                  <a:lnTo>
                    <a:pt x="265" y="347"/>
                  </a:lnTo>
                  <a:lnTo>
                    <a:pt x="252" y="358"/>
                  </a:lnTo>
                  <a:lnTo>
                    <a:pt x="237" y="372"/>
                  </a:lnTo>
                  <a:close/>
                  <a:moveTo>
                    <a:pt x="32" y="596"/>
                  </a:moveTo>
                  <a:lnTo>
                    <a:pt x="19" y="609"/>
                  </a:lnTo>
                  <a:lnTo>
                    <a:pt x="10" y="621"/>
                  </a:lnTo>
                  <a:lnTo>
                    <a:pt x="3" y="629"/>
                  </a:lnTo>
                  <a:lnTo>
                    <a:pt x="1" y="634"/>
                  </a:lnTo>
                  <a:lnTo>
                    <a:pt x="5" y="633"/>
                  </a:lnTo>
                  <a:lnTo>
                    <a:pt x="13" y="627"/>
                  </a:lnTo>
                  <a:lnTo>
                    <a:pt x="24" y="617"/>
                  </a:lnTo>
                  <a:lnTo>
                    <a:pt x="37" y="604"/>
                  </a:lnTo>
                  <a:lnTo>
                    <a:pt x="50" y="591"/>
                  </a:lnTo>
                  <a:lnTo>
                    <a:pt x="61" y="579"/>
                  </a:lnTo>
                  <a:lnTo>
                    <a:pt x="67" y="571"/>
                  </a:lnTo>
                  <a:lnTo>
                    <a:pt x="68" y="567"/>
                  </a:lnTo>
                  <a:lnTo>
                    <a:pt x="64" y="567"/>
                  </a:lnTo>
                  <a:lnTo>
                    <a:pt x="56" y="573"/>
                  </a:lnTo>
                  <a:lnTo>
                    <a:pt x="45" y="583"/>
                  </a:lnTo>
                  <a:lnTo>
                    <a:pt x="32" y="596"/>
                  </a:lnTo>
                  <a:close/>
                  <a:moveTo>
                    <a:pt x="123" y="505"/>
                  </a:moveTo>
                  <a:lnTo>
                    <a:pt x="109" y="520"/>
                  </a:lnTo>
                  <a:lnTo>
                    <a:pt x="99" y="532"/>
                  </a:lnTo>
                  <a:lnTo>
                    <a:pt x="92" y="541"/>
                  </a:lnTo>
                  <a:lnTo>
                    <a:pt x="90" y="545"/>
                  </a:lnTo>
                  <a:lnTo>
                    <a:pt x="94" y="545"/>
                  </a:lnTo>
                  <a:lnTo>
                    <a:pt x="102" y="539"/>
                  </a:lnTo>
                  <a:lnTo>
                    <a:pt x="114" y="528"/>
                  </a:lnTo>
                  <a:lnTo>
                    <a:pt x="128" y="515"/>
                  </a:lnTo>
                  <a:lnTo>
                    <a:pt x="142" y="501"/>
                  </a:lnTo>
                  <a:lnTo>
                    <a:pt x="152" y="489"/>
                  </a:lnTo>
                  <a:lnTo>
                    <a:pt x="159" y="480"/>
                  </a:lnTo>
                  <a:lnTo>
                    <a:pt x="161" y="476"/>
                  </a:lnTo>
                  <a:lnTo>
                    <a:pt x="157" y="477"/>
                  </a:lnTo>
                  <a:lnTo>
                    <a:pt x="149" y="483"/>
                  </a:lnTo>
                  <a:lnTo>
                    <a:pt x="137" y="492"/>
                  </a:lnTo>
                  <a:lnTo>
                    <a:pt x="123" y="505"/>
                  </a:lnTo>
                  <a:close/>
                  <a:moveTo>
                    <a:pt x="219" y="413"/>
                  </a:moveTo>
                  <a:lnTo>
                    <a:pt x="204" y="427"/>
                  </a:lnTo>
                  <a:lnTo>
                    <a:pt x="193" y="440"/>
                  </a:lnTo>
                  <a:lnTo>
                    <a:pt x="185" y="448"/>
                  </a:lnTo>
                  <a:lnTo>
                    <a:pt x="184" y="453"/>
                  </a:lnTo>
                  <a:lnTo>
                    <a:pt x="188" y="452"/>
                  </a:lnTo>
                  <a:lnTo>
                    <a:pt x="197" y="446"/>
                  </a:lnTo>
                  <a:lnTo>
                    <a:pt x="209" y="435"/>
                  </a:lnTo>
                  <a:lnTo>
                    <a:pt x="225" y="422"/>
                  </a:lnTo>
                  <a:lnTo>
                    <a:pt x="239" y="408"/>
                  </a:lnTo>
                  <a:lnTo>
                    <a:pt x="250" y="395"/>
                  </a:lnTo>
                  <a:lnTo>
                    <a:pt x="257" y="387"/>
                  </a:lnTo>
                  <a:lnTo>
                    <a:pt x="259" y="382"/>
                  </a:lnTo>
                  <a:lnTo>
                    <a:pt x="256" y="383"/>
                  </a:lnTo>
                  <a:lnTo>
                    <a:pt x="246" y="389"/>
                  </a:lnTo>
                  <a:lnTo>
                    <a:pt x="233" y="400"/>
                  </a:lnTo>
                  <a:lnTo>
                    <a:pt x="219" y="413"/>
                  </a:lnTo>
                  <a:close/>
                  <a:moveTo>
                    <a:pt x="327" y="326"/>
                  </a:moveTo>
                  <a:lnTo>
                    <a:pt x="342" y="312"/>
                  </a:lnTo>
                  <a:lnTo>
                    <a:pt x="354" y="299"/>
                  </a:lnTo>
                  <a:lnTo>
                    <a:pt x="361" y="289"/>
                  </a:lnTo>
                  <a:lnTo>
                    <a:pt x="364" y="284"/>
                  </a:lnTo>
                  <a:lnTo>
                    <a:pt x="360" y="286"/>
                  </a:lnTo>
                  <a:lnTo>
                    <a:pt x="349" y="292"/>
                  </a:lnTo>
                  <a:lnTo>
                    <a:pt x="336" y="302"/>
                  </a:lnTo>
                  <a:lnTo>
                    <a:pt x="321" y="316"/>
                  </a:lnTo>
                  <a:lnTo>
                    <a:pt x="305" y="331"/>
                  </a:lnTo>
                  <a:lnTo>
                    <a:pt x="294" y="344"/>
                  </a:lnTo>
                  <a:lnTo>
                    <a:pt x="285" y="353"/>
                  </a:lnTo>
                  <a:lnTo>
                    <a:pt x="284" y="358"/>
                  </a:lnTo>
                  <a:lnTo>
                    <a:pt x="288" y="358"/>
                  </a:lnTo>
                  <a:lnTo>
                    <a:pt x="297" y="351"/>
                  </a:lnTo>
                  <a:lnTo>
                    <a:pt x="311" y="340"/>
                  </a:lnTo>
                  <a:lnTo>
                    <a:pt x="327" y="326"/>
                  </a:lnTo>
                  <a:close/>
                  <a:moveTo>
                    <a:pt x="113" y="540"/>
                  </a:moveTo>
                  <a:lnTo>
                    <a:pt x="100" y="553"/>
                  </a:lnTo>
                  <a:lnTo>
                    <a:pt x="90" y="565"/>
                  </a:lnTo>
                  <a:lnTo>
                    <a:pt x="83" y="573"/>
                  </a:lnTo>
                  <a:lnTo>
                    <a:pt x="82" y="578"/>
                  </a:lnTo>
                  <a:lnTo>
                    <a:pt x="86" y="577"/>
                  </a:lnTo>
                  <a:lnTo>
                    <a:pt x="94" y="572"/>
                  </a:lnTo>
                  <a:lnTo>
                    <a:pt x="106" y="561"/>
                  </a:lnTo>
                  <a:lnTo>
                    <a:pt x="119" y="549"/>
                  </a:lnTo>
                  <a:lnTo>
                    <a:pt x="132" y="535"/>
                  </a:lnTo>
                  <a:lnTo>
                    <a:pt x="143" y="524"/>
                  </a:lnTo>
                  <a:lnTo>
                    <a:pt x="149" y="516"/>
                  </a:lnTo>
                  <a:lnTo>
                    <a:pt x="150" y="511"/>
                  </a:lnTo>
                  <a:lnTo>
                    <a:pt x="146" y="513"/>
                  </a:lnTo>
                  <a:lnTo>
                    <a:pt x="138" y="517"/>
                  </a:lnTo>
                  <a:lnTo>
                    <a:pt x="127" y="528"/>
                  </a:lnTo>
                  <a:lnTo>
                    <a:pt x="113" y="540"/>
                  </a:lnTo>
                  <a:close/>
                  <a:moveTo>
                    <a:pt x="206" y="451"/>
                  </a:moveTo>
                  <a:lnTo>
                    <a:pt x="191" y="464"/>
                  </a:lnTo>
                  <a:lnTo>
                    <a:pt x="181" y="477"/>
                  </a:lnTo>
                  <a:lnTo>
                    <a:pt x="174" y="485"/>
                  </a:lnTo>
                  <a:lnTo>
                    <a:pt x="172" y="490"/>
                  </a:lnTo>
                  <a:lnTo>
                    <a:pt x="176" y="489"/>
                  </a:lnTo>
                  <a:lnTo>
                    <a:pt x="185" y="483"/>
                  </a:lnTo>
                  <a:lnTo>
                    <a:pt x="197" y="473"/>
                  </a:lnTo>
                  <a:lnTo>
                    <a:pt x="212" y="460"/>
                  </a:lnTo>
                  <a:lnTo>
                    <a:pt x="225" y="446"/>
                  </a:lnTo>
                  <a:lnTo>
                    <a:pt x="235" y="434"/>
                  </a:lnTo>
                  <a:lnTo>
                    <a:pt x="242" y="425"/>
                  </a:lnTo>
                  <a:lnTo>
                    <a:pt x="245" y="421"/>
                  </a:lnTo>
                  <a:lnTo>
                    <a:pt x="240" y="421"/>
                  </a:lnTo>
                  <a:lnTo>
                    <a:pt x="232" y="427"/>
                  </a:lnTo>
                  <a:lnTo>
                    <a:pt x="220" y="438"/>
                  </a:lnTo>
                  <a:lnTo>
                    <a:pt x="206" y="451"/>
                  </a:lnTo>
                  <a:close/>
                  <a:moveTo>
                    <a:pt x="303" y="357"/>
                  </a:moveTo>
                  <a:lnTo>
                    <a:pt x="289" y="372"/>
                  </a:lnTo>
                  <a:lnTo>
                    <a:pt x="277" y="384"/>
                  </a:lnTo>
                  <a:lnTo>
                    <a:pt x="270" y="394"/>
                  </a:lnTo>
                  <a:lnTo>
                    <a:pt x="267" y="398"/>
                  </a:lnTo>
                  <a:lnTo>
                    <a:pt x="272" y="397"/>
                  </a:lnTo>
                  <a:lnTo>
                    <a:pt x="282" y="391"/>
                  </a:lnTo>
                  <a:lnTo>
                    <a:pt x="294" y="381"/>
                  </a:lnTo>
                  <a:lnTo>
                    <a:pt x="309" y="368"/>
                  </a:lnTo>
                  <a:lnTo>
                    <a:pt x="324" y="353"/>
                  </a:lnTo>
                  <a:lnTo>
                    <a:pt x="335" y="340"/>
                  </a:lnTo>
                  <a:lnTo>
                    <a:pt x="342" y="331"/>
                  </a:lnTo>
                  <a:lnTo>
                    <a:pt x="345" y="326"/>
                  </a:lnTo>
                  <a:lnTo>
                    <a:pt x="340" y="327"/>
                  </a:lnTo>
                  <a:lnTo>
                    <a:pt x="332" y="333"/>
                  </a:lnTo>
                  <a:lnTo>
                    <a:pt x="319" y="344"/>
                  </a:lnTo>
                  <a:lnTo>
                    <a:pt x="303" y="357"/>
                  </a:lnTo>
                  <a:close/>
                  <a:moveTo>
                    <a:pt x="108" y="572"/>
                  </a:moveTo>
                  <a:lnTo>
                    <a:pt x="96" y="585"/>
                  </a:lnTo>
                  <a:lnTo>
                    <a:pt x="87" y="596"/>
                  </a:lnTo>
                  <a:lnTo>
                    <a:pt x="81" y="604"/>
                  </a:lnTo>
                  <a:lnTo>
                    <a:pt x="79" y="609"/>
                  </a:lnTo>
                  <a:lnTo>
                    <a:pt x="82" y="608"/>
                  </a:lnTo>
                  <a:lnTo>
                    <a:pt x="90" y="602"/>
                  </a:lnTo>
                  <a:lnTo>
                    <a:pt x="101" y="593"/>
                  </a:lnTo>
                  <a:lnTo>
                    <a:pt x="114" y="580"/>
                  </a:lnTo>
                  <a:lnTo>
                    <a:pt x="126" y="567"/>
                  </a:lnTo>
                  <a:lnTo>
                    <a:pt x="137" y="556"/>
                  </a:lnTo>
                  <a:lnTo>
                    <a:pt x="143" y="548"/>
                  </a:lnTo>
                  <a:lnTo>
                    <a:pt x="144" y="545"/>
                  </a:lnTo>
                  <a:lnTo>
                    <a:pt x="140" y="545"/>
                  </a:lnTo>
                  <a:lnTo>
                    <a:pt x="132" y="551"/>
                  </a:lnTo>
                  <a:lnTo>
                    <a:pt x="121" y="560"/>
                  </a:lnTo>
                  <a:lnTo>
                    <a:pt x="108" y="572"/>
                  </a:lnTo>
                  <a:close/>
                  <a:moveTo>
                    <a:pt x="196" y="485"/>
                  </a:moveTo>
                  <a:lnTo>
                    <a:pt x="183" y="498"/>
                  </a:lnTo>
                  <a:lnTo>
                    <a:pt x="174" y="510"/>
                  </a:lnTo>
                  <a:lnTo>
                    <a:pt x="166" y="520"/>
                  </a:lnTo>
                  <a:lnTo>
                    <a:pt x="165" y="523"/>
                  </a:lnTo>
                  <a:lnTo>
                    <a:pt x="169" y="523"/>
                  </a:lnTo>
                  <a:lnTo>
                    <a:pt x="177" y="517"/>
                  </a:lnTo>
                  <a:lnTo>
                    <a:pt x="189" y="508"/>
                  </a:lnTo>
                  <a:lnTo>
                    <a:pt x="202" y="495"/>
                  </a:lnTo>
                  <a:lnTo>
                    <a:pt x="215" y="482"/>
                  </a:lnTo>
                  <a:lnTo>
                    <a:pt x="226" y="470"/>
                  </a:lnTo>
                  <a:lnTo>
                    <a:pt x="233" y="461"/>
                  </a:lnTo>
                  <a:lnTo>
                    <a:pt x="234" y="457"/>
                  </a:lnTo>
                  <a:lnTo>
                    <a:pt x="231" y="458"/>
                  </a:lnTo>
                  <a:lnTo>
                    <a:pt x="222" y="463"/>
                  </a:lnTo>
                  <a:lnTo>
                    <a:pt x="210" y="473"/>
                  </a:lnTo>
                  <a:lnTo>
                    <a:pt x="196" y="485"/>
                  </a:lnTo>
                  <a:close/>
                  <a:moveTo>
                    <a:pt x="290" y="396"/>
                  </a:moveTo>
                  <a:lnTo>
                    <a:pt x="276" y="409"/>
                  </a:lnTo>
                  <a:lnTo>
                    <a:pt x="265" y="422"/>
                  </a:lnTo>
                  <a:lnTo>
                    <a:pt x="258" y="431"/>
                  </a:lnTo>
                  <a:lnTo>
                    <a:pt x="257" y="435"/>
                  </a:lnTo>
                  <a:lnTo>
                    <a:pt x="260" y="434"/>
                  </a:lnTo>
                  <a:lnTo>
                    <a:pt x="270" y="428"/>
                  </a:lnTo>
                  <a:lnTo>
                    <a:pt x="282" y="419"/>
                  </a:lnTo>
                  <a:lnTo>
                    <a:pt x="296" y="406"/>
                  </a:lnTo>
                  <a:lnTo>
                    <a:pt x="310" y="391"/>
                  </a:lnTo>
                  <a:lnTo>
                    <a:pt x="321" y="379"/>
                  </a:lnTo>
                  <a:lnTo>
                    <a:pt x="328" y="371"/>
                  </a:lnTo>
                  <a:lnTo>
                    <a:pt x="330" y="366"/>
                  </a:lnTo>
                  <a:lnTo>
                    <a:pt x="326" y="368"/>
                  </a:lnTo>
                  <a:lnTo>
                    <a:pt x="317" y="372"/>
                  </a:lnTo>
                  <a:lnTo>
                    <a:pt x="304" y="383"/>
                  </a:lnTo>
                  <a:lnTo>
                    <a:pt x="290" y="396"/>
                  </a:lnTo>
                  <a:close/>
                  <a:moveTo>
                    <a:pt x="61" y="655"/>
                  </a:moveTo>
                  <a:lnTo>
                    <a:pt x="57" y="656"/>
                  </a:lnTo>
                  <a:lnTo>
                    <a:pt x="50" y="661"/>
                  </a:lnTo>
                  <a:lnTo>
                    <a:pt x="41" y="669"/>
                  </a:lnTo>
                  <a:lnTo>
                    <a:pt x="29" y="681"/>
                  </a:lnTo>
                  <a:lnTo>
                    <a:pt x="17" y="693"/>
                  </a:lnTo>
                  <a:lnTo>
                    <a:pt x="8" y="704"/>
                  </a:lnTo>
                  <a:lnTo>
                    <a:pt x="3" y="711"/>
                  </a:lnTo>
                  <a:lnTo>
                    <a:pt x="1" y="716"/>
                  </a:lnTo>
                  <a:lnTo>
                    <a:pt x="5" y="714"/>
                  </a:lnTo>
                  <a:lnTo>
                    <a:pt x="12" y="710"/>
                  </a:lnTo>
                  <a:lnTo>
                    <a:pt x="22" y="701"/>
                  </a:lnTo>
                  <a:lnTo>
                    <a:pt x="33" y="690"/>
                  </a:lnTo>
                  <a:lnTo>
                    <a:pt x="45" y="678"/>
                  </a:lnTo>
                  <a:lnTo>
                    <a:pt x="54" y="667"/>
                  </a:lnTo>
                  <a:lnTo>
                    <a:pt x="60" y="660"/>
                  </a:lnTo>
                  <a:lnTo>
                    <a:pt x="61" y="655"/>
                  </a:lnTo>
                  <a:close/>
                  <a:moveTo>
                    <a:pt x="142" y="574"/>
                  </a:moveTo>
                  <a:lnTo>
                    <a:pt x="138" y="575"/>
                  </a:lnTo>
                  <a:lnTo>
                    <a:pt x="131" y="580"/>
                  </a:lnTo>
                  <a:lnTo>
                    <a:pt x="120" y="590"/>
                  </a:lnTo>
                  <a:lnTo>
                    <a:pt x="107" y="602"/>
                  </a:lnTo>
                  <a:lnTo>
                    <a:pt x="95" y="614"/>
                  </a:lnTo>
                  <a:lnTo>
                    <a:pt x="87" y="624"/>
                  </a:lnTo>
                  <a:lnTo>
                    <a:pt x="81" y="633"/>
                  </a:lnTo>
                  <a:lnTo>
                    <a:pt x="80" y="636"/>
                  </a:lnTo>
                  <a:lnTo>
                    <a:pt x="83" y="636"/>
                  </a:lnTo>
                  <a:lnTo>
                    <a:pt x="90" y="630"/>
                  </a:lnTo>
                  <a:lnTo>
                    <a:pt x="101" y="622"/>
                  </a:lnTo>
                  <a:lnTo>
                    <a:pt x="113" y="610"/>
                  </a:lnTo>
                  <a:lnTo>
                    <a:pt x="125" y="598"/>
                  </a:lnTo>
                  <a:lnTo>
                    <a:pt x="134" y="587"/>
                  </a:lnTo>
                  <a:lnTo>
                    <a:pt x="140" y="579"/>
                  </a:lnTo>
                  <a:lnTo>
                    <a:pt x="142" y="574"/>
                  </a:lnTo>
                  <a:close/>
                  <a:moveTo>
                    <a:pt x="193" y="518"/>
                  </a:moveTo>
                  <a:lnTo>
                    <a:pt x="180" y="530"/>
                  </a:lnTo>
                  <a:lnTo>
                    <a:pt x="170" y="542"/>
                  </a:lnTo>
                  <a:lnTo>
                    <a:pt x="163" y="551"/>
                  </a:lnTo>
                  <a:lnTo>
                    <a:pt x="162" y="555"/>
                  </a:lnTo>
                  <a:lnTo>
                    <a:pt x="165" y="554"/>
                  </a:lnTo>
                  <a:lnTo>
                    <a:pt x="174" y="548"/>
                  </a:lnTo>
                  <a:lnTo>
                    <a:pt x="184" y="540"/>
                  </a:lnTo>
                  <a:lnTo>
                    <a:pt x="197" y="527"/>
                  </a:lnTo>
                  <a:lnTo>
                    <a:pt x="210" y="515"/>
                  </a:lnTo>
                  <a:lnTo>
                    <a:pt x="220" y="503"/>
                  </a:lnTo>
                  <a:lnTo>
                    <a:pt x="227" y="495"/>
                  </a:lnTo>
                  <a:lnTo>
                    <a:pt x="228" y="490"/>
                  </a:lnTo>
                  <a:lnTo>
                    <a:pt x="225" y="491"/>
                  </a:lnTo>
                  <a:lnTo>
                    <a:pt x="216" y="497"/>
                  </a:lnTo>
                  <a:lnTo>
                    <a:pt x="206" y="505"/>
                  </a:lnTo>
                  <a:lnTo>
                    <a:pt x="193" y="518"/>
                  </a:lnTo>
                  <a:close/>
                  <a:moveTo>
                    <a:pt x="282" y="432"/>
                  </a:moveTo>
                  <a:lnTo>
                    <a:pt x="269" y="445"/>
                  </a:lnTo>
                  <a:lnTo>
                    <a:pt x="258" y="457"/>
                  </a:lnTo>
                  <a:lnTo>
                    <a:pt x="251" y="465"/>
                  </a:lnTo>
                  <a:lnTo>
                    <a:pt x="250" y="470"/>
                  </a:lnTo>
                  <a:lnTo>
                    <a:pt x="253" y="470"/>
                  </a:lnTo>
                  <a:lnTo>
                    <a:pt x="261" y="464"/>
                  </a:lnTo>
                  <a:lnTo>
                    <a:pt x="273" y="454"/>
                  </a:lnTo>
                  <a:lnTo>
                    <a:pt x="288" y="441"/>
                  </a:lnTo>
                  <a:lnTo>
                    <a:pt x="301" y="428"/>
                  </a:lnTo>
                  <a:lnTo>
                    <a:pt x="311" y="416"/>
                  </a:lnTo>
                  <a:lnTo>
                    <a:pt x="319" y="408"/>
                  </a:lnTo>
                  <a:lnTo>
                    <a:pt x="320" y="403"/>
                  </a:lnTo>
                  <a:lnTo>
                    <a:pt x="316" y="404"/>
                  </a:lnTo>
                  <a:lnTo>
                    <a:pt x="308" y="409"/>
                  </a:lnTo>
                  <a:lnTo>
                    <a:pt x="296" y="419"/>
                  </a:lnTo>
                  <a:lnTo>
                    <a:pt x="282" y="432"/>
                  </a:lnTo>
                  <a:close/>
                  <a:moveTo>
                    <a:pt x="65" y="681"/>
                  </a:moveTo>
                  <a:lnTo>
                    <a:pt x="62" y="681"/>
                  </a:lnTo>
                  <a:lnTo>
                    <a:pt x="55" y="686"/>
                  </a:lnTo>
                  <a:lnTo>
                    <a:pt x="45" y="694"/>
                  </a:lnTo>
                  <a:lnTo>
                    <a:pt x="35" y="705"/>
                  </a:lnTo>
                  <a:lnTo>
                    <a:pt x="24" y="717"/>
                  </a:lnTo>
                  <a:lnTo>
                    <a:pt x="16" y="726"/>
                  </a:lnTo>
                  <a:lnTo>
                    <a:pt x="11" y="735"/>
                  </a:lnTo>
                  <a:lnTo>
                    <a:pt x="10" y="738"/>
                  </a:lnTo>
                  <a:lnTo>
                    <a:pt x="12" y="737"/>
                  </a:lnTo>
                  <a:lnTo>
                    <a:pt x="19" y="732"/>
                  </a:lnTo>
                  <a:lnTo>
                    <a:pt x="29" y="724"/>
                  </a:lnTo>
                  <a:lnTo>
                    <a:pt x="39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64" y="685"/>
                  </a:lnTo>
                  <a:lnTo>
                    <a:pt x="65" y="681"/>
                  </a:lnTo>
                  <a:close/>
                  <a:moveTo>
                    <a:pt x="144" y="603"/>
                  </a:moveTo>
                  <a:lnTo>
                    <a:pt x="140" y="603"/>
                  </a:lnTo>
                  <a:lnTo>
                    <a:pt x="133" y="609"/>
                  </a:lnTo>
                  <a:lnTo>
                    <a:pt x="123" y="617"/>
                  </a:lnTo>
                  <a:lnTo>
                    <a:pt x="111" y="628"/>
                  </a:lnTo>
                  <a:lnTo>
                    <a:pt x="99" y="640"/>
                  </a:lnTo>
                  <a:lnTo>
                    <a:pt x="90" y="650"/>
                  </a:lnTo>
                  <a:lnTo>
                    <a:pt x="84" y="659"/>
                  </a:lnTo>
                  <a:lnTo>
                    <a:pt x="83" y="662"/>
                  </a:lnTo>
                  <a:lnTo>
                    <a:pt x="87" y="662"/>
                  </a:lnTo>
                  <a:lnTo>
                    <a:pt x="94" y="656"/>
                  </a:lnTo>
                  <a:lnTo>
                    <a:pt x="105" y="648"/>
                  </a:lnTo>
                  <a:lnTo>
                    <a:pt x="117" y="637"/>
                  </a:lnTo>
                  <a:lnTo>
                    <a:pt x="127" y="625"/>
                  </a:lnTo>
                  <a:lnTo>
                    <a:pt x="137" y="615"/>
                  </a:lnTo>
                  <a:lnTo>
                    <a:pt x="143" y="606"/>
                  </a:lnTo>
                  <a:lnTo>
                    <a:pt x="144" y="603"/>
                  </a:lnTo>
                  <a:close/>
                  <a:moveTo>
                    <a:pt x="163" y="584"/>
                  </a:moveTo>
                  <a:lnTo>
                    <a:pt x="166" y="583"/>
                  </a:lnTo>
                  <a:lnTo>
                    <a:pt x="174" y="578"/>
                  </a:lnTo>
                  <a:lnTo>
                    <a:pt x="184" y="570"/>
                  </a:lnTo>
                  <a:lnTo>
                    <a:pt x="197" y="558"/>
                  </a:lnTo>
                  <a:lnTo>
                    <a:pt x="209" y="545"/>
                  </a:lnTo>
                  <a:lnTo>
                    <a:pt x="219" y="534"/>
                  </a:lnTo>
                  <a:lnTo>
                    <a:pt x="225" y="526"/>
                  </a:lnTo>
                  <a:lnTo>
                    <a:pt x="226" y="522"/>
                  </a:lnTo>
                  <a:lnTo>
                    <a:pt x="222" y="522"/>
                  </a:lnTo>
                  <a:lnTo>
                    <a:pt x="215" y="528"/>
                  </a:lnTo>
                  <a:lnTo>
                    <a:pt x="204" y="536"/>
                  </a:lnTo>
                  <a:lnTo>
                    <a:pt x="191" y="548"/>
                  </a:lnTo>
                  <a:lnTo>
                    <a:pt x="180" y="560"/>
                  </a:lnTo>
                  <a:lnTo>
                    <a:pt x="170" y="571"/>
                  </a:lnTo>
                  <a:lnTo>
                    <a:pt x="164" y="579"/>
                  </a:lnTo>
                  <a:lnTo>
                    <a:pt x="163" y="584"/>
                  </a:lnTo>
                  <a:close/>
                  <a:moveTo>
                    <a:pt x="277" y="465"/>
                  </a:moveTo>
                  <a:lnTo>
                    <a:pt x="264" y="478"/>
                  </a:lnTo>
                  <a:lnTo>
                    <a:pt x="254" y="489"/>
                  </a:lnTo>
                  <a:lnTo>
                    <a:pt x="248" y="497"/>
                  </a:lnTo>
                  <a:lnTo>
                    <a:pt x="246" y="502"/>
                  </a:lnTo>
                  <a:lnTo>
                    <a:pt x="251" y="502"/>
                  </a:lnTo>
                  <a:lnTo>
                    <a:pt x="259" y="496"/>
                  </a:lnTo>
                  <a:lnTo>
                    <a:pt x="270" y="486"/>
                  </a:lnTo>
                  <a:lnTo>
                    <a:pt x="283" y="474"/>
                  </a:lnTo>
                  <a:lnTo>
                    <a:pt x="296" y="461"/>
                  </a:lnTo>
                  <a:lnTo>
                    <a:pt x="307" y="451"/>
                  </a:lnTo>
                  <a:lnTo>
                    <a:pt x="313" y="442"/>
                  </a:lnTo>
                  <a:lnTo>
                    <a:pt x="314" y="438"/>
                  </a:lnTo>
                  <a:lnTo>
                    <a:pt x="310" y="439"/>
                  </a:lnTo>
                  <a:lnTo>
                    <a:pt x="302" y="444"/>
                  </a:lnTo>
                  <a:lnTo>
                    <a:pt x="291" y="453"/>
                  </a:lnTo>
                  <a:lnTo>
                    <a:pt x="277" y="465"/>
                  </a:lnTo>
                  <a:close/>
                  <a:moveTo>
                    <a:pt x="74" y="704"/>
                  </a:moveTo>
                  <a:lnTo>
                    <a:pt x="71" y="704"/>
                  </a:lnTo>
                  <a:lnTo>
                    <a:pt x="64" y="709"/>
                  </a:lnTo>
                  <a:lnTo>
                    <a:pt x="55" y="717"/>
                  </a:lnTo>
                  <a:lnTo>
                    <a:pt x="44" y="726"/>
                  </a:lnTo>
                  <a:lnTo>
                    <a:pt x="35" y="738"/>
                  </a:lnTo>
                  <a:lnTo>
                    <a:pt x="26" y="748"/>
                  </a:lnTo>
                  <a:lnTo>
                    <a:pt x="22" y="755"/>
                  </a:lnTo>
                  <a:lnTo>
                    <a:pt x="20" y="758"/>
                  </a:lnTo>
                  <a:lnTo>
                    <a:pt x="23" y="758"/>
                  </a:lnTo>
                  <a:lnTo>
                    <a:pt x="30" y="754"/>
                  </a:lnTo>
                  <a:lnTo>
                    <a:pt x="39" y="745"/>
                  </a:lnTo>
                  <a:lnTo>
                    <a:pt x="50" y="736"/>
                  </a:lnTo>
                  <a:lnTo>
                    <a:pt x="60" y="724"/>
                  </a:lnTo>
                  <a:lnTo>
                    <a:pt x="68" y="714"/>
                  </a:lnTo>
                  <a:lnTo>
                    <a:pt x="73" y="707"/>
                  </a:lnTo>
                  <a:lnTo>
                    <a:pt x="74" y="704"/>
                  </a:lnTo>
                  <a:close/>
                  <a:moveTo>
                    <a:pt x="149" y="629"/>
                  </a:moveTo>
                  <a:lnTo>
                    <a:pt x="145" y="629"/>
                  </a:lnTo>
                  <a:lnTo>
                    <a:pt x="138" y="634"/>
                  </a:lnTo>
                  <a:lnTo>
                    <a:pt x="128" y="642"/>
                  </a:lnTo>
                  <a:lnTo>
                    <a:pt x="118" y="653"/>
                  </a:lnTo>
                  <a:lnTo>
                    <a:pt x="106" y="665"/>
                  </a:lnTo>
                  <a:lnTo>
                    <a:pt x="98" y="674"/>
                  </a:lnTo>
                  <a:lnTo>
                    <a:pt x="93" y="682"/>
                  </a:lnTo>
                  <a:lnTo>
                    <a:pt x="92" y="686"/>
                  </a:lnTo>
                  <a:lnTo>
                    <a:pt x="95" y="686"/>
                  </a:lnTo>
                  <a:lnTo>
                    <a:pt x="102" y="681"/>
                  </a:lnTo>
                  <a:lnTo>
                    <a:pt x="112" y="673"/>
                  </a:lnTo>
                  <a:lnTo>
                    <a:pt x="123" y="662"/>
                  </a:lnTo>
                  <a:lnTo>
                    <a:pt x="134" y="650"/>
                  </a:lnTo>
                  <a:lnTo>
                    <a:pt x="143" y="640"/>
                  </a:lnTo>
                  <a:lnTo>
                    <a:pt x="147" y="633"/>
                  </a:lnTo>
                  <a:lnTo>
                    <a:pt x="149" y="629"/>
                  </a:lnTo>
                  <a:close/>
                  <a:moveTo>
                    <a:pt x="228" y="551"/>
                  </a:moveTo>
                  <a:lnTo>
                    <a:pt x="225" y="552"/>
                  </a:lnTo>
                  <a:lnTo>
                    <a:pt x="218" y="556"/>
                  </a:lnTo>
                  <a:lnTo>
                    <a:pt x="207" y="565"/>
                  </a:lnTo>
                  <a:lnTo>
                    <a:pt x="195" y="575"/>
                  </a:lnTo>
                  <a:lnTo>
                    <a:pt x="183" y="587"/>
                  </a:lnTo>
                  <a:lnTo>
                    <a:pt x="175" y="598"/>
                  </a:lnTo>
                  <a:lnTo>
                    <a:pt x="169" y="606"/>
                  </a:lnTo>
                  <a:lnTo>
                    <a:pt x="168" y="610"/>
                  </a:lnTo>
                  <a:lnTo>
                    <a:pt x="171" y="610"/>
                  </a:lnTo>
                  <a:lnTo>
                    <a:pt x="178" y="605"/>
                  </a:lnTo>
                  <a:lnTo>
                    <a:pt x="189" y="597"/>
                  </a:lnTo>
                  <a:lnTo>
                    <a:pt x="201" y="585"/>
                  </a:lnTo>
                  <a:lnTo>
                    <a:pt x="213" y="573"/>
                  </a:lnTo>
                  <a:lnTo>
                    <a:pt x="221" y="562"/>
                  </a:lnTo>
                  <a:lnTo>
                    <a:pt x="227" y="555"/>
                  </a:lnTo>
                  <a:lnTo>
                    <a:pt x="228" y="551"/>
                  </a:lnTo>
                  <a:close/>
                  <a:moveTo>
                    <a:pt x="247" y="532"/>
                  </a:moveTo>
                  <a:lnTo>
                    <a:pt x="252" y="532"/>
                  </a:lnTo>
                  <a:lnTo>
                    <a:pt x="259" y="527"/>
                  </a:lnTo>
                  <a:lnTo>
                    <a:pt x="270" y="517"/>
                  </a:lnTo>
                  <a:lnTo>
                    <a:pt x="283" y="505"/>
                  </a:lnTo>
                  <a:lnTo>
                    <a:pt x="296" y="494"/>
                  </a:lnTo>
                  <a:lnTo>
                    <a:pt x="305" y="483"/>
                  </a:lnTo>
                  <a:lnTo>
                    <a:pt x="311" y="474"/>
                  </a:lnTo>
                  <a:lnTo>
                    <a:pt x="313" y="470"/>
                  </a:lnTo>
                  <a:lnTo>
                    <a:pt x="309" y="471"/>
                  </a:lnTo>
                  <a:lnTo>
                    <a:pt x="301" y="476"/>
                  </a:lnTo>
                  <a:lnTo>
                    <a:pt x="290" y="484"/>
                  </a:lnTo>
                  <a:lnTo>
                    <a:pt x="277" y="496"/>
                  </a:lnTo>
                  <a:lnTo>
                    <a:pt x="265" y="509"/>
                  </a:lnTo>
                  <a:lnTo>
                    <a:pt x="256" y="520"/>
                  </a:lnTo>
                  <a:lnTo>
                    <a:pt x="250" y="528"/>
                  </a:lnTo>
                  <a:lnTo>
                    <a:pt x="247" y="532"/>
                  </a:lnTo>
                  <a:close/>
                  <a:moveTo>
                    <a:pt x="87" y="724"/>
                  </a:moveTo>
                  <a:lnTo>
                    <a:pt x="83" y="725"/>
                  </a:lnTo>
                  <a:lnTo>
                    <a:pt x="77" y="729"/>
                  </a:lnTo>
                  <a:lnTo>
                    <a:pt x="68" y="737"/>
                  </a:lnTo>
                  <a:lnTo>
                    <a:pt x="58" y="747"/>
                  </a:lnTo>
                  <a:lnTo>
                    <a:pt x="48" y="757"/>
                  </a:lnTo>
                  <a:lnTo>
                    <a:pt x="41" y="767"/>
                  </a:lnTo>
                  <a:lnTo>
                    <a:pt x="36" y="774"/>
                  </a:lnTo>
                  <a:lnTo>
                    <a:pt x="35" y="777"/>
                  </a:lnTo>
                  <a:lnTo>
                    <a:pt x="38" y="777"/>
                  </a:lnTo>
                  <a:lnTo>
                    <a:pt x="44" y="773"/>
                  </a:lnTo>
                  <a:lnTo>
                    <a:pt x="52" y="766"/>
                  </a:lnTo>
                  <a:lnTo>
                    <a:pt x="63" y="755"/>
                  </a:lnTo>
                  <a:lnTo>
                    <a:pt x="73" y="744"/>
                  </a:lnTo>
                  <a:lnTo>
                    <a:pt x="81" y="736"/>
                  </a:lnTo>
                  <a:lnTo>
                    <a:pt x="86" y="729"/>
                  </a:lnTo>
                  <a:lnTo>
                    <a:pt x="87" y="724"/>
                  </a:lnTo>
                  <a:close/>
                  <a:moveTo>
                    <a:pt x="158" y="653"/>
                  </a:moveTo>
                  <a:lnTo>
                    <a:pt x="155" y="653"/>
                  </a:lnTo>
                  <a:lnTo>
                    <a:pt x="149" y="657"/>
                  </a:lnTo>
                  <a:lnTo>
                    <a:pt x="139" y="666"/>
                  </a:lnTo>
                  <a:lnTo>
                    <a:pt x="128" y="675"/>
                  </a:lnTo>
                  <a:lnTo>
                    <a:pt x="118" y="687"/>
                  </a:lnTo>
                  <a:lnTo>
                    <a:pt x="109" y="697"/>
                  </a:lnTo>
                  <a:lnTo>
                    <a:pt x="105" y="704"/>
                  </a:lnTo>
                  <a:lnTo>
                    <a:pt x="103" y="707"/>
                  </a:lnTo>
                  <a:lnTo>
                    <a:pt x="106" y="707"/>
                  </a:lnTo>
                  <a:lnTo>
                    <a:pt x="113" y="703"/>
                  </a:lnTo>
                  <a:lnTo>
                    <a:pt x="123" y="695"/>
                  </a:lnTo>
                  <a:lnTo>
                    <a:pt x="133" y="685"/>
                  </a:lnTo>
                  <a:lnTo>
                    <a:pt x="144" y="673"/>
                  </a:lnTo>
                  <a:lnTo>
                    <a:pt x="152" y="663"/>
                  </a:lnTo>
                  <a:lnTo>
                    <a:pt x="157" y="656"/>
                  </a:lnTo>
                  <a:lnTo>
                    <a:pt x="158" y="653"/>
                  </a:lnTo>
                  <a:close/>
                  <a:moveTo>
                    <a:pt x="234" y="578"/>
                  </a:moveTo>
                  <a:lnTo>
                    <a:pt x="231" y="578"/>
                  </a:lnTo>
                  <a:lnTo>
                    <a:pt x="223" y="583"/>
                  </a:lnTo>
                  <a:lnTo>
                    <a:pt x="214" y="591"/>
                  </a:lnTo>
                  <a:lnTo>
                    <a:pt x="202" y="602"/>
                  </a:lnTo>
                  <a:lnTo>
                    <a:pt x="191" y="614"/>
                  </a:lnTo>
                  <a:lnTo>
                    <a:pt x="182" y="623"/>
                  </a:lnTo>
                  <a:lnTo>
                    <a:pt x="177" y="631"/>
                  </a:lnTo>
                  <a:lnTo>
                    <a:pt x="176" y="635"/>
                  </a:lnTo>
                  <a:lnTo>
                    <a:pt x="180" y="635"/>
                  </a:lnTo>
                  <a:lnTo>
                    <a:pt x="187" y="630"/>
                  </a:lnTo>
                  <a:lnTo>
                    <a:pt x="196" y="622"/>
                  </a:lnTo>
                  <a:lnTo>
                    <a:pt x="208" y="611"/>
                  </a:lnTo>
                  <a:lnTo>
                    <a:pt x="219" y="599"/>
                  </a:lnTo>
                  <a:lnTo>
                    <a:pt x="228" y="590"/>
                  </a:lnTo>
                  <a:lnTo>
                    <a:pt x="233" y="581"/>
                  </a:lnTo>
                  <a:lnTo>
                    <a:pt x="234" y="578"/>
                  </a:lnTo>
                  <a:close/>
                  <a:moveTo>
                    <a:pt x="315" y="499"/>
                  </a:moveTo>
                  <a:lnTo>
                    <a:pt x="311" y="501"/>
                  </a:lnTo>
                  <a:lnTo>
                    <a:pt x="303" y="505"/>
                  </a:lnTo>
                  <a:lnTo>
                    <a:pt x="294" y="514"/>
                  </a:lnTo>
                  <a:lnTo>
                    <a:pt x="281" y="524"/>
                  </a:lnTo>
                  <a:lnTo>
                    <a:pt x="269" y="536"/>
                  </a:lnTo>
                  <a:lnTo>
                    <a:pt x="260" y="547"/>
                  </a:lnTo>
                  <a:lnTo>
                    <a:pt x="254" y="555"/>
                  </a:lnTo>
                  <a:lnTo>
                    <a:pt x="253" y="560"/>
                  </a:lnTo>
                  <a:lnTo>
                    <a:pt x="257" y="559"/>
                  </a:lnTo>
                  <a:lnTo>
                    <a:pt x="264" y="554"/>
                  </a:lnTo>
                  <a:lnTo>
                    <a:pt x="275" y="546"/>
                  </a:lnTo>
                  <a:lnTo>
                    <a:pt x="286" y="535"/>
                  </a:lnTo>
                  <a:lnTo>
                    <a:pt x="298" y="523"/>
                  </a:lnTo>
                  <a:lnTo>
                    <a:pt x="308" y="513"/>
                  </a:lnTo>
                  <a:lnTo>
                    <a:pt x="314" y="504"/>
                  </a:lnTo>
                  <a:lnTo>
                    <a:pt x="315" y="499"/>
                  </a:lnTo>
                  <a:close/>
                  <a:moveTo>
                    <a:pt x="102" y="744"/>
                  </a:moveTo>
                  <a:lnTo>
                    <a:pt x="100" y="744"/>
                  </a:lnTo>
                  <a:lnTo>
                    <a:pt x="93" y="748"/>
                  </a:lnTo>
                  <a:lnTo>
                    <a:pt x="84" y="755"/>
                  </a:lnTo>
                  <a:lnTo>
                    <a:pt x="75" y="764"/>
                  </a:lnTo>
                  <a:lnTo>
                    <a:pt x="65" y="775"/>
                  </a:lnTo>
                  <a:lnTo>
                    <a:pt x="58" y="785"/>
                  </a:lnTo>
                  <a:lnTo>
                    <a:pt x="54" y="791"/>
                  </a:lnTo>
                  <a:lnTo>
                    <a:pt x="52" y="794"/>
                  </a:lnTo>
                  <a:lnTo>
                    <a:pt x="56" y="794"/>
                  </a:lnTo>
                  <a:lnTo>
                    <a:pt x="62" y="791"/>
                  </a:lnTo>
                  <a:lnTo>
                    <a:pt x="70" y="783"/>
                  </a:lnTo>
                  <a:lnTo>
                    <a:pt x="80" y="773"/>
                  </a:lnTo>
                  <a:lnTo>
                    <a:pt x="89" y="763"/>
                  </a:lnTo>
                  <a:lnTo>
                    <a:pt x="98" y="754"/>
                  </a:lnTo>
                  <a:lnTo>
                    <a:pt x="101" y="748"/>
                  </a:lnTo>
                  <a:lnTo>
                    <a:pt x="102" y="744"/>
                  </a:lnTo>
                  <a:close/>
                  <a:moveTo>
                    <a:pt x="171" y="674"/>
                  </a:moveTo>
                  <a:lnTo>
                    <a:pt x="168" y="675"/>
                  </a:lnTo>
                  <a:lnTo>
                    <a:pt x="162" y="679"/>
                  </a:lnTo>
                  <a:lnTo>
                    <a:pt x="152" y="686"/>
                  </a:lnTo>
                  <a:lnTo>
                    <a:pt x="142" y="697"/>
                  </a:lnTo>
                  <a:lnTo>
                    <a:pt x="132" y="707"/>
                  </a:lnTo>
                  <a:lnTo>
                    <a:pt x="124" y="717"/>
                  </a:lnTo>
                  <a:lnTo>
                    <a:pt x="119" y="724"/>
                  </a:lnTo>
                  <a:lnTo>
                    <a:pt x="119" y="728"/>
                  </a:lnTo>
                  <a:lnTo>
                    <a:pt x="121" y="728"/>
                  </a:lnTo>
                  <a:lnTo>
                    <a:pt x="128" y="723"/>
                  </a:lnTo>
                  <a:lnTo>
                    <a:pt x="137" y="716"/>
                  </a:lnTo>
                  <a:lnTo>
                    <a:pt x="147" y="705"/>
                  </a:lnTo>
                  <a:lnTo>
                    <a:pt x="158" y="694"/>
                  </a:lnTo>
                  <a:lnTo>
                    <a:pt x="165" y="686"/>
                  </a:lnTo>
                  <a:lnTo>
                    <a:pt x="170" y="679"/>
                  </a:lnTo>
                  <a:lnTo>
                    <a:pt x="171" y="674"/>
                  </a:lnTo>
                  <a:close/>
                  <a:moveTo>
                    <a:pt x="244" y="603"/>
                  </a:moveTo>
                  <a:lnTo>
                    <a:pt x="240" y="603"/>
                  </a:lnTo>
                  <a:lnTo>
                    <a:pt x="234" y="608"/>
                  </a:lnTo>
                  <a:lnTo>
                    <a:pt x="225" y="615"/>
                  </a:lnTo>
                  <a:lnTo>
                    <a:pt x="213" y="625"/>
                  </a:lnTo>
                  <a:lnTo>
                    <a:pt x="202" y="636"/>
                  </a:lnTo>
                  <a:lnTo>
                    <a:pt x="194" y="647"/>
                  </a:lnTo>
                  <a:lnTo>
                    <a:pt x="189" y="654"/>
                  </a:lnTo>
                  <a:lnTo>
                    <a:pt x="188" y="657"/>
                  </a:lnTo>
                  <a:lnTo>
                    <a:pt x="191" y="657"/>
                  </a:lnTo>
                  <a:lnTo>
                    <a:pt x="199" y="653"/>
                  </a:lnTo>
                  <a:lnTo>
                    <a:pt x="208" y="646"/>
                  </a:lnTo>
                  <a:lnTo>
                    <a:pt x="219" y="635"/>
                  </a:lnTo>
                  <a:lnTo>
                    <a:pt x="229" y="624"/>
                  </a:lnTo>
                  <a:lnTo>
                    <a:pt x="238" y="614"/>
                  </a:lnTo>
                  <a:lnTo>
                    <a:pt x="242" y="606"/>
                  </a:lnTo>
                  <a:lnTo>
                    <a:pt x="244" y="603"/>
                  </a:lnTo>
                  <a:close/>
                  <a:moveTo>
                    <a:pt x="321" y="528"/>
                  </a:moveTo>
                  <a:lnTo>
                    <a:pt x="317" y="528"/>
                  </a:lnTo>
                  <a:lnTo>
                    <a:pt x="310" y="533"/>
                  </a:lnTo>
                  <a:lnTo>
                    <a:pt x="301" y="541"/>
                  </a:lnTo>
                  <a:lnTo>
                    <a:pt x="289" y="552"/>
                  </a:lnTo>
                  <a:lnTo>
                    <a:pt x="277" y="564"/>
                  </a:lnTo>
                  <a:lnTo>
                    <a:pt x="269" y="573"/>
                  </a:lnTo>
                  <a:lnTo>
                    <a:pt x="263" y="581"/>
                  </a:lnTo>
                  <a:lnTo>
                    <a:pt x="263" y="585"/>
                  </a:lnTo>
                  <a:lnTo>
                    <a:pt x="265" y="585"/>
                  </a:lnTo>
                  <a:lnTo>
                    <a:pt x="273" y="580"/>
                  </a:lnTo>
                  <a:lnTo>
                    <a:pt x="283" y="572"/>
                  </a:lnTo>
                  <a:lnTo>
                    <a:pt x="295" y="561"/>
                  </a:lnTo>
                  <a:lnTo>
                    <a:pt x="307" y="551"/>
                  </a:lnTo>
                  <a:lnTo>
                    <a:pt x="315" y="540"/>
                  </a:lnTo>
                  <a:lnTo>
                    <a:pt x="320" y="533"/>
                  </a:lnTo>
                  <a:lnTo>
                    <a:pt x="321" y="528"/>
                  </a:lnTo>
                  <a:close/>
                  <a:moveTo>
                    <a:pt x="60" y="825"/>
                  </a:moveTo>
                  <a:lnTo>
                    <a:pt x="57" y="825"/>
                  </a:lnTo>
                  <a:lnTo>
                    <a:pt x="51" y="829"/>
                  </a:lnTo>
                  <a:lnTo>
                    <a:pt x="43" y="836"/>
                  </a:lnTo>
                  <a:lnTo>
                    <a:pt x="35" y="844"/>
                  </a:lnTo>
                  <a:lnTo>
                    <a:pt x="26" y="854"/>
                  </a:lnTo>
                  <a:lnTo>
                    <a:pt x="19" y="862"/>
                  </a:lnTo>
                  <a:lnTo>
                    <a:pt x="16" y="868"/>
                  </a:lnTo>
                  <a:lnTo>
                    <a:pt x="14" y="871"/>
                  </a:lnTo>
                  <a:lnTo>
                    <a:pt x="17" y="871"/>
                  </a:lnTo>
                  <a:lnTo>
                    <a:pt x="23" y="868"/>
                  </a:lnTo>
                  <a:lnTo>
                    <a:pt x="31" y="861"/>
                  </a:lnTo>
                  <a:lnTo>
                    <a:pt x="39" y="852"/>
                  </a:lnTo>
                  <a:lnTo>
                    <a:pt x="48" y="843"/>
                  </a:lnTo>
                  <a:lnTo>
                    <a:pt x="55" y="834"/>
                  </a:lnTo>
                  <a:lnTo>
                    <a:pt x="58" y="829"/>
                  </a:lnTo>
                  <a:lnTo>
                    <a:pt x="60" y="825"/>
                  </a:lnTo>
                  <a:close/>
                  <a:moveTo>
                    <a:pt x="121" y="761"/>
                  </a:moveTo>
                  <a:lnTo>
                    <a:pt x="119" y="761"/>
                  </a:lnTo>
                  <a:lnTo>
                    <a:pt x="113" y="766"/>
                  </a:lnTo>
                  <a:lnTo>
                    <a:pt x="105" y="772"/>
                  </a:lnTo>
                  <a:lnTo>
                    <a:pt x="95" y="781"/>
                  </a:lnTo>
                  <a:lnTo>
                    <a:pt x="86" y="791"/>
                  </a:lnTo>
                  <a:lnTo>
                    <a:pt x="80" y="800"/>
                  </a:lnTo>
                  <a:lnTo>
                    <a:pt x="75" y="806"/>
                  </a:lnTo>
                  <a:lnTo>
                    <a:pt x="74" y="810"/>
                  </a:lnTo>
                  <a:lnTo>
                    <a:pt x="77" y="810"/>
                  </a:lnTo>
                  <a:lnTo>
                    <a:pt x="83" y="806"/>
                  </a:lnTo>
                  <a:lnTo>
                    <a:pt x="92" y="799"/>
                  </a:lnTo>
                  <a:lnTo>
                    <a:pt x="100" y="789"/>
                  </a:lnTo>
                  <a:lnTo>
                    <a:pt x="109" y="780"/>
                  </a:lnTo>
                  <a:lnTo>
                    <a:pt x="117" y="772"/>
                  </a:lnTo>
                  <a:lnTo>
                    <a:pt x="121" y="764"/>
                  </a:lnTo>
                  <a:lnTo>
                    <a:pt x="121" y="761"/>
                  </a:lnTo>
                  <a:close/>
                  <a:moveTo>
                    <a:pt x="188" y="694"/>
                  </a:moveTo>
                  <a:lnTo>
                    <a:pt x="184" y="695"/>
                  </a:lnTo>
                  <a:lnTo>
                    <a:pt x="178" y="699"/>
                  </a:lnTo>
                  <a:lnTo>
                    <a:pt x="170" y="706"/>
                  </a:lnTo>
                  <a:lnTo>
                    <a:pt x="159" y="716"/>
                  </a:lnTo>
                  <a:lnTo>
                    <a:pt x="150" y="726"/>
                  </a:lnTo>
                  <a:lnTo>
                    <a:pt x="143" y="735"/>
                  </a:lnTo>
                  <a:lnTo>
                    <a:pt x="138" y="742"/>
                  </a:lnTo>
                  <a:lnTo>
                    <a:pt x="137" y="745"/>
                  </a:lnTo>
                  <a:lnTo>
                    <a:pt x="140" y="745"/>
                  </a:lnTo>
                  <a:lnTo>
                    <a:pt x="146" y="741"/>
                  </a:lnTo>
                  <a:lnTo>
                    <a:pt x="156" y="734"/>
                  </a:lnTo>
                  <a:lnTo>
                    <a:pt x="165" y="724"/>
                  </a:lnTo>
                  <a:lnTo>
                    <a:pt x="175" y="714"/>
                  </a:lnTo>
                  <a:lnTo>
                    <a:pt x="182" y="705"/>
                  </a:lnTo>
                  <a:lnTo>
                    <a:pt x="187" y="699"/>
                  </a:lnTo>
                  <a:lnTo>
                    <a:pt x="188" y="694"/>
                  </a:lnTo>
                  <a:close/>
                  <a:moveTo>
                    <a:pt x="258" y="625"/>
                  </a:moveTo>
                  <a:lnTo>
                    <a:pt x="254" y="625"/>
                  </a:lnTo>
                  <a:lnTo>
                    <a:pt x="247" y="630"/>
                  </a:lnTo>
                  <a:lnTo>
                    <a:pt x="239" y="637"/>
                  </a:lnTo>
                  <a:lnTo>
                    <a:pt x="228" y="647"/>
                  </a:lnTo>
                  <a:lnTo>
                    <a:pt x="218" y="657"/>
                  </a:lnTo>
                  <a:lnTo>
                    <a:pt x="210" y="667"/>
                  </a:lnTo>
                  <a:lnTo>
                    <a:pt x="204" y="674"/>
                  </a:lnTo>
                  <a:lnTo>
                    <a:pt x="204" y="679"/>
                  </a:lnTo>
                  <a:lnTo>
                    <a:pt x="207" y="679"/>
                  </a:lnTo>
                  <a:lnTo>
                    <a:pt x="214" y="674"/>
                  </a:lnTo>
                  <a:lnTo>
                    <a:pt x="223" y="667"/>
                  </a:lnTo>
                  <a:lnTo>
                    <a:pt x="234" y="656"/>
                  </a:lnTo>
                  <a:lnTo>
                    <a:pt x="244" y="646"/>
                  </a:lnTo>
                  <a:lnTo>
                    <a:pt x="252" y="637"/>
                  </a:lnTo>
                  <a:lnTo>
                    <a:pt x="257" y="630"/>
                  </a:lnTo>
                  <a:lnTo>
                    <a:pt x="258" y="625"/>
                  </a:lnTo>
                  <a:close/>
                  <a:moveTo>
                    <a:pt x="332" y="554"/>
                  </a:moveTo>
                  <a:lnTo>
                    <a:pt x="328" y="554"/>
                  </a:lnTo>
                  <a:lnTo>
                    <a:pt x="321" y="559"/>
                  </a:lnTo>
                  <a:lnTo>
                    <a:pt x="311" y="566"/>
                  </a:lnTo>
                  <a:lnTo>
                    <a:pt x="301" y="577"/>
                  </a:lnTo>
                  <a:lnTo>
                    <a:pt x="290" y="587"/>
                  </a:lnTo>
                  <a:lnTo>
                    <a:pt x="282" y="597"/>
                  </a:lnTo>
                  <a:lnTo>
                    <a:pt x="276" y="605"/>
                  </a:lnTo>
                  <a:lnTo>
                    <a:pt x="275" y="609"/>
                  </a:lnTo>
                  <a:lnTo>
                    <a:pt x="278" y="609"/>
                  </a:lnTo>
                  <a:lnTo>
                    <a:pt x="285" y="604"/>
                  </a:lnTo>
                  <a:lnTo>
                    <a:pt x="295" y="597"/>
                  </a:lnTo>
                  <a:lnTo>
                    <a:pt x="307" y="586"/>
                  </a:lnTo>
                  <a:lnTo>
                    <a:pt x="317" y="575"/>
                  </a:lnTo>
                  <a:lnTo>
                    <a:pt x="326" y="566"/>
                  </a:lnTo>
                  <a:lnTo>
                    <a:pt x="330" y="558"/>
                  </a:lnTo>
                  <a:lnTo>
                    <a:pt x="332" y="554"/>
                  </a:lnTo>
                  <a:close/>
                  <a:moveTo>
                    <a:pt x="84" y="838"/>
                  </a:moveTo>
                  <a:lnTo>
                    <a:pt x="82" y="838"/>
                  </a:lnTo>
                  <a:lnTo>
                    <a:pt x="76" y="842"/>
                  </a:lnTo>
                  <a:lnTo>
                    <a:pt x="69" y="848"/>
                  </a:lnTo>
                  <a:lnTo>
                    <a:pt x="61" y="856"/>
                  </a:lnTo>
                  <a:lnTo>
                    <a:pt x="52" y="865"/>
                  </a:lnTo>
                  <a:lnTo>
                    <a:pt x="46" y="874"/>
                  </a:lnTo>
                  <a:lnTo>
                    <a:pt x="43" y="880"/>
                  </a:lnTo>
                  <a:lnTo>
                    <a:pt x="42" y="883"/>
                  </a:lnTo>
                  <a:lnTo>
                    <a:pt x="44" y="882"/>
                  </a:lnTo>
                  <a:lnTo>
                    <a:pt x="50" y="878"/>
                  </a:lnTo>
                  <a:lnTo>
                    <a:pt x="57" y="873"/>
                  </a:lnTo>
                  <a:lnTo>
                    <a:pt x="65" y="864"/>
                  </a:lnTo>
                  <a:lnTo>
                    <a:pt x="74" y="856"/>
                  </a:lnTo>
                  <a:lnTo>
                    <a:pt x="80" y="848"/>
                  </a:lnTo>
                  <a:lnTo>
                    <a:pt x="84" y="842"/>
                  </a:lnTo>
                  <a:lnTo>
                    <a:pt x="84" y="838"/>
                  </a:lnTo>
                  <a:close/>
                  <a:moveTo>
                    <a:pt x="145" y="777"/>
                  </a:moveTo>
                  <a:lnTo>
                    <a:pt x="142" y="777"/>
                  </a:lnTo>
                  <a:lnTo>
                    <a:pt x="136" y="781"/>
                  </a:lnTo>
                  <a:lnTo>
                    <a:pt x="128" y="787"/>
                  </a:lnTo>
                  <a:lnTo>
                    <a:pt x="119" y="796"/>
                  </a:lnTo>
                  <a:lnTo>
                    <a:pt x="111" y="806"/>
                  </a:lnTo>
                  <a:lnTo>
                    <a:pt x="103" y="814"/>
                  </a:lnTo>
                  <a:lnTo>
                    <a:pt x="100" y="820"/>
                  </a:lnTo>
                  <a:lnTo>
                    <a:pt x="99" y="824"/>
                  </a:lnTo>
                  <a:lnTo>
                    <a:pt x="101" y="824"/>
                  </a:lnTo>
                  <a:lnTo>
                    <a:pt x="107" y="820"/>
                  </a:lnTo>
                  <a:lnTo>
                    <a:pt x="115" y="813"/>
                  </a:lnTo>
                  <a:lnTo>
                    <a:pt x="125" y="805"/>
                  </a:lnTo>
                  <a:lnTo>
                    <a:pt x="133" y="795"/>
                  </a:lnTo>
                  <a:lnTo>
                    <a:pt x="140" y="787"/>
                  </a:lnTo>
                  <a:lnTo>
                    <a:pt x="144" y="780"/>
                  </a:lnTo>
                  <a:lnTo>
                    <a:pt x="145" y="777"/>
                  </a:lnTo>
                  <a:close/>
                  <a:moveTo>
                    <a:pt x="208" y="713"/>
                  </a:moveTo>
                  <a:lnTo>
                    <a:pt x="204" y="713"/>
                  </a:lnTo>
                  <a:lnTo>
                    <a:pt x="199" y="717"/>
                  </a:lnTo>
                  <a:lnTo>
                    <a:pt x="190" y="724"/>
                  </a:lnTo>
                  <a:lnTo>
                    <a:pt x="181" y="734"/>
                  </a:lnTo>
                  <a:lnTo>
                    <a:pt x="171" y="743"/>
                  </a:lnTo>
                  <a:lnTo>
                    <a:pt x="164" y="751"/>
                  </a:lnTo>
                  <a:lnTo>
                    <a:pt x="161" y="758"/>
                  </a:lnTo>
                  <a:lnTo>
                    <a:pt x="159" y="762"/>
                  </a:lnTo>
                  <a:lnTo>
                    <a:pt x="163" y="762"/>
                  </a:lnTo>
                  <a:lnTo>
                    <a:pt x="169" y="758"/>
                  </a:lnTo>
                  <a:lnTo>
                    <a:pt x="177" y="751"/>
                  </a:lnTo>
                  <a:lnTo>
                    <a:pt x="187" y="742"/>
                  </a:lnTo>
                  <a:lnTo>
                    <a:pt x="196" y="732"/>
                  </a:lnTo>
                  <a:lnTo>
                    <a:pt x="203" y="724"/>
                  </a:lnTo>
                  <a:lnTo>
                    <a:pt x="207" y="717"/>
                  </a:lnTo>
                  <a:lnTo>
                    <a:pt x="208" y="713"/>
                  </a:lnTo>
                  <a:close/>
                  <a:moveTo>
                    <a:pt x="275" y="647"/>
                  </a:moveTo>
                  <a:lnTo>
                    <a:pt x="272" y="647"/>
                  </a:lnTo>
                  <a:lnTo>
                    <a:pt x="265" y="652"/>
                  </a:lnTo>
                  <a:lnTo>
                    <a:pt x="257" y="659"/>
                  </a:lnTo>
                  <a:lnTo>
                    <a:pt x="246" y="668"/>
                  </a:lnTo>
                  <a:lnTo>
                    <a:pt x="237" y="678"/>
                  </a:lnTo>
                  <a:lnTo>
                    <a:pt x="229" y="687"/>
                  </a:lnTo>
                  <a:lnTo>
                    <a:pt x="225" y="694"/>
                  </a:lnTo>
                  <a:lnTo>
                    <a:pt x="223" y="698"/>
                  </a:lnTo>
                  <a:lnTo>
                    <a:pt x="227" y="698"/>
                  </a:lnTo>
                  <a:lnTo>
                    <a:pt x="233" y="693"/>
                  </a:lnTo>
                  <a:lnTo>
                    <a:pt x="242" y="686"/>
                  </a:lnTo>
                  <a:lnTo>
                    <a:pt x="252" y="676"/>
                  </a:lnTo>
                  <a:lnTo>
                    <a:pt x="261" y="667"/>
                  </a:lnTo>
                  <a:lnTo>
                    <a:pt x="270" y="657"/>
                  </a:lnTo>
                  <a:lnTo>
                    <a:pt x="275" y="650"/>
                  </a:lnTo>
                  <a:lnTo>
                    <a:pt x="275" y="647"/>
                  </a:lnTo>
                  <a:close/>
                  <a:moveTo>
                    <a:pt x="346" y="578"/>
                  </a:moveTo>
                  <a:lnTo>
                    <a:pt x="342" y="578"/>
                  </a:lnTo>
                  <a:lnTo>
                    <a:pt x="336" y="583"/>
                  </a:lnTo>
                  <a:lnTo>
                    <a:pt x="327" y="590"/>
                  </a:lnTo>
                  <a:lnTo>
                    <a:pt x="316" y="599"/>
                  </a:lnTo>
                  <a:lnTo>
                    <a:pt x="305" y="610"/>
                  </a:lnTo>
                  <a:lnTo>
                    <a:pt x="297" y="619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5" y="630"/>
                  </a:lnTo>
                  <a:lnTo>
                    <a:pt x="302" y="627"/>
                  </a:lnTo>
                  <a:lnTo>
                    <a:pt x="311" y="619"/>
                  </a:lnTo>
                  <a:lnTo>
                    <a:pt x="322" y="610"/>
                  </a:lnTo>
                  <a:lnTo>
                    <a:pt x="333" y="599"/>
                  </a:lnTo>
                  <a:lnTo>
                    <a:pt x="340" y="590"/>
                  </a:lnTo>
                  <a:lnTo>
                    <a:pt x="345" y="583"/>
                  </a:lnTo>
                  <a:lnTo>
                    <a:pt x="346" y="578"/>
                  </a:lnTo>
                  <a:close/>
                  <a:moveTo>
                    <a:pt x="60" y="906"/>
                  </a:moveTo>
                  <a:lnTo>
                    <a:pt x="57" y="906"/>
                  </a:lnTo>
                  <a:lnTo>
                    <a:pt x="52" y="909"/>
                  </a:lnTo>
                  <a:lnTo>
                    <a:pt x="45" y="915"/>
                  </a:lnTo>
                  <a:lnTo>
                    <a:pt x="37" y="922"/>
                  </a:lnTo>
                  <a:lnTo>
                    <a:pt x="30" y="931"/>
                  </a:lnTo>
                  <a:lnTo>
                    <a:pt x="24" y="938"/>
                  </a:lnTo>
                  <a:lnTo>
                    <a:pt x="20" y="944"/>
                  </a:lnTo>
                  <a:lnTo>
                    <a:pt x="20" y="947"/>
                  </a:lnTo>
                  <a:lnTo>
                    <a:pt x="23" y="947"/>
                  </a:lnTo>
                  <a:lnTo>
                    <a:pt x="27" y="944"/>
                  </a:lnTo>
                  <a:lnTo>
                    <a:pt x="35" y="938"/>
                  </a:lnTo>
                  <a:lnTo>
                    <a:pt x="42" y="931"/>
                  </a:lnTo>
                  <a:lnTo>
                    <a:pt x="50" y="922"/>
                  </a:lnTo>
                  <a:lnTo>
                    <a:pt x="55" y="915"/>
                  </a:lnTo>
                  <a:lnTo>
                    <a:pt x="58" y="909"/>
                  </a:lnTo>
                  <a:lnTo>
                    <a:pt x="60" y="906"/>
                  </a:lnTo>
                  <a:close/>
                  <a:moveTo>
                    <a:pt x="113" y="850"/>
                  </a:moveTo>
                  <a:lnTo>
                    <a:pt x="111" y="850"/>
                  </a:lnTo>
                  <a:lnTo>
                    <a:pt x="106" y="854"/>
                  </a:lnTo>
                  <a:lnTo>
                    <a:pt x="99" y="859"/>
                  </a:lnTo>
                  <a:lnTo>
                    <a:pt x="90" y="868"/>
                  </a:lnTo>
                  <a:lnTo>
                    <a:pt x="82" y="876"/>
                  </a:lnTo>
                  <a:lnTo>
                    <a:pt x="76" y="883"/>
                  </a:lnTo>
                  <a:lnTo>
                    <a:pt x="73" y="889"/>
                  </a:lnTo>
                  <a:lnTo>
                    <a:pt x="71" y="893"/>
                  </a:lnTo>
                  <a:lnTo>
                    <a:pt x="75" y="893"/>
                  </a:lnTo>
                  <a:lnTo>
                    <a:pt x="80" y="889"/>
                  </a:lnTo>
                  <a:lnTo>
                    <a:pt x="87" y="883"/>
                  </a:lnTo>
                  <a:lnTo>
                    <a:pt x="95" y="875"/>
                  </a:lnTo>
                  <a:lnTo>
                    <a:pt x="103" y="867"/>
                  </a:lnTo>
                  <a:lnTo>
                    <a:pt x="109" y="859"/>
                  </a:lnTo>
                  <a:lnTo>
                    <a:pt x="113" y="854"/>
                  </a:lnTo>
                  <a:lnTo>
                    <a:pt x="113" y="850"/>
                  </a:lnTo>
                  <a:close/>
                  <a:moveTo>
                    <a:pt x="171" y="792"/>
                  </a:moveTo>
                  <a:lnTo>
                    <a:pt x="168" y="792"/>
                  </a:lnTo>
                  <a:lnTo>
                    <a:pt x="163" y="795"/>
                  </a:lnTo>
                  <a:lnTo>
                    <a:pt x="155" y="801"/>
                  </a:lnTo>
                  <a:lnTo>
                    <a:pt x="146" y="810"/>
                  </a:lnTo>
                  <a:lnTo>
                    <a:pt x="138" y="818"/>
                  </a:lnTo>
                  <a:lnTo>
                    <a:pt x="132" y="826"/>
                  </a:lnTo>
                  <a:lnTo>
                    <a:pt x="127" y="832"/>
                  </a:lnTo>
                  <a:lnTo>
                    <a:pt x="127" y="836"/>
                  </a:lnTo>
                  <a:lnTo>
                    <a:pt x="130" y="836"/>
                  </a:lnTo>
                  <a:lnTo>
                    <a:pt x="136" y="832"/>
                  </a:lnTo>
                  <a:lnTo>
                    <a:pt x="143" y="826"/>
                  </a:lnTo>
                  <a:lnTo>
                    <a:pt x="151" y="818"/>
                  </a:lnTo>
                  <a:lnTo>
                    <a:pt x="159" y="808"/>
                  </a:lnTo>
                  <a:lnTo>
                    <a:pt x="166" y="801"/>
                  </a:lnTo>
                  <a:lnTo>
                    <a:pt x="170" y="795"/>
                  </a:lnTo>
                  <a:lnTo>
                    <a:pt x="171" y="792"/>
                  </a:lnTo>
                  <a:close/>
                  <a:moveTo>
                    <a:pt x="232" y="730"/>
                  </a:moveTo>
                  <a:lnTo>
                    <a:pt x="228" y="730"/>
                  </a:lnTo>
                  <a:lnTo>
                    <a:pt x="222" y="734"/>
                  </a:lnTo>
                  <a:lnTo>
                    <a:pt x="215" y="741"/>
                  </a:lnTo>
                  <a:lnTo>
                    <a:pt x="206" y="749"/>
                  </a:lnTo>
                  <a:lnTo>
                    <a:pt x="196" y="758"/>
                  </a:lnTo>
                  <a:lnTo>
                    <a:pt x="190" y="767"/>
                  </a:lnTo>
                  <a:lnTo>
                    <a:pt x="185" y="774"/>
                  </a:lnTo>
                  <a:lnTo>
                    <a:pt x="185" y="777"/>
                  </a:lnTo>
                  <a:lnTo>
                    <a:pt x="188" y="777"/>
                  </a:lnTo>
                  <a:lnTo>
                    <a:pt x="194" y="774"/>
                  </a:lnTo>
                  <a:lnTo>
                    <a:pt x="202" y="767"/>
                  </a:lnTo>
                  <a:lnTo>
                    <a:pt x="212" y="758"/>
                  </a:lnTo>
                  <a:lnTo>
                    <a:pt x="220" y="749"/>
                  </a:lnTo>
                  <a:lnTo>
                    <a:pt x="227" y="741"/>
                  </a:lnTo>
                  <a:lnTo>
                    <a:pt x="231" y="734"/>
                  </a:lnTo>
                  <a:lnTo>
                    <a:pt x="232" y="730"/>
                  </a:lnTo>
                  <a:close/>
                  <a:moveTo>
                    <a:pt x="296" y="667"/>
                  </a:moveTo>
                  <a:lnTo>
                    <a:pt x="292" y="667"/>
                  </a:lnTo>
                  <a:lnTo>
                    <a:pt x="286" y="671"/>
                  </a:lnTo>
                  <a:lnTo>
                    <a:pt x="278" y="678"/>
                  </a:lnTo>
                  <a:lnTo>
                    <a:pt x="269" y="686"/>
                  </a:lnTo>
                  <a:lnTo>
                    <a:pt x="259" y="697"/>
                  </a:lnTo>
                  <a:lnTo>
                    <a:pt x="252" y="705"/>
                  </a:lnTo>
                  <a:lnTo>
                    <a:pt x="247" y="712"/>
                  </a:lnTo>
                  <a:lnTo>
                    <a:pt x="247" y="716"/>
                  </a:lnTo>
                  <a:lnTo>
                    <a:pt x="250" y="716"/>
                  </a:lnTo>
                  <a:lnTo>
                    <a:pt x="256" y="712"/>
                  </a:lnTo>
                  <a:lnTo>
                    <a:pt x="264" y="705"/>
                  </a:lnTo>
                  <a:lnTo>
                    <a:pt x="275" y="695"/>
                  </a:lnTo>
                  <a:lnTo>
                    <a:pt x="284" y="686"/>
                  </a:lnTo>
                  <a:lnTo>
                    <a:pt x="291" y="678"/>
                  </a:lnTo>
                  <a:lnTo>
                    <a:pt x="295" y="671"/>
                  </a:lnTo>
                  <a:lnTo>
                    <a:pt x="296" y="667"/>
                  </a:lnTo>
                  <a:close/>
                  <a:moveTo>
                    <a:pt x="365" y="600"/>
                  </a:moveTo>
                  <a:lnTo>
                    <a:pt x="361" y="600"/>
                  </a:lnTo>
                  <a:lnTo>
                    <a:pt x="354" y="604"/>
                  </a:lnTo>
                  <a:lnTo>
                    <a:pt x="346" y="611"/>
                  </a:lnTo>
                  <a:lnTo>
                    <a:pt x="335" y="621"/>
                  </a:lnTo>
                  <a:lnTo>
                    <a:pt x="324" y="631"/>
                  </a:lnTo>
                  <a:lnTo>
                    <a:pt x="317" y="641"/>
                  </a:lnTo>
                  <a:lnTo>
                    <a:pt x="313" y="647"/>
                  </a:lnTo>
                  <a:lnTo>
                    <a:pt x="311" y="652"/>
                  </a:lnTo>
                  <a:lnTo>
                    <a:pt x="315" y="652"/>
                  </a:lnTo>
                  <a:lnTo>
                    <a:pt x="322" y="647"/>
                  </a:lnTo>
                  <a:lnTo>
                    <a:pt x="330" y="641"/>
                  </a:lnTo>
                  <a:lnTo>
                    <a:pt x="341" y="631"/>
                  </a:lnTo>
                  <a:lnTo>
                    <a:pt x="351" y="621"/>
                  </a:lnTo>
                  <a:lnTo>
                    <a:pt x="359" y="611"/>
                  </a:lnTo>
                  <a:lnTo>
                    <a:pt x="364" y="604"/>
                  </a:lnTo>
                  <a:lnTo>
                    <a:pt x="365" y="600"/>
                  </a:lnTo>
                  <a:close/>
                  <a:moveTo>
                    <a:pt x="24" y="981"/>
                  </a:moveTo>
                  <a:lnTo>
                    <a:pt x="17" y="989"/>
                  </a:lnTo>
                  <a:lnTo>
                    <a:pt x="12" y="996"/>
                  </a:lnTo>
                  <a:lnTo>
                    <a:pt x="10" y="1001"/>
                  </a:lnTo>
                  <a:lnTo>
                    <a:pt x="8" y="1003"/>
                  </a:lnTo>
                  <a:lnTo>
                    <a:pt x="11" y="1003"/>
                  </a:lnTo>
                  <a:lnTo>
                    <a:pt x="16" y="1001"/>
                  </a:lnTo>
                  <a:lnTo>
                    <a:pt x="22" y="996"/>
                  </a:lnTo>
                  <a:lnTo>
                    <a:pt x="29" y="989"/>
                  </a:lnTo>
                  <a:lnTo>
                    <a:pt x="36" y="981"/>
                  </a:lnTo>
                  <a:lnTo>
                    <a:pt x="41" y="974"/>
                  </a:lnTo>
                  <a:lnTo>
                    <a:pt x="44" y="969"/>
                  </a:lnTo>
                  <a:lnTo>
                    <a:pt x="44" y="966"/>
                  </a:lnTo>
                  <a:lnTo>
                    <a:pt x="42" y="966"/>
                  </a:lnTo>
                  <a:lnTo>
                    <a:pt x="37" y="969"/>
                  </a:lnTo>
                  <a:lnTo>
                    <a:pt x="31" y="974"/>
                  </a:lnTo>
                  <a:lnTo>
                    <a:pt x="24" y="981"/>
                  </a:lnTo>
                  <a:close/>
                  <a:moveTo>
                    <a:pt x="94" y="914"/>
                  </a:moveTo>
                  <a:lnTo>
                    <a:pt x="90" y="914"/>
                  </a:lnTo>
                  <a:lnTo>
                    <a:pt x="86" y="918"/>
                  </a:lnTo>
                  <a:lnTo>
                    <a:pt x="80" y="922"/>
                  </a:lnTo>
                  <a:lnTo>
                    <a:pt x="73" y="931"/>
                  </a:lnTo>
                  <a:lnTo>
                    <a:pt x="65" y="938"/>
                  </a:lnTo>
                  <a:lnTo>
                    <a:pt x="60" y="945"/>
                  </a:lnTo>
                  <a:lnTo>
                    <a:pt x="56" y="951"/>
                  </a:lnTo>
                  <a:lnTo>
                    <a:pt x="56" y="954"/>
                  </a:lnTo>
                  <a:lnTo>
                    <a:pt x="58" y="953"/>
                  </a:lnTo>
                  <a:lnTo>
                    <a:pt x="63" y="951"/>
                  </a:lnTo>
                  <a:lnTo>
                    <a:pt x="69" y="945"/>
                  </a:lnTo>
                  <a:lnTo>
                    <a:pt x="77" y="938"/>
                  </a:lnTo>
                  <a:lnTo>
                    <a:pt x="84" y="930"/>
                  </a:lnTo>
                  <a:lnTo>
                    <a:pt x="89" y="922"/>
                  </a:lnTo>
                  <a:lnTo>
                    <a:pt x="93" y="918"/>
                  </a:lnTo>
                  <a:lnTo>
                    <a:pt x="94" y="914"/>
                  </a:lnTo>
                  <a:close/>
                  <a:moveTo>
                    <a:pt x="145" y="861"/>
                  </a:moveTo>
                  <a:lnTo>
                    <a:pt x="143" y="861"/>
                  </a:lnTo>
                  <a:lnTo>
                    <a:pt x="138" y="864"/>
                  </a:lnTo>
                  <a:lnTo>
                    <a:pt x="131" y="869"/>
                  </a:lnTo>
                  <a:lnTo>
                    <a:pt x="123" y="877"/>
                  </a:lnTo>
                  <a:lnTo>
                    <a:pt x="115" y="886"/>
                  </a:lnTo>
                  <a:lnTo>
                    <a:pt x="109" y="893"/>
                  </a:lnTo>
                  <a:lnTo>
                    <a:pt x="106" y="899"/>
                  </a:lnTo>
                  <a:lnTo>
                    <a:pt x="106" y="901"/>
                  </a:lnTo>
                  <a:lnTo>
                    <a:pt x="108" y="901"/>
                  </a:lnTo>
                  <a:lnTo>
                    <a:pt x="113" y="899"/>
                  </a:lnTo>
                  <a:lnTo>
                    <a:pt x="120" y="893"/>
                  </a:lnTo>
                  <a:lnTo>
                    <a:pt x="128" y="886"/>
                  </a:lnTo>
                  <a:lnTo>
                    <a:pt x="136" y="877"/>
                  </a:lnTo>
                  <a:lnTo>
                    <a:pt x="142" y="869"/>
                  </a:lnTo>
                  <a:lnTo>
                    <a:pt x="145" y="864"/>
                  </a:lnTo>
                  <a:lnTo>
                    <a:pt x="145" y="861"/>
                  </a:lnTo>
                  <a:close/>
                  <a:moveTo>
                    <a:pt x="201" y="805"/>
                  </a:moveTo>
                  <a:lnTo>
                    <a:pt x="197" y="805"/>
                  </a:lnTo>
                  <a:lnTo>
                    <a:pt x="193" y="808"/>
                  </a:lnTo>
                  <a:lnTo>
                    <a:pt x="185" y="814"/>
                  </a:lnTo>
                  <a:lnTo>
                    <a:pt x="177" y="821"/>
                  </a:lnTo>
                  <a:lnTo>
                    <a:pt x="169" y="831"/>
                  </a:lnTo>
                  <a:lnTo>
                    <a:pt x="163" y="838"/>
                  </a:lnTo>
                  <a:lnTo>
                    <a:pt x="159" y="844"/>
                  </a:lnTo>
                  <a:lnTo>
                    <a:pt x="158" y="848"/>
                  </a:lnTo>
                  <a:lnTo>
                    <a:pt x="161" y="848"/>
                  </a:lnTo>
                  <a:lnTo>
                    <a:pt x="166" y="844"/>
                  </a:lnTo>
                  <a:lnTo>
                    <a:pt x="174" y="838"/>
                  </a:lnTo>
                  <a:lnTo>
                    <a:pt x="182" y="830"/>
                  </a:lnTo>
                  <a:lnTo>
                    <a:pt x="190" y="821"/>
                  </a:lnTo>
                  <a:lnTo>
                    <a:pt x="196" y="814"/>
                  </a:lnTo>
                  <a:lnTo>
                    <a:pt x="200" y="808"/>
                  </a:lnTo>
                  <a:lnTo>
                    <a:pt x="201" y="805"/>
                  </a:lnTo>
                  <a:close/>
                  <a:moveTo>
                    <a:pt x="259" y="747"/>
                  </a:moveTo>
                  <a:lnTo>
                    <a:pt x="256" y="747"/>
                  </a:lnTo>
                  <a:lnTo>
                    <a:pt x="251" y="749"/>
                  </a:lnTo>
                  <a:lnTo>
                    <a:pt x="242" y="755"/>
                  </a:lnTo>
                  <a:lnTo>
                    <a:pt x="234" y="763"/>
                  </a:lnTo>
                  <a:lnTo>
                    <a:pt x="225" y="773"/>
                  </a:lnTo>
                  <a:lnTo>
                    <a:pt x="219" y="781"/>
                  </a:lnTo>
                  <a:lnTo>
                    <a:pt x="215" y="787"/>
                  </a:lnTo>
                  <a:lnTo>
                    <a:pt x="214" y="791"/>
                  </a:lnTo>
                  <a:lnTo>
                    <a:pt x="218" y="791"/>
                  </a:lnTo>
                  <a:lnTo>
                    <a:pt x="222" y="787"/>
                  </a:lnTo>
                  <a:lnTo>
                    <a:pt x="231" y="781"/>
                  </a:lnTo>
                  <a:lnTo>
                    <a:pt x="239" y="773"/>
                  </a:lnTo>
                  <a:lnTo>
                    <a:pt x="247" y="763"/>
                  </a:lnTo>
                  <a:lnTo>
                    <a:pt x="254" y="756"/>
                  </a:lnTo>
                  <a:lnTo>
                    <a:pt x="258" y="750"/>
                  </a:lnTo>
                  <a:lnTo>
                    <a:pt x="259" y="747"/>
                  </a:lnTo>
                  <a:close/>
                  <a:moveTo>
                    <a:pt x="300" y="713"/>
                  </a:moveTo>
                  <a:lnTo>
                    <a:pt x="309" y="704"/>
                  </a:lnTo>
                  <a:lnTo>
                    <a:pt x="316" y="695"/>
                  </a:lnTo>
                  <a:lnTo>
                    <a:pt x="320" y="688"/>
                  </a:lnTo>
                  <a:lnTo>
                    <a:pt x="321" y="685"/>
                  </a:lnTo>
                  <a:lnTo>
                    <a:pt x="317" y="685"/>
                  </a:lnTo>
                  <a:lnTo>
                    <a:pt x="311" y="688"/>
                  </a:lnTo>
                  <a:lnTo>
                    <a:pt x="303" y="695"/>
                  </a:lnTo>
                  <a:lnTo>
                    <a:pt x="294" y="704"/>
                  </a:lnTo>
                  <a:lnTo>
                    <a:pt x="285" y="713"/>
                  </a:lnTo>
                  <a:lnTo>
                    <a:pt x="278" y="722"/>
                  </a:lnTo>
                  <a:lnTo>
                    <a:pt x="273" y="728"/>
                  </a:lnTo>
                  <a:lnTo>
                    <a:pt x="273" y="732"/>
                  </a:lnTo>
                  <a:lnTo>
                    <a:pt x="276" y="732"/>
                  </a:lnTo>
                  <a:lnTo>
                    <a:pt x="282" y="729"/>
                  </a:lnTo>
                  <a:lnTo>
                    <a:pt x="290" y="722"/>
                  </a:lnTo>
                  <a:lnTo>
                    <a:pt x="300" y="713"/>
                  </a:lnTo>
                  <a:close/>
                  <a:moveTo>
                    <a:pt x="38" y="1019"/>
                  </a:moveTo>
                  <a:lnTo>
                    <a:pt x="37" y="1019"/>
                  </a:lnTo>
                  <a:lnTo>
                    <a:pt x="32" y="1021"/>
                  </a:lnTo>
                  <a:lnTo>
                    <a:pt x="26" y="1026"/>
                  </a:lnTo>
                  <a:lnTo>
                    <a:pt x="20" y="1032"/>
                  </a:lnTo>
                  <a:lnTo>
                    <a:pt x="14" y="1039"/>
                  </a:lnTo>
                  <a:lnTo>
                    <a:pt x="10" y="1045"/>
                  </a:lnTo>
                  <a:lnTo>
                    <a:pt x="7" y="1050"/>
                  </a:lnTo>
                  <a:lnTo>
                    <a:pt x="6" y="1053"/>
                  </a:lnTo>
                  <a:lnTo>
                    <a:pt x="8" y="1053"/>
                  </a:lnTo>
                  <a:lnTo>
                    <a:pt x="12" y="1051"/>
                  </a:lnTo>
                  <a:lnTo>
                    <a:pt x="18" y="1046"/>
                  </a:lnTo>
                  <a:lnTo>
                    <a:pt x="25" y="1039"/>
                  </a:lnTo>
                  <a:lnTo>
                    <a:pt x="31" y="1032"/>
                  </a:lnTo>
                  <a:lnTo>
                    <a:pt x="36" y="1026"/>
                  </a:lnTo>
                  <a:lnTo>
                    <a:pt x="38" y="1021"/>
                  </a:lnTo>
                  <a:lnTo>
                    <a:pt x="38" y="1019"/>
                  </a:lnTo>
                  <a:close/>
                  <a:moveTo>
                    <a:pt x="64" y="985"/>
                  </a:moveTo>
                  <a:lnTo>
                    <a:pt x="57" y="993"/>
                  </a:lnTo>
                  <a:lnTo>
                    <a:pt x="52" y="1000"/>
                  </a:lnTo>
                  <a:lnTo>
                    <a:pt x="50" y="1004"/>
                  </a:lnTo>
                  <a:lnTo>
                    <a:pt x="49" y="1007"/>
                  </a:lnTo>
                  <a:lnTo>
                    <a:pt x="51" y="1007"/>
                  </a:lnTo>
                  <a:lnTo>
                    <a:pt x="56" y="1004"/>
                  </a:lnTo>
                  <a:lnTo>
                    <a:pt x="62" y="1000"/>
                  </a:lnTo>
                  <a:lnTo>
                    <a:pt x="69" y="993"/>
                  </a:lnTo>
                  <a:lnTo>
                    <a:pt x="75" y="985"/>
                  </a:lnTo>
                  <a:lnTo>
                    <a:pt x="80" y="979"/>
                  </a:lnTo>
                  <a:lnTo>
                    <a:pt x="83" y="974"/>
                  </a:lnTo>
                  <a:lnTo>
                    <a:pt x="83" y="971"/>
                  </a:lnTo>
                  <a:lnTo>
                    <a:pt x="81" y="971"/>
                  </a:lnTo>
                  <a:lnTo>
                    <a:pt x="76" y="974"/>
                  </a:lnTo>
                  <a:lnTo>
                    <a:pt x="70" y="978"/>
                  </a:lnTo>
                  <a:lnTo>
                    <a:pt x="64" y="985"/>
                  </a:lnTo>
                  <a:close/>
                  <a:moveTo>
                    <a:pt x="111" y="937"/>
                  </a:moveTo>
                  <a:lnTo>
                    <a:pt x="103" y="945"/>
                  </a:lnTo>
                  <a:lnTo>
                    <a:pt x="98" y="951"/>
                  </a:lnTo>
                  <a:lnTo>
                    <a:pt x="95" y="957"/>
                  </a:lnTo>
                  <a:lnTo>
                    <a:pt x="94" y="959"/>
                  </a:lnTo>
                  <a:lnTo>
                    <a:pt x="96" y="959"/>
                  </a:lnTo>
                  <a:lnTo>
                    <a:pt x="101" y="957"/>
                  </a:lnTo>
                  <a:lnTo>
                    <a:pt x="107" y="951"/>
                  </a:lnTo>
                  <a:lnTo>
                    <a:pt x="115" y="945"/>
                  </a:lnTo>
                  <a:lnTo>
                    <a:pt x="121" y="937"/>
                  </a:lnTo>
                  <a:lnTo>
                    <a:pt x="127" y="930"/>
                  </a:lnTo>
                  <a:lnTo>
                    <a:pt x="130" y="925"/>
                  </a:lnTo>
                  <a:lnTo>
                    <a:pt x="131" y="921"/>
                  </a:lnTo>
                  <a:lnTo>
                    <a:pt x="128" y="921"/>
                  </a:lnTo>
                  <a:lnTo>
                    <a:pt x="124" y="925"/>
                  </a:lnTo>
                  <a:lnTo>
                    <a:pt x="118" y="930"/>
                  </a:lnTo>
                  <a:lnTo>
                    <a:pt x="111" y="937"/>
                  </a:lnTo>
                  <a:close/>
                  <a:moveTo>
                    <a:pt x="143" y="909"/>
                  </a:moveTo>
                  <a:lnTo>
                    <a:pt x="145" y="909"/>
                  </a:lnTo>
                  <a:lnTo>
                    <a:pt x="150" y="907"/>
                  </a:lnTo>
                  <a:lnTo>
                    <a:pt x="156" y="901"/>
                  </a:lnTo>
                  <a:lnTo>
                    <a:pt x="164" y="894"/>
                  </a:lnTo>
                  <a:lnTo>
                    <a:pt x="171" y="886"/>
                  </a:lnTo>
                  <a:lnTo>
                    <a:pt x="177" y="878"/>
                  </a:lnTo>
                  <a:lnTo>
                    <a:pt x="180" y="874"/>
                  </a:lnTo>
                  <a:lnTo>
                    <a:pt x="181" y="870"/>
                  </a:lnTo>
                  <a:lnTo>
                    <a:pt x="178" y="870"/>
                  </a:lnTo>
                  <a:lnTo>
                    <a:pt x="174" y="874"/>
                  </a:lnTo>
                  <a:lnTo>
                    <a:pt x="166" y="878"/>
                  </a:lnTo>
                  <a:lnTo>
                    <a:pt x="159" y="886"/>
                  </a:lnTo>
                  <a:lnTo>
                    <a:pt x="152" y="894"/>
                  </a:lnTo>
                  <a:lnTo>
                    <a:pt x="146" y="901"/>
                  </a:lnTo>
                  <a:lnTo>
                    <a:pt x="143" y="907"/>
                  </a:lnTo>
                  <a:lnTo>
                    <a:pt x="143" y="909"/>
                  </a:lnTo>
                  <a:close/>
                  <a:moveTo>
                    <a:pt x="210" y="833"/>
                  </a:moveTo>
                  <a:lnTo>
                    <a:pt x="203" y="842"/>
                  </a:lnTo>
                  <a:lnTo>
                    <a:pt x="197" y="849"/>
                  </a:lnTo>
                  <a:lnTo>
                    <a:pt x="194" y="855"/>
                  </a:lnTo>
                  <a:lnTo>
                    <a:pt x="193" y="857"/>
                  </a:lnTo>
                  <a:lnTo>
                    <a:pt x="196" y="857"/>
                  </a:lnTo>
                  <a:lnTo>
                    <a:pt x="201" y="855"/>
                  </a:lnTo>
                  <a:lnTo>
                    <a:pt x="208" y="849"/>
                  </a:lnTo>
                  <a:lnTo>
                    <a:pt x="216" y="842"/>
                  </a:lnTo>
                  <a:lnTo>
                    <a:pt x="223" y="833"/>
                  </a:lnTo>
                  <a:lnTo>
                    <a:pt x="229" y="825"/>
                  </a:lnTo>
                  <a:lnTo>
                    <a:pt x="233" y="820"/>
                  </a:lnTo>
                  <a:lnTo>
                    <a:pt x="233" y="817"/>
                  </a:lnTo>
                  <a:lnTo>
                    <a:pt x="231" y="817"/>
                  </a:lnTo>
                  <a:lnTo>
                    <a:pt x="226" y="819"/>
                  </a:lnTo>
                  <a:lnTo>
                    <a:pt x="219" y="825"/>
                  </a:lnTo>
                  <a:lnTo>
                    <a:pt x="210" y="833"/>
                  </a:lnTo>
                  <a:close/>
                  <a:moveTo>
                    <a:pt x="265" y="777"/>
                  </a:moveTo>
                  <a:lnTo>
                    <a:pt x="257" y="786"/>
                  </a:lnTo>
                  <a:lnTo>
                    <a:pt x="251" y="794"/>
                  </a:lnTo>
                  <a:lnTo>
                    <a:pt x="247" y="800"/>
                  </a:lnTo>
                  <a:lnTo>
                    <a:pt x="246" y="804"/>
                  </a:lnTo>
                  <a:lnTo>
                    <a:pt x="250" y="804"/>
                  </a:lnTo>
                  <a:lnTo>
                    <a:pt x="254" y="800"/>
                  </a:lnTo>
                  <a:lnTo>
                    <a:pt x="263" y="794"/>
                  </a:lnTo>
                  <a:lnTo>
                    <a:pt x="271" y="786"/>
                  </a:lnTo>
                  <a:lnTo>
                    <a:pt x="279" y="777"/>
                  </a:lnTo>
                  <a:lnTo>
                    <a:pt x="285" y="770"/>
                  </a:lnTo>
                  <a:lnTo>
                    <a:pt x="289" y="764"/>
                  </a:lnTo>
                  <a:lnTo>
                    <a:pt x="290" y="761"/>
                  </a:lnTo>
                  <a:lnTo>
                    <a:pt x="286" y="761"/>
                  </a:lnTo>
                  <a:lnTo>
                    <a:pt x="282" y="763"/>
                  </a:lnTo>
                  <a:lnTo>
                    <a:pt x="273" y="769"/>
                  </a:lnTo>
                  <a:lnTo>
                    <a:pt x="265" y="777"/>
                  </a:lnTo>
                  <a:close/>
                  <a:moveTo>
                    <a:pt x="349" y="703"/>
                  </a:moveTo>
                  <a:lnTo>
                    <a:pt x="346" y="703"/>
                  </a:lnTo>
                  <a:lnTo>
                    <a:pt x="340" y="705"/>
                  </a:lnTo>
                  <a:lnTo>
                    <a:pt x="333" y="711"/>
                  </a:lnTo>
                  <a:lnTo>
                    <a:pt x="323" y="719"/>
                  </a:lnTo>
                  <a:lnTo>
                    <a:pt x="315" y="729"/>
                  </a:lnTo>
                  <a:lnTo>
                    <a:pt x="308" y="737"/>
                  </a:lnTo>
                  <a:lnTo>
                    <a:pt x="304" y="743"/>
                  </a:lnTo>
                  <a:lnTo>
                    <a:pt x="303" y="747"/>
                  </a:lnTo>
                  <a:lnTo>
                    <a:pt x="307" y="747"/>
                  </a:lnTo>
                  <a:lnTo>
                    <a:pt x="313" y="743"/>
                  </a:lnTo>
                  <a:lnTo>
                    <a:pt x="320" y="737"/>
                  </a:lnTo>
                  <a:lnTo>
                    <a:pt x="329" y="729"/>
                  </a:lnTo>
                  <a:lnTo>
                    <a:pt x="338" y="720"/>
                  </a:lnTo>
                  <a:lnTo>
                    <a:pt x="345" y="712"/>
                  </a:lnTo>
                  <a:lnTo>
                    <a:pt x="348" y="706"/>
                  </a:lnTo>
                  <a:lnTo>
                    <a:pt x="349" y="703"/>
                  </a:lnTo>
                  <a:close/>
                  <a:moveTo>
                    <a:pt x="25" y="1077"/>
                  </a:moveTo>
                  <a:lnTo>
                    <a:pt x="19" y="1083"/>
                  </a:lnTo>
                  <a:lnTo>
                    <a:pt x="16" y="1089"/>
                  </a:lnTo>
                  <a:lnTo>
                    <a:pt x="13" y="1094"/>
                  </a:lnTo>
                  <a:lnTo>
                    <a:pt x="12" y="1096"/>
                  </a:lnTo>
                  <a:lnTo>
                    <a:pt x="14" y="1096"/>
                  </a:lnTo>
                  <a:lnTo>
                    <a:pt x="18" y="1094"/>
                  </a:lnTo>
                  <a:lnTo>
                    <a:pt x="24" y="1089"/>
                  </a:lnTo>
                  <a:lnTo>
                    <a:pt x="30" y="1083"/>
                  </a:lnTo>
                  <a:lnTo>
                    <a:pt x="35" y="1077"/>
                  </a:lnTo>
                  <a:lnTo>
                    <a:pt x="39" y="1071"/>
                  </a:lnTo>
                  <a:lnTo>
                    <a:pt x="42" y="1066"/>
                  </a:lnTo>
                  <a:lnTo>
                    <a:pt x="42" y="1064"/>
                  </a:lnTo>
                  <a:lnTo>
                    <a:pt x="41" y="1064"/>
                  </a:lnTo>
                  <a:lnTo>
                    <a:pt x="36" y="1066"/>
                  </a:lnTo>
                  <a:lnTo>
                    <a:pt x="31" y="1071"/>
                  </a:lnTo>
                  <a:lnTo>
                    <a:pt x="25" y="1077"/>
                  </a:lnTo>
                  <a:close/>
                  <a:moveTo>
                    <a:pt x="64" y="1034"/>
                  </a:moveTo>
                  <a:lnTo>
                    <a:pt x="58" y="1040"/>
                  </a:lnTo>
                  <a:lnTo>
                    <a:pt x="55" y="1046"/>
                  </a:lnTo>
                  <a:lnTo>
                    <a:pt x="51" y="1051"/>
                  </a:lnTo>
                  <a:lnTo>
                    <a:pt x="51" y="1054"/>
                  </a:lnTo>
                  <a:lnTo>
                    <a:pt x="54" y="1054"/>
                  </a:lnTo>
                  <a:lnTo>
                    <a:pt x="57" y="1052"/>
                  </a:lnTo>
                  <a:lnTo>
                    <a:pt x="63" y="1047"/>
                  </a:lnTo>
                  <a:lnTo>
                    <a:pt x="69" y="1041"/>
                  </a:lnTo>
                  <a:lnTo>
                    <a:pt x="75" y="1034"/>
                  </a:lnTo>
                  <a:lnTo>
                    <a:pt x="80" y="1028"/>
                  </a:lnTo>
                  <a:lnTo>
                    <a:pt x="82" y="1023"/>
                  </a:lnTo>
                  <a:lnTo>
                    <a:pt x="82" y="1021"/>
                  </a:lnTo>
                  <a:lnTo>
                    <a:pt x="81" y="1021"/>
                  </a:lnTo>
                  <a:lnTo>
                    <a:pt x="76" y="1023"/>
                  </a:lnTo>
                  <a:lnTo>
                    <a:pt x="71" y="1028"/>
                  </a:lnTo>
                  <a:lnTo>
                    <a:pt x="64" y="1034"/>
                  </a:lnTo>
                  <a:close/>
                  <a:moveTo>
                    <a:pt x="126" y="976"/>
                  </a:moveTo>
                  <a:lnTo>
                    <a:pt x="124" y="976"/>
                  </a:lnTo>
                  <a:lnTo>
                    <a:pt x="119" y="978"/>
                  </a:lnTo>
                  <a:lnTo>
                    <a:pt x="113" y="983"/>
                  </a:lnTo>
                  <a:lnTo>
                    <a:pt x="107" y="989"/>
                  </a:lnTo>
                  <a:lnTo>
                    <a:pt x="101" y="996"/>
                  </a:lnTo>
                  <a:lnTo>
                    <a:pt x="96" y="1002"/>
                  </a:lnTo>
                  <a:lnTo>
                    <a:pt x="93" y="1007"/>
                  </a:lnTo>
                  <a:lnTo>
                    <a:pt x="93" y="1010"/>
                  </a:lnTo>
                  <a:lnTo>
                    <a:pt x="95" y="1010"/>
                  </a:lnTo>
                  <a:lnTo>
                    <a:pt x="99" y="1008"/>
                  </a:lnTo>
                  <a:lnTo>
                    <a:pt x="105" y="1003"/>
                  </a:lnTo>
                  <a:lnTo>
                    <a:pt x="112" y="996"/>
                  </a:lnTo>
                  <a:lnTo>
                    <a:pt x="118" y="989"/>
                  </a:lnTo>
                  <a:lnTo>
                    <a:pt x="123" y="983"/>
                  </a:lnTo>
                  <a:lnTo>
                    <a:pt x="125" y="978"/>
                  </a:lnTo>
                  <a:lnTo>
                    <a:pt x="126" y="976"/>
                  </a:lnTo>
                  <a:close/>
                  <a:moveTo>
                    <a:pt x="151" y="943"/>
                  </a:moveTo>
                  <a:lnTo>
                    <a:pt x="145" y="950"/>
                  </a:lnTo>
                  <a:lnTo>
                    <a:pt x="139" y="957"/>
                  </a:lnTo>
                  <a:lnTo>
                    <a:pt x="137" y="962"/>
                  </a:lnTo>
                  <a:lnTo>
                    <a:pt x="136" y="964"/>
                  </a:lnTo>
                  <a:lnTo>
                    <a:pt x="138" y="964"/>
                  </a:lnTo>
                  <a:lnTo>
                    <a:pt x="143" y="962"/>
                  </a:lnTo>
                  <a:lnTo>
                    <a:pt x="149" y="957"/>
                  </a:lnTo>
                  <a:lnTo>
                    <a:pt x="156" y="950"/>
                  </a:lnTo>
                  <a:lnTo>
                    <a:pt x="163" y="943"/>
                  </a:lnTo>
                  <a:lnTo>
                    <a:pt x="168" y="937"/>
                  </a:lnTo>
                  <a:lnTo>
                    <a:pt x="170" y="931"/>
                  </a:lnTo>
                  <a:lnTo>
                    <a:pt x="171" y="928"/>
                  </a:lnTo>
                  <a:lnTo>
                    <a:pt x="169" y="928"/>
                  </a:lnTo>
                  <a:lnTo>
                    <a:pt x="164" y="931"/>
                  </a:lnTo>
                  <a:lnTo>
                    <a:pt x="158" y="935"/>
                  </a:lnTo>
                  <a:lnTo>
                    <a:pt x="151" y="943"/>
                  </a:lnTo>
                  <a:close/>
                  <a:moveTo>
                    <a:pt x="182" y="916"/>
                  </a:moveTo>
                  <a:lnTo>
                    <a:pt x="184" y="916"/>
                  </a:lnTo>
                  <a:lnTo>
                    <a:pt x="189" y="914"/>
                  </a:lnTo>
                  <a:lnTo>
                    <a:pt x="196" y="909"/>
                  </a:lnTo>
                  <a:lnTo>
                    <a:pt x="203" y="902"/>
                  </a:lnTo>
                  <a:lnTo>
                    <a:pt x="210" y="894"/>
                  </a:lnTo>
                  <a:lnTo>
                    <a:pt x="215" y="888"/>
                  </a:lnTo>
                  <a:lnTo>
                    <a:pt x="219" y="882"/>
                  </a:lnTo>
                  <a:lnTo>
                    <a:pt x="219" y="880"/>
                  </a:lnTo>
                  <a:lnTo>
                    <a:pt x="216" y="878"/>
                  </a:lnTo>
                  <a:lnTo>
                    <a:pt x="212" y="882"/>
                  </a:lnTo>
                  <a:lnTo>
                    <a:pt x="206" y="887"/>
                  </a:lnTo>
                  <a:lnTo>
                    <a:pt x="199" y="894"/>
                  </a:lnTo>
                  <a:lnTo>
                    <a:pt x="191" y="901"/>
                  </a:lnTo>
                  <a:lnTo>
                    <a:pt x="185" y="908"/>
                  </a:lnTo>
                  <a:lnTo>
                    <a:pt x="183" y="914"/>
                  </a:lnTo>
                  <a:lnTo>
                    <a:pt x="182" y="916"/>
                  </a:lnTo>
                  <a:close/>
                  <a:moveTo>
                    <a:pt x="247" y="843"/>
                  </a:moveTo>
                  <a:lnTo>
                    <a:pt x="240" y="851"/>
                  </a:lnTo>
                  <a:lnTo>
                    <a:pt x="234" y="858"/>
                  </a:lnTo>
                  <a:lnTo>
                    <a:pt x="232" y="864"/>
                  </a:lnTo>
                  <a:lnTo>
                    <a:pt x="231" y="867"/>
                  </a:lnTo>
                  <a:lnTo>
                    <a:pt x="233" y="868"/>
                  </a:lnTo>
                  <a:lnTo>
                    <a:pt x="239" y="864"/>
                  </a:lnTo>
                  <a:lnTo>
                    <a:pt x="245" y="859"/>
                  </a:lnTo>
                  <a:lnTo>
                    <a:pt x="253" y="851"/>
                  </a:lnTo>
                  <a:lnTo>
                    <a:pt x="260" y="844"/>
                  </a:lnTo>
                  <a:lnTo>
                    <a:pt x="266" y="837"/>
                  </a:lnTo>
                  <a:lnTo>
                    <a:pt x="270" y="831"/>
                  </a:lnTo>
                  <a:lnTo>
                    <a:pt x="270" y="827"/>
                  </a:lnTo>
                  <a:lnTo>
                    <a:pt x="267" y="827"/>
                  </a:lnTo>
                  <a:lnTo>
                    <a:pt x="263" y="831"/>
                  </a:lnTo>
                  <a:lnTo>
                    <a:pt x="256" y="836"/>
                  </a:lnTo>
                  <a:lnTo>
                    <a:pt x="247" y="843"/>
                  </a:lnTo>
                  <a:close/>
                  <a:moveTo>
                    <a:pt x="301" y="791"/>
                  </a:moveTo>
                  <a:lnTo>
                    <a:pt x="292" y="799"/>
                  </a:lnTo>
                  <a:lnTo>
                    <a:pt x="286" y="806"/>
                  </a:lnTo>
                  <a:lnTo>
                    <a:pt x="283" y="812"/>
                  </a:lnTo>
                  <a:lnTo>
                    <a:pt x="283" y="814"/>
                  </a:lnTo>
                  <a:lnTo>
                    <a:pt x="285" y="815"/>
                  </a:lnTo>
                  <a:lnTo>
                    <a:pt x="290" y="812"/>
                  </a:lnTo>
                  <a:lnTo>
                    <a:pt x="297" y="806"/>
                  </a:lnTo>
                  <a:lnTo>
                    <a:pt x="305" y="799"/>
                  </a:lnTo>
                  <a:lnTo>
                    <a:pt x="314" y="791"/>
                  </a:lnTo>
                  <a:lnTo>
                    <a:pt x="320" y="783"/>
                  </a:lnTo>
                  <a:lnTo>
                    <a:pt x="323" y="777"/>
                  </a:lnTo>
                  <a:lnTo>
                    <a:pt x="323" y="774"/>
                  </a:lnTo>
                  <a:lnTo>
                    <a:pt x="321" y="774"/>
                  </a:lnTo>
                  <a:lnTo>
                    <a:pt x="316" y="777"/>
                  </a:lnTo>
                  <a:lnTo>
                    <a:pt x="309" y="782"/>
                  </a:lnTo>
                  <a:lnTo>
                    <a:pt x="301" y="791"/>
                  </a:lnTo>
                  <a:close/>
                  <a:moveTo>
                    <a:pt x="355" y="735"/>
                  </a:moveTo>
                  <a:lnTo>
                    <a:pt x="348" y="743"/>
                  </a:lnTo>
                  <a:lnTo>
                    <a:pt x="341" y="751"/>
                  </a:lnTo>
                  <a:lnTo>
                    <a:pt x="338" y="757"/>
                  </a:lnTo>
                  <a:lnTo>
                    <a:pt x="338" y="761"/>
                  </a:lnTo>
                  <a:lnTo>
                    <a:pt x="340" y="761"/>
                  </a:lnTo>
                  <a:lnTo>
                    <a:pt x="346" y="757"/>
                  </a:lnTo>
                  <a:lnTo>
                    <a:pt x="353" y="753"/>
                  </a:lnTo>
                  <a:lnTo>
                    <a:pt x="361" y="744"/>
                  </a:lnTo>
                  <a:lnTo>
                    <a:pt x="370" y="736"/>
                  </a:lnTo>
                  <a:lnTo>
                    <a:pt x="377" y="728"/>
                  </a:lnTo>
                  <a:lnTo>
                    <a:pt x="380" y="722"/>
                  </a:lnTo>
                  <a:lnTo>
                    <a:pt x="380" y="718"/>
                  </a:lnTo>
                  <a:lnTo>
                    <a:pt x="378" y="718"/>
                  </a:lnTo>
                  <a:lnTo>
                    <a:pt x="372" y="720"/>
                  </a:lnTo>
                  <a:lnTo>
                    <a:pt x="365" y="726"/>
                  </a:lnTo>
                  <a:lnTo>
                    <a:pt x="355" y="735"/>
                  </a:lnTo>
                  <a:close/>
                  <a:moveTo>
                    <a:pt x="112" y="1035"/>
                  </a:moveTo>
                  <a:lnTo>
                    <a:pt x="107" y="1041"/>
                  </a:lnTo>
                  <a:lnTo>
                    <a:pt x="102" y="1047"/>
                  </a:lnTo>
                  <a:lnTo>
                    <a:pt x="100" y="1052"/>
                  </a:lnTo>
                  <a:lnTo>
                    <a:pt x="100" y="1054"/>
                  </a:lnTo>
                  <a:lnTo>
                    <a:pt x="101" y="1054"/>
                  </a:lnTo>
                  <a:lnTo>
                    <a:pt x="106" y="1052"/>
                  </a:lnTo>
                  <a:lnTo>
                    <a:pt x="111" y="1048"/>
                  </a:lnTo>
                  <a:lnTo>
                    <a:pt x="117" y="1042"/>
                  </a:lnTo>
                  <a:lnTo>
                    <a:pt x="123" y="1035"/>
                  </a:lnTo>
                  <a:lnTo>
                    <a:pt x="126" y="1029"/>
                  </a:lnTo>
                  <a:lnTo>
                    <a:pt x="130" y="1026"/>
                  </a:lnTo>
                  <a:lnTo>
                    <a:pt x="130" y="1022"/>
                  </a:lnTo>
                  <a:lnTo>
                    <a:pt x="127" y="1022"/>
                  </a:lnTo>
                  <a:lnTo>
                    <a:pt x="124" y="1025"/>
                  </a:lnTo>
                  <a:lnTo>
                    <a:pt x="118" y="1029"/>
                  </a:lnTo>
                  <a:lnTo>
                    <a:pt x="112" y="1035"/>
                  </a:lnTo>
                  <a:close/>
                  <a:moveTo>
                    <a:pt x="152" y="993"/>
                  </a:moveTo>
                  <a:lnTo>
                    <a:pt x="146" y="1000"/>
                  </a:lnTo>
                  <a:lnTo>
                    <a:pt x="142" y="1006"/>
                  </a:lnTo>
                  <a:lnTo>
                    <a:pt x="139" y="1010"/>
                  </a:lnTo>
                  <a:lnTo>
                    <a:pt x="139" y="1013"/>
                  </a:lnTo>
                  <a:lnTo>
                    <a:pt x="142" y="1013"/>
                  </a:lnTo>
                  <a:lnTo>
                    <a:pt x="145" y="1010"/>
                  </a:lnTo>
                  <a:lnTo>
                    <a:pt x="151" y="1006"/>
                  </a:lnTo>
                  <a:lnTo>
                    <a:pt x="157" y="1000"/>
                  </a:lnTo>
                  <a:lnTo>
                    <a:pt x="163" y="993"/>
                  </a:lnTo>
                  <a:lnTo>
                    <a:pt x="168" y="987"/>
                  </a:lnTo>
                  <a:lnTo>
                    <a:pt x="170" y="982"/>
                  </a:lnTo>
                  <a:lnTo>
                    <a:pt x="171" y="979"/>
                  </a:lnTo>
                  <a:lnTo>
                    <a:pt x="169" y="979"/>
                  </a:lnTo>
                  <a:lnTo>
                    <a:pt x="164" y="982"/>
                  </a:lnTo>
                  <a:lnTo>
                    <a:pt x="159" y="987"/>
                  </a:lnTo>
                  <a:lnTo>
                    <a:pt x="152" y="993"/>
                  </a:lnTo>
                  <a:close/>
                  <a:moveTo>
                    <a:pt x="214" y="934"/>
                  </a:moveTo>
                  <a:lnTo>
                    <a:pt x="212" y="934"/>
                  </a:lnTo>
                  <a:lnTo>
                    <a:pt x="208" y="937"/>
                  </a:lnTo>
                  <a:lnTo>
                    <a:pt x="202" y="941"/>
                  </a:lnTo>
                  <a:lnTo>
                    <a:pt x="195" y="947"/>
                  </a:lnTo>
                  <a:lnTo>
                    <a:pt x="189" y="954"/>
                  </a:lnTo>
                  <a:lnTo>
                    <a:pt x="184" y="962"/>
                  </a:lnTo>
                  <a:lnTo>
                    <a:pt x="182" y="966"/>
                  </a:lnTo>
                  <a:lnTo>
                    <a:pt x="181" y="969"/>
                  </a:lnTo>
                  <a:lnTo>
                    <a:pt x="183" y="969"/>
                  </a:lnTo>
                  <a:lnTo>
                    <a:pt x="188" y="966"/>
                  </a:lnTo>
                  <a:lnTo>
                    <a:pt x="194" y="962"/>
                  </a:lnTo>
                  <a:lnTo>
                    <a:pt x="200" y="956"/>
                  </a:lnTo>
                  <a:lnTo>
                    <a:pt x="207" y="949"/>
                  </a:lnTo>
                  <a:lnTo>
                    <a:pt x="212" y="943"/>
                  </a:lnTo>
                  <a:lnTo>
                    <a:pt x="214" y="937"/>
                  </a:lnTo>
                  <a:lnTo>
                    <a:pt x="214" y="934"/>
                  </a:lnTo>
                  <a:close/>
                  <a:moveTo>
                    <a:pt x="260" y="887"/>
                  </a:moveTo>
                  <a:lnTo>
                    <a:pt x="258" y="887"/>
                  </a:lnTo>
                  <a:lnTo>
                    <a:pt x="253" y="889"/>
                  </a:lnTo>
                  <a:lnTo>
                    <a:pt x="247" y="895"/>
                  </a:lnTo>
                  <a:lnTo>
                    <a:pt x="240" y="901"/>
                  </a:lnTo>
                  <a:lnTo>
                    <a:pt x="234" y="908"/>
                  </a:lnTo>
                  <a:lnTo>
                    <a:pt x="228" y="915"/>
                  </a:lnTo>
                  <a:lnTo>
                    <a:pt x="226" y="920"/>
                  </a:lnTo>
                  <a:lnTo>
                    <a:pt x="225" y="924"/>
                  </a:lnTo>
                  <a:lnTo>
                    <a:pt x="227" y="924"/>
                  </a:lnTo>
                  <a:lnTo>
                    <a:pt x="232" y="921"/>
                  </a:lnTo>
                  <a:lnTo>
                    <a:pt x="238" y="916"/>
                  </a:lnTo>
                  <a:lnTo>
                    <a:pt x="245" y="909"/>
                  </a:lnTo>
                  <a:lnTo>
                    <a:pt x="252" y="902"/>
                  </a:lnTo>
                  <a:lnTo>
                    <a:pt x="257" y="895"/>
                  </a:lnTo>
                  <a:lnTo>
                    <a:pt x="260" y="890"/>
                  </a:lnTo>
                  <a:lnTo>
                    <a:pt x="260" y="887"/>
                  </a:lnTo>
                  <a:close/>
                  <a:moveTo>
                    <a:pt x="272" y="876"/>
                  </a:moveTo>
                  <a:lnTo>
                    <a:pt x="275" y="876"/>
                  </a:lnTo>
                  <a:lnTo>
                    <a:pt x="279" y="873"/>
                  </a:lnTo>
                  <a:lnTo>
                    <a:pt x="286" y="868"/>
                  </a:lnTo>
                  <a:lnTo>
                    <a:pt x="294" y="861"/>
                  </a:lnTo>
                  <a:lnTo>
                    <a:pt x="301" y="854"/>
                  </a:lnTo>
                  <a:lnTo>
                    <a:pt x="305" y="846"/>
                  </a:lnTo>
                  <a:lnTo>
                    <a:pt x="309" y="842"/>
                  </a:lnTo>
                  <a:lnTo>
                    <a:pt x="309" y="838"/>
                  </a:lnTo>
                  <a:lnTo>
                    <a:pt x="307" y="838"/>
                  </a:lnTo>
                  <a:lnTo>
                    <a:pt x="302" y="840"/>
                  </a:lnTo>
                  <a:lnTo>
                    <a:pt x="296" y="845"/>
                  </a:lnTo>
                  <a:lnTo>
                    <a:pt x="288" y="852"/>
                  </a:lnTo>
                  <a:lnTo>
                    <a:pt x="281" y="861"/>
                  </a:lnTo>
                  <a:lnTo>
                    <a:pt x="276" y="867"/>
                  </a:lnTo>
                  <a:lnTo>
                    <a:pt x="272" y="873"/>
                  </a:lnTo>
                  <a:lnTo>
                    <a:pt x="272" y="876"/>
                  </a:lnTo>
                  <a:close/>
                  <a:moveTo>
                    <a:pt x="339" y="801"/>
                  </a:moveTo>
                  <a:lnTo>
                    <a:pt x="332" y="810"/>
                  </a:lnTo>
                  <a:lnTo>
                    <a:pt x="326" y="817"/>
                  </a:lnTo>
                  <a:lnTo>
                    <a:pt x="322" y="823"/>
                  </a:lnTo>
                  <a:lnTo>
                    <a:pt x="322" y="826"/>
                  </a:lnTo>
                  <a:lnTo>
                    <a:pt x="324" y="826"/>
                  </a:lnTo>
                  <a:lnTo>
                    <a:pt x="329" y="824"/>
                  </a:lnTo>
                  <a:lnTo>
                    <a:pt x="336" y="818"/>
                  </a:lnTo>
                  <a:lnTo>
                    <a:pt x="345" y="811"/>
                  </a:lnTo>
                  <a:lnTo>
                    <a:pt x="352" y="802"/>
                  </a:lnTo>
                  <a:lnTo>
                    <a:pt x="358" y="795"/>
                  </a:lnTo>
                  <a:lnTo>
                    <a:pt x="361" y="789"/>
                  </a:lnTo>
                  <a:lnTo>
                    <a:pt x="361" y="787"/>
                  </a:lnTo>
                  <a:lnTo>
                    <a:pt x="359" y="787"/>
                  </a:lnTo>
                  <a:lnTo>
                    <a:pt x="353" y="789"/>
                  </a:lnTo>
                  <a:lnTo>
                    <a:pt x="347" y="794"/>
                  </a:lnTo>
                  <a:lnTo>
                    <a:pt x="339" y="801"/>
                  </a:lnTo>
                  <a:close/>
                  <a:moveTo>
                    <a:pt x="202" y="995"/>
                  </a:moveTo>
                  <a:lnTo>
                    <a:pt x="196" y="1002"/>
                  </a:lnTo>
                  <a:lnTo>
                    <a:pt x="191" y="1008"/>
                  </a:lnTo>
                  <a:lnTo>
                    <a:pt x="189" y="1012"/>
                  </a:lnTo>
                  <a:lnTo>
                    <a:pt x="189" y="1015"/>
                  </a:lnTo>
                  <a:lnTo>
                    <a:pt x="190" y="1015"/>
                  </a:lnTo>
                  <a:lnTo>
                    <a:pt x="195" y="1013"/>
                  </a:lnTo>
                  <a:lnTo>
                    <a:pt x="200" y="1008"/>
                  </a:lnTo>
                  <a:lnTo>
                    <a:pt x="206" y="1002"/>
                  </a:lnTo>
                  <a:lnTo>
                    <a:pt x="212" y="996"/>
                  </a:lnTo>
                  <a:lnTo>
                    <a:pt x="216" y="990"/>
                  </a:lnTo>
                  <a:lnTo>
                    <a:pt x="219" y="985"/>
                  </a:lnTo>
                  <a:lnTo>
                    <a:pt x="219" y="983"/>
                  </a:lnTo>
                  <a:lnTo>
                    <a:pt x="218" y="983"/>
                  </a:lnTo>
                  <a:lnTo>
                    <a:pt x="213" y="985"/>
                  </a:lnTo>
                  <a:lnTo>
                    <a:pt x="208" y="989"/>
                  </a:lnTo>
                  <a:lnTo>
                    <a:pt x="202" y="995"/>
                  </a:lnTo>
                  <a:close/>
                  <a:moveTo>
                    <a:pt x="242" y="952"/>
                  </a:moveTo>
                  <a:lnTo>
                    <a:pt x="237" y="959"/>
                  </a:lnTo>
                  <a:lnTo>
                    <a:pt x="232" y="965"/>
                  </a:lnTo>
                  <a:lnTo>
                    <a:pt x="229" y="970"/>
                  </a:lnTo>
                  <a:lnTo>
                    <a:pt x="229" y="974"/>
                  </a:lnTo>
                  <a:lnTo>
                    <a:pt x="231" y="974"/>
                  </a:lnTo>
                  <a:lnTo>
                    <a:pt x="235" y="971"/>
                  </a:lnTo>
                  <a:lnTo>
                    <a:pt x="241" y="966"/>
                  </a:lnTo>
                  <a:lnTo>
                    <a:pt x="247" y="960"/>
                  </a:lnTo>
                  <a:lnTo>
                    <a:pt x="253" y="953"/>
                  </a:lnTo>
                  <a:lnTo>
                    <a:pt x="258" y="947"/>
                  </a:lnTo>
                  <a:lnTo>
                    <a:pt x="260" y="943"/>
                  </a:lnTo>
                  <a:lnTo>
                    <a:pt x="261" y="940"/>
                  </a:lnTo>
                  <a:lnTo>
                    <a:pt x="259" y="940"/>
                  </a:lnTo>
                  <a:lnTo>
                    <a:pt x="254" y="941"/>
                  </a:lnTo>
                  <a:lnTo>
                    <a:pt x="248" y="946"/>
                  </a:lnTo>
                  <a:lnTo>
                    <a:pt x="242" y="952"/>
                  </a:lnTo>
                  <a:close/>
                  <a:moveTo>
                    <a:pt x="305" y="895"/>
                  </a:moveTo>
                  <a:lnTo>
                    <a:pt x="303" y="894"/>
                  </a:lnTo>
                  <a:lnTo>
                    <a:pt x="298" y="897"/>
                  </a:lnTo>
                  <a:lnTo>
                    <a:pt x="292" y="901"/>
                  </a:lnTo>
                  <a:lnTo>
                    <a:pt x="286" y="908"/>
                  </a:lnTo>
                  <a:lnTo>
                    <a:pt x="279" y="915"/>
                  </a:lnTo>
                  <a:lnTo>
                    <a:pt x="275" y="921"/>
                  </a:lnTo>
                  <a:lnTo>
                    <a:pt x="272" y="926"/>
                  </a:lnTo>
                  <a:lnTo>
                    <a:pt x="271" y="930"/>
                  </a:lnTo>
                  <a:lnTo>
                    <a:pt x="273" y="930"/>
                  </a:lnTo>
                  <a:lnTo>
                    <a:pt x="278" y="927"/>
                  </a:lnTo>
                  <a:lnTo>
                    <a:pt x="284" y="922"/>
                  </a:lnTo>
                  <a:lnTo>
                    <a:pt x="291" y="916"/>
                  </a:lnTo>
                  <a:lnTo>
                    <a:pt x="297" y="909"/>
                  </a:lnTo>
                  <a:lnTo>
                    <a:pt x="302" y="902"/>
                  </a:lnTo>
                  <a:lnTo>
                    <a:pt x="305" y="897"/>
                  </a:lnTo>
                  <a:lnTo>
                    <a:pt x="305" y="895"/>
                  </a:lnTo>
                  <a:close/>
                  <a:moveTo>
                    <a:pt x="353" y="848"/>
                  </a:moveTo>
                  <a:lnTo>
                    <a:pt x="351" y="848"/>
                  </a:lnTo>
                  <a:lnTo>
                    <a:pt x="346" y="850"/>
                  </a:lnTo>
                  <a:lnTo>
                    <a:pt x="339" y="855"/>
                  </a:lnTo>
                  <a:lnTo>
                    <a:pt x="332" y="862"/>
                  </a:lnTo>
                  <a:lnTo>
                    <a:pt x="324" y="869"/>
                  </a:lnTo>
                  <a:lnTo>
                    <a:pt x="320" y="875"/>
                  </a:lnTo>
                  <a:lnTo>
                    <a:pt x="317" y="881"/>
                  </a:lnTo>
                  <a:lnTo>
                    <a:pt x="316" y="883"/>
                  </a:lnTo>
                  <a:lnTo>
                    <a:pt x="319" y="884"/>
                  </a:lnTo>
                  <a:lnTo>
                    <a:pt x="323" y="881"/>
                  </a:lnTo>
                  <a:lnTo>
                    <a:pt x="330" y="876"/>
                  </a:lnTo>
                  <a:lnTo>
                    <a:pt x="338" y="870"/>
                  </a:lnTo>
                  <a:lnTo>
                    <a:pt x="343" y="863"/>
                  </a:lnTo>
                  <a:lnTo>
                    <a:pt x="349" y="856"/>
                  </a:lnTo>
                  <a:lnTo>
                    <a:pt x="352" y="851"/>
                  </a:lnTo>
                  <a:lnTo>
                    <a:pt x="353" y="848"/>
                  </a:lnTo>
                  <a:close/>
                  <a:moveTo>
                    <a:pt x="294" y="957"/>
                  </a:moveTo>
                  <a:lnTo>
                    <a:pt x="288" y="963"/>
                  </a:lnTo>
                  <a:lnTo>
                    <a:pt x="283" y="969"/>
                  </a:lnTo>
                  <a:lnTo>
                    <a:pt x="281" y="974"/>
                  </a:lnTo>
                  <a:lnTo>
                    <a:pt x="279" y="977"/>
                  </a:lnTo>
                  <a:lnTo>
                    <a:pt x="282" y="977"/>
                  </a:lnTo>
                  <a:lnTo>
                    <a:pt x="286" y="975"/>
                  </a:lnTo>
                  <a:lnTo>
                    <a:pt x="291" y="970"/>
                  </a:lnTo>
                  <a:lnTo>
                    <a:pt x="298" y="965"/>
                  </a:lnTo>
                  <a:lnTo>
                    <a:pt x="303" y="958"/>
                  </a:lnTo>
                  <a:lnTo>
                    <a:pt x="308" y="952"/>
                  </a:lnTo>
                  <a:lnTo>
                    <a:pt x="310" y="947"/>
                  </a:lnTo>
                  <a:lnTo>
                    <a:pt x="311" y="945"/>
                  </a:lnTo>
                  <a:lnTo>
                    <a:pt x="309" y="945"/>
                  </a:lnTo>
                  <a:lnTo>
                    <a:pt x="304" y="947"/>
                  </a:lnTo>
                  <a:lnTo>
                    <a:pt x="300" y="951"/>
                  </a:lnTo>
                  <a:lnTo>
                    <a:pt x="294" y="957"/>
                  </a:lnTo>
                  <a:close/>
                  <a:moveTo>
                    <a:pt x="335" y="914"/>
                  </a:moveTo>
                  <a:lnTo>
                    <a:pt x="328" y="921"/>
                  </a:lnTo>
                  <a:lnTo>
                    <a:pt x="323" y="927"/>
                  </a:lnTo>
                  <a:lnTo>
                    <a:pt x="321" y="932"/>
                  </a:lnTo>
                  <a:lnTo>
                    <a:pt x="321" y="935"/>
                  </a:lnTo>
                  <a:lnTo>
                    <a:pt x="323" y="935"/>
                  </a:lnTo>
                  <a:lnTo>
                    <a:pt x="327" y="933"/>
                  </a:lnTo>
                  <a:lnTo>
                    <a:pt x="333" y="928"/>
                  </a:lnTo>
                  <a:lnTo>
                    <a:pt x="340" y="922"/>
                  </a:lnTo>
                  <a:lnTo>
                    <a:pt x="346" y="915"/>
                  </a:lnTo>
                  <a:lnTo>
                    <a:pt x="351" y="909"/>
                  </a:lnTo>
                  <a:lnTo>
                    <a:pt x="353" y="905"/>
                  </a:lnTo>
                  <a:lnTo>
                    <a:pt x="353" y="902"/>
                  </a:lnTo>
                  <a:lnTo>
                    <a:pt x="352" y="902"/>
                  </a:lnTo>
                  <a:lnTo>
                    <a:pt x="347" y="903"/>
                  </a:lnTo>
                  <a:lnTo>
                    <a:pt x="341" y="908"/>
                  </a:lnTo>
                  <a:lnTo>
                    <a:pt x="335" y="914"/>
                  </a:lnTo>
                  <a:close/>
                </a:path>
              </a:pathLst>
            </a:custGeom>
            <a:solidFill>
              <a:srgbClr val="F4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2" name="Freeform 66"/>
            <p:cNvSpPr>
              <a:spLocks noEditPoints="1"/>
            </p:cNvSpPr>
            <p:nvPr userDrawn="1"/>
          </p:nvSpPr>
          <p:spPr bwMode="auto">
            <a:xfrm>
              <a:off x="5773738" y="2887663"/>
              <a:ext cx="204788" cy="623888"/>
            </a:xfrm>
            <a:custGeom>
              <a:avLst/>
              <a:gdLst>
                <a:gd name="T0" fmla="*/ 0 w 386"/>
                <a:gd name="T1" fmla="*/ 984 h 1180"/>
                <a:gd name="T2" fmla="*/ 0 w 386"/>
                <a:gd name="T3" fmla="*/ 822 h 1180"/>
                <a:gd name="T4" fmla="*/ 23 w 386"/>
                <a:gd name="T5" fmla="*/ 662 h 1180"/>
                <a:gd name="T6" fmla="*/ 66 w 386"/>
                <a:gd name="T7" fmla="*/ 548 h 1180"/>
                <a:gd name="T8" fmla="*/ 58 w 386"/>
                <a:gd name="T9" fmla="*/ 442 h 1180"/>
                <a:gd name="T10" fmla="*/ 0 w 386"/>
                <a:gd name="T11" fmla="*/ 454 h 1180"/>
                <a:gd name="T12" fmla="*/ 0 w 386"/>
                <a:gd name="T13" fmla="*/ 368 h 1180"/>
                <a:gd name="T14" fmla="*/ 272 w 386"/>
                <a:gd name="T15" fmla="*/ 138 h 1180"/>
                <a:gd name="T16" fmla="*/ 386 w 386"/>
                <a:gd name="T17" fmla="*/ 73 h 1180"/>
                <a:gd name="T18" fmla="*/ 386 w 386"/>
                <a:gd name="T19" fmla="*/ 151 h 1180"/>
                <a:gd name="T20" fmla="*/ 325 w 386"/>
                <a:gd name="T21" fmla="*/ 317 h 1180"/>
                <a:gd name="T22" fmla="*/ 348 w 386"/>
                <a:gd name="T23" fmla="*/ 390 h 1180"/>
                <a:gd name="T24" fmla="*/ 344 w 386"/>
                <a:gd name="T25" fmla="*/ 501 h 1180"/>
                <a:gd name="T26" fmla="*/ 336 w 386"/>
                <a:gd name="T27" fmla="*/ 567 h 1180"/>
                <a:gd name="T28" fmla="*/ 380 w 386"/>
                <a:gd name="T29" fmla="*/ 650 h 1180"/>
                <a:gd name="T30" fmla="*/ 370 w 386"/>
                <a:gd name="T31" fmla="*/ 985 h 1180"/>
                <a:gd name="T32" fmla="*/ 174 w 386"/>
                <a:gd name="T33" fmla="*/ 185 h 1180"/>
                <a:gd name="T34" fmla="*/ 254 w 386"/>
                <a:gd name="T35" fmla="*/ 128 h 1180"/>
                <a:gd name="T36" fmla="*/ 229 w 386"/>
                <a:gd name="T37" fmla="*/ 172 h 1180"/>
                <a:gd name="T38" fmla="*/ 1 w 386"/>
                <a:gd name="T39" fmla="*/ 404 h 1180"/>
                <a:gd name="T40" fmla="*/ 183 w 386"/>
                <a:gd name="T41" fmla="*/ 250 h 1180"/>
                <a:gd name="T42" fmla="*/ 172 w 386"/>
                <a:gd name="T43" fmla="*/ 280 h 1180"/>
                <a:gd name="T44" fmla="*/ 342 w 386"/>
                <a:gd name="T45" fmla="*/ 138 h 1180"/>
                <a:gd name="T46" fmla="*/ 48 w 386"/>
                <a:gd name="T47" fmla="*/ 444 h 1180"/>
                <a:gd name="T48" fmla="*/ 179 w 386"/>
                <a:gd name="T49" fmla="*/ 330 h 1180"/>
                <a:gd name="T50" fmla="*/ 203 w 386"/>
                <a:gd name="T51" fmla="*/ 332 h 1180"/>
                <a:gd name="T52" fmla="*/ 166 w 386"/>
                <a:gd name="T53" fmla="*/ 387 h 1180"/>
                <a:gd name="T54" fmla="*/ 213 w 386"/>
                <a:gd name="T55" fmla="*/ 372 h 1180"/>
                <a:gd name="T56" fmla="*/ 64 w 386"/>
                <a:gd name="T57" fmla="*/ 532 h 1180"/>
                <a:gd name="T58" fmla="*/ 237 w 386"/>
                <a:gd name="T59" fmla="*/ 372 h 1180"/>
                <a:gd name="T60" fmla="*/ 74 w 386"/>
                <a:gd name="T61" fmla="*/ 564 h 1180"/>
                <a:gd name="T62" fmla="*/ 287 w 386"/>
                <a:gd name="T63" fmla="*/ 366 h 1180"/>
                <a:gd name="T64" fmla="*/ 238 w 386"/>
                <a:gd name="T65" fmla="*/ 439 h 1180"/>
                <a:gd name="T66" fmla="*/ 103 w 386"/>
                <a:gd name="T67" fmla="*/ 585 h 1180"/>
                <a:gd name="T68" fmla="*/ 285 w 386"/>
                <a:gd name="T69" fmla="*/ 416 h 1180"/>
                <a:gd name="T70" fmla="*/ 242 w 386"/>
                <a:gd name="T71" fmla="*/ 494 h 1180"/>
                <a:gd name="T72" fmla="*/ 148 w 386"/>
                <a:gd name="T73" fmla="*/ 613 h 1180"/>
                <a:gd name="T74" fmla="*/ 115 w 386"/>
                <a:gd name="T75" fmla="*/ 679 h 1180"/>
                <a:gd name="T76" fmla="*/ 128 w 386"/>
                <a:gd name="T77" fmla="*/ 694 h 1180"/>
                <a:gd name="T78" fmla="*/ 248 w 386"/>
                <a:gd name="T79" fmla="*/ 574 h 1180"/>
                <a:gd name="T80" fmla="*/ 114 w 386"/>
                <a:gd name="T81" fmla="*/ 752 h 1180"/>
                <a:gd name="T82" fmla="*/ 300 w 386"/>
                <a:gd name="T83" fmla="*/ 573 h 1180"/>
                <a:gd name="T84" fmla="*/ 172 w 386"/>
                <a:gd name="T85" fmla="*/ 724 h 1180"/>
                <a:gd name="T86" fmla="*/ 63 w 386"/>
                <a:gd name="T87" fmla="*/ 878 h 1180"/>
                <a:gd name="T88" fmla="*/ 320 w 386"/>
                <a:gd name="T89" fmla="*/ 626 h 1180"/>
                <a:gd name="T90" fmla="*/ 124 w 386"/>
                <a:gd name="T91" fmla="*/ 851 h 1180"/>
                <a:gd name="T92" fmla="*/ 240 w 386"/>
                <a:gd name="T93" fmla="*/ 752 h 1180"/>
                <a:gd name="T94" fmla="*/ 72 w 386"/>
                <a:gd name="T95" fmla="*/ 943 h 1180"/>
                <a:gd name="T96" fmla="*/ 183 w 386"/>
                <a:gd name="T97" fmla="*/ 835 h 1180"/>
                <a:gd name="T98" fmla="*/ 332 w 386"/>
                <a:gd name="T99" fmla="*/ 708 h 1180"/>
                <a:gd name="T100" fmla="*/ 145 w 386"/>
                <a:gd name="T101" fmla="*/ 927 h 1180"/>
                <a:gd name="T102" fmla="*/ 263 w 386"/>
                <a:gd name="T103" fmla="*/ 808 h 1180"/>
                <a:gd name="T104" fmla="*/ 64 w 386"/>
                <a:gd name="T105" fmla="*/ 1061 h 1180"/>
                <a:gd name="T106" fmla="*/ 215 w 386"/>
                <a:gd name="T107" fmla="*/ 902 h 1180"/>
                <a:gd name="T108" fmla="*/ 342 w 386"/>
                <a:gd name="T109" fmla="*/ 789 h 1180"/>
                <a:gd name="T110" fmla="*/ 124 w 386"/>
                <a:gd name="T111" fmla="*/ 1047 h 1180"/>
                <a:gd name="T112" fmla="*/ 238 w 386"/>
                <a:gd name="T113" fmla="*/ 928 h 1180"/>
                <a:gd name="T114" fmla="*/ 105 w 386"/>
                <a:gd name="T115" fmla="*/ 1131 h 1180"/>
                <a:gd name="T116" fmla="*/ 254 w 386"/>
                <a:gd name="T117" fmla="*/ 976 h 1180"/>
                <a:gd name="T118" fmla="*/ 348 w 386"/>
                <a:gd name="T119" fmla="*/ 891 h 1180"/>
                <a:gd name="T120" fmla="*/ 299 w 386"/>
                <a:gd name="T121" fmla="*/ 986 h 1180"/>
                <a:gd name="T122" fmla="*/ 306 w 386"/>
                <a:gd name="T123" fmla="*/ 104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180">
                  <a:moveTo>
                    <a:pt x="0" y="1180"/>
                  </a:moveTo>
                  <a:lnTo>
                    <a:pt x="0" y="1172"/>
                  </a:lnTo>
                  <a:lnTo>
                    <a:pt x="4" y="1167"/>
                  </a:lnTo>
                  <a:lnTo>
                    <a:pt x="9" y="1161"/>
                  </a:lnTo>
                  <a:lnTo>
                    <a:pt x="15" y="1155"/>
                  </a:lnTo>
                  <a:lnTo>
                    <a:pt x="20" y="1151"/>
                  </a:lnTo>
                  <a:lnTo>
                    <a:pt x="25" y="1149"/>
                  </a:lnTo>
                  <a:lnTo>
                    <a:pt x="26" y="1149"/>
                  </a:lnTo>
                  <a:lnTo>
                    <a:pt x="26" y="1151"/>
                  </a:lnTo>
                  <a:lnTo>
                    <a:pt x="23" y="1156"/>
                  </a:lnTo>
                  <a:lnTo>
                    <a:pt x="19" y="1162"/>
                  </a:lnTo>
                  <a:lnTo>
                    <a:pt x="13" y="1168"/>
                  </a:lnTo>
                  <a:lnTo>
                    <a:pt x="6" y="1175"/>
                  </a:lnTo>
                  <a:lnTo>
                    <a:pt x="0" y="1180"/>
                  </a:lnTo>
                  <a:close/>
                  <a:moveTo>
                    <a:pt x="0" y="1129"/>
                  </a:moveTo>
                  <a:lnTo>
                    <a:pt x="0" y="1117"/>
                  </a:lnTo>
                  <a:lnTo>
                    <a:pt x="1" y="1115"/>
                  </a:lnTo>
                  <a:lnTo>
                    <a:pt x="2" y="1113"/>
                  </a:lnTo>
                  <a:lnTo>
                    <a:pt x="9" y="1107"/>
                  </a:lnTo>
                  <a:lnTo>
                    <a:pt x="15" y="1103"/>
                  </a:lnTo>
                  <a:lnTo>
                    <a:pt x="19" y="1100"/>
                  </a:lnTo>
                  <a:lnTo>
                    <a:pt x="21" y="1100"/>
                  </a:lnTo>
                  <a:lnTo>
                    <a:pt x="21" y="1103"/>
                  </a:lnTo>
                  <a:lnTo>
                    <a:pt x="19" y="1109"/>
                  </a:lnTo>
                  <a:lnTo>
                    <a:pt x="14" y="1115"/>
                  </a:lnTo>
                  <a:lnTo>
                    <a:pt x="7" y="1122"/>
                  </a:lnTo>
                  <a:lnTo>
                    <a:pt x="3" y="1125"/>
                  </a:lnTo>
                  <a:lnTo>
                    <a:pt x="0" y="1129"/>
                  </a:lnTo>
                  <a:close/>
                  <a:moveTo>
                    <a:pt x="0" y="1078"/>
                  </a:moveTo>
                  <a:lnTo>
                    <a:pt x="0" y="1066"/>
                  </a:lnTo>
                  <a:lnTo>
                    <a:pt x="2" y="1062"/>
                  </a:lnTo>
                  <a:lnTo>
                    <a:pt x="6" y="1060"/>
                  </a:lnTo>
                  <a:lnTo>
                    <a:pt x="13" y="1053"/>
                  </a:lnTo>
                  <a:lnTo>
                    <a:pt x="19" y="1048"/>
                  </a:lnTo>
                  <a:lnTo>
                    <a:pt x="23" y="1044"/>
                  </a:lnTo>
                  <a:lnTo>
                    <a:pt x="26" y="1046"/>
                  </a:lnTo>
                  <a:lnTo>
                    <a:pt x="26" y="1048"/>
                  </a:lnTo>
                  <a:lnTo>
                    <a:pt x="22" y="1054"/>
                  </a:lnTo>
                  <a:lnTo>
                    <a:pt x="17" y="1060"/>
                  </a:lnTo>
                  <a:lnTo>
                    <a:pt x="10" y="1068"/>
                  </a:lnTo>
                  <a:lnTo>
                    <a:pt x="4" y="1073"/>
                  </a:lnTo>
                  <a:lnTo>
                    <a:pt x="0" y="1078"/>
                  </a:lnTo>
                  <a:close/>
                  <a:moveTo>
                    <a:pt x="0" y="984"/>
                  </a:moveTo>
                  <a:lnTo>
                    <a:pt x="0" y="973"/>
                  </a:lnTo>
                  <a:lnTo>
                    <a:pt x="6" y="971"/>
                  </a:lnTo>
                  <a:lnTo>
                    <a:pt x="8" y="971"/>
                  </a:lnTo>
                  <a:lnTo>
                    <a:pt x="6" y="976"/>
                  </a:lnTo>
                  <a:lnTo>
                    <a:pt x="0" y="984"/>
                  </a:lnTo>
                  <a:close/>
                  <a:moveTo>
                    <a:pt x="0" y="940"/>
                  </a:moveTo>
                  <a:lnTo>
                    <a:pt x="0" y="929"/>
                  </a:lnTo>
                  <a:lnTo>
                    <a:pt x="6" y="922"/>
                  </a:lnTo>
                  <a:lnTo>
                    <a:pt x="13" y="915"/>
                  </a:lnTo>
                  <a:lnTo>
                    <a:pt x="22" y="907"/>
                  </a:lnTo>
                  <a:lnTo>
                    <a:pt x="29" y="900"/>
                  </a:lnTo>
                  <a:lnTo>
                    <a:pt x="35" y="896"/>
                  </a:lnTo>
                  <a:lnTo>
                    <a:pt x="39" y="896"/>
                  </a:lnTo>
                  <a:lnTo>
                    <a:pt x="38" y="900"/>
                  </a:lnTo>
                  <a:lnTo>
                    <a:pt x="34" y="907"/>
                  </a:lnTo>
                  <a:lnTo>
                    <a:pt x="27" y="915"/>
                  </a:lnTo>
                  <a:lnTo>
                    <a:pt x="19" y="924"/>
                  </a:lnTo>
                  <a:lnTo>
                    <a:pt x="8" y="934"/>
                  </a:lnTo>
                  <a:lnTo>
                    <a:pt x="0" y="940"/>
                  </a:lnTo>
                  <a:close/>
                  <a:moveTo>
                    <a:pt x="0" y="902"/>
                  </a:moveTo>
                  <a:lnTo>
                    <a:pt x="0" y="888"/>
                  </a:lnTo>
                  <a:lnTo>
                    <a:pt x="6" y="884"/>
                  </a:lnTo>
                  <a:lnTo>
                    <a:pt x="10" y="880"/>
                  </a:lnTo>
                  <a:lnTo>
                    <a:pt x="13" y="879"/>
                  </a:lnTo>
                  <a:lnTo>
                    <a:pt x="15" y="879"/>
                  </a:lnTo>
                  <a:lnTo>
                    <a:pt x="15" y="882"/>
                  </a:lnTo>
                  <a:lnTo>
                    <a:pt x="11" y="886"/>
                  </a:lnTo>
                  <a:lnTo>
                    <a:pt x="7" y="894"/>
                  </a:lnTo>
                  <a:lnTo>
                    <a:pt x="0" y="902"/>
                  </a:lnTo>
                  <a:close/>
                  <a:moveTo>
                    <a:pt x="0" y="822"/>
                  </a:moveTo>
                  <a:lnTo>
                    <a:pt x="0" y="814"/>
                  </a:lnTo>
                  <a:lnTo>
                    <a:pt x="8" y="803"/>
                  </a:lnTo>
                  <a:lnTo>
                    <a:pt x="20" y="791"/>
                  </a:lnTo>
                  <a:lnTo>
                    <a:pt x="32" y="781"/>
                  </a:lnTo>
                  <a:lnTo>
                    <a:pt x="41" y="774"/>
                  </a:lnTo>
                  <a:lnTo>
                    <a:pt x="47" y="769"/>
                  </a:lnTo>
                  <a:lnTo>
                    <a:pt x="51" y="769"/>
                  </a:lnTo>
                  <a:lnTo>
                    <a:pt x="49" y="772"/>
                  </a:lnTo>
                  <a:lnTo>
                    <a:pt x="45" y="780"/>
                  </a:lnTo>
                  <a:lnTo>
                    <a:pt x="36" y="790"/>
                  </a:lnTo>
                  <a:lnTo>
                    <a:pt x="26" y="801"/>
                  </a:lnTo>
                  <a:lnTo>
                    <a:pt x="11" y="814"/>
                  </a:lnTo>
                  <a:lnTo>
                    <a:pt x="0" y="822"/>
                  </a:lnTo>
                  <a:close/>
                  <a:moveTo>
                    <a:pt x="0" y="791"/>
                  </a:moveTo>
                  <a:lnTo>
                    <a:pt x="0" y="777"/>
                  </a:lnTo>
                  <a:lnTo>
                    <a:pt x="4" y="772"/>
                  </a:lnTo>
                  <a:lnTo>
                    <a:pt x="9" y="768"/>
                  </a:lnTo>
                  <a:lnTo>
                    <a:pt x="21" y="757"/>
                  </a:lnTo>
                  <a:lnTo>
                    <a:pt x="30" y="749"/>
                  </a:lnTo>
                  <a:lnTo>
                    <a:pt x="38" y="744"/>
                  </a:lnTo>
                  <a:lnTo>
                    <a:pt x="41" y="744"/>
                  </a:lnTo>
                  <a:lnTo>
                    <a:pt x="40" y="747"/>
                  </a:lnTo>
                  <a:lnTo>
                    <a:pt x="35" y="756"/>
                  </a:lnTo>
                  <a:lnTo>
                    <a:pt x="26" y="765"/>
                  </a:lnTo>
                  <a:lnTo>
                    <a:pt x="15" y="777"/>
                  </a:lnTo>
                  <a:lnTo>
                    <a:pt x="7" y="784"/>
                  </a:lnTo>
                  <a:lnTo>
                    <a:pt x="0" y="791"/>
                  </a:lnTo>
                  <a:close/>
                  <a:moveTo>
                    <a:pt x="0" y="758"/>
                  </a:moveTo>
                  <a:lnTo>
                    <a:pt x="0" y="744"/>
                  </a:lnTo>
                  <a:lnTo>
                    <a:pt x="2" y="741"/>
                  </a:lnTo>
                  <a:lnTo>
                    <a:pt x="14" y="731"/>
                  </a:lnTo>
                  <a:lnTo>
                    <a:pt x="25" y="722"/>
                  </a:lnTo>
                  <a:lnTo>
                    <a:pt x="32" y="718"/>
                  </a:lnTo>
                  <a:lnTo>
                    <a:pt x="35" y="717"/>
                  </a:lnTo>
                  <a:lnTo>
                    <a:pt x="34" y="721"/>
                  </a:lnTo>
                  <a:lnTo>
                    <a:pt x="28" y="728"/>
                  </a:lnTo>
                  <a:lnTo>
                    <a:pt x="20" y="739"/>
                  </a:lnTo>
                  <a:lnTo>
                    <a:pt x="8" y="751"/>
                  </a:lnTo>
                  <a:lnTo>
                    <a:pt x="3" y="755"/>
                  </a:lnTo>
                  <a:lnTo>
                    <a:pt x="0" y="758"/>
                  </a:lnTo>
                  <a:close/>
                  <a:moveTo>
                    <a:pt x="0" y="727"/>
                  </a:moveTo>
                  <a:lnTo>
                    <a:pt x="0" y="713"/>
                  </a:lnTo>
                  <a:lnTo>
                    <a:pt x="11" y="701"/>
                  </a:lnTo>
                  <a:lnTo>
                    <a:pt x="22" y="693"/>
                  </a:lnTo>
                  <a:lnTo>
                    <a:pt x="29" y="688"/>
                  </a:lnTo>
                  <a:lnTo>
                    <a:pt x="33" y="688"/>
                  </a:lnTo>
                  <a:lnTo>
                    <a:pt x="32" y="692"/>
                  </a:lnTo>
                  <a:lnTo>
                    <a:pt x="26" y="700"/>
                  </a:lnTo>
                  <a:lnTo>
                    <a:pt x="16" y="711"/>
                  </a:lnTo>
                  <a:lnTo>
                    <a:pt x="4" y="724"/>
                  </a:lnTo>
                  <a:lnTo>
                    <a:pt x="2" y="726"/>
                  </a:lnTo>
                  <a:lnTo>
                    <a:pt x="0" y="727"/>
                  </a:lnTo>
                  <a:close/>
                  <a:moveTo>
                    <a:pt x="0" y="698"/>
                  </a:moveTo>
                  <a:lnTo>
                    <a:pt x="0" y="683"/>
                  </a:lnTo>
                  <a:lnTo>
                    <a:pt x="13" y="671"/>
                  </a:lnTo>
                  <a:lnTo>
                    <a:pt x="23" y="662"/>
                  </a:lnTo>
                  <a:lnTo>
                    <a:pt x="32" y="657"/>
                  </a:lnTo>
                  <a:lnTo>
                    <a:pt x="35" y="656"/>
                  </a:lnTo>
                  <a:lnTo>
                    <a:pt x="34" y="661"/>
                  </a:lnTo>
                  <a:lnTo>
                    <a:pt x="27" y="669"/>
                  </a:lnTo>
                  <a:lnTo>
                    <a:pt x="17" y="681"/>
                  </a:lnTo>
                  <a:lnTo>
                    <a:pt x="4" y="693"/>
                  </a:lnTo>
                  <a:lnTo>
                    <a:pt x="2" y="695"/>
                  </a:lnTo>
                  <a:lnTo>
                    <a:pt x="0" y="698"/>
                  </a:lnTo>
                  <a:close/>
                  <a:moveTo>
                    <a:pt x="0" y="670"/>
                  </a:moveTo>
                  <a:lnTo>
                    <a:pt x="0" y="655"/>
                  </a:lnTo>
                  <a:lnTo>
                    <a:pt x="3" y="651"/>
                  </a:lnTo>
                  <a:lnTo>
                    <a:pt x="17" y="639"/>
                  </a:lnTo>
                  <a:lnTo>
                    <a:pt x="29" y="629"/>
                  </a:lnTo>
                  <a:lnTo>
                    <a:pt x="38" y="624"/>
                  </a:lnTo>
                  <a:lnTo>
                    <a:pt x="41" y="623"/>
                  </a:lnTo>
                  <a:lnTo>
                    <a:pt x="40" y="627"/>
                  </a:lnTo>
                  <a:lnTo>
                    <a:pt x="33" y="636"/>
                  </a:lnTo>
                  <a:lnTo>
                    <a:pt x="22" y="648"/>
                  </a:lnTo>
                  <a:lnTo>
                    <a:pt x="9" y="661"/>
                  </a:lnTo>
                  <a:lnTo>
                    <a:pt x="4" y="665"/>
                  </a:lnTo>
                  <a:lnTo>
                    <a:pt x="0" y="670"/>
                  </a:lnTo>
                  <a:close/>
                  <a:moveTo>
                    <a:pt x="0" y="643"/>
                  </a:moveTo>
                  <a:lnTo>
                    <a:pt x="0" y="629"/>
                  </a:lnTo>
                  <a:lnTo>
                    <a:pt x="6" y="623"/>
                  </a:lnTo>
                  <a:lnTo>
                    <a:pt x="13" y="617"/>
                  </a:lnTo>
                  <a:lnTo>
                    <a:pt x="27" y="604"/>
                  </a:lnTo>
                  <a:lnTo>
                    <a:pt x="39" y="593"/>
                  </a:lnTo>
                  <a:lnTo>
                    <a:pt x="47" y="587"/>
                  </a:lnTo>
                  <a:lnTo>
                    <a:pt x="52" y="587"/>
                  </a:lnTo>
                  <a:lnTo>
                    <a:pt x="49" y="591"/>
                  </a:lnTo>
                  <a:lnTo>
                    <a:pt x="42" y="600"/>
                  </a:lnTo>
                  <a:lnTo>
                    <a:pt x="32" y="612"/>
                  </a:lnTo>
                  <a:lnTo>
                    <a:pt x="19" y="626"/>
                  </a:lnTo>
                  <a:lnTo>
                    <a:pt x="9" y="635"/>
                  </a:lnTo>
                  <a:lnTo>
                    <a:pt x="0" y="643"/>
                  </a:lnTo>
                  <a:close/>
                  <a:moveTo>
                    <a:pt x="0" y="616"/>
                  </a:moveTo>
                  <a:lnTo>
                    <a:pt x="0" y="606"/>
                  </a:lnTo>
                  <a:lnTo>
                    <a:pt x="11" y="593"/>
                  </a:lnTo>
                  <a:lnTo>
                    <a:pt x="26" y="579"/>
                  </a:lnTo>
                  <a:lnTo>
                    <a:pt x="40" y="566"/>
                  </a:lnTo>
                  <a:lnTo>
                    <a:pt x="53" y="555"/>
                  </a:lnTo>
                  <a:lnTo>
                    <a:pt x="63" y="549"/>
                  </a:lnTo>
                  <a:lnTo>
                    <a:pt x="66" y="548"/>
                  </a:lnTo>
                  <a:lnTo>
                    <a:pt x="64" y="553"/>
                  </a:lnTo>
                  <a:lnTo>
                    <a:pt x="57" y="561"/>
                  </a:lnTo>
                  <a:lnTo>
                    <a:pt x="46" y="574"/>
                  </a:lnTo>
                  <a:lnTo>
                    <a:pt x="32" y="588"/>
                  </a:lnTo>
                  <a:lnTo>
                    <a:pt x="14" y="604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62"/>
                  </a:lnTo>
                  <a:lnTo>
                    <a:pt x="1" y="562"/>
                  </a:lnTo>
                  <a:lnTo>
                    <a:pt x="2" y="562"/>
                  </a:lnTo>
                  <a:lnTo>
                    <a:pt x="2" y="564"/>
                  </a:lnTo>
                  <a:lnTo>
                    <a:pt x="0" y="567"/>
                  </a:lnTo>
                  <a:close/>
                  <a:moveTo>
                    <a:pt x="0" y="549"/>
                  </a:moveTo>
                  <a:lnTo>
                    <a:pt x="0" y="536"/>
                  </a:lnTo>
                  <a:lnTo>
                    <a:pt x="9" y="528"/>
                  </a:lnTo>
                  <a:lnTo>
                    <a:pt x="17" y="522"/>
                  </a:lnTo>
                  <a:lnTo>
                    <a:pt x="23" y="518"/>
                  </a:lnTo>
                  <a:lnTo>
                    <a:pt x="26" y="518"/>
                  </a:lnTo>
                  <a:lnTo>
                    <a:pt x="25" y="522"/>
                  </a:lnTo>
                  <a:lnTo>
                    <a:pt x="19" y="529"/>
                  </a:lnTo>
                  <a:lnTo>
                    <a:pt x="10" y="538"/>
                  </a:lnTo>
                  <a:lnTo>
                    <a:pt x="0" y="549"/>
                  </a:lnTo>
                  <a:close/>
                  <a:moveTo>
                    <a:pt x="0" y="529"/>
                  </a:moveTo>
                  <a:lnTo>
                    <a:pt x="0" y="516"/>
                  </a:lnTo>
                  <a:lnTo>
                    <a:pt x="4" y="511"/>
                  </a:lnTo>
                  <a:lnTo>
                    <a:pt x="9" y="506"/>
                  </a:lnTo>
                  <a:lnTo>
                    <a:pt x="26" y="492"/>
                  </a:lnTo>
                  <a:lnTo>
                    <a:pt x="40" y="480"/>
                  </a:lnTo>
                  <a:lnTo>
                    <a:pt x="49" y="473"/>
                  </a:lnTo>
                  <a:lnTo>
                    <a:pt x="54" y="472"/>
                  </a:lnTo>
                  <a:lnTo>
                    <a:pt x="52" y="477"/>
                  </a:lnTo>
                  <a:lnTo>
                    <a:pt x="44" y="486"/>
                  </a:lnTo>
                  <a:lnTo>
                    <a:pt x="30" y="500"/>
                  </a:lnTo>
                  <a:lnTo>
                    <a:pt x="14" y="516"/>
                  </a:lnTo>
                  <a:lnTo>
                    <a:pt x="7" y="523"/>
                  </a:lnTo>
                  <a:lnTo>
                    <a:pt x="0" y="529"/>
                  </a:lnTo>
                  <a:close/>
                  <a:moveTo>
                    <a:pt x="0" y="504"/>
                  </a:moveTo>
                  <a:lnTo>
                    <a:pt x="0" y="500"/>
                  </a:lnTo>
                  <a:lnTo>
                    <a:pt x="6" y="493"/>
                  </a:lnTo>
                  <a:lnTo>
                    <a:pt x="14" y="484"/>
                  </a:lnTo>
                  <a:lnTo>
                    <a:pt x="26" y="472"/>
                  </a:lnTo>
                  <a:lnTo>
                    <a:pt x="40" y="458"/>
                  </a:lnTo>
                  <a:lnTo>
                    <a:pt x="58" y="442"/>
                  </a:lnTo>
                  <a:lnTo>
                    <a:pt x="72" y="430"/>
                  </a:lnTo>
                  <a:lnTo>
                    <a:pt x="83" y="423"/>
                  </a:lnTo>
                  <a:lnTo>
                    <a:pt x="88" y="421"/>
                  </a:lnTo>
                  <a:lnTo>
                    <a:pt x="85" y="427"/>
                  </a:lnTo>
                  <a:lnTo>
                    <a:pt x="76" y="436"/>
                  </a:lnTo>
                  <a:lnTo>
                    <a:pt x="63" y="450"/>
                  </a:lnTo>
                  <a:lnTo>
                    <a:pt x="46" y="467"/>
                  </a:lnTo>
                  <a:lnTo>
                    <a:pt x="30" y="481"/>
                  </a:lnTo>
                  <a:lnTo>
                    <a:pt x="16" y="492"/>
                  </a:lnTo>
                  <a:lnTo>
                    <a:pt x="7" y="500"/>
                  </a:lnTo>
                  <a:lnTo>
                    <a:pt x="0" y="504"/>
                  </a:lnTo>
                  <a:close/>
                  <a:moveTo>
                    <a:pt x="0" y="487"/>
                  </a:moveTo>
                  <a:lnTo>
                    <a:pt x="0" y="481"/>
                  </a:lnTo>
                  <a:lnTo>
                    <a:pt x="3" y="480"/>
                  </a:lnTo>
                  <a:lnTo>
                    <a:pt x="4" y="480"/>
                  </a:lnTo>
                  <a:lnTo>
                    <a:pt x="3" y="482"/>
                  </a:lnTo>
                  <a:lnTo>
                    <a:pt x="0" y="487"/>
                  </a:lnTo>
                  <a:close/>
                  <a:moveTo>
                    <a:pt x="0" y="474"/>
                  </a:moveTo>
                  <a:lnTo>
                    <a:pt x="0" y="460"/>
                  </a:lnTo>
                  <a:lnTo>
                    <a:pt x="16" y="446"/>
                  </a:lnTo>
                  <a:lnTo>
                    <a:pt x="29" y="435"/>
                  </a:lnTo>
                  <a:lnTo>
                    <a:pt x="39" y="429"/>
                  </a:lnTo>
                  <a:lnTo>
                    <a:pt x="42" y="427"/>
                  </a:lnTo>
                  <a:lnTo>
                    <a:pt x="40" y="433"/>
                  </a:lnTo>
                  <a:lnTo>
                    <a:pt x="30" y="442"/>
                  </a:lnTo>
                  <a:lnTo>
                    <a:pt x="17" y="456"/>
                  </a:lnTo>
                  <a:lnTo>
                    <a:pt x="0" y="474"/>
                  </a:lnTo>
                  <a:close/>
                  <a:moveTo>
                    <a:pt x="0" y="454"/>
                  </a:moveTo>
                  <a:lnTo>
                    <a:pt x="0" y="446"/>
                  </a:lnTo>
                  <a:lnTo>
                    <a:pt x="15" y="430"/>
                  </a:lnTo>
                  <a:lnTo>
                    <a:pt x="35" y="411"/>
                  </a:lnTo>
                  <a:lnTo>
                    <a:pt x="54" y="395"/>
                  </a:lnTo>
                  <a:lnTo>
                    <a:pt x="70" y="380"/>
                  </a:lnTo>
                  <a:lnTo>
                    <a:pt x="80" y="373"/>
                  </a:lnTo>
                  <a:lnTo>
                    <a:pt x="85" y="371"/>
                  </a:lnTo>
                  <a:lnTo>
                    <a:pt x="83" y="376"/>
                  </a:lnTo>
                  <a:lnTo>
                    <a:pt x="73" y="387"/>
                  </a:lnTo>
                  <a:lnTo>
                    <a:pt x="59" y="402"/>
                  </a:lnTo>
                  <a:lnTo>
                    <a:pt x="40" y="420"/>
                  </a:lnTo>
                  <a:lnTo>
                    <a:pt x="28" y="430"/>
                  </a:lnTo>
                  <a:lnTo>
                    <a:pt x="17" y="440"/>
                  </a:lnTo>
                  <a:lnTo>
                    <a:pt x="8" y="448"/>
                  </a:lnTo>
                  <a:lnTo>
                    <a:pt x="0" y="454"/>
                  </a:lnTo>
                  <a:close/>
                  <a:moveTo>
                    <a:pt x="0" y="437"/>
                  </a:moveTo>
                  <a:lnTo>
                    <a:pt x="0" y="433"/>
                  </a:lnTo>
                  <a:lnTo>
                    <a:pt x="2" y="431"/>
                  </a:lnTo>
                  <a:lnTo>
                    <a:pt x="3" y="431"/>
                  </a:lnTo>
                  <a:lnTo>
                    <a:pt x="3" y="434"/>
                  </a:lnTo>
                  <a:lnTo>
                    <a:pt x="0" y="437"/>
                  </a:lnTo>
                  <a:close/>
                  <a:moveTo>
                    <a:pt x="0" y="427"/>
                  </a:moveTo>
                  <a:lnTo>
                    <a:pt x="0" y="414"/>
                  </a:lnTo>
                  <a:lnTo>
                    <a:pt x="19" y="396"/>
                  </a:lnTo>
                  <a:lnTo>
                    <a:pt x="35" y="383"/>
                  </a:lnTo>
                  <a:lnTo>
                    <a:pt x="46" y="374"/>
                  </a:lnTo>
                  <a:lnTo>
                    <a:pt x="51" y="372"/>
                  </a:lnTo>
                  <a:lnTo>
                    <a:pt x="48" y="377"/>
                  </a:lnTo>
                  <a:lnTo>
                    <a:pt x="39" y="389"/>
                  </a:lnTo>
                  <a:lnTo>
                    <a:pt x="23" y="404"/>
                  </a:lnTo>
                  <a:lnTo>
                    <a:pt x="4" y="422"/>
                  </a:lnTo>
                  <a:lnTo>
                    <a:pt x="0" y="427"/>
                  </a:lnTo>
                  <a:close/>
                  <a:moveTo>
                    <a:pt x="0" y="397"/>
                  </a:moveTo>
                  <a:lnTo>
                    <a:pt x="0" y="387"/>
                  </a:lnTo>
                  <a:lnTo>
                    <a:pt x="16" y="374"/>
                  </a:lnTo>
                  <a:lnTo>
                    <a:pt x="23" y="371"/>
                  </a:lnTo>
                  <a:lnTo>
                    <a:pt x="17" y="379"/>
                  </a:lnTo>
                  <a:lnTo>
                    <a:pt x="0" y="397"/>
                  </a:lnTo>
                  <a:close/>
                  <a:moveTo>
                    <a:pt x="0" y="384"/>
                  </a:moveTo>
                  <a:lnTo>
                    <a:pt x="0" y="374"/>
                  </a:lnTo>
                  <a:lnTo>
                    <a:pt x="11" y="362"/>
                  </a:lnTo>
                  <a:lnTo>
                    <a:pt x="26" y="349"/>
                  </a:lnTo>
                  <a:lnTo>
                    <a:pt x="46" y="332"/>
                  </a:lnTo>
                  <a:lnTo>
                    <a:pt x="64" y="316"/>
                  </a:lnTo>
                  <a:lnTo>
                    <a:pt x="76" y="307"/>
                  </a:lnTo>
                  <a:lnTo>
                    <a:pt x="82" y="304"/>
                  </a:lnTo>
                  <a:lnTo>
                    <a:pt x="78" y="310"/>
                  </a:lnTo>
                  <a:lnTo>
                    <a:pt x="67" y="322"/>
                  </a:lnTo>
                  <a:lnTo>
                    <a:pt x="51" y="338"/>
                  </a:lnTo>
                  <a:lnTo>
                    <a:pt x="30" y="358"/>
                  </a:lnTo>
                  <a:lnTo>
                    <a:pt x="14" y="372"/>
                  </a:lnTo>
                  <a:lnTo>
                    <a:pt x="0" y="384"/>
                  </a:lnTo>
                  <a:close/>
                  <a:moveTo>
                    <a:pt x="0" y="368"/>
                  </a:move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8"/>
                  </a:lnTo>
                  <a:close/>
                  <a:moveTo>
                    <a:pt x="0" y="361"/>
                  </a:moveTo>
                  <a:lnTo>
                    <a:pt x="0" y="351"/>
                  </a:lnTo>
                  <a:lnTo>
                    <a:pt x="3" y="347"/>
                  </a:lnTo>
                  <a:lnTo>
                    <a:pt x="6" y="345"/>
                  </a:lnTo>
                  <a:lnTo>
                    <a:pt x="28" y="326"/>
                  </a:lnTo>
                  <a:lnTo>
                    <a:pt x="46" y="310"/>
                  </a:lnTo>
                  <a:lnTo>
                    <a:pt x="58" y="301"/>
                  </a:lnTo>
                  <a:lnTo>
                    <a:pt x="64" y="297"/>
                  </a:lnTo>
                  <a:lnTo>
                    <a:pt x="60" y="303"/>
                  </a:lnTo>
                  <a:lnTo>
                    <a:pt x="48" y="315"/>
                  </a:lnTo>
                  <a:lnTo>
                    <a:pt x="32" y="332"/>
                  </a:lnTo>
                  <a:lnTo>
                    <a:pt x="10" y="352"/>
                  </a:lnTo>
                  <a:lnTo>
                    <a:pt x="6" y="357"/>
                  </a:lnTo>
                  <a:lnTo>
                    <a:pt x="0" y="361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65" y="27"/>
                  </a:lnTo>
                  <a:lnTo>
                    <a:pt x="349" y="40"/>
                  </a:lnTo>
                  <a:lnTo>
                    <a:pt x="337" y="49"/>
                  </a:lnTo>
                  <a:lnTo>
                    <a:pt x="332" y="50"/>
                  </a:lnTo>
                  <a:lnTo>
                    <a:pt x="336" y="45"/>
                  </a:lnTo>
                  <a:lnTo>
                    <a:pt x="346" y="35"/>
                  </a:lnTo>
                  <a:lnTo>
                    <a:pt x="364" y="19"/>
                  </a:lnTo>
                  <a:lnTo>
                    <a:pt x="386" y="0"/>
                  </a:lnTo>
                  <a:close/>
                  <a:moveTo>
                    <a:pt x="386" y="21"/>
                  </a:moveTo>
                  <a:lnTo>
                    <a:pt x="386" y="33"/>
                  </a:lnTo>
                  <a:lnTo>
                    <a:pt x="368" y="48"/>
                  </a:lnTo>
                  <a:lnTo>
                    <a:pt x="354" y="58"/>
                  </a:lnTo>
                  <a:lnTo>
                    <a:pt x="343" y="64"/>
                  </a:lnTo>
                  <a:lnTo>
                    <a:pt x="339" y="67"/>
                  </a:lnTo>
                  <a:lnTo>
                    <a:pt x="342" y="62"/>
                  </a:lnTo>
                  <a:lnTo>
                    <a:pt x="351" y="52"/>
                  </a:lnTo>
                  <a:lnTo>
                    <a:pt x="367" y="38"/>
                  </a:lnTo>
                  <a:lnTo>
                    <a:pt x="386" y="21"/>
                  </a:lnTo>
                  <a:close/>
                  <a:moveTo>
                    <a:pt x="386" y="37"/>
                  </a:moveTo>
                  <a:lnTo>
                    <a:pt x="386" y="40"/>
                  </a:lnTo>
                  <a:lnTo>
                    <a:pt x="377" y="49"/>
                  </a:lnTo>
                  <a:lnTo>
                    <a:pt x="365" y="61"/>
                  </a:lnTo>
                  <a:lnTo>
                    <a:pt x="349" y="76"/>
                  </a:lnTo>
                  <a:lnTo>
                    <a:pt x="329" y="93"/>
                  </a:lnTo>
                  <a:lnTo>
                    <a:pt x="305" y="113"/>
                  </a:lnTo>
                  <a:lnTo>
                    <a:pt x="285" y="128"/>
                  </a:lnTo>
                  <a:lnTo>
                    <a:pt x="272" y="138"/>
                  </a:lnTo>
                  <a:lnTo>
                    <a:pt x="266" y="140"/>
                  </a:lnTo>
                  <a:lnTo>
                    <a:pt x="269" y="134"/>
                  </a:lnTo>
                  <a:lnTo>
                    <a:pt x="281" y="122"/>
                  </a:lnTo>
                  <a:lnTo>
                    <a:pt x="300" y="105"/>
                  </a:lnTo>
                  <a:lnTo>
                    <a:pt x="324" y="84"/>
                  </a:lnTo>
                  <a:lnTo>
                    <a:pt x="345" y="67"/>
                  </a:lnTo>
                  <a:lnTo>
                    <a:pt x="363" y="52"/>
                  </a:lnTo>
                  <a:lnTo>
                    <a:pt x="377" y="42"/>
                  </a:lnTo>
                  <a:lnTo>
                    <a:pt x="386" y="37"/>
                  </a:lnTo>
                  <a:close/>
                  <a:moveTo>
                    <a:pt x="386" y="44"/>
                  </a:moveTo>
                  <a:lnTo>
                    <a:pt x="386" y="56"/>
                  </a:lnTo>
                  <a:lnTo>
                    <a:pt x="373" y="67"/>
                  </a:lnTo>
                  <a:lnTo>
                    <a:pt x="362" y="74"/>
                  </a:lnTo>
                  <a:lnTo>
                    <a:pt x="355" y="79"/>
                  </a:lnTo>
                  <a:lnTo>
                    <a:pt x="351" y="80"/>
                  </a:lnTo>
                  <a:lnTo>
                    <a:pt x="354" y="76"/>
                  </a:lnTo>
                  <a:lnTo>
                    <a:pt x="361" y="68"/>
                  </a:lnTo>
                  <a:lnTo>
                    <a:pt x="371" y="57"/>
                  </a:lnTo>
                  <a:lnTo>
                    <a:pt x="386" y="44"/>
                  </a:lnTo>
                  <a:close/>
                  <a:moveTo>
                    <a:pt x="386" y="59"/>
                  </a:moveTo>
                  <a:lnTo>
                    <a:pt x="386" y="68"/>
                  </a:lnTo>
                  <a:lnTo>
                    <a:pt x="377" y="76"/>
                  </a:lnTo>
                  <a:lnTo>
                    <a:pt x="368" y="84"/>
                  </a:lnTo>
                  <a:lnTo>
                    <a:pt x="357" y="94"/>
                  </a:lnTo>
                  <a:lnTo>
                    <a:pt x="345" y="105"/>
                  </a:lnTo>
                  <a:lnTo>
                    <a:pt x="322" y="124"/>
                  </a:lnTo>
                  <a:lnTo>
                    <a:pt x="303" y="139"/>
                  </a:lnTo>
                  <a:lnTo>
                    <a:pt x="289" y="149"/>
                  </a:lnTo>
                  <a:lnTo>
                    <a:pt x="284" y="151"/>
                  </a:lnTo>
                  <a:lnTo>
                    <a:pt x="287" y="145"/>
                  </a:lnTo>
                  <a:lnTo>
                    <a:pt x="299" y="132"/>
                  </a:lnTo>
                  <a:lnTo>
                    <a:pt x="317" y="115"/>
                  </a:lnTo>
                  <a:lnTo>
                    <a:pt x="339" y="95"/>
                  </a:lnTo>
                  <a:lnTo>
                    <a:pt x="352" y="84"/>
                  </a:lnTo>
                  <a:lnTo>
                    <a:pt x="365" y="75"/>
                  </a:lnTo>
                  <a:lnTo>
                    <a:pt x="376" y="67"/>
                  </a:lnTo>
                  <a:lnTo>
                    <a:pt x="386" y="59"/>
                  </a:lnTo>
                  <a:close/>
                  <a:moveTo>
                    <a:pt x="386" y="73"/>
                  </a:moveTo>
                  <a:lnTo>
                    <a:pt x="386" y="81"/>
                  </a:lnTo>
                  <a:lnTo>
                    <a:pt x="375" y="88"/>
                  </a:lnTo>
                  <a:lnTo>
                    <a:pt x="370" y="89"/>
                  </a:lnTo>
                  <a:lnTo>
                    <a:pt x="374" y="84"/>
                  </a:lnTo>
                  <a:lnTo>
                    <a:pt x="386" y="73"/>
                  </a:lnTo>
                  <a:close/>
                  <a:moveTo>
                    <a:pt x="386" y="84"/>
                  </a:moveTo>
                  <a:lnTo>
                    <a:pt x="386" y="98"/>
                  </a:lnTo>
                  <a:lnTo>
                    <a:pt x="376" y="106"/>
                  </a:lnTo>
                  <a:lnTo>
                    <a:pt x="368" y="113"/>
                  </a:lnTo>
                  <a:lnTo>
                    <a:pt x="345" y="132"/>
                  </a:lnTo>
                  <a:lnTo>
                    <a:pt x="326" y="146"/>
                  </a:lnTo>
                  <a:lnTo>
                    <a:pt x="313" y="156"/>
                  </a:lnTo>
                  <a:lnTo>
                    <a:pt x="307" y="158"/>
                  </a:lnTo>
                  <a:lnTo>
                    <a:pt x="311" y="152"/>
                  </a:lnTo>
                  <a:lnTo>
                    <a:pt x="323" y="140"/>
                  </a:lnTo>
                  <a:lnTo>
                    <a:pt x="339" y="124"/>
                  </a:lnTo>
                  <a:lnTo>
                    <a:pt x="362" y="105"/>
                  </a:lnTo>
                  <a:lnTo>
                    <a:pt x="374" y="94"/>
                  </a:lnTo>
                  <a:lnTo>
                    <a:pt x="386" y="84"/>
                  </a:lnTo>
                  <a:close/>
                  <a:moveTo>
                    <a:pt x="386" y="114"/>
                  </a:moveTo>
                  <a:lnTo>
                    <a:pt x="386" y="130"/>
                  </a:lnTo>
                  <a:lnTo>
                    <a:pt x="368" y="144"/>
                  </a:lnTo>
                  <a:lnTo>
                    <a:pt x="352" y="155"/>
                  </a:lnTo>
                  <a:lnTo>
                    <a:pt x="342" y="162"/>
                  </a:lnTo>
                  <a:lnTo>
                    <a:pt x="338" y="163"/>
                  </a:lnTo>
                  <a:lnTo>
                    <a:pt x="341" y="157"/>
                  </a:lnTo>
                  <a:lnTo>
                    <a:pt x="350" y="146"/>
                  </a:lnTo>
                  <a:lnTo>
                    <a:pt x="365" y="132"/>
                  </a:lnTo>
                  <a:lnTo>
                    <a:pt x="386" y="114"/>
                  </a:lnTo>
                  <a:close/>
                  <a:moveTo>
                    <a:pt x="386" y="136"/>
                  </a:moveTo>
                  <a:lnTo>
                    <a:pt x="386" y="143"/>
                  </a:lnTo>
                  <a:lnTo>
                    <a:pt x="377" y="151"/>
                  </a:lnTo>
                  <a:lnTo>
                    <a:pt x="368" y="160"/>
                  </a:lnTo>
                  <a:lnTo>
                    <a:pt x="356" y="171"/>
                  </a:lnTo>
                  <a:lnTo>
                    <a:pt x="342" y="183"/>
                  </a:lnTo>
                  <a:lnTo>
                    <a:pt x="322" y="201"/>
                  </a:lnTo>
                  <a:lnTo>
                    <a:pt x="304" y="214"/>
                  </a:lnTo>
                  <a:lnTo>
                    <a:pt x="292" y="222"/>
                  </a:lnTo>
                  <a:lnTo>
                    <a:pt x="286" y="223"/>
                  </a:lnTo>
                  <a:lnTo>
                    <a:pt x="289" y="219"/>
                  </a:lnTo>
                  <a:lnTo>
                    <a:pt x="300" y="207"/>
                  </a:lnTo>
                  <a:lnTo>
                    <a:pt x="316" y="191"/>
                  </a:lnTo>
                  <a:lnTo>
                    <a:pt x="336" y="174"/>
                  </a:lnTo>
                  <a:lnTo>
                    <a:pt x="351" y="160"/>
                  </a:lnTo>
                  <a:lnTo>
                    <a:pt x="365" y="150"/>
                  </a:lnTo>
                  <a:lnTo>
                    <a:pt x="376" y="141"/>
                  </a:lnTo>
                  <a:lnTo>
                    <a:pt x="386" y="136"/>
                  </a:lnTo>
                  <a:close/>
                  <a:moveTo>
                    <a:pt x="386" y="151"/>
                  </a:moveTo>
                  <a:lnTo>
                    <a:pt x="386" y="160"/>
                  </a:lnTo>
                  <a:lnTo>
                    <a:pt x="377" y="165"/>
                  </a:lnTo>
                  <a:lnTo>
                    <a:pt x="374" y="165"/>
                  </a:lnTo>
                  <a:lnTo>
                    <a:pt x="376" y="160"/>
                  </a:lnTo>
                  <a:lnTo>
                    <a:pt x="386" y="151"/>
                  </a:lnTo>
                  <a:close/>
                  <a:moveTo>
                    <a:pt x="386" y="166"/>
                  </a:moveTo>
                  <a:lnTo>
                    <a:pt x="386" y="182"/>
                  </a:lnTo>
                  <a:lnTo>
                    <a:pt x="382" y="185"/>
                  </a:lnTo>
                  <a:lnTo>
                    <a:pt x="362" y="202"/>
                  </a:lnTo>
                  <a:lnTo>
                    <a:pt x="345" y="215"/>
                  </a:lnTo>
                  <a:lnTo>
                    <a:pt x="338" y="219"/>
                  </a:lnTo>
                  <a:lnTo>
                    <a:pt x="333" y="222"/>
                  </a:lnTo>
                  <a:lnTo>
                    <a:pt x="330" y="225"/>
                  </a:lnTo>
                  <a:lnTo>
                    <a:pt x="327" y="223"/>
                  </a:lnTo>
                  <a:lnTo>
                    <a:pt x="331" y="219"/>
                  </a:lnTo>
                  <a:lnTo>
                    <a:pt x="341" y="207"/>
                  </a:lnTo>
                  <a:lnTo>
                    <a:pt x="356" y="193"/>
                  </a:lnTo>
                  <a:lnTo>
                    <a:pt x="376" y="175"/>
                  </a:lnTo>
                  <a:lnTo>
                    <a:pt x="381" y="170"/>
                  </a:lnTo>
                  <a:lnTo>
                    <a:pt x="386" y="166"/>
                  </a:lnTo>
                  <a:close/>
                  <a:moveTo>
                    <a:pt x="386" y="209"/>
                  </a:moveTo>
                  <a:lnTo>
                    <a:pt x="386" y="219"/>
                  </a:lnTo>
                  <a:lnTo>
                    <a:pt x="379" y="222"/>
                  </a:lnTo>
                  <a:lnTo>
                    <a:pt x="376" y="222"/>
                  </a:lnTo>
                  <a:lnTo>
                    <a:pt x="377" y="218"/>
                  </a:lnTo>
                  <a:lnTo>
                    <a:pt x="386" y="209"/>
                  </a:lnTo>
                  <a:close/>
                  <a:moveTo>
                    <a:pt x="386" y="227"/>
                  </a:moveTo>
                  <a:lnTo>
                    <a:pt x="386" y="244"/>
                  </a:lnTo>
                  <a:lnTo>
                    <a:pt x="369" y="258"/>
                  </a:lnTo>
                  <a:lnTo>
                    <a:pt x="355" y="269"/>
                  </a:lnTo>
                  <a:lnTo>
                    <a:pt x="344" y="275"/>
                  </a:lnTo>
                  <a:lnTo>
                    <a:pt x="341" y="276"/>
                  </a:lnTo>
                  <a:lnTo>
                    <a:pt x="343" y="270"/>
                  </a:lnTo>
                  <a:lnTo>
                    <a:pt x="351" y="259"/>
                  </a:lnTo>
                  <a:lnTo>
                    <a:pt x="365" y="245"/>
                  </a:lnTo>
                  <a:lnTo>
                    <a:pt x="385" y="228"/>
                  </a:lnTo>
                  <a:lnTo>
                    <a:pt x="386" y="227"/>
                  </a:lnTo>
                  <a:close/>
                  <a:moveTo>
                    <a:pt x="386" y="253"/>
                  </a:moveTo>
                  <a:lnTo>
                    <a:pt x="386" y="265"/>
                  </a:lnTo>
                  <a:lnTo>
                    <a:pt x="373" y="277"/>
                  </a:lnTo>
                  <a:lnTo>
                    <a:pt x="358" y="290"/>
                  </a:lnTo>
                  <a:lnTo>
                    <a:pt x="341" y="305"/>
                  </a:lnTo>
                  <a:lnTo>
                    <a:pt x="325" y="317"/>
                  </a:lnTo>
                  <a:lnTo>
                    <a:pt x="319" y="321"/>
                  </a:lnTo>
                  <a:lnTo>
                    <a:pt x="314" y="324"/>
                  </a:lnTo>
                  <a:lnTo>
                    <a:pt x="311" y="326"/>
                  </a:lnTo>
                  <a:lnTo>
                    <a:pt x="310" y="324"/>
                  </a:lnTo>
                  <a:lnTo>
                    <a:pt x="310" y="323"/>
                  </a:lnTo>
                  <a:lnTo>
                    <a:pt x="312" y="320"/>
                  </a:lnTo>
                  <a:lnTo>
                    <a:pt x="316" y="315"/>
                  </a:lnTo>
                  <a:lnTo>
                    <a:pt x="320" y="309"/>
                  </a:lnTo>
                  <a:lnTo>
                    <a:pt x="335" y="296"/>
                  </a:lnTo>
                  <a:lnTo>
                    <a:pt x="351" y="279"/>
                  </a:lnTo>
                  <a:lnTo>
                    <a:pt x="370" y="264"/>
                  </a:lnTo>
                  <a:lnTo>
                    <a:pt x="386" y="253"/>
                  </a:lnTo>
                  <a:close/>
                  <a:moveTo>
                    <a:pt x="386" y="302"/>
                  </a:moveTo>
                  <a:lnTo>
                    <a:pt x="386" y="314"/>
                  </a:lnTo>
                  <a:lnTo>
                    <a:pt x="377" y="317"/>
                  </a:lnTo>
                  <a:lnTo>
                    <a:pt x="374" y="317"/>
                  </a:lnTo>
                  <a:lnTo>
                    <a:pt x="374" y="316"/>
                  </a:lnTo>
                  <a:lnTo>
                    <a:pt x="376" y="313"/>
                  </a:lnTo>
                  <a:lnTo>
                    <a:pt x="380" y="308"/>
                  </a:lnTo>
                  <a:lnTo>
                    <a:pt x="386" y="302"/>
                  </a:lnTo>
                  <a:close/>
                  <a:moveTo>
                    <a:pt x="386" y="326"/>
                  </a:moveTo>
                  <a:lnTo>
                    <a:pt x="386" y="342"/>
                  </a:lnTo>
                  <a:lnTo>
                    <a:pt x="374" y="352"/>
                  </a:lnTo>
                  <a:lnTo>
                    <a:pt x="363" y="359"/>
                  </a:lnTo>
                  <a:lnTo>
                    <a:pt x="357" y="362"/>
                  </a:lnTo>
                  <a:lnTo>
                    <a:pt x="354" y="362"/>
                  </a:lnTo>
                  <a:lnTo>
                    <a:pt x="355" y="358"/>
                  </a:lnTo>
                  <a:lnTo>
                    <a:pt x="362" y="349"/>
                  </a:lnTo>
                  <a:lnTo>
                    <a:pt x="371" y="339"/>
                  </a:lnTo>
                  <a:lnTo>
                    <a:pt x="386" y="326"/>
                  </a:lnTo>
                  <a:close/>
                  <a:moveTo>
                    <a:pt x="386" y="354"/>
                  </a:moveTo>
                  <a:lnTo>
                    <a:pt x="386" y="371"/>
                  </a:lnTo>
                  <a:lnTo>
                    <a:pt x="382" y="374"/>
                  </a:lnTo>
                  <a:lnTo>
                    <a:pt x="365" y="387"/>
                  </a:lnTo>
                  <a:lnTo>
                    <a:pt x="352" y="398"/>
                  </a:lnTo>
                  <a:lnTo>
                    <a:pt x="346" y="402"/>
                  </a:lnTo>
                  <a:lnTo>
                    <a:pt x="343" y="404"/>
                  </a:lnTo>
                  <a:lnTo>
                    <a:pt x="339" y="405"/>
                  </a:lnTo>
                  <a:lnTo>
                    <a:pt x="338" y="404"/>
                  </a:lnTo>
                  <a:lnTo>
                    <a:pt x="338" y="403"/>
                  </a:lnTo>
                  <a:lnTo>
                    <a:pt x="339" y="399"/>
                  </a:lnTo>
                  <a:lnTo>
                    <a:pt x="343" y="396"/>
                  </a:lnTo>
                  <a:lnTo>
                    <a:pt x="348" y="390"/>
                  </a:lnTo>
                  <a:lnTo>
                    <a:pt x="360" y="378"/>
                  </a:lnTo>
                  <a:lnTo>
                    <a:pt x="375" y="364"/>
                  </a:lnTo>
                  <a:lnTo>
                    <a:pt x="380" y="359"/>
                  </a:lnTo>
                  <a:lnTo>
                    <a:pt x="386" y="354"/>
                  </a:lnTo>
                  <a:close/>
                  <a:moveTo>
                    <a:pt x="386" y="385"/>
                  </a:moveTo>
                  <a:lnTo>
                    <a:pt x="386" y="400"/>
                  </a:lnTo>
                  <a:lnTo>
                    <a:pt x="377" y="408"/>
                  </a:lnTo>
                  <a:lnTo>
                    <a:pt x="369" y="415"/>
                  </a:lnTo>
                  <a:lnTo>
                    <a:pt x="354" y="428"/>
                  </a:lnTo>
                  <a:lnTo>
                    <a:pt x="341" y="439"/>
                  </a:lnTo>
                  <a:lnTo>
                    <a:pt x="336" y="441"/>
                  </a:lnTo>
                  <a:lnTo>
                    <a:pt x="331" y="443"/>
                  </a:lnTo>
                  <a:lnTo>
                    <a:pt x="329" y="444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9" y="440"/>
                  </a:lnTo>
                  <a:lnTo>
                    <a:pt x="332" y="435"/>
                  </a:lnTo>
                  <a:lnTo>
                    <a:pt x="336" y="430"/>
                  </a:lnTo>
                  <a:lnTo>
                    <a:pt x="348" y="418"/>
                  </a:lnTo>
                  <a:lnTo>
                    <a:pt x="362" y="404"/>
                  </a:lnTo>
                  <a:lnTo>
                    <a:pt x="375" y="393"/>
                  </a:lnTo>
                  <a:lnTo>
                    <a:pt x="386" y="385"/>
                  </a:lnTo>
                  <a:close/>
                  <a:moveTo>
                    <a:pt x="386" y="418"/>
                  </a:moveTo>
                  <a:lnTo>
                    <a:pt x="386" y="430"/>
                  </a:lnTo>
                  <a:lnTo>
                    <a:pt x="375" y="441"/>
                  </a:lnTo>
                  <a:lnTo>
                    <a:pt x="362" y="454"/>
                  </a:lnTo>
                  <a:lnTo>
                    <a:pt x="346" y="466"/>
                  </a:lnTo>
                  <a:lnTo>
                    <a:pt x="335" y="475"/>
                  </a:lnTo>
                  <a:lnTo>
                    <a:pt x="329" y="479"/>
                  </a:lnTo>
                  <a:lnTo>
                    <a:pt x="325" y="481"/>
                  </a:lnTo>
                  <a:lnTo>
                    <a:pt x="323" y="481"/>
                  </a:lnTo>
                  <a:lnTo>
                    <a:pt x="320" y="481"/>
                  </a:lnTo>
                  <a:lnTo>
                    <a:pt x="323" y="477"/>
                  </a:lnTo>
                  <a:lnTo>
                    <a:pt x="329" y="467"/>
                  </a:lnTo>
                  <a:lnTo>
                    <a:pt x="341" y="456"/>
                  </a:lnTo>
                  <a:lnTo>
                    <a:pt x="355" y="442"/>
                  </a:lnTo>
                  <a:lnTo>
                    <a:pt x="371" y="428"/>
                  </a:lnTo>
                  <a:lnTo>
                    <a:pt x="386" y="418"/>
                  </a:lnTo>
                  <a:close/>
                  <a:moveTo>
                    <a:pt x="386" y="453"/>
                  </a:moveTo>
                  <a:lnTo>
                    <a:pt x="386" y="461"/>
                  </a:lnTo>
                  <a:lnTo>
                    <a:pt x="374" y="474"/>
                  </a:lnTo>
                  <a:lnTo>
                    <a:pt x="358" y="490"/>
                  </a:lnTo>
                  <a:lnTo>
                    <a:pt x="344" y="501"/>
                  </a:lnTo>
                  <a:lnTo>
                    <a:pt x="332" y="511"/>
                  </a:lnTo>
                  <a:lnTo>
                    <a:pt x="327" y="515"/>
                  </a:lnTo>
                  <a:lnTo>
                    <a:pt x="323" y="516"/>
                  </a:lnTo>
                  <a:lnTo>
                    <a:pt x="320" y="517"/>
                  </a:lnTo>
                  <a:lnTo>
                    <a:pt x="319" y="516"/>
                  </a:lnTo>
                  <a:lnTo>
                    <a:pt x="320" y="511"/>
                  </a:lnTo>
                  <a:lnTo>
                    <a:pt x="327" y="503"/>
                  </a:lnTo>
                  <a:lnTo>
                    <a:pt x="337" y="492"/>
                  </a:lnTo>
                  <a:lnTo>
                    <a:pt x="351" y="479"/>
                  </a:lnTo>
                  <a:lnTo>
                    <a:pt x="362" y="469"/>
                  </a:lnTo>
                  <a:lnTo>
                    <a:pt x="371" y="462"/>
                  </a:lnTo>
                  <a:lnTo>
                    <a:pt x="380" y="456"/>
                  </a:lnTo>
                  <a:lnTo>
                    <a:pt x="386" y="453"/>
                  </a:lnTo>
                  <a:close/>
                  <a:moveTo>
                    <a:pt x="386" y="487"/>
                  </a:moveTo>
                  <a:lnTo>
                    <a:pt x="386" y="497"/>
                  </a:lnTo>
                  <a:lnTo>
                    <a:pt x="375" y="509"/>
                  </a:lnTo>
                  <a:lnTo>
                    <a:pt x="358" y="524"/>
                  </a:lnTo>
                  <a:lnTo>
                    <a:pt x="345" y="536"/>
                  </a:lnTo>
                  <a:lnTo>
                    <a:pt x="333" y="544"/>
                  </a:lnTo>
                  <a:lnTo>
                    <a:pt x="330" y="547"/>
                  </a:lnTo>
                  <a:lnTo>
                    <a:pt x="325" y="549"/>
                  </a:lnTo>
                  <a:lnTo>
                    <a:pt x="323" y="549"/>
                  </a:lnTo>
                  <a:lnTo>
                    <a:pt x="322" y="549"/>
                  </a:lnTo>
                  <a:lnTo>
                    <a:pt x="323" y="544"/>
                  </a:lnTo>
                  <a:lnTo>
                    <a:pt x="329" y="536"/>
                  </a:lnTo>
                  <a:lnTo>
                    <a:pt x="339" y="525"/>
                  </a:lnTo>
                  <a:lnTo>
                    <a:pt x="352" y="512"/>
                  </a:lnTo>
                  <a:lnTo>
                    <a:pt x="362" y="504"/>
                  </a:lnTo>
                  <a:lnTo>
                    <a:pt x="371" y="497"/>
                  </a:lnTo>
                  <a:lnTo>
                    <a:pt x="380" y="491"/>
                  </a:lnTo>
                  <a:lnTo>
                    <a:pt x="386" y="487"/>
                  </a:lnTo>
                  <a:close/>
                  <a:moveTo>
                    <a:pt x="386" y="523"/>
                  </a:moveTo>
                  <a:lnTo>
                    <a:pt x="386" y="535"/>
                  </a:lnTo>
                  <a:lnTo>
                    <a:pt x="376" y="544"/>
                  </a:lnTo>
                  <a:lnTo>
                    <a:pt x="364" y="556"/>
                  </a:lnTo>
                  <a:lnTo>
                    <a:pt x="351" y="567"/>
                  </a:lnTo>
                  <a:lnTo>
                    <a:pt x="341" y="575"/>
                  </a:lnTo>
                  <a:lnTo>
                    <a:pt x="336" y="578"/>
                  </a:lnTo>
                  <a:lnTo>
                    <a:pt x="332" y="580"/>
                  </a:lnTo>
                  <a:lnTo>
                    <a:pt x="330" y="580"/>
                  </a:lnTo>
                  <a:lnTo>
                    <a:pt x="329" y="580"/>
                  </a:lnTo>
                  <a:lnTo>
                    <a:pt x="330" y="575"/>
                  </a:lnTo>
                  <a:lnTo>
                    <a:pt x="336" y="567"/>
                  </a:lnTo>
                  <a:lnTo>
                    <a:pt x="345" y="556"/>
                  </a:lnTo>
                  <a:lnTo>
                    <a:pt x="357" y="544"/>
                  </a:lnTo>
                  <a:lnTo>
                    <a:pt x="373" y="531"/>
                  </a:lnTo>
                  <a:lnTo>
                    <a:pt x="386" y="523"/>
                  </a:lnTo>
                  <a:close/>
                  <a:moveTo>
                    <a:pt x="386" y="560"/>
                  </a:moveTo>
                  <a:lnTo>
                    <a:pt x="386" y="575"/>
                  </a:lnTo>
                  <a:lnTo>
                    <a:pt x="380" y="580"/>
                  </a:lnTo>
                  <a:lnTo>
                    <a:pt x="374" y="586"/>
                  </a:lnTo>
                  <a:lnTo>
                    <a:pt x="362" y="597"/>
                  </a:lnTo>
                  <a:lnTo>
                    <a:pt x="351" y="605"/>
                  </a:lnTo>
                  <a:lnTo>
                    <a:pt x="346" y="607"/>
                  </a:lnTo>
                  <a:lnTo>
                    <a:pt x="343" y="608"/>
                  </a:lnTo>
                  <a:lnTo>
                    <a:pt x="341" y="610"/>
                  </a:lnTo>
                  <a:lnTo>
                    <a:pt x="339" y="608"/>
                  </a:lnTo>
                  <a:lnTo>
                    <a:pt x="341" y="605"/>
                  </a:lnTo>
                  <a:lnTo>
                    <a:pt x="346" y="597"/>
                  </a:lnTo>
                  <a:lnTo>
                    <a:pt x="355" y="586"/>
                  </a:lnTo>
                  <a:lnTo>
                    <a:pt x="367" y="575"/>
                  </a:lnTo>
                  <a:lnTo>
                    <a:pt x="376" y="567"/>
                  </a:lnTo>
                  <a:lnTo>
                    <a:pt x="386" y="560"/>
                  </a:lnTo>
                  <a:close/>
                  <a:moveTo>
                    <a:pt x="386" y="599"/>
                  </a:moveTo>
                  <a:lnTo>
                    <a:pt x="386" y="617"/>
                  </a:lnTo>
                  <a:lnTo>
                    <a:pt x="374" y="626"/>
                  </a:lnTo>
                  <a:lnTo>
                    <a:pt x="364" y="632"/>
                  </a:lnTo>
                  <a:lnTo>
                    <a:pt x="361" y="635"/>
                  </a:lnTo>
                  <a:lnTo>
                    <a:pt x="358" y="636"/>
                  </a:lnTo>
                  <a:lnTo>
                    <a:pt x="356" y="637"/>
                  </a:lnTo>
                  <a:lnTo>
                    <a:pt x="355" y="636"/>
                  </a:lnTo>
                  <a:lnTo>
                    <a:pt x="355" y="632"/>
                  </a:lnTo>
                  <a:lnTo>
                    <a:pt x="361" y="624"/>
                  </a:lnTo>
                  <a:lnTo>
                    <a:pt x="369" y="614"/>
                  </a:lnTo>
                  <a:lnTo>
                    <a:pt x="381" y="602"/>
                  </a:lnTo>
                  <a:lnTo>
                    <a:pt x="383" y="601"/>
                  </a:lnTo>
                  <a:lnTo>
                    <a:pt x="386" y="599"/>
                  </a:lnTo>
                  <a:close/>
                  <a:moveTo>
                    <a:pt x="386" y="643"/>
                  </a:moveTo>
                  <a:lnTo>
                    <a:pt x="386" y="657"/>
                  </a:lnTo>
                  <a:lnTo>
                    <a:pt x="381" y="660"/>
                  </a:lnTo>
                  <a:lnTo>
                    <a:pt x="377" y="662"/>
                  </a:lnTo>
                  <a:lnTo>
                    <a:pt x="375" y="662"/>
                  </a:lnTo>
                  <a:lnTo>
                    <a:pt x="374" y="662"/>
                  </a:lnTo>
                  <a:lnTo>
                    <a:pt x="374" y="660"/>
                  </a:lnTo>
                  <a:lnTo>
                    <a:pt x="376" y="655"/>
                  </a:lnTo>
                  <a:lnTo>
                    <a:pt x="380" y="650"/>
                  </a:lnTo>
                  <a:lnTo>
                    <a:pt x="386" y="643"/>
                  </a:lnTo>
                  <a:close/>
                  <a:moveTo>
                    <a:pt x="386" y="737"/>
                  </a:moveTo>
                  <a:lnTo>
                    <a:pt x="386" y="753"/>
                  </a:lnTo>
                  <a:lnTo>
                    <a:pt x="375" y="762"/>
                  </a:lnTo>
                  <a:lnTo>
                    <a:pt x="367" y="768"/>
                  </a:lnTo>
                  <a:lnTo>
                    <a:pt x="363" y="770"/>
                  </a:lnTo>
                  <a:lnTo>
                    <a:pt x="361" y="771"/>
                  </a:lnTo>
                  <a:lnTo>
                    <a:pt x="358" y="771"/>
                  </a:lnTo>
                  <a:lnTo>
                    <a:pt x="357" y="770"/>
                  </a:lnTo>
                  <a:lnTo>
                    <a:pt x="358" y="766"/>
                  </a:lnTo>
                  <a:lnTo>
                    <a:pt x="362" y="759"/>
                  </a:lnTo>
                  <a:lnTo>
                    <a:pt x="369" y="751"/>
                  </a:lnTo>
                  <a:lnTo>
                    <a:pt x="379" y="741"/>
                  </a:lnTo>
                  <a:lnTo>
                    <a:pt x="382" y="739"/>
                  </a:lnTo>
                  <a:lnTo>
                    <a:pt x="386" y="737"/>
                  </a:lnTo>
                  <a:close/>
                  <a:moveTo>
                    <a:pt x="386" y="841"/>
                  </a:moveTo>
                  <a:lnTo>
                    <a:pt x="386" y="856"/>
                  </a:lnTo>
                  <a:lnTo>
                    <a:pt x="380" y="860"/>
                  </a:lnTo>
                  <a:lnTo>
                    <a:pt x="376" y="863"/>
                  </a:lnTo>
                  <a:lnTo>
                    <a:pt x="373" y="863"/>
                  </a:lnTo>
                  <a:lnTo>
                    <a:pt x="371" y="863"/>
                  </a:lnTo>
                  <a:lnTo>
                    <a:pt x="371" y="859"/>
                  </a:lnTo>
                  <a:lnTo>
                    <a:pt x="374" y="854"/>
                  </a:lnTo>
                  <a:lnTo>
                    <a:pt x="379" y="848"/>
                  </a:lnTo>
                  <a:lnTo>
                    <a:pt x="386" y="841"/>
                  </a:lnTo>
                  <a:close/>
                  <a:moveTo>
                    <a:pt x="386" y="898"/>
                  </a:moveTo>
                  <a:lnTo>
                    <a:pt x="386" y="914"/>
                  </a:lnTo>
                  <a:lnTo>
                    <a:pt x="385" y="914"/>
                  </a:lnTo>
                  <a:lnTo>
                    <a:pt x="376" y="921"/>
                  </a:lnTo>
                  <a:lnTo>
                    <a:pt x="370" y="926"/>
                  </a:lnTo>
                  <a:lnTo>
                    <a:pt x="364" y="928"/>
                  </a:lnTo>
                  <a:lnTo>
                    <a:pt x="362" y="928"/>
                  </a:lnTo>
                  <a:lnTo>
                    <a:pt x="362" y="924"/>
                  </a:lnTo>
                  <a:lnTo>
                    <a:pt x="365" y="919"/>
                  </a:lnTo>
                  <a:lnTo>
                    <a:pt x="371" y="913"/>
                  </a:lnTo>
                  <a:lnTo>
                    <a:pt x="379" y="904"/>
                  </a:lnTo>
                  <a:lnTo>
                    <a:pt x="382" y="901"/>
                  </a:lnTo>
                  <a:lnTo>
                    <a:pt x="386" y="898"/>
                  </a:lnTo>
                  <a:close/>
                  <a:moveTo>
                    <a:pt x="386" y="959"/>
                  </a:moveTo>
                  <a:lnTo>
                    <a:pt x="386" y="973"/>
                  </a:lnTo>
                  <a:lnTo>
                    <a:pt x="385" y="974"/>
                  </a:lnTo>
                  <a:lnTo>
                    <a:pt x="377" y="980"/>
                  </a:lnTo>
                  <a:lnTo>
                    <a:pt x="370" y="985"/>
                  </a:lnTo>
                  <a:lnTo>
                    <a:pt x="365" y="987"/>
                  </a:lnTo>
                  <a:lnTo>
                    <a:pt x="363" y="986"/>
                  </a:lnTo>
                  <a:lnTo>
                    <a:pt x="364" y="984"/>
                  </a:lnTo>
                  <a:lnTo>
                    <a:pt x="367" y="978"/>
                  </a:lnTo>
                  <a:lnTo>
                    <a:pt x="371" y="972"/>
                  </a:lnTo>
                  <a:lnTo>
                    <a:pt x="379" y="965"/>
                  </a:lnTo>
                  <a:lnTo>
                    <a:pt x="382" y="961"/>
                  </a:lnTo>
                  <a:lnTo>
                    <a:pt x="386" y="959"/>
                  </a:lnTo>
                  <a:close/>
                  <a:moveTo>
                    <a:pt x="386" y="1022"/>
                  </a:moveTo>
                  <a:lnTo>
                    <a:pt x="386" y="1035"/>
                  </a:lnTo>
                  <a:lnTo>
                    <a:pt x="382" y="1037"/>
                  </a:lnTo>
                  <a:lnTo>
                    <a:pt x="379" y="1040"/>
                  </a:lnTo>
                  <a:lnTo>
                    <a:pt x="376" y="1040"/>
                  </a:lnTo>
                  <a:lnTo>
                    <a:pt x="375" y="1040"/>
                  </a:lnTo>
                  <a:lnTo>
                    <a:pt x="375" y="1037"/>
                  </a:lnTo>
                  <a:lnTo>
                    <a:pt x="376" y="1033"/>
                  </a:lnTo>
                  <a:lnTo>
                    <a:pt x="381" y="1028"/>
                  </a:lnTo>
                  <a:lnTo>
                    <a:pt x="386" y="1022"/>
                  </a:lnTo>
                  <a:close/>
                  <a:moveTo>
                    <a:pt x="133" y="225"/>
                  </a:moveTo>
                  <a:lnTo>
                    <a:pt x="127" y="227"/>
                  </a:lnTo>
                  <a:lnTo>
                    <a:pt x="114" y="237"/>
                  </a:lnTo>
                  <a:lnTo>
                    <a:pt x="96" y="253"/>
                  </a:lnTo>
                  <a:lnTo>
                    <a:pt x="72" y="272"/>
                  </a:lnTo>
                  <a:lnTo>
                    <a:pt x="51" y="294"/>
                  </a:lnTo>
                  <a:lnTo>
                    <a:pt x="33" y="310"/>
                  </a:lnTo>
                  <a:lnTo>
                    <a:pt x="21" y="323"/>
                  </a:lnTo>
                  <a:lnTo>
                    <a:pt x="17" y="329"/>
                  </a:lnTo>
                  <a:lnTo>
                    <a:pt x="23" y="326"/>
                  </a:lnTo>
                  <a:lnTo>
                    <a:pt x="36" y="316"/>
                  </a:lnTo>
                  <a:lnTo>
                    <a:pt x="54" y="299"/>
                  </a:lnTo>
                  <a:lnTo>
                    <a:pt x="77" y="280"/>
                  </a:lnTo>
                  <a:lnTo>
                    <a:pt x="99" y="259"/>
                  </a:lnTo>
                  <a:lnTo>
                    <a:pt x="117" y="242"/>
                  </a:lnTo>
                  <a:lnTo>
                    <a:pt x="129" y="229"/>
                  </a:lnTo>
                  <a:lnTo>
                    <a:pt x="133" y="225"/>
                  </a:lnTo>
                  <a:close/>
                  <a:moveTo>
                    <a:pt x="293" y="84"/>
                  </a:moveTo>
                  <a:lnTo>
                    <a:pt x="287" y="87"/>
                  </a:lnTo>
                  <a:lnTo>
                    <a:pt x="273" y="98"/>
                  </a:lnTo>
                  <a:lnTo>
                    <a:pt x="253" y="113"/>
                  </a:lnTo>
                  <a:lnTo>
                    <a:pt x="229" y="133"/>
                  </a:lnTo>
                  <a:lnTo>
                    <a:pt x="205" y="155"/>
                  </a:lnTo>
                  <a:lnTo>
                    <a:pt x="186" y="172"/>
                  </a:lnTo>
                  <a:lnTo>
                    <a:pt x="174" y="185"/>
                  </a:lnTo>
                  <a:lnTo>
                    <a:pt x="169" y="191"/>
                  </a:lnTo>
                  <a:lnTo>
                    <a:pt x="175" y="189"/>
                  </a:lnTo>
                  <a:lnTo>
                    <a:pt x="190" y="178"/>
                  </a:lnTo>
                  <a:lnTo>
                    <a:pt x="210" y="162"/>
                  </a:lnTo>
                  <a:lnTo>
                    <a:pt x="234" y="141"/>
                  </a:lnTo>
                  <a:lnTo>
                    <a:pt x="257" y="120"/>
                  </a:lnTo>
                  <a:lnTo>
                    <a:pt x="276" y="102"/>
                  </a:lnTo>
                  <a:lnTo>
                    <a:pt x="288" y="90"/>
                  </a:lnTo>
                  <a:lnTo>
                    <a:pt x="293" y="84"/>
                  </a:lnTo>
                  <a:close/>
                  <a:moveTo>
                    <a:pt x="98" y="265"/>
                  </a:moveTo>
                  <a:lnTo>
                    <a:pt x="104" y="263"/>
                  </a:lnTo>
                  <a:lnTo>
                    <a:pt x="117" y="253"/>
                  </a:lnTo>
                  <a:lnTo>
                    <a:pt x="136" y="237"/>
                  </a:lnTo>
                  <a:lnTo>
                    <a:pt x="159" y="218"/>
                  </a:lnTo>
                  <a:lnTo>
                    <a:pt x="183" y="196"/>
                  </a:lnTo>
                  <a:lnTo>
                    <a:pt x="200" y="179"/>
                  </a:lnTo>
                  <a:lnTo>
                    <a:pt x="212" y="166"/>
                  </a:lnTo>
                  <a:lnTo>
                    <a:pt x="216" y="162"/>
                  </a:lnTo>
                  <a:lnTo>
                    <a:pt x="210" y="164"/>
                  </a:lnTo>
                  <a:lnTo>
                    <a:pt x="197" y="174"/>
                  </a:lnTo>
                  <a:lnTo>
                    <a:pt x="178" y="189"/>
                  </a:lnTo>
                  <a:lnTo>
                    <a:pt x="155" y="209"/>
                  </a:lnTo>
                  <a:lnTo>
                    <a:pt x="133" y="229"/>
                  </a:lnTo>
                  <a:lnTo>
                    <a:pt x="114" y="247"/>
                  </a:lnTo>
                  <a:lnTo>
                    <a:pt x="103" y="260"/>
                  </a:lnTo>
                  <a:lnTo>
                    <a:pt x="98" y="265"/>
                  </a:lnTo>
                  <a:close/>
                  <a:moveTo>
                    <a:pt x="254" y="128"/>
                  </a:moveTo>
                  <a:lnTo>
                    <a:pt x="260" y="126"/>
                  </a:lnTo>
                  <a:lnTo>
                    <a:pt x="274" y="115"/>
                  </a:lnTo>
                  <a:lnTo>
                    <a:pt x="294" y="99"/>
                  </a:lnTo>
                  <a:lnTo>
                    <a:pt x="318" y="79"/>
                  </a:lnTo>
                  <a:lnTo>
                    <a:pt x="343" y="57"/>
                  </a:lnTo>
                  <a:lnTo>
                    <a:pt x="362" y="40"/>
                  </a:lnTo>
                  <a:lnTo>
                    <a:pt x="375" y="27"/>
                  </a:lnTo>
                  <a:lnTo>
                    <a:pt x="379" y="21"/>
                  </a:lnTo>
                  <a:lnTo>
                    <a:pt x="373" y="24"/>
                  </a:lnTo>
                  <a:lnTo>
                    <a:pt x="358" y="35"/>
                  </a:lnTo>
                  <a:lnTo>
                    <a:pt x="338" y="50"/>
                  </a:lnTo>
                  <a:lnTo>
                    <a:pt x="313" y="71"/>
                  </a:lnTo>
                  <a:lnTo>
                    <a:pt x="289" y="92"/>
                  </a:lnTo>
                  <a:lnTo>
                    <a:pt x="270" y="109"/>
                  </a:lnTo>
                  <a:lnTo>
                    <a:pt x="257" y="122"/>
                  </a:lnTo>
                  <a:lnTo>
                    <a:pt x="254" y="128"/>
                  </a:lnTo>
                  <a:close/>
                  <a:moveTo>
                    <a:pt x="34" y="336"/>
                  </a:moveTo>
                  <a:lnTo>
                    <a:pt x="39" y="334"/>
                  </a:lnTo>
                  <a:lnTo>
                    <a:pt x="52" y="323"/>
                  </a:lnTo>
                  <a:lnTo>
                    <a:pt x="70" y="309"/>
                  </a:lnTo>
                  <a:lnTo>
                    <a:pt x="92" y="289"/>
                  </a:lnTo>
                  <a:lnTo>
                    <a:pt x="114" y="269"/>
                  </a:lnTo>
                  <a:lnTo>
                    <a:pt x="130" y="252"/>
                  </a:lnTo>
                  <a:lnTo>
                    <a:pt x="142" y="240"/>
                  </a:lnTo>
                  <a:lnTo>
                    <a:pt x="146" y="235"/>
                  </a:lnTo>
                  <a:lnTo>
                    <a:pt x="140" y="238"/>
                  </a:lnTo>
                  <a:lnTo>
                    <a:pt x="127" y="247"/>
                  </a:lnTo>
                  <a:lnTo>
                    <a:pt x="109" y="263"/>
                  </a:lnTo>
                  <a:lnTo>
                    <a:pt x="88" y="282"/>
                  </a:lnTo>
                  <a:lnTo>
                    <a:pt x="66" y="302"/>
                  </a:lnTo>
                  <a:lnTo>
                    <a:pt x="48" y="319"/>
                  </a:lnTo>
                  <a:lnTo>
                    <a:pt x="38" y="330"/>
                  </a:lnTo>
                  <a:lnTo>
                    <a:pt x="34" y="336"/>
                  </a:lnTo>
                  <a:close/>
                  <a:moveTo>
                    <a:pt x="181" y="203"/>
                  </a:moveTo>
                  <a:lnTo>
                    <a:pt x="187" y="200"/>
                  </a:lnTo>
                  <a:lnTo>
                    <a:pt x="200" y="190"/>
                  </a:lnTo>
                  <a:lnTo>
                    <a:pt x="219" y="175"/>
                  </a:lnTo>
                  <a:lnTo>
                    <a:pt x="243" y="155"/>
                  </a:lnTo>
                  <a:lnTo>
                    <a:pt x="267" y="134"/>
                  </a:lnTo>
                  <a:lnTo>
                    <a:pt x="285" y="117"/>
                  </a:lnTo>
                  <a:lnTo>
                    <a:pt x="297" y="105"/>
                  </a:lnTo>
                  <a:lnTo>
                    <a:pt x="300" y="99"/>
                  </a:lnTo>
                  <a:lnTo>
                    <a:pt x="295" y="101"/>
                  </a:lnTo>
                  <a:lnTo>
                    <a:pt x="281" y="112"/>
                  </a:lnTo>
                  <a:lnTo>
                    <a:pt x="262" y="127"/>
                  </a:lnTo>
                  <a:lnTo>
                    <a:pt x="238" y="146"/>
                  </a:lnTo>
                  <a:lnTo>
                    <a:pt x="216" y="168"/>
                  </a:lnTo>
                  <a:lnTo>
                    <a:pt x="197" y="184"/>
                  </a:lnTo>
                  <a:lnTo>
                    <a:pt x="185" y="197"/>
                  </a:lnTo>
                  <a:lnTo>
                    <a:pt x="181" y="203"/>
                  </a:lnTo>
                  <a:close/>
                  <a:moveTo>
                    <a:pt x="115" y="273"/>
                  </a:moveTo>
                  <a:lnTo>
                    <a:pt x="121" y="271"/>
                  </a:lnTo>
                  <a:lnTo>
                    <a:pt x="134" y="261"/>
                  </a:lnTo>
                  <a:lnTo>
                    <a:pt x="153" y="246"/>
                  </a:lnTo>
                  <a:lnTo>
                    <a:pt x="174" y="227"/>
                  </a:lnTo>
                  <a:lnTo>
                    <a:pt x="197" y="207"/>
                  </a:lnTo>
                  <a:lnTo>
                    <a:pt x="215" y="190"/>
                  </a:lnTo>
                  <a:lnTo>
                    <a:pt x="225" y="178"/>
                  </a:lnTo>
                  <a:lnTo>
                    <a:pt x="229" y="172"/>
                  </a:lnTo>
                  <a:lnTo>
                    <a:pt x="224" y="175"/>
                  </a:lnTo>
                  <a:lnTo>
                    <a:pt x="211" y="184"/>
                  </a:lnTo>
                  <a:lnTo>
                    <a:pt x="192" y="200"/>
                  </a:lnTo>
                  <a:lnTo>
                    <a:pt x="169" y="219"/>
                  </a:lnTo>
                  <a:lnTo>
                    <a:pt x="148" y="239"/>
                  </a:lnTo>
                  <a:lnTo>
                    <a:pt x="130" y="256"/>
                  </a:lnTo>
                  <a:lnTo>
                    <a:pt x="118" y="269"/>
                  </a:lnTo>
                  <a:lnTo>
                    <a:pt x="115" y="273"/>
                  </a:lnTo>
                  <a:close/>
                  <a:moveTo>
                    <a:pt x="55" y="341"/>
                  </a:moveTo>
                  <a:lnTo>
                    <a:pt x="60" y="339"/>
                  </a:lnTo>
                  <a:lnTo>
                    <a:pt x="73" y="329"/>
                  </a:lnTo>
                  <a:lnTo>
                    <a:pt x="91" y="314"/>
                  </a:lnTo>
                  <a:lnTo>
                    <a:pt x="112" y="296"/>
                  </a:lnTo>
                  <a:lnTo>
                    <a:pt x="133" y="276"/>
                  </a:lnTo>
                  <a:lnTo>
                    <a:pt x="149" y="260"/>
                  </a:lnTo>
                  <a:lnTo>
                    <a:pt x="160" y="248"/>
                  </a:lnTo>
                  <a:lnTo>
                    <a:pt x="164" y="242"/>
                  </a:lnTo>
                  <a:lnTo>
                    <a:pt x="159" y="245"/>
                  </a:lnTo>
                  <a:lnTo>
                    <a:pt x="146" y="254"/>
                  </a:lnTo>
                  <a:lnTo>
                    <a:pt x="128" y="269"/>
                  </a:lnTo>
                  <a:lnTo>
                    <a:pt x="108" y="288"/>
                  </a:lnTo>
                  <a:lnTo>
                    <a:pt x="86" y="307"/>
                  </a:lnTo>
                  <a:lnTo>
                    <a:pt x="70" y="323"/>
                  </a:lnTo>
                  <a:lnTo>
                    <a:pt x="59" y="335"/>
                  </a:lnTo>
                  <a:lnTo>
                    <a:pt x="55" y="341"/>
                  </a:lnTo>
                  <a:close/>
                  <a:moveTo>
                    <a:pt x="199" y="212"/>
                  </a:moveTo>
                  <a:lnTo>
                    <a:pt x="204" y="209"/>
                  </a:lnTo>
                  <a:lnTo>
                    <a:pt x="217" y="200"/>
                  </a:lnTo>
                  <a:lnTo>
                    <a:pt x="236" y="184"/>
                  </a:lnTo>
                  <a:lnTo>
                    <a:pt x="259" y="165"/>
                  </a:lnTo>
                  <a:lnTo>
                    <a:pt x="281" y="145"/>
                  </a:lnTo>
                  <a:lnTo>
                    <a:pt x="299" y="128"/>
                  </a:lnTo>
                  <a:lnTo>
                    <a:pt x="311" y="117"/>
                  </a:lnTo>
                  <a:lnTo>
                    <a:pt x="314" y="111"/>
                  </a:lnTo>
                  <a:lnTo>
                    <a:pt x="308" y="113"/>
                  </a:lnTo>
                  <a:lnTo>
                    <a:pt x="295" y="122"/>
                  </a:lnTo>
                  <a:lnTo>
                    <a:pt x="276" y="138"/>
                  </a:lnTo>
                  <a:lnTo>
                    <a:pt x="254" y="157"/>
                  </a:lnTo>
                  <a:lnTo>
                    <a:pt x="231" y="177"/>
                  </a:lnTo>
                  <a:lnTo>
                    <a:pt x="213" y="194"/>
                  </a:lnTo>
                  <a:lnTo>
                    <a:pt x="203" y="206"/>
                  </a:lnTo>
                  <a:lnTo>
                    <a:pt x="199" y="212"/>
                  </a:lnTo>
                  <a:close/>
                  <a:moveTo>
                    <a:pt x="1" y="404"/>
                  </a:moveTo>
                  <a:lnTo>
                    <a:pt x="7" y="402"/>
                  </a:lnTo>
                  <a:lnTo>
                    <a:pt x="19" y="393"/>
                  </a:lnTo>
                  <a:lnTo>
                    <a:pt x="35" y="379"/>
                  </a:lnTo>
                  <a:lnTo>
                    <a:pt x="55" y="360"/>
                  </a:lnTo>
                  <a:lnTo>
                    <a:pt x="76" y="342"/>
                  </a:lnTo>
                  <a:lnTo>
                    <a:pt x="91" y="326"/>
                  </a:lnTo>
                  <a:lnTo>
                    <a:pt x="102" y="315"/>
                  </a:lnTo>
                  <a:lnTo>
                    <a:pt x="104" y="309"/>
                  </a:lnTo>
                  <a:lnTo>
                    <a:pt x="99" y="311"/>
                  </a:lnTo>
                  <a:lnTo>
                    <a:pt x="88" y="320"/>
                  </a:lnTo>
                  <a:lnTo>
                    <a:pt x="71" y="334"/>
                  </a:lnTo>
                  <a:lnTo>
                    <a:pt x="51" y="353"/>
                  </a:lnTo>
                  <a:lnTo>
                    <a:pt x="30" y="371"/>
                  </a:lnTo>
                  <a:lnTo>
                    <a:pt x="15" y="387"/>
                  </a:lnTo>
                  <a:lnTo>
                    <a:pt x="4" y="399"/>
                  </a:lnTo>
                  <a:lnTo>
                    <a:pt x="1" y="404"/>
                  </a:lnTo>
                  <a:close/>
                  <a:moveTo>
                    <a:pt x="137" y="279"/>
                  </a:moveTo>
                  <a:lnTo>
                    <a:pt x="143" y="277"/>
                  </a:lnTo>
                  <a:lnTo>
                    <a:pt x="156" y="267"/>
                  </a:lnTo>
                  <a:lnTo>
                    <a:pt x="174" y="253"/>
                  </a:lnTo>
                  <a:lnTo>
                    <a:pt x="196" y="234"/>
                  </a:lnTo>
                  <a:lnTo>
                    <a:pt x="217" y="215"/>
                  </a:lnTo>
                  <a:lnTo>
                    <a:pt x="234" y="199"/>
                  </a:lnTo>
                  <a:lnTo>
                    <a:pt x="244" y="187"/>
                  </a:lnTo>
                  <a:lnTo>
                    <a:pt x="248" y="182"/>
                  </a:lnTo>
                  <a:lnTo>
                    <a:pt x="243" y="183"/>
                  </a:lnTo>
                  <a:lnTo>
                    <a:pt x="230" y="193"/>
                  </a:lnTo>
                  <a:lnTo>
                    <a:pt x="212" y="207"/>
                  </a:lnTo>
                  <a:lnTo>
                    <a:pt x="191" y="226"/>
                  </a:lnTo>
                  <a:lnTo>
                    <a:pt x="169" y="245"/>
                  </a:lnTo>
                  <a:lnTo>
                    <a:pt x="153" y="261"/>
                  </a:lnTo>
                  <a:lnTo>
                    <a:pt x="141" y="273"/>
                  </a:lnTo>
                  <a:lnTo>
                    <a:pt x="137" y="279"/>
                  </a:lnTo>
                  <a:close/>
                  <a:moveTo>
                    <a:pt x="83" y="342"/>
                  </a:moveTo>
                  <a:lnTo>
                    <a:pt x="89" y="341"/>
                  </a:lnTo>
                  <a:lnTo>
                    <a:pt x="101" y="332"/>
                  </a:lnTo>
                  <a:lnTo>
                    <a:pt x="117" y="317"/>
                  </a:lnTo>
                  <a:lnTo>
                    <a:pt x="139" y="299"/>
                  </a:lnTo>
                  <a:lnTo>
                    <a:pt x="159" y="280"/>
                  </a:lnTo>
                  <a:lnTo>
                    <a:pt x="174" y="265"/>
                  </a:lnTo>
                  <a:lnTo>
                    <a:pt x="185" y="253"/>
                  </a:lnTo>
                  <a:lnTo>
                    <a:pt x="188" y="248"/>
                  </a:lnTo>
                  <a:lnTo>
                    <a:pt x="183" y="250"/>
                  </a:lnTo>
                  <a:lnTo>
                    <a:pt x="171" y="259"/>
                  </a:lnTo>
                  <a:lnTo>
                    <a:pt x="154" y="273"/>
                  </a:lnTo>
                  <a:lnTo>
                    <a:pt x="133" y="291"/>
                  </a:lnTo>
                  <a:lnTo>
                    <a:pt x="112" y="310"/>
                  </a:lnTo>
                  <a:lnTo>
                    <a:pt x="97" y="326"/>
                  </a:lnTo>
                  <a:lnTo>
                    <a:pt x="86" y="338"/>
                  </a:lnTo>
                  <a:lnTo>
                    <a:pt x="83" y="342"/>
                  </a:lnTo>
                  <a:close/>
                  <a:moveTo>
                    <a:pt x="222" y="218"/>
                  </a:moveTo>
                  <a:lnTo>
                    <a:pt x="228" y="216"/>
                  </a:lnTo>
                  <a:lnTo>
                    <a:pt x="241" y="207"/>
                  </a:lnTo>
                  <a:lnTo>
                    <a:pt x="259" y="193"/>
                  </a:lnTo>
                  <a:lnTo>
                    <a:pt x="281" y="174"/>
                  </a:lnTo>
                  <a:lnTo>
                    <a:pt x="303" y="155"/>
                  </a:lnTo>
                  <a:lnTo>
                    <a:pt x="319" y="138"/>
                  </a:lnTo>
                  <a:lnTo>
                    <a:pt x="331" y="126"/>
                  </a:lnTo>
                  <a:lnTo>
                    <a:pt x="335" y="120"/>
                  </a:lnTo>
                  <a:lnTo>
                    <a:pt x="329" y="122"/>
                  </a:lnTo>
                  <a:lnTo>
                    <a:pt x="316" y="132"/>
                  </a:lnTo>
                  <a:lnTo>
                    <a:pt x="298" y="146"/>
                  </a:lnTo>
                  <a:lnTo>
                    <a:pt x="275" y="165"/>
                  </a:lnTo>
                  <a:lnTo>
                    <a:pt x="254" y="184"/>
                  </a:lnTo>
                  <a:lnTo>
                    <a:pt x="236" y="201"/>
                  </a:lnTo>
                  <a:lnTo>
                    <a:pt x="225" y="213"/>
                  </a:lnTo>
                  <a:lnTo>
                    <a:pt x="222" y="218"/>
                  </a:lnTo>
                  <a:close/>
                  <a:moveTo>
                    <a:pt x="34" y="403"/>
                  </a:moveTo>
                  <a:lnTo>
                    <a:pt x="39" y="402"/>
                  </a:lnTo>
                  <a:lnTo>
                    <a:pt x="51" y="392"/>
                  </a:lnTo>
                  <a:lnTo>
                    <a:pt x="66" y="379"/>
                  </a:lnTo>
                  <a:lnTo>
                    <a:pt x="86" y="361"/>
                  </a:lnTo>
                  <a:lnTo>
                    <a:pt x="105" y="343"/>
                  </a:lnTo>
                  <a:lnTo>
                    <a:pt x="121" y="328"/>
                  </a:lnTo>
                  <a:lnTo>
                    <a:pt x="131" y="316"/>
                  </a:lnTo>
                  <a:lnTo>
                    <a:pt x="134" y="311"/>
                  </a:lnTo>
                  <a:lnTo>
                    <a:pt x="129" y="313"/>
                  </a:lnTo>
                  <a:lnTo>
                    <a:pt x="117" y="322"/>
                  </a:lnTo>
                  <a:lnTo>
                    <a:pt x="101" y="335"/>
                  </a:lnTo>
                  <a:lnTo>
                    <a:pt x="82" y="353"/>
                  </a:lnTo>
                  <a:lnTo>
                    <a:pt x="61" y="371"/>
                  </a:lnTo>
                  <a:lnTo>
                    <a:pt x="46" y="386"/>
                  </a:lnTo>
                  <a:lnTo>
                    <a:pt x="36" y="398"/>
                  </a:lnTo>
                  <a:lnTo>
                    <a:pt x="34" y="403"/>
                  </a:lnTo>
                  <a:close/>
                  <a:moveTo>
                    <a:pt x="166" y="282"/>
                  </a:moveTo>
                  <a:lnTo>
                    <a:pt x="172" y="280"/>
                  </a:lnTo>
                  <a:lnTo>
                    <a:pt x="184" y="271"/>
                  </a:lnTo>
                  <a:lnTo>
                    <a:pt x="202" y="257"/>
                  </a:lnTo>
                  <a:lnTo>
                    <a:pt x="223" y="239"/>
                  </a:lnTo>
                  <a:lnTo>
                    <a:pt x="243" y="220"/>
                  </a:lnTo>
                  <a:lnTo>
                    <a:pt x="260" y="204"/>
                  </a:lnTo>
                  <a:lnTo>
                    <a:pt x="270" y="193"/>
                  </a:lnTo>
                  <a:lnTo>
                    <a:pt x="273" y="188"/>
                  </a:lnTo>
                  <a:lnTo>
                    <a:pt x="268" y="189"/>
                  </a:lnTo>
                  <a:lnTo>
                    <a:pt x="255" y="199"/>
                  </a:lnTo>
                  <a:lnTo>
                    <a:pt x="238" y="213"/>
                  </a:lnTo>
                  <a:lnTo>
                    <a:pt x="217" y="231"/>
                  </a:lnTo>
                  <a:lnTo>
                    <a:pt x="197" y="250"/>
                  </a:lnTo>
                  <a:lnTo>
                    <a:pt x="180" y="265"/>
                  </a:lnTo>
                  <a:lnTo>
                    <a:pt x="169" y="277"/>
                  </a:lnTo>
                  <a:lnTo>
                    <a:pt x="166" y="282"/>
                  </a:lnTo>
                  <a:close/>
                  <a:moveTo>
                    <a:pt x="116" y="342"/>
                  </a:moveTo>
                  <a:lnTo>
                    <a:pt x="122" y="341"/>
                  </a:lnTo>
                  <a:lnTo>
                    <a:pt x="133" y="333"/>
                  </a:lnTo>
                  <a:lnTo>
                    <a:pt x="150" y="319"/>
                  </a:lnTo>
                  <a:lnTo>
                    <a:pt x="169" y="301"/>
                  </a:lnTo>
                  <a:lnTo>
                    <a:pt x="190" y="283"/>
                  </a:lnTo>
                  <a:lnTo>
                    <a:pt x="205" y="267"/>
                  </a:lnTo>
                  <a:lnTo>
                    <a:pt x="216" y="257"/>
                  </a:lnTo>
                  <a:lnTo>
                    <a:pt x="218" y="251"/>
                  </a:lnTo>
                  <a:lnTo>
                    <a:pt x="213" y="253"/>
                  </a:lnTo>
                  <a:lnTo>
                    <a:pt x="202" y="261"/>
                  </a:lnTo>
                  <a:lnTo>
                    <a:pt x="185" y="275"/>
                  </a:lnTo>
                  <a:lnTo>
                    <a:pt x="165" y="292"/>
                  </a:lnTo>
                  <a:lnTo>
                    <a:pt x="145" y="310"/>
                  </a:lnTo>
                  <a:lnTo>
                    <a:pt x="129" y="326"/>
                  </a:lnTo>
                  <a:lnTo>
                    <a:pt x="120" y="338"/>
                  </a:lnTo>
                  <a:lnTo>
                    <a:pt x="116" y="342"/>
                  </a:lnTo>
                  <a:close/>
                  <a:moveTo>
                    <a:pt x="251" y="222"/>
                  </a:moveTo>
                  <a:lnTo>
                    <a:pt x="256" y="220"/>
                  </a:lnTo>
                  <a:lnTo>
                    <a:pt x="269" y="212"/>
                  </a:lnTo>
                  <a:lnTo>
                    <a:pt x="287" y="197"/>
                  </a:lnTo>
                  <a:lnTo>
                    <a:pt x="308" y="179"/>
                  </a:lnTo>
                  <a:lnTo>
                    <a:pt x="330" y="160"/>
                  </a:lnTo>
                  <a:lnTo>
                    <a:pt x="346" y="145"/>
                  </a:lnTo>
                  <a:lnTo>
                    <a:pt x="357" y="133"/>
                  </a:lnTo>
                  <a:lnTo>
                    <a:pt x="360" y="127"/>
                  </a:lnTo>
                  <a:lnTo>
                    <a:pt x="355" y="130"/>
                  </a:lnTo>
                  <a:lnTo>
                    <a:pt x="342" y="138"/>
                  </a:lnTo>
                  <a:lnTo>
                    <a:pt x="324" y="152"/>
                  </a:lnTo>
                  <a:lnTo>
                    <a:pt x="303" y="170"/>
                  </a:lnTo>
                  <a:lnTo>
                    <a:pt x="281" y="189"/>
                  </a:lnTo>
                  <a:lnTo>
                    <a:pt x="265" y="204"/>
                  </a:lnTo>
                  <a:lnTo>
                    <a:pt x="254" y="216"/>
                  </a:lnTo>
                  <a:lnTo>
                    <a:pt x="251" y="222"/>
                  </a:lnTo>
                  <a:close/>
                  <a:moveTo>
                    <a:pt x="72" y="399"/>
                  </a:moveTo>
                  <a:lnTo>
                    <a:pt x="77" y="398"/>
                  </a:lnTo>
                  <a:lnTo>
                    <a:pt x="88" y="390"/>
                  </a:lnTo>
                  <a:lnTo>
                    <a:pt x="104" y="377"/>
                  </a:lnTo>
                  <a:lnTo>
                    <a:pt x="123" y="360"/>
                  </a:lnTo>
                  <a:lnTo>
                    <a:pt x="142" y="342"/>
                  </a:lnTo>
                  <a:lnTo>
                    <a:pt x="156" y="327"/>
                  </a:lnTo>
                  <a:lnTo>
                    <a:pt x="166" y="316"/>
                  </a:lnTo>
                  <a:lnTo>
                    <a:pt x="169" y="311"/>
                  </a:lnTo>
                  <a:lnTo>
                    <a:pt x="165" y="313"/>
                  </a:lnTo>
                  <a:lnTo>
                    <a:pt x="153" y="321"/>
                  </a:lnTo>
                  <a:lnTo>
                    <a:pt x="137" y="334"/>
                  </a:lnTo>
                  <a:lnTo>
                    <a:pt x="117" y="351"/>
                  </a:lnTo>
                  <a:lnTo>
                    <a:pt x="99" y="368"/>
                  </a:lnTo>
                  <a:lnTo>
                    <a:pt x="84" y="384"/>
                  </a:lnTo>
                  <a:lnTo>
                    <a:pt x="74" y="395"/>
                  </a:lnTo>
                  <a:lnTo>
                    <a:pt x="72" y="399"/>
                  </a:lnTo>
                  <a:close/>
                  <a:moveTo>
                    <a:pt x="200" y="283"/>
                  </a:moveTo>
                  <a:lnTo>
                    <a:pt x="206" y="282"/>
                  </a:lnTo>
                  <a:lnTo>
                    <a:pt x="218" y="273"/>
                  </a:lnTo>
                  <a:lnTo>
                    <a:pt x="235" y="259"/>
                  </a:lnTo>
                  <a:lnTo>
                    <a:pt x="255" y="241"/>
                  </a:lnTo>
                  <a:lnTo>
                    <a:pt x="275" y="223"/>
                  </a:lnTo>
                  <a:lnTo>
                    <a:pt x="291" y="208"/>
                  </a:lnTo>
                  <a:lnTo>
                    <a:pt x="301" y="197"/>
                  </a:lnTo>
                  <a:lnTo>
                    <a:pt x="305" y="191"/>
                  </a:lnTo>
                  <a:lnTo>
                    <a:pt x="299" y="194"/>
                  </a:lnTo>
                  <a:lnTo>
                    <a:pt x="287" y="202"/>
                  </a:lnTo>
                  <a:lnTo>
                    <a:pt x="270" y="215"/>
                  </a:lnTo>
                  <a:lnTo>
                    <a:pt x="249" y="233"/>
                  </a:lnTo>
                  <a:lnTo>
                    <a:pt x="230" y="251"/>
                  </a:lnTo>
                  <a:lnTo>
                    <a:pt x="213" y="266"/>
                  </a:lnTo>
                  <a:lnTo>
                    <a:pt x="204" y="278"/>
                  </a:lnTo>
                  <a:lnTo>
                    <a:pt x="200" y="283"/>
                  </a:lnTo>
                  <a:close/>
                  <a:moveTo>
                    <a:pt x="33" y="454"/>
                  </a:moveTo>
                  <a:lnTo>
                    <a:pt x="38" y="452"/>
                  </a:lnTo>
                  <a:lnTo>
                    <a:pt x="48" y="444"/>
                  </a:lnTo>
                  <a:lnTo>
                    <a:pt x="64" y="431"/>
                  </a:lnTo>
                  <a:lnTo>
                    <a:pt x="82" y="415"/>
                  </a:lnTo>
                  <a:lnTo>
                    <a:pt x="99" y="398"/>
                  </a:lnTo>
                  <a:lnTo>
                    <a:pt x="114" y="384"/>
                  </a:lnTo>
                  <a:lnTo>
                    <a:pt x="123" y="373"/>
                  </a:lnTo>
                  <a:lnTo>
                    <a:pt x="126" y="367"/>
                  </a:lnTo>
                  <a:lnTo>
                    <a:pt x="121" y="370"/>
                  </a:lnTo>
                  <a:lnTo>
                    <a:pt x="110" y="377"/>
                  </a:lnTo>
                  <a:lnTo>
                    <a:pt x="95" y="390"/>
                  </a:lnTo>
                  <a:lnTo>
                    <a:pt x="77" y="406"/>
                  </a:lnTo>
                  <a:lnTo>
                    <a:pt x="58" y="423"/>
                  </a:lnTo>
                  <a:lnTo>
                    <a:pt x="45" y="437"/>
                  </a:lnTo>
                  <a:lnTo>
                    <a:pt x="35" y="448"/>
                  </a:lnTo>
                  <a:lnTo>
                    <a:pt x="33" y="454"/>
                  </a:lnTo>
                  <a:close/>
                  <a:moveTo>
                    <a:pt x="202" y="291"/>
                  </a:moveTo>
                  <a:lnTo>
                    <a:pt x="183" y="309"/>
                  </a:lnTo>
                  <a:lnTo>
                    <a:pt x="168" y="324"/>
                  </a:lnTo>
                  <a:lnTo>
                    <a:pt x="159" y="335"/>
                  </a:lnTo>
                  <a:lnTo>
                    <a:pt x="155" y="340"/>
                  </a:lnTo>
                  <a:lnTo>
                    <a:pt x="160" y="339"/>
                  </a:lnTo>
                  <a:lnTo>
                    <a:pt x="172" y="330"/>
                  </a:lnTo>
                  <a:lnTo>
                    <a:pt x="188" y="317"/>
                  </a:lnTo>
                  <a:lnTo>
                    <a:pt x="207" y="301"/>
                  </a:lnTo>
                  <a:lnTo>
                    <a:pt x="227" y="283"/>
                  </a:lnTo>
                  <a:lnTo>
                    <a:pt x="242" y="269"/>
                  </a:lnTo>
                  <a:lnTo>
                    <a:pt x="251" y="257"/>
                  </a:lnTo>
                  <a:lnTo>
                    <a:pt x="255" y="252"/>
                  </a:lnTo>
                  <a:lnTo>
                    <a:pt x="249" y="253"/>
                  </a:lnTo>
                  <a:lnTo>
                    <a:pt x="238" y="261"/>
                  </a:lnTo>
                  <a:lnTo>
                    <a:pt x="222" y="275"/>
                  </a:lnTo>
                  <a:lnTo>
                    <a:pt x="202" y="291"/>
                  </a:lnTo>
                  <a:close/>
                  <a:moveTo>
                    <a:pt x="116" y="395"/>
                  </a:moveTo>
                  <a:lnTo>
                    <a:pt x="121" y="393"/>
                  </a:lnTo>
                  <a:lnTo>
                    <a:pt x="131" y="385"/>
                  </a:lnTo>
                  <a:lnTo>
                    <a:pt x="147" y="373"/>
                  </a:lnTo>
                  <a:lnTo>
                    <a:pt x="166" y="357"/>
                  </a:lnTo>
                  <a:lnTo>
                    <a:pt x="184" y="340"/>
                  </a:lnTo>
                  <a:lnTo>
                    <a:pt x="198" y="324"/>
                  </a:lnTo>
                  <a:lnTo>
                    <a:pt x="207" y="314"/>
                  </a:lnTo>
                  <a:lnTo>
                    <a:pt x="210" y="309"/>
                  </a:lnTo>
                  <a:lnTo>
                    <a:pt x="205" y="310"/>
                  </a:lnTo>
                  <a:lnTo>
                    <a:pt x="194" y="319"/>
                  </a:lnTo>
                  <a:lnTo>
                    <a:pt x="179" y="330"/>
                  </a:lnTo>
                  <a:lnTo>
                    <a:pt x="160" y="347"/>
                  </a:lnTo>
                  <a:lnTo>
                    <a:pt x="142" y="364"/>
                  </a:lnTo>
                  <a:lnTo>
                    <a:pt x="128" y="379"/>
                  </a:lnTo>
                  <a:lnTo>
                    <a:pt x="118" y="390"/>
                  </a:lnTo>
                  <a:lnTo>
                    <a:pt x="116" y="395"/>
                  </a:lnTo>
                  <a:close/>
                  <a:moveTo>
                    <a:pt x="241" y="282"/>
                  </a:moveTo>
                  <a:lnTo>
                    <a:pt x="246" y="280"/>
                  </a:lnTo>
                  <a:lnTo>
                    <a:pt x="257" y="272"/>
                  </a:lnTo>
                  <a:lnTo>
                    <a:pt x="274" y="259"/>
                  </a:lnTo>
                  <a:lnTo>
                    <a:pt x="294" y="242"/>
                  </a:lnTo>
                  <a:lnTo>
                    <a:pt x="313" y="225"/>
                  </a:lnTo>
                  <a:lnTo>
                    <a:pt x="329" y="210"/>
                  </a:lnTo>
                  <a:lnTo>
                    <a:pt x="339" y="199"/>
                  </a:lnTo>
                  <a:lnTo>
                    <a:pt x="342" y="194"/>
                  </a:lnTo>
                  <a:lnTo>
                    <a:pt x="337" y="195"/>
                  </a:lnTo>
                  <a:lnTo>
                    <a:pt x="325" y="203"/>
                  </a:lnTo>
                  <a:lnTo>
                    <a:pt x="308" y="216"/>
                  </a:lnTo>
                  <a:lnTo>
                    <a:pt x="288" y="233"/>
                  </a:lnTo>
                  <a:lnTo>
                    <a:pt x="269" y="251"/>
                  </a:lnTo>
                  <a:lnTo>
                    <a:pt x="254" y="265"/>
                  </a:lnTo>
                  <a:lnTo>
                    <a:pt x="243" y="277"/>
                  </a:lnTo>
                  <a:lnTo>
                    <a:pt x="241" y="282"/>
                  </a:lnTo>
                  <a:close/>
                  <a:moveTo>
                    <a:pt x="123" y="399"/>
                  </a:moveTo>
                  <a:lnTo>
                    <a:pt x="107" y="416"/>
                  </a:lnTo>
                  <a:lnTo>
                    <a:pt x="92" y="430"/>
                  </a:lnTo>
                  <a:lnTo>
                    <a:pt x="84" y="441"/>
                  </a:lnTo>
                  <a:lnTo>
                    <a:pt x="82" y="446"/>
                  </a:lnTo>
                  <a:lnTo>
                    <a:pt x="86" y="444"/>
                  </a:lnTo>
                  <a:lnTo>
                    <a:pt x="97" y="437"/>
                  </a:lnTo>
                  <a:lnTo>
                    <a:pt x="111" y="424"/>
                  </a:lnTo>
                  <a:lnTo>
                    <a:pt x="129" y="409"/>
                  </a:lnTo>
                  <a:lnTo>
                    <a:pt x="147" y="392"/>
                  </a:lnTo>
                  <a:lnTo>
                    <a:pt x="160" y="378"/>
                  </a:lnTo>
                  <a:lnTo>
                    <a:pt x="169" y="368"/>
                  </a:lnTo>
                  <a:lnTo>
                    <a:pt x="172" y="362"/>
                  </a:lnTo>
                  <a:lnTo>
                    <a:pt x="167" y="365"/>
                  </a:lnTo>
                  <a:lnTo>
                    <a:pt x="156" y="372"/>
                  </a:lnTo>
                  <a:lnTo>
                    <a:pt x="141" y="384"/>
                  </a:lnTo>
                  <a:lnTo>
                    <a:pt x="123" y="399"/>
                  </a:lnTo>
                  <a:close/>
                  <a:moveTo>
                    <a:pt x="246" y="289"/>
                  </a:moveTo>
                  <a:lnTo>
                    <a:pt x="228" y="305"/>
                  </a:lnTo>
                  <a:lnTo>
                    <a:pt x="212" y="321"/>
                  </a:lnTo>
                  <a:lnTo>
                    <a:pt x="203" y="332"/>
                  </a:lnTo>
                  <a:lnTo>
                    <a:pt x="200" y="336"/>
                  </a:lnTo>
                  <a:lnTo>
                    <a:pt x="205" y="335"/>
                  </a:lnTo>
                  <a:lnTo>
                    <a:pt x="217" y="328"/>
                  </a:lnTo>
                  <a:lnTo>
                    <a:pt x="232" y="315"/>
                  </a:lnTo>
                  <a:lnTo>
                    <a:pt x="251" y="298"/>
                  </a:lnTo>
                  <a:lnTo>
                    <a:pt x="270" y="282"/>
                  </a:lnTo>
                  <a:lnTo>
                    <a:pt x="285" y="267"/>
                  </a:lnTo>
                  <a:lnTo>
                    <a:pt x="294" y="257"/>
                  </a:lnTo>
                  <a:lnTo>
                    <a:pt x="297" y="251"/>
                  </a:lnTo>
                  <a:lnTo>
                    <a:pt x="292" y="252"/>
                  </a:lnTo>
                  <a:lnTo>
                    <a:pt x="281" y="260"/>
                  </a:lnTo>
                  <a:lnTo>
                    <a:pt x="265" y="272"/>
                  </a:lnTo>
                  <a:lnTo>
                    <a:pt x="246" y="289"/>
                  </a:lnTo>
                  <a:close/>
                  <a:moveTo>
                    <a:pt x="97" y="459"/>
                  </a:moveTo>
                  <a:lnTo>
                    <a:pt x="114" y="442"/>
                  </a:lnTo>
                  <a:lnTo>
                    <a:pt x="127" y="429"/>
                  </a:lnTo>
                  <a:lnTo>
                    <a:pt x="136" y="418"/>
                  </a:lnTo>
                  <a:lnTo>
                    <a:pt x="137" y="414"/>
                  </a:lnTo>
                  <a:lnTo>
                    <a:pt x="134" y="415"/>
                  </a:lnTo>
                  <a:lnTo>
                    <a:pt x="123" y="422"/>
                  </a:lnTo>
                  <a:lnTo>
                    <a:pt x="109" y="434"/>
                  </a:lnTo>
                  <a:lnTo>
                    <a:pt x="92" y="449"/>
                  </a:lnTo>
                  <a:lnTo>
                    <a:pt x="76" y="465"/>
                  </a:lnTo>
                  <a:lnTo>
                    <a:pt x="63" y="479"/>
                  </a:lnTo>
                  <a:lnTo>
                    <a:pt x="54" y="488"/>
                  </a:lnTo>
                  <a:lnTo>
                    <a:pt x="52" y="493"/>
                  </a:lnTo>
                  <a:lnTo>
                    <a:pt x="57" y="492"/>
                  </a:lnTo>
                  <a:lnTo>
                    <a:pt x="66" y="485"/>
                  </a:lnTo>
                  <a:lnTo>
                    <a:pt x="80" y="473"/>
                  </a:lnTo>
                  <a:lnTo>
                    <a:pt x="97" y="459"/>
                  </a:lnTo>
                  <a:close/>
                  <a:moveTo>
                    <a:pt x="215" y="352"/>
                  </a:moveTo>
                  <a:lnTo>
                    <a:pt x="232" y="335"/>
                  </a:lnTo>
                  <a:lnTo>
                    <a:pt x="247" y="321"/>
                  </a:lnTo>
                  <a:lnTo>
                    <a:pt x="255" y="310"/>
                  </a:lnTo>
                  <a:lnTo>
                    <a:pt x="257" y="305"/>
                  </a:lnTo>
                  <a:lnTo>
                    <a:pt x="253" y="307"/>
                  </a:lnTo>
                  <a:lnTo>
                    <a:pt x="242" y="314"/>
                  </a:lnTo>
                  <a:lnTo>
                    <a:pt x="227" y="326"/>
                  </a:lnTo>
                  <a:lnTo>
                    <a:pt x="209" y="341"/>
                  </a:lnTo>
                  <a:lnTo>
                    <a:pt x="191" y="358"/>
                  </a:lnTo>
                  <a:lnTo>
                    <a:pt x="177" y="372"/>
                  </a:lnTo>
                  <a:lnTo>
                    <a:pt x="168" y="383"/>
                  </a:lnTo>
                  <a:lnTo>
                    <a:pt x="166" y="387"/>
                  </a:lnTo>
                  <a:lnTo>
                    <a:pt x="171" y="386"/>
                  </a:lnTo>
                  <a:lnTo>
                    <a:pt x="181" y="379"/>
                  </a:lnTo>
                  <a:lnTo>
                    <a:pt x="197" y="367"/>
                  </a:lnTo>
                  <a:lnTo>
                    <a:pt x="215" y="352"/>
                  </a:lnTo>
                  <a:close/>
                  <a:moveTo>
                    <a:pt x="287" y="279"/>
                  </a:moveTo>
                  <a:lnTo>
                    <a:pt x="289" y="279"/>
                  </a:lnTo>
                  <a:lnTo>
                    <a:pt x="292" y="278"/>
                  </a:lnTo>
                  <a:lnTo>
                    <a:pt x="298" y="275"/>
                  </a:lnTo>
                  <a:lnTo>
                    <a:pt x="304" y="270"/>
                  </a:lnTo>
                  <a:lnTo>
                    <a:pt x="320" y="258"/>
                  </a:lnTo>
                  <a:lnTo>
                    <a:pt x="339" y="241"/>
                  </a:lnTo>
                  <a:lnTo>
                    <a:pt x="358" y="225"/>
                  </a:lnTo>
                  <a:lnTo>
                    <a:pt x="373" y="210"/>
                  </a:lnTo>
                  <a:lnTo>
                    <a:pt x="382" y="200"/>
                  </a:lnTo>
                  <a:lnTo>
                    <a:pt x="386" y="194"/>
                  </a:lnTo>
                  <a:lnTo>
                    <a:pt x="380" y="195"/>
                  </a:lnTo>
                  <a:lnTo>
                    <a:pt x="369" y="203"/>
                  </a:lnTo>
                  <a:lnTo>
                    <a:pt x="352" y="215"/>
                  </a:lnTo>
                  <a:lnTo>
                    <a:pt x="333" y="232"/>
                  </a:lnTo>
                  <a:lnTo>
                    <a:pt x="314" y="248"/>
                  </a:lnTo>
                  <a:lnTo>
                    <a:pt x="299" y="263"/>
                  </a:lnTo>
                  <a:lnTo>
                    <a:pt x="289" y="273"/>
                  </a:lnTo>
                  <a:lnTo>
                    <a:pt x="287" y="279"/>
                  </a:lnTo>
                  <a:close/>
                  <a:moveTo>
                    <a:pt x="109" y="461"/>
                  </a:moveTo>
                  <a:lnTo>
                    <a:pt x="105" y="462"/>
                  </a:lnTo>
                  <a:lnTo>
                    <a:pt x="95" y="469"/>
                  </a:lnTo>
                  <a:lnTo>
                    <a:pt x="82" y="480"/>
                  </a:lnTo>
                  <a:lnTo>
                    <a:pt x="65" y="496"/>
                  </a:lnTo>
                  <a:lnTo>
                    <a:pt x="49" y="511"/>
                  </a:lnTo>
                  <a:lnTo>
                    <a:pt x="36" y="524"/>
                  </a:lnTo>
                  <a:lnTo>
                    <a:pt x="29" y="534"/>
                  </a:lnTo>
                  <a:lnTo>
                    <a:pt x="27" y="538"/>
                  </a:lnTo>
                  <a:lnTo>
                    <a:pt x="32" y="537"/>
                  </a:lnTo>
                  <a:lnTo>
                    <a:pt x="41" y="530"/>
                  </a:lnTo>
                  <a:lnTo>
                    <a:pt x="54" y="519"/>
                  </a:lnTo>
                  <a:lnTo>
                    <a:pt x="71" y="504"/>
                  </a:lnTo>
                  <a:lnTo>
                    <a:pt x="86" y="488"/>
                  </a:lnTo>
                  <a:lnTo>
                    <a:pt x="99" y="475"/>
                  </a:lnTo>
                  <a:lnTo>
                    <a:pt x="108" y="466"/>
                  </a:lnTo>
                  <a:lnTo>
                    <a:pt x="109" y="461"/>
                  </a:lnTo>
                  <a:close/>
                  <a:moveTo>
                    <a:pt x="183" y="402"/>
                  </a:moveTo>
                  <a:lnTo>
                    <a:pt x="199" y="385"/>
                  </a:lnTo>
                  <a:lnTo>
                    <a:pt x="213" y="372"/>
                  </a:lnTo>
                  <a:lnTo>
                    <a:pt x="222" y="361"/>
                  </a:lnTo>
                  <a:lnTo>
                    <a:pt x="224" y="357"/>
                  </a:lnTo>
                  <a:lnTo>
                    <a:pt x="219" y="358"/>
                  </a:lnTo>
                  <a:lnTo>
                    <a:pt x="209" y="365"/>
                  </a:lnTo>
                  <a:lnTo>
                    <a:pt x="194" y="377"/>
                  </a:lnTo>
                  <a:lnTo>
                    <a:pt x="177" y="392"/>
                  </a:lnTo>
                  <a:lnTo>
                    <a:pt x="160" y="408"/>
                  </a:lnTo>
                  <a:lnTo>
                    <a:pt x="147" y="422"/>
                  </a:lnTo>
                  <a:lnTo>
                    <a:pt x="139" y="431"/>
                  </a:lnTo>
                  <a:lnTo>
                    <a:pt x="136" y="436"/>
                  </a:lnTo>
                  <a:lnTo>
                    <a:pt x="141" y="435"/>
                  </a:lnTo>
                  <a:lnTo>
                    <a:pt x="150" y="428"/>
                  </a:lnTo>
                  <a:lnTo>
                    <a:pt x="166" y="417"/>
                  </a:lnTo>
                  <a:lnTo>
                    <a:pt x="183" y="402"/>
                  </a:lnTo>
                  <a:close/>
                  <a:moveTo>
                    <a:pt x="295" y="285"/>
                  </a:moveTo>
                  <a:lnTo>
                    <a:pt x="278" y="301"/>
                  </a:lnTo>
                  <a:lnTo>
                    <a:pt x="263" y="315"/>
                  </a:lnTo>
                  <a:lnTo>
                    <a:pt x="255" y="326"/>
                  </a:lnTo>
                  <a:lnTo>
                    <a:pt x="253" y="332"/>
                  </a:lnTo>
                  <a:lnTo>
                    <a:pt x="254" y="332"/>
                  </a:lnTo>
                  <a:lnTo>
                    <a:pt x="257" y="330"/>
                  </a:lnTo>
                  <a:lnTo>
                    <a:pt x="262" y="327"/>
                  </a:lnTo>
                  <a:lnTo>
                    <a:pt x="268" y="322"/>
                  </a:lnTo>
                  <a:lnTo>
                    <a:pt x="284" y="310"/>
                  </a:lnTo>
                  <a:lnTo>
                    <a:pt x="303" y="295"/>
                  </a:lnTo>
                  <a:lnTo>
                    <a:pt x="320" y="278"/>
                  </a:lnTo>
                  <a:lnTo>
                    <a:pt x="333" y="264"/>
                  </a:lnTo>
                  <a:lnTo>
                    <a:pt x="343" y="254"/>
                  </a:lnTo>
                  <a:lnTo>
                    <a:pt x="345" y="248"/>
                  </a:lnTo>
                  <a:lnTo>
                    <a:pt x="341" y="250"/>
                  </a:lnTo>
                  <a:lnTo>
                    <a:pt x="330" y="257"/>
                  </a:lnTo>
                  <a:lnTo>
                    <a:pt x="314" y="269"/>
                  </a:lnTo>
                  <a:lnTo>
                    <a:pt x="295" y="285"/>
                  </a:lnTo>
                  <a:close/>
                  <a:moveTo>
                    <a:pt x="44" y="538"/>
                  </a:moveTo>
                  <a:lnTo>
                    <a:pt x="28" y="554"/>
                  </a:lnTo>
                  <a:lnTo>
                    <a:pt x="16" y="566"/>
                  </a:lnTo>
                  <a:lnTo>
                    <a:pt x="9" y="575"/>
                  </a:lnTo>
                  <a:lnTo>
                    <a:pt x="7" y="580"/>
                  </a:lnTo>
                  <a:lnTo>
                    <a:pt x="10" y="579"/>
                  </a:lnTo>
                  <a:lnTo>
                    <a:pt x="20" y="573"/>
                  </a:lnTo>
                  <a:lnTo>
                    <a:pt x="33" y="562"/>
                  </a:lnTo>
                  <a:lnTo>
                    <a:pt x="48" y="548"/>
                  </a:lnTo>
                  <a:lnTo>
                    <a:pt x="64" y="532"/>
                  </a:lnTo>
                  <a:lnTo>
                    <a:pt x="76" y="520"/>
                  </a:lnTo>
                  <a:lnTo>
                    <a:pt x="84" y="511"/>
                  </a:lnTo>
                  <a:lnTo>
                    <a:pt x="85" y="506"/>
                  </a:lnTo>
                  <a:lnTo>
                    <a:pt x="82" y="507"/>
                  </a:lnTo>
                  <a:lnTo>
                    <a:pt x="72" y="513"/>
                  </a:lnTo>
                  <a:lnTo>
                    <a:pt x="59" y="524"/>
                  </a:lnTo>
                  <a:lnTo>
                    <a:pt x="44" y="538"/>
                  </a:lnTo>
                  <a:close/>
                  <a:moveTo>
                    <a:pt x="194" y="405"/>
                  </a:moveTo>
                  <a:lnTo>
                    <a:pt x="191" y="406"/>
                  </a:lnTo>
                  <a:lnTo>
                    <a:pt x="180" y="412"/>
                  </a:lnTo>
                  <a:lnTo>
                    <a:pt x="166" y="424"/>
                  </a:lnTo>
                  <a:lnTo>
                    <a:pt x="149" y="439"/>
                  </a:lnTo>
                  <a:lnTo>
                    <a:pt x="134" y="454"/>
                  </a:lnTo>
                  <a:lnTo>
                    <a:pt x="121" y="467"/>
                  </a:lnTo>
                  <a:lnTo>
                    <a:pt x="112" y="477"/>
                  </a:lnTo>
                  <a:lnTo>
                    <a:pt x="111" y="482"/>
                  </a:lnTo>
                  <a:lnTo>
                    <a:pt x="115" y="481"/>
                  </a:lnTo>
                  <a:lnTo>
                    <a:pt x="126" y="474"/>
                  </a:lnTo>
                  <a:lnTo>
                    <a:pt x="140" y="462"/>
                  </a:lnTo>
                  <a:lnTo>
                    <a:pt x="156" y="448"/>
                  </a:lnTo>
                  <a:lnTo>
                    <a:pt x="172" y="433"/>
                  </a:lnTo>
                  <a:lnTo>
                    <a:pt x="185" y="420"/>
                  </a:lnTo>
                  <a:lnTo>
                    <a:pt x="193" y="410"/>
                  </a:lnTo>
                  <a:lnTo>
                    <a:pt x="194" y="405"/>
                  </a:lnTo>
                  <a:close/>
                  <a:moveTo>
                    <a:pt x="269" y="346"/>
                  </a:moveTo>
                  <a:lnTo>
                    <a:pt x="287" y="329"/>
                  </a:lnTo>
                  <a:lnTo>
                    <a:pt x="300" y="316"/>
                  </a:lnTo>
                  <a:lnTo>
                    <a:pt x="308" y="305"/>
                  </a:lnTo>
                  <a:lnTo>
                    <a:pt x="311" y="301"/>
                  </a:lnTo>
                  <a:lnTo>
                    <a:pt x="310" y="301"/>
                  </a:lnTo>
                  <a:lnTo>
                    <a:pt x="306" y="302"/>
                  </a:lnTo>
                  <a:lnTo>
                    <a:pt x="301" y="304"/>
                  </a:lnTo>
                  <a:lnTo>
                    <a:pt x="295" y="309"/>
                  </a:lnTo>
                  <a:lnTo>
                    <a:pt x="281" y="320"/>
                  </a:lnTo>
                  <a:lnTo>
                    <a:pt x="263" y="335"/>
                  </a:lnTo>
                  <a:lnTo>
                    <a:pt x="247" y="351"/>
                  </a:lnTo>
                  <a:lnTo>
                    <a:pt x="232" y="365"/>
                  </a:lnTo>
                  <a:lnTo>
                    <a:pt x="224" y="376"/>
                  </a:lnTo>
                  <a:lnTo>
                    <a:pt x="222" y="380"/>
                  </a:lnTo>
                  <a:lnTo>
                    <a:pt x="223" y="380"/>
                  </a:lnTo>
                  <a:lnTo>
                    <a:pt x="227" y="379"/>
                  </a:lnTo>
                  <a:lnTo>
                    <a:pt x="231" y="377"/>
                  </a:lnTo>
                  <a:lnTo>
                    <a:pt x="237" y="372"/>
                  </a:lnTo>
                  <a:lnTo>
                    <a:pt x="253" y="360"/>
                  </a:lnTo>
                  <a:lnTo>
                    <a:pt x="269" y="346"/>
                  </a:lnTo>
                  <a:close/>
                  <a:moveTo>
                    <a:pt x="134" y="492"/>
                  </a:moveTo>
                  <a:lnTo>
                    <a:pt x="149" y="478"/>
                  </a:lnTo>
                  <a:lnTo>
                    <a:pt x="161" y="465"/>
                  </a:lnTo>
                  <a:lnTo>
                    <a:pt x="168" y="455"/>
                  </a:lnTo>
                  <a:lnTo>
                    <a:pt x="171" y="450"/>
                  </a:lnTo>
                  <a:lnTo>
                    <a:pt x="167" y="452"/>
                  </a:lnTo>
                  <a:lnTo>
                    <a:pt x="156" y="458"/>
                  </a:lnTo>
                  <a:lnTo>
                    <a:pt x="143" y="468"/>
                  </a:lnTo>
                  <a:lnTo>
                    <a:pt x="128" y="482"/>
                  </a:lnTo>
                  <a:lnTo>
                    <a:pt x="112" y="497"/>
                  </a:lnTo>
                  <a:lnTo>
                    <a:pt x="101" y="510"/>
                  </a:lnTo>
                  <a:lnTo>
                    <a:pt x="92" y="519"/>
                  </a:lnTo>
                  <a:lnTo>
                    <a:pt x="91" y="524"/>
                  </a:lnTo>
                  <a:lnTo>
                    <a:pt x="95" y="524"/>
                  </a:lnTo>
                  <a:lnTo>
                    <a:pt x="104" y="517"/>
                  </a:lnTo>
                  <a:lnTo>
                    <a:pt x="118" y="506"/>
                  </a:lnTo>
                  <a:lnTo>
                    <a:pt x="134" y="492"/>
                  </a:lnTo>
                  <a:close/>
                  <a:moveTo>
                    <a:pt x="243" y="393"/>
                  </a:moveTo>
                  <a:lnTo>
                    <a:pt x="259" y="378"/>
                  </a:lnTo>
                  <a:lnTo>
                    <a:pt x="272" y="365"/>
                  </a:lnTo>
                  <a:lnTo>
                    <a:pt x="280" y="354"/>
                  </a:lnTo>
                  <a:lnTo>
                    <a:pt x="282" y="349"/>
                  </a:lnTo>
                  <a:lnTo>
                    <a:pt x="278" y="351"/>
                  </a:lnTo>
                  <a:lnTo>
                    <a:pt x="267" y="357"/>
                  </a:lnTo>
                  <a:lnTo>
                    <a:pt x="253" y="368"/>
                  </a:lnTo>
                  <a:lnTo>
                    <a:pt x="236" y="383"/>
                  </a:lnTo>
                  <a:lnTo>
                    <a:pt x="219" y="398"/>
                  </a:lnTo>
                  <a:lnTo>
                    <a:pt x="207" y="411"/>
                  </a:lnTo>
                  <a:lnTo>
                    <a:pt x="199" y="422"/>
                  </a:lnTo>
                  <a:lnTo>
                    <a:pt x="197" y="427"/>
                  </a:lnTo>
                  <a:lnTo>
                    <a:pt x="198" y="427"/>
                  </a:lnTo>
                  <a:lnTo>
                    <a:pt x="202" y="425"/>
                  </a:lnTo>
                  <a:lnTo>
                    <a:pt x="206" y="423"/>
                  </a:lnTo>
                  <a:lnTo>
                    <a:pt x="211" y="418"/>
                  </a:lnTo>
                  <a:lnTo>
                    <a:pt x="225" y="408"/>
                  </a:lnTo>
                  <a:lnTo>
                    <a:pt x="243" y="393"/>
                  </a:lnTo>
                  <a:close/>
                  <a:moveTo>
                    <a:pt x="110" y="523"/>
                  </a:moveTo>
                  <a:lnTo>
                    <a:pt x="96" y="538"/>
                  </a:lnTo>
                  <a:lnTo>
                    <a:pt x="84" y="550"/>
                  </a:lnTo>
                  <a:lnTo>
                    <a:pt x="77" y="560"/>
                  </a:lnTo>
                  <a:lnTo>
                    <a:pt x="74" y="564"/>
                  </a:lnTo>
                  <a:lnTo>
                    <a:pt x="79" y="563"/>
                  </a:lnTo>
                  <a:lnTo>
                    <a:pt x="89" y="557"/>
                  </a:lnTo>
                  <a:lnTo>
                    <a:pt x="101" y="547"/>
                  </a:lnTo>
                  <a:lnTo>
                    <a:pt x="116" y="534"/>
                  </a:lnTo>
                  <a:lnTo>
                    <a:pt x="131" y="519"/>
                  </a:lnTo>
                  <a:lnTo>
                    <a:pt x="142" y="506"/>
                  </a:lnTo>
                  <a:lnTo>
                    <a:pt x="149" y="497"/>
                  </a:lnTo>
                  <a:lnTo>
                    <a:pt x="152" y="492"/>
                  </a:lnTo>
                  <a:lnTo>
                    <a:pt x="147" y="493"/>
                  </a:lnTo>
                  <a:lnTo>
                    <a:pt x="139" y="499"/>
                  </a:lnTo>
                  <a:lnTo>
                    <a:pt x="126" y="510"/>
                  </a:lnTo>
                  <a:lnTo>
                    <a:pt x="110" y="523"/>
                  </a:lnTo>
                  <a:close/>
                  <a:moveTo>
                    <a:pt x="221" y="437"/>
                  </a:moveTo>
                  <a:lnTo>
                    <a:pt x="236" y="423"/>
                  </a:lnTo>
                  <a:lnTo>
                    <a:pt x="248" y="410"/>
                  </a:lnTo>
                  <a:lnTo>
                    <a:pt x="256" y="400"/>
                  </a:lnTo>
                  <a:lnTo>
                    <a:pt x="259" y="396"/>
                  </a:lnTo>
                  <a:lnTo>
                    <a:pt x="256" y="395"/>
                  </a:lnTo>
                  <a:lnTo>
                    <a:pt x="254" y="396"/>
                  </a:lnTo>
                  <a:lnTo>
                    <a:pt x="249" y="399"/>
                  </a:lnTo>
                  <a:lnTo>
                    <a:pt x="244" y="403"/>
                  </a:lnTo>
                  <a:lnTo>
                    <a:pt x="230" y="414"/>
                  </a:lnTo>
                  <a:lnTo>
                    <a:pt x="215" y="427"/>
                  </a:lnTo>
                  <a:lnTo>
                    <a:pt x="198" y="442"/>
                  </a:lnTo>
                  <a:lnTo>
                    <a:pt x="186" y="455"/>
                  </a:lnTo>
                  <a:lnTo>
                    <a:pt x="179" y="465"/>
                  </a:lnTo>
                  <a:lnTo>
                    <a:pt x="177" y="469"/>
                  </a:lnTo>
                  <a:lnTo>
                    <a:pt x="178" y="469"/>
                  </a:lnTo>
                  <a:lnTo>
                    <a:pt x="181" y="468"/>
                  </a:lnTo>
                  <a:lnTo>
                    <a:pt x="185" y="466"/>
                  </a:lnTo>
                  <a:lnTo>
                    <a:pt x="191" y="462"/>
                  </a:lnTo>
                  <a:lnTo>
                    <a:pt x="204" y="452"/>
                  </a:lnTo>
                  <a:lnTo>
                    <a:pt x="221" y="437"/>
                  </a:lnTo>
                  <a:close/>
                  <a:moveTo>
                    <a:pt x="371" y="295"/>
                  </a:moveTo>
                  <a:lnTo>
                    <a:pt x="370" y="295"/>
                  </a:lnTo>
                  <a:lnTo>
                    <a:pt x="367" y="296"/>
                  </a:lnTo>
                  <a:lnTo>
                    <a:pt x="362" y="298"/>
                  </a:lnTo>
                  <a:lnTo>
                    <a:pt x="356" y="302"/>
                  </a:lnTo>
                  <a:lnTo>
                    <a:pt x="342" y="314"/>
                  </a:lnTo>
                  <a:lnTo>
                    <a:pt x="324" y="328"/>
                  </a:lnTo>
                  <a:lnTo>
                    <a:pt x="308" y="343"/>
                  </a:lnTo>
                  <a:lnTo>
                    <a:pt x="295" y="357"/>
                  </a:lnTo>
                  <a:lnTo>
                    <a:pt x="287" y="366"/>
                  </a:lnTo>
                  <a:lnTo>
                    <a:pt x="285" y="372"/>
                  </a:lnTo>
                  <a:lnTo>
                    <a:pt x="286" y="372"/>
                  </a:lnTo>
                  <a:lnTo>
                    <a:pt x="289" y="371"/>
                  </a:lnTo>
                  <a:lnTo>
                    <a:pt x="294" y="368"/>
                  </a:lnTo>
                  <a:lnTo>
                    <a:pt x="299" y="364"/>
                  </a:lnTo>
                  <a:lnTo>
                    <a:pt x="314" y="353"/>
                  </a:lnTo>
                  <a:lnTo>
                    <a:pt x="331" y="339"/>
                  </a:lnTo>
                  <a:lnTo>
                    <a:pt x="348" y="323"/>
                  </a:lnTo>
                  <a:lnTo>
                    <a:pt x="361" y="310"/>
                  </a:lnTo>
                  <a:lnTo>
                    <a:pt x="369" y="299"/>
                  </a:lnTo>
                  <a:lnTo>
                    <a:pt x="371" y="295"/>
                  </a:lnTo>
                  <a:close/>
                  <a:moveTo>
                    <a:pt x="97" y="562"/>
                  </a:moveTo>
                  <a:lnTo>
                    <a:pt x="83" y="575"/>
                  </a:lnTo>
                  <a:lnTo>
                    <a:pt x="72" y="588"/>
                  </a:lnTo>
                  <a:lnTo>
                    <a:pt x="65" y="597"/>
                  </a:lnTo>
                  <a:lnTo>
                    <a:pt x="64" y="601"/>
                  </a:lnTo>
                  <a:lnTo>
                    <a:pt x="67" y="600"/>
                  </a:lnTo>
                  <a:lnTo>
                    <a:pt x="77" y="594"/>
                  </a:lnTo>
                  <a:lnTo>
                    <a:pt x="89" y="585"/>
                  </a:lnTo>
                  <a:lnTo>
                    <a:pt x="103" y="572"/>
                  </a:lnTo>
                  <a:lnTo>
                    <a:pt x="117" y="557"/>
                  </a:lnTo>
                  <a:lnTo>
                    <a:pt x="128" y="545"/>
                  </a:lnTo>
                  <a:lnTo>
                    <a:pt x="135" y="537"/>
                  </a:lnTo>
                  <a:lnTo>
                    <a:pt x="137" y="532"/>
                  </a:lnTo>
                  <a:lnTo>
                    <a:pt x="133" y="534"/>
                  </a:lnTo>
                  <a:lnTo>
                    <a:pt x="124" y="538"/>
                  </a:lnTo>
                  <a:lnTo>
                    <a:pt x="111" y="549"/>
                  </a:lnTo>
                  <a:lnTo>
                    <a:pt x="97" y="562"/>
                  </a:lnTo>
                  <a:close/>
                  <a:moveTo>
                    <a:pt x="197" y="469"/>
                  </a:moveTo>
                  <a:lnTo>
                    <a:pt x="181" y="484"/>
                  </a:lnTo>
                  <a:lnTo>
                    <a:pt x="169" y="496"/>
                  </a:lnTo>
                  <a:lnTo>
                    <a:pt x="162" y="505"/>
                  </a:lnTo>
                  <a:lnTo>
                    <a:pt x="161" y="510"/>
                  </a:lnTo>
                  <a:lnTo>
                    <a:pt x="162" y="511"/>
                  </a:lnTo>
                  <a:lnTo>
                    <a:pt x="165" y="510"/>
                  </a:lnTo>
                  <a:lnTo>
                    <a:pt x="169" y="506"/>
                  </a:lnTo>
                  <a:lnTo>
                    <a:pt x="174" y="503"/>
                  </a:lnTo>
                  <a:lnTo>
                    <a:pt x="187" y="493"/>
                  </a:lnTo>
                  <a:lnTo>
                    <a:pt x="203" y="479"/>
                  </a:lnTo>
                  <a:lnTo>
                    <a:pt x="218" y="465"/>
                  </a:lnTo>
                  <a:lnTo>
                    <a:pt x="230" y="453"/>
                  </a:lnTo>
                  <a:lnTo>
                    <a:pt x="237" y="443"/>
                  </a:lnTo>
                  <a:lnTo>
                    <a:pt x="238" y="439"/>
                  </a:lnTo>
                  <a:lnTo>
                    <a:pt x="237" y="439"/>
                  </a:lnTo>
                  <a:lnTo>
                    <a:pt x="235" y="440"/>
                  </a:lnTo>
                  <a:lnTo>
                    <a:pt x="230" y="442"/>
                  </a:lnTo>
                  <a:lnTo>
                    <a:pt x="225" y="446"/>
                  </a:lnTo>
                  <a:lnTo>
                    <a:pt x="212" y="455"/>
                  </a:lnTo>
                  <a:lnTo>
                    <a:pt x="197" y="469"/>
                  </a:lnTo>
                  <a:close/>
                  <a:moveTo>
                    <a:pt x="308" y="384"/>
                  </a:moveTo>
                  <a:lnTo>
                    <a:pt x="325" y="368"/>
                  </a:lnTo>
                  <a:lnTo>
                    <a:pt x="337" y="357"/>
                  </a:lnTo>
                  <a:lnTo>
                    <a:pt x="345" y="347"/>
                  </a:lnTo>
                  <a:lnTo>
                    <a:pt x="346" y="341"/>
                  </a:lnTo>
                  <a:lnTo>
                    <a:pt x="345" y="341"/>
                  </a:lnTo>
                  <a:lnTo>
                    <a:pt x="343" y="342"/>
                  </a:lnTo>
                  <a:lnTo>
                    <a:pt x="338" y="345"/>
                  </a:lnTo>
                  <a:lnTo>
                    <a:pt x="332" y="348"/>
                  </a:lnTo>
                  <a:lnTo>
                    <a:pt x="319" y="359"/>
                  </a:lnTo>
                  <a:lnTo>
                    <a:pt x="303" y="373"/>
                  </a:lnTo>
                  <a:lnTo>
                    <a:pt x="286" y="387"/>
                  </a:lnTo>
                  <a:lnTo>
                    <a:pt x="274" y="400"/>
                  </a:lnTo>
                  <a:lnTo>
                    <a:pt x="266" y="410"/>
                  </a:lnTo>
                  <a:lnTo>
                    <a:pt x="265" y="416"/>
                  </a:lnTo>
                  <a:lnTo>
                    <a:pt x="266" y="416"/>
                  </a:lnTo>
                  <a:lnTo>
                    <a:pt x="269" y="415"/>
                  </a:lnTo>
                  <a:lnTo>
                    <a:pt x="273" y="412"/>
                  </a:lnTo>
                  <a:lnTo>
                    <a:pt x="279" y="409"/>
                  </a:lnTo>
                  <a:lnTo>
                    <a:pt x="293" y="398"/>
                  </a:lnTo>
                  <a:lnTo>
                    <a:pt x="308" y="384"/>
                  </a:lnTo>
                  <a:close/>
                  <a:moveTo>
                    <a:pt x="89" y="598"/>
                  </a:moveTo>
                  <a:lnTo>
                    <a:pt x="76" y="611"/>
                  </a:lnTo>
                  <a:lnTo>
                    <a:pt x="65" y="623"/>
                  </a:lnTo>
                  <a:lnTo>
                    <a:pt x="58" y="631"/>
                  </a:lnTo>
                  <a:lnTo>
                    <a:pt x="57" y="636"/>
                  </a:lnTo>
                  <a:lnTo>
                    <a:pt x="60" y="636"/>
                  </a:lnTo>
                  <a:lnTo>
                    <a:pt x="68" y="630"/>
                  </a:lnTo>
                  <a:lnTo>
                    <a:pt x="80" y="620"/>
                  </a:lnTo>
                  <a:lnTo>
                    <a:pt x="95" y="607"/>
                  </a:lnTo>
                  <a:lnTo>
                    <a:pt x="108" y="594"/>
                  </a:lnTo>
                  <a:lnTo>
                    <a:pt x="118" y="582"/>
                  </a:lnTo>
                  <a:lnTo>
                    <a:pt x="126" y="574"/>
                  </a:lnTo>
                  <a:lnTo>
                    <a:pt x="127" y="569"/>
                  </a:lnTo>
                  <a:lnTo>
                    <a:pt x="123" y="570"/>
                  </a:lnTo>
                  <a:lnTo>
                    <a:pt x="115" y="575"/>
                  </a:lnTo>
                  <a:lnTo>
                    <a:pt x="103" y="585"/>
                  </a:lnTo>
                  <a:lnTo>
                    <a:pt x="89" y="598"/>
                  </a:lnTo>
                  <a:close/>
                  <a:moveTo>
                    <a:pt x="184" y="509"/>
                  </a:moveTo>
                  <a:lnTo>
                    <a:pt x="169" y="522"/>
                  </a:lnTo>
                  <a:lnTo>
                    <a:pt x="159" y="535"/>
                  </a:lnTo>
                  <a:lnTo>
                    <a:pt x="152" y="543"/>
                  </a:lnTo>
                  <a:lnTo>
                    <a:pt x="149" y="548"/>
                  </a:lnTo>
                  <a:lnTo>
                    <a:pt x="150" y="548"/>
                  </a:lnTo>
                  <a:lnTo>
                    <a:pt x="154" y="548"/>
                  </a:lnTo>
                  <a:lnTo>
                    <a:pt x="158" y="545"/>
                  </a:lnTo>
                  <a:lnTo>
                    <a:pt x="162" y="542"/>
                  </a:lnTo>
                  <a:lnTo>
                    <a:pt x="175" y="531"/>
                  </a:lnTo>
                  <a:lnTo>
                    <a:pt x="190" y="518"/>
                  </a:lnTo>
                  <a:lnTo>
                    <a:pt x="204" y="505"/>
                  </a:lnTo>
                  <a:lnTo>
                    <a:pt x="216" y="493"/>
                  </a:lnTo>
                  <a:lnTo>
                    <a:pt x="223" y="484"/>
                  </a:lnTo>
                  <a:lnTo>
                    <a:pt x="224" y="479"/>
                  </a:lnTo>
                  <a:lnTo>
                    <a:pt x="223" y="479"/>
                  </a:lnTo>
                  <a:lnTo>
                    <a:pt x="221" y="480"/>
                  </a:lnTo>
                  <a:lnTo>
                    <a:pt x="216" y="482"/>
                  </a:lnTo>
                  <a:lnTo>
                    <a:pt x="211" y="485"/>
                  </a:lnTo>
                  <a:lnTo>
                    <a:pt x="198" y="496"/>
                  </a:lnTo>
                  <a:lnTo>
                    <a:pt x="184" y="509"/>
                  </a:lnTo>
                  <a:close/>
                  <a:moveTo>
                    <a:pt x="285" y="416"/>
                  </a:moveTo>
                  <a:lnTo>
                    <a:pt x="269" y="430"/>
                  </a:lnTo>
                  <a:lnTo>
                    <a:pt x="257" y="442"/>
                  </a:lnTo>
                  <a:lnTo>
                    <a:pt x="250" y="452"/>
                  </a:lnTo>
                  <a:lnTo>
                    <a:pt x="249" y="456"/>
                  </a:lnTo>
                  <a:lnTo>
                    <a:pt x="250" y="458"/>
                  </a:lnTo>
                  <a:lnTo>
                    <a:pt x="253" y="456"/>
                  </a:lnTo>
                  <a:lnTo>
                    <a:pt x="257" y="454"/>
                  </a:lnTo>
                  <a:lnTo>
                    <a:pt x="262" y="450"/>
                  </a:lnTo>
                  <a:lnTo>
                    <a:pt x="275" y="440"/>
                  </a:lnTo>
                  <a:lnTo>
                    <a:pt x="292" y="427"/>
                  </a:lnTo>
                  <a:lnTo>
                    <a:pt x="306" y="412"/>
                  </a:lnTo>
                  <a:lnTo>
                    <a:pt x="318" y="399"/>
                  </a:lnTo>
                  <a:lnTo>
                    <a:pt x="326" y="390"/>
                  </a:lnTo>
                  <a:lnTo>
                    <a:pt x="327" y="385"/>
                  </a:lnTo>
                  <a:lnTo>
                    <a:pt x="326" y="385"/>
                  </a:lnTo>
                  <a:lnTo>
                    <a:pt x="324" y="386"/>
                  </a:lnTo>
                  <a:lnTo>
                    <a:pt x="319" y="389"/>
                  </a:lnTo>
                  <a:lnTo>
                    <a:pt x="314" y="392"/>
                  </a:lnTo>
                  <a:lnTo>
                    <a:pt x="300" y="402"/>
                  </a:lnTo>
                  <a:lnTo>
                    <a:pt x="285" y="416"/>
                  </a:lnTo>
                  <a:close/>
                  <a:moveTo>
                    <a:pt x="84" y="631"/>
                  </a:moveTo>
                  <a:lnTo>
                    <a:pt x="71" y="644"/>
                  </a:lnTo>
                  <a:lnTo>
                    <a:pt x="61" y="655"/>
                  </a:lnTo>
                  <a:lnTo>
                    <a:pt x="55" y="663"/>
                  </a:lnTo>
                  <a:lnTo>
                    <a:pt x="53" y="668"/>
                  </a:lnTo>
                  <a:lnTo>
                    <a:pt x="58" y="668"/>
                  </a:lnTo>
                  <a:lnTo>
                    <a:pt x="66" y="662"/>
                  </a:lnTo>
                  <a:lnTo>
                    <a:pt x="77" y="652"/>
                  </a:lnTo>
                  <a:lnTo>
                    <a:pt x="90" y="640"/>
                  </a:lnTo>
                  <a:lnTo>
                    <a:pt x="103" y="627"/>
                  </a:lnTo>
                  <a:lnTo>
                    <a:pt x="114" y="617"/>
                  </a:lnTo>
                  <a:lnTo>
                    <a:pt x="120" y="608"/>
                  </a:lnTo>
                  <a:lnTo>
                    <a:pt x="121" y="604"/>
                  </a:lnTo>
                  <a:lnTo>
                    <a:pt x="117" y="605"/>
                  </a:lnTo>
                  <a:lnTo>
                    <a:pt x="109" y="610"/>
                  </a:lnTo>
                  <a:lnTo>
                    <a:pt x="98" y="619"/>
                  </a:lnTo>
                  <a:lnTo>
                    <a:pt x="84" y="631"/>
                  </a:lnTo>
                  <a:close/>
                  <a:moveTo>
                    <a:pt x="215" y="517"/>
                  </a:moveTo>
                  <a:lnTo>
                    <a:pt x="210" y="517"/>
                  </a:lnTo>
                  <a:lnTo>
                    <a:pt x="202" y="523"/>
                  </a:lnTo>
                  <a:lnTo>
                    <a:pt x="190" y="532"/>
                  </a:lnTo>
                  <a:lnTo>
                    <a:pt x="175" y="544"/>
                  </a:lnTo>
                  <a:lnTo>
                    <a:pt x="161" y="559"/>
                  </a:lnTo>
                  <a:lnTo>
                    <a:pt x="150" y="570"/>
                  </a:lnTo>
                  <a:lnTo>
                    <a:pt x="145" y="579"/>
                  </a:lnTo>
                  <a:lnTo>
                    <a:pt x="142" y="583"/>
                  </a:lnTo>
                  <a:lnTo>
                    <a:pt x="145" y="583"/>
                  </a:lnTo>
                  <a:lnTo>
                    <a:pt x="147" y="582"/>
                  </a:lnTo>
                  <a:lnTo>
                    <a:pt x="150" y="581"/>
                  </a:lnTo>
                  <a:lnTo>
                    <a:pt x="155" y="578"/>
                  </a:lnTo>
                  <a:lnTo>
                    <a:pt x="167" y="568"/>
                  </a:lnTo>
                  <a:lnTo>
                    <a:pt x="181" y="555"/>
                  </a:lnTo>
                  <a:lnTo>
                    <a:pt x="196" y="542"/>
                  </a:lnTo>
                  <a:lnTo>
                    <a:pt x="206" y="530"/>
                  </a:lnTo>
                  <a:lnTo>
                    <a:pt x="212" y="522"/>
                  </a:lnTo>
                  <a:lnTo>
                    <a:pt x="215" y="517"/>
                  </a:lnTo>
                  <a:close/>
                  <a:moveTo>
                    <a:pt x="272" y="455"/>
                  </a:moveTo>
                  <a:lnTo>
                    <a:pt x="257" y="469"/>
                  </a:lnTo>
                  <a:lnTo>
                    <a:pt x="247" y="481"/>
                  </a:lnTo>
                  <a:lnTo>
                    <a:pt x="240" y="491"/>
                  </a:lnTo>
                  <a:lnTo>
                    <a:pt x="237" y="496"/>
                  </a:lnTo>
                  <a:lnTo>
                    <a:pt x="238" y="496"/>
                  </a:lnTo>
                  <a:lnTo>
                    <a:pt x="242" y="494"/>
                  </a:lnTo>
                  <a:lnTo>
                    <a:pt x="246" y="493"/>
                  </a:lnTo>
                  <a:lnTo>
                    <a:pt x="251" y="490"/>
                  </a:lnTo>
                  <a:lnTo>
                    <a:pt x="263" y="479"/>
                  </a:lnTo>
                  <a:lnTo>
                    <a:pt x="279" y="466"/>
                  </a:lnTo>
                  <a:lnTo>
                    <a:pt x="293" y="453"/>
                  </a:lnTo>
                  <a:lnTo>
                    <a:pt x="305" y="441"/>
                  </a:lnTo>
                  <a:lnTo>
                    <a:pt x="312" y="431"/>
                  </a:lnTo>
                  <a:lnTo>
                    <a:pt x="313" y="427"/>
                  </a:lnTo>
                  <a:lnTo>
                    <a:pt x="312" y="427"/>
                  </a:lnTo>
                  <a:lnTo>
                    <a:pt x="310" y="427"/>
                  </a:lnTo>
                  <a:lnTo>
                    <a:pt x="305" y="429"/>
                  </a:lnTo>
                  <a:lnTo>
                    <a:pt x="300" y="433"/>
                  </a:lnTo>
                  <a:lnTo>
                    <a:pt x="287" y="443"/>
                  </a:lnTo>
                  <a:lnTo>
                    <a:pt x="272" y="455"/>
                  </a:lnTo>
                  <a:close/>
                  <a:moveTo>
                    <a:pt x="54" y="698"/>
                  </a:moveTo>
                  <a:lnTo>
                    <a:pt x="59" y="698"/>
                  </a:lnTo>
                  <a:lnTo>
                    <a:pt x="66" y="693"/>
                  </a:lnTo>
                  <a:lnTo>
                    <a:pt x="77" y="683"/>
                  </a:lnTo>
                  <a:lnTo>
                    <a:pt x="90" y="671"/>
                  </a:lnTo>
                  <a:lnTo>
                    <a:pt x="103" y="660"/>
                  </a:lnTo>
                  <a:lnTo>
                    <a:pt x="112" y="649"/>
                  </a:lnTo>
                  <a:lnTo>
                    <a:pt x="118" y="640"/>
                  </a:lnTo>
                  <a:lnTo>
                    <a:pt x="120" y="636"/>
                  </a:lnTo>
                  <a:lnTo>
                    <a:pt x="116" y="637"/>
                  </a:lnTo>
                  <a:lnTo>
                    <a:pt x="108" y="642"/>
                  </a:lnTo>
                  <a:lnTo>
                    <a:pt x="97" y="650"/>
                  </a:lnTo>
                  <a:lnTo>
                    <a:pt x="84" y="662"/>
                  </a:lnTo>
                  <a:lnTo>
                    <a:pt x="72" y="675"/>
                  </a:lnTo>
                  <a:lnTo>
                    <a:pt x="63" y="686"/>
                  </a:lnTo>
                  <a:lnTo>
                    <a:pt x="57" y="694"/>
                  </a:lnTo>
                  <a:lnTo>
                    <a:pt x="54" y="698"/>
                  </a:lnTo>
                  <a:close/>
                  <a:moveTo>
                    <a:pt x="209" y="553"/>
                  </a:moveTo>
                  <a:lnTo>
                    <a:pt x="205" y="553"/>
                  </a:lnTo>
                  <a:lnTo>
                    <a:pt x="197" y="559"/>
                  </a:lnTo>
                  <a:lnTo>
                    <a:pt x="185" y="567"/>
                  </a:lnTo>
                  <a:lnTo>
                    <a:pt x="172" y="579"/>
                  </a:lnTo>
                  <a:lnTo>
                    <a:pt x="158" y="592"/>
                  </a:lnTo>
                  <a:lnTo>
                    <a:pt x="148" y="604"/>
                  </a:lnTo>
                  <a:lnTo>
                    <a:pt x="142" y="612"/>
                  </a:lnTo>
                  <a:lnTo>
                    <a:pt x="140" y="617"/>
                  </a:lnTo>
                  <a:lnTo>
                    <a:pt x="141" y="617"/>
                  </a:lnTo>
                  <a:lnTo>
                    <a:pt x="145" y="616"/>
                  </a:lnTo>
                  <a:lnTo>
                    <a:pt x="148" y="613"/>
                  </a:lnTo>
                  <a:lnTo>
                    <a:pt x="153" y="611"/>
                  </a:lnTo>
                  <a:lnTo>
                    <a:pt x="164" y="601"/>
                  </a:lnTo>
                  <a:lnTo>
                    <a:pt x="178" y="589"/>
                  </a:lnTo>
                  <a:lnTo>
                    <a:pt x="191" y="576"/>
                  </a:lnTo>
                  <a:lnTo>
                    <a:pt x="202" y="566"/>
                  </a:lnTo>
                  <a:lnTo>
                    <a:pt x="207" y="557"/>
                  </a:lnTo>
                  <a:lnTo>
                    <a:pt x="209" y="553"/>
                  </a:lnTo>
                  <a:close/>
                  <a:moveTo>
                    <a:pt x="231" y="532"/>
                  </a:moveTo>
                  <a:lnTo>
                    <a:pt x="232" y="532"/>
                  </a:lnTo>
                  <a:lnTo>
                    <a:pt x="235" y="531"/>
                  </a:lnTo>
                  <a:lnTo>
                    <a:pt x="238" y="529"/>
                  </a:lnTo>
                  <a:lnTo>
                    <a:pt x="244" y="526"/>
                  </a:lnTo>
                  <a:lnTo>
                    <a:pt x="256" y="517"/>
                  </a:lnTo>
                  <a:lnTo>
                    <a:pt x="270" y="504"/>
                  </a:lnTo>
                  <a:lnTo>
                    <a:pt x="285" y="491"/>
                  </a:lnTo>
                  <a:lnTo>
                    <a:pt x="295" y="479"/>
                  </a:lnTo>
                  <a:lnTo>
                    <a:pt x="303" y="471"/>
                  </a:lnTo>
                  <a:lnTo>
                    <a:pt x="304" y="466"/>
                  </a:lnTo>
                  <a:lnTo>
                    <a:pt x="303" y="465"/>
                  </a:lnTo>
                  <a:lnTo>
                    <a:pt x="299" y="466"/>
                  </a:lnTo>
                  <a:lnTo>
                    <a:pt x="295" y="468"/>
                  </a:lnTo>
                  <a:lnTo>
                    <a:pt x="291" y="472"/>
                  </a:lnTo>
                  <a:lnTo>
                    <a:pt x="279" y="480"/>
                  </a:lnTo>
                  <a:lnTo>
                    <a:pt x="263" y="493"/>
                  </a:lnTo>
                  <a:lnTo>
                    <a:pt x="250" y="506"/>
                  </a:lnTo>
                  <a:lnTo>
                    <a:pt x="240" y="518"/>
                  </a:lnTo>
                  <a:lnTo>
                    <a:pt x="232" y="528"/>
                  </a:lnTo>
                  <a:lnTo>
                    <a:pt x="231" y="532"/>
                  </a:lnTo>
                  <a:close/>
                  <a:moveTo>
                    <a:pt x="122" y="665"/>
                  </a:moveTo>
                  <a:lnTo>
                    <a:pt x="118" y="667"/>
                  </a:lnTo>
                  <a:lnTo>
                    <a:pt x="110" y="671"/>
                  </a:lnTo>
                  <a:lnTo>
                    <a:pt x="101" y="680"/>
                  </a:lnTo>
                  <a:lnTo>
                    <a:pt x="88" y="690"/>
                  </a:lnTo>
                  <a:lnTo>
                    <a:pt x="76" y="702"/>
                  </a:lnTo>
                  <a:lnTo>
                    <a:pt x="67" y="713"/>
                  </a:lnTo>
                  <a:lnTo>
                    <a:pt x="61" y="721"/>
                  </a:lnTo>
                  <a:lnTo>
                    <a:pt x="60" y="726"/>
                  </a:lnTo>
                  <a:lnTo>
                    <a:pt x="64" y="725"/>
                  </a:lnTo>
                  <a:lnTo>
                    <a:pt x="71" y="720"/>
                  </a:lnTo>
                  <a:lnTo>
                    <a:pt x="82" y="712"/>
                  </a:lnTo>
                  <a:lnTo>
                    <a:pt x="93" y="701"/>
                  </a:lnTo>
                  <a:lnTo>
                    <a:pt x="105" y="689"/>
                  </a:lnTo>
                  <a:lnTo>
                    <a:pt x="115" y="679"/>
                  </a:lnTo>
                  <a:lnTo>
                    <a:pt x="121" y="670"/>
                  </a:lnTo>
                  <a:lnTo>
                    <a:pt x="122" y="665"/>
                  </a:lnTo>
                  <a:close/>
                  <a:moveTo>
                    <a:pt x="207" y="586"/>
                  </a:moveTo>
                  <a:lnTo>
                    <a:pt x="204" y="586"/>
                  </a:lnTo>
                  <a:lnTo>
                    <a:pt x="196" y="591"/>
                  </a:lnTo>
                  <a:lnTo>
                    <a:pt x="185" y="599"/>
                  </a:lnTo>
                  <a:lnTo>
                    <a:pt x="172" y="611"/>
                  </a:lnTo>
                  <a:lnTo>
                    <a:pt x="159" y="624"/>
                  </a:lnTo>
                  <a:lnTo>
                    <a:pt x="149" y="635"/>
                  </a:lnTo>
                  <a:lnTo>
                    <a:pt x="143" y="643"/>
                  </a:lnTo>
                  <a:lnTo>
                    <a:pt x="142" y="648"/>
                  </a:lnTo>
                  <a:lnTo>
                    <a:pt x="143" y="648"/>
                  </a:lnTo>
                  <a:lnTo>
                    <a:pt x="146" y="646"/>
                  </a:lnTo>
                  <a:lnTo>
                    <a:pt x="149" y="645"/>
                  </a:lnTo>
                  <a:lnTo>
                    <a:pt x="154" y="642"/>
                  </a:lnTo>
                  <a:lnTo>
                    <a:pt x="165" y="633"/>
                  </a:lnTo>
                  <a:lnTo>
                    <a:pt x="178" y="621"/>
                  </a:lnTo>
                  <a:lnTo>
                    <a:pt x="191" y="610"/>
                  </a:lnTo>
                  <a:lnTo>
                    <a:pt x="200" y="598"/>
                  </a:lnTo>
                  <a:lnTo>
                    <a:pt x="206" y="589"/>
                  </a:lnTo>
                  <a:lnTo>
                    <a:pt x="207" y="586"/>
                  </a:lnTo>
                  <a:close/>
                  <a:moveTo>
                    <a:pt x="267" y="540"/>
                  </a:moveTo>
                  <a:lnTo>
                    <a:pt x="280" y="526"/>
                  </a:lnTo>
                  <a:lnTo>
                    <a:pt x="291" y="515"/>
                  </a:lnTo>
                  <a:lnTo>
                    <a:pt x="297" y="506"/>
                  </a:lnTo>
                  <a:lnTo>
                    <a:pt x="298" y="501"/>
                  </a:lnTo>
                  <a:lnTo>
                    <a:pt x="297" y="501"/>
                  </a:lnTo>
                  <a:lnTo>
                    <a:pt x="294" y="503"/>
                  </a:lnTo>
                  <a:lnTo>
                    <a:pt x="291" y="504"/>
                  </a:lnTo>
                  <a:lnTo>
                    <a:pt x="286" y="507"/>
                  </a:lnTo>
                  <a:lnTo>
                    <a:pt x="274" y="516"/>
                  </a:lnTo>
                  <a:lnTo>
                    <a:pt x="260" y="529"/>
                  </a:lnTo>
                  <a:lnTo>
                    <a:pt x="247" y="541"/>
                  </a:lnTo>
                  <a:lnTo>
                    <a:pt x="236" y="553"/>
                  </a:lnTo>
                  <a:lnTo>
                    <a:pt x="230" y="561"/>
                  </a:lnTo>
                  <a:lnTo>
                    <a:pt x="229" y="566"/>
                  </a:lnTo>
                  <a:lnTo>
                    <a:pt x="230" y="566"/>
                  </a:lnTo>
                  <a:lnTo>
                    <a:pt x="232" y="566"/>
                  </a:lnTo>
                  <a:lnTo>
                    <a:pt x="236" y="563"/>
                  </a:lnTo>
                  <a:lnTo>
                    <a:pt x="241" y="560"/>
                  </a:lnTo>
                  <a:lnTo>
                    <a:pt x="253" y="551"/>
                  </a:lnTo>
                  <a:lnTo>
                    <a:pt x="267" y="540"/>
                  </a:lnTo>
                  <a:close/>
                  <a:moveTo>
                    <a:pt x="128" y="694"/>
                  </a:moveTo>
                  <a:lnTo>
                    <a:pt x="124" y="694"/>
                  </a:lnTo>
                  <a:lnTo>
                    <a:pt x="117" y="699"/>
                  </a:lnTo>
                  <a:lnTo>
                    <a:pt x="108" y="707"/>
                  </a:lnTo>
                  <a:lnTo>
                    <a:pt x="96" y="718"/>
                  </a:lnTo>
                  <a:lnTo>
                    <a:pt x="84" y="730"/>
                  </a:lnTo>
                  <a:lnTo>
                    <a:pt x="76" y="739"/>
                  </a:lnTo>
                  <a:lnTo>
                    <a:pt x="70" y="747"/>
                  </a:lnTo>
                  <a:lnTo>
                    <a:pt x="70" y="751"/>
                  </a:lnTo>
                  <a:lnTo>
                    <a:pt x="72" y="751"/>
                  </a:lnTo>
                  <a:lnTo>
                    <a:pt x="80" y="746"/>
                  </a:lnTo>
                  <a:lnTo>
                    <a:pt x="90" y="738"/>
                  </a:lnTo>
                  <a:lnTo>
                    <a:pt x="102" y="727"/>
                  </a:lnTo>
                  <a:lnTo>
                    <a:pt x="114" y="717"/>
                  </a:lnTo>
                  <a:lnTo>
                    <a:pt x="122" y="706"/>
                  </a:lnTo>
                  <a:lnTo>
                    <a:pt x="127" y="699"/>
                  </a:lnTo>
                  <a:lnTo>
                    <a:pt x="128" y="694"/>
                  </a:lnTo>
                  <a:close/>
                  <a:moveTo>
                    <a:pt x="210" y="617"/>
                  </a:moveTo>
                  <a:lnTo>
                    <a:pt x="206" y="617"/>
                  </a:lnTo>
                  <a:lnTo>
                    <a:pt x="199" y="621"/>
                  </a:lnTo>
                  <a:lnTo>
                    <a:pt x="188" y="630"/>
                  </a:lnTo>
                  <a:lnTo>
                    <a:pt x="175" y="640"/>
                  </a:lnTo>
                  <a:lnTo>
                    <a:pt x="164" y="652"/>
                  </a:lnTo>
                  <a:lnTo>
                    <a:pt x="154" y="663"/>
                  </a:lnTo>
                  <a:lnTo>
                    <a:pt x="149" y="671"/>
                  </a:lnTo>
                  <a:lnTo>
                    <a:pt x="147" y="676"/>
                  </a:lnTo>
                  <a:lnTo>
                    <a:pt x="149" y="676"/>
                  </a:lnTo>
                  <a:lnTo>
                    <a:pt x="152" y="675"/>
                  </a:lnTo>
                  <a:lnTo>
                    <a:pt x="155" y="674"/>
                  </a:lnTo>
                  <a:lnTo>
                    <a:pt x="159" y="670"/>
                  </a:lnTo>
                  <a:lnTo>
                    <a:pt x="169" y="662"/>
                  </a:lnTo>
                  <a:lnTo>
                    <a:pt x="183" y="651"/>
                  </a:lnTo>
                  <a:lnTo>
                    <a:pt x="194" y="639"/>
                  </a:lnTo>
                  <a:lnTo>
                    <a:pt x="204" y="629"/>
                  </a:lnTo>
                  <a:lnTo>
                    <a:pt x="209" y="620"/>
                  </a:lnTo>
                  <a:lnTo>
                    <a:pt x="210" y="617"/>
                  </a:lnTo>
                  <a:close/>
                  <a:moveTo>
                    <a:pt x="298" y="536"/>
                  </a:moveTo>
                  <a:lnTo>
                    <a:pt x="297" y="536"/>
                  </a:lnTo>
                  <a:lnTo>
                    <a:pt x="293" y="536"/>
                  </a:lnTo>
                  <a:lnTo>
                    <a:pt x="289" y="538"/>
                  </a:lnTo>
                  <a:lnTo>
                    <a:pt x="285" y="541"/>
                  </a:lnTo>
                  <a:lnTo>
                    <a:pt x="274" y="550"/>
                  </a:lnTo>
                  <a:lnTo>
                    <a:pt x="261" y="561"/>
                  </a:lnTo>
                  <a:lnTo>
                    <a:pt x="248" y="574"/>
                  </a:lnTo>
                  <a:lnTo>
                    <a:pt x="238" y="585"/>
                  </a:lnTo>
                  <a:lnTo>
                    <a:pt x="232" y="593"/>
                  </a:lnTo>
                  <a:lnTo>
                    <a:pt x="231" y="598"/>
                  </a:lnTo>
                  <a:lnTo>
                    <a:pt x="232" y="598"/>
                  </a:lnTo>
                  <a:lnTo>
                    <a:pt x="235" y="598"/>
                  </a:lnTo>
                  <a:lnTo>
                    <a:pt x="238" y="595"/>
                  </a:lnTo>
                  <a:lnTo>
                    <a:pt x="243" y="592"/>
                  </a:lnTo>
                  <a:lnTo>
                    <a:pt x="254" y="583"/>
                  </a:lnTo>
                  <a:lnTo>
                    <a:pt x="267" y="572"/>
                  </a:lnTo>
                  <a:lnTo>
                    <a:pt x="280" y="560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298" y="536"/>
                  </a:lnTo>
                  <a:close/>
                  <a:moveTo>
                    <a:pt x="65" y="791"/>
                  </a:moveTo>
                  <a:lnTo>
                    <a:pt x="61" y="791"/>
                  </a:lnTo>
                  <a:lnTo>
                    <a:pt x="54" y="796"/>
                  </a:lnTo>
                  <a:lnTo>
                    <a:pt x="46" y="803"/>
                  </a:lnTo>
                  <a:lnTo>
                    <a:pt x="35" y="813"/>
                  </a:lnTo>
                  <a:lnTo>
                    <a:pt x="25" y="823"/>
                  </a:lnTo>
                  <a:lnTo>
                    <a:pt x="17" y="833"/>
                  </a:lnTo>
                  <a:lnTo>
                    <a:pt x="11" y="840"/>
                  </a:lnTo>
                  <a:lnTo>
                    <a:pt x="11" y="845"/>
                  </a:lnTo>
                  <a:lnTo>
                    <a:pt x="14" y="845"/>
                  </a:lnTo>
                  <a:lnTo>
                    <a:pt x="21" y="840"/>
                  </a:lnTo>
                  <a:lnTo>
                    <a:pt x="30" y="833"/>
                  </a:lnTo>
                  <a:lnTo>
                    <a:pt x="41" y="822"/>
                  </a:lnTo>
                  <a:lnTo>
                    <a:pt x="51" y="812"/>
                  </a:lnTo>
                  <a:lnTo>
                    <a:pt x="59" y="803"/>
                  </a:lnTo>
                  <a:lnTo>
                    <a:pt x="64" y="796"/>
                  </a:lnTo>
                  <a:lnTo>
                    <a:pt x="65" y="791"/>
                  </a:lnTo>
                  <a:close/>
                  <a:moveTo>
                    <a:pt x="139" y="720"/>
                  </a:moveTo>
                  <a:lnTo>
                    <a:pt x="135" y="720"/>
                  </a:lnTo>
                  <a:lnTo>
                    <a:pt x="128" y="725"/>
                  </a:lnTo>
                  <a:lnTo>
                    <a:pt x="118" y="732"/>
                  </a:lnTo>
                  <a:lnTo>
                    <a:pt x="108" y="743"/>
                  </a:lnTo>
                  <a:lnTo>
                    <a:pt x="97" y="753"/>
                  </a:lnTo>
                  <a:lnTo>
                    <a:pt x="89" y="763"/>
                  </a:lnTo>
                  <a:lnTo>
                    <a:pt x="83" y="771"/>
                  </a:lnTo>
                  <a:lnTo>
                    <a:pt x="82" y="775"/>
                  </a:lnTo>
                  <a:lnTo>
                    <a:pt x="85" y="775"/>
                  </a:lnTo>
                  <a:lnTo>
                    <a:pt x="92" y="770"/>
                  </a:lnTo>
                  <a:lnTo>
                    <a:pt x="102" y="763"/>
                  </a:lnTo>
                  <a:lnTo>
                    <a:pt x="114" y="752"/>
                  </a:lnTo>
                  <a:lnTo>
                    <a:pt x="124" y="741"/>
                  </a:lnTo>
                  <a:lnTo>
                    <a:pt x="133" y="732"/>
                  </a:lnTo>
                  <a:lnTo>
                    <a:pt x="137" y="724"/>
                  </a:lnTo>
                  <a:lnTo>
                    <a:pt x="139" y="720"/>
                  </a:lnTo>
                  <a:close/>
                  <a:moveTo>
                    <a:pt x="217" y="645"/>
                  </a:moveTo>
                  <a:lnTo>
                    <a:pt x="213" y="645"/>
                  </a:lnTo>
                  <a:lnTo>
                    <a:pt x="206" y="650"/>
                  </a:lnTo>
                  <a:lnTo>
                    <a:pt x="196" y="658"/>
                  </a:lnTo>
                  <a:lnTo>
                    <a:pt x="184" y="669"/>
                  </a:lnTo>
                  <a:lnTo>
                    <a:pt x="173" y="680"/>
                  </a:lnTo>
                  <a:lnTo>
                    <a:pt x="164" y="690"/>
                  </a:lnTo>
                  <a:lnTo>
                    <a:pt x="159" y="699"/>
                  </a:lnTo>
                  <a:lnTo>
                    <a:pt x="158" y="702"/>
                  </a:lnTo>
                  <a:lnTo>
                    <a:pt x="159" y="702"/>
                  </a:lnTo>
                  <a:lnTo>
                    <a:pt x="161" y="702"/>
                  </a:lnTo>
                  <a:lnTo>
                    <a:pt x="164" y="700"/>
                  </a:lnTo>
                  <a:lnTo>
                    <a:pt x="168" y="698"/>
                  </a:lnTo>
                  <a:lnTo>
                    <a:pt x="179" y="689"/>
                  </a:lnTo>
                  <a:lnTo>
                    <a:pt x="191" y="679"/>
                  </a:lnTo>
                  <a:lnTo>
                    <a:pt x="202" y="668"/>
                  </a:lnTo>
                  <a:lnTo>
                    <a:pt x="211" y="657"/>
                  </a:lnTo>
                  <a:lnTo>
                    <a:pt x="216" y="650"/>
                  </a:lnTo>
                  <a:lnTo>
                    <a:pt x="217" y="645"/>
                  </a:lnTo>
                  <a:close/>
                  <a:moveTo>
                    <a:pt x="301" y="568"/>
                  </a:moveTo>
                  <a:lnTo>
                    <a:pt x="300" y="567"/>
                  </a:lnTo>
                  <a:lnTo>
                    <a:pt x="297" y="568"/>
                  </a:lnTo>
                  <a:lnTo>
                    <a:pt x="293" y="570"/>
                  </a:lnTo>
                  <a:lnTo>
                    <a:pt x="289" y="573"/>
                  </a:lnTo>
                  <a:lnTo>
                    <a:pt x="279" y="581"/>
                  </a:lnTo>
                  <a:lnTo>
                    <a:pt x="266" y="592"/>
                  </a:lnTo>
                  <a:lnTo>
                    <a:pt x="254" y="604"/>
                  </a:lnTo>
                  <a:lnTo>
                    <a:pt x="244" y="614"/>
                  </a:lnTo>
                  <a:lnTo>
                    <a:pt x="238" y="623"/>
                  </a:lnTo>
                  <a:lnTo>
                    <a:pt x="237" y="627"/>
                  </a:lnTo>
                  <a:lnTo>
                    <a:pt x="238" y="627"/>
                  </a:lnTo>
                  <a:lnTo>
                    <a:pt x="241" y="627"/>
                  </a:lnTo>
                  <a:lnTo>
                    <a:pt x="244" y="625"/>
                  </a:lnTo>
                  <a:lnTo>
                    <a:pt x="249" y="623"/>
                  </a:lnTo>
                  <a:lnTo>
                    <a:pt x="260" y="614"/>
                  </a:lnTo>
                  <a:lnTo>
                    <a:pt x="272" y="602"/>
                  </a:lnTo>
                  <a:lnTo>
                    <a:pt x="285" y="591"/>
                  </a:lnTo>
                  <a:lnTo>
                    <a:pt x="294" y="580"/>
                  </a:lnTo>
                  <a:lnTo>
                    <a:pt x="300" y="573"/>
                  </a:lnTo>
                  <a:lnTo>
                    <a:pt x="301" y="568"/>
                  </a:lnTo>
                  <a:close/>
                  <a:moveTo>
                    <a:pt x="82" y="813"/>
                  </a:moveTo>
                  <a:lnTo>
                    <a:pt x="79" y="813"/>
                  </a:lnTo>
                  <a:lnTo>
                    <a:pt x="72" y="818"/>
                  </a:lnTo>
                  <a:lnTo>
                    <a:pt x="64" y="825"/>
                  </a:lnTo>
                  <a:lnTo>
                    <a:pt x="53" y="834"/>
                  </a:lnTo>
                  <a:lnTo>
                    <a:pt x="44" y="844"/>
                  </a:lnTo>
                  <a:lnTo>
                    <a:pt x="36" y="853"/>
                  </a:lnTo>
                  <a:lnTo>
                    <a:pt x="32" y="860"/>
                  </a:lnTo>
                  <a:lnTo>
                    <a:pt x="30" y="864"/>
                  </a:lnTo>
                  <a:lnTo>
                    <a:pt x="34" y="864"/>
                  </a:lnTo>
                  <a:lnTo>
                    <a:pt x="40" y="859"/>
                  </a:lnTo>
                  <a:lnTo>
                    <a:pt x="49" y="852"/>
                  </a:lnTo>
                  <a:lnTo>
                    <a:pt x="59" y="842"/>
                  </a:lnTo>
                  <a:lnTo>
                    <a:pt x="68" y="833"/>
                  </a:lnTo>
                  <a:lnTo>
                    <a:pt x="77" y="823"/>
                  </a:lnTo>
                  <a:lnTo>
                    <a:pt x="82" y="816"/>
                  </a:lnTo>
                  <a:lnTo>
                    <a:pt x="82" y="813"/>
                  </a:lnTo>
                  <a:close/>
                  <a:moveTo>
                    <a:pt x="153" y="744"/>
                  </a:moveTo>
                  <a:lnTo>
                    <a:pt x="149" y="744"/>
                  </a:lnTo>
                  <a:lnTo>
                    <a:pt x="143" y="749"/>
                  </a:lnTo>
                  <a:lnTo>
                    <a:pt x="134" y="756"/>
                  </a:lnTo>
                  <a:lnTo>
                    <a:pt x="123" y="765"/>
                  </a:lnTo>
                  <a:lnTo>
                    <a:pt x="112" y="776"/>
                  </a:lnTo>
                  <a:lnTo>
                    <a:pt x="104" y="785"/>
                  </a:lnTo>
                  <a:lnTo>
                    <a:pt x="99" y="793"/>
                  </a:lnTo>
                  <a:lnTo>
                    <a:pt x="98" y="797"/>
                  </a:lnTo>
                  <a:lnTo>
                    <a:pt x="102" y="796"/>
                  </a:lnTo>
                  <a:lnTo>
                    <a:pt x="109" y="793"/>
                  </a:lnTo>
                  <a:lnTo>
                    <a:pt x="118" y="785"/>
                  </a:lnTo>
                  <a:lnTo>
                    <a:pt x="129" y="776"/>
                  </a:lnTo>
                  <a:lnTo>
                    <a:pt x="140" y="765"/>
                  </a:lnTo>
                  <a:lnTo>
                    <a:pt x="147" y="756"/>
                  </a:lnTo>
                  <a:lnTo>
                    <a:pt x="152" y="749"/>
                  </a:lnTo>
                  <a:lnTo>
                    <a:pt x="153" y="744"/>
                  </a:lnTo>
                  <a:close/>
                  <a:moveTo>
                    <a:pt x="229" y="673"/>
                  </a:moveTo>
                  <a:lnTo>
                    <a:pt x="225" y="673"/>
                  </a:lnTo>
                  <a:lnTo>
                    <a:pt x="218" y="677"/>
                  </a:lnTo>
                  <a:lnTo>
                    <a:pt x="207" y="684"/>
                  </a:lnTo>
                  <a:lnTo>
                    <a:pt x="197" y="695"/>
                  </a:lnTo>
                  <a:lnTo>
                    <a:pt x="185" y="706"/>
                  </a:lnTo>
                  <a:lnTo>
                    <a:pt x="177" y="715"/>
                  </a:lnTo>
                  <a:lnTo>
                    <a:pt x="172" y="724"/>
                  </a:lnTo>
                  <a:lnTo>
                    <a:pt x="171" y="727"/>
                  </a:lnTo>
                  <a:lnTo>
                    <a:pt x="172" y="727"/>
                  </a:lnTo>
                  <a:lnTo>
                    <a:pt x="174" y="727"/>
                  </a:lnTo>
                  <a:lnTo>
                    <a:pt x="178" y="726"/>
                  </a:lnTo>
                  <a:lnTo>
                    <a:pt x="181" y="722"/>
                  </a:lnTo>
                  <a:lnTo>
                    <a:pt x="191" y="715"/>
                  </a:lnTo>
                  <a:lnTo>
                    <a:pt x="203" y="705"/>
                  </a:lnTo>
                  <a:lnTo>
                    <a:pt x="213" y="694"/>
                  </a:lnTo>
                  <a:lnTo>
                    <a:pt x="222" y="684"/>
                  </a:lnTo>
                  <a:lnTo>
                    <a:pt x="228" y="676"/>
                  </a:lnTo>
                  <a:lnTo>
                    <a:pt x="229" y="673"/>
                  </a:lnTo>
                  <a:close/>
                  <a:moveTo>
                    <a:pt x="308" y="598"/>
                  </a:moveTo>
                  <a:lnTo>
                    <a:pt x="307" y="598"/>
                  </a:lnTo>
                  <a:lnTo>
                    <a:pt x="305" y="598"/>
                  </a:lnTo>
                  <a:lnTo>
                    <a:pt x="301" y="600"/>
                  </a:lnTo>
                  <a:lnTo>
                    <a:pt x="297" y="602"/>
                  </a:lnTo>
                  <a:lnTo>
                    <a:pt x="287" y="611"/>
                  </a:lnTo>
                  <a:lnTo>
                    <a:pt x="274" y="621"/>
                  </a:lnTo>
                  <a:lnTo>
                    <a:pt x="263" y="632"/>
                  </a:lnTo>
                  <a:lnTo>
                    <a:pt x="254" y="643"/>
                  </a:lnTo>
                  <a:lnTo>
                    <a:pt x="248" y="650"/>
                  </a:lnTo>
                  <a:lnTo>
                    <a:pt x="247" y="655"/>
                  </a:lnTo>
                  <a:lnTo>
                    <a:pt x="249" y="656"/>
                  </a:lnTo>
                  <a:lnTo>
                    <a:pt x="251" y="655"/>
                  </a:lnTo>
                  <a:lnTo>
                    <a:pt x="254" y="654"/>
                  </a:lnTo>
                  <a:lnTo>
                    <a:pt x="259" y="650"/>
                  </a:lnTo>
                  <a:lnTo>
                    <a:pt x="269" y="643"/>
                  </a:lnTo>
                  <a:lnTo>
                    <a:pt x="281" y="632"/>
                  </a:lnTo>
                  <a:lnTo>
                    <a:pt x="293" y="620"/>
                  </a:lnTo>
                  <a:lnTo>
                    <a:pt x="303" y="610"/>
                  </a:lnTo>
                  <a:lnTo>
                    <a:pt x="307" y="602"/>
                  </a:lnTo>
                  <a:lnTo>
                    <a:pt x="308" y="598"/>
                  </a:lnTo>
                  <a:close/>
                  <a:moveTo>
                    <a:pt x="103" y="833"/>
                  </a:moveTo>
                  <a:lnTo>
                    <a:pt x="99" y="833"/>
                  </a:lnTo>
                  <a:lnTo>
                    <a:pt x="93" y="837"/>
                  </a:lnTo>
                  <a:lnTo>
                    <a:pt x="85" y="844"/>
                  </a:lnTo>
                  <a:lnTo>
                    <a:pt x="76" y="852"/>
                  </a:lnTo>
                  <a:lnTo>
                    <a:pt x="66" y="863"/>
                  </a:lnTo>
                  <a:lnTo>
                    <a:pt x="59" y="871"/>
                  </a:lnTo>
                  <a:lnTo>
                    <a:pt x="54" y="878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3" y="878"/>
                  </a:lnTo>
                  <a:lnTo>
                    <a:pt x="71" y="871"/>
                  </a:lnTo>
                  <a:lnTo>
                    <a:pt x="82" y="861"/>
                  </a:lnTo>
                  <a:lnTo>
                    <a:pt x="91" y="852"/>
                  </a:lnTo>
                  <a:lnTo>
                    <a:pt x="98" y="844"/>
                  </a:lnTo>
                  <a:lnTo>
                    <a:pt x="102" y="837"/>
                  </a:lnTo>
                  <a:lnTo>
                    <a:pt x="103" y="833"/>
                  </a:lnTo>
                  <a:close/>
                  <a:moveTo>
                    <a:pt x="172" y="766"/>
                  </a:moveTo>
                  <a:lnTo>
                    <a:pt x="168" y="766"/>
                  </a:lnTo>
                  <a:lnTo>
                    <a:pt x="161" y="770"/>
                  </a:lnTo>
                  <a:lnTo>
                    <a:pt x="153" y="777"/>
                  </a:lnTo>
                  <a:lnTo>
                    <a:pt x="142" y="787"/>
                  </a:lnTo>
                  <a:lnTo>
                    <a:pt x="131" y="797"/>
                  </a:lnTo>
                  <a:lnTo>
                    <a:pt x="124" y="807"/>
                  </a:lnTo>
                  <a:lnTo>
                    <a:pt x="120" y="813"/>
                  </a:lnTo>
                  <a:lnTo>
                    <a:pt x="118" y="818"/>
                  </a:lnTo>
                  <a:lnTo>
                    <a:pt x="122" y="818"/>
                  </a:lnTo>
                  <a:lnTo>
                    <a:pt x="129" y="813"/>
                  </a:lnTo>
                  <a:lnTo>
                    <a:pt x="137" y="807"/>
                  </a:lnTo>
                  <a:lnTo>
                    <a:pt x="148" y="797"/>
                  </a:lnTo>
                  <a:lnTo>
                    <a:pt x="158" y="787"/>
                  </a:lnTo>
                  <a:lnTo>
                    <a:pt x="166" y="777"/>
                  </a:lnTo>
                  <a:lnTo>
                    <a:pt x="171" y="770"/>
                  </a:lnTo>
                  <a:lnTo>
                    <a:pt x="172" y="766"/>
                  </a:lnTo>
                  <a:close/>
                  <a:moveTo>
                    <a:pt x="243" y="698"/>
                  </a:moveTo>
                  <a:lnTo>
                    <a:pt x="241" y="698"/>
                  </a:lnTo>
                  <a:lnTo>
                    <a:pt x="234" y="702"/>
                  </a:lnTo>
                  <a:lnTo>
                    <a:pt x="224" y="709"/>
                  </a:lnTo>
                  <a:lnTo>
                    <a:pt x="212" y="719"/>
                  </a:lnTo>
                  <a:lnTo>
                    <a:pt x="203" y="730"/>
                  </a:lnTo>
                  <a:lnTo>
                    <a:pt x="194" y="739"/>
                  </a:lnTo>
                  <a:lnTo>
                    <a:pt x="190" y="746"/>
                  </a:lnTo>
                  <a:lnTo>
                    <a:pt x="188" y="751"/>
                  </a:lnTo>
                  <a:lnTo>
                    <a:pt x="190" y="751"/>
                  </a:lnTo>
                  <a:lnTo>
                    <a:pt x="192" y="750"/>
                  </a:lnTo>
                  <a:lnTo>
                    <a:pt x="194" y="749"/>
                  </a:lnTo>
                  <a:lnTo>
                    <a:pt x="198" y="746"/>
                  </a:lnTo>
                  <a:lnTo>
                    <a:pt x="207" y="739"/>
                  </a:lnTo>
                  <a:lnTo>
                    <a:pt x="219" y="730"/>
                  </a:lnTo>
                  <a:lnTo>
                    <a:pt x="230" y="719"/>
                  </a:lnTo>
                  <a:lnTo>
                    <a:pt x="237" y="709"/>
                  </a:lnTo>
                  <a:lnTo>
                    <a:pt x="243" y="702"/>
                  </a:lnTo>
                  <a:lnTo>
                    <a:pt x="243" y="698"/>
                  </a:lnTo>
                  <a:close/>
                  <a:moveTo>
                    <a:pt x="320" y="626"/>
                  </a:moveTo>
                  <a:lnTo>
                    <a:pt x="319" y="626"/>
                  </a:lnTo>
                  <a:lnTo>
                    <a:pt x="317" y="626"/>
                  </a:lnTo>
                  <a:lnTo>
                    <a:pt x="313" y="627"/>
                  </a:lnTo>
                  <a:lnTo>
                    <a:pt x="310" y="631"/>
                  </a:lnTo>
                  <a:lnTo>
                    <a:pt x="299" y="638"/>
                  </a:lnTo>
                  <a:lnTo>
                    <a:pt x="287" y="648"/>
                  </a:lnTo>
                  <a:lnTo>
                    <a:pt x="276" y="660"/>
                  </a:lnTo>
                  <a:lnTo>
                    <a:pt x="268" y="669"/>
                  </a:lnTo>
                  <a:lnTo>
                    <a:pt x="262" y="676"/>
                  </a:lnTo>
                  <a:lnTo>
                    <a:pt x="261" y="681"/>
                  </a:lnTo>
                  <a:lnTo>
                    <a:pt x="263" y="682"/>
                  </a:lnTo>
                  <a:lnTo>
                    <a:pt x="266" y="681"/>
                  </a:lnTo>
                  <a:lnTo>
                    <a:pt x="268" y="680"/>
                  </a:lnTo>
                  <a:lnTo>
                    <a:pt x="273" y="677"/>
                  </a:lnTo>
                  <a:lnTo>
                    <a:pt x="282" y="669"/>
                  </a:lnTo>
                  <a:lnTo>
                    <a:pt x="294" y="660"/>
                  </a:lnTo>
                  <a:lnTo>
                    <a:pt x="305" y="648"/>
                  </a:lnTo>
                  <a:lnTo>
                    <a:pt x="314" y="638"/>
                  </a:lnTo>
                  <a:lnTo>
                    <a:pt x="319" y="631"/>
                  </a:lnTo>
                  <a:lnTo>
                    <a:pt x="320" y="626"/>
                  </a:lnTo>
                  <a:close/>
                  <a:moveTo>
                    <a:pt x="66" y="913"/>
                  </a:moveTo>
                  <a:lnTo>
                    <a:pt x="63" y="913"/>
                  </a:lnTo>
                  <a:lnTo>
                    <a:pt x="58" y="915"/>
                  </a:lnTo>
                  <a:lnTo>
                    <a:pt x="49" y="921"/>
                  </a:lnTo>
                  <a:lnTo>
                    <a:pt x="41" y="929"/>
                  </a:lnTo>
                  <a:lnTo>
                    <a:pt x="32" y="939"/>
                  </a:lnTo>
                  <a:lnTo>
                    <a:pt x="26" y="947"/>
                  </a:lnTo>
                  <a:lnTo>
                    <a:pt x="22" y="953"/>
                  </a:lnTo>
                  <a:lnTo>
                    <a:pt x="21" y="957"/>
                  </a:lnTo>
                  <a:lnTo>
                    <a:pt x="25" y="957"/>
                  </a:lnTo>
                  <a:lnTo>
                    <a:pt x="29" y="953"/>
                  </a:lnTo>
                  <a:lnTo>
                    <a:pt x="38" y="947"/>
                  </a:lnTo>
                  <a:lnTo>
                    <a:pt x="46" y="939"/>
                  </a:lnTo>
                  <a:lnTo>
                    <a:pt x="54" y="929"/>
                  </a:lnTo>
                  <a:lnTo>
                    <a:pt x="61" y="922"/>
                  </a:lnTo>
                  <a:lnTo>
                    <a:pt x="65" y="916"/>
                  </a:lnTo>
                  <a:lnTo>
                    <a:pt x="66" y="913"/>
                  </a:lnTo>
                  <a:close/>
                  <a:moveTo>
                    <a:pt x="107" y="879"/>
                  </a:moveTo>
                  <a:lnTo>
                    <a:pt x="116" y="870"/>
                  </a:lnTo>
                  <a:lnTo>
                    <a:pt x="123" y="861"/>
                  </a:lnTo>
                  <a:lnTo>
                    <a:pt x="127" y="854"/>
                  </a:lnTo>
                  <a:lnTo>
                    <a:pt x="128" y="851"/>
                  </a:lnTo>
                  <a:lnTo>
                    <a:pt x="124" y="851"/>
                  </a:lnTo>
                  <a:lnTo>
                    <a:pt x="118" y="854"/>
                  </a:lnTo>
                  <a:lnTo>
                    <a:pt x="110" y="861"/>
                  </a:lnTo>
                  <a:lnTo>
                    <a:pt x="101" y="870"/>
                  </a:lnTo>
                  <a:lnTo>
                    <a:pt x="92" y="879"/>
                  </a:lnTo>
                  <a:lnTo>
                    <a:pt x="85" y="888"/>
                  </a:lnTo>
                  <a:lnTo>
                    <a:pt x="80" y="894"/>
                  </a:lnTo>
                  <a:lnTo>
                    <a:pt x="80" y="898"/>
                  </a:lnTo>
                  <a:lnTo>
                    <a:pt x="83" y="898"/>
                  </a:lnTo>
                  <a:lnTo>
                    <a:pt x="89" y="895"/>
                  </a:lnTo>
                  <a:lnTo>
                    <a:pt x="97" y="888"/>
                  </a:lnTo>
                  <a:lnTo>
                    <a:pt x="107" y="879"/>
                  </a:lnTo>
                  <a:close/>
                  <a:moveTo>
                    <a:pt x="193" y="788"/>
                  </a:moveTo>
                  <a:lnTo>
                    <a:pt x="190" y="788"/>
                  </a:lnTo>
                  <a:lnTo>
                    <a:pt x="184" y="791"/>
                  </a:lnTo>
                  <a:lnTo>
                    <a:pt x="175" y="797"/>
                  </a:lnTo>
                  <a:lnTo>
                    <a:pt x="165" y="807"/>
                  </a:lnTo>
                  <a:lnTo>
                    <a:pt x="155" y="816"/>
                  </a:lnTo>
                  <a:lnTo>
                    <a:pt x="148" y="826"/>
                  </a:lnTo>
                  <a:lnTo>
                    <a:pt x="143" y="832"/>
                  </a:lnTo>
                  <a:lnTo>
                    <a:pt x="143" y="837"/>
                  </a:lnTo>
                  <a:lnTo>
                    <a:pt x="146" y="837"/>
                  </a:lnTo>
                  <a:lnTo>
                    <a:pt x="153" y="833"/>
                  </a:lnTo>
                  <a:lnTo>
                    <a:pt x="161" y="826"/>
                  </a:lnTo>
                  <a:lnTo>
                    <a:pt x="171" y="816"/>
                  </a:lnTo>
                  <a:lnTo>
                    <a:pt x="180" y="807"/>
                  </a:lnTo>
                  <a:lnTo>
                    <a:pt x="188" y="799"/>
                  </a:lnTo>
                  <a:lnTo>
                    <a:pt x="192" y="791"/>
                  </a:lnTo>
                  <a:lnTo>
                    <a:pt x="193" y="788"/>
                  </a:lnTo>
                  <a:close/>
                  <a:moveTo>
                    <a:pt x="262" y="721"/>
                  </a:moveTo>
                  <a:lnTo>
                    <a:pt x="261" y="721"/>
                  </a:lnTo>
                  <a:lnTo>
                    <a:pt x="260" y="721"/>
                  </a:lnTo>
                  <a:lnTo>
                    <a:pt x="256" y="722"/>
                  </a:lnTo>
                  <a:lnTo>
                    <a:pt x="253" y="725"/>
                  </a:lnTo>
                  <a:lnTo>
                    <a:pt x="243" y="732"/>
                  </a:lnTo>
                  <a:lnTo>
                    <a:pt x="232" y="741"/>
                  </a:lnTo>
                  <a:lnTo>
                    <a:pt x="223" y="752"/>
                  </a:lnTo>
                  <a:lnTo>
                    <a:pt x="215" y="760"/>
                  </a:lnTo>
                  <a:lnTo>
                    <a:pt x="210" y="768"/>
                  </a:lnTo>
                  <a:lnTo>
                    <a:pt x="210" y="772"/>
                  </a:lnTo>
                  <a:lnTo>
                    <a:pt x="212" y="772"/>
                  </a:lnTo>
                  <a:lnTo>
                    <a:pt x="219" y="769"/>
                  </a:lnTo>
                  <a:lnTo>
                    <a:pt x="229" y="762"/>
                  </a:lnTo>
                  <a:lnTo>
                    <a:pt x="240" y="752"/>
                  </a:lnTo>
                  <a:lnTo>
                    <a:pt x="249" y="741"/>
                  </a:lnTo>
                  <a:lnTo>
                    <a:pt x="257" y="733"/>
                  </a:lnTo>
                  <a:lnTo>
                    <a:pt x="262" y="726"/>
                  </a:lnTo>
                  <a:lnTo>
                    <a:pt x="262" y="721"/>
                  </a:lnTo>
                  <a:close/>
                  <a:moveTo>
                    <a:pt x="311" y="684"/>
                  </a:moveTo>
                  <a:lnTo>
                    <a:pt x="322" y="674"/>
                  </a:lnTo>
                  <a:lnTo>
                    <a:pt x="330" y="664"/>
                  </a:lnTo>
                  <a:lnTo>
                    <a:pt x="336" y="657"/>
                  </a:lnTo>
                  <a:lnTo>
                    <a:pt x="336" y="652"/>
                  </a:lnTo>
                  <a:lnTo>
                    <a:pt x="335" y="652"/>
                  </a:lnTo>
                  <a:lnTo>
                    <a:pt x="332" y="652"/>
                  </a:lnTo>
                  <a:lnTo>
                    <a:pt x="330" y="655"/>
                  </a:lnTo>
                  <a:lnTo>
                    <a:pt x="325" y="657"/>
                  </a:lnTo>
                  <a:lnTo>
                    <a:pt x="316" y="664"/>
                  </a:lnTo>
                  <a:lnTo>
                    <a:pt x="305" y="674"/>
                  </a:lnTo>
                  <a:lnTo>
                    <a:pt x="294" y="684"/>
                  </a:lnTo>
                  <a:lnTo>
                    <a:pt x="286" y="694"/>
                  </a:lnTo>
                  <a:lnTo>
                    <a:pt x="281" y="701"/>
                  </a:lnTo>
                  <a:lnTo>
                    <a:pt x="280" y="706"/>
                  </a:lnTo>
                  <a:lnTo>
                    <a:pt x="281" y="706"/>
                  </a:lnTo>
                  <a:lnTo>
                    <a:pt x="284" y="706"/>
                  </a:lnTo>
                  <a:lnTo>
                    <a:pt x="286" y="703"/>
                  </a:lnTo>
                  <a:lnTo>
                    <a:pt x="291" y="701"/>
                  </a:lnTo>
                  <a:lnTo>
                    <a:pt x="300" y="694"/>
                  </a:lnTo>
                  <a:lnTo>
                    <a:pt x="311" y="684"/>
                  </a:lnTo>
                  <a:close/>
                  <a:moveTo>
                    <a:pt x="17" y="999"/>
                  </a:moveTo>
                  <a:lnTo>
                    <a:pt x="10" y="1008"/>
                  </a:lnTo>
                  <a:lnTo>
                    <a:pt x="4" y="1015"/>
                  </a:lnTo>
                  <a:lnTo>
                    <a:pt x="1" y="1021"/>
                  </a:lnTo>
                  <a:lnTo>
                    <a:pt x="0" y="1023"/>
                  </a:lnTo>
                  <a:lnTo>
                    <a:pt x="3" y="1023"/>
                  </a:lnTo>
                  <a:lnTo>
                    <a:pt x="8" y="1021"/>
                  </a:lnTo>
                  <a:lnTo>
                    <a:pt x="15" y="1015"/>
                  </a:lnTo>
                  <a:lnTo>
                    <a:pt x="23" y="1008"/>
                  </a:lnTo>
                  <a:lnTo>
                    <a:pt x="30" y="999"/>
                  </a:lnTo>
                  <a:lnTo>
                    <a:pt x="36" y="991"/>
                  </a:lnTo>
                  <a:lnTo>
                    <a:pt x="40" y="986"/>
                  </a:lnTo>
                  <a:lnTo>
                    <a:pt x="40" y="983"/>
                  </a:lnTo>
                  <a:lnTo>
                    <a:pt x="38" y="983"/>
                  </a:lnTo>
                  <a:lnTo>
                    <a:pt x="33" y="985"/>
                  </a:lnTo>
                  <a:lnTo>
                    <a:pt x="26" y="991"/>
                  </a:lnTo>
                  <a:lnTo>
                    <a:pt x="17" y="999"/>
                  </a:lnTo>
                  <a:close/>
                  <a:moveTo>
                    <a:pt x="72" y="943"/>
                  </a:moveTo>
                  <a:lnTo>
                    <a:pt x="64" y="952"/>
                  </a:lnTo>
                  <a:lnTo>
                    <a:pt x="58" y="960"/>
                  </a:lnTo>
                  <a:lnTo>
                    <a:pt x="54" y="966"/>
                  </a:lnTo>
                  <a:lnTo>
                    <a:pt x="53" y="970"/>
                  </a:lnTo>
                  <a:lnTo>
                    <a:pt x="57" y="970"/>
                  </a:lnTo>
                  <a:lnTo>
                    <a:pt x="61" y="966"/>
                  </a:lnTo>
                  <a:lnTo>
                    <a:pt x="70" y="960"/>
                  </a:lnTo>
                  <a:lnTo>
                    <a:pt x="78" y="952"/>
                  </a:lnTo>
                  <a:lnTo>
                    <a:pt x="86" y="943"/>
                  </a:lnTo>
                  <a:lnTo>
                    <a:pt x="92" y="936"/>
                  </a:lnTo>
                  <a:lnTo>
                    <a:pt x="96" y="930"/>
                  </a:lnTo>
                  <a:lnTo>
                    <a:pt x="97" y="927"/>
                  </a:lnTo>
                  <a:lnTo>
                    <a:pt x="93" y="927"/>
                  </a:lnTo>
                  <a:lnTo>
                    <a:pt x="89" y="929"/>
                  </a:lnTo>
                  <a:lnTo>
                    <a:pt x="80" y="935"/>
                  </a:lnTo>
                  <a:lnTo>
                    <a:pt x="72" y="943"/>
                  </a:lnTo>
                  <a:close/>
                  <a:moveTo>
                    <a:pt x="156" y="869"/>
                  </a:moveTo>
                  <a:lnTo>
                    <a:pt x="153" y="869"/>
                  </a:lnTo>
                  <a:lnTo>
                    <a:pt x="147" y="871"/>
                  </a:lnTo>
                  <a:lnTo>
                    <a:pt x="140" y="877"/>
                  </a:lnTo>
                  <a:lnTo>
                    <a:pt x="130" y="885"/>
                  </a:lnTo>
                  <a:lnTo>
                    <a:pt x="122" y="895"/>
                  </a:lnTo>
                  <a:lnTo>
                    <a:pt x="115" y="903"/>
                  </a:lnTo>
                  <a:lnTo>
                    <a:pt x="111" y="909"/>
                  </a:lnTo>
                  <a:lnTo>
                    <a:pt x="110" y="913"/>
                  </a:lnTo>
                  <a:lnTo>
                    <a:pt x="114" y="913"/>
                  </a:lnTo>
                  <a:lnTo>
                    <a:pt x="120" y="909"/>
                  </a:lnTo>
                  <a:lnTo>
                    <a:pt x="127" y="903"/>
                  </a:lnTo>
                  <a:lnTo>
                    <a:pt x="136" y="895"/>
                  </a:lnTo>
                  <a:lnTo>
                    <a:pt x="145" y="886"/>
                  </a:lnTo>
                  <a:lnTo>
                    <a:pt x="152" y="878"/>
                  </a:lnTo>
                  <a:lnTo>
                    <a:pt x="155" y="872"/>
                  </a:lnTo>
                  <a:lnTo>
                    <a:pt x="156" y="869"/>
                  </a:lnTo>
                  <a:close/>
                  <a:moveTo>
                    <a:pt x="198" y="835"/>
                  </a:moveTo>
                  <a:lnTo>
                    <a:pt x="206" y="826"/>
                  </a:lnTo>
                  <a:lnTo>
                    <a:pt x="213" y="818"/>
                  </a:lnTo>
                  <a:lnTo>
                    <a:pt x="218" y="810"/>
                  </a:lnTo>
                  <a:lnTo>
                    <a:pt x="218" y="807"/>
                  </a:lnTo>
                  <a:lnTo>
                    <a:pt x="216" y="807"/>
                  </a:lnTo>
                  <a:lnTo>
                    <a:pt x="210" y="810"/>
                  </a:lnTo>
                  <a:lnTo>
                    <a:pt x="202" y="816"/>
                  </a:lnTo>
                  <a:lnTo>
                    <a:pt x="192" y="826"/>
                  </a:lnTo>
                  <a:lnTo>
                    <a:pt x="183" y="835"/>
                  </a:lnTo>
                  <a:lnTo>
                    <a:pt x="175" y="844"/>
                  </a:lnTo>
                  <a:lnTo>
                    <a:pt x="171" y="850"/>
                  </a:lnTo>
                  <a:lnTo>
                    <a:pt x="171" y="854"/>
                  </a:lnTo>
                  <a:lnTo>
                    <a:pt x="173" y="854"/>
                  </a:lnTo>
                  <a:lnTo>
                    <a:pt x="180" y="851"/>
                  </a:lnTo>
                  <a:lnTo>
                    <a:pt x="188" y="844"/>
                  </a:lnTo>
                  <a:lnTo>
                    <a:pt x="198" y="835"/>
                  </a:lnTo>
                  <a:close/>
                  <a:moveTo>
                    <a:pt x="263" y="774"/>
                  </a:moveTo>
                  <a:lnTo>
                    <a:pt x="273" y="763"/>
                  </a:lnTo>
                  <a:lnTo>
                    <a:pt x="280" y="755"/>
                  </a:lnTo>
                  <a:lnTo>
                    <a:pt x="285" y="747"/>
                  </a:lnTo>
                  <a:lnTo>
                    <a:pt x="286" y="744"/>
                  </a:lnTo>
                  <a:lnTo>
                    <a:pt x="282" y="744"/>
                  </a:lnTo>
                  <a:lnTo>
                    <a:pt x="275" y="747"/>
                  </a:lnTo>
                  <a:lnTo>
                    <a:pt x="267" y="753"/>
                  </a:lnTo>
                  <a:lnTo>
                    <a:pt x="256" y="763"/>
                  </a:lnTo>
                  <a:lnTo>
                    <a:pt x="247" y="772"/>
                  </a:lnTo>
                  <a:lnTo>
                    <a:pt x="240" y="782"/>
                  </a:lnTo>
                  <a:lnTo>
                    <a:pt x="235" y="788"/>
                  </a:lnTo>
                  <a:lnTo>
                    <a:pt x="235" y="793"/>
                  </a:lnTo>
                  <a:lnTo>
                    <a:pt x="236" y="793"/>
                  </a:lnTo>
                  <a:lnTo>
                    <a:pt x="237" y="793"/>
                  </a:lnTo>
                  <a:lnTo>
                    <a:pt x="241" y="791"/>
                  </a:lnTo>
                  <a:lnTo>
                    <a:pt x="244" y="789"/>
                  </a:lnTo>
                  <a:lnTo>
                    <a:pt x="253" y="782"/>
                  </a:lnTo>
                  <a:lnTo>
                    <a:pt x="263" y="774"/>
                  </a:lnTo>
                  <a:close/>
                  <a:moveTo>
                    <a:pt x="356" y="677"/>
                  </a:moveTo>
                  <a:lnTo>
                    <a:pt x="355" y="677"/>
                  </a:lnTo>
                  <a:lnTo>
                    <a:pt x="352" y="677"/>
                  </a:lnTo>
                  <a:lnTo>
                    <a:pt x="349" y="680"/>
                  </a:lnTo>
                  <a:lnTo>
                    <a:pt x="345" y="681"/>
                  </a:lnTo>
                  <a:lnTo>
                    <a:pt x="336" y="688"/>
                  </a:lnTo>
                  <a:lnTo>
                    <a:pt x="325" y="698"/>
                  </a:lnTo>
                  <a:lnTo>
                    <a:pt x="316" y="708"/>
                  </a:lnTo>
                  <a:lnTo>
                    <a:pt x="307" y="717"/>
                  </a:lnTo>
                  <a:lnTo>
                    <a:pt x="303" y="724"/>
                  </a:lnTo>
                  <a:lnTo>
                    <a:pt x="301" y="728"/>
                  </a:lnTo>
                  <a:lnTo>
                    <a:pt x="303" y="728"/>
                  </a:lnTo>
                  <a:lnTo>
                    <a:pt x="305" y="728"/>
                  </a:lnTo>
                  <a:lnTo>
                    <a:pt x="308" y="727"/>
                  </a:lnTo>
                  <a:lnTo>
                    <a:pt x="312" y="725"/>
                  </a:lnTo>
                  <a:lnTo>
                    <a:pt x="322" y="718"/>
                  </a:lnTo>
                  <a:lnTo>
                    <a:pt x="332" y="708"/>
                  </a:lnTo>
                  <a:lnTo>
                    <a:pt x="343" y="699"/>
                  </a:lnTo>
                  <a:lnTo>
                    <a:pt x="350" y="689"/>
                  </a:lnTo>
                  <a:lnTo>
                    <a:pt x="355" y="682"/>
                  </a:lnTo>
                  <a:lnTo>
                    <a:pt x="356" y="677"/>
                  </a:lnTo>
                  <a:close/>
                  <a:moveTo>
                    <a:pt x="54" y="1009"/>
                  </a:moveTo>
                  <a:lnTo>
                    <a:pt x="47" y="1017"/>
                  </a:lnTo>
                  <a:lnTo>
                    <a:pt x="41" y="1024"/>
                  </a:lnTo>
                  <a:lnTo>
                    <a:pt x="39" y="1030"/>
                  </a:lnTo>
                  <a:lnTo>
                    <a:pt x="38" y="1033"/>
                  </a:lnTo>
                  <a:lnTo>
                    <a:pt x="40" y="1034"/>
                  </a:lnTo>
                  <a:lnTo>
                    <a:pt x="46" y="1030"/>
                  </a:lnTo>
                  <a:lnTo>
                    <a:pt x="52" y="1025"/>
                  </a:lnTo>
                  <a:lnTo>
                    <a:pt x="60" y="1017"/>
                  </a:lnTo>
                  <a:lnTo>
                    <a:pt x="67" y="1010"/>
                  </a:lnTo>
                  <a:lnTo>
                    <a:pt x="73" y="1003"/>
                  </a:lnTo>
                  <a:lnTo>
                    <a:pt x="77" y="997"/>
                  </a:lnTo>
                  <a:lnTo>
                    <a:pt x="77" y="993"/>
                  </a:lnTo>
                  <a:lnTo>
                    <a:pt x="74" y="993"/>
                  </a:lnTo>
                  <a:lnTo>
                    <a:pt x="70" y="997"/>
                  </a:lnTo>
                  <a:lnTo>
                    <a:pt x="63" y="1002"/>
                  </a:lnTo>
                  <a:lnTo>
                    <a:pt x="54" y="1009"/>
                  </a:lnTo>
                  <a:close/>
                  <a:moveTo>
                    <a:pt x="108" y="957"/>
                  </a:moveTo>
                  <a:lnTo>
                    <a:pt x="99" y="965"/>
                  </a:lnTo>
                  <a:lnTo>
                    <a:pt x="93" y="972"/>
                  </a:lnTo>
                  <a:lnTo>
                    <a:pt x="90" y="978"/>
                  </a:lnTo>
                  <a:lnTo>
                    <a:pt x="90" y="980"/>
                  </a:lnTo>
                  <a:lnTo>
                    <a:pt x="92" y="981"/>
                  </a:lnTo>
                  <a:lnTo>
                    <a:pt x="97" y="978"/>
                  </a:lnTo>
                  <a:lnTo>
                    <a:pt x="104" y="972"/>
                  </a:lnTo>
                  <a:lnTo>
                    <a:pt x="112" y="965"/>
                  </a:lnTo>
                  <a:lnTo>
                    <a:pt x="121" y="957"/>
                  </a:lnTo>
                  <a:lnTo>
                    <a:pt x="127" y="949"/>
                  </a:lnTo>
                  <a:lnTo>
                    <a:pt x="130" y="943"/>
                  </a:lnTo>
                  <a:lnTo>
                    <a:pt x="130" y="940"/>
                  </a:lnTo>
                  <a:lnTo>
                    <a:pt x="128" y="940"/>
                  </a:lnTo>
                  <a:lnTo>
                    <a:pt x="123" y="943"/>
                  </a:lnTo>
                  <a:lnTo>
                    <a:pt x="116" y="948"/>
                  </a:lnTo>
                  <a:lnTo>
                    <a:pt x="108" y="957"/>
                  </a:lnTo>
                  <a:close/>
                  <a:moveTo>
                    <a:pt x="162" y="901"/>
                  </a:moveTo>
                  <a:lnTo>
                    <a:pt x="155" y="909"/>
                  </a:lnTo>
                  <a:lnTo>
                    <a:pt x="148" y="917"/>
                  </a:lnTo>
                  <a:lnTo>
                    <a:pt x="145" y="923"/>
                  </a:lnTo>
                  <a:lnTo>
                    <a:pt x="145" y="927"/>
                  </a:lnTo>
                  <a:lnTo>
                    <a:pt x="147" y="927"/>
                  </a:lnTo>
                  <a:lnTo>
                    <a:pt x="153" y="923"/>
                  </a:lnTo>
                  <a:lnTo>
                    <a:pt x="160" y="919"/>
                  </a:lnTo>
                  <a:lnTo>
                    <a:pt x="168" y="910"/>
                  </a:lnTo>
                  <a:lnTo>
                    <a:pt x="177" y="902"/>
                  </a:lnTo>
                  <a:lnTo>
                    <a:pt x="184" y="894"/>
                  </a:lnTo>
                  <a:lnTo>
                    <a:pt x="187" y="888"/>
                  </a:lnTo>
                  <a:lnTo>
                    <a:pt x="187" y="884"/>
                  </a:lnTo>
                  <a:lnTo>
                    <a:pt x="185" y="884"/>
                  </a:lnTo>
                  <a:lnTo>
                    <a:pt x="179" y="886"/>
                  </a:lnTo>
                  <a:lnTo>
                    <a:pt x="172" y="892"/>
                  </a:lnTo>
                  <a:lnTo>
                    <a:pt x="162" y="901"/>
                  </a:lnTo>
                  <a:close/>
                  <a:moveTo>
                    <a:pt x="248" y="826"/>
                  </a:moveTo>
                  <a:lnTo>
                    <a:pt x="246" y="826"/>
                  </a:lnTo>
                  <a:lnTo>
                    <a:pt x="240" y="828"/>
                  </a:lnTo>
                  <a:lnTo>
                    <a:pt x="231" y="834"/>
                  </a:lnTo>
                  <a:lnTo>
                    <a:pt x="222" y="842"/>
                  </a:lnTo>
                  <a:lnTo>
                    <a:pt x="213" y="852"/>
                  </a:lnTo>
                  <a:lnTo>
                    <a:pt x="206" y="860"/>
                  </a:lnTo>
                  <a:lnTo>
                    <a:pt x="203" y="866"/>
                  </a:lnTo>
                  <a:lnTo>
                    <a:pt x="202" y="870"/>
                  </a:lnTo>
                  <a:lnTo>
                    <a:pt x="205" y="871"/>
                  </a:lnTo>
                  <a:lnTo>
                    <a:pt x="211" y="867"/>
                  </a:lnTo>
                  <a:lnTo>
                    <a:pt x="218" y="861"/>
                  </a:lnTo>
                  <a:lnTo>
                    <a:pt x="228" y="853"/>
                  </a:lnTo>
                  <a:lnTo>
                    <a:pt x="237" y="844"/>
                  </a:lnTo>
                  <a:lnTo>
                    <a:pt x="243" y="835"/>
                  </a:lnTo>
                  <a:lnTo>
                    <a:pt x="248" y="829"/>
                  </a:lnTo>
                  <a:lnTo>
                    <a:pt x="248" y="826"/>
                  </a:lnTo>
                  <a:close/>
                  <a:moveTo>
                    <a:pt x="291" y="794"/>
                  </a:moveTo>
                  <a:lnTo>
                    <a:pt x="300" y="784"/>
                  </a:lnTo>
                  <a:lnTo>
                    <a:pt x="307" y="775"/>
                  </a:lnTo>
                  <a:lnTo>
                    <a:pt x="311" y="769"/>
                  </a:lnTo>
                  <a:lnTo>
                    <a:pt x="312" y="765"/>
                  </a:lnTo>
                  <a:lnTo>
                    <a:pt x="311" y="764"/>
                  </a:lnTo>
                  <a:lnTo>
                    <a:pt x="308" y="765"/>
                  </a:lnTo>
                  <a:lnTo>
                    <a:pt x="306" y="766"/>
                  </a:lnTo>
                  <a:lnTo>
                    <a:pt x="303" y="768"/>
                  </a:lnTo>
                  <a:lnTo>
                    <a:pt x="294" y="775"/>
                  </a:lnTo>
                  <a:lnTo>
                    <a:pt x="285" y="783"/>
                  </a:lnTo>
                  <a:lnTo>
                    <a:pt x="275" y="793"/>
                  </a:lnTo>
                  <a:lnTo>
                    <a:pt x="268" y="801"/>
                  </a:lnTo>
                  <a:lnTo>
                    <a:pt x="263" y="808"/>
                  </a:lnTo>
                  <a:lnTo>
                    <a:pt x="263" y="812"/>
                  </a:lnTo>
                  <a:lnTo>
                    <a:pt x="265" y="812"/>
                  </a:lnTo>
                  <a:lnTo>
                    <a:pt x="266" y="812"/>
                  </a:lnTo>
                  <a:lnTo>
                    <a:pt x="269" y="810"/>
                  </a:lnTo>
                  <a:lnTo>
                    <a:pt x="273" y="808"/>
                  </a:lnTo>
                  <a:lnTo>
                    <a:pt x="281" y="802"/>
                  </a:lnTo>
                  <a:lnTo>
                    <a:pt x="291" y="794"/>
                  </a:lnTo>
                  <a:close/>
                  <a:moveTo>
                    <a:pt x="357" y="731"/>
                  </a:moveTo>
                  <a:lnTo>
                    <a:pt x="367" y="721"/>
                  </a:lnTo>
                  <a:lnTo>
                    <a:pt x="375" y="713"/>
                  </a:lnTo>
                  <a:lnTo>
                    <a:pt x="379" y="706"/>
                  </a:lnTo>
                  <a:lnTo>
                    <a:pt x="380" y="701"/>
                  </a:lnTo>
                  <a:lnTo>
                    <a:pt x="379" y="701"/>
                  </a:lnTo>
                  <a:lnTo>
                    <a:pt x="376" y="701"/>
                  </a:lnTo>
                  <a:lnTo>
                    <a:pt x="374" y="702"/>
                  </a:lnTo>
                  <a:lnTo>
                    <a:pt x="370" y="705"/>
                  </a:lnTo>
                  <a:lnTo>
                    <a:pt x="361" y="712"/>
                  </a:lnTo>
                  <a:lnTo>
                    <a:pt x="350" y="720"/>
                  </a:lnTo>
                  <a:lnTo>
                    <a:pt x="341" y="730"/>
                  </a:lnTo>
                  <a:lnTo>
                    <a:pt x="333" y="739"/>
                  </a:lnTo>
                  <a:lnTo>
                    <a:pt x="329" y="746"/>
                  </a:lnTo>
                  <a:lnTo>
                    <a:pt x="327" y="750"/>
                  </a:lnTo>
                  <a:lnTo>
                    <a:pt x="329" y="751"/>
                  </a:lnTo>
                  <a:lnTo>
                    <a:pt x="331" y="750"/>
                  </a:lnTo>
                  <a:lnTo>
                    <a:pt x="335" y="749"/>
                  </a:lnTo>
                  <a:lnTo>
                    <a:pt x="338" y="746"/>
                  </a:lnTo>
                  <a:lnTo>
                    <a:pt x="346" y="740"/>
                  </a:lnTo>
                  <a:lnTo>
                    <a:pt x="357" y="731"/>
                  </a:lnTo>
                  <a:close/>
                  <a:moveTo>
                    <a:pt x="67" y="1053"/>
                  </a:moveTo>
                  <a:lnTo>
                    <a:pt x="65" y="1053"/>
                  </a:lnTo>
                  <a:lnTo>
                    <a:pt x="60" y="1055"/>
                  </a:lnTo>
                  <a:lnTo>
                    <a:pt x="54" y="1061"/>
                  </a:lnTo>
                  <a:lnTo>
                    <a:pt x="47" y="1067"/>
                  </a:lnTo>
                  <a:lnTo>
                    <a:pt x="41" y="1074"/>
                  </a:lnTo>
                  <a:lnTo>
                    <a:pt x="35" y="1081"/>
                  </a:lnTo>
                  <a:lnTo>
                    <a:pt x="33" y="1086"/>
                  </a:lnTo>
                  <a:lnTo>
                    <a:pt x="32" y="1090"/>
                  </a:lnTo>
                  <a:lnTo>
                    <a:pt x="34" y="1090"/>
                  </a:lnTo>
                  <a:lnTo>
                    <a:pt x="39" y="1087"/>
                  </a:lnTo>
                  <a:lnTo>
                    <a:pt x="45" y="1082"/>
                  </a:lnTo>
                  <a:lnTo>
                    <a:pt x="52" y="1075"/>
                  </a:lnTo>
                  <a:lnTo>
                    <a:pt x="59" y="1068"/>
                  </a:lnTo>
                  <a:lnTo>
                    <a:pt x="64" y="1061"/>
                  </a:lnTo>
                  <a:lnTo>
                    <a:pt x="67" y="1056"/>
                  </a:lnTo>
                  <a:lnTo>
                    <a:pt x="67" y="1053"/>
                  </a:lnTo>
                  <a:close/>
                  <a:moveTo>
                    <a:pt x="79" y="1042"/>
                  </a:moveTo>
                  <a:lnTo>
                    <a:pt x="82" y="1042"/>
                  </a:lnTo>
                  <a:lnTo>
                    <a:pt x="86" y="1039"/>
                  </a:lnTo>
                  <a:lnTo>
                    <a:pt x="93" y="1034"/>
                  </a:lnTo>
                  <a:lnTo>
                    <a:pt x="101" y="1027"/>
                  </a:lnTo>
                  <a:lnTo>
                    <a:pt x="108" y="1020"/>
                  </a:lnTo>
                  <a:lnTo>
                    <a:pt x="112" y="1012"/>
                  </a:lnTo>
                  <a:lnTo>
                    <a:pt x="116" y="1008"/>
                  </a:lnTo>
                  <a:lnTo>
                    <a:pt x="116" y="1004"/>
                  </a:lnTo>
                  <a:lnTo>
                    <a:pt x="114" y="1004"/>
                  </a:lnTo>
                  <a:lnTo>
                    <a:pt x="109" y="1006"/>
                  </a:lnTo>
                  <a:lnTo>
                    <a:pt x="103" y="1011"/>
                  </a:lnTo>
                  <a:lnTo>
                    <a:pt x="95" y="1018"/>
                  </a:lnTo>
                  <a:lnTo>
                    <a:pt x="88" y="1027"/>
                  </a:lnTo>
                  <a:lnTo>
                    <a:pt x="83" y="1033"/>
                  </a:lnTo>
                  <a:lnTo>
                    <a:pt x="79" y="1039"/>
                  </a:lnTo>
                  <a:lnTo>
                    <a:pt x="79" y="1042"/>
                  </a:lnTo>
                  <a:close/>
                  <a:moveTo>
                    <a:pt x="146" y="967"/>
                  </a:moveTo>
                  <a:lnTo>
                    <a:pt x="139" y="976"/>
                  </a:lnTo>
                  <a:lnTo>
                    <a:pt x="133" y="983"/>
                  </a:lnTo>
                  <a:lnTo>
                    <a:pt x="129" y="989"/>
                  </a:lnTo>
                  <a:lnTo>
                    <a:pt x="129" y="992"/>
                  </a:lnTo>
                  <a:lnTo>
                    <a:pt x="131" y="992"/>
                  </a:lnTo>
                  <a:lnTo>
                    <a:pt x="136" y="990"/>
                  </a:lnTo>
                  <a:lnTo>
                    <a:pt x="143" y="984"/>
                  </a:lnTo>
                  <a:lnTo>
                    <a:pt x="152" y="977"/>
                  </a:lnTo>
                  <a:lnTo>
                    <a:pt x="159" y="968"/>
                  </a:lnTo>
                  <a:lnTo>
                    <a:pt x="165" y="961"/>
                  </a:lnTo>
                  <a:lnTo>
                    <a:pt x="168" y="955"/>
                  </a:lnTo>
                  <a:lnTo>
                    <a:pt x="168" y="953"/>
                  </a:lnTo>
                  <a:lnTo>
                    <a:pt x="166" y="953"/>
                  </a:lnTo>
                  <a:lnTo>
                    <a:pt x="160" y="955"/>
                  </a:lnTo>
                  <a:lnTo>
                    <a:pt x="154" y="960"/>
                  </a:lnTo>
                  <a:lnTo>
                    <a:pt x="146" y="967"/>
                  </a:lnTo>
                  <a:close/>
                  <a:moveTo>
                    <a:pt x="205" y="924"/>
                  </a:moveTo>
                  <a:lnTo>
                    <a:pt x="212" y="916"/>
                  </a:lnTo>
                  <a:lnTo>
                    <a:pt x="219" y="908"/>
                  </a:lnTo>
                  <a:lnTo>
                    <a:pt x="223" y="902"/>
                  </a:lnTo>
                  <a:lnTo>
                    <a:pt x="223" y="900"/>
                  </a:lnTo>
                  <a:lnTo>
                    <a:pt x="221" y="898"/>
                  </a:lnTo>
                  <a:lnTo>
                    <a:pt x="215" y="902"/>
                  </a:lnTo>
                  <a:lnTo>
                    <a:pt x="207" y="907"/>
                  </a:lnTo>
                  <a:lnTo>
                    <a:pt x="199" y="915"/>
                  </a:lnTo>
                  <a:lnTo>
                    <a:pt x="191" y="923"/>
                  </a:lnTo>
                  <a:lnTo>
                    <a:pt x="185" y="930"/>
                  </a:lnTo>
                  <a:lnTo>
                    <a:pt x="181" y="936"/>
                  </a:lnTo>
                  <a:lnTo>
                    <a:pt x="181" y="940"/>
                  </a:lnTo>
                  <a:lnTo>
                    <a:pt x="184" y="940"/>
                  </a:lnTo>
                  <a:lnTo>
                    <a:pt x="190" y="938"/>
                  </a:lnTo>
                  <a:lnTo>
                    <a:pt x="197" y="932"/>
                  </a:lnTo>
                  <a:lnTo>
                    <a:pt x="205" y="924"/>
                  </a:lnTo>
                  <a:close/>
                  <a:moveTo>
                    <a:pt x="262" y="870"/>
                  </a:moveTo>
                  <a:lnTo>
                    <a:pt x="270" y="860"/>
                  </a:lnTo>
                  <a:lnTo>
                    <a:pt x="276" y="853"/>
                  </a:lnTo>
                  <a:lnTo>
                    <a:pt x="280" y="846"/>
                  </a:lnTo>
                  <a:lnTo>
                    <a:pt x="281" y="842"/>
                  </a:lnTo>
                  <a:lnTo>
                    <a:pt x="278" y="842"/>
                  </a:lnTo>
                  <a:lnTo>
                    <a:pt x="273" y="846"/>
                  </a:lnTo>
                  <a:lnTo>
                    <a:pt x="265" y="852"/>
                  </a:lnTo>
                  <a:lnTo>
                    <a:pt x="256" y="859"/>
                  </a:lnTo>
                  <a:lnTo>
                    <a:pt x="247" y="869"/>
                  </a:lnTo>
                  <a:lnTo>
                    <a:pt x="241" y="876"/>
                  </a:lnTo>
                  <a:lnTo>
                    <a:pt x="237" y="882"/>
                  </a:lnTo>
                  <a:lnTo>
                    <a:pt x="236" y="885"/>
                  </a:lnTo>
                  <a:lnTo>
                    <a:pt x="240" y="886"/>
                  </a:lnTo>
                  <a:lnTo>
                    <a:pt x="246" y="883"/>
                  </a:lnTo>
                  <a:lnTo>
                    <a:pt x="253" y="877"/>
                  </a:lnTo>
                  <a:lnTo>
                    <a:pt x="262" y="870"/>
                  </a:lnTo>
                  <a:close/>
                  <a:moveTo>
                    <a:pt x="342" y="784"/>
                  </a:moveTo>
                  <a:lnTo>
                    <a:pt x="339" y="784"/>
                  </a:lnTo>
                  <a:lnTo>
                    <a:pt x="333" y="788"/>
                  </a:lnTo>
                  <a:lnTo>
                    <a:pt x="325" y="794"/>
                  </a:lnTo>
                  <a:lnTo>
                    <a:pt x="316" y="802"/>
                  </a:lnTo>
                  <a:lnTo>
                    <a:pt x="306" y="810"/>
                  </a:lnTo>
                  <a:lnTo>
                    <a:pt x="300" y="819"/>
                  </a:lnTo>
                  <a:lnTo>
                    <a:pt x="295" y="826"/>
                  </a:lnTo>
                  <a:lnTo>
                    <a:pt x="295" y="829"/>
                  </a:lnTo>
                  <a:lnTo>
                    <a:pt x="299" y="829"/>
                  </a:lnTo>
                  <a:lnTo>
                    <a:pt x="305" y="826"/>
                  </a:lnTo>
                  <a:lnTo>
                    <a:pt x="313" y="820"/>
                  </a:lnTo>
                  <a:lnTo>
                    <a:pt x="322" y="812"/>
                  </a:lnTo>
                  <a:lnTo>
                    <a:pt x="331" y="803"/>
                  </a:lnTo>
                  <a:lnTo>
                    <a:pt x="338" y="795"/>
                  </a:lnTo>
                  <a:lnTo>
                    <a:pt x="342" y="789"/>
                  </a:lnTo>
                  <a:lnTo>
                    <a:pt x="342" y="784"/>
                  </a:lnTo>
                  <a:close/>
                  <a:moveTo>
                    <a:pt x="49" y="1118"/>
                  </a:moveTo>
                  <a:lnTo>
                    <a:pt x="44" y="1125"/>
                  </a:lnTo>
                  <a:lnTo>
                    <a:pt x="39" y="1131"/>
                  </a:lnTo>
                  <a:lnTo>
                    <a:pt x="36" y="1136"/>
                  </a:lnTo>
                  <a:lnTo>
                    <a:pt x="36" y="1140"/>
                  </a:lnTo>
                  <a:lnTo>
                    <a:pt x="38" y="1140"/>
                  </a:lnTo>
                  <a:lnTo>
                    <a:pt x="42" y="1137"/>
                  </a:lnTo>
                  <a:lnTo>
                    <a:pt x="48" y="1132"/>
                  </a:lnTo>
                  <a:lnTo>
                    <a:pt x="54" y="1126"/>
                  </a:lnTo>
                  <a:lnTo>
                    <a:pt x="60" y="1119"/>
                  </a:lnTo>
                  <a:lnTo>
                    <a:pt x="65" y="1113"/>
                  </a:lnTo>
                  <a:lnTo>
                    <a:pt x="67" y="1109"/>
                  </a:lnTo>
                  <a:lnTo>
                    <a:pt x="68" y="1106"/>
                  </a:lnTo>
                  <a:lnTo>
                    <a:pt x="66" y="1106"/>
                  </a:lnTo>
                  <a:lnTo>
                    <a:pt x="61" y="1107"/>
                  </a:lnTo>
                  <a:lnTo>
                    <a:pt x="55" y="1112"/>
                  </a:lnTo>
                  <a:lnTo>
                    <a:pt x="49" y="1118"/>
                  </a:lnTo>
                  <a:close/>
                  <a:moveTo>
                    <a:pt x="112" y="1061"/>
                  </a:moveTo>
                  <a:lnTo>
                    <a:pt x="110" y="1060"/>
                  </a:lnTo>
                  <a:lnTo>
                    <a:pt x="105" y="1063"/>
                  </a:lnTo>
                  <a:lnTo>
                    <a:pt x="99" y="1067"/>
                  </a:lnTo>
                  <a:lnTo>
                    <a:pt x="93" y="1074"/>
                  </a:lnTo>
                  <a:lnTo>
                    <a:pt x="86" y="1081"/>
                  </a:lnTo>
                  <a:lnTo>
                    <a:pt x="82" y="1087"/>
                  </a:lnTo>
                  <a:lnTo>
                    <a:pt x="79" y="1092"/>
                  </a:lnTo>
                  <a:lnTo>
                    <a:pt x="78" y="1096"/>
                  </a:lnTo>
                  <a:lnTo>
                    <a:pt x="80" y="1096"/>
                  </a:lnTo>
                  <a:lnTo>
                    <a:pt x="85" y="1093"/>
                  </a:lnTo>
                  <a:lnTo>
                    <a:pt x="91" y="1088"/>
                  </a:lnTo>
                  <a:lnTo>
                    <a:pt x="98" y="1082"/>
                  </a:lnTo>
                  <a:lnTo>
                    <a:pt x="104" y="1075"/>
                  </a:lnTo>
                  <a:lnTo>
                    <a:pt x="109" y="1068"/>
                  </a:lnTo>
                  <a:lnTo>
                    <a:pt x="112" y="1063"/>
                  </a:lnTo>
                  <a:lnTo>
                    <a:pt x="112" y="1061"/>
                  </a:lnTo>
                  <a:close/>
                  <a:moveTo>
                    <a:pt x="160" y="1014"/>
                  </a:moveTo>
                  <a:lnTo>
                    <a:pt x="158" y="1014"/>
                  </a:lnTo>
                  <a:lnTo>
                    <a:pt x="153" y="1016"/>
                  </a:lnTo>
                  <a:lnTo>
                    <a:pt x="146" y="1021"/>
                  </a:lnTo>
                  <a:lnTo>
                    <a:pt x="139" y="1028"/>
                  </a:lnTo>
                  <a:lnTo>
                    <a:pt x="131" y="1035"/>
                  </a:lnTo>
                  <a:lnTo>
                    <a:pt x="127" y="1041"/>
                  </a:lnTo>
                  <a:lnTo>
                    <a:pt x="124" y="1047"/>
                  </a:lnTo>
                  <a:lnTo>
                    <a:pt x="123" y="1049"/>
                  </a:lnTo>
                  <a:lnTo>
                    <a:pt x="126" y="1050"/>
                  </a:lnTo>
                  <a:lnTo>
                    <a:pt x="130" y="1047"/>
                  </a:lnTo>
                  <a:lnTo>
                    <a:pt x="137" y="1042"/>
                  </a:lnTo>
                  <a:lnTo>
                    <a:pt x="145" y="1036"/>
                  </a:lnTo>
                  <a:lnTo>
                    <a:pt x="150" y="1029"/>
                  </a:lnTo>
                  <a:lnTo>
                    <a:pt x="156" y="1022"/>
                  </a:lnTo>
                  <a:lnTo>
                    <a:pt x="159" y="1017"/>
                  </a:lnTo>
                  <a:lnTo>
                    <a:pt x="160" y="1014"/>
                  </a:lnTo>
                  <a:close/>
                  <a:moveTo>
                    <a:pt x="193" y="987"/>
                  </a:moveTo>
                  <a:lnTo>
                    <a:pt x="200" y="980"/>
                  </a:lnTo>
                  <a:lnTo>
                    <a:pt x="205" y="973"/>
                  </a:lnTo>
                  <a:lnTo>
                    <a:pt x="209" y="967"/>
                  </a:lnTo>
                  <a:lnTo>
                    <a:pt x="209" y="965"/>
                  </a:lnTo>
                  <a:lnTo>
                    <a:pt x="206" y="964"/>
                  </a:lnTo>
                  <a:lnTo>
                    <a:pt x="202" y="967"/>
                  </a:lnTo>
                  <a:lnTo>
                    <a:pt x="194" y="972"/>
                  </a:lnTo>
                  <a:lnTo>
                    <a:pt x="187" y="979"/>
                  </a:lnTo>
                  <a:lnTo>
                    <a:pt x="180" y="986"/>
                  </a:lnTo>
                  <a:lnTo>
                    <a:pt x="174" y="993"/>
                  </a:lnTo>
                  <a:lnTo>
                    <a:pt x="172" y="999"/>
                  </a:lnTo>
                  <a:lnTo>
                    <a:pt x="171" y="1002"/>
                  </a:lnTo>
                  <a:lnTo>
                    <a:pt x="174" y="1003"/>
                  </a:lnTo>
                  <a:lnTo>
                    <a:pt x="179" y="999"/>
                  </a:lnTo>
                  <a:lnTo>
                    <a:pt x="185" y="995"/>
                  </a:lnTo>
                  <a:lnTo>
                    <a:pt x="193" y="987"/>
                  </a:lnTo>
                  <a:close/>
                  <a:moveTo>
                    <a:pt x="238" y="928"/>
                  </a:moveTo>
                  <a:lnTo>
                    <a:pt x="231" y="936"/>
                  </a:lnTo>
                  <a:lnTo>
                    <a:pt x="225" y="943"/>
                  </a:lnTo>
                  <a:lnTo>
                    <a:pt x="222" y="949"/>
                  </a:lnTo>
                  <a:lnTo>
                    <a:pt x="222" y="953"/>
                  </a:lnTo>
                  <a:lnTo>
                    <a:pt x="224" y="953"/>
                  </a:lnTo>
                  <a:lnTo>
                    <a:pt x="229" y="949"/>
                  </a:lnTo>
                  <a:lnTo>
                    <a:pt x="236" y="945"/>
                  </a:lnTo>
                  <a:lnTo>
                    <a:pt x="244" y="938"/>
                  </a:lnTo>
                  <a:lnTo>
                    <a:pt x="253" y="929"/>
                  </a:lnTo>
                  <a:lnTo>
                    <a:pt x="257" y="922"/>
                  </a:lnTo>
                  <a:lnTo>
                    <a:pt x="261" y="916"/>
                  </a:lnTo>
                  <a:lnTo>
                    <a:pt x="262" y="913"/>
                  </a:lnTo>
                  <a:lnTo>
                    <a:pt x="259" y="913"/>
                  </a:lnTo>
                  <a:lnTo>
                    <a:pt x="254" y="916"/>
                  </a:lnTo>
                  <a:lnTo>
                    <a:pt x="247" y="921"/>
                  </a:lnTo>
                  <a:lnTo>
                    <a:pt x="238" y="928"/>
                  </a:lnTo>
                  <a:close/>
                  <a:moveTo>
                    <a:pt x="299" y="885"/>
                  </a:moveTo>
                  <a:lnTo>
                    <a:pt x="307" y="877"/>
                  </a:lnTo>
                  <a:lnTo>
                    <a:pt x="313" y="869"/>
                  </a:lnTo>
                  <a:lnTo>
                    <a:pt x="317" y="863"/>
                  </a:lnTo>
                  <a:lnTo>
                    <a:pt x="318" y="859"/>
                  </a:lnTo>
                  <a:lnTo>
                    <a:pt x="314" y="859"/>
                  </a:lnTo>
                  <a:lnTo>
                    <a:pt x="308" y="861"/>
                  </a:lnTo>
                  <a:lnTo>
                    <a:pt x="301" y="867"/>
                  </a:lnTo>
                  <a:lnTo>
                    <a:pt x="293" y="875"/>
                  </a:lnTo>
                  <a:lnTo>
                    <a:pt x="285" y="883"/>
                  </a:lnTo>
                  <a:lnTo>
                    <a:pt x="279" y="891"/>
                  </a:lnTo>
                  <a:lnTo>
                    <a:pt x="275" y="897"/>
                  </a:lnTo>
                  <a:lnTo>
                    <a:pt x="275" y="901"/>
                  </a:lnTo>
                  <a:lnTo>
                    <a:pt x="278" y="901"/>
                  </a:lnTo>
                  <a:lnTo>
                    <a:pt x="284" y="898"/>
                  </a:lnTo>
                  <a:lnTo>
                    <a:pt x="291" y="892"/>
                  </a:lnTo>
                  <a:lnTo>
                    <a:pt x="299" y="885"/>
                  </a:lnTo>
                  <a:close/>
                  <a:moveTo>
                    <a:pt x="357" y="831"/>
                  </a:moveTo>
                  <a:lnTo>
                    <a:pt x="365" y="821"/>
                  </a:lnTo>
                  <a:lnTo>
                    <a:pt x="373" y="814"/>
                  </a:lnTo>
                  <a:lnTo>
                    <a:pt x="376" y="807"/>
                  </a:lnTo>
                  <a:lnTo>
                    <a:pt x="376" y="803"/>
                  </a:lnTo>
                  <a:lnTo>
                    <a:pt x="374" y="803"/>
                  </a:lnTo>
                  <a:lnTo>
                    <a:pt x="368" y="807"/>
                  </a:lnTo>
                  <a:lnTo>
                    <a:pt x="360" y="812"/>
                  </a:lnTo>
                  <a:lnTo>
                    <a:pt x="351" y="820"/>
                  </a:lnTo>
                  <a:lnTo>
                    <a:pt x="342" y="828"/>
                  </a:lnTo>
                  <a:lnTo>
                    <a:pt x="336" y="837"/>
                  </a:lnTo>
                  <a:lnTo>
                    <a:pt x="332" y="842"/>
                  </a:lnTo>
                  <a:lnTo>
                    <a:pt x="331" y="846"/>
                  </a:lnTo>
                  <a:lnTo>
                    <a:pt x="335" y="847"/>
                  </a:lnTo>
                  <a:lnTo>
                    <a:pt x="341" y="844"/>
                  </a:lnTo>
                  <a:lnTo>
                    <a:pt x="348" y="838"/>
                  </a:lnTo>
                  <a:lnTo>
                    <a:pt x="357" y="831"/>
                  </a:lnTo>
                  <a:close/>
                  <a:moveTo>
                    <a:pt x="101" y="1123"/>
                  </a:moveTo>
                  <a:lnTo>
                    <a:pt x="95" y="1129"/>
                  </a:lnTo>
                  <a:lnTo>
                    <a:pt x="90" y="1135"/>
                  </a:lnTo>
                  <a:lnTo>
                    <a:pt x="88" y="1140"/>
                  </a:lnTo>
                  <a:lnTo>
                    <a:pt x="86" y="1143"/>
                  </a:lnTo>
                  <a:lnTo>
                    <a:pt x="89" y="1143"/>
                  </a:lnTo>
                  <a:lnTo>
                    <a:pt x="93" y="1141"/>
                  </a:lnTo>
                  <a:lnTo>
                    <a:pt x="98" y="1136"/>
                  </a:lnTo>
                  <a:lnTo>
                    <a:pt x="105" y="1131"/>
                  </a:lnTo>
                  <a:lnTo>
                    <a:pt x="110" y="1124"/>
                  </a:lnTo>
                  <a:lnTo>
                    <a:pt x="115" y="1118"/>
                  </a:lnTo>
                  <a:lnTo>
                    <a:pt x="117" y="1113"/>
                  </a:lnTo>
                  <a:lnTo>
                    <a:pt x="118" y="1111"/>
                  </a:lnTo>
                  <a:lnTo>
                    <a:pt x="116" y="1111"/>
                  </a:lnTo>
                  <a:lnTo>
                    <a:pt x="111" y="1113"/>
                  </a:lnTo>
                  <a:lnTo>
                    <a:pt x="107" y="1117"/>
                  </a:lnTo>
                  <a:lnTo>
                    <a:pt x="101" y="1123"/>
                  </a:lnTo>
                  <a:close/>
                  <a:moveTo>
                    <a:pt x="142" y="1080"/>
                  </a:moveTo>
                  <a:lnTo>
                    <a:pt x="135" y="1087"/>
                  </a:lnTo>
                  <a:lnTo>
                    <a:pt x="130" y="1093"/>
                  </a:lnTo>
                  <a:lnTo>
                    <a:pt x="128" y="1098"/>
                  </a:lnTo>
                  <a:lnTo>
                    <a:pt x="128" y="1101"/>
                  </a:lnTo>
                  <a:lnTo>
                    <a:pt x="130" y="1101"/>
                  </a:lnTo>
                  <a:lnTo>
                    <a:pt x="134" y="1099"/>
                  </a:lnTo>
                  <a:lnTo>
                    <a:pt x="140" y="1094"/>
                  </a:lnTo>
                  <a:lnTo>
                    <a:pt x="147" y="1088"/>
                  </a:lnTo>
                  <a:lnTo>
                    <a:pt x="153" y="1081"/>
                  </a:lnTo>
                  <a:lnTo>
                    <a:pt x="158" y="1075"/>
                  </a:lnTo>
                  <a:lnTo>
                    <a:pt x="160" y="1071"/>
                  </a:lnTo>
                  <a:lnTo>
                    <a:pt x="160" y="1068"/>
                  </a:lnTo>
                  <a:lnTo>
                    <a:pt x="159" y="1068"/>
                  </a:lnTo>
                  <a:lnTo>
                    <a:pt x="154" y="1069"/>
                  </a:lnTo>
                  <a:lnTo>
                    <a:pt x="148" y="1074"/>
                  </a:lnTo>
                  <a:lnTo>
                    <a:pt x="142" y="1080"/>
                  </a:lnTo>
                  <a:close/>
                  <a:moveTo>
                    <a:pt x="206" y="1023"/>
                  </a:moveTo>
                  <a:lnTo>
                    <a:pt x="204" y="1022"/>
                  </a:lnTo>
                  <a:lnTo>
                    <a:pt x="199" y="1024"/>
                  </a:lnTo>
                  <a:lnTo>
                    <a:pt x="193" y="1029"/>
                  </a:lnTo>
                  <a:lnTo>
                    <a:pt x="186" y="1036"/>
                  </a:lnTo>
                  <a:lnTo>
                    <a:pt x="179" y="1043"/>
                  </a:lnTo>
                  <a:lnTo>
                    <a:pt x="174" y="1049"/>
                  </a:lnTo>
                  <a:lnTo>
                    <a:pt x="172" y="1054"/>
                  </a:lnTo>
                  <a:lnTo>
                    <a:pt x="171" y="1058"/>
                  </a:lnTo>
                  <a:lnTo>
                    <a:pt x="173" y="1058"/>
                  </a:lnTo>
                  <a:lnTo>
                    <a:pt x="178" y="1055"/>
                  </a:lnTo>
                  <a:lnTo>
                    <a:pt x="184" y="1050"/>
                  </a:lnTo>
                  <a:lnTo>
                    <a:pt x="191" y="1044"/>
                  </a:lnTo>
                  <a:lnTo>
                    <a:pt x="198" y="1037"/>
                  </a:lnTo>
                  <a:lnTo>
                    <a:pt x="203" y="1030"/>
                  </a:lnTo>
                  <a:lnTo>
                    <a:pt x="205" y="1025"/>
                  </a:lnTo>
                  <a:lnTo>
                    <a:pt x="206" y="1023"/>
                  </a:lnTo>
                  <a:close/>
                  <a:moveTo>
                    <a:pt x="254" y="976"/>
                  </a:moveTo>
                  <a:lnTo>
                    <a:pt x="251" y="976"/>
                  </a:lnTo>
                  <a:lnTo>
                    <a:pt x="247" y="978"/>
                  </a:lnTo>
                  <a:lnTo>
                    <a:pt x="240" y="983"/>
                  </a:lnTo>
                  <a:lnTo>
                    <a:pt x="232" y="990"/>
                  </a:lnTo>
                  <a:lnTo>
                    <a:pt x="225" y="997"/>
                  </a:lnTo>
                  <a:lnTo>
                    <a:pt x="221" y="1003"/>
                  </a:lnTo>
                  <a:lnTo>
                    <a:pt x="217" y="1009"/>
                  </a:lnTo>
                  <a:lnTo>
                    <a:pt x="217" y="1011"/>
                  </a:lnTo>
                  <a:lnTo>
                    <a:pt x="219" y="1012"/>
                  </a:lnTo>
                  <a:lnTo>
                    <a:pt x="224" y="1010"/>
                  </a:lnTo>
                  <a:lnTo>
                    <a:pt x="231" y="1005"/>
                  </a:lnTo>
                  <a:lnTo>
                    <a:pt x="238" y="998"/>
                  </a:lnTo>
                  <a:lnTo>
                    <a:pt x="246" y="991"/>
                  </a:lnTo>
                  <a:lnTo>
                    <a:pt x="250" y="984"/>
                  </a:lnTo>
                  <a:lnTo>
                    <a:pt x="254" y="979"/>
                  </a:lnTo>
                  <a:lnTo>
                    <a:pt x="254" y="976"/>
                  </a:lnTo>
                  <a:close/>
                  <a:moveTo>
                    <a:pt x="287" y="949"/>
                  </a:moveTo>
                  <a:lnTo>
                    <a:pt x="295" y="942"/>
                  </a:lnTo>
                  <a:lnTo>
                    <a:pt x="300" y="935"/>
                  </a:lnTo>
                  <a:lnTo>
                    <a:pt x="304" y="930"/>
                  </a:lnTo>
                  <a:lnTo>
                    <a:pt x="304" y="927"/>
                  </a:lnTo>
                  <a:lnTo>
                    <a:pt x="301" y="926"/>
                  </a:lnTo>
                  <a:lnTo>
                    <a:pt x="297" y="929"/>
                  </a:lnTo>
                  <a:lnTo>
                    <a:pt x="289" y="934"/>
                  </a:lnTo>
                  <a:lnTo>
                    <a:pt x="282" y="941"/>
                  </a:lnTo>
                  <a:lnTo>
                    <a:pt x="274" y="948"/>
                  </a:lnTo>
                  <a:lnTo>
                    <a:pt x="269" y="955"/>
                  </a:lnTo>
                  <a:lnTo>
                    <a:pt x="266" y="961"/>
                  </a:lnTo>
                  <a:lnTo>
                    <a:pt x="266" y="964"/>
                  </a:lnTo>
                  <a:lnTo>
                    <a:pt x="268" y="965"/>
                  </a:lnTo>
                  <a:lnTo>
                    <a:pt x="273" y="962"/>
                  </a:lnTo>
                  <a:lnTo>
                    <a:pt x="280" y="957"/>
                  </a:lnTo>
                  <a:lnTo>
                    <a:pt x="287" y="949"/>
                  </a:lnTo>
                  <a:close/>
                  <a:moveTo>
                    <a:pt x="335" y="890"/>
                  </a:moveTo>
                  <a:lnTo>
                    <a:pt x="326" y="898"/>
                  </a:lnTo>
                  <a:lnTo>
                    <a:pt x="320" y="905"/>
                  </a:lnTo>
                  <a:lnTo>
                    <a:pt x="317" y="911"/>
                  </a:lnTo>
                  <a:lnTo>
                    <a:pt x="317" y="915"/>
                  </a:lnTo>
                  <a:lnTo>
                    <a:pt x="319" y="915"/>
                  </a:lnTo>
                  <a:lnTo>
                    <a:pt x="325" y="913"/>
                  </a:lnTo>
                  <a:lnTo>
                    <a:pt x="332" y="907"/>
                  </a:lnTo>
                  <a:lnTo>
                    <a:pt x="341" y="900"/>
                  </a:lnTo>
                  <a:lnTo>
                    <a:pt x="348" y="891"/>
                  </a:lnTo>
                  <a:lnTo>
                    <a:pt x="354" y="884"/>
                  </a:lnTo>
                  <a:lnTo>
                    <a:pt x="357" y="878"/>
                  </a:lnTo>
                  <a:lnTo>
                    <a:pt x="357" y="876"/>
                  </a:lnTo>
                  <a:lnTo>
                    <a:pt x="355" y="875"/>
                  </a:lnTo>
                  <a:lnTo>
                    <a:pt x="349" y="878"/>
                  </a:lnTo>
                  <a:lnTo>
                    <a:pt x="342" y="883"/>
                  </a:lnTo>
                  <a:lnTo>
                    <a:pt x="335" y="890"/>
                  </a:lnTo>
                  <a:close/>
                  <a:moveTo>
                    <a:pt x="193" y="1086"/>
                  </a:moveTo>
                  <a:lnTo>
                    <a:pt x="187" y="1093"/>
                  </a:lnTo>
                  <a:lnTo>
                    <a:pt x="184" y="1099"/>
                  </a:lnTo>
                  <a:lnTo>
                    <a:pt x="180" y="1104"/>
                  </a:lnTo>
                  <a:lnTo>
                    <a:pt x="180" y="1106"/>
                  </a:lnTo>
                  <a:lnTo>
                    <a:pt x="183" y="1106"/>
                  </a:lnTo>
                  <a:lnTo>
                    <a:pt x="187" y="1105"/>
                  </a:lnTo>
                  <a:lnTo>
                    <a:pt x="192" y="1100"/>
                  </a:lnTo>
                  <a:lnTo>
                    <a:pt x="199" y="1094"/>
                  </a:lnTo>
                  <a:lnTo>
                    <a:pt x="205" y="1088"/>
                  </a:lnTo>
                  <a:lnTo>
                    <a:pt x="209" y="1082"/>
                  </a:lnTo>
                  <a:lnTo>
                    <a:pt x="212" y="1078"/>
                  </a:lnTo>
                  <a:lnTo>
                    <a:pt x="212" y="1075"/>
                  </a:lnTo>
                  <a:lnTo>
                    <a:pt x="210" y="1074"/>
                  </a:lnTo>
                  <a:lnTo>
                    <a:pt x="205" y="1077"/>
                  </a:lnTo>
                  <a:lnTo>
                    <a:pt x="200" y="1080"/>
                  </a:lnTo>
                  <a:lnTo>
                    <a:pt x="193" y="1086"/>
                  </a:lnTo>
                  <a:close/>
                  <a:moveTo>
                    <a:pt x="236" y="1044"/>
                  </a:moveTo>
                  <a:lnTo>
                    <a:pt x="230" y="1050"/>
                  </a:lnTo>
                  <a:lnTo>
                    <a:pt x="225" y="1056"/>
                  </a:lnTo>
                  <a:lnTo>
                    <a:pt x="223" y="1062"/>
                  </a:lnTo>
                  <a:lnTo>
                    <a:pt x="222" y="1065"/>
                  </a:lnTo>
                  <a:lnTo>
                    <a:pt x="224" y="1065"/>
                  </a:lnTo>
                  <a:lnTo>
                    <a:pt x="229" y="1062"/>
                  </a:lnTo>
                  <a:lnTo>
                    <a:pt x="235" y="1059"/>
                  </a:lnTo>
                  <a:lnTo>
                    <a:pt x="241" y="1053"/>
                  </a:lnTo>
                  <a:lnTo>
                    <a:pt x="248" y="1046"/>
                  </a:lnTo>
                  <a:lnTo>
                    <a:pt x="253" y="1040"/>
                  </a:lnTo>
                  <a:lnTo>
                    <a:pt x="255" y="1035"/>
                  </a:lnTo>
                  <a:lnTo>
                    <a:pt x="255" y="1031"/>
                  </a:lnTo>
                  <a:lnTo>
                    <a:pt x="253" y="1031"/>
                  </a:lnTo>
                  <a:lnTo>
                    <a:pt x="249" y="1034"/>
                  </a:lnTo>
                  <a:lnTo>
                    <a:pt x="243" y="1037"/>
                  </a:lnTo>
                  <a:lnTo>
                    <a:pt x="236" y="1044"/>
                  </a:lnTo>
                  <a:close/>
                  <a:moveTo>
                    <a:pt x="301" y="986"/>
                  </a:moveTo>
                  <a:lnTo>
                    <a:pt x="299" y="986"/>
                  </a:lnTo>
                  <a:lnTo>
                    <a:pt x="294" y="989"/>
                  </a:lnTo>
                  <a:lnTo>
                    <a:pt x="288" y="993"/>
                  </a:lnTo>
                  <a:lnTo>
                    <a:pt x="281" y="999"/>
                  </a:lnTo>
                  <a:lnTo>
                    <a:pt x="274" y="1006"/>
                  </a:lnTo>
                  <a:lnTo>
                    <a:pt x="269" y="1012"/>
                  </a:lnTo>
                  <a:lnTo>
                    <a:pt x="267" y="1018"/>
                  </a:lnTo>
                  <a:lnTo>
                    <a:pt x="266" y="1021"/>
                  </a:lnTo>
                  <a:lnTo>
                    <a:pt x="268" y="1022"/>
                  </a:lnTo>
                  <a:lnTo>
                    <a:pt x="273" y="1020"/>
                  </a:lnTo>
                  <a:lnTo>
                    <a:pt x="280" y="1015"/>
                  </a:lnTo>
                  <a:lnTo>
                    <a:pt x="287" y="1009"/>
                  </a:lnTo>
                  <a:lnTo>
                    <a:pt x="293" y="1002"/>
                  </a:lnTo>
                  <a:lnTo>
                    <a:pt x="298" y="995"/>
                  </a:lnTo>
                  <a:lnTo>
                    <a:pt x="301" y="990"/>
                  </a:lnTo>
                  <a:lnTo>
                    <a:pt x="301" y="986"/>
                  </a:lnTo>
                  <a:close/>
                  <a:moveTo>
                    <a:pt x="350" y="940"/>
                  </a:moveTo>
                  <a:lnTo>
                    <a:pt x="348" y="939"/>
                  </a:lnTo>
                  <a:lnTo>
                    <a:pt x="343" y="941"/>
                  </a:lnTo>
                  <a:lnTo>
                    <a:pt x="336" y="946"/>
                  </a:lnTo>
                  <a:lnTo>
                    <a:pt x="329" y="953"/>
                  </a:lnTo>
                  <a:lnTo>
                    <a:pt x="322" y="960"/>
                  </a:lnTo>
                  <a:lnTo>
                    <a:pt x="316" y="967"/>
                  </a:lnTo>
                  <a:lnTo>
                    <a:pt x="313" y="972"/>
                  </a:lnTo>
                  <a:lnTo>
                    <a:pt x="313" y="976"/>
                  </a:lnTo>
                  <a:lnTo>
                    <a:pt x="316" y="976"/>
                  </a:lnTo>
                  <a:lnTo>
                    <a:pt x="320" y="973"/>
                  </a:lnTo>
                  <a:lnTo>
                    <a:pt x="326" y="968"/>
                  </a:lnTo>
                  <a:lnTo>
                    <a:pt x="335" y="962"/>
                  </a:lnTo>
                  <a:lnTo>
                    <a:pt x="342" y="955"/>
                  </a:lnTo>
                  <a:lnTo>
                    <a:pt x="346" y="948"/>
                  </a:lnTo>
                  <a:lnTo>
                    <a:pt x="350" y="942"/>
                  </a:lnTo>
                  <a:lnTo>
                    <a:pt x="350" y="940"/>
                  </a:lnTo>
                  <a:close/>
                  <a:moveTo>
                    <a:pt x="289" y="1052"/>
                  </a:moveTo>
                  <a:lnTo>
                    <a:pt x="284" y="1059"/>
                  </a:lnTo>
                  <a:lnTo>
                    <a:pt x="279" y="1065"/>
                  </a:lnTo>
                  <a:lnTo>
                    <a:pt x="276" y="1069"/>
                  </a:lnTo>
                  <a:lnTo>
                    <a:pt x="276" y="1072"/>
                  </a:lnTo>
                  <a:lnTo>
                    <a:pt x="279" y="1072"/>
                  </a:lnTo>
                  <a:lnTo>
                    <a:pt x="282" y="1071"/>
                  </a:lnTo>
                  <a:lnTo>
                    <a:pt x="288" y="1066"/>
                  </a:lnTo>
                  <a:lnTo>
                    <a:pt x="295" y="1060"/>
                  </a:lnTo>
                  <a:lnTo>
                    <a:pt x="301" y="1054"/>
                  </a:lnTo>
                  <a:lnTo>
                    <a:pt x="306" y="1048"/>
                  </a:lnTo>
                  <a:lnTo>
                    <a:pt x="308" y="1043"/>
                  </a:lnTo>
                  <a:lnTo>
                    <a:pt x="308" y="1040"/>
                  </a:lnTo>
                  <a:lnTo>
                    <a:pt x="306" y="1040"/>
                  </a:lnTo>
                  <a:lnTo>
                    <a:pt x="301" y="1042"/>
                  </a:lnTo>
                  <a:lnTo>
                    <a:pt x="297" y="1046"/>
                  </a:lnTo>
                  <a:lnTo>
                    <a:pt x="289" y="1052"/>
                  </a:lnTo>
                  <a:close/>
                  <a:moveTo>
                    <a:pt x="332" y="1009"/>
                  </a:moveTo>
                  <a:lnTo>
                    <a:pt x="326" y="1016"/>
                  </a:lnTo>
                  <a:lnTo>
                    <a:pt x="322" y="1022"/>
                  </a:lnTo>
                  <a:lnTo>
                    <a:pt x="319" y="1027"/>
                  </a:lnTo>
                  <a:lnTo>
                    <a:pt x="319" y="1030"/>
                  </a:lnTo>
                  <a:lnTo>
                    <a:pt x="322" y="1030"/>
                  </a:lnTo>
                  <a:lnTo>
                    <a:pt x="325" y="1029"/>
                  </a:lnTo>
                  <a:lnTo>
                    <a:pt x="331" y="1024"/>
                  </a:lnTo>
                  <a:lnTo>
                    <a:pt x="338" y="1018"/>
                  </a:lnTo>
                  <a:lnTo>
                    <a:pt x="345" y="1011"/>
                  </a:lnTo>
                  <a:lnTo>
                    <a:pt x="350" y="1005"/>
                  </a:lnTo>
                  <a:lnTo>
                    <a:pt x="352" y="1000"/>
                  </a:lnTo>
                  <a:lnTo>
                    <a:pt x="352" y="997"/>
                  </a:lnTo>
                  <a:lnTo>
                    <a:pt x="350" y="997"/>
                  </a:lnTo>
                  <a:lnTo>
                    <a:pt x="345" y="999"/>
                  </a:lnTo>
                  <a:lnTo>
                    <a:pt x="339" y="1003"/>
                  </a:lnTo>
                  <a:lnTo>
                    <a:pt x="332" y="1009"/>
                  </a:lnTo>
                  <a:close/>
                </a:path>
              </a:pathLst>
            </a:custGeom>
            <a:solidFill>
              <a:srgbClr val="F3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3" name="Freeform 67"/>
            <p:cNvSpPr>
              <a:spLocks noEditPoints="1"/>
            </p:cNvSpPr>
            <p:nvPr userDrawn="1"/>
          </p:nvSpPr>
          <p:spPr bwMode="auto">
            <a:xfrm>
              <a:off x="5875338" y="2803525"/>
              <a:ext cx="204788" cy="666750"/>
            </a:xfrm>
            <a:custGeom>
              <a:avLst/>
              <a:gdLst>
                <a:gd name="T0" fmla="*/ 6 w 386"/>
                <a:gd name="T1" fmla="*/ 1088 h 1258"/>
                <a:gd name="T2" fmla="*/ 0 w 386"/>
                <a:gd name="T3" fmla="*/ 872 h 1258"/>
                <a:gd name="T4" fmla="*/ 21 w 386"/>
                <a:gd name="T5" fmla="*/ 678 h 1258"/>
                <a:gd name="T6" fmla="*/ 2 w 386"/>
                <a:gd name="T7" fmla="*/ 562 h 1258"/>
                <a:gd name="T8" fmla="*/ 15 w 386"/>
                <a:gd name="T9" fmla="*/ 459 h 1258"/>
                <a:gd name="T10" fmla="*/ 0 w 386"/>
                <a:gd name="T11" fmla="*/ 368 h 1258"/>
                <a:gd name="T12" fmla="*/ 321 w 386"/>
                <a:gd name="T13" fmla="*/ 61 h 1258"/>
                <a:gd name="T14" fmla="*/ 286 w 386"/>
                <a:gd name="T15" fmla="*/ 176 h 1258"/>
                <a:gd name="T16" fmla="*/ 343 w 386"/>
                <a:gd name="T17" fmla="*/ 194 h 1258"/>
                <a:gd name="T18" fmla="*/ 377 w 386"/>
                <a:gd name="T19" fmla="*/ 254 h 1258"/>
                <a:gd name="T20" fmla="*/ 367 w 386"/>
                <a:gd name="T21" fmla="*/ 368 h 1258"/>
                <a:gd name="T22" fmla="*/ 321 w 386"/>
                <a:gd name="T23" fmla="*/ 500 h 1258"/>
                <a:gd name="T24" fmla="*/ 372 w 386"/>
                <a:gd name="T25" fmla="*/ 522 h 1258"/>
                <a:gd name="T26" fmla="*/ 361 w 386"/>
                <a:gd name="T27" fmla="*/ 667 h 1258"/>
                <a:gd name="T28" fmla="*/ 366 w 386"/>
                <a:gd name="T29" fmla="*/ 841 h 1258"/>
                <a:gd name="T30" fmla="*/ 254 w 386"/>
                <a:gd name="T31" fmla="*/ 118 h 1258"/>
                <a:gd name="T32" fmla="*/ 254 w 386"/>
                <a:gd name="T33" fmla="*/ 131 h 1258"/>
                <a:gd name="T34" fmla="*/ 107 w 386"/>
                <a:gd name="T35" fmla="*/ 286 h 1258"/>
                <a:gd name="T36" fmla="*/ 267 w 386"/>
                <a:gd name="T37" fmla="*/ 164 h 1258"/>
                <a:gd name="T38" fmla="*/ 182 w 386"/>
                <a:gd name="T39" fmla="*/ 242 h 1258"/>
                <a:gd name="T40" fmla="*/ 280 w 386"/>
                <a:gd name="T41" fmla="*/ 184 h 1258"/>
                <a:gd name="T42" fmla="*/ 130 w 386"/>
                <a:gd name="T43" fmla="*/ 359 h 1258"/>
                <a:gd name="T44" fmla="*/ 184 w 386"/>
                <a:gd name="T45" fmla="*/ 323 h 1258"/>
                <a:gd name="T46" fmla="*/ 226 w 386"/>
                <a:gd name="T47" fmla="*/ 310 h 1258"/>
                <a:gd name="T48" fmla="*/ 122 w 386"/>
                <a:gd name="T49" fmla="*/ 406 h 1258"/>
                <a:gd name="T50" fmla="*/ 273 w 386"/>
                <a:gd name="T51" fmla="*/ 299 h 1258"/>
                <a:gd name="T52" fmla="*/ 227 w 386"/>
                <a:gd name="T53" fmla="*/ 359 h 1258"/>
                <a:gd name="T54" fmla="*/ 27 w 386"/>
                <a:gd name="T55" fmla="*/ 556 h 1258"/>
                <a:gd name="T56" fmla="*/ 244 w 386"/>
                <a:gd name="T57" fmla="*/ 377 h 1258"/>
                <a:gd name="T58" fmla="*/ 213 w 386"/>
                <a:gd name="T59" fmla="*/ 418 h 1258"/>
                <a:gd name="T60" fmla="*/ 197 w 386"/>
                <a:gd name="T61" fmla="*/ 468 h 1258"/>
                <a:gd name="T62" fmla="*/ 162 w 386"/>
                <a:gd name="T63" fmla="*/ 518 h 1258"/>
                <a:gd name="T64" fmla="*/ 121 w 386"/>
                <a:gd name="T65" fmla="*/ 585 h 1258"/>
                <a:gd name="T66" fmla="*/ 258 w 386"/>
                <a:gd name="T67" fmla="*/ 459 h 1258"/>
                <a:gd name="T68" fmla="*/ 210 w 386"/>
                <a:gd name="T69" fmla="*/ 538 h 1258"/>
                <a:gd name="T70" fmla="*/ 38 w 386"/>
                <a:gd name="T71" fmla="*/ 719 h 1258"/>
                <a:gd name="T72" fmla="*/ 305 w 386"/>
                <a:gd name="T73" fmla="*/ 484 h 1258"/>
                <a:gd name="T74" fmla="*/ 194 w 386"/>
                <a:gd name="T75" fmla="*/ 619 h 1258"/>
                <a:gd name="T76" fmla="*/ 102 w 386"/>
                <a:gd name="T77" fmla="*/ 738 h 1258"/>
                <a:gd name="T78" fmla="*/ 288 w 386"/>
                <a:gd name="T79" fmla="*/ 572 h 1258"/>
                <a:gd name="T80" fmla="*/ 202 w 386"/>
                <a:gd name="T81" fmla="*/ 678 h 1258"/>
                <a:gd name="T82" fmla="*/ 209 w 386"/>
                <a:gd name="T83" fmla="*/ 709 h 1258"/>
                <a:gd name="T84" fmla="*/ 69 w 386"/>
                <a:gd name="T85" fmla="*/ 879 h 1258"/>
                <a:gd name="T86" fmla="*/ 210 w 386"/>
                <a:gd name="T87" fmla="*/ 744 h 1258"/>
                <a:gd name="T88" fmla="*/ 55 w 386"/>
                <a:gd name="T89" fmla="*/ 930 h 1258"/>
                <a:gd name="T90" fmla="*/ 185 w 386"/>
                <a:gd name="T91" fmla="*/ 820 h 1258"/>
                <a:gd name="T92" fmla="*/ 115 w 386"/>
                <a:gd name="T93" fmla="*/ 933 h 1258"/>
                <a:gd name="T94" fmla="*/ 217 w 386"/>
                <a:gd name="T95" fmla="*/ 823 h 1258"/>
                <a:gd name="T96" fmla="*/ 49 w 386"/>
                <a:gd name="T97" fmla="*/ 1034 h 1258"/>
                <a:gd name="T98" fmla="*/ 279 w 386"/>
                <a:gd name="T99" fmla="*/ 829 h 1258"/>
                <a:gd name="T100" fmla="*/ 32 w 386"/>
                <a:gd name="T101" fmla="*/ 1111 h 1258"/>
                <a:gd name="T102" fmla="*/ 246 w 386"/>
                <a:gd name="T103" fmla="*/ 903 h 1258"/>
                <a:gd name="T104" fmla="*/ 379 w 386"/>
                <a:gd name="T105" fmla="*/ 779 h 1258"/>
                <a:gd name="T106" fmla="*/ 88 w 386"/>
                <a:gd name="T107" fmla="*/ 1115 h 1258"/>
                <a:gd name="T108" fmla="*/ 247 w 386"/>
                <a:gd name="T109" fmla="*/ 948 h 1258"/>
                <a:gd name="T110" fmla="*/ 44 w 386"/>
                <a:gd name="T111" fmla="*/ 1202 h 1258"/>
                <a:gd name="T112" fmla="*/ 170 w 386"/>
                <a:gd name="T113" fmla="*/ 1086 h 1258"/>
                <a:gd name="T114" fmla="*/ 383 w 386"/>
                <a:gd name="T115" fmla="*/ 888 h 1258"/>
                <a:gd name="T116" fmla="*/ 158 w 386"/>
                <a:gd name="T117" fmla="*/ 1155 h 1258"/>
                <a:gd name="T118" fmla="*/ 278 w 386"/>
                <a:gd name="T119" fmla="*/ 1035 h 1258"/>
                <a:gd name="T120" fmla="*/ 228 w 386"/>
                <a:gd name="T121" fmla="*/ 1156 h 1258"/>
                <a:gd name="T122" fmla="*/ 291 w 386"/>
                <a:gd name="T123" fmla="*/ 1153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258">
                  <a:moveTo>
                    <a:pt x="0" y="1258"/>
                  </a:moveTo>
                  <a:lnTo>
                    <a:pt x="0" y="1245"/>
                  </a:lnTo>
                  <a:lnTo>
                    <a:pt x="1" y="1244"/>
                  </a:lnTo>
                  <a:lnTo>
                    <a:pt x="8" y="1238"/>
                  </a:lnTo>
                  <a:lnTo>
                    <a:pt x="13" y="1235"/>
                  </a:lnTo>
                  <a:lnTo>
                    <a:pt x="18" y="1232"/>
                  </a:lnTo>
                  <a:lnTo>
                    <a:pt x="20" y="1233"/>
                  </a:lnTo>
                  <a:lnTo>
                    <a:pt x="20" y="1236"/>
                  </a:lnTo>
                  <a:lnTo>
                    <a:pt x="17" y="1240"/>
                  </a:lnTo>
                  <a:lnTo>
                    <a:pt x="13" y="1246"/>
                  </a:lnTo>
                  <a:lnTo>
                    <a:pt x="7" y="1252"/>
                  </a:lnTo>
                  <a:lnTo>
                    <a:pt x="4" y="1256"/>
                  </a:lnTo>
                  <a:lnTo>
                    <a:pt x="0" y="1258"/>
                  </a:lnTo>
                  <a:close/>
                  <a:moveTo>
                    <a:pt x="0" y="1200"/>
                  </a:moveTo>
                  <a:lnTo>
                    <a:pt x="0" y="1187"/>
                  </a:lnTo>
                  <a:lnTo>
                    <a:pt x="5" y="1183"/>
                  </a:lnTo>
                  <a:lnTo>
                    <a:pt x="10" y="1181"/>
                  </a:lnTo>
                  <a:lnTo>
                    <a:pt x="12" y="1180"/>
                  </a:lnTo>
                  <a:lnTo>
                    <a:pt x="14" y="1181"/>
                  </a:lnTo>
                  <a:lnTo>
                    <a:pt x="13" y="1183"/>
                  </a:lnTo>
                  <a:lnTo>
                    <a:pt x="11" y="1188"/>
                  </a:lnTo>
                  <a:lnTo>
                    <a:pt x="6" y="1194"/>
                  </a:lnTo>
                  <a:lnTo>
                    <a:pt x="0" y="1200"/>
                  </a:lnTo>
                  <a:close/>
                  <a:moveTo>
                    <a:pt x="0" y="1145"/>
                  </a:moveTo>
                  <a:lnTo>
                    <a:pt x="0" y="1132"/>
                  </a:lnTo>
                  <a:lnTo>
                    <a:pt x="6" y="1126"/>
                  </a:lnTo>
                  <a:lnTo>
                    <a:pt x="12" y="1124"/>
                  </a:lnTo>
                  <a:lnTo>
                    <a:pt x="15" y="1122"/>
                  </a:lnTo>
                  <a:lnTo>
                    <a:pt x="17" y="1123"/>
                  </a:lnTo>
                  <a:lnTo>
                    <a:pt x="17" y="1125"/>
                  </a:lnTo>
                  <a:lnTo>
                    <a:pt x="13" y="1131"/>
                  </a:lnTo>
                  <a:lnTo>
                    <a:pt x="8" y="1138"/>
                  </a:lnTo>
                  <a:lnTo>
                    <a:pt x="1" y="1145"/>
                  </a:lnTo>
                  <a:lnTo>
                    <a:pt x="0" y="1145"/>
                  </a:lnTo>
                  <a:close/>
                  <a:moveTo>
                    <a:pt x="0" y="1093"/>
                  </a:moveTo>
                  <a:lnTo>
                    <a:pt x="0" y="1079"/>
                  </a:lnTo>
                  <a:lnTo>
                    <a:pt x="4" y="1077"/>
                  </a:lnTo>
                  <a:lnTo>
                    <a:pt x="7" y="1073"/>
                  </a:lnTo>
                  <a:lnTo>
                    <a:pt x="15" y="1065"/>
                  </a:lnTo>
                  <a:lnTo>
                    <a:pt x="23" y="1060"/>
                  </a:lnTo>
                  <a:lnTo>
                    <a:pt x="29" y="1056"/>
                  </a:lnTo>
                  <a:lnTo>
                    <a:pt x="31" y="1058"/>
                  </a:lnTo>
                  <a:lnTo>
                    <a:pt x="31" y="1060"/>
                  </a:lnTo>
                  <a:lnTo>
                    <a:pt x="27" y="1066"/>
                  </a:lnTo>
                  <a:lnTo>
                    <a:pt x="20" y="1074"/>
                  </a:lnTo>
                  <a:lnTo>
                    <a:pt x="13" y="1082"/>
                  </a:lnTo>
                  <a:lnTo>
                    <a:pt x="6" y="1088"/>
                  </a:lnTo>
                  <a:lnTo>
                    <a:pt x="0" y="1093"/>
                  </a:lnTo>
                  <a:close/>
                  <a:moveTo>
                    <a:pt x="0" y="998"/>
                  </a:moveTo>
                  <a:lnTo>
                    <a:pt x="0" y="983"/>
                  </a:lnTo>
                  <a:lnTo>
                    <a:pt x="10" y="974"/>
                  </a:lnTo>
                  <a:lnTo>
                    <a:pt x="18" y="968"/>
                  </a:lnTo>
                  <a:lnTo>
                    <a:pt x="24" y="965"/>
                  </a:lnTo>
                  <a:lnTo>
                    <a:pt x="26" y="965"/>
                  </a:lnTo>
                  <a:lnTo>
                    <a:pt x="26" y="968"/>
                  </a:lnTo>
                  <a:lnTo>
                    <a:pt x="21" y="976"/>
                  </a:lnTo>
                  <a:lnTo>
                    <a:pt x="14" y="984"/>
                  </a:lnTo>
                  <a:lnTo>
                    <a:pt x="6" y="993"/>
                  </a:lnTo>
                  <a:lnTo>
                    <a:pt x="4" y="996"/>
                  </a:lnTo>
                  <a:lnTo>
                    <a:pt x="0" y="998"/>
                  </a:lnTo>
                  <a:close/>
                  <a:moveTo>
                    <a:pt x="0" y="949"/>
                  </a:moveTo>
                  <a:lnTo>
                    <a:pt x="0" y="945"/>
                  </a:lnTo>
                  <a:lnTo>
                    <a:pt x="1" y="946"/>
                  </a:lnTo>
                  <a:lnTo>
                    <a:pt x="1" y="946"/>
                  </a:lnTo>
                  <a:lnTo>
                    <a:pt x="1" y="947"/>
                  </a:lnTo>
                  <a:lnTo>
                    <a:pt x="0" y="949"/>
                  </a:lnTo>
                  <a:close/>
                  <a:moveTo>
                    <a:pt x="0" y="908"/>
                  </a:moveTo>
                  <a:lnTo>
                    <a:pt x="0" y="899"/>
                  </a:lnTo>
                  <a:lnTo>
                    <a:pt x="10" y="889"/>
                  </a:lnTo>
                  <a:lnTo>
                    <a:pt x="20" y="877"/>
                  </a:lnTo>
                  <a:lnTo>
                    <a:pt x="32" y="867"/>
                  </a:lnTo>
                  <a:lnTo>
                    <a:pt x="42" y="860"/>
                  </a:lnTo>
                  <a:lnTo>
                    <a:pt x="49" y="856"/>
                  </a:lnTo>
                  <a:lnTo>
                    <a:pt x="51" y="856"/>
                  </a:lnTo>
                  <a:lnTo>
                    <a:pt x="51" y="860"/>
                  </a:lnTo>
                  <a:lnTo>
                    <a:pt x="45" y="867"/>
                  </a:lnTo>
                  <a:lnTo>
                    <a:pt x="38" y="877"/>
                  </a:lnTo>
                  <a:lnTo>
                    <a:pt x="27" y="888"/>
                  </a:lnTo>
                  <a:lnTo>
                    <a:pt x="12" y="901"/>
                  </a:lnTo>
                  <a:lnTo>
                    <a:pt x="0" y="908"/>
                  </a:lnTo>
                  <a:close/>
                  <a:moveTo>
                    <a:pt x="0" y="872"/>
                  </a:moveTo>
                  <a:lnTo>
                    <a:pt x="0" y="857"/>
                  </a:lnTo>
                  <a:lnTo>
                    <a:pt x="2" y="854"/>
                  </a:lnTo>
                  <a:lnTo>
                    <a:pt x="5" y="853"/>
                  </a:lnTo>
                  <a:lnTo>
                    <a:pt x="15" y="842"/>
                  </a:lnTo>
                  <a:lnTo>
                    <a:pt x="26" y="835"/>
                  </a:lnTo>
                  <a:lnTo>
                    <a:pt x="33" y="831"/>
                  </a:lnTo>
                  <a:lnTo>
                    <a:pt x="37" y="831"/>
                  </a:lnTo>
                  <a:lnTo>
                    <a:pt x="36" y="834"/>
                  </a:lnTo>
                  <a:lnTo>
                    <a:pt x="30" y="842"/>
                  </a:lnTo>
                  <a:lnTo>
                    <a:pt x="21" y="852"/>
                  </a:lnTo>
                  <a:lnTo>
                    <a:pt x="11" y="863"/>
                  </a:lnTo>
                  <a:lnTo>
                    <a:pt x="6" y="867"/>
                  </a:lnTo>
                  <a:lnTo>
                    <a:pt x="0" y="872"/>
                  </a:lnTo>
                  <a:close/>
                  <a:moveTo>
                    <a:pt x="0" y="835"/>
                  </a:moveTo>
                  <a:lnTo>
                    <a:pt x="0" y="819"/>
                  </a:lnTo>
                  <a:lnTo>
                    <a:pt x="10" y="812"/>
                  </a:lnTo>
                  <a:lnTo>
                    <a:pt x="18" y="806"/>
                  </a:lnTo>
                  <a:lnTo>
                    <a:pt x="23" y="803"/>
                  </a:lnTo>
                  <a:lnTo>
                    <a:pt x="25" y="803"/>
                  </a:lnTo>
                  <a:lnTo>
                    <a:pt x="25" y="807"/>
                  </a:lnTo>
                  <a:lnTo>
                    <a:pt x="19" y="815"/>
                  </a:lnTo>
                  <a:lnTo>
                    <a:pt x="11" y="825"/>
                  </a:lnTo>
                  <a:lnTo>
                    <a:pt x="0" y="835"/>
                  </a:lnTo>
                  <a:close/>
                  <a:moveTo>
                    <a:pt x="0" y="798"/>
                  </a:moveTo>
                  <a:lnTo>
                    <a:pt x="0" y="784"/>
                  </a:lnTo>
                  <a:lnTo>
                    <a:pt x="7" y="779"/>
                  </a:lnTo>
                  <a:lnTo>
                    <a:pt x="13" y="776"/>
                  </a:lnTo>
                  <a:lnTo>
                    <a:pt x="17" y="774"/>
                  </a:lnTo>
                  <a:lnTo>
                    <a:pt x="18" y="775"/>
                  </a:lnTo>
                  <a:lnTo>
                    <a:pt x="18" y="777"/>
                  </a:lnTo>
                  <a:lnTo>
                    <a:pt x="14" y="783"/>
                  </a:lnTo>
                  <a:lnTo>
                    <a:pt x="8" y="790"/>
                  </a:lnTo>
                  <a:lnTo>
                    <a:pt x="0" y="798"/>
                  </a:lnTo>
                  <a:close/>
                  <a:moveTo>
                    <a:pt x="0" y="764"/>
                  </a:moveTo>
                  <a:lnTo>
                    <a:pt x="0" y="751"/>
                  </a:lnTo>
                  <a:lnTo>
                    <a:pt x="6" y="747"/>
                  </a:lnTo>
                  <a:lnTo>
                    <a:pt x="11" y="744"/>
                  </a:lnTo>
                  <a:lnTo>
                    <a:pt x="14" y="743"/>
                  </a:lnTo>
                  <a:lnTo>
                    <a:pt x="15" y="744"/>
                  </a:lnTo>
                  <a:lnTo>
                    <a:pt x="15" y="746"/>
                  </a:lnTo>
                  <a:lnTo>
                    <a:pt x="12" y="751"/>
                  </a:lnTo>
                  <a:lnTo>
                    <a:pt x="7" y="757"/>
                  </a:lnTo>
                  <a:lnTo>
                    <a:pt x="0" y="764"/>
                  </a:lnTo>
                  <a:close/>
                  <a:moveTo>
                    <a:pt x="0" y="732"/>
                  </a:moveTo>
                  <a:lnTo>
                    <a:pt x="0" y="719"/>
                  </a:lnTo>
                  <a:lnTo>
                    <a:pt x="7" y="714"/>
                  </a:lnTo>
                  <a:lnTo>
                    <a:pt x="12" y="712"/>
                  </a:lnTo>
                  <a:lnTo>
                    <a:pt x="15" y="709"/>
                  </a:lnTo>
                  <a:lnTo>
                    <a:pt x="17" y="711"/>
                  </a:lnTo>
                  <a:lnTo>
                    <a:pt x="17" y="713"/>
                  </a:lnTo>
                  <a:lnTo>
                    <a:pt x="13" y="718"/>
                  </a:lnTo>
                  <a:lnTo>
                    <a:pt x="8" y="725"/>
                  </a:lnTo>
                  <a:lnTo>
                    <a:pt x="0" y="732"/>
                  </a:lnTo>
                  <a:close/>
                  <a:moveTo>
                    <a:pt x="0" y="702"/>
                  </a:moveTo>
                  <a:lnTo>
                    <a:pt x="0" y="688"/>
                  </a:lnTo>
                  <a:lnTo>
                    <a:pt x="8" y="681"/>
                  </a:lnTo>
                  <a:lnTo>
                    <a:pt x="15" y="677"/>
                  </a:lnTo>
                  <a:lnTo>
                    <a:pt x="20" y="675"/>
                  </a:lnTo>
                  <a:lnTo>
                    <a:pt x="23" y="675"/>
                  </a:lnTo>
                  <a:lnTo>
                    <a:pt x="21" y="678"/>
                  </a:lnTo>
                  <a:lnTo>
                    <a:pt x="17" y="684"/>
                  </a:lnTo>
                  <a:lnTo>
                    <a:pt x="10" y="693"/>
                  </a:lnTo>
                  <a:lnTo>
                    <a:pt x="0" y="702"/>
                  </a:lnTo>
                  <a:close/>
                  <a:moveTo>
                    <a:pt x="0" y="674"/>
                  </a:moveTo>
                  <a:lnTo>
                    <a:pt x="0" y="658"/>
                  </a:lnTo>
                  <a:lnTo>
                    <a:pt x="12" y="649"/>
                  </a:lnTo>
                  <a:lnTo>
                    <a:pt x="23" y="642"/>
                  </a:lnTo>
                  <a:lnTo>
                    <a:pt x="29" y="637"/>
                  </a:lnTo>
                  <a:lnTo>
                    <a:pt x="32" y="637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4" y="661"/>
                  </a:lnTo>
                  <a:lnTo>
                    <a:pt x="0" y="674"/>
                  </a:lnTo>
                  <a:close/>
                  <a:moveTo>
                    <a:pt x="0" y="646"/>
                  </a:moveTo>
                  <a:lnTo>
                    <a:pt x="0" y="631"/>
                  </a:lnTo>
                  <a:lnTo>
                    <a:pt x="5" y="627"/>
                  </a:lnTo>
                  <a:lnTo>
                    <a:pt x="20" y="613"/>
                  </a:lnTo>
                  <a:lnTo>
                    <a:pt x="33" y="604"/>
                  </a:lnTo>
                  <a:lnTo>
                    <a:pt x="38" y="600"/>
                  </a:lnTo>
                  <a:lnTo>
                    <a:pt x="43" y="598"/>
                  </a:lnTo>
                  <a:lnTo>
                    <a:pt x="45" y="597"/>
                  </a:lnTo>
                  <a:lnTo>
                    <a:pt x="46" y="597"/>
                  </a:lnTo>
                  <a:lnTo>
                    <a:pt x="45" y="601"/>
                  </a:lnTo>
                  <a:lnTo>
                    <a:pt x="38" y="611"/>
                  </a:lnTo>
                  <a:lnTo>
                    <a:pt x="26" y="623"/>
                  </a:lnTo>
                  <a:lnTo>
                    <a:pt x="11" y="637"/>
                  </a:lnTo>
                  <a:lnTo>
                    <a:pt x="6" y="642"/>
                  </a:lnTo>
                  <a:lnTo>
                    <a:pt x="0" y="646"/>
                  </a:lnTo>
                  <a:close/>
                  <a:moveTo>
                    <a:pt x="0" y="619"/>
                  </a:moveTo>
                  <a:lnTo>
                    <a:pt x="0" y="606"/>
                  </a:lnTo>
                  <a:lnTo>
                    <a:pt x="11" y="597"/>
                  </a:lnTo>
                  <a:lnTo>
                    <a:pt x="23" y="585"/>
                  </a:lnTo>
                  <a:lnTo>
                    <a:pt x="38" y="572"/>
                  </a:lnTo>
                  <a:lnTo>
                    <a:pt x="52" y="561"/>
                  </a:lnTo>
                  <a:lnTo>
                    <a:pt x="57" y="557"/>
                  </a:lnTo>
                  <a:lnTo>
                    <a:pt x="62" y="554"/>
                  </a:lnTo>
                  <a:lnTo>
                    <a:pt x="64" y="553"/>
                  </a:lnTo>
                  <a:lnTo>
                    <a:pt x="67" y="554"/>
                  </a:lnTo>
                  <a:lnTo>
                    <a:pt x="64" y="558"/>
                  </a:lnTo>
                  <a:lnTo>
                    <a:pt x="56" y="568"/>
                  </a:lnTo>
                  <a:lnTo>
                    <a:pt x="44" y="581"/>
                  </a:lnTo>
                  <a:lnTo>
                    <a:pt x="29" y="595"/>
                  </a:lnTo>
                  <a:lnTo>
                    <a:pt x="13" y="608"/>
                  </a:lnTo>
                  <a:lnTo>
                    <a:pt x="0" y="619"/>
                  </a:lnTo>
                  <a:close/>
                  <a:moveTo>
                    <a:pt x="0" y="568"/>
                  </a:moveTo>
                  <a:lnTo>
                    <a:pt x="0" y="563"/>
                  </a:lnTo>
                  <a:lnTo>
                    <a:pt x="2" y="562"/>
                  </a:lnTo>
                  <a:lnTo>
                    <a:pt x="2" y="563"/>
                  </a:lnTo>
                  <a:lnTo>
                    <a:pt x="2" y="564"/>
                  </a:lnTo>
                  <a:lnTo>
                    <a:pt x="0" y="568"/>
                  </a:lnTo>
                  <a:close/>
                  <a:moveTo>
                    <a:pt x="0" y="550"/>
                  </a:moveTo>
                  <a:lnTo>
                    <a:pt x="0" y="536"/>
                  </a:lnTo>
                  <a:lnTo>
                    <a:pt x="12" y="526"/>
                  </a:lnTo>
                  <a:lnTo>
                    <a:pt x="21" y="519"/>
                  </a:lnTo>
                  <a:lnTo>
                    <a:pt x="29" y="515"/>
                  </a:lnTo>
                  <a:lnTo>
                    <a:pt x="32" y="515"/>
                  </a:lnTo>
                  <a:lnTo>
                    <a:pt x="30" y="518"/>
                  </a:lnTo>
                  <a:lnTo>
                    <a:pt x="24" y="526"/>
                  </a:lnTo>
                  <a:lnTo>
                    <a:pt x="14" y="537"/>
                  </a:lnTo>
                  <a:lnTo>
                    <a:pt x="0" y="550"/>
                  </a:lnTo>
                  <a:close/>
                  <a:moveTo>
                    <a:pt x="0" y="529"/>
                  </a:moveTo>
                  <a:lnTo>
                    <a:pt x="0" y="515"/>
                  </a:lnTo>
                  <a:lnTo>
                    <a:pt x="8" y="507"/>
                  </a:lnTo>
                  <a:lnTo>
                    <a:pt x="17" y="499"/>
                  </a:lnTo>
                  <a:lnTo>
                    <a:pt x="35" y="484"/>
                  </a:lnTo>
                  <a:lnTo>
                    <a:pt x="50" y="472"/>
                  </a:lnTo>
                  <a:lnTo>
                    <a:pt x="61" y="465"/>
                  </a:lnTo>
                  <a:lnTo>
                    <a:pt x="65" y="463"/>
                  </a:lnTo>
                  <a:lnTo>
                    <a:pt x="63" y="468"/>
                  </a:lnTo>
                  <a:lnTo>
                    <a:pt x="55" y="479"/>
                  </a:lnTo>
                  <a:lnTo>
                    <a:pt x="40" y="493"/>
                  </a:lnTo>
                  <a:lnTo>
                    <a:pt x="23" y="510"/>
                  </a:lnTo>
                  <a:lnTo>
                    <a:pt x="11" y="519"/>
                  </a:lnTo>
                  <a:lnTo>
                    <a:pt x="0" y="529"/>
                  </a:lnTo>
                  <a:close/>
                  <a:moveTo>
                    <a:pt x="0" y="488"/>
                  </a:moveTo>
                  <a:lnTo>
                    <a:pt x="0" y="478"/>
                  </a:lnTo>
                  <a:lnTo>
                    <a:pt x="13" y="469"/>
                  </a:lnTo>
                  <a:lnTo>
                    <a:pt x="18" y="467"/>
                  </a:lnTo>
                  <a:lnTo>
                    <a:pt x="18" y="469"/>
                  </a:lnTo>
                  <a:lnTo>
                    <a:pt x="14" y="474"/>
                  </a:lnTo>
                  <a:lnTo>
                    <a:pt x="8" y="481"/>
                  </a:lnTo>
                  <a:lnTo>
                    <a:pt x="0" y="488"/>
                  </a:lnTo>
                  <a:close/>
                  <a:moveTo>
                    <a:pt x="0" y="472"/>
                  </a:moveTo>
                  <a:lnTo>
                    <a:pt x="0" y="457"/>
                  </a:lnTo>
                  <a:lnTo>
                    <a:pt x="5" y="454"/>
                  </a:lnTo>
                  <a:lnTo>
                    <a:pt x="10" y="449"/>
                  </a:lnTo>
                  <a:lnTo>
                    <a:pt x="30" y="433"/>
                  </a:lnTo>
                  <a:lnTo>
                    <a:pt x="46" y="419"/>
                  </a:lnTo>
                  <a:lnTo>
                    <a:pt x="57" y="411"/>
                  </a:lnTo>
                  <a:lnTo>
                    <a:pt x="63" y="410"/>
                  </a:lnTo>
                  <a:lnTo>
                    <a:pt x="59" y="415"/>
                  </a:lnTo>
                  <a:lnTo>
                    <a:pt x="50" y="427"/>
                  </a:lnTo>
                  <a:lnTo>
                    <a:pt x="35" y="441"/>
                  </a:lnTo>
                  <a:lnTo>
                    <a:pt x="15" y="459"/>
                  </a:lnTo>
                  <a:lnTo>
                    <a:pt x="8" y="466"/>
                  </a:lnTo>
                  <a:lnTo>
                    <a:pt x="0" y="472"/>
                  </a:lnTo>
                  <a:close/>
                  <a:moveTo>
                    <a:pt x="0" y="438"/>
                  </a:moveTo>
                  <a:lnTo>
                    <a:pt x="0" y="427"/>
                  </a:lnTo>
                  <a:lnTo>
                    <a:pt x="11" y="418"/>
                  </a:lnTo>
                  <a:lnTo>
                    <a:pt x="19" y="412"/>
                  </a:lnTo>
                  <a:lnTo>
                    <a:pt x="24" y="410"/>
                  </a:lnTo>
                  <a:lnTo>
                    <a:pt x="26" y="409"/>
                  </a:lnTo>
                  <a:lnTo>
                    <a:pt x="25" y="412"/>
                  </a:lnTo>
                  <a:lnTo>
                    <a:pt x="20" y="418"/>
                  </a:lnTo>
                  <a:lnTo>
                    <a:pt x="12" y="428"/>
                  </a:lnTo>
                  <a:lnTo>
                    <a:pt x="0" y="438"/>
                  </a:lnTo>
                  <a:close/>
                  <a:moveTo>
                    <a:pt x="0" y="422"/>
                  </a:moveTo>
                  <a:lnTo>
                    <a:pt x="0" y="410"/>
                  </a:lnTo>
                  <a:lnTo>
                    <a:pt x="12" y="399"/>
                  </a:lnTo>
                  <a:lnTo>
                    <a:pt x="25" y="389"/>
                  </a:lnTo>
                  <a:lnTo>
                    <a:pt x="46" y="371"/>
                  </a:lnTo>
                  <a:lnTo>
                    <a:pt x="63" y="357"/>
                  </a:lnTo>
                  <a:lnTo>
                    <a:pt x="76" y="347"/>
                  </a:lnTo>
                  <a:lnTo>
                    <a:pt x="81" y="346"/>
                  </a:lnTo>
                  <a:lnTo>
                    <a:pt x="78" y="351"/>
                  </a:lnTo>
                  <a:lnTo>
                    <a:pt x="68" y="362"/>
                  </a:lnTo>
                  <a:lnTo>
                    <a:pt x="51" y="378"/>
                  </a:lnTo>
                  <a:lnTo>
                    <a:pt x="31" y="397"/>
                  </a:lnTo>
                  <a:lnTo>
                    <a:pt x="14" y="411"/>
                  </a:lnTo>
                  <a:lnTo>
                    <a:pt x="0" y="422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21" y="364"/>
                  </a:lnTo>
                  <a:lnTo>
                    <a:pt x="39" y="351"/>
                  </a:lnTo>
                  <a:lnTo>
                    <a:pt x="51" y="341"/>
                  </a:lnTo>
                  <a:lnTo>
                    <a:pt x="56" y="340"/>
                  </a:lnTo>
                  <a:lnTo>
                    <a:pt x="52" y="345"/>
                  </a:lnTo>
                  <a:lnTo>
                    <a:pt x="42" y="357"/>
                  </a:lnTo>
                  <a:lnTo>
                    <a:pt x="25" y="373"/>
                  </a:lnTo>
                  <a:lnTo>
                    <a:pt x="4" y="392"/>
                  </a:lnTo>
                  <a:lnTo>
                    <a:pt x="0" y="395"/>
                  </a:lnTo>
                  <a:close/>
                  <a:moveTo>
                    <a:pt x="0" y="368"/>
                  </a:moveTo>
                  <a:lnTo>
                    <a:pt x="0" y="358"/>
                  </a:lnTo>
                  <a:lnTo>
                    <a:pt x="14" y="346"/>
                  </a:lnTo>
                  <a:lnTo>
                    <a:pt x="26" y="337"/>
                  </a:lnTo>
                  <a:lnTo>
                    <a:pt x="33" y="332"/>
                  </a:lnTo>
                  <a:lnTo>
                    <a:pt x="37" y="330"/>
                  </a:lnTo>
                  <a:lnTo>
                    <a:pt x="35" y="334"/>
                  </a:lnTo>
                  <a:lnTo>
                    <a:pt x="27" y="342"/>
                  </a:lnTo>
                  <a:lnTo>
                    <a:pt x="15" y="354"/>
                  </a:lnTo>
                  <a:lnTo>
                    <a:pt x="0" y="368"/>
                  </a:lnTo>
                  <a:close/>
                  <a:moveTo>
                    <a:pt x="0" y="354"/>
                  </a:moveTo>
                  <a:lnTo>
                    <a:pt x="0" y="347"/>
                  </a:lnTo>
                  <a:lnTo>
                    <a:pt x="10" y="339"/>
                  </a:lnTo>
                  <a:lnTo>
                    <a:pt x="20" y="328"/>
                  </a:lnTo>
                  <a:lnTo>
                    <a:pt x="32" y="317"/>
                  </a:lnTo>
                  <a:lnTo>
                    <a:pt x="46" y="304"/>
                  </a:lnTo>
                  <a:lnTo>
                    <a:pt x="70" y="285"/>
                  </a:lnTo>
                  <a:lnTo>
                    <a:pt x="89" y="270"/>
                  </a:lnTo>
                  <a:lnTo>
                    <a:pt x="103" y="259"/>
                  </a:lnTo>
                  <a:lnTo>
                    <a:pt x="108" y="257"/>
                  </a:lnTo>
                  <a:lnTo>
                    <a:pt x="105" y="263"/>
                  </a:lnTo>
                  <a:lnTo>
                    <a:pt x="93" y="275"/>
                  </a:lnTo>
                  <a:lnTo>
                    <a:pt x="75" y="292"/>
                  </a:lnTo>
                  <a:lnTo>
                    <a:pt x="51" y="313"/>
                  </a:lnTo>
                  <a:lnTo>
                    <a:pt x="36" y="326"/>
                  </a:lnTo>
                  <a:lnTo>
                    <a:pt x="23" y="337"/>
                  </a:lnTo>
                  <a:lnTo>
                    <a:pt x="11" y="347"/>
                  </a:lnTo>
                  <a:lnTo>
                    <a:pt x="0" y="354"/>
                  </a:lnTo>
                  <a:close/>
                  <a:moveTo>
                    <a:pt x="0" y="345"/>
                  </a:moveTo>
                  <a:lnTo>
                    <a:pt x="0" y="335"/>
                  </a:lnTo>
                  <a:lnTo>
                    <a:pt x="17" y="323"/>
                  </a:lnTo>
                  <a:lnTo>
                    <a:pt x="24" y="320"/>
                  </a:lnTo>
                  <a:lnTo>
                    <a:pt x="18" y="327"/>
                  </a:lnTo>
                  <a:lnTo>
                    <a:pt x="0" y="345"/>
                  </a:lnTo>
                  <a:close/>
                  <a:moveTo>
                    <a:pt x="0" y="334"/>
                  </a:moveTo>
                  <a:lnTo>
                    <a:pt x="0" y="324"/>
                  </a:lnTo>
                  <a:lnTo>
                    <a:pt x="8" y="317"/>
                  </a:lnTo>
                  <a:lnTo>
                    <a:pt x="18" y="309"/>
                  </a:lnTo>
                  <a:lnTo>
                    <a:pt x="27" y="301"/>
                  </a:lnTo>
                  <a:lnTo>
                    <a:pt x="37" y="291"/>
                  </a:lnTo>
                  <a:lnTo>
                    <a:pt x="61" y="271"/>
                  </a:lnTo>
                  <a:lnTo>
                    <a:pt x="81" y="256"/>
                  </a:lnTo>
                  <a:lnTo>
                    <a:pt x="95" y="245"/>
                  </a:lnTo>
                  <a:lnTo>
                    <a:pt x="101" y="242"/>
                  </a:lnTo>
                  <a:lnTo>
                    <a:pt x="96" y="248"/>
                  </a:lnTo>
                  <a:lnTo>
                    <a:pt x="84" y="260"/>
                  </a:lnTo>
                  <a:lnTo>
                    <a:pt x="65" y="278"/>
                  </a:lnTo>
                  <a:lnTo>
                    <a:pt x="42" y="299"/>
                  </a:lnTo>
                  <a:lnTo>
                    <a:pt x="30" y="309"/>
                  </a:lnTo>
                  <a:lnTo>
                    <a:pt x="19" y="318"/>
                  </a:lnTo>
                  <a:lnTo>
                    <a:pt x="10" y="327"/>
                  </a:lnTo>
                  <a:lnTo>
                    <a:pt x="0" y="334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59" y="33"/>
                  </a:lnTo>
                  <a:lnTo>
                    <a:pt x="336" y="50"/>
                  </a:lnTo>
                  <a:lnTo>
                    <a:pt x="321" y="61"/>
                  </a:lnTo>
                  <a:lnTo>
                    <a:pt x="315" y="64"/>
                  </a:lnTo>
                  <a:lnTo>
                    <a:pt x="318" y="58"/>
                  </a:lnTo>
                  <a:lnTo>
                    <a:pt x="333" y="44"/>
                  </a:lnTo>
                  <a:lnTo>
                    <a:pt x="355" y="26"/>
                  </a:lnTo>
                  <a:lnTo>
                    <a:pt x="381" y="4"/>
                  </a:lnTo>
                  <a:lnTo>
                    <a:pt x="386" y="0"/>
                  </a:lnTo>
                  <a:close/>
                  <a:moveTo>
                    <a:pt x="386" y="20"/>
                  </a:moveTo>
                  <a:lnTo>
                    <a:pt x="386" y="33"/>
                  </a:lnTo>
                  <a:lnTo>
                    <a:pt x="386" y="33"/>
                  </a:lnTo>
                  <a:lnTo>
                    <a:pt x="359" y="55"/>
                  </a:lnTo>
                  <a:lnTo>
                    <a:pt x="337" y="71"/>
                  </a:lnTo>
                  <a:lnTo>
                    <a:pt x="322" y="82"/>
                  </a:lnTo>
                  <a:lnTo>
                    <a:pt x="315" y="84"/>
                  </a:lnTo>
                  <a:lnTo>
                    <a:pt x="320" y="78"/>
                  </a:lnTo>
                  <a:lnTo>
                    <a:pt x="334" y="65"/>
                  </a:lnTo>
                  <a:lnTo>
                    <a:pt x="354" y="46"/>
                  </a:lnTo>
                  <a:lnTo>
                    <a:pt x="380" y="25"/>
                  </a:lnTo>
                  <a:lnTo>
                    <a:pt x="386" y="20"/>
                  </a:lnTo>
                  <a:close/>
                  <a:moveTo>
                    <a:pt x="386" y="43"/>
                  </a:moveTo>
                  <a:lnTo>
                    <a:pt x="386" y="57"/>
                  </a:lnTo>
                  <a:lnTo>
                    <a:pt x="362" y="76"/>
                  </a:lnTo>
                  <a:lnTo>
                    <a:pt x="342" y="90"/>
                  </a:lnTo>
                  <a:lnTo>
                    <a:pt x="329" y="100"/>
                  </a:lnTo>
                  <a:lnTo>
                    <a:pt x="323" y="101"/>
                  </a:lnTo>
                  <a:lnTo>
                    <a:pt x="327" y="95"/>
                  </a:lnTo>
                  <a:lnTo>
                    <a:pt x="340" y="82"/>
                  </a:lnTo>
                  <a:lnTo>
                    <a:pt x="360" y="64"/>
                  </a:lnTo>
                  <a:lnTo>
                    <a:pt x="386" y="44"/>
                  </a:lnTo>
                  <a:lnTo>
                    <a:pt x="386" y="43"/>
                  </a:lnTo>
                  <a:close/>
                  <a:moveTo>
                    <a:pt x="386" y="69"/>
                  </a:moveTo>
                  <a:lnTo>
                    <a:pt x="386" y="83"/>
                  </a:lnTo>
                  <a:lnTo>
                    <a:pt x="367" y="97"/>
                  </a:lnTo>
                  <a:lnTo>
                    <a:pt x="352" y="108"/>
                  </a:lnTo>
                  <a:lnTo>
                    <a:pt x="341" y="115"/>
                  </a:lnTo>
                  <a:lnTo>
                    <a:pt x="336" y="117"/>
                  </a:lnTo>
                  <a:lnTo>
                    <a:pt x="340" y="111"/>
                  </a:lnTo>
                  <a:lnTo>
                    <a:pt x="349" y="101"/>
                  </a:lnTo>
                  <a:lnTo>
                    <a:pt x="366" y="86"/>
                  </a:lnTo>
                  <a:lnTo>
                    <a:pt x="386" y="69"/>
                  </a:lnTo>
                  <a:close/>
                  <a:moveTo>
                    <a:pt x="386" y="88"/>
                  </a:moveTo>
                  <a:lnTo>
                    <a:pt x="386" y="92"/>
                  </a:lnTo>
                  <a:lnTo>
                    <a:pt x="379" y="100"/>
                  </a:lnTo>
                  <a:lnTo>
                    <a:pt x="366" y="112"/>
                  </a:lnTo>
                  <a:lnTo>
                    <a:pt x="349" y="126"/>
                  </a:lnTo>
                  <a:lnTo>
                    <a:pt x="330" y="143"/>
                  </a:lnTo>
                  <a:lnTo>
                    <a:pt x="307" y="162"/>
                  </a:lnTo>
                  <a:lnTo>
                    <a:pt x="286" y="176"/>
                  </a:lnTo>
                  <a:lnTo>
                    <a:pt x="272" y="185"/>
                  </a:lnTo>
                  <a:lnTo>
                    <a:pt x="266" y="188"/>
                  </a:lnTo>
                  <a:lnTo>
                    <a:pt x="270" y="182"/>
                  </a:lnTo>
                  <a:lnTo>
                    <a:pt x="282" y="170"/>
                  </a:lnTo>
                  <a:lnTo>
                    <a:pt x="301" y="152"/>
                  </a:lnTo>
                  <a:lnTo>
                    <a:pt x="324" y="133"/>
                  </a:lnTo>
                  <a:lnTo>
                    <a:pt x="346" y="117"/>
                  </a:lnTo>
                  <a:lnTo>
                    <a:pt x="364" y="102"/>
                  </a:lnTo>
                  <a:lnTo>
                    <a:pt x="378" y="93"/>
                  </a:lnTo>
                  <a:lnTo>
                    <a:pt x="386" y="88"/>
                  </a:lnTo>
                  <a:close/>
                  <a:moveTo>
                    <a:pt x="386" y="97"/>
                  </a:moveTo>
                  <a:lnTo>
                    <a:pt x="386" y="111"/>
                  </a:lnTo>
                  <a:lnTo>
                    <a:pt x="374" y="119"/>
                  </a:lnTo>
                  <a:lnTo>
                    <a:pt x="366" y="125"/>
                  </a:lnTo>
                  <a:lnTo>
                    <a:pt x="359" y="128"/>
                  </a:lnTo>
                  <a:lnTo>
                    <a:pt x="356" y="128"/>
                  </a:lnTo>
                  <a:lnTo>
                    <a:pt x="358" y="125"/>
                  </a:lnTo>
                  <a:lnTo>
                    <a:pt x="364" y="119"/>
                  </a:lnTo>
                  <a:lnTo>
                    <a:pt x="373" y="109"/>
                  </a:lnTo>
                  <a:lnTo>
                    <a:pt x="386" y="97"/>
                  </a:lnTo>
                  <a:close/>
                  <a:moveTo>
                    <a:pt x="386" y="114"/>
                  </a:moveTo>
                  <a:lnTo>
                    <a:pt x="386" y="126"/>
                  </a:lnTo>
                  <a:lnTo>
                    <a:pt x="371" y="139"/>
                  </a:lnTo>
                  <a:lnTo>
                    <a:pt x="354" y="153"/>
                  </a:lnTo>
                  <a:lnTo>
                    <a:pt x="332" y="172"/>
                  </a:lnTo>
                  <a:lnTo>
                    <a:pt x="311" y="187"/>
                  </a:lnTo>
                  <a:lnTo>
                    <a:pt x="298" y="195"/>
                  </a:lnTo>
                  <a:lnTo>
                    <a:pt x="292" y="197"/>
                  </a:lnTo>
                  <a:lnTo>
                    <a:pt x="296" y="191"/>
                  </a:lnTo>
                  <a:lnTo>
                    <a:pt x="308" y="179"/>
                  </a:lnTo>
                  <a:lnTo>
                    <a:pt x="326" y="163"/>
                  </a:lnTo>
                  <a:lnTo>
                    <a:pt x="348" y="144"/>
                  </a:lnTo>
                  <a:lnTo>
                    <a:pt x="359" y="134"/>
                  </a:lnTo>
                  <a:lnTo>
                    <a:pt x="368" y="127"/>
                  </a:lnTo>
                  <a:lnTo>
                    <a:pt x="378" y="120"/>
                  </a:lnTo>
                  <a:lnTo>
                    <a:pt x="386" y="114"/>
                  </a:lnTo>
                  <a:close/>
                  <a:moveTo>
                    <a:pt x="386" y="133"/>
                  </a:moveTo>
                  <a:lnTo>
                    <a:pt x="386" y="138"/>
                  </a:lnTo>
                  <a:lnTo>
                    <a:pt x="384" y="139"/>
                  </a:lnTo>
                  <a:lnTo>
                    <a:pt x="383" y="139"/>
                  </a:lnTo>
                  <a:lnTo>
                    <a:pt x="384" y="137"/>
                  </a:lnTo>
                  <a:lnTo>
                    <a:pt x="386" y="133"/>
                  </a:lnTo>
                  <a:close/>
                  <a:moveTo>
                    <a:pt x="386" y="145"/>
                  </a:moveTo>
                  <a:lnTo>
                    <a:pt x="386" y="160"/>
                  </a:lnTo>
                  <a:lnTo>
                    <a:pt x="385" y="163"/>
                  </a:lnTo>
                  <a:lnTo>
                    <a:pt x="362" y="181"/>
                  </a:lnTo>
                  <a:lnTo>
                    <a:pt x="343" y="194"/>
                  </a:lnTo>
                  <a:lnTo>
                    <a:pt x="336" y="198"/>
                  </a:lnTo>
                  <a:lnTo>
                    <a:pt x="330" y="202"/>
                  </a:lnTo>
                  <a:lnTo>
                    <a:pt x="326" y="204"/>
                  </a:lnTo>
                  <a:lnTo>
                    <a:pt x="324" y="204"/>
                  </a:lnTo>
                  <a:lnTo>
                    <a:pt x="327" y="198"/>
                  </a:lnTo>
                  <a:lnTo>
                    <a:pt x="339" y="187"/>
                  </a:lnTo>
                  <a:lnTo>
                    <a:pt x="356" y="170"/>
                  </a:lnTo>
                  <a:lnTo>
                    <a:pt x="378" y="152"/>
                  </a:lnTo>
                  <a:lnTo>
                    <a:pt x="383" y="149"/>
                  </a:lnTo>
                  <a:lnTo>
                    <a:pt x="386" y="145"/>
                  </a:lnTo>
                  <a:close/>
                  <a:moveTo>
                    <a:pt x="386" y="183"/>
                  </a:moveTo>
                  <a:lnTo>
                    <a:pt x="386" y="196"/>
                  </a:lnTo>
                  <a:lnTo>
                    <a:pt x="377" y="203"/>
                  </a:lnTo>
                  <a:lnTo>
                    <a:pt x="370" y="207"/>
                  </a:lnTo>
                  <a:lnTo>
                    <a:pt x="365" y="209"/>
                  </a:lnTo>
                  <a:lnTo>
                    <a:pt x="362" y="209"/>
                  </a:lnTo>
                  <a:lnTo>
                    <a:pt x="364" y="207"/>
                  </a:lnTo>
                  <a:lnTo>
                    <a:pt x="368" y="201"/>
                  </a:lnTo>
                  <a:lnTo>
                    <a:pt x="375" y="193"/>
                  </a:lnTo>
                  <a:lnTo>
                    <a:pt x="386" y="183"/>
                  </a:lnTo>
                  <a:close/>
                  <a:moveTo>
                    <a:pt x="386" y="202"/>
                  </a:moveTo>
                  <a:lnTo>
                    <a:pt x="386" y="219"/>
                  </a:lnTo>
                  <a:lnTo>
                    <a:pt x="379" y="225"/>
                  </a:lnTo>
                  <a:lnTo>
                    <a:pt x="372" y="231"/>
                  </a:lnTo>
                  <a:lnTo>
                    <a:pt x="351" y="247"/>
                  </a:lnTo>
                  <a:lnTo>
                    <a:pt x="333" y="260"/>
                  </a:lnTo>
                  <a:lnTo>
                    <a:pt x="327" y="264"/>
                  </a:lnTo>
                  <a:lnTo>
                    <a:pt x="321" y="267"/>
                  </a:lnTo>
                  <a:lnTo>
                    <a:pt x="317" y="269"/>
                  </a:lnTo>
                  <a:lnTo>
                    <a:pt x="315" y="269"/>
                  </a:lnTo>
                  <a:lnTo>
                    <a:pt x="316" y="266"/>
                  </a:lnTo>
                  <a:lnTo>
                    <a:pt x="318" y="263"/>
                  </a:lnTo>
                  <a:lnTo>
                    <a:pt x="322" y="258"/>
                  </a:lnTo>
                  <a:lnTo>
                    <a:pt x="328" y="252"/>
                  </a:lnTo>
                  <a:lnTo>
                    <a:pt x="345" y="237"/>
                  </a:lnTo>
                  <a:lnTo>
                    <a:pt x="365" y="219"/>
                  </a:lnTo>
                  <a:lnTo>
                    <a:pt x="375" y="210"/>
                  </a:lnTo>
                  <a:lnTo>
                    <a:pt x="386" y="202"/>
                  </a:lnTo>
                  <a:close/>
                  <a:moveTo>
                    <a:pt x="386" y="246"/>
                  </a:moveTo>
                  <a:lnTo>
                    <a:pt x="386" y="260"/>
                  </a:lnTo>
                  <a:lnTo>
                    <a:pt x="378" y="265"/>
                  </a:lnTo>
                  <a:lnTo>
                    <a:pt x="372" y="269"/>
                  </a:lnTo>
                  <a:lnTo>
                    <a:pt x="368" y="271"/>
                  </a:lnTo>
                  <a:lnTo>
                    <a:pt x="366" y="270"/>
                  </a:lnTo>
                  <a:lnTo>
                    <a:pt x="366" y="267"/>
                  </a:lnTo>
                  <a:lnTo>
                    <a:pt x="371" y="261"/>
                  </a:lnTo>
                  <a:lnTo>
                    <a:pt x="377" y="254"/>
                  </a:lnTo>
                  <a:lnTo>
                    <a:pt x="386" y="246"/>
                  </a:lnTo>
                  <a:close/>
                  <a:moveTo>
                    <a:pt x="386" y="267"/>
                  </a:moveTo>
                  <a:lnTo>
                    <a:pt x="386" y="285"/>
                  </a:lnTo>
                  <a:lnTo>
                    <a:pt x="383" y="289"/>
                  </a:lnTo>
                  <a:lnTo>
                    <a:pt x="362" y="304"/>
                  </a:lnTo>
                  <a:lnTo>
                    <a:pt x="347" y="316"/>
                  </a:lnTo>
                  <a:lnTo>
                    <a:pt x="340" y="320"/>
                  </a:lnTo>
                  <a:lnTo>
                    <a:pt x="335" y="323"/>
                  </a:lnTo>
                  <a:lnTo>
                    <a:pt x="332" y="324"/>
                  </a:lnTo>
                  <a:lnTo>
                    <a:pt x="329" y="324"/>
                  </a:lnTo>
                  <a:lnTo>
                    <a:pt x="330" y="322"/>
                  </a:lnTo>
                  <a:lnTo>
                    <a:pt x="332" y="318"/>
                  </a:lnTo>
                  <a:lnTo>
                    <a:pt x="336" y="314"/>
                  </a:lnTo>
                  <a:lnTo>
                    <a:pt x="341" y="308"/>
                  </a:lnTo>
                  <a:lnTo>
                    <a:pt x="356" y="294"/>
                  </a:lnTo>
                  <a:lnTo>
                    <a:pt x="375" y="277"/>
                  </a:lnTo>
                  <a:lnTo>
                    <a:pt x="380" y="272"/>
                  </a:lnTo>
                  <a:lnTo>
                    <a:pt x="386" y="267"/>
                  </a:lnTo>
                  <a:close/>
                  <a:moveTo>
                    <a:pt x="386" y="297"/>
                  </a:moveTo>
                  <a:lnTo>
                    <a:pt x="386" y="307"/>
                  </a:lnTo>
                  <a:lnTo>
                    <a:pt x="379" y="314"/>
                  </a:lnTo>
                  <a:lnTo>
                    <a:pt x="371" y="322"/>
                  </a:lnTo>
                  <a:lnTo>
                    <a:pt x="361" y="332"/>
                  </a:lnTo>
                  <a:lnTo>
                    <a:pt x="349" y="341"/>
                  </a:lnTo>
                  <a:lnTo>
                    <a:pt x="330" y="357"/>
                  </a:lnTo>
                  <a:lnTo>
                    <a:pt x="315" y="367"/>
                  </a:lnTo>
                  <a:lnTo>
                    <a:pt x="309" y="372"/>
                  </a:lnTo>
                  <a:lnTo>
                    <a:pt x="304" y="374"/>
                  </a:lnTo>
                  <a:lnTo>
                    <a:pt x="301" y="376"/>
                  </a:lnTo>
                  <a:lnTo>
                    <a:pt x="299" y="374"/>
                  </a:lnTo>
                  <a:lnTo>
                    <a:pt x="299" y="373"/>
                  </a:lnTo>
                  <a:lnTo>
                    <a:pt x="301" y="370"/>
                  </a:lnTo>
                  <a:lnTo>
                    <a:pt x="304" y="365"/>
                  </a:lnTo>
                  <a:lnTo>
                    <a:pt x="310" y="359"/>
                  </a:lnTo>
                  <a:lnTo>
                    <a:pt x="324" y="345"/>
                  </a:lnTo>
                  <a:lnTo>
                    <a:pt x="342" y="329"/>
                  </a:lnTo>
                  <a:lnTo>
                    <a:pt x="355" y="318"/>
                  </a:lnTo>
                  <a:lnTo>
                    <a:pt x="367" y="309"/>
                  </a:lnTo>
                  <a:lnTo>
                    <a:pt x="378" y="302"/>
                  </a:lnTo>
                  <a:lnTo>
                    <a:pt x="386" y="297"/>
                  </a:lnTo>
                  <a:close/>
                  <a:moveTo>
                    <a:pt x="386" y="347"/>
                  </a:moveTo>
                  <a:lnTo>
                    <a:pt x="386" y="362"/>
                  </a:lnTo>
                  <a:lnTo>
                    <a:pt x="379" y="367"/>
                  </a:lnTo>
                  <a:lnTo>
                    <a:pt x="373" y="371"/>
                  </a:lnTo>
                  <a:lnTo>
                    <a:pt x="368" y="372"/>
                  </a:lnTo>
                  <a:lnTo>
                    <a:pt x="366" y="371"/>
                  </a:lnTo>
                  <a:lnTo>
                    <a:pt x="367" y="368"/>
                  </a:lnTo>
                  <a:lnTo>
                    <a:pt x="371" y="362"/>
                  </a:lnTo>
                  <a:lnTo>
                    <a:pt x="378" y="355"/>
                  </a:lnTo>
                  <a:lnTo>
                    <a:pt x="386" y="347"/>
                  </a:lnTo>
                  <a:close/>
                  <a:moveTo>
                    <a:pt x="386" y="374"/>
                  </a:moveTo>
                  <a:lnTo>
                    <a:pt x="386" y="393"/>
                  </a:lnTo>
                  <a:lnTo>
                    <a:pt x="372" y="404"/>
                  </a:lnTo>
                  <a:lnTo>
                    <a:pt x="359" y="412"/>
                  </a:lnTo>
                  <a:lnTo>
                    <a:pt x="354" y="416"/>
                  </a:lnTo>
                  <a:lnTo>
                    <a:pt x="351" y="417"/>
                  </a:lnTo>
                  <a:lnTo>
                    <a:pt x="348" y="418"/>
                  </a:lnTo>
                  <a:lnTo>
                    <a:pt x="346" y="417"/>
                  </a:lnTo>
                  <a:lnTo>
                    <a:pt x="346" y="416"/>
                  </a:lnTo>
                  <a:lnTo>
                    <a:pt x="348" y="412"/>
                  </a:lnTo>
                  <a:lnTo>
                    <a:pt x="352" y="408"/>
                  </a:lnTo>
                  <a:lnTo>
                    <a:pt x="356" y="403"/>
                  </a:lnTo>
                  <a:lnTo>
                    <a:pt x="370" y="390"/>
                  </a:lnTo>
                  <a:lnTo>
                    <a:pt x="386" y="374"/>
                  </a:lnTo>
                  <a:lnTo>
                    <a:pt x="386" y="374"/>
                  </a:lnTo>
                  <a:close/>
                  <a:moveTo>
                    <a:pt x="386" y="405"/>
                  </a:moveTo>
                  <a:lnTo>
                    <a:pt x="386" y="423"/>
                  </a:lnTo>
                  <a:lnTo>
                    <a:pt x="381" y="428"/>
                  </a:lnTo>
                  <a:lnTo>
                    <a:pt x="377" y="433"/>
                  </a:lnTo>
                  <a:lnTo>
                    <a:pt x="360" y="446"/>
                  </a:lnTo>
                  <a:lnTo>
                    <a:pt x="346" y="455"/>
                  </a:lnTo>
                  <a:lnTo>
                    <a:pt x="340" y="459"/>
                  </a:lnTo>
                  <a:lnTo>
                    <a:pt x="336" y="461"/>
                  </a:lnTo>
                  <a:lnTo>
                    <a:pt x="333" y="462"/>
                  </a:lnTo>
                  <a:lnTo>
                    <a:pt x="330" y="461"/>
                  </a:lnTo>
                  <a:lnTo>
                    <a:pt x="332" y="460"/>
                  </a:lnTo>
                  <a:lnTo>
                    <a:pt x="333" y="456"/>
                  </a:lnTo>
                  <a:lnTo>
                    <a:pt x="336" y="452"/>
                  </a:lnTo>
                  <a:lnTo>
                    <a:pt x="340" y="447"/>
                  </a:lnTo>
                  <a:lnTo>
                    <a:pt x="353" y="434"/>
                  </a:lnTo>
                  <a:lnTo>
                    <a:pt x="368" y="419"/>
                  </a:lnTo>
                  <a:lnTo>
                    <a:pt x="378" y="412"/>
                  </a:lnTo>
                  <a:lnTo>
                    <a:pt x="386" y="405"/>
                  </a:lnTo>
                  <a:close/>
                  <a:moveTo>
                    <a:pt x="386" y="440"/>
                  </a:moveTo>
                  <a:lnTo>
                    <a:pt x="386" y="454"/>
                  </a:lnTo>
                  <a:lnTo>
                    <a:pt x="377" y="465"/>
                  </a:lnTo>
                  <a:lnTo>
                    <a:pt x="365" y="474"/>
                  </a:lnTo>
                  <a:lnTo>
                    <a:pt x="348" y="487"/>
                  </a:lnTo>
                  <a:lnTo>
                    <a:pt x="335" y="497"/>
                  </a:lnTo>
                  <a:lnTo>
                    <a:pt x="329" y="500"/>
                  </a:lnTo>
                  <a:lnTo>
                    <a:pt x="326" y="503"/>
                  </a:lnTo>
                  <a:lnTo>
                    <a:pt x="322" y="504"/>
                  </a:lnTo>
                  <a:lnTo>
                    <a:pt x="321" y="503"/>
                  </a:lnTo>
                  <a:lnTo>
                    <a:pt x="321" y="500"/>
                  </a:lnTo>
                  <a:lnTo>
                    <a:pt x="322" y="498"/>
                  </a:lnTo>
                  <a:lnTo>
                    <a:pt x="326" y="493"/>
                  </a:lnTo>
                  <a:lnTo>
                    <a:pt x="329" y="488"/>
                  </a:lnTo>
                  <a:lnTo>
                    <a:pt x="341" y="477"/>
                  </a:lnTo>
                  <a:lnTo>
                    <a:pt x="356" y="462"/>
                  </a:lnTo>
                  <a:lnTo>
                    <a:pt x="373" y="449"/>
                  </a:lnTo>
                  <a:lnTo>
                    <a:pt x="386" y="440"/>
                  </a:lnTo>
                  <a:close/>
                  <a:moveTo>
                    <a:pt x="386" y="477"/>
                  </a:moveTo>
                  <a:lnTo>
                    <a:pt x="386" y="486"/>
                  </a:lnTo>
                  <a:lnTo>
                    <a:pt x="374" y="499"/>
                  </a:lnTo>
                  <a:lnTo>
                    <a:pt x="356" y="515"/>
                  </a:lnTo>
                  <a:lnTo>
                    <a:pt x="342" y="528"/>
                  </a:lnTo>
                  <a:lnTo>
                    <a:pt x="329" y="537"/>
                  </a:lnTo>
                  <a:lnTo>
                    <a:pt x="323" y="539"/>
                  </a:lnTo>
                  <a:lnTo>
                    <a:pt x="320" y="542"/>
                  </a:lnTo>
                  <a:lnTo>
                    <a:pt x="316" y="543"/>
                  </a:lnTo>
                  <a:lnTo>
                    <a:pt x="315" y="542"/>
                  </a:lnTo>
                  <a:lnTo>
                    <a:pt x="315" y="539"/>
                  </a:lnTo>
                  <a:lnTo>
                    <a:pt x="316" y="537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35" y="516"/>
                  </a:lnTo>
                  <a:lnTo>
                    <a:pt x="349" y="503"/>
                  </a:lnTo>
                  <a:lnTo>
                    <a:pt x="360" y="493"/>
                  </a:lnTo>
                  <a:lnTo>
                    <a:pt x="371" y="486"/>
                  </a:lnTo>
                  <a:lnTo>
                    <a:pt x="379" y="480"/>
                  </a:lnTo>
                  <a:lnTo>
                    <a:pt x="386" y="477"/>
                  </a:lnTo>
                  <a:close/>
                  <a:moveTo>
                    <a:pt x="386" y="515"/>
                  </a:moveTo>
                  <a:lnTo>
                    <a:pt x="386" y="519"/>
                  </a:lnTo>
                  <a:lnTo>
                    <a:pt x="381" y="526"/>
                  </a:lnTo>
                  <a:lnTo>
                    <a:pt x="374" y="534"/>
                  </a:lnTo>
                  <a:lnTo>
                    <a:pt x="366" y="543"/>
                  </a:lnTo>
                  <a:lnTo>
                    <a:pt x="354" y="554"/>
                  </a:lnTo>
                  <a:lnTo>
                    <a:pt x="340" y="566"/>
                  </a:lnTo>
                  <a:lnTo>
                    <a:pt x="327" y="574"/>
                  </a:lnTo>
                  <a:lnTo>
                    <a:pt x="322" y="578"/>
                  </a:lnTo>
                  <a:lnTo>
                    <a:pt x="318" y="579"/>
                  </a:lnTo>
                  <a:lnTo>
                    <a:pt x="315" y="580"/>
                  </a:lnTo>
                  <a:lnTo>
                    <a:pt x="314" y="579"/>
                  </a:lnTo>
                  <a:lnTo>
                    <a:pt x="314" y="578"/>
                  </a:lnTo>
                  <a:lnTo>
                    <a:pt x="315" y="574"/>
                  </a:lnTo>
                  <a:lnTo>
                    <a:pt x="318" y="570"/>
                  </a:lnTo>
                  <a:lnTo>
                    <a:pt x="322" y="566"/>
                  </a:lnTo>
                  <a:lnTo>
                    <a:pt x="333" y="554"/>
                  </a:lnTo>
                  <a:lnTo>
                    <a:pt x="347" y="541"/>
                  </a:lnTo>
                  <a:lnTo>
                    <a:pt x="360" y="530"/>
                  </a:lnTo>
                  <a:lnTo>
                    <a:pt x="372" y="522"/>
                  </a:lnTo>
                  <a:lnTo>
                    <a:pt x="380" y="517"/>
                  </a:lnTo>
                  <a:lnTo>
                    <a:pt x="386" y="515"/>
                  </a:lnTo>
                  <a:close/>
                  <a:moveTo>
                    <a:pt x="386" y="553"/>
                  </a:moveTo>
                  <a:lnTo>
                    <a:pt x="386" y="557"/>
                  </a:lnTo>
                  <a:lnTo>
                    <a:pt x="381" y="564"/>
                  </a:lnTo>
                  <a:lnTo>
                    <a:pt x="375" y="572"/>
                  </a:lnTo>
                  <a:lnTo>
                    <a:pt x="366" y="580"/>
                  </a:lnTo>
                  <a:lnTo>
                    <a:pt x="356" y="589"/>
                  </a:lnTo>
                  <a:lnTo>
                    <a:pt x="342" y="601"/>
                  </a:lnTo>
                  <a:lnTo>
                    <a:pt x="330" y="610"/>
                  </a:lnTo>
                  <a:lnTo>
                    <a:pt x="326" y="612"/>
                  </a:lnTo>
                  <a:lnTo>
                    <a:pt x="322" y="614"/>
                  </a:lnTo>
                  <a:lnTo>
                    <a:pt x="318" y="614"/>
                  </a:lnTo>
                  <a:lnTo>
                    <a:pt x="317" y="614"/>
                  </a:lnTo>
                  <a:lnTo>
                    <a:pt x="317" y="612"/>
                  </a:lnTo>
                  <a:lnTo>
                    <a:pt x="318" y="610"/>
                  </a:lnTo>
                  <a:lnTo>
                    <a:pt x="321" y="605"/>
                  </a:lnTo>
                  <a:lnTo>
                    <a:pt x="324" y="600"/>
                  </a:lnTo>
                  <a:lnTo>
                    <a:pt x="335" y="589"/>
                  </a:lnTo>
                  <a:lnTo>
                    <a:pt x="348" y="578"/>
                  </a:lnTo>
                  <a:lnTo>
                    <a:pt x="361" y="567"/>
                  </a:lnTo>
                  <a:lnTo>
                    <a:pt x="372" y="558"/>
                  </a:lnTo>
                  <a:lnTo>
                    <a:pt x="380" y="554"/>
                  </a:lnTo>
                  <a:lnTo>
                    <a:pt x="386" y="553"/>
                  </a:lnTo>
                  <a:close/>
                  <a:moveTo>
                    <a:pt x="386" y="589"/>
                  </a:moveTo>
                  <a:lnTo>
                    <a:pt x="386" y="600"/>
                  </a:lnTo>
                  <a:lnTo>
                    <a:pt x="377" y="612"/>
                  </a:lnTo>
                  <a:lnTo>
                    <a:pt x="362" y="624"/>
                  </a:lnTo>
                  <a:lnTo>
                    <a:pt x="349" y="635"/>
                  </a:lnTo>
                  <a:lnTo>
                    <a:pt x="337" y="643"/>
                  </a:lnTo>
                  <a:lnTo>
                    <a:pt x="334" y="645"/>
                  </a:lnTo>
                  <a:lnTo>
                    <a:pt x="329" y="648"/>
                  </a:lnTo>
                  <a:lnTo>
                    <a:pt x="327" y="648"/>
                  </a:lnTo>
                  <a:lnTo>
                    <a:pt x="326" y="648"/>
                  </a:lnTo>
                  <a:lnTo>
                    <a:pt x="326" y="645"/>
                  </a:lnTo>
                  <a:lnTo>
                    <a:pt x="327" y="643"/>
                  </a:lnTo>
                  <a:lnTo>
                    <a:pt x="329" y="638"/>
                  </a:lnTo>
                  <a:lnTo>
                    <a:pt x="333" y="635"/>
                  </a:lnTo>
                  <a:lnTo>
                    <a:pt x="342" y="624"/>
                  </a:lnTo>
                  <a:lnTo>
                    <a:pt x="355" y="612"/>
                  </a:lnTo>
                  <a:lnTo>
                    <a:pt x="373" y="598"/>
                  </a:lnTo>
                  <a:lnTo>
                    <a:pt x="386" y="589"/>
                  </a:lnTo>
                  <a:close/>
                  <a:moveTo>
                    <a:pt x="386" y="629"/>
                  </a:moveTo>
                  <a:lnTo>
                    <a:pt x="386" y="645"/>
                  </a:lnTo>
                  <a:lnTo>
                    <a:pt x="380" y="651"/>
                  </a:lnTo>
                  <a:lnTo>
                    <a:pt x="374" y="657"/>
                  </a:lnTo>
                  <a:lnTo>
                    <a:pt x="361" y="667"/>
                  </a:lnTo>
                  <a:lnTo>
                    <a:pt x="351" y="675"/>
                  </a:lnTo>
                  <a:lnTo>
                    <a:pt x="346" y="677"/>
                  </a:lnTo>
                  <a:lnTo>
                    <a:pt x="342" y="678"/>
                  </a:lnTo>
                  <a:lnTo>
                    <a:pt x="340" y="680"/>
                  </a:lnTo>
                  <a:lnTo>
                    <a:pt x="337" y="678"/>
                  </a:lnTo>
                  <a:lnTo>
                    <a:pt x="337" y="677"/>
                  </a:lnTo>
                  <a:lnTo>
                    <a:pt x="339" y="674"/>
                  </a:lnTo>
                  <a:lnTo>
                    <a:pt x="341" y="670"/>
                  </a:lnTo>
                  <a:lnTo>
                    <a:pt x="345" y="665"/>
                  </a:lnTo>
                  <a:lnTo>
                    <a:pt x="354" y="656"/>
                  </a:lnTo>
                  <a:lnTo>
                    <a:pt x="366" y="644"/>
                  </a:lnTo>
                  <a:lnTo>
                    <a:pt x="377" y="636"/>
                  </a:lnTo>
                  <a:lnTo>
                    <a:pt x="386" y="629"/>
                  </a:lnTo>
                  <a:close/>
                  <a:moveTo>
                    <a:pt x="386" y="671"/>
                  </a:moveTo>
                  <a:lnTo>
                    <a:pt x="386" y="690"/>
                  </a:lnTo>
                  <a:lnTo>
                    <a:pt x="374" y="699"/>
                  </a:lnTo>
                  <a:lnTo>
                    <a:pt x="365" y="706"/>
                  </a:lnTo>
                  <a:lnTo>
                    <a:pt x="361" y="708"/>
                  </a:lnTo>
                  <a:lnTo>
                    <a:pt x="358" y="709"/>
                  </a:lnTo>
                  <a:lnTo>
                    <a:pt x="355" y="709"/>
                  </a:lnTo>
                  <a:lnTo>
                    <a:pt x="354" y="708"/>
                  </a:lnTo>
                  <a:lnTo>
                    <a:pt x="354" y="707"/>
                  </a:lnTo>
                  <a:lnTo>
                    <a:pt x="355" y="703"/>
                  </a:lnTo>
                  <a:lnTo>
                    <a:pt x="358" y="700"/>
                  </a:lnTo>
                  <a:lnTo>
                    <a:pt x="361" y="696"/>
                  </a:lnTo>
                  <a:lnTo>
                    <a:pt x="370" y="686"/>
                  </a:lnTo>
                  <a:lnTo>
                    <a:pt x="381" y="675"/>
                  </a:lnTo>
                  <a:lnTo>
                    <a:pt x="384" y="673"/>
                  </a:lnTo>
                  <a:lnTo>
                    <a:pt x="386" y="671"/>
                  </a:lnTo>
                  <a:close/>
                  <a:moveTo>
                    <a:pt x="386" y="719"/>
                  </a:moveTo>
                  <a:lnTo>
                    <a:pt x="386" y="734"/>
                  </a:lnTo>
                  <a:lnTo>
                    <a:pt x="383" y="737"/>
                  </a:lnTo>
                  <a:lnTo>
                    <a:pt x="379" y="738"/>
                  </a:lnTo>
                  <a:lnTo>
                    <a:pt x="377" y="738"/>
                  </a:lnTo>
                  <a:lnTo>
                    <a:pt x="375" y="737"/>
                  </a:lnTo>
                  <a:lnTo>
                    <a:pt x="375" y="734"/>
                  </a:lnTo>
                  <a:lnTo>
                    <a:pt x="378" y="731"/>
                  </a:lnTo>
                  <a:lnTo>
                    <a:pt x="381" y="725"/>
                  </a:lnTo>
                  <a:lnTo>
                    <a:pt x="386" y="719"/>
                  </a:lnTo>
                  <a:close/>
                  <a:moveTo>
                    <a:pt x="386" y="820"/>
                  </a:moveTo>
                  <a:lnTo>
                    <a:pt x="386" y="839"/>
                  </a:lnTo>
                  <a:lnTo>
                    <a:pt x="378" y="845"/>
                  </a:lnTo>
                  <a:lnTo>
                    <a:pt x="370" y="850"/>
                  </a:lnTo>
                  <a:lnTo>
                    <a:pt x="365" y="852"/>
                  </a:lnTo>
                  <a:lnTo>
                    <a:pt x="361" y="852"/>
                  </a:lnTo>
                  <a:lnTo>
                    <a:pt x="362" y="847"/>
                  </a:lnTo>
                  <a:lnTo>
                    <a:pt x="366" y="841"/>
                  </a:lnTo>
                  <a:lnTo>
                    <a:pt x="373" y="832"/>
                  </a:lnTo>
                  <a:lnTo>
                    <a:pt x="384" y="822"/>
                  </a:lnTo>
                  <a:lnTo>
                    <a:pt x="385" y="821"/>
                  </a:lnTo>
                  <a:lnTo>
                    <a:pt x="386" y="820"/>
                  </a:lnTo>
                  <a:close/>
                  <a:moveTo>
                    <a:pt x="386" y="935"/>
                  </a:moveTo>
                  <a:lnTo>
                    <a:pt x="386" y="949"/>
                  </a:lnTo>
                  <a:lnTo>
                    <a:pt x="381" y="951"/>
                  </a:lnTo>
                  <a:lnTo>
                    <a:pt x="378" y="951"/>
                  </a:lnTo>
                  <a:lnTo>
                    <a:pt x="378" y="948"/>
                  </a:lnTo>
                  <a:lnTo>
                    <a:pt x="379" y="945"/>
                  </a:lnTo>
                  <a:lnTo>
                    <a:pt x="383" y="940"/>
                  </a:lnTo>
                  <a:lnTo>
                    <a:pt x="386" y="935"/>
                  </a:lnTo>
                  <a:close/>
                  <a:moveTo>
                    <a:pt x="386" y="996"/>
                  </a:moveTo>
                  <a:lnTo>
                    <a:pt x="386" y="1012"/>
                  </a:lnTo>
                  <a:lnTo>
                    <a:pt x="380" y="1016"/>
                  </a:lnTo>
                  <a:lnTo>
                    <a:pt x="375" y="1019"/>
                  </a:lnTo>
                  <a:lnTo>
                    <a:pt x="372" y="1021"/>
                  </a:lnTo>
                  <a:lnTo>
                    <a:pt x="371" y="1019"/>
                  </a:lnTo>
                  <a:lnTo>
                    <a:pt x="371" y="1016"/>
                  </a:lnTo>
                  <a:lnTo>
                    <a:pt x="373" y="1010"/>
                  </a:lnTo>
                  <a:lnTo>
                    <a:pt x="379" y="1004"/>
                  </a:lnTo>
                  <a:lnTo>
                    <a:pt x="386" y="996"/>
                  </a:lnTo>
                  <a:close/>
                  <a:moveTo>
                    <a:pt x="386" y="1062"/>
                  </a:moveTo>
                  <a:lnTo>
                    <a:pt x="386" y="1077"/>
                  </a:lnTo>
                  <a:lnTo>
                    <a:pt x="381" y="1080"/>
                  </a:lnTo>
                  <a:lnTo>
                    <a:pt x="378" y="1082"/>
                  </a:lnTo>
                  <a:lnTo>
                    <a:pt x="375" y="1082"/>
                  </a:lnTo>
                  <a:lnTo>
                    <a:pt x="373" y="1081"/>
                  </a:lnTo>
                  <a:lnTo>
                    <a:pt x="373" y="1079"/>
                  </a:lnTo>
                  <a:lnTo>
                    <a:pt x="375" y="1074"/>
                  </a:lnTo>
                  <a:lnTo>
                    <a:pt x="380" y="1068"/>
                  </a:lnTo>
                  <a:lnTo>
                    <a:pt x="386" y="1062"/>
                  </a:lnTo>
                  <a:close/>
                  <a:moveTo>
                    <a:pt x="272" y="99"/>
                  </a:moveTo>
                  <a:lnTo>
                    <a:pt x="266" y="101"/>
                  </a:lnTo>
                  <a:lnTo>
                    <a:pt x="251" y="112"/>
                  </a:lnTo>
                  <a:lnTo>
                    <a:pt x="229" y="128"/>
                  </a:lnTo>
                  <a:lnTo>
                    <a:pt x="203" y="149"/>
                  </a:lnTo>
                  <a:lnTo>
                    <a:pt x="178" y="171"/>
                  </a:lnTo>
                  <a:lnTo>
                    <a:pt x="158" y="189"/>
                  </a:lnTo>
                  <a:lnTo>
                    <a:pt x="145" y="202"/>
                  </a:lnTo>
                  <a:lnTo>
                    <a:pt x="140" y="208"/>
                  </a:lnTo>
                  <a:lnTo>
                    <a:pt x="146" y="206"/>
                  </a:lnTo>
                  <a:lnTo>
                    <a:pt x="162" y="195"/>
                  </a:lnTo>
                  <a:lnTo>
                    <a:pt x="183" y="178"/>
                  </a:lnTo>
                  <a:lnTo>
                    <a:pt x="208" y="157"/>
                  </a:lnTo>
                  <a:lnTo>
                    <a:pt x="234" y="136"/>
                  </a:lnTo>
                  <a:lnTo>
                    <a:pt x="254" y="118"/>
                  </a:lnTo>
                  <a:lnTo>
                    <a:pt x="267" y="105"/>
                  </a:lnTo>
                  <a:lnTo>
                    <a:pt x="272" y="99"/>
                  </a:lnTo>
                  <a:close/>
                  <a:moveTo>
                    <a:pt x="62" y="286"/>
                  </a:moveTo>
                  <a:lnTo>
                    <a:pt x="68" y="284"/>
                  </a:lnTo>
                  <a:lnTo>
                    <a:pt x="82" y="273"/>
                  </a:lnTo>
                  <a:lnTo>
                    <a:pt x="102" y="257"/>
                  </a:lnTo>
                  <a:lnTo>
                    <a:pt x="126" y="237"/>
                  </a:lnTo>
                  <a:lnTo>
                    <a:pt x="151" y="215"/>
                  </a:lnTo>
                  <a:lnTo>
                    <a:pt x="170" y="198"/>
                  </a:lnTo>
                  <a:lnTo>
                    <a:pt x="183" y="185"/>
                  </a:lnTo>
                  <a:lnTo>
                    <a:pt x="187" y="179"/>
                  </a:lnTo>
                  <a:lnTo>
                    <a:pt x="181" y="182"/>
                  </a:lnTo>
                  <a:lnTo>
                    <a:pt x="166" y="193"/>
                  </a:lnTo>
                  <a:lnTo>
                    <a:pt x="146" y="208"/>
                  </a:lnTo>
                  <a:lnTo>
                    <a:pt x="121" y="229"/>
                  </a:lnTo>
                  <a:lnTo>
                    <a:pt x="97" y="250"/>
                  </a:lnTo>
                  <a:lnTo>
                    <a:pt x="78" y="267"/>
                  </a:lnTo>
                  <a:lnTo>
                    <a:pt x="65" y="280"/>
                  </a:lnTo>
                  <a:lnTo>
                    <a:pt x="62" y="286"/>
                  </a:lnTo>
                  <a:close/>
                  <a:moveTo>
                    <a:pt x="227" y="146"/>
                  </a:moveTo>
                  <a:lnTo>
                    <a:pt x="233" y="143"/>
                  </a:lnTo>
                  <a:lnTo>
                    <a:pt x="248" y="133"/>
                  </a:lnTo>
                  <a:lnTo>
                    <a:pt x="270" y="117"/>
                  </a:lnTo>
                  <a:lnTo>
                    <a:pt x="296" y="95"/>
                  </a:lnTo>
                  <a:lnTo>
                    <a:pt x="322" y="74"/>
                  </a:lnTo>
                  <a:lnTo>
                    <a:pt x="343" y="56"/>
                  </a:lnTo>
                  <a:lnTo>
                    <a:pt x="356" y="43"/>
                  </a:lnTo>
                  <a:lnTo>
                    <a:pt x="361" y="37"/>
                  </a:lnTo>
                  <a:lnTo>
                    <a:pt x="354" y="39"/>
                  </a:lnTo>
                  <a:lnTo>
                    <a:pt x="340" y="50"/>
                  </a:lnTo>
                  <a:lnTo>
                    <a:pt x="317" y="65"/>
                  </a:lnTo>
                  <a:lnTo>
                    <a:pt x="291" y="87"/>
                  </a:lnTo>
                  <a:lnTo>
                    <a:pt x="265" y="108"/>
                  </a:lnTo>
                  <a:lnTo>
                    <a:pt x="245" y="127"/>
                  </a:lnTo>
                  <a:lnTo>
                    <a:pt x="232" y="140"/>
                  </a:lnTo>
                  <a:lnTo>
                    <a:pt x="227" y="146"/>
                  </a:lnTo>
                  <a:close/>
                  <a:moveTo>
                    <a:pt x="147" y="225"/>
                  </a:moveTo>
                  <a:lnTo>
                    <a:pt x="153" y="221"/>
                  </a:lnTo>
                  <a:lnTo>
                    <a:pt x="168" y="212"/>
                  </a:lnTo>
                  <a:lnTo>
                    <a:pt x="188" y="195"/>
                  </a:lnTo>
                  <a:lnTo>
                    <a:pt x="213" y="175"/>
                  </a:lnTo>
                  <a:lnTo>
                    <a:pt x="238" y="153"/>
                  </a:lnTo>
                  <a:lnTo>
                    <a:pt x="258" y="137"/>
                  </a:lnTo>
                  <a:lnTo>
                    <a:pt x="270" y="124"/>
                  </a:lnTo>
                  <a:lnTo>
                    <a:pt x="274" y="118"/>
                  </a:lnTo>
                  <a:lnTo>
                    <a:pt x="269" y="120"/>
                  </a:lnTo>
                  <a:lnTo>
                    <a:pt x="254" y="131"/>
                  </a:lnTo>
                  <a:lnTo>
                    <a:pt x="233" y="146"/>
                  </a:lnTo>
                  <a:lnTo>
                    <a:pt x="208" y="166"/>
                  </a:lnTo>
                  <a:lnTo>
                    <a:pt x="183" y="188"/>
                  </a:lnTo>
                  <a:lnTo>
                    <a:pt x="164" y="206"/>
                  </a:lnTo>
                  <a:lnTo>
                    <a:pt x="151" y="219"/>
                  </a:lnTo>
                  <a:lnTo>
                    <a:pt x="147" y="225"/>
                  </a:lnTo>
                  <a:close/>
                  <a:moveTo>
                    <a:pt x="74" y="298"/>
                  </a:moveTo>
                  <a:lnTo>
                    <a:pt x="80" y="296"/>
                  </a:lnTo>
                  <a:lnTo>
                    <a:pt x="93" y="286"/>
                  </a:lnTo>
                  <a:lnTo>
                    <a:pt x="113" y="271"/>
                  </a:lnTo>
                  <a:lnTo>
                    <a:pt x="137" y="251"/>
                  </a:lnTo>
                  <a:lnTo>
                    <a:pt x="160" y="231"/>
                  </a:lnTo>
                  <a:lnTo>
                    <a:pt x="179" y="213"/>
                  </a:lnTo>
                  <a:lnTo>
                    <a:pt x="191" y="201"/>
                  </a:lnTo>
                  <a:lnTo>
                    <a:pt x="195" y="195"/>
                  </a:lnTo>
                  <a:lnTo>
                    <a:pt x="189" y="197"/>
                  </a:lnTo>
                  <a:lnTo>
                    <a:pt x="176" y="207"/>
                  </a:lnTo>
                  <a:lnTo>
                    <a:pt x="156" y="222"/>
                  </a:lnTo>
                  <a:lnTo>
                    <a:pt x="132" y="242"/>
                  </a:lnTo>
                  <a:lnTo>
                    <a:pt x="108" y="263"/>
                  </a:lnTo>
                  <a:lnTo>
                    <a:pt x="89" y="280"/>
                  </a:lnTo>
                  <a:lnTo>
                    <a:pt x="77" y="292"/>
                  </a:lnTo>
                  <a:lnTo>
                    <a:pt x="74" y="298"/>
                  </a:lnTo>
                  <a:close/>
                  <a:moveTo>
                    <a:pt x="234" y="163"/>
                  </a:moveTo>
                  <a:lnTo>
                    <a:pt x="240" y="160"/>
                  </a:lnTo>
                  <a:lnTo>
                    <a:pt x="255" y="150"/>
                  </a:lnTo>
                  <a:lnTo>
                    <a:pt x="276" y="134"/>
                  </a:lnTo>
                  <a:lnTo>
                    <a:pt x="302" y="113"/>
                  </a:lnTo>
                  <a:lnTo>
                    <a:pt x="327" y="93"/>
                  </a:lnTo>
                  <a:lnTo>
                    <a:pt x="347" y="75"/>
                  </a:lnTo>
                  <a:lnTo>
                    <a:pt x="360" y="62"/>
                  </a:lnTo>
                  <a:lnTo>
                    <a:pt x="364" y="57"/>
                  </a:lnTo>
                  <a:lnTo>
                    <a:pt x="358" y="59"/>
                  </a:lnTo>
                  <a:lnTo>
                    <a:pt x="342" y="69"/>
                  </a:lnTo>
                  <a:lnTo>
                    <a:pt x="322" y="84"/>
                  </a:lnTo>
                  <a:lnTo>
                    <a:pt x="296" y="105"/>
                  </a:lnTo>
                  <a:lnTo>
                    <a:pt x="271" y="126"/>
                  </a:lnTo>
                  <a:lnTo>
                    <a:pt x="251" y="144"/>
                  </a:lnTo>
                  <a:lnTo>
                    <a:pt x="238" y="157"/>
                  </a:lnTo>
                  <a:lnTo>
                    <a:pt x="234" y="163"/>
                  </a:lnTo>
                  <a:close/>
                  <a:moveTo>
                    <a:pt x="7" y="370"/>
                  </a:moveTo>
                  <a:lnTo>
                    <a:pt x="12" y="367"/>
                  </a:lnTo>
                  <a:lnTo>
                    <a:pt x="25" y="358"/>
                  </a:lnTo>
                  <a:lnTo>
                    <a:pt x="44" y="342"/>
                  </a:lnTo>
                  <a:lnTo>
                    <a:pt x="67" y="323"/>
                  </a:lnTo>
                  <a:lnTo>
                    <a:pt x="89" y="303"/>
                  </a:lnTo>
                  <a:lnTo>
                    <a:pt x="107" y="286"/>
                  </a:lnTo>
                  <a:lnTo>
                    <a:pt x="119" y="275"/>
                  </a:lnTo>
                  <a:lnTo>
                    <a:pt x="122" y="269"/>
                  </a:lnTo>
                  <a:lnTo>
                    <a:pt x="116" y="271"/>
                  </a:lnTo>
                  <a:lnTo>
                    <a:pt x="103" y="280"/>
                  </a:lnTo>
                  <a:lnTo>
                    <a:pt x="84" y="296"/>
                  </a:lnTo>
                  <a:lnTo>
                    <a:pt x="62" y="315"/>
                  </a:lnTo>
                  <a:lnTo>
                    <a:pt x="39" y="335"/>
                  </a:lnTo>
                  <a:lnTo>
                    <a:pt x="21" y="352"/>
                  </a:lnTo>
                  <a:lnTo>
                    <a:pt x="11" y="364"/>
                  </a:lnTo>
                  <a:lnTo>
                    <a:pt x="7" y="370"/>
                  </a:lnTo>
                  <a:close/>
                  <a:moveTo>
                    <a:pt x="159" y="238"/>
                  </a:moveTo>
                  <a:lnTo>
                    <a:pt x="165" y="235"/>
                  </a:lnTo>
                  <a:lnTo>
                    <a:pt x="179" y="225"/>
                  </a:lnTo>
                  <a:lnTo>
                    <a:pt x="200" y="209"/>
                  </a:lnTo>
                  <a:lnTo>
                    <a:pt x="223" y="190"/>
                  </a:lnTo>
                  <a:lnTo>
                    <a:pt x="247" y="170"/>
                  </a:lnTo>
                  <a:lnTo>
                    <a:pt x="266" y="152"/>
                  </a:lnTo>
                  <a:lnTo>
                    <a:pt x="279" y="140"/>
                  </a:lnTo>
                  <a:lnTo>
                    <a:pt x="283" y="134"/>
                  </a:lnTo>
                  <a:lnTo>
                    <a:pt x="277" y="137"/>
                  </a:lnTo>
                  <a:lnTo>
                    <a:pt x="263" y="146"/>
                  </a:lnTo>
                  <a:lnTo>
                    <a:pt x="242" y="162"/>
                  </a:lnTo>
                  <a:lnTo>
                    <a:pt x="219" y="181"/>
                  </a:lnTo>
                  <a:lnTo>
                    <a:pt x="195" y="201"/>
                  </a:lnTo>
                  <a:lnTo>
                    <a:pt x="176" y="219"/>
                  </a:lnTo>
                  <a:lnTo>
                    <a:pt x="164" y="232"/>
                  </a:lnTo>
                  <a:lnTo>
                    <a:pt x="159" y="238"/>
                  </a:lnTo>
                  <a:close/>
                  <a:moveTo>
                    <a:pt x="92" y="309"/>
                  </a:moveTo>
                  <a:lnTo>
                    <a:pt x="97" y="307"/>
                  </a:lnTo>
                  <a:lnTo>
                    <a:pt x="111" y="297"/>
                  </a:lnTo>
                  <a:lnTo>
                    <a:pt x="130" y="282"/>
                  </a:lnTo>
                  <a:lnTo>
                    <a:pt x="153" y="263"/>
                  </a:lnTo>
                  <a:lnTo>
                    <a:pt x="176" y="242"/>
                  </a:lnTo>
                  <a:lnTo>
                    <a:pt x="194" y="226"/>
                  </a:lnTo>
                  <a:lnTo>
                    <a:pt x="206" y="214"/>
                  </a:lnTo>
                  <a:lnTo>
                    <a:pt x="209" y="208"/>
                  </a:lnTo>
                  <a:lnTo>
                    <a:pt x="203" y="210"/>
                  </a:lnTo>
                  <a:lnTo>
                    <a:pt x="190" y="220"/>
                  </a:lnTo>
                  <a:lnTo>
                    <a:pt x="171" y="234"/>
                  </a:lnTo>
                  <a:lnTo>
                    <a:pt x="147" y="253"/>
                  </a:lnTo>
                  <a:lnTo>
                    <a:pt x="125" y="273"/>
                  </a:lnTo>
                  <a:lnTo>
                    <a:pt x="107" y="290"/>
                  </a:lnTo>
                  <a:lnTo>
                    <a:pt x="95" y="303"/>
                  </a:lnTo>
                  <a:lnTo>
                    <a:pt x="92" y="309"/>
                  </a:lnTo>
                  <a:close/>
                  <a:moveTo>
                    <a:pt x="247" y="176"/>
                  </a:moveTo>
                  <a:lnTo>
                    <a:pt x="253" y="174"/>
                  </a:lnTo>
                  <a:lnTo>
                    <a:pt x="267" y="164"/>
                  </a:lnTo>
                  <a:lnTo>
                    <a:pt x="288" y="149"/>
                  </a:lnTo>
                  <a:lnTo>
                    <a:pt x="312" y="130"/>
                  </a:lnTo>
                  <a:lnTo>
                    <a:pt x="336" y="109"/>
                  </a:lnTo>
                  <a:lnTo>
                    <a:pt x="356" y="92"/>
                  </a:lnTo>
                  <a:lnTo>
                    <a:pt x="368" y="80"/>
                  </a:lnTo>
                  <a:lnTo>
                    <a:pt x="373" y="74"/>
                  </a:lnTo>
                  <a:lnTo>
                    <a:pt x="367" y="76"/>
                  </a:lnTo>
                  <a:lnTo>
                    <a:pt x="352" y="86"/>
                  </a:lnTo>
                  <a:lnTo>
                    <a:pt x="332" y="101"/>
                  </a:lnTo>
                  <a:lnTo>
                    <a:pt x="307" y="120"/>
                  </a:lnTo>
                  <a:lnTo>
                    <a:pt x="283" y="140"/>
                  </a:lnTo>
                  <a:lnTo>
                    <a:pt x="264" y="158"/>
                  </a:lnTo>
                  <a:lnTo>
                    <a:pt x="251" y="170"/>
                  </a:lnTo>
                  <a:lnTo>
                    <a:pt x="247" y="176"/>
                  </a:lnTo>
                  <a:close/>
                  <a:moveTo>
                    <a:pt x="30" y="376"/>
                  </a:moveTo>
                  <a:lnTo>
                    <a:pt x="36" y="374"/>
                  </a:lnTo>
                  <a:lnTo>
                    <a:pt x="49" y="365"/>
                  </a:lnTo>
                  <a:lnTo>
                    <a:pt x="67" y="351"/>
                  </a:lnTo>
                  <a:lnTo>
                    <a:pt x="89" y="332"/>
                  </a:lnTo>
                  <a:lnTo>
                    <a:pt x="111" y="313"/>
                  </a:lnTo>
                  <a:lnTo>
                    <a:pt x="127" y="296"/>
                  </a:lnTo>
                  <a:lnTo>
                    <a:pt x="139" y="284"/>
                  </a:lnTo>
                  <a:lnTo>
                    <a:pt x="143" y="278"/>
                  </a:lnTo>
                  <a:lnTo>
                    <a:pt x="137" y="280"/>
                  </a:lnTo>
                  <a:lnTo>
                    <a:pt x="124" y="290"/>
                  </a:lnTo>
                  <a:lnTo>
                    <a:pt x="106" y="304"/>
                  </a:lnTo>
                  <a:lnTo>
                    <a:pt x="83" y="323"/>
                  </a:lnTo>
                  <a:lnTo>
                    <a:pt x="62" y="342"/>
                  </a:lnTo>
                  <a:lnTo>
                    <a:pt x="44" y="359"/>
                  </a:lnTo>
                  <a:lnTo>
                    <a:pt x="33" y="371"/>
                  </a:lnTo>
                  <a:lnTo>
                    <a:pt x="30" y="376"/>
                  </a:lnTo>
                  <a:close/>
                  <a:moveTo>
                    <a:pt x="178" y="247"/>
                  </a:moveTo>
                  <a:lnTo>
                    <a:pt x="184" y="246"/>
                  </a:lnTo>
                  <a:lnTo>
                    <a:pt x="197" y="237"/>
                  </a:lnTo>
                  <a:lnTo>
                    <a:pt x="217" y="221"/>
                  </a:lnTo>
                  <a:lnTo>
                    <a:pt x="241" y="202"/>
                  </a:lnTo>
                  <a:lnTo>
                    <a:pt x="264" y="182"/>
                  </a:lnTo>
                  <a:lnTo>
                    <a:pt x="283" y="165"/>
                  </a:lnTo>
                  <a:lnTo>
                    <a:pt x="295" y="153"/>
                  </a:lnTo>
                  <a:lnTo>
                    <a:pt x="298" y="147"/>
                  </a:lnTo>
                  <a:lnTo>
                    <a:pt x="292" y="150"/>
                  </a:lnTo>
                  <a:lnTo>
                    <a:pt x="278" y="159"/>
                  </a:lnTo>
                  <a:lnTo>
                    <a:pt x="259" y="174"/>
                  </a:lnTo>
                  <a:lnTo>
                    <a:pt x="235" y="193"/>
                  </a:lnTo>
                  <a:lnTo>
                    <a:pt x="212" y="213"/>
                  </a:lnTo>
                  <a:lnTo>
                    <a:pt x="194" y="229"/>
                  </a:lnTo>
                  <a:lnTo>
                    <a:pt x="182" y="242"/>
                  </a:lnTo>
                  <a:lnTo>
                    <a:pt x="178" y="247"/>
                  </a:lnTo>
                  <a:close/>
                  <a:moveTo>
                    <a:pt x="115" y="316"/>
                  </a:moveTo>
                  <a:lnTo>
                    <a:pt x="121" y="314"/>
                  </a:lnTo>
                  <a:lnTo>
                    <a:pt x="134" y="304"/>
                  </a:lnTo>
                  <a:lnTo>
                    <a:pt x="153" y="290"/>
                  </a:lnTo>
                  <a:lnTo>
                    <a:pt x="176" y="271"/>
                  </a:lnTo>
                  <a:lnTo>
                    <a:pt x="197" y="252"/>
                  </a:lnTo>
                  <a:lnTo>
                    <a:pt x="215" y="235"/>
                  </a:lnTo>
                  <a:lnTo>
                    <a:pt x="226" y="225"/>
                  </a:lnTo>
                  <a:lnTo>
                    <a:pt x="229" y="219"/>
                  </a:lnTo>
                  <a:lnTo>
                    <a:pt x="225" y="221"/>
                  </a:lnTo>
                  <a:lnTo>
                    <a:pt x="212" y="229"/>
                  </a:lnTo>
                  <a:lnTo>
                    <a:pt x="193" y="244"/>
                  </a:lnTo>
                  <a:lnTo>
                    <a:pt x="170" y="263"/>
                  </a:lnTo>
                  <a:lnTo>
                    <a:pt x="147" y="282"/>
                  </a:lnTo>
                  <a:lnTo>
                    <a:pt x="131" y="298"/>
                  </a:lnTo>
                  <a:lnTo>
                    <a:pt x="119" y="310"/>
                  </a:lnTo>
                  <a:lnTo>
                    <a:pt x="115" y="316"/>
                  </a:lnTo>
                  <a:close/>
                  <a:moveTo>
                    <a:pt x="59" y="380"/>
                  </a:moveTo>
                  <a:lnTo>
                    <a:pt x="64" y="378"/>
                  </a:lnTo>
                  <a:lnTo>
                    <a:pt x="77" y="370"/>
                  </a:lnTo>
                  <a:lnTo>
                    <a:pt x="95" y="355"/>
                  </a:lnTo>
                  <a:lnTo>
                    <a:pt x="116" y="337"/>
                  </a:lnTo>
                  <a:lnTo>
                    <a:pt x="138" y="318"/>
                  </a:lnTo>
                  <a:lnTo>
                    <a:pt x="154" y="303"/>
                  </a:lnTo>
                  <a:lnTo>
                    <a:pt x="165" y="291"/>
                  </a:lnTo>
                  <a:lnTo>
                    <a:pt x="168" y="285"/>
                  </a:lnTo>
                  <a:lnTo>
                    <a:pt x="163" y="288"/>
                  </a:lnTo>
                  <a:lnTo>
                    <a:pt x="150" y="296"/>
                  </a:lnTo>
                  <a:lnTo>
                    <a:pt x="132" y="310"/>
                  </a:lnTo>
                  <a:lnTo>
                    <a:pt x="111" y="328"/>
                  </a:lnTo>
                  <a:lnTo>
                    <a:pt x="89" y="347"/>
                  </a:lnTo>
                  <a:lnTo>
                    <a:pt x="73" y="362"/>
                  </a:lnTo>
                  <a:lnTo>
                    <a:pt x="62" y="374"/>
                  </a:lnTo>
                  <a:lnTo>
                    <a:pt x="59" y="380"/>
                  </a:lnTo>
                  <a:close/>
                  <a:moveTo>
                    <a:pt x="203" y="256"/>
                  </a:moveTo>
                  <a:lnTo>
                    <a:pt x="209" y="254"/>
                  </a:lnTo>
                  <a:lnTo>
                    <a:pt x="222" y="245"/>
                  </a:lnTo>
                  <a:lnTo>
                    <a:pt x="241" y="231"/>
                  </a:lnTo>
                  <a:lnTo>
                    <a:pt x="264" y="212"/>
                  </a:lnTo>
                  <a:lnTo>
                    <a:pt x="286" y="193"/>
                  </a:lnTo>
                  <a:lnTo>
                    <a:pt x="304" y="177"/>
                  </a:lnTo>
                  <a:lnTo>
                    <a:pt x="316" y="165"/>
                  </a:lnTo>
                  <a:lnTo>
                    <a:pt x="318" y="159"/>
                  </a:lnTo>
                  <a:lnTo>
                    <a:pt x="314" y="160"/>
                  </a:lnTo>
                  <a:lnTo>
                    <a:pt x="299" y="170"/>
                  </a:lnTo>
                  <a:lnTo>
                    <a:pt x="280" y="184"/>
                  </a:lnTo>
                  <a:lnTo>
                    <a:pt x="258" y="202"/>
                  </a:lnTo>
                  <a:lnTo>
                    <a:pt x="235" y="222"/>
                  </a:lnTo>
                  <a:lnTo>
                    <a:pt x="217" y="238"/>
                  </a:lnTo>
                  <a:lnTo>
                    <a:pt x="207" y="250"/>
                  </a:lnTo>
                  <a:lnTo>
                    <a:pt x="203" y="256"/>
                  </a:lnTo>
                  <a:close/>
                  <a:moveTo>
                    <a:pt x="8" y="441"/>
                  </a:moveTo>
                  <a:lnTo>
                    <a:pt x="14" y="440"/>
                  </a:lnTo>
                  <a:lnTo>
                    <a:pt x="26" y="431"/>
                  </a:lnTo>
                  <a:lnTo>
                    <a:pt x="43" y="417"/>
                  </a:lnTo>
                  <a:lnTo>
                    <a:pt x="63" y="399"/>
                  </a:lnTo>
                  <a:lnTo>
                    <a:pt x="83" y="381"/>
                  </a:lnTo>
                  <a:lnTo>
                    <a:pt x="99" y="366"/>
                  </a:lnTo>
                  <a:lnTo>
                    <a:pt x="109" y="355"/>
                  </a:lnTo>
                  <a:lnTo>
                    <a:pt x="113" y="349"/>
                  </a:lnTo>
                  <a:lnTo>
                    <a:pt x="107" y="352"/>
                  </a:lnTo>
                  <a:lnTo>
                    <a:pt x="95" y="360"/>
                  </a:lnTo>
                  <a:lnTo>
                    <a:pt x="78" y="373"/>
                  </a:lnTo>
                  <a:lnTo>
                    <a:pt x="57" y="391"/>
                  </a:lnTo>
                  <a:lnTo>
                    <a:pt x="38" y="409"/>
                  </a:lnTo>
                  <a:lnTo>
                    <a:pt x="21" y="424"/>
                  </a:lnTo>
                  <a:lnTo>
                    <a:pt x="12" y="436"/>
                  </a:lnTo>
                  <a:lnTo>
                    <a:pt x="8" y="441"/>
                  </a:lnTo>
                  <a:close/>
                  <a:moveTo>
                    <a:pt x="146" y="321"/>
                  </a:moveTo>
                  <a:lnTo>
                    <a:pt x="151" y="318"/>
                  </a:lnTo>
                  <a:lnTo>
                    <a:pt x="164" y="310"/>
                  </a:lnTo>
                  <a:lnTo>
                    <a:pt x="182" y="296"/>
                  </a:lnTo>
                  <a:lnTo>
                    <a:pt x="204" y="278"/>
                  </a:lnTo>
                  <a:lnTo>
                    <a:pt x="226" y="259"/>
                  </a:lnTo>
                  <a:lnTo>
                    <a:pt x="242" y="244"/>
                  </a:lnTo>
                  <a:lnTo>
                    <a:pt x="253" y="232"/>
                  </a:lnTo>
                  <a:lnTo>
                    <a:pt x="257" y="227"/>
                  </a:lnTo>
                  <a:lnTo>
                    <a:pt x="251" y="228"/>
                  </a:lnTo>
                  <a:lnTo>
                    <a:pt x="238" y="237"/>
                  </a:lnTo>
                  <a:lnTo>
                    <a:pt x="220" y="251"/>
                  </a:lnTo>
                  <a:lnTo>
                    <a:pt x="198" y="269"/>
                  </a:lnTo>
                  <a:lnTo>
                    <a:pt x="177" y="288"/>
                  </a:lnTo>
                  <a:lnTo>
                    <a:pt x="159" y="303"/>
                  </a:lnTo>
                  <a:lnTo>
                    <a:pt x="149" y="315"/>
                  </a:lnTo>
                  <a:lnTo>
                    <a:pt x="146" y="321"/>
                  </a:lnTo>
                  <a:close/>
                  <a:moveTo>
                    <a:pt x="144" y="332"/>
                  </a:moveTo>
                  <a:lnTo>
                    <a:pt x="124" y="349"/>
                  </a:lnTo>
                  <a:lnTo>
                    <a:pt x="108" y="365"/>
                  </a:lnTo>
                  <a:lnTo>
                    <a:pt x="97" y="377"/>
                  </a:lnTo>
                  <a:lnTo>
                    <a:pt x="94" y="381"/>
                  </a:lnTo>
                  <a:lnTo>
                    <a:pt x="100" y="380"/>
                  </a:lnTo>
                  <a:lnTo>
                    <a:pt x="112" y="372"/>
                  </a:lnTo>
                  <a:lnTo>
                    <a:pt x="130" y="359"/>
                  </a:lnTo>
                  <a:lnTo>
                    <a:pt x="150" y="341"/>
                  </a:lnTo>
                  <a:lnTo>
                    <a:pt x="171" y="323"/>
                  </a:lnTo>
                  <a:lnTo>
                    <a:pt x="187" y="308"/>
                  </a:lnTo>
                  <a:lnTo>
                    <a:pt x="197" y="296"/>
                  </a:lnTo>
                  <a:lnTo>
                    <a:pt x="200" y="291"/>
                  </a:lnTo>
                  <a:lnTo>
                    <a:pt x="195" y="292"/>
                  </a:lnTo>
                  <a:lnTo>
                    <a:pt x="183" y="301"/>
                  </a:lnTo>
                  <a:lnTo>
                    <a:pt x="165" y="314"/>
                  </a:lnTo>
                  <a:lnTo>
                    <a:pt x="144" y="332"/>
                  </a:lnTo>
                  <a:close/>
                  <a:moveTo>
                    <a:pt x="288" y="209"/>
                  </a:moveTo>
                  <a:lnTo>
                    <a:pt x="265" y="228"/>
                  </a:lnTo>
                  <a:lnTo>
                    <a:pt x="248" y="245"/>
                  </a:lnTo>
                  <a:lnTo>
                    <a:pt x="238" y="257"/>
                  </a:lnTo>
                  <a:lnTo>
                    <a:pt x="234" y="261"/>
                  </a:lnTo>
                  <a:lnTo>
                    <a:pt x="235" y="261"/>
                  </a:lnTo>
                  <a:lnTo>
                    <a:pt x="240" y="260"/>
                  </a:lnTo>
                  <a:lnTo>
                    <a:pt x="246" y="257"/>
                  </a:lnTo>
                  <a:lnTo>
                    <a:pt x="253" y="252"/>
                  </a:lnTo>
                  <a:lnTo>
                    <a:pt x="271" y="238"/>
                  </a:lnTo>
                  <a:lnTo>
                    <a:pt x="293" y="220"/>
                  </a:lnTo>
                  <a:lnTo>
                    <a:pt x="315" y="201"/>
                  </a:lnTo>
                  <a:lnTo>
                    <a:pt x="333" y="185"/>
                  </a:lnTo>
                  <a:lnTo>
                    <a:pt x="343" y="174"/>
                  </a:lnTo>
                  <a:lnTo>
                    <a:pt x="347" y="168"/>
                  </a:lnTo>
                  <a:lnTo>
                    <a:pt x="341" y="170"/>
                  </a:lnTo>
                  <a:lnTo>
                    <a:pt x="328" y="178"/>
                  </a:lnTo>
                  <a:lnTo>
                    <a:pt x="309" y="191"/>
                  </a:lnTo>
                  <a:lnTo>
                    <a:pt x="288" y="209"/>
                  </a:lnTo>
                  <a:close/>
                  <a:moveTo>
                    <a:pt x="49" y="440"/>
                  </a:moveTo>
                  <a:lnTo>
                    <a:pt x="54" y="438"/>
                  </a:lnTo>
                  <a:lnTo>
                    <a:pt x="65" y="430"/>
                  </a:lnTo>
                  <a:lnTo>
                    <a:pt x="82" y="417"/>
                  </a:lnTo>
                  <a:lnTo>
                    <a:pt x="102" y="400"/>
                  </a:lnTo>
                  <a:lnTo>
                    <a:pt x="121" y="383"/>
                  </a:lnTo>
                  <a:lnTo>
                    <a:pt x="137" y="368"/>
                  </a:lnTo>
                  <a:lnTo>
                    <a:pt x="147" y="357"/>
                  </a:lnTo>
                  <a:lnTo>
                    <a:pt x="150" y="352"/>
                  </a:lnTo>
                  <a:lnTo>
                    <a:pt x="145" y="353"/>
                  </a:lnTo>
                  <a:lnTo>
                    <a:pt x="133" y="361"/>
                  </a:lnTo>
                  <a:lnTo>
                    <a:pt x="116" y="374"/>
                  </a:lnTo>
                  <a:lnTo>
                    <a:pt x="96" y="391"/>
                  </a:lnTo>
                  <a:lnTo>
                    <a:pt x="77" y="409"/>
                  </a:lnTo>
                  <a:lnTo>
                    <a:pt x="62" y="423"/>
                  </a:lnTo>
                  <a:lnTo>
                    <a:pt x="51" y="435"/>
                  </a:lnTo>
                  <a:lnTo>
                    <a:pt x="49" y="440"/>
                  </a:lnTo>
                  <a:close/>
                  <a:moveTo>
                    <a:pt x="182" y="323"/>
                  </a:moveTo>
                  <a:lnTo>
                    <a:pt x="184" y="323"/>
                  </a:lnTo>
                  <a:lnTo>
                    <a:pt x="188" y="322"/>
                  </a:lnTo>
                  <a:lnTo>
                    <a:pt x="193" y="318"/>
                  </a:lnTo>
                  <a:lnTo>
                    <a:pt x="200" y="314"/>
                  </a:lnTo>
                  <a:lnTo>
                    <a:pt x="217" y="301"/>
                  </a:lnTo>
                  <a:lnTo>
                    <a:pt x="239" y="283"/>
                  </a:lnTo>
                  <a:lnTo>
                    <a:pt x="259" y="265"/>
                  </a:lnTo>
                  <a:lnTo>
                    <a:pt x="276" y="250"/>
                  </a:lnTo>
                  <a:lnTo>
                    <a:pt x="286" y="238"/>
                  </a:lnTo>
                  <a:lnTo>
                    <a:pt x="290" y="233"/>
                  </a:lnTo>
                  <a:lnTo>
                    <a:pt x="284" y="234"/>
                  </a:lnTo>
                  <a:lnTo>
                    <a:pt x="271" y="242"/>
                  </a:lnTo>
                  <a:lnTo>
                    <a:pt x="254" y="256"/>
                  </a:lnTo>
                  <a:lnTo>
                    <a:pt x="233" y="273"/>
                  </a:lnTo>
                  <a:lnTo>
                    <a:pt x="212" y="291"/>
                  </a:lnTo>
                  <a:lnTo>
                    <a:pt x="196" y="307"/>
                  </a:lnTo>
                  <a:lnTo>
                    <a:pt x="185" y="318"/>
                  </a:lnTo>
                  <a:lnTo>
                    <a:pt x="182" y="323"/>
                  </a:lnTo>
                  <a:close/>
                  <a:moveTo>
                    <a:pt x="54" y="447"/>
                  </a:moveTo>
                  <a:lnTo>
                    <a:pt x="36" y="463"/>
                  </a:lnTo>
                  <a:lnTo>
                    <a:pt x="20" y="479"/>
                  </a:lnTo>
                  <a:lnTo>
                    <a:pt x="11" y="490"/>
                  </a:lnTo>
                  <a:lnTo>
                    <a:pt x="8" y="494"/>
                  </a:lnTo>
                  <a:lnTo>
                    <a:pt x="13" y="493"/>
                  </a:lnTo>
                  <a:lnTo>
                    <a:pt x="25" y="486"/>
                  </a:lnTo>
                  <a:lnTo>
                    <a:pt x="40" y="473"/>
                  </a:lnTo>
                  <a:lnTo>
                    <a:pt x="59" y="456"/>
                  </a:lnTo>
                  <a:lnTo>
                    <a:pt x="78" y="440"/>
                  </a:lnTo>
                  <a:lnTo>
                    <a:pt x="93" y="425"/>
                  </a:lnTo>
                  <a:lnTo>
                    <a:pt x="102" y="415"/>
                  </a:lnTo>
                  <a:lnTo>
                    <a:pt x="105" y="409"/>
                  </a:lnTo>
                  <a:lnTo>
                    <a:pt x="100" y="410"/>
                  </a:lnTo>
                  <a:lnTo>
                    <a:pt x="89" y="418"/>
                  </a:lnTo>
                  <a:lnTo>
                    <a:pt x="73" y="430"/>
                  </a:lnTo>
                  <a:lnTo>
                    <a:pt x="54" y="447"/>
                  </a:lnTo>
                  <a:close/>
                  <a:moveTo>
                    <a:pt x="184" y="333"/>
                  </a:moveTo>
                  <a:lnTo>
                    <a:pt x="164" y="351"/>
                  </a:lnTo>
                  <a:lnTo>
                    <a:pt x="149" y="365"/>
                  </a:lnTo>
                  <a:lnTo>
                    <a:pt x="139" y="377"/>
                  </a:lnTo>
                  <a:lnTo>
                    <a:pt x="135" y="381"/>
                  </a:lnTo>
                  <a:lnTo>
                    <a:pt x="138" y="383"/>
                  </a:lnTo>
                  <a:lnTo>
                    <a:pt x="141" y="380"/>
                  </a:lnTo>
                  <a:lnTo>
                    <a:pt x="146" y="377"/>
                  </a:lnTo>
                  <a:lnTo>
                    <a:pt x="153" y="373"/>
                  </a:lnTo>
                  <a:lnTo>
                    <a:pt x="170" y="360"/>
                  </a:lnTo>
                  <a:lnTo>
                    <a:pt x="190" y="343"/>
                  </a:lnTo>
                  <a:lnTo>
                    <a:pt x="210" y="326"/>
                  </a:lnTo>
                  <a:lnTo>
                    <a:pt x="226" y="310"/>
                  </a:lnTo>
                  <a:lnTo>
                    <a:pt x="235" y="299"/>
                  </a:lnTo>
                  <a:lnTo>
                    <a:pt x="239" y="294"/>
                  </a:lnTo>
                  <a:lnTo>
                    <a:pt x="236" y="294"/>
                  </a:lnTo>
                  <a:lnTo>
                    <a:pt x="233" y="296"/>
                  </a:lnTo>
                  <a:lnTo>
                    <a:pt x="228" y="298"/>
                  </a:lnTo>
                  <a:lnTo>
                    <a:pt x="221" y="303"/>
                  </a:lnTo>
                  <a:lnTo>
                    <a:pt x="204" y="316"/>
                  </a:lnTo>
                  <a:lnTo>
                    <a:pt x="184" y="333"/>
                  </a:lnTo>
                  <a:close/>
                  <a:moveTo>
                    <a:pt x="323" y="215"/>
                  </a:moveTo>
                  <a:lnTo>
                    <a:pt x="302" y="233"/>
                  </a:lnTo>
                  <a:lnTo>
                    <a:pt x="285" y="248"/>
                  </a:lnTo>
                  <a:lnTo>
                    <a:pt x="274" y="260"/>
                  </a:lnTo>
                  <a:lnTo>
                    <a:pt x="271" y="266"/>
                  </a:lnTo>
                  <a:lnTo>
                    <a:pt x="273" y="266"/>
                  </a:lnTo>
                  <a:lnTo>
                    <a:pt x="277" y="265"/>
                  </a:lnTo>
                  <a:lnTo>
                    <a:pt x="283" y="261"/>
                  </a:lnTo>
                  <a:lnTo>
                    <a:pt x="290" y="257"/>
                  </a:lnTo>
                  <a:lnTo>
                    <a:pt x="308" y="244"/>
                  </a:lnTo>
                  <a:lnTo>
                    <a:pt x="329" y="226"/>
                  </a:lnTo>
                  <a:lnTo>
                    <a:pt x="351" y="208"/>
                  </a:lnTo>
                  <a:lnTo>
                    <a:pt x="367" y="193"/>
                  </a:lnTo>
                  <a:lnTo>
                    <a:pt x="373" y="187"/>
                  </a:lnTo>
                  <a:lnTo>
                    <a:pt x="378" y="181"/>
                  </a:lnTo>
                  <a:lnTo>
                    <a:pt x="380" y="177"/>
                  </a:lnTo>
                  <a:lnTo>
                    <a:pt x="380" y="176"/>
                  </a:lnTo>
                  <a:lnTo>
                    <a:pt x="379" y="176"/>
                  </a:lnTo>
                  <a:lnTo>
                    <a:pt x="375" y="177"/>
                  </a:lnTo>
                  <a:lnTo>
                    <a:pt x="370" y="181"/>
                  </a:lnTo>
                  <a:lnTo>
                    <a:pt x="362" y="185"/>
                  </a:lnTo>
                  <a:lnTo>
                    <a:pt x="345" y="198"/>
                  </a:lnTo>
                  <a:lnTo>
                    <a:pt x="323" y="215"/>
                  </a:lnTo>
                  <a:close/>
                  <a:moveTo>
                    <a:pt x="95" y="437"/>
                  </a:moveTo>
                  <a:lnTo>
                    <a:pt x="97" y="437"/>
                  </a:lnTo>
                  <a:lnTo>
                    <a:pt x="100" y="436"/>
                  </a:lnTo>
                  <a:lnTo>
                    <a:pt x="106" y="433"/>
                  </a:lnTo>
                  <a:lnTo>
                    <a:pt x="112" y="428"/>
                  </a:lnTo>
                  <a:lnTo>
                    <a:pt x="128" y="416"/>
                  </a:lnTo>
                  <a:lnTo>
                    <a:pt x="147" y="399"/>
                  </a:lnTo>
                  <a:lnTo>
                    <a:pt x="166" y="383"/>
                  </a:lnTo>
                  <a:lnTo>
                    <a:pt x="181" y="368"/>
                  </a:lnTo>
                  <a:lnTo>
                    <a:pt x="190" y="358"/>
                  </a:lnTo>
                  <a:lnTo>
                    <a:pt x="194" y="352"/>
                  </a:lnTo>
                  <a:lnTo>
                    <a:pt x="188" y="353"/>
                  </a:lnTo>
                  <a:lnTo>
                    <a:pt x="177" y="361"/>
                  </a:lnTo>
                  <a:lnTo>
                    <a:pt x="160" y="373"/>
                  </a:lnTo>
                  <a:lnTo>
                    <a:pt x="141" y="390"/>
                  </a:lnTo>
                  <a:lnTo>
                    <a:pt x="122" y="406"/>
                  </a:lnTo>
                  <a:lnTo>
                    <a:pt x="107" y="421"/>
                  </a:lnTo>
                  <a:lnTo>
                    <a:pt x="97" y="431"/>
                  </a:lnTo>
                  <a:lnTo>
                    <a:pt x="95" y="437"/>
                  </a:lnTo>
                  <a:close/>
                  <a:moveTo>
                    <a:pt x="225" y="324"/>
                  </a:moveTo>
                  <a:lnTo>
                    <a:pt x="227" y="326"/>
                  </a:lnTo>
                  <a:lnTo>
                    <a:pt x="231" y="323"/>
                  </a:lnTo>
                  <a:lnTo>
                    <a:pt x="235" y="321"/>
                  </a:lnTo>
                  <a:lnTo>
                    <a:pt x="242" y="316"/>
                  </a:lnTo>
                  <a:lnTo>
                    <a:pt x="259" y="303"/>
                  </a:lnTo>
                  <a:lnTo>
                    <a:pt x="280" y="286"/>
                  </a:lnTo>
                  <a:lnTo>
                    <a:pt x="301" y="269"/>
                  </a:lnTo>
                  <a:lnTo>
                    <a:pt x="316" y="253"/>
                  </a:lnTo>
                  <a:lnTo>
                    <a:pt x="326" y="242"/>
                  </a:lnTo>
                  <a:lnTo>
                    <a:pt x="329" y="238"/>
                  </a:lnTo>
                  <a:lnTo>
                    <a:pt x="327" y="237"/>
                  </a:lnTo>
                  <a:lnTo>
                    <a:pt x="323" y="239"/>
                  </a:lnTo>
                  <a:lnTo>
                    <a:pt x="318" y="241"/>
                  </a:lnTo>
                  <a:lnTo>
                    <a:pt x="311" y="246"/>
                  </a:lnTo>
                  <a:lnTo>
                    <a:pt x="293" y="259"/>
                  </a:lnTo>
                  <a:lnTo>
                    <a:pt x="273" y="276"/>
                  </a:lnTo>
                  <a:lnTo>
                    <a:pt x="253" y="294"/>
                  </a:lnTo>
                  <a:lnTo>
                    <a:pt x="238" y="308"/>
                  </a:lnTo>
                  <a:lnTo>
                    <a:pt x="227" y="320"/>
                  </a:lnTo>
                  <a:lnTo>
                    <a:pt x="225" y="324"/>
                  </a:lnTo>
                  <a:close/>
                  <a:moveTo>
                    <a:pt x="103" y="443"/>
                  </a:moveTo>
                  <a:lnTo>
                    <a:pt x="86" y="459"/>
                  </a:lnTo>
                  <a:lnTo>
                    <a:pt x="71" y="473"/>
                  </a:lnTo>
                  <a:lnTo>
                    <a:pt x="63" y="484"/>
                  </a:lnTo>
                  <a:lnTo>
                    <a:pt x="61" y="490"/>
                  </a:lnTo>
                  <a:lnTo>
                    <a:pt x="62" y="490"/>
                  </a:lnTo>
                  <a:lnTo>
                    <a:pt x="65" y="488"/>
                  </a:lnTo>
                  <a:lnTo>
                    <a:pt x="70" y="485"/>
                  </a:lnTo>
                  <a:lnTo>
                    <a:pt x="76" y="480"/>
                  </a:lnTo>
                  <a:lnTo>
                    <a:pt x="92" y="468"/>
                  </a:lnTo>
                  <a:lnTo>
                    <a:pt x="111" y="453"/>
                  </a:lnTo>
                  <a:lnTo>
                    <a:pt x="128" y="436"/>
                  </a:lnTo>
                  <a:lnTo>
                    <a:pt x="141" y="422"/>
                  </a:lnTo>
                  <a:lnTo>
                    <a:pt x="151" y="412"/>
                  </a:lnTo>
                  <a:lnTo>
                    <a:pt x="153" y="406"/>
                  </a:lnTo>
                  <a:lnTo>
                    <a:pt x="149" y="408"/>
                  </a:lnTo>
                  <a:lnTo>
                    <a:pt x="138" y="415"/>
                  </a:lnTo>
                  <a:lnTo>
                    <a:pt x="122" y="427"/>
                  </a:lnTo>
                  <a:lnTo>
                    <a:pt x="103" y="443"/>
                  </a:lnTo>
                  <a:close/>
                  <a:moveTo>
                    <a:pt x="283" y="296"/>
                  </a:moveTo>
                  <a:lnTo>
                    <a:pt x="282" y="296"/>
                  </a:lnTo>
                  <a:lnTo>
                    <a:pt x="278" y="297"/>
                  </a:lnTo>
                  <a:lnTo>
                    <a:pt x="273" y="299"/>
                  </a:lnTo>
                  <a:lnTo>
                    <a:pt x="266" y="304"/>
                  </a:lnTo>
                  <a:lnTo>
                    <a:pt x="250" y="316"/>
                  </a:lnTo>
                  <a:lnTo>
                    <a:pt x="231" y="333"/>
                  </a:lnTo>
                  <a:lnTo>
                    <a:pt x="212" y="349"/>
                  </a:lnTo>
                  <a:lnTo>
                    <a:pt x="196" y="365"/>
                  </a:lnTo>
                  <a:lnTo>
                    <a:pt x="187" y="376"/>
                  </a:lnTo>
                  <a:lnTo>
                    <a:pt x="184" y="380"/>
                  </a:lnTo>
                  <a:lnTo>
                    <a:pt x="185" y="380"/>
                  </a:lnTo>
                  <a:lnTo>
                    <a:pt x="189" y="379"/>
                  </a:lnTo>
                  <a:lnTo>
                    <a:pt x="194" y="377"/>
                  </a:lnTo>
                  <a:lnTo>
                    <a:pt x="201" y="372"/>
                  </a:lnTo>
                  <a:lnTo>
                    <a:pt x="217" y="359"/>
                  </a:lnTo>
                  <a:lnTo>
                    <a:pt x="236" y="343"/>
                  </a:lnTo>
                  <a:lnTo>
                    <a:pt x="255" y="327"/>
                  </a:lnTo>
                  <a:lnTo>
                    <a:pt x="271" y="311"/>
                  </a:lnTo>
                  <a:lnTo>
                    <a:pt x="280" y="301"/>
                  </a:lnTo>
                  <a:lnTo>
                    <a:pt x="283" y="296"/>
                  </a:lnTo>
                  <a:close/>
                  <a:moveTo>
                    <a:pt x="77" y="504"/>
                  </a:moveTo>
                  <a:lnTo>
                    <a:pt x="95" y="487"/>
                  </a:lnTo>
                  <a:lnTo>
                    <a:pt x="108" y="474"/>
                  </a:lnTo>
                  <a:lnTo>
                    <a:pt x="116" y="463"/>
                  </a:lnTo>
                  <a:lnTo>
                    <a:pt x="119" y="459"/>
                  </a:lnTo>
                  <a:lnTo>
                    <a:pt x="118" y="459"/>
                  </a:lnTo>
                  <a:lnTo>
                    <a:pt x="114" y="460"/>
                  </a:lnTo>
                  <a:lnTo>
                    <a:pt x="109" y="462"/>
                  </a:lnTo>
                  <a:lnTo>
                    <a:pt x="103" y="467"/>
                  </a:lnTo>
                  <a:lnTo>
                    <a:pt x="89" y="478"/>
                  </a:lnTo>
                  <a:lnTo>
                    <a:pt x="71" y="493"/>
                  </a:lnTo>
                  <a:lnTo>
                    <a:pt x="55" y="509"/>
                  </a:lnTo>
                  <a:lnTo>
                    <a:pt x="40" y="523"/>
                  </a:lnTo>
                  <a:lnTo>
                    <a:pt x="32" y="534"/>
                  </a:lnTo>
                  <a:lnTo>
                    <a:pt x="30" y="538"/>
                  </a:lnTo>
                  <a:lnTo>
                    <a:pt x="31" y="538"/>
                  </a:lnTo>
                  <a:lnTo>
                    <a:pt x="35" y="537"/>
                  </a:lnTo>
                  <a:lnTo>
                    <a:pt x="39" y="535"/>
                  </a:lnTo>
                  <a:lnTo>
                    <a:pt x="45" y="530"/>
                  </a:lnTo>
                  <a:lnTo>
                    <a:pt x="61" y="518"/>
                  </a:lnTo>
                  <a:lnTo>
                    <a:pt x="77" y="504"/>
                  </a:lnTo>
                  <a:close/>
                  <a:moveTo>
                    <a:pt x="198" y="397"/>
                  </a:moveTo>
                  <a:lnTo>
                    <a:pt x="217" y="381"/>
                  </a:lnTo>
                  <a:lnTo>
                    <a:pt x="232" y="367"/>
                  </a:lnTo>
                  <a:lnTo>
                    <a:pt x="241" y="357"/>
                  </a:lnTo>
                  <a:lnTo>
                    <a:pt x="244" y="351"/>
                  </a:lnTo>
                  <a:lnTo>
                    <a:pt x="241" y="351"/>
                  </a:lnTo>
                  <a:lnTo>
                    <a:pt x="238" y="352"/>
                  </a:lnTo>
                  <a:lnTo>
                    <a:pt x="233" y="355"/>
                  </a:lnTo>
                  <a:lnTo>
                    <a:pt x="227" y="359"/>
                  </a:lnTo>
                  <a:lnTo>
                    <a:pt x="210" y="371"/>
                  </a:lnTo>
                  <a:lnTo>
                    <a:pt x="193" y="386"/>
                  </a:lnTo>
                  <a:lnTo>
                    <a:pt x="173" y="403"/>
                  </a:lnTo>
                  <a:lnTo>
                    <a:pt x="159" y="417"/>
                  </a:lnTo>
                  <a:lnTo>
                    <a:pt x="151" y="428"/>
                  </a:lnTo>
                  <a:lnTo>
                    <a:pt x="149" y="434"/>
                  </a:lnTo>
                  <a:lnTo>
                    <a:pt x="150" y="434"/>
                  </a:lnTo>
                  <a:lnTo>
                    <a:pt x="153" y="433"/>
                  </a:lnTo>
                  <a:lnTo>
                    <a:pt x="158" y="429"/>
                  </a:lnTo>
                  <a:lnTo>
                    <a:pt x="164" y="425"/>
                  </a:lnTo>
                  <a:lnTo>
                    <a:pt x="181" y="412"/>
                  </a:lnTo>
                  <a:lnTo>
                    <a:pt x="198" y="397"/>
                  </a:lnTo>
                  <a:close/>
                  <a:moveTo>
                    <a:pt x="328" y="288"/>
                  </a:moveTo>
                  <a:lnTo>
                    <a:pt x="347" y="271"/>
                  </a:lnTo>
                  <a:lnTo>
                    <a:pt x="362" y="257"/>
                  </a:lnTo>
                  <a:lnTo>
                    <a:pt x="368" y="251"/>
                  </a:lnTo>
                  <a:lnTo>
                    <a:pt x="372" y="246"/>
                  </a:lnTo>
                  <a:lnTo>
                    <a:pt x="374" y="242"/>
                  </a:lnTo>
                  <a:lnTo>
                    <a:pt x="375" y="240"/>
                  </a:lnTo>
                  <a:lnTo>
                    <a:pt x="373" y="240"/>
                  </a:lnTo>
                  <a:lnTo>
                    <a:pt x="370" y="241"/>
                  </a:lnTo>
                  <a:lnTo>
                    <a:pt x="365" y="245"/>
                  </a:lnTo>
                  <a:lnTo>
                    <a:pt x="358" y="248"/>
                  </a:lnTo>
                  <a:lnTo>
                    <a:pt x="341" y="260"/>
                  </a:lnTo>
                  <a:lnTo>
                    <a:pt x="321" y="277"/>
                  </a:lnTo>
                  <a:lnTo>
                    <a:pt x="302" y="294"/>
                  </a:lnTo>
                  <a:lnTo>
                    <a:pt x="286" y="309"/>
                  </a:lnTo>
                  <a:lnTo>
                    <a:pt x="280" y="315"/>
                  </a:lnTo>
                  <a:lnTo>
                    <a:pt x="277" y="320"/>
                  </a:lnTo>
                  <a:lnTo>
                    <a:pt x="274" y="323"/>
                  </a:lnTo>
                  <a:lnTo>
                    <a:pt x="273" y="324"/>
                  </a:lnTo>
                  <a:lnTo>
                    <a:pt x="276" y="326"/>
                  </a:lnTo>
                  <a:lnTo>
                    <a:pt x="279" y="323"/>
                  </a:lnTo>
                  <a:lnTo>
                    <a:pt x="284" y="321"/>
                  </a:lnTo>
                  <a:lnTo>
                    <a:pt x="291" y="316"/>
                  </a:lnTo>
                  <a:lnTo>
                    <a:pt x="308" y="304"/>
                  </a:lnTo>
                  <a:lnTo>
                    <a:pt x="328" y="288"/>
                  </a:lnTo>
                  <a:close/>
                  <a:moveTo>
                    <a:pt x="51" y="551"/>
                  </a:moveTo>
                  <a:lnTo>
                    <a:pt x="67" y="536"/>
                  </a:lnTo>
                  <a:lnTo>
                    <a:pt x="80" y="523"/>
                  </a:lnTo>
                  <a:lnTo>
                    <a:pt x="88" y="512"/>
                  </a:lnTo>
                  <a:lnTo>
                    <a:pt x="90" y="507"/>
                  </a:lnTo>
                  <a:lnTo>
                    <a:pt x="86" y="509"/>
                  </a:lnTo>
                  <a:lnTo>
                    <a:pt x="75" y="515"/>
                  </a:lnTo>
                  <a:lnTo>
                    <a:pt x="61" y="526"/>
                  </a:lnTo>
                  <a:lnTo>
                    <a:pt x="44" y="541"/>
                  </a:lnTo>
                  <a:lnTo>
                    <a:pt x="27" y="556"/>
                  </a:lnTo>
                  <a:lnTo>
                    <a:pt x="15" y="569"/>
                  </a:lnTo>
                  <a:lnTo>
                    <a:pt x="7" y="580"/>
                  </a:lnTo>
                  <a:lnTo>
                    <a:pt x="5" y="585"/>
                  </a:lnTo>
                  <a:lnTo>
                    <a:pt x="6" y="585"/>
                  </a:lnTo>
                  <a:lnTo>
                    <a:pt x="10" y="583"/>
                  </a:lnTo>
                  <a:lnTo>
                    <a:pt x="14" y="581"/>
                  </a:lnTo>
                  <a:lnTo>
                    <a:pt x="19" y="576"/>
                  </a:lnTo>
                  <a:lnTo>
                    <a:pt x="33" y="566"/>
                  </a:lnTo>
                  <a:lnTo>
                    <a:pt x="51" y="551"/>
                  </a:lnTo>
                  <a:close/>
                  <a:moveTo>
                    <a:pt x="166" y="448"/>
                  </a:moveTo>
                  <a:lnTo>
                    <a:pt x="184" y="433"/>
                  </a:lnTo>
                  <a:lnTo>
                    <a:pt x="197" y="418"/>
                  </a:lnTo>
                  <a:lnTo>
                    <a:pt x="207" y="409"/>
                  </a:lnTo>
                  <a:lnTo>
                    <a:pt x="209" y="403"/>
                  </a:lnTo>
                  <a:lnTo>
                    <a:pt x="207" y="403"/>
                  </a:lnTo>
                  <a:lnTo>
                    <a:pt x="203" y="404"/>
                  </a:lnTo>
                  <a:lnTo>
                    <a:pt x="198" y="408"/>
                  </a:lnTo>
                  <a:lnTo>
                    <a:pt x="193" y="411"/>
                  </a:lnTo>
                  <a:lnTo>
                    <a:pt x="178" y="423"/>
                  </a:lnTo>
                  <a:lnTo>
                    <a:pt x="159" y="437"/>
                  </a:lnTo>
                  <a:lnTo>
                    <a:pt x="143" y="454"/>
                  </a:lnTo>
                  <a:lnTo>
                    <a:pt x="128" y="467"/>
                  </a:lnTo>
                  <a:lnTo>
                    <a:pt x="124" y="473"/>
                  </a:lnTo>
                  <a:lnTo>
                    <a:pt x="120" y="478"/>
                  </a:lnTo>
                  <a:lnTo>
                    <a:pt x="118" y="481"/>
                  </a:lnTo>
                  <a:lnTo>
                    <a:pt x="118" y="482"/>
                  </a:lnTo>
                  <a:lnTo>
                    <a:pt x="119" y="484"/>
                  </a:lnTo>
                  <a:lnTo>
                    <a:pt x="122" y="482"/>
                  </a:lnTo>
                  <a:lnTo>
                    <a:pt x="127" y="479"/>
                  </a:lnTo>
                  <a:lnTo>
                    <a:pt x="133" y="475"/>
                  </a:lnTo>
                  <a:lnTo>
                    <a:pt x="149" y="463"/>
                  </a:lnTo>
                  <a:lnTo>
                    <a:pt x="166" y="448"/>
                  </a:lnTo>
                  <a:close/>
                  <a:moveTo>
                    <a:pt x="335" y="296"/>
                  </a:moveTo>
                  <a:lnTo>
                    <a:pt x="333" y="296"/>
                  </a:lnTo>
                  <a:lnTo>
                    <a:pt x="329" y="297"/>
                  </a:lnTo>
                  <a:lnTo>
                    <a:pt x="324" y="299"/>
                  </a:lnTo>
                  <a:lnTo>
                    <a:pt x="318" y="304"/>
                  </a:lnTo>
                  <a:lnTo>
                    <a:pt x="302" y="316"/>
                  </a:lnTo>
                  <a:lnTo>
                    <a:pt x="283" y="332"/>
                  </a:lnTo>
                  <a:lnTo>
                    <a:pt x="264" y="348"/>
                  </a:lnTo>
                  <a:lnTo>
                    <a:pt x="250" y="362"/>
                  </a:lnTo>
                  <a:lnTo>
                    <a:pt x="245" y="368"/>
                  </a:lnTo>
                  <a:lnTo>
                    <a:pt x="240" y="373"/>
                  </a:lnTo>
                  <a:lnTo>
                    <a:pt x="239" y="376"/>
                  </a:lnTo>
                  <a:lnTo>
                    <a:pt x="238" y="378"/>
                  </a:lnTo>
                  <a:lnTo>
                    <a:pt x="240" y="378"/>
                  </a:lnTo>
                  <a:lnTo>
                    <a:pt x="244" y="377"/>
                  </a:lnTo>
                  <a:lnTo>
                    <a:pt x="248" y="374"/>
                  </a:lnTo>
                  <a:lnTo>
                    <a:pt x="254" y="370"/>
                  </a:lnTo>
                  <a:lnTo>
                    <a:pt x="271" y="358"/>
                  </a:lnTo>
                  <a:lnTo>
                    <a:pt x="290" y="342"/>
                  </a:lnTo>
                  <a:lnTo>
                    <a:pt x="308" y="327"/>
                  </a:lnTo>
                  <a:lnTo>
                    <a:pt x="323" y="313"/>
                  </a:lnTo>
                  <a:lnTo>
                    <a:pt x="328" y="307"/>
                  </a:lnTo>
                  <a:lnTo>
                    <a:pt x="333" y="302"/>
                  </a:lnTo>
                  <a:lnTo>
                    <a:pt x="334" y="298"/>
                  </a:lnTo>
                  <a:lnTo>
                    <a:pt x="335" y="296"/>
                  </a:lnTo>
                  <a:close/>
                  <a:moveTo>
                    <a:pt x="179" y="453"/>
                  </a:moveTo>
                  <a:lnTo>
                    <a:pt x="178" y="453"/>
                  </a:lnTo>
                  <a:lnTo>
                    <a:pt x="175" y="454"/>
                  </a:lnTo>
                  <a:lnTo>
                    <a:pt x="170" y="456"/>
                  </a:lnTo>
                  <a:lnTo>
                    <a:pt x="164" y="460"/>
                  </a:lnTo>
                  <a:lnTo>
                    <a:pt x="150" y="472"/>
                  </a:lnTo>
                  <a:lnTo>
                    <a:pt x="132" y="486"/>
                  </a:lnTo>
                  <a:lnTo>
                    <a:pt x="116" y="501"/>
                  </a:lnTo>
                  <a:lnTo>
                    <a:pt x="103" y="515"/>
                  </a:lnTo>
                  <a:lnTo>
                    <a:pt x="95" y="524"/>
                  </a:lnTo>
                  <a:lnTo>
                    <a:pt x="93" y="530"/>
                  </a:lnTo>
                  <a:lnTo>
                    <a:pt x="94" y="530"/>
                  </a:lnTo>
                  <a:lnTo>
                    <a:pt x="97" y="529"/>
                  </a:lnTo>
                  <a:lnTo>
                    <a:pt x="102" y="526"/>
                  </a:lnTo>
                  <a:lnTo>
                    <a:pt x="107" y="522"/>
                  </a:lnTo>
                  <a:lnTo>
                    <a:pt x="122" y="511"/>
                  </a:lnTo>
                  <a:lnTo>
                    <a:pt x="139" y="497"/>
                  </a:lnTo>
                  <a:lnTo>
                    <a:pt x="156" y="481"/>
                  </a:lnTo>
                  <a:lnTo>
                    <a:pt x="169" y="468"/>
                  </a:lnTo>
                  <a:lnTo>
                    <a:pt x="177" y="457"/>
                  </a:lnTo>
                  <a:lnTo>
                    <a:pt x="179" y="453"/>
                  </a:lnTo>
                  <a:close/>
                  <a:moveTo>
                    <a:pt x="257" y="395"/>
                  </a:moveTo>
                  <a:lnTo>
                    <a:pt x="274" y="379"/>
                  </a:lnTo>
                  <a:lnTo>
                    <a:pt x="289" y="365"/>
                  </a:lnTo>
                  <a:lnTo>
                    <a:pt x="293" y="359"/>
                  </a:lnTo>
                  <a:lnTo>
                    <a:pt x="297" y="354"/>
                  </a:lnTo>
                  <a:lnTo>
                    <a:pt x="299" y="351"/>
                  </a:lnTo>
                  <a:lnTo>
                    <a:pt x="299" y="349"/>
                  </a:lnTo>
                  <a:lnTo>
                    <a:pt x="298" y="348"/>
                  </a:lnTo>
                  <a:lnTo>
                    <a:pt x="295" y="349"/>
                  </a:lnTo>
                  <a:lnTo>
                    <a:pt x="290" y="353"/>
                  </a:lnTo>
                  <a:lnTo>
                    <a:pt x="284" y="357"/>
                  </a:lnTo>
                  <a:lnTo>
                    <a:pt x="269" y="368"/>
                  </a:lnTo>
                  <a:lnTo>
                    <a:pt x="250" y="383"/>
                  </a:lnTo>
                  <a:lnTo>
                    <a:pt x="232" y="399"/>
                  </a:lnTo>
                  <a:lnTo>
                    <a:pt x="219" y="412"/>
                  </a:lnTo>
                  <a:lnTo>
                    <a:pt x="213" y="418"/>
                  </a:lnTo>
                  <a:lnTo>
                    <a:pt x="209" y="423"/>
                  </a:lnTo>
                  <a:lnTo>
                    <a:pt x="208" y="427"/>
                  </a:lnTo>
                  <a:lnTo>
                    <a:pt x="208" y="429"/>
                  </a:lnTo>
                  <a:lnTo>
                    <a:pt x="209" y="429"/>
                  </a:lnTo>
                  <a:lnTo>
                    <a:pt x="213" y="428"/>
                  </a:lnTo>
                  <a:lnTo>
                    <a:pt x="217" y="424"/>
                  </a:lnTo>
                  <a:lnTo>
                    <a:pt x="223" y="421"/>
                  </a:lnTo>
                  <a:lnTo>
                    <a:pt x="239" y="410"/>
                  </a:lnTo>
                  <a:lnTo>
                    <a:pt x="257" y="395"/>
                  </a:lnTo>
                  <a:close/>
                  <a:moveTo>
                    <a:pt x="116" y="542"/>
                  </a:moveTo>
                  <a:lnTo>
                    <a:pt x="133" y="526"/>
                  </a:lnTo>
                  <a:lnTo>
                    <a:pt x="145" y="515"/>
                  </a:lnTo>
                  <a:lnTo>
                    <a:pt x="153" y="505"/>
                  </a:lnTo>
                  <a:lnTo>
                    <a:pt x="154" y="499"/>
                  </a:lnTo>
                  <a:lnTo>
                    <a:pt x="153" y="499"/>
                  </a:lnTo>
                  <a:lnTo>
                    <a:pt x="151" y="500"/>
                  </a:lnTo>
                  <a:lnTo>
                    <a:pt x="146" y="503"/>
                  </a:lnTo>
                  <a:lnTo>
                    <a:pt x="140" y="506"/>
                  </a:lnTo>
                  <a:lnTo>
                    <a:pt x="127" y="517"/>
                  </a:lnTo>
                  <a:lnTo>
                    <a:pt x="111" y="531"/>
                  </a:lnTo>
                  <a:lnTo>
                    <a:pt x="94" y="545"/>
                  </a:lnTo>
                  <a:lnTo>
                    <a:pt x="82" y="558"/>
                  </a:lnTo>
                  <a:lnTo>
                    <a:pt x="74" y="568"/>
                  </a:lnTo>
                  <a:lnTo>
                    <a:pt x="73" y="574"/>
                  </a:lnTo>
                  <a:lnTo>
                    <a:pt x="74" y="574"/>
                  </a:lnTo>
                  <a:lnTo>
                    <a:pt x="77" y="573"/>
                  </a:lnTo>
                  <a:lnTo>
                    <a:pt x="81" y="570"/>
                  </a:lnTo>
                  <a:lnTo>
                    <a:pt x="87" y="567"/>
                  </a:lnTo>
                  <a:lnTo>
                    <a:pt x="101" y="556"/>
                  </a:lnTo>
                  <a:lnTo>
                    <a:pt x="116" y="542"/>
                  </a:lnTo>
                  <a:close/>
                  <a:moveTo>
                    <a:pt x="270" y="399"/>
                  </a:moveTo>
                  <a:lnTo>
                    <a:pt x="269" y="399"/>
                  </a:lnTo>
                  <a:lnTo>
                    <a:pt x="265" y="400"/>
                  </a:lnTo>
                  <a:lnTo>
                    <a:pt x="260" y="403"/>
                  </a:lnTo>
                  <a:lnTo>
                    <a:pt x="254" y="406"/>
                  </a:lnTo>
                  <a:lnTo>
                    <a:pt x="240" y="417"/>
                  </a:lnTo>
                  <a:lnTo>
                    <a:pt x="222" y="431"/>
                  </a:lnTo>
                  <a:lnTo>
                    <a:pt x="206" y="447"/>
                  </a:lnTo>
                  <a:lnTo>
                    <a:pt x="193" y="461"/>
                  </a:lnTo>
                  <a:lnTo>
                    <a:pt x="188" y="466"/>
                  </a:lnTo>
                  <a:lnTo>
                    <a:pt x="184" y="471"/>
                  </a:lnTo>
                  <a:lnTo>
                    <a:pt x="182" y="474"/>
                  </a:lnTo>
                  <a:lnTo>
                    <a:pt x="182" y="475"/>
                  </a:lnTo>
                  <a:lnTo>
                    <a:pt x="183" y="477"/>
                  </a:lnTo>
                  <a:lnTo>
                    <a:pt x="187" y="475"/>
                  </a:lnTo>
                  <a:lnTo>
                    <a:pt x="191" y="473"/>
                  </a:lnTo>
                  <a:lnTo>
                    <a:pt x="197" y="468"/>
                  </a:lnTo>
                  <a:lnTo>
                    <a:pt x="212" y="457"/>
                  </a:lnTo>
                  <a:lnTo>
                    <a:pt x="229" y="443"/>
                  </a:lnTo>
                  <a:lnTo>
                    <a:pt x="246" y="428"/>
                  </a:lnTo>
                  <a:lnTo>
                    <a:pt x="260" y="415"/>
                  </a:lnTo>
                  <a:lnTo>
                    <a:pt x="265" y="409"/>
                  </a:lnTo>
                  <a:lnTo>
                    <a:pt x="269" y="404"/>
                  </a:lnTo>
                  <a:lnTo>
                    <a:pt x="270" y="402"/>
                  </a:lnTo>
                  <a:lnTo>
                    <a:pt x="270" y="399"/>
                  </a:lnTo>
                  <a:close/>
                  <a:moveTo>
                    <a:pt x="93" y="574"/>
                  </a:moveTo>
                  <a:lnTo>
                    <a:pt x="77" y="588"/>
                  </a:lnTo>
                  <a:lnTo>
                    <a:pt x="65" y="600"/>
                  </a:lnTo>
                  <a:lnTo>
                    <a:pt x="58" y="610"/>
                  </a:lnTo>
                  <a:lnTo>
                    <a:pt x="57" y="614"/>
                  </a:lnTo>
                  <a:lnTo>
                    <a:pt x="58" y="616"/>
                  </a:lnTo>
                  <a:lnTo>
                    <a:pt x="61" y="614"/>
                  </a:lnTo>
                  <a:lnTo>
                    <a:pt x="65" y="612"/>
                  </a:lnTo>
                  <a:lnTo>
                    <a:pt x="70" y="608"/>
                  </a:lnTo>
                  <a:lnTo>
                    <a:pt x="83" y="598"/>
                  </a:lnTo>
                  <a:lnTo>
                    <a:pt x="100" y="585"/>
                  </a:lnTo>
                  <a:lnTo>
                    <a:pt x="114" y="570"/>
                  </a:lnTo>
                  <a:lnTo>
                    <a:pt x="126" y="557"/>
                  </a:lnTo>
                  <a:lnTo>
                    <a:pt x="134" y="548"/>
                  </a:lnTo>
                  <a:lnTo>
                    <a:pt x="135" y="543"/>
                  </a:lnTo>
                  <a:lnTo>
                    <a:pt x="134" y="543"/>
                  </a:lnTo>
                  <a:lnTo>
                    <a:pt x="132" y="544"/>
                  </a:lnTo>
                  <a:lnTo>
                    <a:pt x="127" y="547"/>
                  </a:lnTo>
                  <a:lnTo>
                    <a:pt x="122" y="550"/>
                  </a:lnTo>
                  <a:lnTo>
                    <a:pt x="108" y="560"/>
                  </a:lnTo>
                  <a:lnTo>
                    <a:pt x="93" y="574"/>
                  </a:lnTo>
                  <a:close/>
                  <a:moveTo>
                    <a:pt x="207" y="490"/>
                  </a:moveTo>
                  <a:lnTo>
                    <a:pt x="223" y="474"/>
                  </a:lnTo>
                  <a:lnTo>
                    <a:pt x="236" y="461"/>
                  </a:lnTo>
                  <a:lnTo>
                    <a:pt x="241" y="456"/>
                  </a:lnTo>
                  <a:lnTo>
                    <a:pt x="244" y="452"/>
                  </a:lnTo>
                  <a:lnTo>
                    <a:pt x="246" y="448"/>
                  </a:lnTo>
                  <a:lnTo>
                    <a:pt x="246" y="447"/>
                  </a:lnTo>
                  <a:lnTo>
                    <a:pt x="245" y="447"/>
                  </a:lnTo>
                  <a:lnTo>
                    <a:pt x="241" y="447"/>
                  </a:lnTo>
                  <a:lnTo>
                    <a:pt x="236" y="449"/>
                  </a:lnTo>
                  <a:lnTo>
                    <a:pt x="232" y="454"/>
                  </a:lnTo>
                  <a:lnTo>
                    <a:pt x="217" y="463"/>
                  </a:lnTo>
                  <a:lnTo>
                    <a:pt x="201" y="478"/>
                  </a:lnTo>
                  <a:lnTo>
                    <a:pt x="184" y="493"/>
                  </a:lnTo>
                  <a:lnTo>
                    <a:pt x="171" y="506"/>
                  </a:lnTo>
                  <a:lnTo>
                    <a:pt x="166" y="511"/>
                  </a:lnTo>
                  <a:lnTo>
                    <a:pt x="164" y="516"/>
                  </a:lnTo>
                  <a:lnTo>
                    <a:pt x="162" y="518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6" y="519"/>
                  </a:lnTo>
                  <a:lnTo>
                    <a:pt x="171" y="517"/>
                  </a:lnTo>
                  <a:lnTo>
                    <a:pt x="176" y="513"/>
                  </a:lnTo>
                  <a:lnTo>
                    <a:pt x="190" y="503"/>
                  </a:lnTo>
                  <a:lnTo>
                    <a:pt x="207" y="490"/>
                  </a:lnTo>
                  <a:close/>
                  <a:moveTo>
                    <a:pt x="364" y="347"/>
                  </a:moveTo>
                  <a:lnTo>
                    <a:pt x="361" y="346"/>
                  </a:lnTo>
                  <a:lnTo>
                    <a:pt x="358" y="347"/>
                  </a:lnTo>
                  <a:lnTo>
                    <a:pt x="353" y="349"/>
                  </a:lnTo>
                  <a:lnTo>
                    <a:pt x="347" y="354"/>
                  </a:lnTo>
                  <a:lnTo>
                    <a:pt x="333" y="365"/>
                  </a:lnTo>
                  <a:lnTo>
                    <a:pt x="315" y="379"/>
                  </a:lnTo>
                  <a:lnTo>
                    <a:pt x="297" y="395"/>
                  </a:lnTo>
                  <a:lnTo>
                    <a:pt x="284" y="408"/>
                  </a:lnTo>
                  <a:lnTo>
                    <a:pt x="279" y="414"/>
                  </a:lnTo>
                  <a:lnTo>
                    <a:pt x="276" y="418"/>
                  </a:lnTo>
                  <a:lnTo>
                    <a:pt x="273" y="421"/>
                  </a:lnTo>
                  <a:lnTo>
                    <a:pt x="273" y="423"/>
                  </a:lnTo>
                  <a:lnTo>
                    <a:pt x="274" y="423"/>
                  </a:lnTo>
                  <a:lnTo>
                    <a:pt x="278" y="422"/>
                  </a:lnTo>
                  <a:lnTo>
                    <a:pt x="283" y="419"/>
                  </a:lnTo>
                  <a:lnTo>
                    <a:pt x="289" y="416"/>
                  </a:lnTo>
                  <a:lnTo>
                    <a:pt x="304" y="405"/>
                  </a:lnTo>
                  <a:lnTo>
                    <a:pt x="322" y="391"/>
                  </a:lnTo>
                  <a:lnTo>
                    <a:pt x="339" y="376"/>
                  </a:lnTo>
                  <a:lnTo>
                    <a:pt x="353" y="362"/>
                  </a:lnTo>
                  <a:lnTo>
                    <a:pt x="358" y="357"/>
                  </a:lnTo>
                  <a:lnTo>
                    <a:pt x="361" y="352"/>
                  </a:lnTo>
                  <a:lnTo>
                    <a:pt x="364" y="348"/>
                  </a:lnTo>
                  <a:lnTo>
                    <a:pt x="364" y="347"/>
                  </a:lnTo>
                  <a:close/>
                  <a:moveTo>
                    <a:pt x="80" y="613"/>
                  </a:moveTo>
                  <a:lnTo>
                    <a:pt x="65" y="627"/>
                  </a:lnTo>
                  <a:lnTo>
                    <a:pt x="55" y="639"/>
                  </a:lnTo>
                  <a:lnTo>
                    <a:pt x="48" y="649"/>
                  </a:lnTo>
                  <a:lnTo>
                    <a:pt x="45" y="654"/>
                  </a:lnTo>
                  <a:lnTo>
                    <a:pt x="46" y="654"/>
                  </a:lnTo>
                  <a:lnTo>
                    <a:pt x="50" y="652"/>
                  </a:lnTo>
                  <a:lnTo>
                    <a:pt x="54" y="651"/>
                  </a:lnTo>
                  <a:lnTo>
                    <a:pt x="59" y="648"/>
                  </a:lnTo>
                  <a:lnTo>
                    <a:pt x="71" y="637"/>
                  </a:lnTo>
                  <a:lnTo>
                    <a:pt x="87" y="624"/>
                  </a:lnTo>
                  <a:lnTo>
                    <a:pt x="101" y="611"/>
                  </a:lnTo>
                  <a:lnTo>
                    <a:pt x="113" y="599"/>
                  </a:lnTo>
                  <a:lnTo>
                    <a:pt x="120" y="589"/>
                  </a:lnTo>
                  <a:lnTo>
                    <a:pt x="121" y="585"/>
                  </a:lnTo>
                  <a:lnTo>
                    <a:pt x="120" y="585"/>
                  </a:lnTo>
                  <a:lnTo>
                    <a:pt x="118" y="585"/>
                  </a:lnTo>
                  <a:lnTo>
                    <a:pt x="113" y="587"/>
                  </a:lnTo>
                  <a:lnTo>
                    <a:pt x="108" y="591"/>
                  </a:lnTo>
                  <a:lnTo>
                    <a:pt x="95" y="601"/>
                  </a:lnTo>
                  <a:lnTo>
                    <a:pt x="80" y="613"/>
                  </a:lnTo>
                  <a:close/>
                  <a:moveTo>
                    <a:pt x="183" y="522"/>
                  </a:moveTo>
                  <a:lnTo>
                    <a:pt x="168" y="536"/>
                  </a:lnTo>
                  <a:lnTo>
                    <a:pt x="156" y="548"/>
                  </a:lnTo>
                  <a:lnTo>
                    <a:pt x="151" y="554"/>
                  </a:lnTo>
                  <a:lnTo>
                    <a:pt x="147" y="557"/>
                  </a:lnTo>
                  <a:lnTo>
                    <a:pt x="146" y="561"/>
                  </a:lnTo>
                  <a:lnTo>
                    <a:pt x="146" y="562"/>
                  </a:lnTo>
                  <a:lnTo>
                    <a:pt x="147" y="563"/>
                  </a:lnTo>
                  <a:lnTo>
                    <a:pt x="151" y="562"/>
                  </a:lnTo>
                  <a:lnTo>
                    <a:pt x="154" y="560"/>
                  </a:lnTo>
                  <a:lnTo>
                    <a:pt x="160" y="556"/>
                  </a:lnTo>
                  <a:lnTo>
                    <a:pt x="173" y="545"/>
                  </a:lnTo>
                  <a:lnTo>
                    <a:pt x="190" y="532"/>
                  </a:lnTo>
                  <a:lnTo>
                    <a:pt x="206" y="518"/>
                  </a:lnTo>
                  <a:lnTo>
                    <a:pt x="217" y="506"/>
                  </a:lnTo>
                  <a:lnTo>
                    <a:pt x="222" y="500"/>
                  </a:lnTo>
                  <a:lnTo>
                    <a:pt x="225" y="497"/>
                  </a:lnTo>
                  <a:lnTo>
                    <a:pt x="227" y="493"/>
                  </a:lnTo>
                  <a:lnTo>
                    <a:pt x="227" y="491"/>
                  </a:lnTo>
                  <a:lnTo>
                    <a:pt x="226" y="491"/>
                  </a:lnTo>
                  <a:lnTo>
                    <a:pt x="222" y="492"/>
                  </a:lnTo>
                  <a:lnTo>
                    <a:pt x="217" y="494"/>
                  </a:lnTo>
                  <a:lnTo>
                    <a:pt x="213" y="498"/>
                  </a:lnTo>
                  <a:lnTo>
                    <a:pt x="198" y="507"/>
                  </a:lnTo>
                  <a:lnTo>
                    <a:pt x="183" y="522"/>
                  </a:lnTo>
                  <a:close/>
                  <a:moveTo>
                    <a:pt x="299" y="437"/>
                  </a:moveTo>
                  <a:lnTo>
                    <a:pt x="316" y="423"/>
                  </a:lnTo>
                  <a:lnTo>
                    <a:pt x="329" y="410"/>
                  </a:lnTo>
                  <a:lnTo>
                    <a:pt x="334" y="404"/>
                  </a:lnTo>
                  <a:lnTo>
                    <a:pt x="336" y="400"/>
                  </a:lnTo>
                  <a:lnTo>
                    <a:pt x="339" y="397"/>
                  </a:lnTo>
                  <a:lnTo>
                    <a:pt x="339" y="395"/>
                  </a:lnTo>
                  <a:lnTo>
                    <a:pt x="337" y="395"/>
                  </a:lnTo>
                  <a:lnTo>
                    <a:pt x="334" y="396"/>
                  </a:lnTo>
                  <a:lnTo>
                    <a:pt x="329" y="398"/>
                  </a:lnTo>
                  <a:lnTo>
                    <a:pt x="323" y="402"/>
                  </a:lnTo>
                  <a:lnTo>
                    <a:pt x="309" y="411"/>
                  </a:lnTo>
                  <a:lnTo>
                    <a:pt x="292" y="425"/>
                  </a:lnTo>
                  <a:lnTo>
                    <a:pt x="276" y="441"/>
                  </a:lnTo>
                  <a:lnTo>
                    <a:pt x="263" y="454"/>
                  </a:lnTo>
                  <a:lnTo>
                    <a:pt x="258" y="459"/>
                  </a:lnTo>
                  <a:lnTo>
                    <a:pt x="255" y="463"/>
                  </a:lnTo>
                  <a:lnTo>
                    <a:pt x="253" y="467"/>
                  </a:lnTo>
                  <a:lnTo>
                    <a:pt x="253" y="468"/>
                  </a:lnTo>
                  <a:lnTo>
                    <a:pt x="254" y="469"/>
                  </a:lnTo>
                  <a:lnTo>
                    <a:pt x="258" y="468"/>
                  </a:lnTo>
                  <a:lnTo>
                    <a:pt x="263" y="466"/>
                  </a:lnTo>
                  <a:lnTo>
                    <a:pt x="269" y="462"/>
                  </a:lnTo>
                  <a:lnTo>
                    <a:pt x="283" y="452"/>
                  </a:lnTo>
                  <a:lnTo>
                    <a:pt x="299" y="437"/>
                  </a:lnTo>
                  <a:close/>
                  <a:moveTo>
                    <a:pt x="39" y="690"/>
                  </a:moveTo>
                  <a:lnTo>
                    <a:pt x="40" y="690"/>
                  </a:lnTo>
                  <a:lnTo>
                    <a:pt x="43" y="689"/>
                  </a:lnTo>
                  <a:lnTo>
                    <a:pt x="46" y="687"/>
                  </a:lnTo>
                  <a:lnTo>
                    <a:pt x="52" y="684"/>
                  </a:lnTo>
                  <a:lnTo>
                    <a:pt x="64" y="675"/>
                  </a:lnTo>
                  <a:lnTo>
                    <a:pt x="78" y="662"/>
                  </a:lnTo>
                  <a:lnTo>
                    <a:pt x="93" y="649"/>
                  </a:lnTo>
                  <a:lnTo>
                    <a:pt x="103" y="637"/>
                  </a:lnTo>
                  <a:lnTo>
                    <a:pt x="111" y="629"/>
                  </a:lnTo>
                  <a:lnTo>
                    <a:pt x="112" y="624"/>
                  </a:lnTo>
                  <a:lnTo>
                    <a:pt x="111" y="623"/>
                  </a:lnTo>
                  <a:lnTo>
                    <a:pt x="107" y="624"/>
                  </a:lnTo>
                  <a:lnTo>
                    <a:pt x="103" y="626"/>
                  </a:lnTo>
                  <a:lnTo>
                    <a:pt x="99" y="630"/>
                  </a:lnTo>
                  <a:lnTo>
                    <a:pt x="87" y="638"/>
                  </a:lnTo>
                  <a:lnTo>
                    <a:pt x="71" y="651"/>
                  </a:lnTo>
                  <a:lnTo>
                    <a:pt x="58" y="664"/>
                  </a:lnTo>
                  <a:lnTo>
                    <a:pt x="48" y="676"/>
                  </a:lnTo>
                  <a:lnTo>
                    <a:pt x="40" y="686"/>
                  </a:lnTo>
                  <a:lnTo>
                    <a:pt x="39" y="690"/>
                  </a:lnTo>
                  <a:close/>
                  <a:moveTo>
                    <a:pt x="170" y="562"/>
                  </a:moveTo>
                  <a:lnTo>
                    <a:pt x="156" y="576"/>
                  </a:lnTo>
                  <a:lnTo>
                    <a:pt x="144" y="588"/>
                  </a:lnTo>
                  <a:lnTo>
                    <a:pt x="140" y="593"/>
                  </a:lnTo>
                  <a:lnTo>
                    <a:pt x="137" y="598"/>
                  </a:lnTo>
                  <a:lnTo>
                    <a:pt x="135" y="600"/>
                  </a:lnTo>
                  <a:lnTo>
                    <a:pt x="135" y="602"/>
                  </a:lnTo>
                  <a:lnTo>
                    <a:pt x="137" y="602"/>
                  </a:lnTo>
                  <a:lnTo>
                    <a:pt x="139" y="601"/>
                  </a:lnTo>
                  <a:lnTo>
                    <a:pt x="144" y="599"/>
                  </a:lnTo>
                  <a:lnTo>
                    <a:pt x="149" y="597"/>
                  </a:lnTo>
                  <a:lnTo>
                    <a:pt x="162" y="586"/>
                  </a:lnTo>
                  <a:lnTo>
                    <a:pt x="177" y="573"/>
                  </a:lnTo>
                  <a:lnTo>
                    <a:pt x="193" y="560"/>
                  </a:lnTo>
                  <a:lnTo>
                    <a:pt x="203" y="548"/>
                  </a:lnTo>
                  <a:lnTo>
                    <a:pt x="208" y="542"/>
                  </a:lnTo>
                  <a:lnTo>
                    <a:pt x="210" y="538"/>
                  </a:lnTo>
                  <a:lnTo>
                    <a:pt x="213" y="535"/>
                  </a:lnTo>
                  <a:lnTo>
                    <a:pt x="213" y="534"/>
                  </a:lnTo>
                  <a:lnTo>
                    <a:pt x="212" y="532"/>
                  </a:lnTo>
                  <a:lnTo>
                    <a:pt x="208" y="534"/>
                  </a:lnTo>
                  <a:lnTo>
                    <a:pt x="204" y="536"/>
                  </a:lnTo>
                  <a:lnTo>
                    <a:pt x="198" y="539"/>
                  </a:lnTo>
                  <a:lnTo>
                    <a:pt x="185" y="549"/>
                  </a:lnTo>
                  <a:lnTo>
                    <a:pt x="170" y="562"/>
                  </a:lnTo>
                  <a:close/>
                  <a:moveTo>
                    <a:pt x="274" y="469"/>
                  </a:moveTo>
                  <a:lnTo>
                    <a:pt x="259" y="484"/>
                  </a:lnTo>
                  <a:lnTo>
                    <a:pt x="247" y="497"/>
                  </a:lnTo>
                  <a:lnTo>
                    <a:pt x="242" y="501"/>
                  </a:lnTo>
                  <a:lnTo>
                    <a:pt x="239" y="506"/>
                  </a:lnTo>
                  <a:lnTo>
                    <a:pt x="238" y="510"/>
                  </a:lnTo>
                  <a:lnTo>
                    <a:pt x="238" y="511"/>
                  </a:lnTo>
                  <a:lnTo>
                    <a:pt x="239" y="512"/>
                  </a:lnTo>
                  <a:lnTo>
                    <a:pt x="242" y="511"/>
                  </a:lnTo>
                  <a:lnTo>
                    <a:pt x="246" y="509"/>
                  </a:lnTo>
                  <a:lnTo>
                    <a:pt x="252" y="505"/>
                  </a:lnTo>
                  <a:lnTo>
                    <a:pt x="266" y="496"/>
                  </a:lnTo>
                  <a:lnTo>
                    <a:pt x="283" y="481"/>
                  </a:lnTo>
                  <a:lnTo>
                    <a:pt x="298" y="467"/>
                  </a:lnTo>
                  <a:lnTo>
                    <a:pt x="310" y="455"/>
                  </a:lnTo>
                  <a:lnTo>
                    <a:pt x="315" y="449"/>
                  </a:lnTo>
                  <a:lnTo>
                    <a:pt x="317" y="446"/>
                  </a:lnTo>
                  <a:lnTo>
                    <a:pt x="320" y="442"/>
                  </a:lnTo>
                  <a:lnTo>
                    <a:pt x="320" y="441"/>
                  </a:lnTo>
                  <a:lnTo>
                    <a:pt x="318" y="440"/>
                  </a:lnTo>
                  <a:lnTo>
                    <a:pt x="315" y="441"/>
                  </a:lnTo>
                  <a:lnTo>
                    <a:pt x="310" y="443"/>
                  </a:lnTo>
                  <a:lnTo>
                    <a:pt x="305" y="447"/>
                  </a:lnTo>
                  <a:lnTo>
                    <a:pt x="291" y="456"/>
                  </a:lnTo>
                  <a:lnTo>
                    <a:pt x="274" y="469"/>
                  </a:lnTo>
                  <a:close/>
                  <a:moveTo>
                    <a:pt x="75" y="698"/>
                  </a:moveTo>
                  <a:lnTo>
                    <a:pt x="88" y="684"/>
                  </a:lnTo>
                  <a:lnTo>
                    <a:pt x="99" y="673"/>
                  </a:lnTo>
                  <a:lnTo>
                    <a:pt x="105" y="664"/>
                  </a:lnTo>
                  <a:lnTo>
                    <a:pt x="106" y="659"/>
                  </a:lnTo>
                  <a:lnTo>
                    <a:pt x="105" y="659"/>
                  </a:lnTo>
                  <a:lnTo>
                    <a:pt x="102" y="661"/>
                  </a:lnTo>
                  <a:lnTo>
                    <a:pt x="99" y="662"/>
                  </a:lnTo>
                  <a:lnTo>
                    <a:pt x="94" y="665"/>
                  </a:lnTo>
                  <a:lnTo>
                    <a:pt x="82" y="674"/>
                  </a:lnTo>
                  <a:lnTo>
                    <a:pt x="68" y="687"/>
                  </a:lnTo>
                  <a:lnTo>
                    <a:pt x="55" y="699"/>
                  </a:lnTo>
                  <a:lnTo>
                    <a:pt x="44" y="711"/>
                  </a:lnTo>
                  <a:lnTo>
                    <a:pt x="38" y="719"/>
                  </a:lnTo>
                  <a:lnTo>
                    <a:pt x="37" y="724"/>
                  </a:lnTo>
                  <a:lnTo>
                    <a:pt x="38" y="724"/>
                  </a:lnTo>
                  <a:lnTo>
                    <a:pt x="40" y="724"/>
                  </a:lnTo>
                  <a:lnTo>
                    <a:pt x="44" y="721"/>
                  </a:lnTo>
                  <a:lnTo>
                    <a:pt x="49" y="718"/>
                  </a:lnTo>
                  <a:lnTo>
                    <a:pt x="61" y="709"/>
                  </a:lnTo>
                  <a:lnTo>
                    <a:pt x="75" y="698"/>
                  </a:lnTo>
                  <a:close/>
                  <a:moveTo>
                    <a:pt x="163" y="600"/>
                  </a:moveTo>
                  <a:lnTo>
                    <a:pt x="149" y="614"/>
                  </a:lnTo>
                  <a:lnTo>
                    <a:pt x="137" y="625"/>
                  </a:lnTo>
                  <a:lnTo>
                    <a:pt x="131" y="635"/>
                  </a:lnTo>
                  <a:lnTo>
                    <a:pt x="128" y="639"/>
                  </a:lnTo>
                  <a:lnTo>
                    <a:pt x="131" y="639"/>
                  </a:lnTo>
                  <a:lnTo>
                    <a:pt x="133" y="639"/>
                  </a:lnTo>
                  <a:lnTo>
                    <a:pt x="137" y="637"/>
                  </a:lnTo>
                  <a:lnTo>
                    <a:pt x="143" y="633"/>
                  </a:lnTo>
                  <a:lnTo>
                    <a:pt x="154" y="624"/>
                  </a:lnTo>
                  <a:lnTo>
                    <a:pt x="170" y="612"/>
                  </a:lnTo>
                  <a:lnTo>
                    <a:pt x="183" y="599"/>
                  </a:lnTo>
                  <a:lnTo>
                    <a:pt x="195" y="587"/>
                  </a:lnTo>
                  <a:lnTo>
                    <a:pt x="201" y="578"/>
                  </a:lnTo>
                  <a:lnTo>
                    <a:pt x="203" y="573"/>
                  </a:lnTo>
                  <a:lnTo>
                    <a:pt x="201" y="573"/>
                  </a:lnTo>
                  <a:lnTo>
                    <a:pt x="198" y="574"/>
                  </a:lnTo>
                  <a:lnTo>
                    <a:pt x="195" y="575"/>
                  </a:lnTo>
                  <a:lnTo>
                    <a:pt x="189" y="579"/>
                  </a:lnTo>
                  <a:lnTo>
                    <a:pt x="177" y="588"/>
                  </a:lnTo>
                  <a:lnTo>
                    <a:pt x="163" y="600"/>
                  </a:lnTo>
                  <a:close/>
                  <a:moveTo>
                    <a:pt x="263" y="512"/>
                  </a:moveTo>
                  <a:lnTo>
                    <a:pt x="247" y="525"/>
                  </a:lnTo>
                  <a:lnTo>
                    <a:pt x="235" y="537"/>
                  </a:lnTo>
                  <a:lnTo>
                    <a:pt x="232" y="543"/>
                  </a:lnTo>
                  <a:lnTo>
                    <a:pt x="228" y="547"/>
                  </a:lnTo>
                  <a:lnTo>
                    <a:pt x="227" y="550"/>
                  </a:lnTo>
                  <a:lnTo>
                    <a:pt x="227" y="551"/>
                  </a:lnTo>
                  <a:lnTo>
                    <a:pt x="228" y="553"/>
                  </a:lnTo>
                  <a:lnTo>
                    <a:pt x="232" y="551"/>
                  </a:lnTo>
                  <a:lnTo>
                    <a:pt x="235" y="549"/>
                  </a:lnTo>
                  <a:lnTo>
                    <a:pt x="241" y="547"/>
                  </a:lnTo>
                  <a:lnTo>
                    <a:pt x="254" y="536"/>
                  </a:lnTo>
                  <a:lnTo>
                    <a:pt x="270" y="523"/>
                  </a:lnTo>
                  <a:lnTo>
                    <a:pt x="285" y="510"/>
                  </a:lnTo>
                  <a:lnTo>
                    <a:pt x="297" y="498"/>
                  </a:lnTo>
                  <a:lnTo>
                    <a:pt x="301" y="492"/>
                  </a:lnTo>
                  <a:lnTo>
                    <a:pt x="304" y="488"/>
                  </a:lnTo>
                  <a:lnTo>
                    <a:pt x="305" y="485"/>
                  </a:lnTo>
                  <a:lnTo>
                    <a:pt x="305" y="484"/>
                  </a:lnTo>
                  <a:lnTo>
                    <a:pt x="304" y="482"/>
                  </a:lnTo>
                  <a:lnTo>
                    <a:pt x="301" y="484"/>
                  </a:lnTo>
                  <a:lnTo>
                    <a:pt x="297" y="486"/>
                  </a:lnTo>
                  <a:lnTo>
                    <a:pt x="291" y="490"/>
                  </a:lnTo>
                  <a:lnTo>
                    <a:pt x="278" y="499"/>
                  </a:lnTo>
                  <a:lnTo>
                    <a:pt x="263" y="512"/>
                  </a:lnTo>
                  <a:close/>
                  <a:moveTo>
                    <a:pt x="106" y="694"/>
                  </a:moveTo>
                  <a:lnTo>
                    <a:pt x="105" y="694"/>
                  </a:lnTo>
                  <a:lnTo>
                    <a:pt x="101" y="694"/>
                  </a:lnTo>
                  <a:lnTo>
                    <a:pt x="97" y="696"/>
                  </a:lnTo>
                  <a:lnTo>
                    <a:pt x="93" y="699"/>
                  </a:lnTo>
                  <a:lnTo>
                    <a:pt x="82" y="708"/>
                  </a:lnTo>
                  <a:lnTo>
                    <a:pt x="69" y="719"/>
                  </a:lnTo>
                  <a:lnTo>
                    <a:pt x="56" y="732"/>
                  </a:lnTo>
                  <a:lnTo>
                    <a:pt x="46" y="743"/>
                  </a:lnTo>
                  <a:lnTo>
                    <a:pt x="40" y="751"/>
                  </a:lnTo>
                  <a:lnTo>
                    <a:pt x="39" y="756"/>
                  </a:lnTo>
                  <a:lnTo>
                    <a:pt x="40" y="756"/>
                  </a:lnTo>
                  <a:lnTo>
                    <a:pt x="43" y="756"/>
                  </a:lnTo>
                  <a:lnTo>
                    <a:pt x="46" y="753"/>
                  </a:lnTo>
                  <a:lnTo>
                    <a:pt x="51" y="750"/>
                  </a:lnTo>
                  <a:lnTo>
                    <a:pt x="62" y="741"/>
                  </a:lnTo>
                  <a:lnTo>
                    <a:pt x="75" y="730"/>
                  </a:lnTo>
                  <a:lnTo>
                    <a:pt x="88" y="718"/>
                  </a:lnTo>
                  <a:lnTo>
                    <a:pt x="97" y="707"/>
                  </a:lnTo>
                  <a:lnTo>
                    <a:pt x="105" y="699"/>
                  </a:lnTo>
                  <a:lnTo>
                    <a:pt x="106" y="694"/>
                  </a:lnTo>
                  <a:close/>
                  <a:moveTo>
                    <a:pt x="198" y="611"/>
                  </a:moveTo>
                  <a:lnTo>
                    <a:pt x="196" y="610"/>
                  </a:lnTo>
                  <a:lnTo>
                    <a:pt x="194" y="611"/>
                  </a:lnTo>
                  <a:lnTo>
                    <a:pt x="190" y="613"/>
                  </a:lnTo>
                  <a:lnTo>
                    <a:pt x="185" y="616"/>
                  </a:lnTo>
                  <a:lnTo>
                    <a:pt x="173" y="625"/>
                  </a:lnTo>
                  <a:lnTo>
                    <a:pt x="159" y="637"/>
                  </a:lnTo>
                  <a:lnTo>
                    <a:pt x="145" y="650"/>
                  </a:lnTo>
                  <a:lnTo>
                    <a:pt x="135" y="661"/>
                  </a:lnTo>
                  <a:lnTo>
                    <a:pt x="128" y="669"/>
                  </a:lnTo>
                  <a:lnTo>
                    <a:pt x="127" y="674"/>
                  </a:lnTo>
                  <a:lnTo>
                    <a:pt x="128" y="675"/>
                  </a:lnTo>
                  <a:lnTo>
                    <a:pt x="131" y="674"/>
                  </a:lnTo>
                  <a:lnTo>
                    <a:pt x="135" y="673"/>
                  </a:lnTo>
                  <a:lnTo>
                    <a:pt x="140" y="669"/>
                  </a:lnTo>
                  <a:lnTo>
                    <a:pt x="152" y="659"/>
                  </a:lnTo>
                  <a:lnTo>
                    <a:pt x="166" y="648"/>
                  </a:lnTo>
                  <a:lnTo>
                    <a:pt x="179" y="635"/>
                  </a:lnTo>
                  <a:lnTo>
                    <a:pt x="190" y="624"/>
                  </a:lnTo>
                  <a:lnTo>
                    <a:pt x="194" y="619"/>
                  </a:lnTo>
                  <a:lnTo>
                    <a:pt x="196" y="616"/>
                  </a:lnTo>
                  <a:lnTo>
                    <a:pt x="198" y="612"/>
                  </a:lnTo>
                  <a:lnTo>
                    <a:pt x="198" y="611"/>
                  </a:lnTo>
                  <a:close/>
                  <a:moveTo>
                    <a:pt x="254" y="551"/>
                  </a:moveTo>
                  <a:lnTo>
                    <a:pt x="240" y="564"/>
                  </a:lnTo>
                  <a:lnTo>
                    <a:pt x="229" y="576"/>
                  </a:lnTo>
                  <a:lnTo>
                    <a:pt x="225" y="581"/>
                  </a:lnTo>
                  <a:lnTo>
                    <a:pt x="222" y="585"/>
                  </a:lnTo>
                  <a:lnTo>
                    <a:pt x="221" y="588"/>
                  </a:lnTo>
                  <a:lnTo>
                    <a:pt x="221" y="591"/>
                  </a:lnTo>
                  <a:lnTo>
                    <a:pt x="222" y="591"/>
                  </a:lnTo>
                  <a:lnTo>
                    <a:pt x="226" y="589"/>
                  </a:lnTo>
                  <a:lnTo>
                    <a:pt x="229" y="588"/>
                  </a:lnTo>
                  <a:lnTo>
                    <a:pt x="234" y="585"/>
                  </a:lnTo>
                  <a:lnTo>
                    <a:pt x="247" y="575"/>
                  </a:lnTo>
                  <a:lnTo>
                    <a:pt x="263" y="563"/>
                  </a:lnTo>
                  <a:lnTo>
                    <a:pt x="277" y="549"/>
                  </a:lnTo>
                  <a:lnTo>
                    <a:pt x="288" y="538"/>
                  </a:lnTo>
                  <a:lnTo>
                    <a:pt x="291" y="532"/>
                  </a:lnTo>
                  <a:lnTo>
                    <a:pt x="295" y="529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295" y="524"/>
                  </a:lnTo>
                  <a:lnTo>
                    <a:pt x="291" y="524"/>
                  </a:lnTo>
                  <a:lnTo>
                    <a:pt x="288" y="526"/>
                  </a:lnTo>
                  <a:lnTo>
                    <a:pt x="283" y="530"/>
                  </a:lnTo>
                  <a:lnTo>
                    <a:pt x="270" y="538"/>
                  </a:lnTo>
                  <a:lnTo>
                    <a:pt x="254" y="551"/>
                  </a:lnTo>
                  <a:close/>
                  <a:moveTo>
                    <a:pt x="109" y="726"/>
                  </a:moveTo>
                  <a:lnTo>
                    <a:pt x="108" y="725"/>
                  </a:lnTo>
                  <a:lnTo>
                    <a:pt x="105" y="726"/>
                  </a:lnTo>
                  <a:lnTo>
                    <a:pt x="101" y="728"/>
                  </a:lnTo>
                  <a:lnTo>
                    <a:pt x="97" y="731"/>
                  </a:lnTo>
                  <a:lnTo>
                    <a:pt x="87" y="739"/>
                  </a:lnTo>
                  <a:lnTo>
                    <a:pt x="74" y="750"/>
                  </a:lnTo>
                  <a:lnTo>
                    <a:pt x="62" y="762"/>
                  </a:lnTo>
                  <a:lnTo>
                    <a:pt x="52" y="772"/>
                  </a:lnTo>
                  <a:lnTo>
                    <a:pt x="46" y="781"/>
                  </a:lnTo>
                  <a:lnTo>
                    <a:pt x="45" y="785"/>
                  </a:lnTo>
                  <a:lnTo>
                    <a:pt x="46" y="785"/>
                  </a:lnTo>
                  <a:lnTo>
                    <a:pt x="49" y="785"/>
                  </a:lnTo>
                  <a:lnTo>
                    <a:pt x="52" y="783"/>
                  </a:lnTo>
                  <a:lnTo>
                    <a:pt x="57" y="781"/>
                  </a:lnTo>
                  <a:lnTo>
                    <a:pt x="68" y="772"/>
                  </a:lnTo>
                  <a:lnTo>
                    <a:pt x="80" y="760"/>
                  </a:lnTo>
                  <a:lnTo>
                    <a:pt x="93" y="749"/>
                  </a:lnTo>
                  <a:lnTo>
                    <a:pt x="102" y="738"/>
                  </a:lnTo>
                  <a:lnTo>
                    <a:pt x="108" y="731"/>
                  </a:lnTo>
                  <a:lnTo>
                    <a:pt x="109" y="726"/>
                  </a:lnTo>
                  <a:close/>
                  <a:moveTo>
                    <a:pt x="160" y="670"/>
                  </a:moveTo>
                  <a:lnTo>
                    <a:pt x="147" y="683"/>
                  </a:lnTo>
                  <a:lnTo>
                    <a:pt x="137" y="694"/>
                  </a:lnTo>
                  <a:lnTo>
                    <a:pt x="131" y="702"/>
                  </a:lnTo>
                  <a:lnTo>
                    <a:pt x="130" y="707"/>
                  </a:lnTo>
                  <a:lnTo>
                    <a:pt x="131" y="707"/>
                  </a:lnTo>
                  <a:lnTo>
                    <a:pt x="133" y="707"/>
                  </a:lnTo>
                  <a:lnTo>
                    <a:pt x="138" y="705"/>
                  </a:lnTo>
                  <a:lnTo>
                    <a:pt x="141" y="702"/>
                  </a:lnTo>
                  <a:lnTo>
                    <a:pt x="153" y="694"/>
                  </a:lnTo>
                  <a:lnTo>
                    <a:pt x="166" y="682"/>
                  </a:lnTo>
                  <a:lnTo>
                    <a:pt x="179" y="670"/>
                  </a:lnTo>
                  <a:lnTo>
                    <a:pt x="190" y="658"/>
                  </a:lnTo>
                  <a:lnTo>
                    <a:pt x="194" y="654"/>
                  </a:lnTo>
                  <a:lnTo>
                    <a:pt x="196" y="650"/>
                  </a:lnTo>
                  <a:lnTo>
                    <a:pt x="197" y="648"/>
                  </a:lnTo>
                  <a:lnTo>
                    <a:pt x="197" y="645"/>
                  </a:lnTo>
                  <a:lnTo>
                    <a:pt x="196" y="645"/>
                  </a:lnTo>
                  <a:lnTo>
                    <a:pt x="194" y="645"/>
                  </a:lnTo>
                  <a:lnTo>
                    <a:pt x="190" y="648"/>
                  </a:lnTo>
                  <a:lnTo>
                    <a:pt x="185" y="650"/>
                  </a:lnTo>
                  <a:lnTo>
                    <a:pt x="173" y="659"/>
                  </a:lnTo>
                  <a:lnTo>
                    <a:pt x="160" y="670"/>
                  </a:lnTo>
                  <a:close/>
                  <a:moveTo>
                    <a:pt x="291" y="562"/>
                  </a:moveTo>
                  <a:lnTo>
                    <a:pt x="290" y="562"/>
                  </a:lnTo>
                  <a:lnTo>
                    <a:pt x="288" y="562"/>
                  </a:lnTo>
                  <a:lnTo>
                    <a:pt x="283" y="564"/>
                  </a:lnTo>
                  <a:lnTo>
                    <a:pt x="278" y="567"/>
                  </a:lnTo>
                  <a:lnTo>
                    <a:pt x="266" y="576"/>
                  </a:lnTo>
                  <a:lnTo>
                    <a:pt x="252" y="588"/>
                  </a:lnTo>
                  <a:lnTo>
                    <a:pt x="238" y="601"/>
                  </a:lnTo>
                  <a:lnTo>
                    <a:pt x="227" y="612"/>
                  </a:lnTo>
                  <a:lnTo>
                    <a:pt x="223" y="617"/>
                  </a:lnTo>
                  <a:lnTo>
                    <a:pt x="221" y="621"/>
                  </a:lnTo>
                  <a:lnTo>
                    <a:pt x="220" y="624"/>
                  </a:lnTo>
                  <a:lnTo>
                    <a:pt x="220" y="626"/>
                  </a:lnTo>
                  <a:lnTo>
                    <a:pt x="221" y="626"/>
                  </a:lnTo>
                  <a:lnTo>
                    <a:pt x="223" y="626"/>
                  </a:lnTo>
                  <a:lnTo>
                    <a:pt x="228" y="624"/>
                  </a:lnTo>
                  <a:lnTo>
                    <a:pt x="233" y="621"/>
                  </a:lnTo>
                  <a:lnTo>
                    <a:pt x="245" y="612"/>
                  </a:lnTo>
                  <a:lnTo>
                    <a:pt x="259" y="600"/>
                  </a:lnTo>
                  <a:lnTo>
                    <a:pt x="273" y="587"/>
                  </a:lnTo>
                  <a:lnTo>
                    <a:pt x="284" y="576"/>
                  </a:lnTo>
                  <a:lnTo>
                    <a:pt x="288" y="572"/>
                  </a:lnTo>
                  <a:lnTo>
                    <a:pt x="290" y="567"/>
                  </a:lnTo>
                  <a:lnTo>
                    <a:pt x="291" y="564"/>
                  </a:lnTo>
                  <a:lnTo>
                    <a:pt x="291" y="562"/>
                  </a:lnTo>
                  <a:close/>
                  <a:moveTo>
                    <a:pt x="116" y="756"/>
                  </a:moveTo>
                  <a:lnTo>
                    <a:pt x="115" y="756"/>
                  </a:lnTo>
                  <a:lnTo>
                    <a:pt x="113" y="756"/>
                  </a:lnTo>
                  <a:lnTo>
                    <a:pt x="109" y="758"/>
                  </a:lnTo>
                  <a:lnTo>
                    <a:pt x="105" y="760"/>
                  </a:lnTo>
                  <a:lnTo>
                    <a:pt x="95" y="769"/>
                  </a:lnTo>
                  <a:lnTo>
                    <a:pt x="82" y="779"/>
                  </a:lnTo>
                  <a:lnTo>
                    <a:pt x="71" y="790"/>
                  </a:lnTo>
                  <a:lnTo>
                    <a:pt x="62" y="801"/>
                  </a:lnTo>
                  <a:lnTo>
                    <a:pt x="56" y="808"/>
                  </a:lnTo>
                  <a:lnTo>
                    <a:pt x="55" y="813"/>
                  </a:lnTo>
                  <a:lnTo>
                    <a:pt x="57" y="814"/>
                  </a:lnTo>
                  <a:lnTo>
                    <a:pt x="59" y="813"/>
                  </a:lnTo>
                  <a:lnTo>
                    <a:pt x="62" y="812"/>
                  </a:lnTo>
                  <a:lnTo>
                    <a:pt x="67" y="808"/>
                  </a:lnTo>
                  <a:lnTo>
                    <a:pt x="77" y="801"/>
                  </a:lnTo>
                  <a:lnTo>
                    <a:pt x="89" y="790"/>
                  </a:lnTo>
                  <a:lnTo>
                    <a:pt x="101" y="778"/>
                  </a:lnTo>
                  <a:lnTo>
                    <a:pt x="111" y="768"/>
                  </a:lnTo>
                  <a:lnTo>
                    <a:pt x="115" y="760"/>
                  </a:lnTo>
                  <a:lnTo>
                    <a:pt x="116" y="756"/>
                  </a:lnTo>
                  <a:close/>
                  <a:moveTo>
                    <a:pt x="202" y="678"/>
                  </a:moveTo>
                  <a:lnTo>
                    <a:pt x="200" y="678"/>
                  </a:lnTo>
                  <a:lnTo>
                    <a:pt x="197" y="678"/>
                  </a:lnTo>
                  <a:lnTo>
                    <a:pt x="194" y="681"/>
                  </a:lnTo>
                  <a:lnTo>
                    <a:pt x="189" y="683"/>
                  </a:lnTo>
                  <a:lnTo>
                    <a:pt x="178" y="692"/>
                  </a:lnTo>
                  <a:lnTo>
                    <a:pt x="165" y="702"/>
                  </a:lnTo>
                  <a:lnTo>
                    <a:pt x="153" y="714"/>
                  </a:lnTo>
                  <a:lnTo>
                    <a:pt x="144" y="725"/>
                  </a:lnTo>
                  <a:lnTo>
                    <a:pt x="138" y="733"/>
                  </a:lnTo>
                  <a:lnTo>
                    <a:pt x="137" y="738"/>
                  </a:lnTo>
                  <a:lnTo>
                    <a:pt x="138" y="738"/>
                  </a:lnTo>
                  <a:lnTo>
                    <a:pt x="140" y="738"/>
                  </a:lnTo>
                  <a:lnTo>
                    <a:pt x="144" y="736"/>
                  </a:lnTo>
                  <a:lnTo>
                    <a:pt x="149" y="733"/>
                  </a:lnTo>
                  <a:lnTo>
                    <a:pt x="159" y="725"/>
                  </a:lnTo>
                  <a:lnTo>
                    <a:pt x="172" y="714"/>
                  </a:lnTo>
                  <a:lnTo>
                    <a:pt x="184" y="702"/>
                  </a:lnTo>
                  <a:lnTo>
                    <a:pt x="195" y="692"/>
                  </a:lnTo>
                  <a:lnTo>
                    <a:pt x="198" y="687"/>
                  </a:lnTo>
                  <a:lnTo>
                    <a:pt x="201" y="683"/>
                  </a:lnTo>
                  <a:lnTo>
                    <a:pt x="202" y="681"/>
                  </a:lnTo>
                  <a:lnTo>
                    <a:pt x="202" y="678"/>
                  </a:lnTo>
                  <a:close/>
                  <a:moveTo>
                    <a:pt x="253" y="623"/>
                  </a:moveTo>
                  <a:lnTo>
                    <a:pt x="240" y="636"/>
                  </a:lnTo>
                  <a:lnTo>
                    <a:pt x="229" y="646"/>
                  </a:lnTo>
                  <a:lnTo>
                    <a:pt x="226" y="651"/>
                  </a:lnTo>
                  <a:lnTo>
                    <a:pt x="223" y="655"/>
                  </a:lnTo>
                  <a:lnTo>
                    <a:pt x="222" y="658"/>
                  </a:lnTo>
                  <a:lnTo>
                    <a:pt x="222" y="659"/>
                  </a:lnTo>
                  <a:lnTo>
                    <a:pt x="223" y="661"/>
                  </a:lnTo>
                  <a:lnTo>
                    <a:pt x="227" y="659"/>
                  </a:lnTo>
                  <a:lnTo>
                    <a:pt x="231" y="658"/>
                  </a:lnTo>
                  <a:lnTo>
                    <a:pt x="235" y="655"/>
                  </a:lnTo>
                  <a:lnTo>
                    <a:pt x="247" y="646"/>
                  </a:lnTo>
                  <a:lnTo>
                    <a:pt x="260" y="636"/>
                  </a:lnTo>
                  <a:lnTo>
                    <a:pt x="273" y="623"/>
                  </a:lnTo>
                  <a:lnTo>
                    <a:pt x="284" y="612"/>
                  </a:lnTo>
                  <a:lnTo>
                    <a:pt x="288" y="607"/>
                  </a:lnTo>
                  <a:lnTo>
                    <a:pt x="290" y="604"/>
                  </a:lnTo>
                  <a:lnTo>
                    <a:pt x="291" y="600"/>
                  </a:lnTo>
                  <a:lnTo>
                    <a:pt x="291" y="599"/>
                  </a:lnTo>
                  <a:lnTo>
                    <a:pt x="290" y="598"/>
                  </a:lnTo>
                  <a:lnTo>
                    <a:pt x="288" y="599"/>
                  </a:lnTo>
                  <a:lnTo>
                    <a:pt x="284" y="600"/>
                  </a:lnTo>
                  <a:lnTo>
                    <a:pt x="279" y="604"/>
                  </a:lnTo>
                  <a:lnTo>
                    <a:pt x="267" y="612"/>
                  </a:lnTo>
                  <a:lnTo>
                    <a:pt x="253" y="623"/>
                  </a:lnTo>
                  <a:close/>
                  <a:moveTo>
                    <a:pt x="128" y="784"/>
                  </a:moveTo>
                  <a:lnTo>
                    <a:pt x="127" y="784"/>
                  </a:lnTo>
                  <a:lnTo>
                    <a:pt x="125" y="784"/>
                  </a:lnTo>
                  <a:lnTo>
                    <a:pt x="121" y="785"/>
                  </a:lnTo>
                  <a:lnTo>
                    <a:pt x="118" y="789"/>
                  </a:lnTo>
                  <a:lnTo>
                    <a:pt x="107" y="796"/>
                  </a:lnTo>
                  <a:lnTo>
                    <a:pt x="95" y="806"/>
                  </a:lnTo>
                  <a:lnTo>
                    <a:pt x="84" y="818"/>
                  </a:lnTo>
                  <a:lnTo>
                    <a:pt x="76" y="827"/>
                  </a:lnTo>
                  <a:lnTo>
                    <a:pt x="70" y="834"/>
                  </a:lnTo>
                  <a:lnTo>
                    <a:pt x="69" y="839"/>
                  </a:lnTo>
                  <a:lnTo>
                    <a:pt x="71" y="840"/>
                  </a:lnTo>
                  <a:lnTo>
                    <a:pt x="74" y="839"/>
                  </a:lnTo>
                  <a:lnTo>
                    <a:pt x="76" y="838"/>
                  </a:lnTo>
                  <a:lnTo>
                    <a:pt x="81" y="835"/>
                  </a:lnTo>
                  <a:lnTo>
                    <a:pt x="90" y="827"/>
                  </a:lnTo>
                  <a:lnTo>
                    <a:pt x="102" y="818"/>
                  </a:lnTo>
                  <a:lnTo>
                    <a:pt x="113" y="806"/>
                  </a:lnTo>
                  <a:lnTo>
                    <a:pt x="122" y="796"/>
                  </a:lnTo>
                  <a:lnTo>
                    <a:pt x="127" y="789"/>
                  </a:lnTo>
                  <a:lnTo>
                    <a:pt x="128" y="784"/>
                  </a:lnTo>
                  <a:close/>
                  <a:moveTo>
                    <a:pt x="209" y="709"/>
                  </a:moveTo>
                  <a:lnTo>
                    <a:pt x="208" y="709"/>
                  </a:lnTo>
                  <a:lnTo>
                    <a:pt x="206" y="711"/>
                  </a:lnTo>
                  <a:lnTo>
                    <a:pt x="202" y="712"/>
                  </a:lnTo>
                  <a:lnTo>
                    <a:pt x="198" y="714"/>
                  </a:lnTo>
                  <a:lnTo>
                    <a:pt x="188" y="722"/>
                  </a:lnTo>
                  <a:lnTo>
                    <a:pt x="175" y="733"/>
                  </a:lnTo>
                  <a:lnTo>
                    <a:pt x="163" y="744"/>
                  </a:lnTo>
                  <a:lnTo>
                    <a:pt x="154" y="755"/>
                  </a:lnTo>
                  <a:lnTo>
                    <a:pt x="149" y="763"/>
                  </a:lnTo>
                  <a:lnTo>
                    <a:pt x="147" y="766"/>
                  </a:lnTo>
                  <a:lnTo>
                    <a:pt x="149" y="768"/>
                  </a:lnTo>
                  <a:lnTo>
                    <a:pt x="151" y="766"/>
                  </a:lnTo>
                  <a:lnTo>
                    <a:pt x="154" y="765"/>
                  </a:lnTo>
                  <a:lnTo>
                    <a:pt x="159" y="763"/>
                  </a:lnTo>
                  <a:lnTo>
                    <a:pt x="170" y="755"/>
                  </a:lnTo>
                  <a:lnTo>
                    <a:pt x="182" y="744"/>
                  </a:lnTo>
                  <a:lnTo>
                    <a:pt x="194" y="732"/>
                  </a:lnTo>
                  <a:lnTo>
                    <a:pt x="203" y="722"/>
                  </a:lnTo>
                  <a:lnTo>
                    <a:pt x="209" y="714"/>
                  </a:lnTo>
                  <a:lnTo>
                    <a:pt x="209" y="709"/>
                  </a:lnTo>
                  <a:close/>
                  <a:moveTo>
                    <a:pt x="296" y="633"/>
                  </a:moveTo>
                  <a:lnTo>
                    <a:pt x="295" y="632"/>
                  </a:lnTo>
                  <a:lnTo>
                    <a:pt x="292" y="633"/>
                  </a:lnTo>
                  <a:lnTo>
                    <a:pt x="289" y="635"/>
                  </a:lnTo>
                  <a:lnTo>
                    <a:pt x="284" y="637"/>
                  </a:lnTo>
                  <a:lnTo>
                    <a:pt x="272" y="645"/>
                  </a:lnTo>
                  <a:lnTo>
                    <a:pt x="259" y="656"/>
                  </a:lnTo>
                  <a:lnTo>
                    <a:pt x="247" y="668"/>
                  </a:lnTo>
                  <a:lnTo>
                    <a:pt x="236" y="678"/>
                  </a:lnTo>
                  <a:lnTo>
                    <a:pt x="233" y="683"/>
                  </a:lnTo>
                  <a:lnTo>
                    <a:pt x="231" y="687"/>
                  </a:lnTo>
                  <a:lnTo>
                    <a:pt x="229" y="690"/>
                  </a:lnTo>
                  <a:lnTo>
                    <a:pt x="229" y="692"/>
                  </a:lnTo>
                  <a:lnTo>
                    <a:pt x="232" y="693"/>
                  </a:lnTo>
                  <a:lnTo>
                    <a:pt x="234" y="692"/>
                  </a:lnTo>
                  <a:lnTo>
                    <a:pt x="238" y="690"/>
                  </a:lnTo>
                  <a:lnTo>
                    <a:pt x="242" y="687"/>
                  </a:lnTo>
                  <a:lnTo>
                    <a:pt x="253" y="680"/>
                  </a:lnTo>
                  <a:lnTo>
                    <a:pt x="266" y="668"/>
                  </a:lnTo>
                  <a:lnTo>
                    <a:pt x="279" y="656"/>
                  </a:lnTo>
                  <a:lnTo>
                    <a:pt x="289" y="645"/>
                  </a:lnTo>
                  <a:lnTo>
                    <a:pt x="292" y="642"/>
                  </a:lnTo>
                  <a:lnTo>
                    <a:pt x="295" y="637"/>
                  </a:lnTo>
                  <a:lnTo>
                    <a:pt x="296" y="635"/>
                  </a:lnTo>
                  <a:lnTo>
                    <a:pt x="296" y="633"/>
                  </a:lnTo>
                  <a:close/>
                  <a:moveTo>
                    <a:pt x="70" y="879"/>
                  </a:moveTo>
                  <a:lnTo>
                    <a:pt x="69" y="879"/>
                  </a:lnTo>
                  <a:lnTo>
                    <a:pt x="68" y="879"/>
                  </a:lnTo>
                  <a:lnTo>
                    <a:pt x="64" y="880"/>
                  </a:lnTo>
                  <a:lnTo>
                    <a:pt x="61" y="883"/>
                  </a:lnTo>
                  <a:lnTo>
                    <a:pt x="51" y="890"/>
                  </a:lnTo>
                  <a:lnTo>
                    <a:pt x="40" y="899"/>
                  </a:lnTo>
                  <a:lnTo>
                    <a:pt x="31" y="910"/>
                  </a:lnTo>
                  <a:lnTo>
                    <a:pt x="23" y="918"/>
                  </a:lnTo>
                  <a:lnTo>
                    <a:pt x="18" y="926"/>
                  </a:lnTo>
                  <a:lnTo>
                    <a:pt x="18" y="930"/>
                  </a:lnTo>
                  <a:lnTo>
                    <a:pt x="20" y="930"/>
                  </a:lnTo>
                  <a:lnTo>
                    <a:pt x="27" y="927"/>
                  </a:lnTo>
                  <a:lnTo>
                    <a:pt x="37" y="920"/>
                  </a:lnTo>
                  <a:lnTo>
                    <a:pt x="48" y="910"/>
                  </a:lnTo>
                  <a:lnTo>
                    <a:pt x="57" y="899"/>
                  </a:lnTo>
                  <a:lnTo>
                    <a:pt x="65" y="891"/>
                  </a:lnTo>
                  <a:lnTo>
                    <a:pt x="70" y="884"/>
                  </a:lnTo>
                  <a:lnTo>
                    <a:pt x="70" y="879"/>
                  </a:lnTo>
                  <a:close/>
                  <a:moveTo>
                    <a:pt x="119" y="842"/>
                  </a:moveTo>
                  <a:lnTo>
                    <a:pt x="130" y="832"/>
                  </a:lnTo>
                  <a:lnTo>
                    <a:pt x="138" y="822"/>
                  </a:lnTo>
                  <a:lnTo>
                    <a:pt x="144" y="815"/>
                  </a:lnTo>
                  <a:lnTo>
                    <a:pt x="144" y="810"/>
                  </a:lnTo>
                  <a:lnTo>
                    <a:pt x="143" y="810"/>
                  </a:lnTo>
                  <a:lnTo>
                    <a:pt x="140" y="810"/>
                  </a:lnTo>
                  <a:lnTo>
                    <a:pt x="138" y="813"/>
                  </a:lnTo>
                  <a:lnTo>
                    <a:pt x="133" y="815"/>
                  </a:lnTo>
                  <a:lnTo>
                    <a:pt x="124" y="822"/>
                  </a:lnTo>
                  <a:lnTo>
                    <a:pt x="113" y="832"/>
                  </a:lnTo>
                  <a:lnTo>
                    <a:pt x="102" y="842"/>
                  </a:lnTo>
                  <a:lnTo>
                    <a:pt x="94" y="852"/>
                  </a:lnTo>
                  <a:lnTo>
                    <a:pt x="89" y="859"/>
                  </a:lnTo>
                  <a:lnTo>
                    <a:pt x="88" y="864"/>
                  </a:lnTo>
                  <a:lnTo>
                    <a:pt x="89" y="864"/>
                  </a:lnTo>
                  <a:lnTo>
                    <a:pt x="92" y="864"/>
                  </a:lnTo>
                  <a:lnTo>
                    <a:pt x="94" y="861"/>
                  </a:lnTo>
                  <a:lnTo>
                    <a:pt x="99" y="859"/>
                  </a:lnTo>
                  <a:lnTo>
                    <a:pt x="108" y="852"/>
                  </a:lnTo>
                  <a:lnTo>
                    <a:pt x="119" y="842"/>
                  </a:lnTo>
                  <a:close/>
                  <a:moveTo>
                    <a:pt x="196" y="772"/>
                  </a:moveTo>
                  <a:lnTo>
                    <a:pt x="207" y="762"/>
                  </a:lnTo>
                  <a:lnTo>
                    <a:pt x="216" y="751"/>
                  </a:lnTo>
                  <a:lnTo>
                    <a:pt x="221" y="744"/>
                  </a:lnTo>
                  <a:lnTo>
                    <a:pt x="222" y="739"/>
                  </a:lnTo>
                  <a:lnTo>
                    <a:pt x="221" y="739"/>
                  </a:lnTo>
                  <a:lnTo>
                    <a:pt x="219" y="739"/>
                  </a:lnTo>
                  <a:lnTo>
                    <a:pt x="215" y="741"/>
                  </a:lnTo>
                  <a:lnTo>
                    <a:pt x="210" y="744"/>
                  </a:lnTo>
                  <a:lnTo>
                    <a:pt x="201" y="751"/>
                  </a:lnTo>
                  <a:lnTo>
                    <a:pt x="189" y="760"/>
                  </a:lnTo>
                  <a:lnTo>
                    <a:pt x="177" y="772"/>
                  </a:lnTo>
                  <a:lnTo>
                    <a:pt x="169" y="782"/>
                  </a:lnTo>
                  <a:lnTo>
                    <a:pt x="163" y="790"/>
                  </a:lnTo>
                  <a:lnTo>
                    <a:pt x="163" y="794"/>
                  </a:lnTo>
                  <a:lnTo>
                    <a:pt x="164" y="795"/>
                  </a:lnTo>
                  <a:lnTo>
                    <a:pt x="166" y="794"/>
                  </a:lnTo>
                  <a:lnTo>
                    <a:pt x="170" y="793"/>
                  </a:lnTo>
                  <a:lnTo>
                    <a:pt x="173" y="790"/>
                  </a:lnTo>
                  <a:lnTo>
                    <a:pt x="184" y="783"/>
                  </a:lnTo>
                  <a:lnTo>
                    <a:pt x="196" y="772"/>
                  </a:lnTo>
                  <a:close/>
                  <a:moveTo>
                    <a:pt x="277" y="700"/>
                  </a:moveTo>
                  <a:lnTo>
                    <a:pt x="289" y="688"/>
                  </a:lnTo>
                  <a:lnTo>
                    <a:pt x="298" y="677"/>
                  </a:lnTo>
                  <a:lnTo>
                    <a:pt x="302" y="674"/>
                  </a:lnTo>
                  <a:lnTo>
                    <a:pt x="304" y="670"/>
                  </a:lnTo>
                  <a:lnTo>
                    <a:pt x="305" y="667"/>
                  </a:lnTo>
                  <a:lnTo>
                    <a:pt x="305" y="665"/>
                  </a:lnTo>
                  <a:lnTo>
                    <a:pt x="303" y="664"/>
                  </a:lnTo>
                  <a:lnTo>
                    <a:pt x="301" y="665"/>
                  </a:lnTo>
                  <a:lnTo>
                    <a:pt x="297" y="667"/>
                  </a:lnTo>
                  <a:lnTo>
                    <a:pt x="293" y="669"/>
                  </a:lnTo>
                  <a:lnTo>
                    <a:pt x="282" y="677"/>
                  </a:lnTo>
                  <a:lnTo>
                    <a:pt x="270" y="688"/>
                  </a:lnTo>
                  <a:lnTo>
                    <a:pt x="258" y="699"/>
                  </a:lnTo>
                  <a:lnTo>
                    <a:pt x="248" y="709"/>
                  </a:lnTo>
                  <a:lnTo>
                    <a:pt x="245" y="714"/>
                  </a:lnTo>
                  <a:lnTo>
                    <a:pt x="242" y="718"/>
                  </a:lnTo>
                  <a:lnTo>
                    <a:pt x="241" y="720"/>
                  </a:lnTo>
                  <a:lnTo>
                    <a:pt x="241" y="722"/>
                  </a:lnTo>
                  <a:lnTo>
                    <a:pt x="242" y="722"/>
                  </a:lnTo>
                  <a:lnTo>
                    <a:pt x="246" y="722"/>
                  </a:lnTo>
                  <a:lnTo>
                    <a:pt x="250" y="720"/>
                  </a:lnTo>
                  <a:lnTo>
                    <a:pt x="253" y="718"/>
                  </a:lnTo>
                  <a:lnTo>
                    <a:pt x="264" y="711"/>
                  </a:lnTo>
                  <a:lnTo>
                    <a:pt x="277" y="700"/>
                  </a:lnTo>
                  <a:close/>
                  <a:moveTo>
                    <a:pt x="71" y="932"/>
                  </a:moveTo>
                  <a:lnTo>
                    <a:pt x="81" y="921"/>
                  </a:lnTo>
                  <a:lnTo>
                    <a:pt x="88" y="913"/>
                  </a:lnTo>
                  <a:lnTo>
                    <a:pt x="93" y="905"/>
                  </a:lnTo>
                  <a:lnTo>
                    <a:pt x="94" y="902"/>
                  </a:lnTo>
                  <a:lnTo>
                    <a:pt x="90" y="902"/>
                  </a:lnTo>
                  <a:lnTo>
                    <a:pt x="83" y="905"/>
                  </a:lnTo>
                  <a:lnTo>
                    <a:pt x="75" y="911"/>
                  </a:lnTo>
                  <a:lnTo>
                    <a:pt x="64" y="921"/>
                  </a:lnTo>
                  <a:lnTo>
                    <a:pt x="55" y="930"/>
                  </a:lnTo>
                  <a:lnTo>
                    <a:pt x="48" y="940"/>
                  </a:lnTo>
                  <a:lnTo>
                    <a:pt x="43" y="946"/>
                  </a:lnTo>
                  <a:lnTo>
                    <a:pt x="43" y="951"/>
                  </a:lnTo>
                  <a:lnTo>
                    <a:pt x="44" y="951"/>
                  </a:lnTo>
                  <a:lnTo>
                    <a:pt x="45" y="951"/>
                  </a:lnTo>
                  <a:lnTo>
                    <a:pt x="49" y="949"/>
                  </a:lnTo>
                  <a:lnTo>
                    <a:pt x="52" y="947"/>
                  </a:lnTo>
                  <a:lnTo>
                    <a:pt x="61" y="940"/>
                  </a:lnTo>
                  <a:lnTo>
                    <a:pt x="71" y="932"/>
                  </a:lnTo>
                  <a:close/>
                  <a:moveTo>
                    <a:pt x="164" y="835"/>
                  </a:moveTo>
                  <a:lnTo>
                    <a:pt x="163" y="835"/>
                  </a:lnTo>
                  <a:lnTo>
                    <a:pt x="160" y="835"/>
                  </a:lnTo>
                  <a:lnTo>
                    <a:pt x="157" y="838"/>
                  </a:lnTo>
                  <a:lnTo>
                    <a:pt x="153" y="839"/>
                  </a:lnTo>
                  <a:lnTo>
                    <a:pt x="144" y="846"/>
                  </a:lnTo>
                  <a:lnTo>
                    <a:pt x="133" y="856"/>
                  </a:lnTo>
                  <a:lnTo>
                    <a:pt x="124" y="866"/>
                  </a:lnTo>
                  <a:lnTo>
                    <a:pt x="115" y="875"/>
                  </a:lnTo>
                  <a:lnTo>
                    <a:pt x="111" y="882"/>
                  </a:lnTo>
                  <a:lnTo>
                    <a:pt x="109" y="886"/>
                  </a:lnTo>
                  <a:lnTo>
                    <a:pt x="111" y="886"/>
                  </a:lnTo>
                  <a:lnTo>
                    <a:pt x="113" y="886"/>
                  </a:lnTo>
                  <a:lnTo>
                    <a:pt x="116" y="885"/>
                  </a:lnTo>
                  <a:lnTo>
                    <a:pt x="120" y="883"/>
                  </a:lnTo>
                  <a:lnTo>
                    <a:pt x="130" y="876"/>
                  </a:lnTo>
                  <a:lnTo>
                    <a:pt x="140" y="866"/>
                  </a:lnTo>
                  <a:lnTo>
                    <a:pt x="151" y="857"/>
                  </a:lnTo>
                  <a:lnTo>
                    <a:pt x="158" y="847"/>
                  </a:lnTo>
                  <a:lnTo>
                    <a:pt x="163" y="840"/>
                  </a:lnTo>
                  <a:lnTo>
                    <a:pt x="164" y="835"/>
                  </a:lnTo>
                  <a:close/>
                  <a:moveTo>
                    <a:pt x="214" y="800"/>
                  </a:moveTo>
                  <a:lnTo>
                    <a:pt x="225" y="789"/>
                  </a:lnTo>
                  <a:lnTo>
                    <a:pt x="233" y="779"/>
                  </a:lnTo>
                  <a:lnTo>
                    <a:pt x="238" y="771"/>
                  </a:lnTo>
                  <a:lnTo>
                    <a:pt x="239" y="768"/>
                  </a:lnTo>
                  <a:lnTo>
                    <a:pt x="238" y="766"/>
                  </a:lnTo>
                  <a:lnTo>
                    <a:pt x="235" y="768"/>
                  </a:lnTo>
                  <a:lnTo>
                    <a:pt x="232" y="769"/>
                  </a:lnTo>
                  <a:lnTo>
                    <a:pt x="228" y="771"/>
                  </a:lnTo>
                  <a:lnTo>
                    <a:pt x="219" y="778"/>
                  </a:lnTo>
                  <a:lnTo>
                    <a:pt x="207" y="788"/>
                  </a:lnTo>
                  <a:lnTo>
                    <a:pt x="196" y="798"/>
                  </a:lnTo>
                  <a:lnTo>
                    <a:pt x="188" y="808"/>
                  </a:lnTo>
                  <a:lnTo>
                    <a:pt x="182" y="815"/>
                  </a:lnTo>
                  <a:lnTo>
                    <a:pt x="182" y="820"/>
                  </a:lnTo>
                  <a:lnTo>
                    <a:pt x="183" y="820"/>
                  </a:lnTo>
                  <a:lnTo>
                    <a:pt x="185" y="820"/>
                  </a:lnTo>
                  <a:lnTo>
                    <a:pt x="188" y="819"/>
                  </a:lnTo>
                  <a:lnTo>
                    <a:pt x="193" y="816"/>
                  </a:lnTo>
                  <a:lnTo>
                    <a:pt x="202" y="809"/>
                  </a:lnTo>
                  <a:lnTo>
                    <a:pt x="214" y="800"/>
                  </a:lnTo>
                  <a:close/>
                  <a:moveTo>
                    <a:pt x="291" y="730"/>
                  </a:moveTo>
                  <a:lnTo>
                    <a:pt x="303" y="718"/>
                  </a:lnTo>
                  <a:lnTo>
                    <a:pt x="311" y="708"/>
                  </a:lnTo>
                  <a:lnTo>
                    <a:pt x="315" y="703"/>
                  </a:lnTo>
                  <a:lnTo>
                    <a:pt x="317" y="701"/>
                  </a:lnTo>
                  <a:lnTo>
                    <a:pt x="318" y="698"/>
                  </a:lnTo>
                  <a:lnTo>
                    <a:pt x="318" y="696"/>
                  </a:lnTo>
                  <a:lnTo>
                    <a:pt x="317" y="695"/>
                  </a:lnTo>
                  <a:lnTo>
                    <a:pt x="314" y="696"/>
                  </a:lnTo>
                  <a:lnTo>
                    <a:pt x="311" y="698"/>
                  </a:lnTo>
                  <a:lnTo>
                    <a:pt x="307" y="700"/>
                  </a:lnTo>
                  <a:lnTo>
                    <a:pt x="296" y="707"/>
                  </a:lnTo>
                  <a:lnTo>
                    <a:pt x="284" y="718"/>
                  </a:lnTo>
                  <a:lnTo>
                    <a:pt x="272" y="728"/>
                  </a:lnTo>
                  <a:lnTo>
                    <a:pt x="264" y="738"/>
                  </a:lnTo>
                  <a:lnTo>
                    <a:pt x="258" y="746"/>
                  </a:lnTo>
                  <a:lnTo>
                    <a:pt x="258" y="751"/>
                  </a:lnTo>
                  <a:lnTo>
                    <a:pt x="259" y="751"/>
                  </a:lnTo>
                  <a:lnTo>
                    <a:pt x="261" y="751"/>
                  </a:lnTo>
                  <a:lnTo>
                    <a:pt x="265" y="750"/>
                  </a:lnTo>
                  <a:lnTo>
                    <a:pt x="269" y="746"/>
                  </a:lnTo>
                  <a:lnTo>
                    <a:pt x="279" y="739"/>
                  </a:lnTo>
                  <a:lnTo>
                    <a:pt x="291" y="730"/>
                  </a:lnTo>
                  <a:close/>
                  <a:moveTo>
                    <a:pt x="56" y="984"/>
                  </a:moveTo>
                  <a:lnTo>
                    <a:pt x="54" y="984"/>
                  </a:lnTo>
                  <a:lnTo>
                    <a:pt x="48" y="986"/>
                  </a:lnTo>
                  <a:lnTo>
                    <a:pt x="39" y="992"/>
                  </a:lnTo>
                  <a:lnTo>
                    <a:pt x="30" y="1000"/>
                  </a:lnTo>
                  <a:lnTo>
                    <a:pt x="21" y="1010"/>
                  </a:lnTo>
                  <a:lnTo>
                    <a:pt x="14" y="1018"/>
                  </a:lnTo>
                  <a:lnTo>
                    <a:pt x="11" y="1024"/>
                  </a:lnTo>
                  <a:lnTo>
                    <a:pt x="10" y="1028"/>
                  </a:lnTo>
                  <a:lnTo>
                    <a:pt x="13" y="1029"/>
                  </a:lnTo>
                  <a:lnTo>
                    <a:pt x="19" y="1025"/>
                  </a:lnTo>
                  <a:lnTo>
                    <a:pt x="26" y="1019"/>
                  </a:lnTo>
                  <a:lnTo>
                    <a:pt x="36" y="1011"/>
                  </a:lnTo>
                  <a:lnTo>
                    <a:pt x="45" y="1002"/>
                  </a:lnTo>
                  <a:lnTo>
                    <a:pt x="51" y="993"/>
                  </a:lnTo>
                  <a:lnTo>
                    <a:pt x="56" y="987"/>
                  </a:lnTo>
                  <a:lnTo>
                    <a:pt x="56" y="984"/>
                  </a:lnTo>
                  <a:close/>
                  <a:moveTo>
                    <a:pt x="99" y="952"/>
                  </a:moveTo>
                  <a:lnTo>
                    <a:pt x="108" y="942"/>
                  </a:lnTo>
                  <a:lnTo>
                    <a:pt x="115" y="933"/>
                  </a:lnTo>
                  <a:lnTo>
                    <a:pt x="119" y="927"/>
                  </a:lnTo>
                  <a:lnTo>
                    <a:pt x="120" y="923"/>
                  </a:lnTo>
                  <a:lnTo>
                    <a:pt x="119" y="922"/>
                  </a:lnTo>
                  <a:lnTo>
                    <a:pt x="116" y="923"/>
                  </a:lnTo>
                  <a:lnTo>
                    <a:pt x="114" y="924"/>
                  </a:lnTo>
                  <a:lnTo>
                    <a:pt x="111" y="926"/>
                  </a:lnTo>
                  <a:lnTo>
                    <a:pt x="102" y="933"/>
                  </a:lnTo>
                  <a:lnTo>
                    <a:pt x="93" y="941"/>
                  </a:lnTo>
                  <a:lnTo>
                    <a:pt x="83" y="951"/>
                  </a:lnTo>
                  <a:lnTo>
                    <a:pt x="76" y="959"/>
                  </a:lnTo>
                  <a:lnTo>
                    <a:pt x="71" y="966"/>
                  </a:lnTo>
                  <a:lnTo>
                    <a:pt x="71" y="970"/>
                  </a:lnTo>
                  <a:lnTo>
                    <a:pt x="73" y="970"/>
                  </a:lnTo>
                  <a:lnTo>
                    <a:pt x="74" y="970"/>
                  </a:lnTo>
                  <a:lnTo>
                    <a:pt x="77" y="968"/>
                  </a:lnTo>
                  <a:lnTo>
                    <a:pt x="81" y="966"/>
                  </a:lnTo>
                  <a:lnTo>
                    <a:pt x="89" y="960"/>
                  </a:lnTo>
                  <a:lnTo>
                    <a:pt x="99" y="952"/>
                  </a:lnTo>
                  <a:close/>
                  <a:moveTo>
                    <a:pt x="165" y="889"/>
                  </a:moveTo>
                  <a:lnTo>
                    <a:pt x="175" y="879"/>
                  </a:lnTo>
                  <a:lnTo>
                    <a:pt x="183" y="871"/>
                  </a:lnTo>
                  <a:lnTo>
                    <a:pt x="187" y="864"/>
                  </a:lnTo>
                  <a:lnTo>
                    <a:pt x="188" y="859"/>
                  </a:lnTo>
                  <a:lnTo>
                    <a:pt x="187" y="859"/>
                  </a:lnTo>
                  <a:lnTo>
                    <a:pt x="184" y="859"/>
                  </a:lnTo>
                  <a:lnTo>
                    <a:pt x="182" y="860"/>
                  </a:lnTo>
                  <a:lnTo>
                    <a:pt x="178" y="863"/>
                  </a:lnTo>
                  <a:lnTo>
                    <a:pt x="169" y="870"/>
                  </a:lnTo>
                  <a:lnTo>
                    <a:pt x="158" y="878"/>
                  </a:lnTo>
                  <a:lnTo>
                    <a:pt x="149" y="888"/>
                  </a:lnTo>
                  <a:lnTo>
                    <a:pt x="141" y="897"/>
                  </a:lnTo>
                  <a:lnTo>
                    <a:pt x="137" y="904"/>
                  </a:lnTo>
                  <a:lnTo>
                    <a:pt x="135" y="908"/>
                  </a:lnTo>
                  <a:lnTo>
                    <a:pt x="137" y="909"/>
                  </a:lnTo>
                  <a:lnTo>
                    <a:pt x="139" y="908"/>
                  </a:lnTo>
                  <a:lnTo>
                    <a:pt x="143" y="907"/>
                  </a:lnTo>
                  <a:lnTo>
                    <a:pt x="146" y="904"/>
                  </a:lnTo>
                  <a:lnTo>
                    <a:pt x="154" y="898"/>
                  </a:lnTo>
                  <a:lnTo>
                    <a:pt x="165" y="889"/>
                  </a:lnTo>
                  <a:close/>
                  <a:moveTo>
                    <a:pt x="259" y="794"/>
                  </a:moveTo>
                  <a:lnTo>
                    <a:pt x="258" y="793"/>
                  </a:lnTo>
                  <a:lnTo>
                    <a:pt x="255" y="794"/>
                  </a:lnTo>
                  <a:lnTo>
                    <a:pt x="253" y="795"/>
                  </a:lnTo>
                  <a:lnTo>
                    <a:pt x="250" y="797"/>
                  </a:lnTo>
                  <a:lnTo>
                    <a:pt x="239" y="803"/>
                  </a:lnTo>
                  <a:lnTo>
                    <a:pt x="228" y="813"/>
                  </a:lnTo>
                  <a:lnTo>
                    <a:pt x="217" y="823"/>
                  </a:lnTo>
                  <a:lnTo>
                    <a:pt x="210" y="833"/>
                  </a:lnTo>
                  <a:lnTo>
                    <a:pt x="206" y="840"/>
                  </a:lnTo>
                  <a:lnTo>
                    <a:pt x="204" y="844"/>
                  </a:lnTo>
                  <a:lnTo>
                    <a:pt x="206" y="845"/>
                  </a:lnTo>
                  <a:lnTo>
                    <a:pt x="208" y="845"/>
                  </a:lnTo>
                  <a:lnTo>
                    <a:pt x="212" y="842"/>
                  </a:lnTo>
                  <a:lnTo>
                    <a:pt x="215" y="841"/>
                  </a:lnTo>
                  <a:lnTo>
                    <a:pt x="225" y="834"/>
                  </a:lnTo>
                  <a:lnTo>
                    <a:pt x="235" y="825"/>
                  </a:lnTo>
                  <a:lnTo>
                    <a:pt x="246" y="814"/>
                  </a:lnTo>
                  <a:lnTo>
                    <a:pt x="254" y="806"/>
                  </a:lnTo>
                  <a:lnTo>
                    <a:pt x="259" y="798"/>
                  </a:lnTo>
                  <a:lnTo>
                    <a:pt x="259" y="794"/>
                  </a:lnTo>
                  <a:close/>
                  <a:moveTo>
                    <a:pt x="310" y="757"/>
                  </a:moveTo>
                  <a:lnTo>
                    <a:pt x="321" y="746"/>
                  </a:lnTo>
                  <a:lnTo>
                    <a:pt x="329" y="737"/>
                  </a:lnTo>
                  <a:lnTo>
                    <a:pt x="333" y="733"/>
                  </a:lnTo>
                  <a:lnTo>
                    <a:pt x="335" y="730"/>
                  </a:lnTo>
                  <a:lnTo>
                    <a:pt x="336" y="727"/>
                  </a:lnTo>
                  <a:lnTo>
                    <a:pt x="335" y="725"/>
                  </a:lnTo>
                  <a:lnTo>
                    <a:pt x="334" y="725"/>
                  </a:lnTo>
                  <a:lnTo>
                    <a:pt x="332" y="725"/>
                  </a:lnTo>
                  <a:lnTo>
                    <a:pt x="329" y="726"/>
                  </a:lnTo>
                  <a:lnTo>
                    <a:pt x="324" y="728"/>
                  </a:lnTo>
                  <a:lnTo>
                    <a:pt x="315" y="736"/>
                  </a:lnTo>
                  <a:lnTo>
                    <a:pt x="303" y="745"/>
                  </a:lnTo>
                  <a:lnTo>
                    <a:pt x="291" y="756"/>
                  </a:lnTo>
                  <a:lnTo>
                    <a:pt x="283" y="765"/>
                  </a:lnTo>
                  <a:lnTo>
                    <a:pt x="278" y="774"/>
                  </a:lnTo>
                  <a:lnTo>
                    <a:pt x="277" y="777"/>
                  </a:lnTo>
                  <a:lnTo>
                    <a:pt x="278" y="778"/>
                  </a:lnTo>
                  <a:lnTo>
                    <a:pt x="280" y="778"/>
                  </a:lnTo>
                  <a:lnTo>
                    <a:pt x="284" y="776"/>
                  </a:lnTo>
                  <a:lnTo>
                    <a:pt x="289" y="775"/>
                  </a:lnTo>
                  <a:lnTo>
                    <a:pt x="298" y="768"/>
                  </a:lnTo>
                  <a:lnTo>
                    <a:pt x="310" y="757"/>
                  </a:lnTo>
                  <a:close/>
                  <a:moveTo>
                    <a:pt x="70" y="1028"/>
                  </a:moveTo>
                  <a:lnTo>
                    <a:pt x="78" y="1018"/>
                  </a:lnTo>
                  <a:lnTo>
                    <a:pt x="84" y="1011"/>
                  </a:lnTo>
                  <a:lnTo>
                    <a:pt x="88" y="1004"/>
                  </a:lnTo>
                  <a:lnTo>
                    <a:pt x="89" y="1000"/>
                  </a:lnTo>
                  <a:lnTo>
                    <a:pt x="86" y="1000"/>
                  </a:lnTo>
                  <a:lnTo>
                    <a:pt x="81" y="1004"/>
                  </a:lnTo>
                  <a:lnTo>
                    <a:pt x="73" y="1010"/>
                  </a:lnTo>
                  <a:lnTo>
                    <a:pt x="64" y="1017"/>
                  </a:lnTo>
                  <a:lnTo>
                    <a:pt x="55" y="1027"/>
                  </a:lnTo>
                  <a:lnTo>
                    <a:pt x="49" y="1034"/>
                  </a:lnTo>
                  <a:lnTo>
                    <a:pt x="45" y="1040"/>
                  </a:lnTo>
                  <a:lnTo>
                    <a:pt x="44" y="1043"/>
                  </a:lnTo>
                  <a:lnTo>
                    <a:pt x="48" y="1044"/>
                  </a:lnTo>
                  <a:lnTo>
                    <a:pt x="54" y="1041"/>
                  </a:lnTo>
                  <a:lnTo>
                    <a:pt x="61" y="1035"/>
                  </a:lnTo>
                  <a:lnTo>
                    <a:pt x="70" y="1028"/>
                  </a:lnTo>
                  <a:close/>
                  <a:moveTo>
                    <a:pt x="150" y="942"/>
                  </a:moveTo>
                  <a:lnTo>
                    <a:pt x="147" y="942"/>
                  </a:lnTo>
                  <a:lnTo>
                    <a:pt x="141" y="946"/>
                  </a:lnTo>
                  <a:lnTo>
                    <a:pt x="133" y="952"/>
                  </a:lnTo>
                  <a:lnTo>
                    <a:pt x="124" y="960"/>
                  </a:lnTo>
                  <a:lnTo>
                    <a:pt x="114" y="968"/>
                  </a:lnTo>
                  <a:lnTo>
                    <a:pt x="108" y="977"/>
                  </a:lnTo>
                  <a:lnTo>
                    <a:pt x="103" y="984"/>
                  </a:lnTo>
                  <a:lnTo>
                    <a:pt x="103" y="987"/>
                  </a:lnTo>
                  <a:lnTo>
                    <a:pt x="107" y="987"/>
                  </a:lnTo>
                  <a:lnTo>
                    <a:pt x="113" y="984"/>
                  </a:lnTo>
                  <a:lnTo>
                    <a:pt x="121" y="978"/>
                  </a:lnTo>
                  <a:lnTo>
                    <a:pt x="130" y="970"/>
                  </a:lnTo>
                  <a:lnTo>
                    <a:pt x="139" y="961"/>
                  </a:lnTo>
                  <a:lnTo>
                    <a:pt x="146" y="953"/>
                  </a:lnTo>
                  <a:lnTo>
                    <a:pt x="150" y="947"/>
                  </a:lnTo>
                  <a:lnTo>
                    <a:pt x="150" y="942"/>
                  </a:lnTo>
                  <a:close/>
                  <a:moveTo>
                    <a:pt x="194" y="910"/>
                  </a:moveTo>
                  <a:lnTo>
                    <a:pt x="203" y="901"/>
                  </a:lnTo>
                  <a:lnTo>
                    <a:pt x="210" y="892"/>
                  </a:lnTo>
                  <a:lnTo>
                    <a:pt x="215" y="886"/>
                  </a:lnTo>
                  <a:lnTo>
                    <a:pt x="215" y="882"/>
                  </a:lnTo>
                  <a:lnTo>
                    <a:pt x="214" y="882"/>
                  </a:lnTo>
                  <a:lnTo>
                    <a:pt x="212" y="882"/>
                  </a:lnTo>
                  <a:lnTo>
                    <a:pt x="209" y="883"/>
                  </a:lnTo>
                  <a:lnTo>
                    <a:pt x="206" y="885"/>
                  </a:lnTo>
                  <a:lnTo>
                    <a:pt x="197" y="891"/>
                  </a:lnTo>
                  <a:lnTo>
                    <a:pt x="187" y="899"/>
                  </a:lnTo>
                  <a:lnTo>
                    <a:pt x="177" y="909"/>
                  </a:lnTo>
                  <a:lnTo>
                    <a:pt x="170" y="917"/>
                  </a:lnTo>
                  <a:lnTo>
                    <a:pt x="166" y="924"/>
                  </a:lnTo>
                  <a:lnTo>
                    <a:pt x="165" y="928"/>
                  </a:lnTo>
                  <a:lnTo>
                    <a:pt x="166" y="929"/>
                  </a:lnTo>
                  <a:lnTo>
                    <a:pt x="169" y="929"/>
                  </a:lnTo>
                  <a:lnTo>
                    <a:pt x="171" y="928"/>
                  </a:lnTo>
                  <a:lnTo>
                    <a:pt x="175" y="926"/>
                  </a:lnTo>
                  <a:lnTo>
                    <a:pt x="184" y="920"/>
                  </a:lnTo>
                  <a:lnTo>
                    <a:pt x="194" y="910"/>
                  </a:lnTo>
                  <a:close/>
                  <a:moveTo>
                    <a:pt x="261" y="848"/>
                  </a:moveTo>
                  <a:lnTo>
                    <a:pt x="271" y="839"/>
                  </a:lnTo>
                  <a:lnTo>
                    <a:pt x="279" y="829"/>
                  </a:lnTo>
                  <a:lnTo>
                    <a:pt x="284" y="823"/>
                  </a:lnTo>
                  <a:lnTo>
                    <a:pt x="284" y="819"/>
                  </a:lnTo>
                  <a:lnTo>
                    <a:pt x="283" y="819"/>
                  </a:lnTo>
                  <a:lnTo>
                    <a:pt x="280" y="819"/>
                  </a:lnTo>
                  <a:lnTo>
                    <a:pt x="278" y="820"/>
                  </a:lnTo>
                  <a:lnTo>
                    <a:pt x="274" y="822"/>
                  </a:lnTo>
                  <a:lnTo>
                    <a:pt x="265" y="828"/>
                  </a:lnTo>
                  <a:lnTo>
                    <a:pt x="254" y="838"/>
                  </a:lnTo>
                  <a:lnTo>
                    <a:pt x="245" y="847"/>
                  </a:lnTo>
                  <a:lnTo>
                    <a:pt x="236" y="856"/>
                  </a:lnTo>
                  <a:lnTo>
                    <a:pt x="232" y="863"/>
                  </a:lnTo>
                  <a:lnTo>
                    <a:pt x="232" y="867"/>
                  </a:lnTo>
                  <a:lnTo>
                    <a:pt x="233" y="867"/>
                  </a:lnTo>
                  <a:lnTo>
                    <a:pt x="235" y="867"/>
                  </a:lnTo>
                  <a:lnTo>
                    <a:pt x="238" y="866"/>
                  </a:lnTo>
                  <a:lnTo>
                    <a:pt x="241" y="864"/>
                  </a:lnTo>
                  <a:lnTo>
                    <a:pt x="251" y="858"/>
                  </a:lnTo>
                  <a:lnTo>
                    <a:pt x="261" y="848"/>
                  </a:lnTo>
                  <a:close/>
                  <a:moveTo>
                    <a:pt x="358" y="753"/>
                  </a:moveTo>
                  <a:lnTo>
                    <a:pt x="356" y="752"/>
                  </a:lnTo>
                  <a:lnTo>
                    <a:pt x="354" y="753"/>
                  </a:lnTo>
                  <a:lnTo>
                    <a:pt x="351" y="755"/>
                  </a:lnTo>
                  <a:lnTo>
                    <a:pt x="347" y="756"/>
                  </a:lnTo>
                  <a:lnTo>
                    <a:pt x="336" y="763"/>
                  </a:lnTo>
                  <a:lnTo>
                    <a:pt x="326" y="772"/>
                  </a:lnTo>
                  <a:lnTo>
                    <a:pt x="315" y="783"/>
                  </a:lnTo>
                  <a:lnTo>
                    <a:pt x="307" y="791"/>
                  </a:lnTo>
                  <a:lnTo>
                    <a:pt x="304" y="796"/>
                  </a:lnTo>
                  <a:lnTo>
                    <a:pt x="302" y="800"/>
                  </a:lnTo>
                  <a:lnTo>
                    <a:pt x="301" y="802"/>
                  </a:lnTo>
                  <a:lnTo>
                    <a:pt x="302" y="803"/>
                  </a:lnTo>
                  <a:lnTo>
                    <a:pt x="303" y="804"/>
                  </a:lnTo>
                  <a:lnTo>
                    <a:pt x="305" y="803"/>
                  </a:lnTo>
                  <a:lnTo>
                    <a:pt x="308" y="802"/>
                  </a:lnTo>
                  <a:lnTo>
                    <a:pt x="312" y="800"/>
                  </a:lnTo>
                  <a:lnTo>
                    <a:pt x="322" y="794"/>
                  </a:lnTo>
                  <a:lnTo>
                    <a:pt x="333" y="784"/>
                  </a:lnTo>
                  <a:lnTo>
                    <a:pt x="343" y="774"/>
                  </a:lnTo>
                  <a:lnTo>
                    <a:pt x="352" y="765"/>
                  </a:lnTo>
                  <a:lnTo>
                    <a:pt x="356" y="757"/>
                  </a:lnTo>
                  <a:lnTo>
                    <a:pt x="358" y="753"/>
                  </a:lnTo>
                  <a:close/>
                  <a:moveTo>
                    <a:pt x="46" y="1086"/>
                  </a:moveTo>
                  <a:lnTo>
                    <a:pt x="39" y="1094"/>
                  </a:lnTo>
                  <a:lnTo>
                    <a:pt x="33" y="1101"/>
                  </a:lnTo>
                  <a:lnTo>
                    <a:pt x="30" y="1107"/>
                  </a:lnTo>
                  <a:lnTo>
                    <a:pt x="30" y="1111"/>
                  </a:lnTo>
                  <a:lnTo>
                    <a:pt x="32" y="1111"/>
                  </a:lnTo>
                  <a:lnTo>
                    <a:pt x="37" y="1107"/>
                  </a:lnTo>
                  <a:lnTo>
                    <a:pt x="44" y="1103"/>
                  </a:lnTo>
                  <a:lnTo>
                    <a:pt x="52" y="1096"/>
                  </a:lnTo>
                  <a:lnTo>
                    <a:pt x="61" y="1087"/>
                  </a:lnTo>
                  <a:lnTo>
                    <a:pt x="65" y="1080"/>
                  </a:lnTo>
                  <a:lnTo>
                    <a:pt x="69" y="1074"/>
                  </a:lnTo>
                  <a:lnTo>
                    <a:pt x="70" y="1071"/>
                  </a:lnTo>
                  <a:lnTo>
                    <a:pt x="67" y="1071"/>
                  </a:lnTo>
                  <a:lnTo>
                    <a:pt x="62" y="1074"/>
                  </a:lnTo>
                  <a:lnTo>
                    <a:pt x="55" y="1079"/>
                  </a:lnTo>
                  <a:lnTo>
                    <a:pt x="46" y="1086"/>
                  </a:lnTo>
                  <a:close/>
                  <a:moveTo>
                    <a:pt x="107" y="1043"/>
                  </a:moveTo>
                  <a:lnTo>
                    <a:pt x="115" y="1035"/>
                  </a:lnTo>
                  <a:lnTo>
                    <a:pt x="121" y="1027"/>
                  </a:lnTo>
                  <a:lnTo>
                    <a:pt x="125" y="1021"/>
                  </a:lnTo>
                  <a:lnTo>
                    <a:pt x="126" y="1017"/>
                  </a:lnTo>
                  <a:lnTo>
                    <a:pt x="122" y="1017"/>
                  </a:lnTo>
                  <a:lnTo>
                    <a:pt x="116" y="1019"/>
                  </a:lnTo>
                  <a:lnTo>
                    <a:pt x="109" y="1025"/>
                  </a:lnTo>
                  <a:lnTo>
                    <a:pt x="101" y="1033"/>
                  </a:lnTo>
                  <a:lnTo>
                    <a:pt x="93" y="1041"/>
                  </a:lnTo>
                  <a:lnTo>
                    <a:pt x="87" y="1049"/>
                  </a:lnTo>
                  <a:lnTo>
                    <a:pt x="83" y="1055"/>
                  </a:lnTo>
                  <a:lnTo>
                    <a:pt x="83" y="1059"/>
                  </a:lnTo>
                  <a:lnTo>
                    <a:pt x="86" y="1059"/>
                  </a:lnTo>
                  <a:lnTo>
                    <a:pt x="92" y="1056"/>
                  </a:lnTo>
                  <a:lnTo>
                    <a:pt x="99" y="1050"/>
                  </a:lnTo>
                  <a:lnTo>
                    <a:pt x="107" y="1043"/>
                  </a:lnTo>
                  <a:close/>
                  <a:moveTo>
                    <a:pt x="165" y="989"/>
                  </a:moveTo>
                  <a:lnTo>
                    <a:pt x="173" y="979"/>
                  </a:lnTo>
                  <a:lnTo>
                    <a:pt x="181" y="972"/>
                  </a:lnTo>
                  <a:lnTo>
                    <a:pt x="184" y="965"/>
                  </a:lnTo>
                  <a:lnTo>
                    <a:pt x="184" y="961"/>
                  </a:lnTo>
                  <a:lnTo>
                    <a:pt x="182" y="961"/>
                  </a:lnTo>
                  <a:lnTo>
                    <a:pt x="176" y="965"/>
                  </a:lnTo>
                  <a:lnTo>
                    <a:pt x="168" y="970"/>
                  </a:lnTo>
                  <a:lnTo>
                    <a:pt x="159" y="978"/>
                  </a:lnTo>
                  <a:lnTo>
                    <a:pt x="150" y="986"/>
                  </a:lnTo>
                  <a:lnTo>
                    <a:pt x="144" y="995"/>
                  </a:lnTo>
                  <a:lnTo>
                    <a:pt x="140" y="1000"/>
                  </a:lnTo>
                  <a:lnTo>
                    <a:pt x="139" y="1004"/>
                  </a:lnTo>
                  <a:lnTo>
                    <a:pt x="143" y="1005"/>
                  </a:lnTo>
                  <a:lnTo>
                    <a:pt x="149" y="1002"/>
                  </a:lnTo>
                  <a:lnTo>
                    <a:pt x="156" y="996"/>
                  </a:lnTo>
                  <a:lnTo>
                    <a:pt x="165" y="989"/>
                  </a:lnTo>
                  <a:close/>
                  <a:moveTo>
                    <a:pt x="247" y="903"/>
                  </a:moveTo>
                  <a:lnTo>
                    <a:pt x="246" y="903"/>
                  </a:lnTo>
                  <a:lnTo>
                    <a:pt x="244" y="903"/>
                  </a:lnTo>
                  <a:lnTo>
                    <a:pt x="241" y="904"/>
                  </a:lnTo>
                  <a:lnTo>
                    <a:pt x="238" y="907"/>
                  </a:lnTo>
                  <a:lnTo>
                    <a:pt x="229" y="911"/>
                  </a:lnTo>
                  <a:lnTo>
                    <a:pt x="220" y="920"/>
                  </a:lnTo>
                  <a:lnTo>
                    <a:pt x="210" y="929"/>
                  </a:lnTo>
                  <a:lnTo>
                    <a:pt x="203" y="938"/>
                  </a:lnTo>
                  <a:lnTo>
                    <a:pt x="200" y="945"/>
                  </a:lnTo>
                  <a:lnTo>
                    <a:pt x="198" y="948"/>
                  </a:lnTo>
                  <a:lnTo>
                    <a:pt x="200" y="948"/>
                  </a:lnTo>
                  <a:lnTo>
                    <a:pt x="202" y="948"/>
                  </a:lnTo>
                  <a:lnTo>
                    <a:pt x="206" y="947"/>
                  </a:lnTo>
                  <a:lnTo>
                    <a:pt x="208" y="945"/>
                  </a:lnTo>
                  <a:lnTo>
                    <a:pt x="216" y="939"/>
                  </a:lnTo>
                  <a:lnTo>
                    <a:pt x="227" y="932"/>
                  </a:lnTo>
                  <a:lnTo>
                    <a:pt x="235" y="922"/>
                  </a:lnTo>
                  <a:lnTo>
                    <a:pt x="242" y="914"/>
                  </a:lnTo>
                  <a:lnTo>
                    <a:pt x="246" y="908"/>
                  </a:lnTo>
                  <a:lnTo>
                    <a:pt x="247" y="903"/>
                  </a:lnTo>
                  <a:close/>
                  <a:moveTo>
                    <a:pt x="291" y="872"/>
                  </a:moveTo>
                  <a:lnTo>
                    <a:pt x="301" y="863"/>
                  </a:lnTo>
                  <a:lnTo>
                    <a:pt x="308" y="853"/>
                  </a:lnTo>
                  <a:lnTo>
                    <a:pt x="312" y="847"/>
                  </a:lnTo>
                  <a:lnTo>
                    <a:pt x="312" y="842"/>
                  </a:lnTo>
                  <a:lnTo>
                    <a:pt x="311" y="842"/>
                  </a:lnTo>
                  <a:lnTo>
                    <a:pt x="310" y="842"/>
                  </a:lnTo>
                  <a:lnTo>
                    <a:pt x="307" y="844"/>
                  </a:lnTo>
                  <a:lnTo>
                    <a:pt x="303" y="846"/>
                  </a:lnTo>
                  <a:lnTo>
                    <a:pt x="295" y="852"/>
                  </a:lnTo>
                  <a:lnTo>
                    <a:pt x="284" y="860"/>
                  </a:lnTo>
                  <a:lnTo>
                    <a:pt x="274" y="870"/>
                  </a:lnTo>
                  <a:lnTo>
                    <a:pt x="267" y="878"/>
                  </a:lnTo>
                  <a:lnTo>
                    <a:pt x="263" y="885"/>
                  </a:lnTo>
                  <a:lnTo>
                    <a:pt x="263" y="889"/>
                  </a:lnTo>
                  <a:lnTo>
                    <a:pt x="264" y="890"/>
                  </a:lnTo>
                  <a:lnTo>
                    <a:pt x="266" y="890"/>
                  </a:lnTo>
                  <a:lnTo>
                    <a:pt x="269" y="889"/>
                  </a:lnTo>
                  <a:lnTo>
                    <a:pt x="272" y="886"/>
                  </a:lnTo>
                  <a:lnTo>
                    <a:pt x="280" y="880"/>
                  </a:lnTo>
                  <a:lnTo>
                    <a:pt x="291" y="872"/>
                  </a:lnTo>
                  <a:close/>
                  <a:moveTo>
                    <a:pt x="360" y="810"/>
                  </a:moveTo>
                  <a:lnTo>
                    <a:pt x="370" y="800"/>
                  </a:lnTo>
                  <a:lnTo>
                    <a:pt x="378" y="791"/>
                  </a:lnTo>
                  <a:lnTo>
                    <a:pt x="383" y="784"/>
                  </a:lnTo>
                  <a:lnTo>
                    <a:pt x="383" y="779"/>
                  </a:lnTo>
                  <a:lnTo>
                    <a:pt x="381" y="779"/>
                  </a:lnTo>
                  <a:lnTo>
                    <a:pt x="379" y="779"/>
                  </a:lnTo>
                  <a:lnTo>
                    <a:pt x="377" y="781"/>
                  </a:lnTo>
                  <a:lnTo>
                    <a:pt x="373" y="783"/>
                  </a:lnTo>
                  <a:lnTo>
                    <a:pt x="364" y="789"/>
                  </a:lnTo>
                  <a:lnTo>
                    <a:pt x="353" y="797"/>
                  </a:lnTo>
                  <a:lnTo>
                    <a:pt x="342" y="808"/>
                  </a:lnTo>
                  <a:lnTo>
                    <a:pt x="335" y="816"/>
                  </a:lnTo>
                  <a:lnTo>
                    <a:pt x="330" y="823"/>
                  </a:lnTo>
                  <a:lnTo>
                    <a:pt x="329" y="828"/>
                  </a:lnTo>
                  <a:lnTo>
                    <a:pt x="330" y="828"/>
                  </a:lnTo>
                  <a:lnTo>
                    <a:pt x="333" y="828"/>
                  </a:lnTo>
                  <a:lnTo>
                    <a:pt x="336" y="827"/>
                  </a:lnTo>
                  <a:lnTo>
                    <a:pt x="340" y="825"/>
                  </a:lnTo>
                  <a:lnTo>
                    <a:pt x="349" y="819"/>
                  </a:lnTo>
                  <a:lnTo>
                    <a:pt x="360" y="810"/>
                  </a:lnTo>
                  <a:close/>
                  <a:moveTo>
                    <a:pt x="62" y="1134"/>
                  </a:moveTo>
                  <a:lnTo>
                    <a:pt x="59" y="1134"/>
                  </a:lnTo>
                  <a:lnTo>
                    <a:pt x="55" y="1136"/>
                  </a:lnTo>
                  <a:lnTo>
                    <a:pt x="48" y="1141"/>
                  </a:lnTo>
                  <a:lnTo>
                    <a:pt x="40" y="1148"/>
                  </a:lnTo>
                  <a:lnTo>
                    <a:pt x="33" y="1155"/>
                  </a:lnTo>
                  <a:lnTo>
                    <a:pt x="29" y="1161"/>
                  </a:lnTo>
                  <a:lnTo>
                    <a:pt x="25" y="1167"/>
                  </a:lnTo>
                  <a:lnTo>
                    <a:pt x="25" y="1169"/>
                  </a:lnTo>
                  <a:lnTo>
                    <a:pt x="27" y="1170"/>
                  </a:lnTo>
                  <a:lnTo>
                    <a:pt x="32" y="1168"/>
                  </a:lnTo>
                  <a:lnTo>
                    <a:pt x="39" y="1163"/>
                  </a:lnTo>
                  <a:lnTo>
                    <a:pt x="46" y="1156"/>
                  </a:lnTo>
                  <a:lnTo>
                    <a:pt x="54" y="1149"/>
                  </a:lnTo>
                  <a:lnTo>
                    <a:pt x="58" y="1142"/>
                  </a:lnTo>
                  <a:lnTo>
                    <a:pt x="62" y="1137"/>
                  </a:lnTo>
                  <a:lnTo>
                    <a:pt x="62" y="1134"/>
                  </a:lnTo>
                  <a:close/>
                  <a:moveTo>
                    <a:pt x="95" y="1107"/>
                  </a:moveTo>
                  <a:lnTo>
                    <a:pt x="103" y="1100"/>
                  </a:lnTo>
                  <a:lnTo>
                    <a:pt x="108" y="1093"/>
                  </a:lnTo>
                  <a:lnTo>
                    <a:pt x="112" y="1088"/>
                  </a:lnTo>
                  <a:lnTo>
                    <a:pt x="112" y="1085"/>
                  </a:lnTo>
                  <a:lnTo>
                    <a:pt x="109" y="1084"/>
                  </a:lnTo>
                  <a:lnTo>
                    <a:pt x="105" y="1087"/>
                  </a:lnTo>
                  <a:lnTo>
                    <a:pt x="97" y="1092"/>
                  </a:lnTo>
                  <a:lnTo>
                    <a:pt x="90" y="1099"/>
                  </a:lnTo>
                  <a:lnTo>
                    <a:pt x="82" y="1106"/>
                  </a:lnTo>
                  <a:lnTo>
                    <a:pt x="77" y="1113"/>
                  </a:lnTo>
                  <a:lnTo>
                    <a:pt x="74" y="1119"/>
                  </a:lnTo>
                  <a:lnTo>
                    <a:pt x="74" y="1122"/>
                  </a:lnTo>
                  <a:lnTo>
                    <a:pt x="76" y="1123"/>
                  </a:lnTo>
                  <a:lnTo>
                    <a:pt x="81" y="1120"/>
                  </a:lnTo>
                  <a:lnTo>
                    <a:pt x="88" y="1115"/>
                  </a:lnTo>
                  <a:lnTo>
                    <a:pt x="95" y="1107"/>
                  </a:lnTo>
                  <a:close/>
                  <a:moveTo>
                    <a:pt x="143" y="1048"/>
                  </a:moveTo>
                  <a:lnTo>
                    <a:pt x="134" y="1056"/>
                  </a:lnTo>
                  <a:lnTo>
                    <a:pt x="128" y="1063"/>
                  </a:lnTo>
                  <a:lnTo>
                    <a:pt x="125" y="1069"/>
                  </a:lnTo>
                  <a:lnTo>
                    <a:pt x="125" y="1073"/>
                  </a:lnTo>
                  <a:lnTo>
                    <a:pt x="127" y="1073"/>
                  </a:lnTo>
                  <a:lnTo>
                    <a:pt x="133" y="1071"/>
                  </a:lnTo>
                  <a:lnTo>
                    <a:pt x="140" y="1065"/>
                  </a:lnTo>
                  <a:lnTo>
                    <a:pt x="149" y="1058"/>
                  </a:lnTo>
                  <a:lnTo>
                    <a:pt x="156" y="1049"/>
                  </a:lnTo>
                  <a:lnTo>
                    <a:pt x="162" y="1042"/>
                  </a:lnTo>
                  <a:lnTo>
                    <a:pt x="165" y="1036"/>
                  </a:lnTo>
                  <a:lnTo>
                    <a:pt x="165" y="1034"/>
                  </a:lnTo>
                  <a:lnTo>
                    <a:pt x="163" y="1033"/>
                  </a:lnTo>
                  <a:lnTo>
                    <a:pt x="157" y="1036"/>
                  </a:lnTo>
                  <a:lnTo>
                    <a:pt x="150" y="1041"/>
                  </a:lnTo>
                  <a:lnTo>
                    <a:pt x="143" y="1048"/>
                  </a:lnTo>
                  <a:close/>
                  <a:moveTo>
                    <a:pt x="203" y="1005"/>
                  </a:moveTo>
                  <a:lnTo>
                    <a:pt x="212" y="997"/>
                  </a:lnTo>
                  <a:lnTo>
                    <a:pt x="219" y="990"/>
                  </a:lnTo>
                  <a:lnTo>
                    <a:pt x="222" y="984"/>
                  </a:lnTo>
                  <a:lnTo>
                    <a:pt x="222" y="980"/>
                  </a:lnTo>
                  <a:lnTo>
                    <a:pt x="220" y="979"/>
                  </a:lnTo>
                  <a:lnTo>
                    <a:pt x="214" y="983"/>
                  </a:lnTo>
                  <a:lnTo>
                    <a:pt x="206" y="987"/>
                  </a:lnTo>
                  <a:lnTo>
                    <a:pt x="197" y="995"/>
                  </a:lnTo>
                  <a:lnTo>
                    <a:pt x="189" y="1003"/>
                  </a:lnTo>
                  <a:lnTo>
                    <a:pt x="183" y="1011"/>
                  </a:lnTo>
                  <a:lnTo>
                    <a:pt x="179" y="1017"/>
                  </a:lnTo>
                  <a:lnTo>
                    <a:pt x="179" y="1021"/>
                  </a:lnTo>
                  <a:lnTo>
                    <a:pt x="182" y="1021"/>
                  </a:lnTo>
                  <a:lnTo>
                    <a:pt x="188" y="1018"/>
                  </a:lnTo>
                  <a:lnTo>
                    <a:pt x="195" y="1012"/>
                  </a:lnTo>
                  <a:lnTo>
                    <a:pt x="203" y="1005"/>
                  </a:lnTo>
                  <a:close/>
                  <a:moveTo>
                    <a:pt x="263" y="951"/>
                  </a:moveTo>
                  <a:lnTo>
                    <a:pt x="271" y="942"/>
                  </a:lnTo>
                  <a:lnTo>
                    <a:pt x="278" y="934"/>
                  </a:lnTo>
                  <a:lnTo>
                    <a:pt x="282" y="928"/>
                  </a:lnTo>
                  <a:lnTo>
                    <a:pt x="283" y="924"/>
                  </a:lnTo>
                  <a:lnTo>
                    <a:pt x="282" y="923"/>
                  </a:lnTo>
                  <a:lnTo>
                    <a:pt x="279" y="923"/>
                  </a:lnTo>
                  <a:lnTo>
                    <a:pt x="277" y="924"/>
                  </a:lnTo>
                  <a:lnTo>
                    <a:pt x="273" y="927"/>
                  </a:lnTo>
                  <a:lnTo>
                    <a:pt x="265" y="932"/>
                  </a:lnTo>
                  <a:lnTo>
                    <a:pt x="255" y="940"/>
                  </a:lnTo>
                  <a:lnTo>
                    <a:pt x="247" y="948"/>
                  </a:lnTo>
                  <a:lnTo>
                    <a:pt x="240" y="957"/>
                  </a:lnTo>
                  <a:lnTo>
                    <a:pt x="236" y="962"/>
                  </a:lnTo>
                  <a:lnTo>
                    <a:pt x="236" y="967"/>
                  </a:lnTo>
                  <a:lnTo>
                    <a:pt x="238" y="967"/>
                  </a:lnTo>
                  <a:lnTo>
                    <a:pt x="239" y="967"/>
                  </a:lnTo>
                  <a:lnTo>
                    <a:pt x="242" y="966"/>
                  </a:lnTo>
                  <a:lnTo>
                    <a:pt x="245" y="964"/>
                  </a:lnTo>
                  <a:lnTo>
                    <a:pt x="253" y="959"/>
                  </a:lnTo>
                  <a:lnTo>
                    <a:pt x="263" y="951"/>
                  </a:lnTo>
                  <a:close/>
                  <a:moveTo>
                    <a:pt x="346" y="866"/>
                  </a:moveTo>
                  <a:lnTo>
                    <a:pt x="345" y="865"/>
                  </a:lnTo>
                  <a:lnTo>
                    <a:pt x="342" y="865"/>
                  </a:lnTo>
                  <a:lnTo>
                    <a:pt x="340" y="866"/>
                  </a:lnTo>
                  <a:lnTo>
                    <a:pt x="336" y="869"/>
                  </a:lnTo>
                  <a:lnTo>
                    <a:pt x="328" y="875"/>
                  </a:lnTo>
                  <a:lnTo>
                    <a:pt x="317" y="883"/>
                  </a:lnTo>
                  <a:lnTo>
                    <a:pt x="309" y="891"/>
                  </a:lnTo>
                  <a:lnTo>
                    <a:pt x="302" y="899"/>
                  </a:lnTo>
                  <a:lnTo>
                    <a:pt x="297" y="907"/>
                  </a:lnTo>
                  <a:lnTo>
                    <a:pt x="297" y="910"/>
                  </a:lnTo>
                  <a:lnTo>
                    <a:pt x="298" y="911"/>
                  </a:lnTo>
                  <a:lnTo>
                    <a:pt x="301" y="910"/>
                  </a:lnTo>
                  <a:lnTo>
                    <a:pt x="303" y="910"/>
                  </a:lnTo>
                  <a:lnTo>
                    <a:pt x="307" y="908"/>
                  </a:lnTo>
                  <a:lnTo>
                    <a:pt x="315" y="902"/>
                  </a:lnTo>
                  <a:lnTo>
                    <a:pt x="324" y="894"/>
                  </a:lnTo>
                  <a:lnTo>
                    <a:pt x="334" y="884"/>
                  </a:lnTo>
                  <a:lnTo>
                    <a:pt x="341" y="877"/>
                  </a:lnTo>
                  <a:lnTo>
                    <a:pt x="345" y="870"/>
                  </a:lnTo>
                  <a:lnTo>
                    <a:pt x="346" y="866"/>
                  </a:lnTo>
                  <a:close/>
                  <a:moveTo>
                    <a:pt x="44" y="1202"/>
                  </a:moveTo>
                  <a:lnTo>
                    <a:pt x="38" y="1208"/>
                  </a:lnTo>
                  <a:lnTo>
                    <a:pt x="33" y="1214"/>
                  </a:lnTo>
                  <a:lnTo>
                    <a:pt x="31" y="1220"/>
                  </a:lnTo>
                  <a:lnTo>
                    <a:pt x="30" y="1223"/>
                  </a:lnTo>
                  <a:lnTo>
                    <a:pt x="32" y="1223"/>
                  </a:lnTo>
                  <a:lnTo>
                    <a:pt x="37" y="1220"/>
                  </a:lnTo>
                  <a:lnTo>
                    <a:pt x="43" y="1217"/>
                  </a:lnTo>
                  <a:lnTo>
                    <a:pt x="49" y="1211"/>
                  </a:lnTo>
                  <a:lnTo>
                    <a:pt x="56" y="1204"/>
                  </a:lnTo>
                  <a:lnTo>
                    <a:pt x="61" y="1198"/>
                  </a:lnTo>
                  <a:lnTo>
                    <a:pt x="63" y="1193"/>
                  </a:lnTo>
                  <a:lnTo>
                    <a:pt x="63" y="1189"/>
                  </a:lnTo>
                  <a:lnTo>
                    <a:pt x="61" y="1189"/>
                  </a:lnTo>
                  <a:lnTo>
                    <a:pt x="57" y="1192"/>
                  </a:lnTo>
                  <a:lnTo>
                    <a:pt x="51" y="1195"/>
                  </a:lnTo>
                  <a:lnTo>
                    <a:pt x="44" y="1202"/>
                  </a:lnTo>
                  <a:close/>
                  <a:moveTo>
                    <a:pt x="109" y="1144"/>
                  </a:moveTo>
                  <a:lnTo>
                    <a:pt x="107" y="1144"/>
                  </a:lnTo>
                  <a:lnTo>
                    <a:pt x="102" y="1147"/>
                  </a:lnTo>
                  <a:lnTo>
                    <a:pt x="96" y="1151"/>
                  </a:lnTo>
                  <a:lnTo>
                    <a:pt x="89" y="1157"/>
                  </a:lnTo>
                  <a:lnTo>
                    <a:pt x="82" y="1164"/>
                  </a:lnTo>
                  <a:lnTo>
                    <a:pt x="77" y="1170"/>
                  </a:lnTo>
                  <a:lnTo>
                    <a:pt x="75" y="1176"/>
                  </a:lnTo>
                  <a:lnTo>
                    <a:pt x="74" y="1179"/>
                  </a:lnTo>
                  <a:lnTo>
                    <a:pt x="76" y="1180"/>
                  </a:lnTo>
                  <a:lnTo>
                    <a:pt x="81" y="1178"/>
                  </a:lnTo>
                  <a:lnTo>
                    <a:pt x="88" y="1173"/>
                  </a:lnTo>
                  <a:lnTo>
                    <a:pt x="95" y="1167"/>
                  </a:lnTo>
                  <a:lnTo>
                    <a:pt x="101" y="1160"/>
                  </a:lnTo>
                  <a:lnTo>
                    <a:pt x="106" y="1153"/>
                  </a:lnTo>
                  <a:lnTo>
                    <a:pt x="109" y="1148"/>
                  </a:lnTo>
                  <a:lnTo>
                    <a:pt x="109" y="1144"/>
                  </a:lnTo>
                  <a:close/>
                  <a:moveTo>
                    <a:pt x="158" y="1098"/>
                  </a:moveTo>
                  <a:lnTo>
                    <a:pt x="156" y="1097"/>
                  </a:lnTo>
                  <a:lnTo>
                    <a:pt x="151" y="1099"/>
                  </a:lnTo>
                  <a:lnTo>
                    <a:pt x="144" y="1104"/>
                  </a:lnTo>
                  <a:lnTo>
                    <a:pt x="137" y="1111"/>
                  </a:lnTo>
                  <a:lnTo>
                    <a:pt x="130" y="1118"/>
                  </a:lnTo>
                  <a:lnTo>
                    <a:pt x="124" y="1125"/>
                  </a:lnTo>
                  <a:lnTo>
                    <a:pt x="121" y="1130"/>
                  </a:lnTo>
                  <a:lnTo>
                    <a:pt x="121" y="1134"/>
                  </a:lnTo>
                  <a:lnTo>
                    <a:pt x="124" y="1134"/>
                  </a:lnTo>
                  <a:lnTo>
                    <a:pt x="128" y="1131"/>
                  </a:lnTo>
                  <a:lnTo>
                    <a:pt x="134" y="1126"/>
                  </a:lnTo>
                  <a:lnTo>
                    <a:pt x="143" y="1120"/>
                  </a:lnTo>
                  <a:lnTo>
                    <a:pt x="150" y="1113"/>
                  </a:lnTo>
                  <a:lnTo>
                    <a:pt x="154" y="1106"/>
                  </a:lnTo>
                  <a:lnTo>
                    <a:pt x="158" y="1100"/>
                  </a:lnTo>
                  <a:lnTo>
                    <a:pt x="158" y="1098"/>
                  </a:lnTo>
                  <a:close/>
                  <a:moveTo>
                    <a:pt x="193" y="1072"/>
                  </a:moveTo>
                  <a:lnTo>
                    <a:pt x="200" y="1065"/>
                  </a:lnTo>
                  <a:lnTo>
                    <a:pt x="206" y="1058"/>
                  </a:lnTo>
                  <a:lnTo>
                    <a:pt x="209" y="1052"/>
                  </a:lnTo>
                  <a:lnTo>
                    <a:pt x="209" y="1048"/>
                  </a:lnTo>
                  <a:lnTo>
                    <a:pt x="207" y="1048"/>
                  </a:lnTo>
                  <a:lnTo>
                    <a:pt x="201" y="1050"/>
                  </a:lnTo>
                  <a:lnTo>
                    <a:pt x="195" y="1055"/>
                  </a:lnTo>
                  <a:lnTo>
                    <a:pt x="187" y="1062"/>
                  </a:lnTo>
                  <a:lnTo>
                    <a:pt x="179" y="1071"/>
                  </a:lnTo>
                  <a:lnTo>
                    <a:pt x="173" y="1077"/>
                  </a:lnTo>
                  <a:lnTo>
                    <a:pt x="170" y="1082"/>
                  </a:lnTo>
                  <a:lnTo>
                    <a:pt x="170" y="1086"/>
                  </a:lnTo>
                  <a:lnTo>
                    <a:pt x="172" y="1086"/>
                  </a:lnTo>
                  <a:lnTo>
                    <a:pt x="178" y="1084"/>
                  </a:lnTo>
                  <a:lnTo>
                    <a:pt x="184" y="1079"/>
                  </a:lnTo>
                  <a:lnTo>
                    <a:pt x="193" y="1072"/>
                  </a:lnTo>
                  <a:close/>
                  <a:moveTo>
                    <a:pt x="240" y="1011"/>
                  </a:moveTo>
                  <a:lnTo>
                    <a:pt x="232" y="1019"/>
                  </a:lnTo>
                  <a:lnTo>
                    <a:pt x="226" y="1027"/>
                  </a:lnTo>
                  <a:lnTo>
                    <a:pt x="222" y="1033"/>
                  </a:lnTo>
                  <a:lnTo>
                    <a:pt x="222" y="1036"/>
                  </a:lnTo>
                  <a:lnTo>
                    <a:pt x="225" y="1037"/>
                  </a:lnTo>
                  <a:lnTo>
                    <a:pt x="231" y="1034"/>
                  </a:lnTo>
                  <a:lnTo>
                    <a:pt x="238" y="1029"/>
                  </a:lnTo>
                  <a:lnTo>
                    <a:pt x="246" y="1022"/>
                  </a:lnTo>
                  <a:lnTo>
                    <a:pt x="254" y="1014"/>
                  </a:lnTo>
                  <a:lnTo>
                    <a:pt x="260" y="1006"/>
                  </a:lnTo>
                  <a:lnTo>
                    <a:pt x="264" y="1000"/>
                  </a:lnTo>
                  <a:lnTo>
                    <a:pt x="264" y="997"/>
                  </a:lnTo>
                  <a:lnTo>
                    <a:pt x="261" y="997"/>
                  </a:lnTo>
                  <a:lnTo>
                    <a:pt x="255" y="999"/>
                  </a:lnTo>
                  <a:lnTo>
                    <a:pt x="248" y="1004"/>
                  </a:lnTo>
                  <a:lnTo>
                    <a:pt x="240" y="1011"/>
                  </a:lnTo>
                  <a:close/>
                  <a:moveTo>
                    <a:pt x="303" y="970"/>
                  </a:moveTo>
                  <a:lnTo>
                    <a:pt x="311" y="961"/>
                  </a:lnTo>
                  <a:lnTo>
                    <a:pt x="317" y="954"/>
                  </a:lnTo>
                  <a:lnTo>
                    <a:pt x="321" y="947"/>
                  </a:lnTo>
                  <a:lnTo>
                    <a:pt x="321" y="943"/>
                  </a:lnTo>
                  <a:lnTo>
                    <a:pt x="321" y="943"/>
                  </a:lnTo>
                  <a:lnTo>
                    <a:pt x="318" y="943"/>
                  </a:lnTo>
                  <a:lnTo>
                    <a:pt x="316" y="945"/>
                  </a:lnTo>
                  <a:lnTo>
                    <a:pt x="312" y="946"/>
                  </a:lnTo>
                  <a:lnTo>
                    <a:pt x="305" y="952"/>
                  </a:lnTo>
                  <a:lnTo>
                    <a:pt x="296" y="959"/>
                  </a:lnTo>
                  <a:lnTo>
                    <a:pt x="288" y="967"/>
                  </a:lnTo>
                  <a:lnTo>
                    <a:pt x="282" y="974"/>
                  </a:lnTo>
                  <a:lnTo>
                    <a:pt x="278" y="980"/>
                  </a:lnTo>
                  <a:lnTo>
                    <a:pt x="277" y="985"/>
                  </a:lnTo>
                  <a:lnTo>
                    <a:pt x="278" y="985"/>
                  </a:lnTo>
                  <a:lnTo>
                    <a:pt x="280" y="985"/>
                  </a:lnTo>
                  <a:lnTo>
                    <a:pt x="283" y="984"/>
                  </a:lnTo>
                  <a:lnTo>
                    <a:pt x="286" y="983"/>
                  </a:lnTo>
                  <a:lnTo>
                    <a:pt x="293" y="977"/>
                  </a:lnTo>
                  <a:lnTo>
                    <a:pt x="303" y="970"/>
                  </a:lnTo>
                  <a:close/>
                  <a:moveTo>
                    <a:pt x="362" y="915"/>
                  </a:moveTo>
                  <a:lnTo>
                    <a:pt x="372" y="907"/>
                  </a:lnTo>
                  <a:lnTo>
                    <a:pt x="378" y="898"/>
                  </a:lnTo>
                  <a:lnTo>
                    <a:pt x="381" y="892"/>
                  </a:lnTo>
                  <a:lnTo>
                    <a:pt x="383" y="888"/>
                  </a:lnTo>
                  <a:lnTo>
                    <a:pt x="381" y="888"/>
                  </a:lnTo>
                  <a:lnTo>
                    <a:pt x="379" y="888"/>
                  </a:lnTo>
                  <a:lnTo>
                    <a:pt x="377" y="889"/>
                  </a:lnTo>
                  <a:lnTo>
                    <a:pt x="373" y="890"/>
                  </a:lnTo>
                  <a:lnTo>
                    <a:pt x="365" y="896"/>
                  </a:lnTo>
                  <a:lnTo>
                    <a:pt x="355" y="904"/>
                  </a:lnTo>
                  <a:lnTo>
                    <a:pt x="347" y="913"/>
                  </a:lnTo>
                  <a:lnTo>
                    <a:pt x="340" y="921"/>
                  </a:lnTo>
                  <a:lnTo>
                    <a:pt x="336" y="927"/>
                  </a:lnTo>
                  <a:lnTo>
                    <a:pt x="335" y="930"/>
                  </a:lnTo>
                  <a:lnTo>
                    <a:pt x="336" y="932"/>
                  </a:lnTo>
                  <a:lnTo>
                    <a:pt x="339" y="932"/>
                  </a:lnTo>
                  <a:lnTo>
                    <a:pt x="341" y="930"/>
                  </a:lnTo>
                  <a:lnTo>
                    <a:pt x="345" y="928"/>
                  </a:lnTo>
                  <a:lnTo>
                    <a:pt x="353" y="923"/>
                  </a:lnTo>
                  <a:lnTo>
                    <a:pt x="362" y="915"/>
                  </a:lnTo>
                  <a:close/>
                  <a:moveTo>
                    <a:pt x="97" y="1210"/>
                  </a:moveTo>
                  <a:lnTo>
                    <a:pt x="92" y="1217"/>
                  </a:lnTo>
                  <a:lnTo>
                    <a:pt x="87" y="1223"/>
                  </a:lnTo>
                  <a:lnTo>
                    <a:pt x="84" y="1227"/>
                  </a:lnTo>
                  <a:lnTo>
                    <a:pt x="84" y="1230"/>
                  </a:lnTo>
                  <a:lnTo>
                    <a:pt x="87" y="1230"/>
                  </a:lnTo>
                  <a:lnTo>
                    <a:pt x="90" y="1229"/>
                  </a:lnTo>
                  <a:lnTo>
                    <a:pt x="96" y="1224"/>
                  </a:lnTo>
                  <a:lnTo>
                    <a:pt x="103" y="1218"/>
                  </a:lnTo>
                  <a:lnTo>
                    <a:pt x="109" y="1212"/>
                  </a:lnTo>
                  <a:lnTo>
                    <a:pt x="114" y="1206"/>
                  </a:lnTo>
                  <a:lnTo>
                    <a:pt x="116" y="1201"/>
                  </a:lnTo>
                  <a:lnTo>
                    <a:pt x="116" y="1198"/>
                  </a:lnTo>
                  <a:lnTo>
                    <a:pt x="114" y="1198"/>
                  </a:lnTo>
                  <a:lnTo>
                    <a:pt x="109" y="1200"/>
                  </a:lnTo>
                  <a:lnTo>
                    <a:pt x="105" y="1204"/>
                  </a:lnTo>
                  <a:lnTo>
                    <a:pt x="97" y="1210"/>
                  </a:lnTo>
                  <a:close/>
                  <a:moveTo>
                    <a:pt x="140" y="1167"/>
                  </a:moveTo>
                  <a:lnTo>
                    <a:pt x="134" y="1174"/>
                  </a:lnTo>
                  <a:lnTo>
                    <a:pt x="130" y="1180"/>
                  </a:lnTo>
                  <a:lnTo>
                    <a:pt x="127" y="1185"/>
                  </a:lnTo>
                  <a:lnTo>
                    <a:pt x="127" y="1188"/>
                  </a:lnTo>
                  <a:lnTo>
                    <a:pt x="130" y="1188"/>
                  </a:lnTo>
                  <a:lnTo>
                    <a:pt x="133" y="1187"/>
                  </a:lnTo>
                  <a:lnTo>
                    <a:pt x="139" y="1182"/>
                  </a:lnTo>
                  <a:lnTo>
                    <a:pt x="146" y="1176"/>
                  </a:lnTo>
                  <a:lnTo>
                    <a:pt x="153" y="1169"/>
                  </a:lnTo>
                  <a:lnTo>
                    <a:pt x="158" y="1163"/>
                  </a:lnTo>
                  <a:lnTo>
                    <a:pt x="160" y="1158"/>
                  </a:lnTo>
                  <a:lnTo>
                    <a:pt x="160" y="1155"/>
                  </a:lnTo>
                  <a:lnTo>
                    <a:pt x="158" y="1155"/>
                  </a:lnTo>
                  <a:lnTo>
                    <a:pt x="153" y="1157"/>
                  </a:lnTo>
                  <a:lnTo>
                    <a:pt x="147" y="1161"/>
                  </a:lnTo>
                  <a:lnTo>
                    <a:pt x="140" y="1167"/>
                  </a:lnTo>
                  <a:close/>
                  <a:moveTo>
                    <a:pt x="208" y="1110"/>
                  </a:moveTo>
                  <a:lnTo>
                    <a:pt x="204" y="1110"/>
                  </a:lnTo>
                  <a:lnTo>
                    <a:pt x="200" y="1112"/>
                  </a:lnTo>
                  <a:lnTo>
                    <a:pt x="194" y="1117"/>
                  </a:lnTo>
                  <a:lnTo>
                    <a:pt x="187" y="1123"/>
                  </a:lnTo>
                  <a:lnTo>
                    <a:pt x="179" y="1130"/>
                  </a:lnTo>
                  <a:lnTo>
                    <a:pt x="175" y="1136"/>
                  </a:lnTo>
                  <a:lnTo>
                    <a:pt x="172" y="1142"/>
                  </a:lnTo>
                  <a:lnTo>
                    <a:pt x="171" y="1144"/>
                  </a:lnTo>
                  <a:lnTo>
                    <a:pt x="173" y="1145"/>
                  </a:lnTo>
                  <a:lnTo>
                    <a:pt x="178" y="1143"/>
                  </a:lnTo>
                  <a:lnTo>
                    <a:pt x="185" y="1138"/>
                  </a:lnTo>
                  <a:lnTo>
                    <a:pt x="193" y="1132"/>
                  </a:lnTo>
                  <a:lnTo>
                    <a:pt x="200" y="1125"/>
                  </a:lnTo>
                  <a:lnTo>
                    <a:pt x="204" y="1118"/>
                  </a:lnTo>
                  <a:lnTo>
                    <a:pt x="207" y="1113"/>
                  </a:lnTo>
                  <a:lnTo>
                    <a:pt x="208" y="1110"/>
                  </a:lnTo>
                  <a:close/>
                  <a:moveTo>
                    <a:pt x="257" y="1063"/>
                  </a:moveTo>
                  <a:lnTo>
                    <a:pt x="254" y="1062"/>
                  </a:lnTo>
                  <a:lnTo>
                    <a:pt x="250" y="1065"/>
                  </a:lnTo>
                  <a:lnTo>
                    <a:pt x="242" y="1069"/>
                  </a:lnTo>
                  <a:lnTo>
                    <a:pt x="235" y="1077"/>
                  </a:lnTo>
                  <a:lnTo>
                    <a:pt x="227" y="1084"/>
                  </a:lnTo>
                  <a:lnTo>
                    <a:pt x="222" y="1091"/>
                  </a:lnTo>
                  <a:lnTo>
                    <a:pt x="219" y="1096"/>
                  </a:lnTo>
                  <a:lnTo>
                    <a:pt x="219" y="1099"/>
                  </a:lnTo>
                  <a:lnTo>
                    <a:pt x="221" y="1100"/>
                  </a:lnTo>
                  <a:lnTo>
                    <a:pt x="227" y="1098"/>
                  </a:lnTo>
                  <a:lnTo>
                    <a:pt x="233" y="1093"/>
                  </a:lnTo>
                  <a:lnTo>
                    <a:pt x="241" y="1086"/>
                  </a:lnTo>
                  <a:lnTo>
                    <a:pt x="248" y="1079"/>
                  </a:lnTo>
                  <a:lnTo>
                    <a:pt x="253" y="1072"/>
                  </a:lnTo>
                  <a:lnTo>
                    <a:pt x="257" y="1067"/>
                  </a:lnTo>
                  <a:lnTo>
                    <a:pt x="257" y="1063"/>
                  </a:lnTo>
                  <a:close/>
                  <a:moveTo>
                    <a:pt x="292" y="1038"/>
                  </a:moveTo>
                  <a:lnTo>
                    <a:pt x="299" y="1030"/>
                  </a:lnTo>
                  <a:lnTo>
                    <a:pt x="305" y="1023"/>
                  </a:lnTo>
                  <a:lnTo>
                    <a:pt x="309" y="1017"/>
                  </a:lnTo>
                  <a:lnTo>
                    <a:pt x="309" y="1015"/>
                  </a:lnTo>
                  <a:lnTo>
                    <a:pt x="307" y="1014"/>
                  </a:lnTo>
                  <a:lnTo>
                    <a:pt x="301" y="1016"/>
                  </a:lnTo>
                  <a:lnTo>
                    <a:pt x="293" y="1021"/>
                  </a:lnTo>
                  <a:lnTo>
                    <a:pt x="285" y="1028"/>
                  </a:lnTo>
                  <a:lnTo>
                    <a:pt x="278" y="1035"/>
                  </a:lnTo>
                  <a:lnTo>
                    <a:pt x="272" y="1042"/>
                  </a:lnTo>
                  <a:lnTo>
                    <a:pt x="270" y="1048"/>
                  </a:lnTo>
                  <a:lnTo>
                    <a:pt x="269" y="1052"/>
                  </a:lnTo>
                  <a:lnTo>
                    <a:pt x="272" y="1053"/>
                  </a:lnTo>
                  <a:lnTo>
                    <a:pt x="277" y="1050"/>
                  </a:lnTo>
                  <a:lnTo>
                    <a:pt x="284" y="1044"/>
                  </a:lnTo>
                  <a:lnTo>
                    <a:pt x="292" y="1038"/>
                  </a:lnTo>
                  <a:close/>
                  <a:moveTo>
                    <a:pt x="340" y="977"/>
                  </a:moveTo>
                  <a:lnTo>
                    <a:pt x="332" y="985"/>
                  </a:lnTo>
                  <a:lnTo>
                    <a:pt x="326" y="992"/>
                  </a:lnTo>
                  <a:lnTo>
                    <a:pt x="322" y="998"/>
                  </a:lnTo>
                  <a:lnTo>
                    <a:pt x="322" y="1003"/>
                  </a:lnTo>
                  <a:lnTo>
                    <a:pt x="324" y="1003"/>
                  </a:lnTo>
                  <a:lnTo>
                    <a:pt x="330" y="1000"/>
                  </a:lnTo>
                  <a:lnTo>
                    <a:pt x="337" y="996"/>
                  </a:lnTo>
                  <a:lnTo>
                    <a:pt x="347" y="987"/>
                  </a:lnTo>
                  <a:lnTo>
                    <a:pt x="354" y="980"/>
                  </a:lnTo>
                  <a:lnTo>
                    <a:pt x="360" y="973"/>
                  </a:lnTo>
                  <a:lnTo>
                    <a:pt x="364" y="967"/>
                  </a:lnTo>
                  <a:lnTo>
                    <a:pt x="365" y="962"/>
                  </a:lnTo>
                  <a:lnTo>
                    <a:pt x="361" y="962"/>
                  </a:lnTo>
                  <a:lnTo>
                    <a:pt x="355" y="965"/>
                  </a:lnTo>
                  <a:lnTo>
                    <a:pt x="348" y="970"/>
                  </a:lnTo>
                  <a:lnTo>
                    <a:pt x="340" y="977"/>
                  </a:lnTo>
                  <a:close/>
                  <a:moveTo>
                    <a:pt x="196" y="1178"/>
                  </a:moveTo>
                  <a:lnTo>
                    <a:pt x="190" y="1183"/>
                  </a:lnTo>
                  <a:lnTo>
                    <a:pt x="185" y="1189"/>
                  </a:lnTo>
                  <a:lnTo>
                    <a:pt x="183" y="1194"/>
                  </a:lnTo>
                  <a:lnTo>
                    <a:pt x="183" y="1198"/>
                  </a:lnTo>
                  <a:lnTo>
                    <a:pt x="185" y="1198"/>
                  </a:lnTo>
                  <a:lnTo>
                    <a:pt x="189" y="1195"/>
                  </a:lnTo>
                  <a:lnTo>
                    <a:pt x="195" y="1192"/>
                  </a:lnTo>
                  <a:lnTo>
                    <a:pt x="202" y="1186"/>
                  </a:lnTo>
                  <a:lnTo>
                    <a:pt x="208" y="1180"/>
                  </a:lnTo>
                  <a:lnTo>
                    <a:pt x="213" y="1174"/>
                  </a:lnTo>
                  <a:lnTo>
                    <a:pt x="215" y="1169"/>
                  </a:lnTo>
                  <a:lnTo>
                    <a:pt x="215" y="1166"/>
                  </a:lnTo>
                  <a:lnTo>
                    <a:pt x="213" y="1166"/>
                  </a:lnTo>
                  <a:lnTo>
                    <a:pt x="208" y="1167"/>
                  </a:lnTo>
                  <a:lnTo>
                    <a:pt x="203" y="1172"/>
                  </a:lnTo>
                  <a:lnTo>
                    <a:pt x="196" y="1178"/>
                  </a:lnTo>
                  <a:close/>
                  <a:moveTo>
                    <a:pt x="240" y="1135"/>
                  </a:moveTo>
                  <a:lnTo>
                    <a:pt x="233" y="1142"/>
                  </a:lnTo>
                  <a:lnTo>
                    <a:pt x="228" y="1148"/>
                  </a:lnTo>
                  <a:lnTo>
                    <a:pt x="226" y="1153"/>
                  </a:lnTo>
                  <a:lnTo>
                    <a:pt x="226" y="1156"/>
                  </a:lnTo>
                  <a:lnTo>
                    <a:pt x="228" y="1156"/>
                  </a:lnTo>
                  <a:lnTo>
                    <a:pt x="233" y="1154"/>
                  </a:lnTo>
                  <a:lnTo>
                    <a:pt x="239" y="1150"/>
                  </a:lnTo>
                  <a:lnTo>
                    <a:pt x="246" y="1144"/>
                  </a:lnTo>
                  <a:lnTo>
                    <a:pt x="252" y="1137"/>
                  </a:lnTo>
                  <a:lnTo>
                    <a:pt x="257" y="1131"/>
                  </a:lnTo>
                  <a:lnTo>
                    <a:pt x="260" y="1126"/>
                  </a:lnTo>
                  <a:lnTo>
                    <a:pt x="260" y="1123"/>
                  </a:lnTo>
                  <a:lnTo>
                    <a:pt x="258" y="1123"/>
                  </a:lnTo>
                  <a:lnTo>
                    <a:pt x="253" y="1124"/>
                  </a:lnTo>
                  <a:lnTo>
                    <a:pt x="247" y="1129"/>
                  </a:lnTo>
                  <a:lnTo>
                    <a:pt x="240" y="1135"/>
                  </a:lnTo>
                  <a:close/>
                  <a:moveTo>
                    <a:pt x="308" y="1078"/>
                  </a:moveTo>
                  <a:lnTo>
                    <a:pt x="305" y="1078"/>
                  </a:lnTo>
                  <a:lnTo>
                    <a:pt x="301" y="1079"/>
                  </a:lnTo>
                  <a:lnTo>
                    <a:pt x="293" y="1084"/>
                  </a:lnTo>
                  <a:lnTo>
                    <a:pt x="286" y="1090"/>
                  </a:lnTo>
                  <a:lnTo>
                    <a:pt x="279" y="1097"/>
                  </a:lnTo>
                  <a:lnTo>
                    <a:pt x="274" y="1104"/>
                  </a:lnTo>
                  <a:lnTo>
                    <a:pt x="271" y="1109"/>
                  </a:lnTo>
                  <a:lnTo>
                    <a:pt x="271" y="1112"/>
                  </a:lnTo>
                  <a:lnTo>
                    <a:pt x="273" y="1112"/>
                  </a:lnTo>
                  <a:lnTo>
                    <a:pt x="279" y="1111"/>
                  </a:lnTo>
                  <a:lnTo>
                    <a:pt x="285" y="1106"/>
                  </a:lnTo>
                  <a:lnTo>
                    <a:pt x="292" y="1100"/>
                  </a:lnTo>
                  <a:lnTo>
                    <a:pt x="299" y="1093"/>
                  </a:lnTo>
                  <a:lnTo>
                    <a:pt x="304" y="1086"/>
                  </a:lnTo>
                  <a:lnTo>
                    <a:pt x="308" y="1081"/>
                  </a:lnTo>
                  <a:lnTo>
                    <a:pt x="308" y="1078"/>
                  </a:lnTo>
                  <a:close/>
                  <a:moveTo>
                    <a:pt x="358" y="1031"/>
                  </a:moveTo>
                  <a:lnTo>
                    <a:pt x="355" y="1030"/>
                  </a:lnTo>
                  <a:lnTo>
                    <a:pt x="351" y="1033"/>
                  </a:lnTo>
                  <a:lnTo>
                    <a:pt x="343" y="1037"/>
                  </a:lnTo>
                  <a:lnTo>
                    <a:pt x="335" y="1043"/>
                  </a:lnTo>
                  <a:lnTo>
                    <a:pt x="328" y="1052"/>
                  </a:lnTo>
                  <a:lnTo>
                    <a:pt x="323" y="1058"/>
                  </a:lnTo>
                  <a:lnTo>
                    <a:pt x="320" y="1063"/>
                  </a:lnTo>
                  <a:lnTo>
                    <a:pt x="320" y="1067"/>
                  </a:lnTo>
                  <a:lnTo>
                    <a:pt x="322" y="1067"/>
                  </a:lnTo>
                  <a:lnTo>
                    <a:pt x="327" y="1065"/>
                  </a:lnTo>
                  <a:lnTo>
                    <a:pt x="334" y="1061"/>
                  </a:lnTo>
                  <a:lnTo>
                    <a:pt x="342" y="1054"/>
                  </a:lnTo>
                  <a:lnTo>
                    <a:pt x="349" y="1047"/>
                  </a:lnTo>
                  <a:lnTo>
                    <a:pt x="354" y="1040"/>
                  </a:lnTo>
                  <a:lnTo>
                    <a:pt x="358" y="1034"/>
                  </a:lnTo>
                  <a:lnTo>
                    <a:pt x="358" y="1031"/>
                  </a:lnTo>
                  <a:close/>
                  <a:moveTo>
                    <a:pt x="297" y="1147"/>
                  </a:moveTo>
                  <a:lnTo>
                    <a:pt x="291" y="1153"/>
                  </a:lnTo>
                  <a:lnTo>
                    <a:pt x="286" y="1158"/>
                  </a:lnTo>
                  <a:lnTo>
                    <a:pt x="284" y="1163"/>
                  </a:lnTo>
                  <a:lnTo>
                    <a:pt x="284" y="1167"/>
                  </a:lnTo>
                  <a:lnTo>
                    <a:pt x="286" y="1168"/>
                  </a:lnTo>
                  <a:lnTo>
                    <a:pt x="290" y="1166"/>
                  </a:lnTo>
                  <a:lnTo>
                    <a:pt x="296" y="1162"/>
                  </a:lnTo>
                  <a:lnTo>
                    <a:pt x="303" y="1156"/>
                  </a:lnTo>
                  <a:lnTo>
                    <a:pt x="309" y="1149"/>
                  </a:lnTo>
                  <a:lnTo>
                    <a:pt x="314" y="1143"/>
                  </a:lnTo>
                  <a:lnTo>
                    <a:pt x="316" y="1138"/>
                  </a:lnTo>
                  <a:lnTo>
                    <a:pt x="316" y="1136"/>
                  </a:lnTo>
                  <a:lnTo>
                    <a:pt x="314" y="1135"/>
                  </a:lnTo>
                  <a:lnTo>
                    <a:pt x="310" y="1137"/>
                  </a:lnTo>
                  <a:lnTo>
                    <a:pt x="304" y="1141"/>
                  </a:lnTo>
                  <a:lnTo>
                    <a:pt x="297" y="1147"/>
                  </a:lnTo>
                  <a:close/>
                  <a:moveTo>
                    <a:pt x="341" y="1104"/>
                  </a:moveTo>
                  <a:lnTo>
                    <a:pt x="335" y="1111"/>
                  </a:lnTo>
                  <a:lnTo>
                    <a:pt x="330" y="1117"/>
                  </a:lnTo>
                  <a:lnTo>
                    <a:pt x="327" y="1122"/>
                  </a:lnTo>
                  <a:lnTo>
                    <a:pt x="327" y="1125"/>
                  </a:lnTo>
                  <a:lnTo>
                    <a:pt x="329" y="1126"/>
                  </a:lnTo>
                  <a:lnTo>
                    <a:pt x="334" y="1124"/>
                  </a:lnTo>
                  <a:lnTo>
                    <a:pt x="341" y="1119"/>
                  </a:lnTo>
                  <a:lnTo>
                    <a:pt x="348" y="1113"/>
                  </a:lnTo>
                  <a:lnTo>
                    <a:pt x="354" y="1107"/>
                  </a:lnTo>
                  <a:lnTo>
                    <a:pt x="359" y="1100"/>
                  </a:lnTo>
                  <a:lnTo>
                    <a:pt x="362" y="1096"/>
                  </a:lnTo>
                  <a:lnTo>
                    <a:pt x="362" y="1092"/>
                  </a:lnTo>
                  <a:lnTo>
                    <a:pt x="360" y="1092"/>
                  </a:lnTo>
                  <a:lnTo>
                    <a:pt x="355" y="1093"/>
                  </a:lnTo>
                  <a:lnTo>
                    <a:pt x="348" y="1098"/>
                  </a:lnTo>
                  <a:lnTo>
                    <a:pt x="341" y="1104"/>
                  </a:lnTo>
                  <a:close/>
                </a:path>
              </a:pathLst>
            </a:custGeom>
            <a:solidFill>
              <a:srgbClr val="F3E4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4" name="Freeform 68"/>
            <p:cNvSpPr>
              <a:spLocks noEditPoints="1"/>
            </p:cNvSpPr>
            <p:nvPr userDrawn="1"/>
          </p:nvSpPr>
          <p:spPr bwMode="auto">
            <a:xfrm>
              <a:off x="5978525" y="2724150"/>
              <a:ext cx="203200" cy="711200"/>
            </a:xfrm>
            <a:custGeom>
              <a:avLst/>
              <a:gdLst>
                <a:gd name="T0" fmla="*/ 0 w 385"/>
                <a:gd name="T1" fmla="*/ 1046 h 1344"/>
                <a:gd name="T2" fmla="*/ 8 w 385"/>
                <a:gd name="T3" fmla="*/ 829 h 1344"/>
                <a:gd name="T4" fmla="*/ 38 w 385"/>
                <a:gd name="T5" fmla="*/ 605 h 1344"/>
                <a:gd name="T6" fmla="*/ 50 w 385"/>
                <a:gd name="T7" fmla="*/ 502 h 1344"/>
                <a:gd name="T8" fmla="*/ 45 w 385"/>
                <a:gd name="T9" fmla="*/ 434 h 1344"/>
                <a:gd name="T10" fmla="*/ 9 w 385"/>
                <a:gd name="T11" fmla="*/ 383 h 1344"/>
                <a:gd name="T12" fmla="*/ 73 w 385"/>
                <a:gd name="T13" fmla="*/ 256 h 1344"/>
                <a:gd name="T14" fmla="*/ 318 w 385"/>
                <a:gd name="T15" fmla="*/ 130 h 1344"/>
                <a:gd name="T16" fmla="*/ 385 w 385"/>
                <a:gd name="T17" fmla="*/ 145 h 1344"/>
                <a:gd name="T18" fmla="*/ 358 w 385"/>
                <a:gd name="T19" fmla="*/ 260 h 1344"/>
                <a:gd name="T20" fmla="*/ 366 w 385"/>
                <a:gd name="T21" fmla="*/ 355 h 1344"/>
                <a:gd name="T22" fmla="*/ 335 w 385"/>
                <a:gd name="T23" fmla="*/ 554 h 1344"/>
                <a:gd name="T24" fmla="*/ 385 w 385"/>
                <a:gd name="T25" fmla="*/ 576 h 1344"/>
                <a:gd name="T26" fmla="*/ 344 w 385"/>
                <a:gd name="T27" fmla="*/ 743 h 1344"/>
                <a:gd name="T28" fmla="*/ 375 w 385"/>
                <a:gd name="T29" fmla="*/ 926 h 1344"/>
                <a:gd name="T30" fmla="*/ 97 w 385"/>
                <a:gd name="T31" fmla="*/ 238 h 1344"/>
                <a:gd name="T32" fmla="*/ 128 w 385"/>
                <a:gd name="T33" fmla="*/ 235 h 1344"/>
                <a:gd name="T34" fmla="*/ 158 w 385"/>
                <a:gd name="T35" fmla="*/ 237 h 1344"/>
                <a:gd name="T36" fmla="*/ 189 w 385"/>
                <a:gd name="T37" fmla="*/ 241 h 1344"/>
                <a:gd name="T38" fmla="*/ 168 w 385"/>
                <a:gd name="T39" fmla="*/ 277 h 1344"/>
                <a:gd name="T40" fmla="*/ 374 w 385"/>
                <a:gd name="T41" fmla="*/ 124 h 1344"/>
                <a:gd name="T42" fmla="*/ 142 w 385"/>
                <a:gd name="T43" fmla="*/ 349 h 1344"/>
                <a:gd name="T44" fmla="*/ 234 w 385"/>
                <a:gd name="T45" fmla="*/ 292 h 1344"/>
                <a:gd name="T46" fmla="*/ 278 w 385"/>
                <a:gd name="T47" fmla="*/ 270 h 1344"/>
                <a:gd name="T48" fmla="*/ 343 w 385"/>
                <a:gd name="T49" fmla="*/ 247 h 1344"/>
                <a:gd name="T50" fmla="*/ 216 w 385"/>
                <a:gd name="T51" fmla="*/ 365 h 1344"/>
                <a:gd name="T52" fmla="*/ 199 w 385"/>
                <a:gd name="T53" fmla="*/ 390 h 1344"/>
                <a:gd name="T54" fmla="*/ 162 w 385"/>
                <a:gd name="T55" fmla="*/ 445 h 1344"/>
                <a:gd name="T56" fmla="*/ 107 w 385"/>
                <a:gd name="T57" fmla="*/ 527 h 1344"/>
                <a:gd name="T58" fmla="*/ 80 w 385"/>
                <a:gd name="T59" fmla="*/ 574 h 1344"/>
                <a:gd name="T60" fmla="*/ 82 w 385"/>
                <a:gd name="T61" fmla="*/ 592 h 1344"/>
                <a:gd name="T62" fmla="*/ 104 w 385"/>
                <a:gd name="T63" fmla="*/ 618 h 1344"/>
                <a:gd name="T64" fmla="*/ 269 w 385"/>
                <a:gd name="T65" fmla="*/ 472 h 1344"/>
                <a:gd name="T66" fmla="*/ 198 w 385"/>
                <a:gd name="T67" fmla="*/ 569 h 1344"/>
                <a:gd name="T68" fmla="*/ 83 w 385"/>
                <a:gd name="T69" fmla="*/ 700 h 1344"/>
                <a:gd name="T70" fmla="*/ 296 w 385"/>
                <a:gd name="T71" fmla="*/ 521 h 1344"/>
                <a:gd name="T72" fmla="*/ 178 w 385"/>
                <a:gd name="T73" fmla="*/ 652 h 1344"/>
                <a:gd name="T74" fmla="*/ 79 w 385"/>
                <a:gd name="T75" fmla="*/ 774 h 1344"/>
                <a:gd name="T76" fmla="*/ 218 w 385"/>
                <a:gd name="T77" fmla="*/ 647 h 1344"/>
                <a:gd name="T78" fmla="*/ 141 w 385"/>
                <a:gd name="T79" fmla="*/ 740 h 1344"/>
                <a:gd name="T80" fmla="*/ 64 w 385"/>
                <a:gd name="T81" fmla="*/ 850 h 1344"/>
                <a:gd name="T82" fmla="*/ 238 w 385"/>
                <a:gd name="T83" fmla="*/ 695 h 1344"/>
                <a:gd name="T84" fmla="*/ 147 w 385"/>
                <a:gd name="T85" fmla="*/ 821 h 1344"/>
                <a:gd name="T86" fmla="*/ 31 w 385"/>
                <a:gd name="T87" fmla="*/ 985 h 1344"/>
                <a:gd name="T88" fmla="*/ 168 w 385"/>
                <a:gd name="T89" fmla="*/ 858 h 1344"/>
                <a:gd name="T90" fmla="*/ 164 w 385"/>
                <a:gd name="T91" fmla="*/ 904 h 1344"/>
                <a:gd name="T92" fmla="*/ 317 w 385"/>
                <a:gd name="T93" fmla="*/ 777 h 1344"/>
                <a:gd name="T94" fmla="*/ 116 w 385"/>
                <a:gd name="T95" fmla="*/ 993 h 1344"/>
                <a:gd name="T96" fmla="*/ 210 w 385"/>
                <a:gd name="T97" fmla="*/ 916 h 1344"/>
                <a:gd name="T98" fmla="*/ 42 w 385"/>
                <a:gd name="T99" fmla="*/ 1118 h 1344"/>
                <a:gd name="T100" fmla="*/ 288 w 385"/>
                <a:gd name="T101" fmla="*/ 892 h 1344"/>
                <a:gd name="T102" fmla="*/ 38 w 385"/>
                <a:gd name="T103" fmla="*/ 1170 h 1344"/>
                <a:gd name="T104" fmla="*/ 142 w 385"/>
                <a:gd name="T105" fmla="*/ 1078 h 1344"/>
                <a:gd name="T106" fmla="*/ 275 w 385"/>
                <a:gd name="T107" fmla="*/ 966 h 1344"/>
                <a:gd name="T108" fmla="*/ 171 w 385"/>
                <a:gd name="T109" fmla="*/ 1113 h 1344"/>
                <a:gd name="T110" fmla="*/ 309 w 385"/>
                <a:gd name="T111" fmla="*/ 984 h 1344"/>
                <a:gd name="T112" fmla="*/ 91 w 385"/>
                <a:gd name="T113" fmla="*/ 1257 h 1344"/>
                <a:gd name="T114" fmla="*/ 238 w 385"/>
                <a:gd name="T115" fmla="*/ 1119 h 1344"/>
                <a:gd name="T116" fmla="*/ 103 w 385"/>
                <a:gd name="T117" fmla="*/ 1298 h 1344"/>
                <a:gd name="T118" fmla="*/ 259 w 385"/>
                <a:gd name="T119" fmla="*/ 1167 h 1344"/>
                <a:gd name="T120" fmla="*/ 192 w 385"/>
                <a:gd name="T121" fmla="*/ 1289 h 1344"/>
                <a:gd name="T122" fmla="*/ 368 w 385"/>
                <a:gd name="T123" fmla="*/ 1123 h 1344"/>
                <a:gd name="T124" fmla="*/ 366 w 385"/>
                <a:gd name="T125" fmla="*/ 119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344">
                  <a:moveTo>
                    <a:pt x="0" y="1344"/>
                  </a:moveTo>
                  <a:lnTo>
                    <a:pt x="0" y="1331"/>
                  </a:lnTo>
                  <a:lnTo>
                    <a:pt x="1" y="1330"/>
                  </a:lnTo>
                  <a:lnTo>
                    <a:pt x="2" y="1329"/>
                  </a:lnTo>
                  <a:lnTo>
                    <a:pt x="9" y="1323"/>
                  </a:lnTo>
                  <a:lnTo>
                    <a:pt x="14" y="1318"/>
                  </a:lnTo>
                  <a:lnTo>
                    <a:pt x="19" y="1317"/>
                  </a:lnTo>
                  <a:lnTo>
                    <a:pt x="21" y="1317"/>
                  </a:lnTo>
                  <a:lnTo>
                    <a:pt x="21" y="1320"/>
                  </a:lnTo>
                  <a:lnTo>
                    <a:pt x="19" y="1325"/>
                  </a:lnTo>
                  <a:lnTo>
                    <a:pt x="14" y="1331"/>
                  </a:lnTo>
                  <a:lnTo>
                    <a:pt x="8" y="1337"/>
                  </a:lnTo>
                  <a:lnTo>
                    <a:pt x="3" y="1340"/>
                  </a:lnTo>
                  <a:lnTo>
                    <a:pt x="0" y="1344"/>
                  </a:lnTo>
                  <a:close/>
                  <a:moveTo>
                    <a:pt x="0" y="1282"/>
                  </a:moveTo>
                  <a:lnTo>
                    <a:pt x="0" y="1268"/>
                  </a:lnTo>
                  <a:lnTo>
                    <a:pt x="4" y="1264"/>
                  </a:lnTo>
                  <a:lnTo>
                    <a:pt x="8" y="1262"/>
                  </a:lnTo>
                  <a:lnTo>
                    <a:pt x="12" y="1261"/>
                  </a:lnTo>
                  <a:lnTo>
                    <a:pt x="14" y="1261"/>
                  </a:lnTo>
                  <a:lnTo>
                    <a:pt x="13" y="1264"/>
                  </a:lnTo>
                  <a:lnTo>
                    <a:pt x="10" y="1269"/>
                  </a:lnTo>
                  <a:lnTo>
                    <a:pt x="6" y="1275"/>
                  </a:lnTo>
                  <a:lnTo>
                    <a:pt x="0" y="1282"/>
                  </a:lnTo>
                  <a:close/>
                  <a:moveTo>
                    <a:pt x="0" y="1223"/>
                  </a:moveTo>
                  <a:lnTo>
                    <a:pt x="0" y="1207"/>
                  </a:lnTo>
                  <a:lnTo>
                    <a:pt x="6" y="1203"/>
                  </a:lnTo>
                  <a:lnTo>
                    <a:pt x="10" y="1200"/>
                  </a:lnTo>
                  <a:lnTo>
                    <a:pt x="14" y="1199"/>
                  </a:lnTo>
                  <a:lnTo>
                    <a:pt x="15" y="1199"/>
                  </a:lnTo>
                  <a:lnTo>
                    <a:pt x="15" y="1203"/>
                  </a:lnTo>
                  <a:lnTo>
                    <a:pt x="12" y="1209"/>
                  </a:lnTo>
                  <a:lnTo>
                    <a:pt x="7" y="1214"/>
                  </a:lnTo>
                  <a:lnTo>
                    <a:pt x="0" y="1223"/>
                  </a:lnTo>
                  <a:close/>
                  <a:moveTo>
                    <a:pt x="0" y="1165"/>
                  </a:moveTo>
                  <a:lnTo>
                    <a:pt x="0" y="1150"/>
                  </a:lnTo>
                  <a:lnTo>
                    <a:pt x="1" y="1148"/>
                  </a:lnTo>
                  <a:lnTo>
                    <a:pt x="3" y="1146"/>
                  </a:lnTo>
                  <a:lnTo>
                    <a:pt x="12" y="1138"/>
                  </a:lnTo>
                  <a:lnTo>
                    <a:pt x="20" y="1134"/>
                  </a:lnTo>
                  <a:lnTo>
                    <a:pt x="26" y="1130"/>
                  </a:lnTo>
                  <a:lnTo>
                    <a:pt x="28" y="1131"/>
                  </a:lnTo>
                  <a:lnTo>
                    <a:pt x="28" y="1135"/>
                  </a:lnTo>
                  <a:lnTo>
                    <a:pt x="25" y="1141"/>
                  </a:lnTo>
                  <a:lnTo>
                    <a:pt x="18" y="1148"/>
                  </a:lnTo>
                  <a:lnTo>
                    <a:pt x="9" y="1156"/>
                  </a:lnTo>
                  <a:lnTo>
                    <a:pt x="4" y="1161"/>
                  </a:lnTo>
                  <a:lnTo>
                    <a:pt x="0" y="1165"/>
                  </a:lnTo>
                  <a:close/>
                  <a:moveTo>
                    <a:pt x="0" y="1062"/>
                  </a:moveTo>
                  <a:lnTo>
                    <a:pt x="0" y="1046"/>
                  </a:lnTo>
                  <a:lnTo>
                    <a:pt x="7" y="1039"/>
                  </a:lnTo>
                  <a:lnTo>
                    <a:pt x="14" y="1035"/>
                  </a:lnTo>
                  <a:lnTo>
                    <a:pt x="19" y="1033"/>
                  </a:lnTo>
                  <a:lnTo>
                    <a:pt x="21" y="1033"/>
                  </a:lnTo>
                  <a:lnTo>
                    <a:pt x="21" y="1037"/>
                  </a:lnTo>
                  <a:lnTo>
                    <a:pt x="16" y="1043"/>
                  </a:lnTo>
                  <a:lnTo>
                    <a:pt x="9" y="1052"/>
                  </a:lnTo>
                  <a:lnTo>
                    <a:pt x="0" y="1061"/>
                  </a:lnTo>
                  <a:lnTo>
                    <a:pt x="0" y="1062"/>
                  </a:lnTo>
                  <a:close/>
                  <a:moveTo>
                    <a:pt x="0" y="966"/>
                  </a:moveTo>
                  <a:lnTo>
                    <a:pt x="0" y="952"/>
                  </a:lnTo>
                  <a:lnTo>
                    <a:pt x="6" y="946"/>
                  </a:lnTo>
                  <a:lnTo>
                    <a:pt x="13" y="939"/>
                  </a:lnTo>
                  <a:lnTo>
                    <a:pt x="25" y="929"/>
                  </a:lnTo>
                  <a:lnTo>
                    <a:pt x="34" y="922"/>
                  </a:lnTo>
                  <a:lnTo>
                    <a:pt x="38" y="920"/>
                  </a:lnTo>
                  <a:lnTo>
                    <a:pt x="41" y="919"/>
                  </a:lnTo>
                  <a:lnTo>
                    <a:pt x="44" y="917"/>
                  </a:lnTo>
                  <a:lnTo>
                    <a:pt x="45" y="919"/>
                  </a:lnTo>
                  <a:lnTo>
                    <a:pt x="44" y="922"/>
                  </a:lnTo>
                  <a:lnTo>
                    <a:pt x="39" y="930"/>
                  </a:lnTo>
                  <a:lnTo>
                    <a:pt x="31" y="940"/>
                  </a:lnTo>
                  <a:lnTo>
                    <a:pt x="20" y="951"/>
                  </a:lnTo>
                  <a:lnTo>
                    <a:pt x="9" y="959"/>
                  </a:lnTo>
                  <a:lnTo>
                    <a:pt x="0" y="966"/>
                  </a:lnTo>
                  <a:close/>
                  <a:moveTo>
                    <a:pt x="0" y="926"/>
                  </a:moveTo>
                  <a:lnTo>
                    <a:pt x="0" y="908"/>
                  </a:lnTo>
                  <a:lnTo>
                    <a:pt x="9" y="900"/>
                  </a:lnTo>
                  <a:lnTo>
                    <a:pt x="19" y="894"/>
                  </a:lnTo>
                  <a:lnTo>
                    <a:pt x="25" y="890"/>
                  </a:lnTo>
                  <a:lnTo>
                    <a:pt x="28" y="890"/>
                  </a:lnTo>
                  <a:lnTo>
                    <a:pt x="27" y="895"/>
                  </a:lnTo>
                  <a:lnTo>
                    <a:pt x="22" y="902"/>
                  </a:lnTo>
                  <a:lnTo>
                    <a:pt x="13" y="913"/>
                  </a:lnTo>
                  <a:lnTo>
                    <a:pt x="2" y="923"/>
                  </a:lnTo>
                  <a:lnTo>
                    <a:pt x="0" y="926"/>
                  </a:lnTo>
                  <a:close/>
                  <a:moveTo>
                    <a:pt x="0" y="884"/>
                  </a:moveTo>
                  <a:lnTo>
                    <a:pt x="0" y="869"/>
                  </a:lnTo>
                  <a:lnTo>
                    <a:pt x="6" y="864"/>
                  </a:lnTo>
                  <a:lnTo>
                    <a:pt x="10" y="862"/>
                  </a:lnTo>
                  <a:lnTo>
                    <a:pt x="14" y="860"/>
                  </a:lnTo>
                  <a:lnTo>
                    <a:pt x="15" y="860"/>
                  </a:lnTo>
                  <a:lnTo>
                    <a:pt x="15" y="864"/>
                  </a:lnTo>
                  <a:lnTo>
                    <a:pt x="13" y="869"/>
                  </a:lnTo>
                  <a:lnTo>
                    <a:pt x="7" y="876"/>
                  </a:lnTo>
                  <a:lnTo>
                    <a:pt x="0" y="884"/>
                  </a:lnTo>
                  <a:close/>
                  <a:moveTo>
                    <a:pt x="0" y="844"/>
                  </a:moveTo>
                  <a:lnTo>
                    <a:pt x="0" y="832"/>
                  </a:lnTo>
                  <a:lnTo>
                    <a:pt x="4" y="829"/>
                  </a:lnTo>
                  <a:lnTo>
                    <a:pt x="8" y="829"/>
                  </a:lnTo>
                  <a:lnTo>
                    <a:pt x="8" y="832"/>
                  </a:lnTo>
                  <a:lnTo>
                    <a:pt x="6" y="834"/>
                  </a:lnTo>
                  <a:lnTo>
                    <a:pt x="3" y="839"/>
                  </a:lnTo>
                  <a:lnTo>
                    <a:pt x="0" y="844"/>
                  </a:lnTo>
                  <a:close/>
                  <a:moveTo>
                    <a:pt x="0" y="806"/>
                  </a:moveTo>
                  <a:lnTo>
                    <a:pt x="0" y="796"/>
                  </a:lnTo>
                  <a:lnTo>
                    <a:pt x="2" y="796"/>
                  </a:lnTo>
                  <a:lnTo>
                    <a:pt x="3" y="796"/>
                  </a:lnTo>
                  <a:lnTo>
                    <a:pt x="3" y="800"/>
                  </a:lnTo>
                  <a:lnTo>
                    <a:pt x="0" y="806"/>
                  </a:lnTo>
                  <a:close/>
                  <a:moveTo>
                    <a:pt x="0" y="770"/>
                  </a:moveTo>
                  <a:lnTo>
                    <a:pt x="0" y="762"/>
                  </a:lnTo>
                  <a:lnTo>
                    <a:pt x="2" y="761"/>
                  </a:lnTo>
                  <a:lnTo>
                    <a:pt x="4" y="762"/>
                  </a:lnTo>
                  <a:lnTo>
                    <a:pt x="3" y="764"/>
                  </a:lnTo>
                  <a:lnTo>
                    <a:pt x="0" y="770"/>
                  </a:lnTo>
                  <a:close/>
                  <a:moveTo>
                    <a:pt x="0" y="739"/>
                  </a:moveTo>
                  <a:lnTo>
                    <a:pt x="0" y="727"/>
                  </a:lnTo>
                  <a:lnTo>
                    <a:pt x="6" y="724"/>
                  </a:lnTo>
                  <a:lnTo>
                    <a:pt x="9" y="724"/>
                  </a:lnTo>
                  <a:lnTo>
                    <a:pt x="9" y="726"/>
                  </a:lnTo>
                  <a:lnTo>
                    <a:pt x="7" y="730"/>
                  </a:lnTo>
                  <a:lnTo>
                    <a:pt x="3" y="733"/>
                  </a:lnTo>
                  <a:lnTo>
                    <a:pt x="0" y="739"/>
                  </a:lnTo>
                  <a:close/>
                  <a:moveTo>
                    <a:pt x="0" y="709"/>
                  </a:moveTo>
                  <a:lnTo>
                    <a:pt x="0" y="694"/>
                  </a:lnTo>
                  <a:lnTo>
                    <a:pt x="7" y="689"/>
                  </a:lnTo>
                  <a:lnTo>
                    <a:pt x="13" y="686"/>
                  </a:lnTo>
                  <a:lnTo>
                    <a:pt x="16" y="685"/>
                  </a:lnTo>
                  <a:lnTo>
                    <a:pt x="19" y="685"/>
                  </a:lnTo>
                  <a:lnTo>
                    <a:pt x="18" y="687"/>
                  </a:lnTo>
                  <a:lnTo>
                    <a:pt x="14" y="693"/>
                  </a:lnTo>
                  <a:lnTo>
                    <a:pt x="8" y="700"/>
                  </a:lnTo>
                  <a:lnTo>
                    <a:pt x="0" y="709"/>
                  </a:lnTo>
                  <a:close/>
                  <a:moveTo>
                    <a:pt x="0" y="680"/>
                  </a:moveTo>
                  <a:lnTo>
                    <a:pt x="0" y="663"/>
                  </a:lnTo>
                  <a:lnTo>
                    <a:pt x="12" y="654"/>
                  </a:lnTo>
                  <a:lnTo>
                    <a:pt x="22" y="647"/>
                  </a:lnTo>
                  <a:lnTo>
                    <a:pt x="29" y="643"/>
                  </a:lnTo>
                  <a:lnTo>
                    <a:pt x="33" y="642"/>
                  </a:lnTo>
                  <a:lnTo>
                    <a:pt x="32" y="647"/>
                  </a:lnTo>
                  <a:lnTo>
                    <a:pt x="25" y="656"/>
                  </a:lnTo>
                  <a:lnTo>
                    <a:pt x="14" y="667"/>
                  </a:lnTo>
                  <a:lnTo>
                    <a:pt x="0" y="680"/>
                  </a:lnTo>
                  <a:close/>
                  <a:moveTo>
                    <a:pt x="0" y="651"/>
                  </a:moveTo>
                  <a:lnTo>
                    <a:pt x="0" y="635"/>
                  </a:lnTo>
                  <a:lnTo>
                    <a:pt x="3" y="632"/>
                  </a:lnTo>
                  <a:lnTo>
                    <a:pt x="7" y="629"/>
                  </a:lnTo>
                  <a:lnTo>
                    <a:pt x="23" y="614"/>
                  </a:lnTo>
                  <a:lnTo>
                    <a:pt x="38" y="605"/>
                  </a:lnTo>
                  <a:lnTo>
                    <a:pt x="42" y="600"/>
                  </a:lnTo>
                  <a:lnTo>
                    <a:pt x="47" y="598"/>
                  </a:lnTo>
                  <a:lnTo>
                    <a:pt x="51" y="598"/>
                  </a:lnTo>
                  <a:lnTo>
                    <a:pt x="52" y="598"/>
                  </a:lnTo>
                  <a:lnTo>
                    <a:pt x="52" y="599"/>
                  </a:lnTo>
                  <a:lnTo>
                    <a:pt x="50" y="603"/>
                  </a:lnTo>
                  <a:lnTo>
                    <a:pt x="47" y="607"/>
                  </a:lnTo>
                  <a:lnTo>
                    <a:pt x="42" y="612"/>
                  </a:lnTo>
                  <a:lnTo>
                    <a:pt x="29" y="625"/>
                  </a:lnTo>
                  <a:lnTo>
                    <a:pt x="13" y="641"/>
                  </a:lnTo>
                  <a:lnTo>
                    <a:pt x="6" y="647"/>
                  </a:lnTo>
                  <a:lnTo>
                    <a:pt x="0" y="651"/>
                  </a:lnTo>
                  <a:close/>
                  <a:moveTo>
                    <a:pt x="0" y="623"/>
                  </a:moveTo>
                  <a:lnTo>
                    <a:pt x="0" y="611"/>
                  </a:lnTo>
                  <a:lnTo>
                    <a:pt x="13" y="598"/>
                  </a:lnTo>
                  <a:lnTo>
                    <a:pt x="28" y="582"/>
                  </a:lnTo>
                  <a:lnTo>
                    <a:pt x="46" y="568"/>
                  </a:lnTo>
                  <a:lnTo>
                    <a:pt x="60" y="557"/>
                  </a:lnTo>
                  <a:lnTo>
                    <a:pt x="66" y="554"/>
                  </a:lnTo>
                  <a:lnTo>
                    <a:pt x="71" y="551"/>
                  </a:lnTo>
                  <a:lnTo>
                    <a:pt x="75" y="550"/>
                  </a:lnTo>
                  <a:lnTo>
                    <a:pt x="76" y="550"/>
                  </a:lnTo>
                  <a:lnTo>
                    <a:pt x="76" y="553"/>
                  </a:lnTo>
                  <a:lnTo>
                    <a:pt x="75" y="555"/>
                  </a:lnTo>
                  <a:lnTo>
                    <a:pt x="71" y="560"/>
                  </a:lnTo>
                  <a:lnTo>
                    <a:pt x="66" y="566"/>
                  </a:lnTo>
                  <a:lnTo>
                    <a:pt x="52" y="579"/>
                  </a:lnTo>
                  <a:lnTo>
                    <a:pt x="35" y="594"/>
                  </a:lnTo>
                  <a:lnTo>
                    <a:pt x="25" y="603"/>
                  </a:lnTo>
                  <a:lnTo>
                    <a:pt x="15" y="611"/>
                  </a:lnTo>
                  <a:lnTo>
                    <a:pt x="7" y="617"/>
                  </a:lnTo>
                  <a:lnTo>
                    <a:pt x="0" y="623"/>
                  </a:lnTo>
                  <a:close/>
                  <a:moveTo>
                    <a:pt x="0" y="574"/>
                  </a:moveTo>
                  <a:lnTo>
                    <a:pt x="0" y="562"/>
                  </a:lnTo>
                  <a:lnTo>
                    <a:pt x="6" y="557"/>
                  </a:lnTo>
                  <a:lnTo>
                    <a:pt x="10" y="555"/>
                  </a:lnTo>
                  <a:lnTo>
                    <a:pt x="13" y="554"/>
                  </a:lnTo>
                  <a:lnTo>
                    <a:pt x="15" y="554"/>
                  </a:lnTo>
                  <a:lnTo>
                    <a:pt x="14" y="556"/>
                  </a:lnTo>
                  <a:lnTo>
                    <a:pt x="12" y="561"/>
                  </a:lnTo>
                  <a:lnTo>
                    <a:pt x="7" y="567"/>
                  </a:lnTo>
                  <a:lnTo>
                    <a:pt x="0" y="574"/>
                  </a:lnTo>
                  <a:close/>
                  <a:moveTo>
                    <a:pt x="0" y="553"/>
                  </a:moveTo>
                  <a:lnTo>
                    <a:pt x="0" y="536"/>
                  </a:lnTo>
                  <a:lnTo>
                    <a:pt x="18" y="522"/>
                  </a:lnTo>
                  <a:lnTo>
                    <a:pt x="33" y="510"/>
                  </a:lnTo>
                  <a:lnTo>
                    <a:pt x="39" y="506"/>
                  </a:lnTo>
                  <a:lnTo>
                    <a:pt x="44" y="503"/>
                  </a:lnTo>
                  <a:lnTo>
                    <a:pt x="47" y="502"/>
                  </a:lnTo>
                  <a:lnTo>
                    <a:pt x="50" y="502"/>
                  </a:lnTo>
                  <a:lnTo>
                    <a:pt x="47" y="508"/>
                  </a:lnTo>
                  <a:lnTo>
                    <a:pt x="38" y="518"/>
                  </a:lnTo>
                  <a:lnTo>
                    <a:pt x="23" y="532"/>
                  </a:lnTo>
                  <a:lnTo>
                    <a:pt x="4" y="548"/>
                  </a:lnTo>
                  <a:lnTo>
                    <a:pt x="2" y="550"/>
                  </a:lnTo>
                  <a:lnTo>
                    <a:pt x="0" y="553"/>
                  </a:lnTo>
                  <a:close/>
                  <a:moveTo>
                    <a:pt x="0" y="528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5" y="503"/>
                  </a:lnTo>
                  <a:lnTo>
                    <a:pt x="25" y="493"/>
                  </a:lnTo>
                  <a:lnTo>
                    <a:pt x="37" y="484"/>
                  </a:lnTo>
                  <a:lnTo>
                    <a:pt x="56" y="467"/>
                  </a:lnTo>
                  <a:lnTo>
                    <a:pt x="72" y="455"/>
                  </a:lnTo>
                  <a:lnTo>
                    <a:pt x="79" y="450"/>
                  </a:lnTo>
                  <a:lnTo>
                    <a:pt x="84" y="448"/>
                  </a:lnTo>
                  <a:lnTo>
                    <a:pt x="88" y="447"/>
                  </a:lnTo>
                  <a:lnTo>
                    <a:pt x="89" y="447"/>
                  </a:lnTo>
                  <a:lnTo>
                    <a:pt x="86" y="452"/>
                  </a:lnTo>
                  <a:lnTo>
                    <a:pt x="77" y="462"/>
                  </a:lnTo>
                  <a:lnTo>
                    <a:pt x="61" y="478"/>
                  </a:lnTo>
                  <a:lnTo>
                    <a:pt x="42" y="494"/>
                  </a:lnTo>
                  <a:lnTo>
                    <a:pt x="29" y="505"/>
                  </a:lnTo>
                  <a:lnTo>
                    <a:pt x="19" y="515"/>
                  </a:lnTo>
                  <a:lnTo>
                    <a:pt x="8" y="522"/>
                  </a:lnTo>
                  <a:lnTo>
                    <a:pt x="0" y="528"/>
                  </a:lnTo>
                  <a:close/>
                  <a:moveTo>
                    <a:pt x="0" y="491"/>
                  </a:moveTo>
                  <a:lnTo>
                    <a:pt x="0" y="475"/>
                  </a:lnTo>
                  <a:lnTo>
                    <a:pt x="16" y="462"/>
                  </a:lnTo>
                  <a:lnTo>
                    <a:pt x="31" y="452"/>
                  </a:lnTo>
                  <a:lnTo>
                    <a:pt x="40" y="446"/>
                  </a:lnTo>
                  <a:lnTo>
                    <a:pt x="45" y="445"/>
                  </a:lnTo>
                  <a:lnTo>
                    <a:pt x="41" y="450"/>
                  </a:lnTo>
                  <a:lnTo>
                    <a:pt x="33" y="460"/>
                  </a:lnTo>
                  <a:lnTo>
                    <a:pt x="18" y="474"/>
                  </a:lnTo>
                  <a:lnTo>
                    <a:pt x="0" y="491"/>
                  </a:lnTo>
                  <a:close/>
                  <a:moveTo>
                    <a:pt x="0" y="469"/>
                  </a:moveTo>
                  <a:lnTo>
                    <a:pt x="0" y="460"/>
                  </a:lnTo>
                  <a:lnTo>
                    <a:pt x="7" y="452"/>
                  </a:lnTo>
                  <a:lnTo>
                    <a:pt x="16" y="443"/>
                  </a:lnTo>
                  <a:lnTo>
                    <a:pt x="27" y="434"/>
                  </a:lnTo>
                  <a:lnTo>
                    <a:pt x="39" y="424"/>
                  </a:lnTo>
                  <a:lnTo>
                    <a:pt x="60" y="407"/>
                  </a:lnTo>
                  <a:lnTo>
                    <a:pt x="77" y="393"/>
                  </a:lnTo>
                  <a:lnTo>
                    <a:pt x="90" y="385"/>
                  </a:lnTo>
                  <a:lnTo>
                    <a:pt x="96" y="384"/>
                  </a:lnTo>
                  <a:lnTo>
                    <a:pt x="92" y="389"/>
                  </a:lnTo>
                  <a:lnTo>
                    <a:pt x="82" y="401"/>
                  </a:lnTo>
                  <a:lnTo>
                    <a:pt x="65" y="416"/>
                  </a:lnTo>
                  <a:lnTo>
                    <a:pt x="45" y="434"/>
                  </a:lnTo>
                  <a:lnTo>
                    <a:pt x="32" y="446"/>
                  </a:lnTo>
                  <a:lnTo>
                    <a:pt x="19" y="455"/>
                  </a:lnTo>
                  <a:lnTo>
                    <a:pt x="8" y="464"/>
                  </a:lnTo>
                  <a:lnTo>
                    <a:pt x="0" y="469"/>
                  </a:lnTo>
                  <a:close/>
                  <a:moveTo>
                    <a:pt x="0" y="452"/>
                  </a:moveTo>
                  <a:lnTo>
                    <a:pt x="0" y="445"/>
                  </a:lnTo>
                  <a:lnTo>
                    <a:pt x="4" y="442"/>
                  </a:lnTo>
                  <a:lnTo>
                    <a:pt x="6" y="442"/>
                  </a:lnTo>
                  <a:lnTo>
                    <a:pt x="4" y="445"/>
                  </a:lnTo>
                  <a:lnTo>
                    <a:pt x="0" y="452"/>
                  </a:lnTo>
                  <a:close/>
                  <a:moveTo>
                    <a:pt x="0" y="439"/>
                  </a:moveTo>
                  <a:lnTo>
                    <a:pt x="0" y="423"/>
                  </a:lnTo>
                  <a:lnTo>
                    <a:pt x="4" y="420"/>
                  </a:lnTo>
                  <a:lnTo>
                    <a:pt x="26" y="402"/>
                  </a:lnTo>
                  <a:lnTo>
                    <a:pt x="44" y="388"/>
                  </a:lnTo>
                  <a:lnTo>
                    <a:pt x="57" y="379"/>
                  </a:lnTo>
                  <a:lnTo>
                    <a:pt x="63" y="378"/>
                  </a:lnTo>
                  <a:lnTo>
                    <a:pt x="59" y="383"/>
                  </a:lnTo>
                  <a:lnTo>
                    <a:pt x="48" y="395"/>
                  </a:lnTo>
                  <a:lnTo>
                    <a:pt x="32" y="410"/>
                  </a:lnTo>
                  <a:lnTo>
                    <a:pt x="10" y="429"/>
                  </a:lnTo>
                  <a:lnTo>
                    <a:pt x="4" y="434"/>
                  </a:lnTo>
                  <a:lnTo>
                    <a:pt x="0" y="439"/>
                  </a:lnTo>
                  <a:close/>
                  <a:moveTo>
                    <a:pt x="0" y="407"/>
                  </a:moveTo>
                  <a:lnTo>
                    <a:pt x="0" y="393"/>
                  </a:lnTo>
                  <a:lnTo>
                    <a:pt x="14" y="383"/>
                  </a:lnTo>
                  <a:lnTo>
                    <a:pt x="25" y="374"/>
                  </a:lnTo>
                  <a:lnTo>
                    <a:pt x="33" y="370"/>
                  </a:lnTo>
                  <a:lnTo>
                    <a:pt x="35" y="370"/>
                  </a:lnTo>
                  <a:lnTo>
                    <a:pt x="34" y="373"/>
                  </a:lnTo>
                  <a:lnTo>
                    <a:pt x="26" y="382"/>
                  </a:lnTo>
                  <a:lnTo>
                    <a:pt x="15" y="393"/>
                  </a:lnTo>
                  <a:lnTo>
                    <a:pt x="0" y="407"/>
                  </a:lnTo>
                  <a:close/>
                  <a:moveTo>
                    <a:pt x="0" y="390"/>
                  </a:moveTo>
                  <a:lnTo>
                    <a:pt x="0" y="382"/>
                  </a:lnTo>
                  <a:lnTo>
                    <a:pt x="8" y="373"/>
                  </a:lnTo>
                  <a:lnTo>
                    <a:pt x="18" y="364"/>
                  </a:lnTo>
                  <a:lnTo>
                    <a:pt x="29" y="354"/>
                  </a:lnTo>
                  <a:lnTo>
                    <a:pt x="41" y="344"/>
                  </a:lnTo>
                  <a:lnTo>
                    <a:pt x="65" y="325"/>
                  </a:lnTo>
                  <a:lnTo>
                    <a:pt x="84" y="310"/>
                  </a:lnTo>
                  <a:lnTo>
                    <a:pt x="98" y="301"/>
                  </a:lnTo>
                  <a:lnTo>
                    <a:pt x="104" y="298"/>
                  </a:lnTo>
                  <a:lnTo>
                    <a:pt x="101" y="304"/>
                  </a:lnTo>
                  <a:lnTo>
                    <a:pt x="89" y="316"/>
                  </a:lnTo>
                  <a:lnTo>
                    <a:pt x="70" y="333"/>
                  </a:lnTo>
                  <a:lnTo>
                    <a:pt x="47" y="353"/>
                  </a:lnTo>
                  <a:lnTo>
                    <a:pt x="33" y="365"/>
                  </a:lnTo>
                  <a:lnTo>
                    <a:pt x="20" y="374"/>
                  </a:lnTo>
                  <a:lnTo>
                    <a:pt x="9" y="383"/>
                  </a:lnTo>
                  <a:lnTo>
                    <a:pt x="0" y="390"/>
                  </a:lnTo>
                  <a:close/>
                  <a:moveTo>
                    <a:pt x="0" y="377"/>
                  </a:moveTo>
                  <a:lnTo>
                    <a:pt x="0" y="368"/>
                  </a:lnTo>
                  <a:lnTo>
                    <a:pt x="10" y="360"/>
                  </a:lnTo>
                  <a:lnTo>
                    <a:pt x="15" y="359"/>
                  </a:lnTo>
                  <a:lnTo>
                    <a:pt x="12" y="365"/>
                  </a:lnTo>
                  <a:lnTo>
                    <a:pt x="0" y="377"/>
                  </a:lnTo>
                  <a:close/>
                  <a:moveTo>
                    <a:pt x="0" y="365"/>
                  </a:moveTo>
                  <a:lnTo>
                    <a:pt x="0" y="353"/>
                  </a:lnTo>
                  <a:lnTo>
                    <a:pt x="12" y="344"/>
                  </a:lnTo>
                  <a:lnTo>
                    <a:pt x="25" y="332"/>
                  </a:lnTo>
                  <a:lnTo>
                    <a:pt x="48" y="313"/>
                  </a:lnTo>
                  <a:lnTo>
                    <a:pt x="69" y="297"/>
                  </a:lnTo>
                  <a:lnTo>
                    <a:pt x="83" y="288"/>
                  </a:lnTo>
                  <a:lnTo>
                    <a:pt x="89" y="285"/>
                  </a:lnTo>
                  <a:lnTo>
                    <a:pt x="85" y="291"/>
                  </a:lnTo>
                  <a:lnTo>
                    <a:pt x="72" y="303"/>
                  </a:lnTo>
                  <a:lnTo>
                    <a:pt x="53" y="321"/>
                  </a:lnTo>
                  <a:lnTo>
                    <a:pt x="29" y="341"/>
                  </a:lnTo>
                  <a:lnTo>
                    <a:pt x="14" y="354"/>
                  </a:lnTo>
                  <a:lnTo>
                    <a:pt x="0" y="365"/>
                  </a:lnTo>
                  <a:close/>
                  <a:moveTo>
                    <a:pt x="0" y="349"/>
                  </a:moveTo>
                  <a:lnTo>
                    <a:pt x="0" y="346"/>
                  </a:lnTo>
                  <a:lnTo>
                    <a:pt x="1" y="346"/>
                  </a:lnTo>
                  <a:lnTo>
                    <a:pt x="1" y="346"/>
                  </a:lnTo>
                  <a:lnTo>
                    <a:pt x="1" y="347"/>
                  </a:lnTo>
                  <a:lnTo>
                    <a:pt x="0" y="349"/>
                  </a:lnTo>
                  <a:close/>
                  <a:moveTo>
                    <a:pt x="0" y="342"/>
                  </a:moveTo>
                  <a:lnTo>
                    <a:pt x="0" y="330"/>
                  </a:lnTo>
                  <a:lnTo>
                    <a:pt x="7" y="323"/>
                  </a:lnTo>
                  <a:lnTo>
                    <a:pt x="14" y="317"/>
                  </a:lnTo>
                  <a:lnTo>
                    <a:pt x="39" y="297"/>
                  </a:lnTo>
                  <a:lnTo>
                    <a:pt x="60" y="282"/>
                  </a:lnTo>
                  <a:lnTo>
                    <a:pt x="75" y="271"/>
                  </a:lnTo>
                  <a:lnTo>
                    <a:pt x="80" y="269"/>
                  </a:lnTo>
                  <a:lnTo>
                    <a:pt x="76" y="275"/>
                  </a:lnTo>
                  <a:lnTo>
                    <a:pt x="64" y="288"/>
                  </a:lnTo>
                  <a:lnTo>
                    <a:pt x="44" y="304"/>
                  </a:lnTo>
                  <a:lnTo>
                    <a:pt x="19" y="326"/>
                  </a:lnTo>
                  <a:lnTo>
                    <a:pt x="9" y="334"/>
                  </a:lnTo>
                  <a:lnTo>
                    <a:pt x="0" y="342"/>
                  </a:lnTo>
                  <a:close/>
                  <a:moveTo>
                    <a:pt x="0" y="321"/>
                  </a:moveTo>
                  <a:lnTo>
                    <a:pt x="0" y="309"/>
                  </a:lnTo>
                  <a:lnTo>
                    <a:pt x="4" y="304"/>
                  </a:lnTo>
                  <a:lnTo>
                    <a:pt x="9" y="300"/>
                  </a:lnTo>
                  <a:lnTo>
                    <a:pt x="35" y="279"/>
                  </a:lnTo>
                  <a:lnTo>
                    <a:pt x="57" y="263"/>
                  </a:lnTo>
                  <a:lnTo>
                    <a:pt x="72" y="252"/>
                  </a:lnTo>
                  <a:lnTo>
                    <a:pt x="78" y="250"/>
                  </a:lnTo>
                  <a:lnTo>
                    <a:pt x="73" y="256"/>
                  </a:lnTo>
                  <a:lnTo>
                    <a:pt x="60" y="269"/>
                  </a:lnTo>
                  <a:lnTo>
                    <a:pt x="40" y="287"/>
                  </a:lnTo>
                  <a:lnTo>
                    <a:pt x="14" y="308"/>
                  </a:lnTo>
                  <a:lnTo>
                    <a:pt x="7" y="315"/>
                  </a:lnTo>
                  <a:lnTo>
                    <a:pt x="0" y="321"/>
                  </a:lnTo>
                  <a:close/>
                  <a:moveTo>
                    <a:pt x="385" y="0"/>
                  </a:moveTo>
                  <a:lnTo>
                    <a:pt x="385" y="13"/>
                  </a:lnTo>
                  <a:lnTo>
                    <a:pt x="383" y="14"/>
                  </a:lnTo>
                  <a:lnTo>
                    <a:pt x="354" y="36"/>
                  </a:lnTo>
                  <a:lnTo>
                    <a:pt x="330" y="54"/>
                  </a:lnTo>
                  <a:lnTo>
                    <a:pt x="313" y="64"/>
                  </a:lnTo>
                  <a:lnTo>
                    <a:pt x="306" y="68"/>
                  </a:lnTo>
                  <a:lnTo>
                    <a:pt x="311" y="61"/>
                  </a:lnTo>
                  <a:lnTo>
                    <a:pt x="326" y="48"/>
                  </a:lnTo>
                  <a:lnTo>
                    <a:pt x="349" y="29"/>
                  </a:lnTo>
                  <a:lnTo>
                    <a:pt x="379" y="6"/>
                  </a:lnTo>
                  <a:lnTo>
                    <a:pt x="385" y="0"/>
                  </a:lnTo>
                  <a:close/>
                  <a:moveTo>
                    <a:pt x="385" y="20"/>
                  </a:moveTo>
                  <a:lnTo>
                    <a:pt x="385" y="33"/>
                  </a:lnTo>
                  <a:lnTo>
                    <a:pt x="376" y="41"/>
                  </a:lnTo>
                  <a:lnTo>
                    <a:pt x="348" y="62"/>
                  </a:lnTo>
                  <a:lnTo>
                    <a:pt x="324" y="79"/>
                  </a:lnTo>
                  <a:lnTo>
                    <a:pt x="309" y="89"/>
                  </a:lnTo>
                  <a:lnTo>
                    <a:pt x="301" y="92"/>
                  </a:lnTo>
                  <a:lnTo>
                    <a:pt x="306" y="86"/>
                  </a:lnTo>
                  <a:lnTo>
                    <a:pt x="320" y="73"/>
                  </a:lnTo>
                  <a:lnTo>
                    <a:pt x="343" y="54"/>
                  </a:lnTo>
                  <a:lnTo>
                    <a:pt x="372" y="31"/>
                  </a:lnTo>
                  <a:lnTo>
                    <a:pt x="377" y="26"/>
                  </a:lnTo>
                  <a:lnTo>
                    <a:pt x="385" y="20"/>
                  </a:lnTo>
                  <a:close/>
                  <a:moveTo>
                    <a:pt x="385" y="43"/>
                  </a:moveTo>
                  <a:lnTo>
                    <a:pt x="385" y="57"/>
                  </a:lnTo>
                  <a:lnTo>
                    <a:pt x="376" y="64"/>
                  </a:lnTo>
                  <a:lnTo>
                    <a:pt x="349" y="85"/>
                  </a:lnTo>
                  <a:lnTo>
                    <a:pt x="325" y="101"/>
                  </a:lnTo>
                  <a:lnTo>
                    <a:pt x="310" y="111"/>
                  </a:lnTo>
                  <a:lnTo>
                    <a:pt x="303" y="113"/>
                  </a:lnTo>
                  <a:lnTo>
                    <a:pt x="307" y="107"/>
                  </a:lnTo>
                  <a:lnTo>
                    <a:pt x="322" y="94"/>
                  </a:lnTo>
                  <a:lnTo>
                    <a:pt x="343" y="76"/>
                  </a:lnTo>
                  <a:lnTo>
                    <a:pt x="370" y="55"/>
                  </a:lnTo>
                  <a:lnTo>
                    <a:pt x="377" y="49"/>
                  </a:lnTo>
                  <a:lnTo>
                    <a:pt x="385" y="43"/>
                  </a:lnTo>
                  <a:close/>
                  <a:moveTo>
                    <a:pt x="385" y="68"/>
                  </a:moveTo>
                  <a:lnTo>
                    <a:pt x="385" y="82"/>
                  </a:lnTo>
                  <a:lnTo>
                    <a:pt x="382" y="85"/>
                  </a:lnTo>
                  <a:lnTo>
                    <a:pt x="356" y="105"/>
                  </a:lnTo>
                  <a:lnTo>
                    <a:pt x="334" y="120"/>
                  </a:lnTo>
                  <a:lnTo>
                    <a:pt x="325" y="126"/>
                  </a:lnTo>
                  <a:lnTo>
                    <a:pt x="318" y="130"/>
                  </a:lnTo>
                  <a:lnTo>
                    <a:pt x="313" y="132"/>
                  </a:lnTo>
                  <a:lnTo>
                    <a:pt x="311" y="132"/>
                  </a:lnTo>
                  <a:lnTo>
                    <a:pt x="316" y="126"/>
                  </a:lnTo>
                  <a:lnTo>
                    <a:pt x="329" y="113"/>
                  </a:lnTo>
                  <a:lnTo>
                    <a:pt x="350" y="95"/>
                  </a:lnTo>
                  <a:lnTo>
                    <a:pt x="376" y="75"/>
                  </a:lnTo>
                  <a:lnTo>
                    <a:pt x="381" y="71"/>
                  </a:lnTo>
                  <a:lnTo>
                    <a:pt x="385" y="68"/>
                  </a:lnTo>
                  <a:close/>
                  <a:moveTo>
                    <a:pt x="385" y="95"/>
                  </a:moveTo>
                  <a:lnTo>
                    <a:pt x="385" y="111"/>
                  </a:lnTo>
                  <a:lnTo>
                    <a:pt x="363" y="127"/>
                  </a:lnTo>
                  <a:lnTo>
                    <a:pt x="344" y="139"/>
                  </a:lnTo>
                  <a:lnTo>
                    <a:pt x="331" y="148"/>
                  </a:lnTo>
                  <a:lnTo>
                    <a:pt x="326" y="149"/>
                  </a:lnTo>
                  <a:lnTo>
                    <a:pt x="330" y="143"/>
                  </a:lnTo>
                  <a:lnTo>
                    <a:pt x="342" y="131"/>
                  </a:lnTo>
                  <a:lnTo>
                    <a:pt x="361" y="114"/>
                  </a:lnTo>
                  <a:lnTo>
                    <a:pt x="385" y="95"/>
                  </a:lnTo>
                  <a:close/>
                  <a:moveTo>
                    <a:pt x="385" y="126"/>
                  </a:moveTo>
                  <a:lnTo>
                    <a:pt x="385" y="142"/>
                  </a:lnTo>
                  <a:lnTo>
                    <a:pt x="370" y="151"/>
                  </a:lnTo>
                  <a:lnTo>
                    <a:pt x="358" y="158"/>
                  </a:lnTo>
                  <a:lnTo>
                    <a:pt x="351" y="163"/>
                  </a:lnTo>
                  <a:lnTo>
                    <a:pt x="348" y="163"/>
                  </a:lnTo>
                  <a:lnTo>
                    <a:pt x="349" y="159"/>
                  </a:lnTo>
                  <a:lnTo>
                    <a:pt x="357" y="151"/>
                  </a:lnTo>
                  <a:lnTo>
                    <a:pt x="369" y="139"/>
                  </a:lnTo>
                  <a:lnTo>
                    <a:pt x="385" y="126"/>
                  </a:lnTo>
                  <a:close/>
                  <a:moveTo>
                    <a:pt x="385" y="145"/>
                  </a:moveTo>
                  <a:lnTo>
                    <a:pt x="385" y="157"/>
                  </a:lnTo>
                  <a:lnTo>
                    <a:pt x="376" y="164"/>
                  </a:lnTo>
                  <a:lnTo>
                    <a:pt x="367" y="172"/>
                  </a:lnTo>
                  <a:lnTo>
                    <a:pt x="357" y="181"/>
                  </a:lnTo>
                  <a:lnTo>
                    <a:pt x="345" y="189"/>
                  </a:lnTo>
                  <a:lnTo>
                    <a:pt x="322" y="208"/>
                  </a:lnTo>
                  <a:lnTo>
                    <a:pt x="301" y="222"/>
                  </a:lnTo>
                  <a:lnTo>
                    <a:pt x="294" y="227"/>
                  </a:lnTo>
                  <a:lnTo>
                    <a:pt x="287" y="231"/>
                  </a:lnTo>
                  <a:lnTo>
                    <a:pt x="284" y="232"/>
                  </a:lnTo>
                  <a:lnTo>
                    <a:pt x="281" y="232"/>
                  </a:lnTo>
                  <a:lnTo>
                    <a:pt x="282" y="229"/>
                  </a:lnTo>
                  <a:lnTo>
                    <a:pt x="285" y="226"/>
                  </a:lnTo>
                  <a:lnTo>
                    <a:pt x="290" y="221"/>
                  </a:lnTo>
                  <a:lnTo>
                    <a:pt x="297" y="214"/>
                  </a:lnTo>
                  <a:lnTo>
                    <a:pt x="316" y="197"/>
                  </a:lnTo>
                  <a:lnTo>
                    <a:pt x="339" y="178"/>
                  </a:lnTo>
                  <a:lnTo>
                    <a:pt x="351" y="169"/>
                  </a:lnTo>
                  <a:lnTo>
                    <a:pt x="364" y="159"/>
                  </a:lnTo>
                  <a:lnTo>
                    <a:pt x="375" y="151"/>
                  </a:lnTo>
                  <a:lnTo>
                    <a:pt x="385" y="145"/>
                  </a:lnTo>
                  <a:close/>
                  <a:moveTo>
                    <a:pt x="385" y="163"/>
                  </a:moveTo>
                  <a:lnTo>
                    <a:pt x="385" y="172"/>
                  </a:lnTo>
                  <a:lnTo>
                    <a:pt x="379" y="175"/>
                  </a:lnTo>
                  <a:lnTo>
                    <a:pt x="376" y="175"/>
                  </a:lnTo>
                  <a:lnTo>
                    <a:pt x="377" y="171"/>
                  </a:lnTo>
                  <a:lnTo>
                    <a:pt x="385" y="163"/>
                  </a:lnTo>
                  <a:close/>
                  <a:moveTo>
                    <a:pt x="385" y="178"/>
                  </a:moveTo>
                  <a:lnTo>
                    <a:pt x="385" y="195"/>
                  </a:lnTo>
                  <a:lnTo>
                    <a:pt x="381" y="199"/>
                  </a:lnTo>
                  <a:lnTo>
                    <a:pt x="379" y="201"/>
                  </a:lnTo>
                  <a:lnTo>
                    <a:pt x="355" y="219"/>
                  </a:lnTo>
                  <a:lnTo>
                    <a:pt x="336" y="232"/>
                  </a:lnTo>
                  <a:lnTo>
                    <a:pt x="328" y="237"/>
                  </a:lnTo>
                  <a:lnTo>
                    <a:pt x="322" y="240"/>
                  </a:lnTo>
                  <a:lnTo>
                    <a:pt x="317" y="241"/>
                  </a:lnTo>
                  <a:lnTo>
                    <a:pt x="316" y="241"/>
                  </a:lnTo>
                  <a:lnTo>
                    <a:pt x="316" y="239"/>
                  </a:lnTo>
                  <a:lnTo>
                    <a:pt x="319" y="235"/>
                  </a:lnTo>
                  <a:lnTo>
                    <a:pt x="324" y="231"/>
                  </a:lnTo>
                  <a:lnTo>
                    <a:pt x="330" y="224"/>
                  </a:lnTo>
                  <a:lnTo>
                    <a:pt x="348" y="208"/>
                  </a:lnTo>
                  <a:lnTo>
                    <a:pt x="370" y="189"/>
                  </a:lnTo>
                  <a:lnTo>
                    <a:pt x="377" y="183"/>
                  </a:lnTo>
                  <a:lnTo>
                    <a:pt x="385" y="178"/>
                  </a:lnTo>
                  <a:close/>
                  <a:moveTo>
                    <a:pt x="385" y="219"/>
                  </a:moveTo>
                  <a:lnTo>
                    <a:pt x="385" y="234"/>
                  </a:lnTo>
                  <a:lnTo>
                    <a:pt x="374" y="241"/>
                  </a:lnTo>
                  <a:lnTo>
                    <a:pt x="366" y="247"/>
                  </a:lnTo>
                  <a:lnTo>
                    <a:pt x="360" y="250"/>
                  </a:lnTo>
                  <a:lnTo>
                    <a:pt x="356" y="250"/>
                  </a:lnTo>
                  <a:lnTo>
                    <a:pt x="357" y="246"/>
                  </a:lnTo>
                  <a:lnTo>
                    <a:pt x="363" y="239"/>
                  </a:lnTo>
                  <a:lnTo>
                    <a:pt x="373" y="229"/>
                  </a:lnTo>
                  <a:lnTo>
                    <a:pt x="385" y="219"/>
                  </a:lnTo>
                  <a:close/>
                  <a:moveTo>
                    <a:pt x="385" y="240"/>
                  </a:moveTo>
                  <a:lnTo>
                    <a:pt x="385" y="257"/>
                  </a:lnTo>
                  <a:lnTo>
                    <a:pt x="376" y="265"/>
                  </a:lnTo>
                  <a:lnTo>
                    <a:pt x="367" y="272"/>
                  </a:lnTo>
                  <a:lnTo>
                    <a:pt x="345" y="289"/>
                  </a:lnTo>
                  <a:lnTo>
                    <a:pt x="326" y="302"/>
                  </a:lnTo>
                  <a:lnTo>
                    <a:pt x="319" y="306"/>
                  </a:lnTo>
                  <a:lnTo>
                    <a:pt x="313" y="309"/>
                  </a:lnTo>
                  <a:lnTo>
                    <a:pt x="310" y="310"/>
                  </a:lnTo>
                  <a:lnTo>
                    <a:pt x="309" y="310"/>
                  </a:lnTo>
                  <a:lnTo>
                    <a:pt x="309" y="308"/>
                  </a:lnTo>
                  <a:lnTo>
                    <a:pt x="311" y="304"/>
                  </a:lnTo>
                  <a:lnTo>
                    <a:pt x="316" y="298"/>
                  </a:lnTo>
                  <a:lnTo>
                    <a:pt x="322" y="292"/>
                  </a:lnTo>
                  <a:lnTo>
                    <a:pt x="338" y="277"/>
                  </a:lnTo>
                  <a:lnTo>
                    <a:pt x="358" y="260"/>
                  </a:lnTo>
                  <a:lnTo>
                    <a:pt x="373" y="250"/>
                  </a:lnTo>
                  <a:lnTo>
                    <a:pt x="385" y="240"/>
                  </a:lnTo>
                  <a:close/>
                  <a:moveTo>
                    <a:pt x="385" y="288"/>
                  </a:moveTo>
                  <a:lnTo>
                    <a:pt x="385" y="303"/>
                  </a:lnTo>
                  <a:lnTo>
                    <a:pt x="376" y="309"/>
                  </a:lnTo>
                  <a:lnTo>
                    <a:pt x="369" y="313"/>
                  </a:lnTo>
                  <a:lnTo>
                    <a:pt x="363" y="315"/>
                  </a:lnTo>
                  <a:lnTo>
                    <a:pt x="361" y="314"/>
                  </a:lnTo>
                  <a:lnTo>
                    <a:pt x="362" y="311"/>
                  </a:lnTo>
                  <a:lnTo>
                    <a:pt x="367" y="306"/>
                  </a:lnTo>
                  <a:lnTo>
                    <a:pt x="375" y="297"/>
                  </a:lnTo>
                  <a:lnTo>
                    <a:pt x="385" y="288"/>
                  </a:lnTo>
                  <a:close/>
                  <a:moveTo>
                    <a:pt x="385" y="311"/>
                  </a:moveTo>
                  <a:lnTo>
                    <a:pt x="385" y="330"/>
                  </a:lnTo>
                  <a:lnTo>
                    <a:pt x="382" y="333"/>
                  </a:lnTo>
                  <a:lnTo>
                    <a:pt x="380" y="335"/>
                  </a:lnTo>
                  <a:lnTo>
                    <a:pt x="360" y="351"/>
                  </a:lnTo>
                  <a:lnTo>
                    <a:pt x="342" y="363"/>
                  </a:lnTo>
                  <a:lnTo>
                    <a:pt x="336" y="366"/>
                  </a:lnTo>
                  <a:lnTo>
                    <a:pt x="330" y="368"/>
                  </a:lnTo>
                  <a:lnTo>
                    <a:pt x="326" y="370"/>
                  </a:lnTo>
                  <a:lnTo>
                    <a:pt x="325" y="370"/>
                  </a:lnTo>
                  <a:lnTo>
                    <a:pt x="325" y="367"/>
                  </a:lnTo>
                  <a:lnTo>
                    <a:pt x="328" y="364"/>
                  </a:lnTo>
                  <a:lnTo>
                    <a:pt x="331" y="359"/>
                  </a:lnTo>
                  <a:lnTo>
                    <a:pt x="337" y="353"/>
                  </a:lnTo>
                  <a:lnTo>
                    <a:pt x="351" y="339"/>
                  </a:lnTo>
                  <a:lnTo>
                    <a:pt x="372" y="322"/>
                  </a:lnTo>
                  <a:lnTo>
                    <a:pt x="379" y="316"/>
                  </a:lnTo>
                  <a:lnTo>
                    <a:pt x="385" y="311"/>
                  </a:lnTo>
                  <a:close/>
                  <a:moveTo>
                    <a:pt x="385" y="344"/>
                  </a:moveTo>
                  <a:lnTo>
                    <a:pt x="385" y="353"/>
                  </a:lnTo>
                  <a:lnTo>
                    <a:pt x="379" y="360"/>
                  </a:lnTo>
                  <a:lnTo>
                    <a:pt x="369" y="370"/>
                  </a:lnTo>
                  <a:lnTo>
                    <a:pt x="358" y="379"/>
                  </a:lnTo>
                  <a:lnTo>
                    <a:pt x="345" y="389"/>
                  </a:lnTo>
                  <a:lnTo>
                    <a:pt x="326" y="404"/>
                  </a:lnTo>
                  <a:lnTo>
                    <a:pt x="311" y="415"/>
                  </a:lnTo>
                  <a:lnTo>
                    <a:pt x="304" y="418"/>
                  </a:lnTo>
                  <a:lnTo>
                    <a:pt x="299" y="421"/>
                  </a:lnTo>
                  <a:lnTo>
                    <a:pt x="296" y="422"/>
                  </a:lnTo>
                  <a:lnTo>
                    <a:pt x="293" y="422"/>
                  </a:lnTo>
                  <a:lnTo>
                    <a:pt x="293" y="420"/>
                  </a:lnTo>
                  <a:lnTo>
                    <a:pt x="296" y="416"/>
                  </a:lnTo>
                  <a:lnTo>
                    <a:pt x="299" y="411"/>
                  </a:lnTo>
                  <a:lnTo>
                    <a:pt x="305" y="405"/>
                  </a:lnTo>
                  <a:lnTo>
                    <a:pt x="319" y="392"/>
                  </a:lnTo>
                  <a:lnTo>
                    <a:pt x="338" y="376"/>
                  </a:lnTo>
                  <a:lnTo>
                    <a:pt x="353" y="365"/>
                  </a:lnTo>
                  <a:lnTo>
                    <a:pt x="366" y="355"/>
                  </a:lnTo>
                  <a:lnTo>
                    <a:pt x="376" y="348"/>
                  </a:lnTo>
                  <a:lnTo>
                    <a:pt x="385" y="344"/>
                  </a:lnTo>
                  <a:close/>
                  <a:moveTo>
                    <a:pt x="385" y="397"/>
                  </a:moveTo>
                  <a:lnTo>
                    <a:pt x="385" y="414"/>
                  </a:lnTo>
                  <a:lnTo>
                    <a:pt x="377" y="418"/>
                  </a:lnTo>
                  <a:lnTo>
                    <a:pt x="372" y="422"/>
                  </a:lnTo>
                  <a:lnTo>
                    <a:pt x="367" y="423"/>
                  </a:lnTo>
                  <a:lnTo>
                    <a:pt x="364" y="422"/>
                  </a:lnTo>
                  <a:lnTo>
                    <a:pt x="366" y="418"/>
                  </a:lnTo>
                  <a:lnTo>
                    <a:pt x="369" y="414"/>
                  </a:lnTo>
                  <a:lnTo>
                    <a:pt x="376" y="405"/>
                  </a:lnTo>
                  <a:lnTo>
                    <a:pt x="385" y="397"/>
                  </a:lnTo>
                  <a:close/>
                  <a:moveTo>
                    <a:pt x="385" y="427"/>
                  </a:moveTo>
                  <a:lnTo>
                    <a:pt x="385" y="448"/>
                  </a:lnTo>
                  <a:lnTo>
                    <a:pt x="370" y="459"/>
                  </a:lnTo>
                  <a:lnTo>
                    <a:pt x="357" y="466"/>
                  </a:lnTo>
                  <a:lnTo>
                    <a:pt x="353" y="468"/>
                  </a:lnTo>
                  <a:lnTo>
                    <a:pt x="349" y="471"/>
                  </a:lnTo>
                  <a:lnTo>
                    <a:pt x="347" y="471"/>
                  </a:lnTo>
                  <a:lnTo>
                    <a:pt x="344" y="471"/>
                  </a:lnTo>
                  <a:lnTo>
                    <a:pt x="344" y="468"/>
                  </a:lnTo>
                  <a:lnTo>
                    <a:pt x="347" y="465"/>
                  </a:lnTo>
                  <a:lnTo>
                    <a:pt x="350" y="460"/>
                  </a:lnTo>
                  <a:lnTo>
                    <a:pt x="355" y="455"/>
                  </a:lnTo>
                  <a:lnTo>
                    <a:pt x="368" y="442"/>
                  </a:lnTo>
                  <a:lnTo>
                    <a:pt x="385" y="427"/>
                  </a:lnTo>
                  <a:close/>
                  <a:moveTo>
                    <a:pt x="385" y="461"/>
                  </a:moveTo>
                  <a:lnTo>
                    <a:pt x="385" y="481"/>
                  </a:lnTo>
                  <a:lnTo>
                    <a:pt x="381" y="484"/>
                  </a:lnTo>
                  <a:lnTo>
                    <a:pt x="377" y="487"/>
                  </a:lnTo>
                  <a:lnTo>
                    <a:pt x="360" y="500"/>
                  </a:lnTo>
                  <a:lnTo>
                    <a:pt x="345" y="510"/>
                  </a:lnTo>
                  <a:lnTo>
                    <a:pt x="339" y="513"/>
                  </a:lnTo>
                  <a:lnTo>
                    <a:pt x="335" y="516"/>
                  </a:lnTo>
                  <a:lnTo>
                    <a:pt x="331" y="517"/>
                  </a:lnTo>
                  <a:lnTo>
                    <a:pt x="330" y="516"/>
                  </a:lnTo>
                  <a:lnTo>
                    <a:pt x="330" y="513"/>
                  </a:lnTo>
                  <a:lnTo>
                    <a:pt x="331" y="510"/>
                  </a:lnTo>
                  <a:lnTo>
                    <a:pt x="335" y="506"/>
                  </a:lnTo>
                  <a:lnTo>
                    <a:pt x="339" y="500"/>
                  </a:lnTo>
                  <a:lnTo>
                    <a:pt x="353" y="487"/>
                  </a:lnTo>
                  <a:lnTo>
                    <a:pt x="369" y="473"/>
                  </a:lnTo>
                  <a:lnTo>
                    <a:pt x="377" y="467"/>
                  </a:lnTo>
                  <a:lnTo>
                    <a:pt x="385" y="461"/>
                  </a:lnTo>
                  <a:close/>
                  <a:moveTo>
                    <a:pt x="385" y="498"/>
                  </a:moveTo>
                  <a:lnTo>
                    <a:pt x="385" y="515"/>
                  </a:lnTo>
                  <a:lnTo>
                    <a:pt x="376" y="523"/>
                  </a:lnTo>
                  <a:lnTo>
                    <a:pt x="366" y="532"/>
                  </a:lnTo>
                  <a:lnTo>
                    <a:pt x="349" y="544"/>
                  </a:lnTo>
                  <a:lnTo>
                    <a:pt x="335" y="554"/>
                  </a:lnTo>
                  <a:lnTo>
                    <a:pt x="329" y="557"/>
                  </a:lnTo>
                  <a:lnTo>
                    <a:pt x="325" y="560"/>
                  </a:lnTo>
                  <a:lnTo>
                    <a:pt x="322" y="560"/>
                  </a:lnTo>
                  <a:lnTo>
                    <a:pt x="320" y="560"/>
                  </a:lnTo>
                  <a:lnTo>
                    <a:pt x="320" y="557"/>
                  </a:lnTo>
                  <a:lnTo>
                    <a:pt x="322" y="554"/>
                  </a:lnTo>
                  <a:lnTo>
                    <a:pt x="324" y="549"/>
                  </a:lnTo>
                  <a:lnTo>
                    <a:pt x="329" y="544"/>
                  </a:lnTo>
                  <a:lnTo>
                    <a:pt x="341" y="532"/>
                  </a:lnTo>
                  <a:lnTo>
                    <a:pt x="357" y="518"/>
                  </a:lnTo>
                  <a:lnTo>
                    <a:pt x="372" y="506"/>
                  </a:lnTo>
                  <a:lnTo>
                    <a:pt x="385" y="498"/>
                  </a:lnTo>
                  <a:close/>
                  <a:moveTo>
                    <a:pt x="385" y="537"/>
                  </a:moveTo>
                  <a:lnTo>
                    <a:pt x="385" y="550"/>
                  </a:lnTo>
                  <a:lnTo>
                    <a:pt x="374" y="562"/>
                  </a:lnTo>
                  <a:lnTo>
                    <a:pt x="358" y="574"/>
                  </a:lnTo>
                  <a:lnTo>
                    <a:pt x="343" y="587"/>
                  </a:lnTo>
                  <a:lnTo>
                    <a:pt x="330" y="595"/>
                  </a:lnTo>
                  <a:lnTo>
                    <a:pt x="324" y="599"/>
                  </a:lnTo>
                  <a:lnTo>
                    <a:pt x="319" y="600"/>
                  </a:lnTo>
                  <a:lnTo>
                    <a:pt x="317" y="601"/>
                  </a:lnTo>
                  <a:lnTo>
                    <a:pt x="315" y="600"/>
                  </a:lnTo>
                  <a:lnTo>
                    <a:pt x="315" y="599"/>
                  </a:lnTo>
                  <a:lnTo>
                    <a:pt x="317" y="595"/>
                  </a:lnTo>
                  <a:lnTo>
                    <a:pt x="319" y="591"/>
                  </a:lnTo>
                  <a:lnTo>
                    <a:pt x="324" y="586"/>
                  </a:lnTo>
                  <a:lnTo>
                    <a:pt x="335" y="574"/>
                  </a:lnTo>
                  <a:lnTo>
                    <a:pt x="350" y="561"/>
                  </a:lnTo>
                  <a:lnTo>
                    <a:pt x="369" y="546"/>
                  </a:lnTo>
                  <a:lnTo>
                    <a:pt x="385" y="537"/>
                  </a:lnTo>
                  <a:close/>
                  <a:moveTo>
                    <a:pt x="385" y="576"/>
                  </a:moveTo>
                  <a:lnTo>
                    <a:pt x="385" y="588"/>
                  </a:lnTo>
                  <a:lnTo>
                    <a:pt x="373" y="600"/>
                  </a:lnTo>
                  <a:lnTo>
                    <a:pt x="357" y="616"/>
                  </a:lnTo>
                  <a:lnTo>
                    <a:pt x="342" y="626"/>
                  </a:lnTo>
                  <a:lnTo>
                    <a:pt x="329" y="636"/>
                  </a:lnTo>
                  <a:lnTo>
                    <a:pt x="324" y="638"/>
                  </a:lnTo>
                  <a:lnTo>
                    <a:pt x="319" y="641"/>
                  </a:lnTo>
                  <a:lnTo>
                    <a:pt x="317" y="641"/>
                  </a:lnTo>
                  <a:lnTo>
                    <a:pt x="315" y="639"/>
                  </a:lnTo>
                  <a:lnTo>
                    <a:pt x="315" y="638"/>
                  </a:lnTo>
                  <a:lnTo>
                    <a:pt x="316" y="635"/>
                  </a:lnTo>
                  <a:lnTo>
                    <a:pt x="319" y="631"/>
                  </a:lnTo>
                  <a:lnTo>
                    <a:pt x="323" y="626"/>
                  </a:lnTo>
                  <a:lnTo>
                    <a:pt x="334" y="614"/>
                  </a:lnTo>
                  <a:lnTo>
                    <a:pt x="349" y="601"/>
                  </a:lnTo>
                  <a:lnTo>
                    <a:pt x="360" y="593"/>
                  </a:lnTo>
                  <a:lnTo>
                    <a:pt x="369" y="586"/>
                  </a:lnTo>
                  <a:lnTo>
                    <a:pt x="379" y="580"/>
                  </a:lnTo>
                  <a:lnTo>
                    <a:pt x="385" y="576"/>
                  </a:lnTo>
                  <a:close/>
                  <a:moveTo>
                    <a:pt x="385" y="617"/>
                  </a:moveTo>
                  <a:lnTo>
                    <a:pt x="385" y="630"/>
                  </a:lnTo>
                  <a:lnTo>
                    <a:pt x="374" y="642"/>
                  </a:lnTo>
                  <a:lnTo>
                    <a:pt x="360" y="654"/>
                  </a:lnTo>
                  <a:lnTo>
                    <a:pt x="345" y="666"/>
                  </a:lnTo>
                  <a:lnTo>
                    <a:pt x="334" y="674"/>
                  </a:lnTo>
                  <a:lnTo>
                    <a:pt x="329" y="676"/>
                  </a:lnTo>
                  <a:lnTo>
                    <a:pt x="324" y="677"/>
                  </a:lnTo>
                  <a:lnTo>
                    <a:pt x="322" y="679"/>
                  </a:lnTo>
                  <a:lnTo>
                    <a:pt x="319" y="677"/>
                  </a:lnTo>
                  <a:lnTo>
                    <a:pt x="319" y="675"/>
                  </a:lnTo>
                  <a:lnTo>
                    <a:pt x="320" y="673"/>
                  </a:lnTo>
                  <a:lnTo>
                    <a:pt x="323" y="668"/>
                  </a:lnTo>
                  <a:lnTo>
                    <a:pt x="328" y="663"/>
                  </a:lnTo>
                  <a:lnTo>
                    <a:pt x="338" y="652"/>
                  </a:lnTo>
                  <a:lnTo>
                    <a:pt x="351" y="641"/>
                  </a:lnTo>
                  <a:lnTo>
                    <a:pt x="361" y="632"/>
                  </a:lnTo>
                  <a:lnTo>
                    <a:pt x="370" y="625"/>
                  </a:lnTo>
                  <a:lnTo>
                    <a:pt x="379" y="620"/>
                  </a:lnTo>
                  <a:lnTo>
                    <a:pt x="385" y="617"/>
                  </a:lnTo>
                  <a:close/>
                  <a:moveTo>
                    <a:pt x="385" y="658"/>
                  </a:moveTo>
                  <a:lnTo>
                    <a:pt x="385" y="675"/>
                  </a:lnTo>
                  <a:lnTo>
                    <a:pt x="377" y="682"/>
                  </a:lnTo>
                  <a:lnTo>
                    <a:pt x="368" y="690"/>
                  </a:lnTo>
                  <a:lnTo>
                    <a:pt x="354" y="701"/>
                  </a:lnTo>
                  <a:lnTo>
                    <a:pt x="342" y="709"/>
                  </a:lnTo>
                  <a:lnTo>
                    <a:pt x="337" y="712"/>
                  </a:lnTo>
                  <a:lnTo>
                    <a:pt x="334" y="713"/>
                  </a:lnTo>
                  <a:lnTo>
                    <a:pt x="330" y="714"/>
                  </a:lnTo>
                  <a:lnTo>
                    <a:pt x="329" y="713"/>
                  </a:lnTo>
                  <a:lnTo>
                    <a:pt x="329" y="711"/>
                  </a:lnTo>
                  <a:lnTo>
                    <a:pt x="330" y="708"/>
                  </a:lnTo>
                  <a:lnTo>
                    <a:pt x="332" y="705"/>
                  </a:lnTo>
                  <a:lnTo>
                    <a:pt x="336" y="700"/>
                  </a:lnTo>
                  <a:lnTo>
                    <a:pt x="347" y="689"/>
                  </a:lnTo>
                  <a:lnTo>
                    <a:pt x="360" y="677"/>
                  </a:lnTo>
                  <a:lnTo>
                    <a:pt x="373" y="667"/>
                  </a:lnTo>
                  <a:lnTo>
                    <a:pt x="385" y="658"/>
                  </a:lnTo>
                  <a:close/>
                  <a:moveTo>
                    <a:pt x="385" y="702"/>
                  </a:moveTo>
                  <a:lnTo>
                    <a:pt x="385" y="723"/>
                  </a:lnTo>
                  <a:lnTo>
                    <a:pt x="382" y="724"/>
                  </a:lnTo>
                  <a:lnTo>
                    <a:pt x="381" y="726"/>
                  </a:lnTo>
                  <a:lnTo>
                    <a:pt x="367" y="737"/>
                  </a:lnTo>
                  <a:lnTo>
                    <a:pt x="356" y="744"/>
                  </a:lnTo>
                  <a:lnTo>
                    <a:pt x="351" y="746"/>
                  </a:lnTo>
                  <a:lnTo>
                    <a:pt x="348" y="748"/>
                  </a:lnTo>
                  <a:lnTo>
                    <a:pt x="344" y="749"/>
                  </a:lnTo>
                  <a:lnTo>
                    <a:pt x="343" y="748"/>
                  </a:lnTo>
                  <a:lnTo>
                    <a:pt x="343" y="745"/>
                  </a:lnTo>
                  <a:lnTo>
                    <a:pt x="344" y="743"/>
                  </a:lnTo>
                  <a:lnTo>
                    <a:pt x="347" y="739"/>
                  </a:lnTo>
                  <a:lnTo>
                    <a:pt x="350" y="734"/>
                  </a:lnTo>
                  <a:lnTo>
                    <a:pt x="360" y="724"/>
                  </a:lnTo>
                  <a:lnTo>
                    <a:pt x="372" y="712"/>
                  </a:lnTo>
                  <a:lnTo>
                    <a:pt x="379" y="707"/>
                  </a:lnTo>
                  <a:lnTo>
                    <a:pt x="385" y="702"/>
                  </a:lnTo>
                  <a:close/>
                  <a:moveTo>
                    <a:pt x="385" y="750"/>
                  </a:moveTo>
                  <a:lnTo>
                    <a:pt x="385" y="770"/>
                  </a:lnTo>
                  <a:lnTo>
                    <a:pt x="376" y="776"/>
                  </a:lnTo>
                  <a:lnTo>
                    <a:pt x="369" y="780"/>
                  </a:lnTo>
                  <a:lnTo>
                    <a:pt x="364" y="781"/>
                  </a:lnTo>
                  <a:lnTo>
                    <a:pt x="361" y="781"/>
                  </a:lnTo>
                  <a:lnTo>
                    <a:pt x="361" y="778"/>
                  </a:lnTo>
                  <a:lnTo>
                    <a:pt x="362" y="776"/>
                  </a:lnTo>
                  <a:lnTo>
                    <a:pt x="364" y="772"/>
                  </a:lnTo>
                  <a:lnTo>
                    <a:pt x="367" y="769"/>
                  </a:lnTo>
                  <a:lnTo>
                    <a:pt x="374" y="759"/>
                  </a:lnTo>
                  <a:lnTo>
                    <a:pt x="385" y="750"/>
                  </a:lnTo>
                  <a:close/>
                  <a:moveTo>
                    <a:pt x="385" y="807"/>
                  </a:moveTo>
                  <a:lnTo>
                    <a:pt x="385" y="813"/>
                  </a:lnTo>
                  <a:lnTo>
                    <a:pt x="385" y="812"/>
                  </a:lnTo>
                  <a:lnTo>
                    <a:pt x="385" y="812"/>
                  </a:lnTo>
                  <a:lnTo>
                    <a:pt x="385" y="810"/>
                  </a:lnTo>
                  <a:lnTo>
                    <a:pt x="385" y="807"/>
                  </a:lnTo>
                  <a:close/>
                  <a:moveTo>
                    <a:pt x="385" y="859"/>
                  </a:moveTo>
                  <a:lnTo>
                    <a:pt x="385" y="873"/>
                  </a:lnTo>
                  <a:lnTo>
                    <a:pt x="379" y="881"/>
                  </a:lnTo>
                  <a:lnTo>
                    <a:pt x="370" y="888"/>
                  </a:lnTo>
                  <a:lnTo>
                    <a:pt x="358" y="897"/>
                  </a:lnTo>
                  <a:lnTo>
                    <a:pt x="349" y="903"/>
                  </a:lnTo>
                  <a:lnTo>
                    <a:pt x="345" y="906"/>
                  </a:lnTo>
                  <a:lnTo>
                    <a:pt x="342" y="907"/>
                  </a:lnTo>
                  <a:lnTo>
                    <a:pt x="339" y="907"/>
                  </a:lnTo>
                  <a:lnTo>
                    <a:pt x="338" y="906"/>
                  </a:lnTo>
                  <a:lnTo>
                    <a:pt x="338" y="904"/>
                  </a:lnTo>
                  <a:lnTo>
                    <a:pt x="338" y="902"/>
                  </a:lnTo>
                  <a:lnTo>
                    <a:pt x="341" y="898"/>
                  </a:lnTo>
                  <a:lnTo>
                    <a:pt x="343" y="894"/>
                  </a:lnTo>
                  <a:lnTo>
                    <a:pt x="351" y="885"/>
                  </a:lnTo>
                  <a:lnTo>
                    <a:pt x="362" y="875"/>
                  </a:lnTo>
                  <a:lnTo>
                    <a:pt x="374" y="865"/>
                  </a:lnTo>
                  <a:lnTo>
                    <a:pt x="385" y="859"/>
                  </a:lnTo>
                  <a:close/>
                  <a:moveTo>
                    <a:pt x="385" y="913"/>
                  </a:moveTo>
                  <a:lnTo>
                    <a:pt x="385" y="930"/>
                  </a:lnTo>
                  <a:lnTo>
                    <a:pt x="381" y="932"/>
                  </a:lnTo>
                  <a:lnTo>
                    <a:pt x="376" y="934"/>
                  </a:lnTo>
                  <a:lnTo>
                    <a:pt x="374" y="934"/>
                  </a:lnTo>
                  <a:lnTo>
                    <a:pt x="373" y="933"/>
                  </a:lnTo>
                  <a:lnTo>
                    <a:pt x="373" y="930"/>
                  </a:lnTo>
                  <a:lnTo>
                    <a:pt x="375" y="926"/>
                  </a:lnTo>
                  <a:lnTo>
                    <a:pt x="379" y="920"/>
                  </a:lnTo>
                  <a:lnTo>
                    <a:pt x="385" y="913"/>
                  </a:lnTo>
                  <a:close/>
                  <a:moveTo>
                    <a:pt x="385" y="976"/>
                  </a:moveTo>
                  <a:lnTo>
                    <a:pt x="385" y="991"/>
                  </a:lnTo>
                  <a:lnTo>
                    <a:pt x="381" y="996"/>
                  </a:lnTo>
                  <a:lnTo>
                    <a:pt x="375" y="1001"/>
                  </a:lnTo>
                  <a:lnTo>
                    <a:pt x="366" y="1008"/>
                  </a:lnTo>
                  <a:lnTo>
                    <a:pt x="357" y="1014"/>
                  </a:lnTo>
                  <a:lnTo>
                    <a:pt x="354" y="1015"/>
                  </a:lnTo>
                  <a:lnTo>
                    <a:pt x="351" y="1016"/>
                  </a:lnTo>
                  <a:lnTo>
                    <a:pt x="349" y="1016"/>
                  </a:lnTo>
                  <a:lnTo>
                    <a:pt x="348" y="1016"/>
                  </a:lnTo>
                  <a:lnTo>
                    <a:pt x="347" y="1014"/>
                  </a:lnTo>
                  <a:lnTo>
                    <a:pt x="348" y="1011"/>
                  </a:lnTo>
                  <a:lnTo>
                    <a:pt x="349" y="1009"/>
                  </a:lnTo>
                  <a:lnTo>
                    <a:pt x="351" y="1005"/>
                  </a:lnTo>
                  <a:lnTo>
                    <a:pt x="358" y="997"/>
                  </a:lnTo>
                  <a:lnTo>
                    <a:pt x="368" y="988"/>
                  </a:lnTo>
                  <a:lnTo>
                    <a:pt x="376" y="980"/>
                  </a:lnTo>
                  <a:lnTo>
                    <a:pt x="385" y="976"/>
                  </a:lnTo>
                  <a:close/>
                  <a:moveTo>
                    <a:pt x="261" y="104"/>
                  </a:moveTo>
                  <a:lnTo>
                    <a:pt x="254" y="106"/>
                  </a:lnTo>
                  <a:lnTo>
                    <a:pt x="238" y="117"/>
                  </a:lnTo>
                  <a:lnTo>
                    <a:pt x="216" y="133"/>
                  </a:lnTo>
                  <a:lnTo>
                    <a:pt x="187" y="155"/>
                  </a:lnTo>
                  <a:lnTo>
                    <a:pt x="161" y="177"/>
                  </a:lnTo>
                  <a:lnTo>
                    <a:pt x="139" y="195"/>
                  </a:lnTo>
                  <a:lnTo>
                    <a:pt x="124" y="209"/>
                  </a:lnTo>
                  <a:lnTo>
                    <a:pt x="121" y="215"/>
                  </a:lnTo>
                  <a:lnTo>
                    <a:pt x="127" y="212"/>
                  </a:lnTo>
                  <a:lnTo>
                    <a:pt x="142" y="201"/>
                  </a:lnTo>
                  <a:lnTo>
                    <a:pt x="166" y="184"/>
                  </a:lnTo>
                  <a:lnTo>
                    <a:pt x="193" y="163"/>
                  </a:lnTo>
                  <a:lnTo>
                    <a:pt x="221" y="140"/>
                  </a:lnTo>
                  <a:lnTo>
                    <a:pt x="242" y="123"/>
                  </a:lnTo>
                  <a:lnTo>
                    <a:pt x="256" y="109"/>
                  </a:lnTo>
                  <a:lnTo>
                    <a:pt x="261" y="104"/>
                  </a:lnTo>
                  <a:close/>
                  <a:moveTo>
                    <a:pt x="33" y="297"/>
                  </a:moveTo>
                  <a:lnTo>
                    <a:pt x="39" y="294"/>
                  </a:lnTo>
                  <a:lnTo>
                    <a:pt x="54" y="284"/>
                  </a:lnTo>
                  <a:lnTo>
                    <a:pt x="76" y="268"/>
                  </a:lnTo>
                  <a:lnTo>
                    <a:pt x="102" y="246"/>
                  </a:lnTo>
                  <a:lnTo>
                    <a:pt x="128" y="225"/>
                  </a:lnTo>
                  <a:lnTo>
                    <a:pt x="149" y="207"/>
                  </a:lnTo>
                  <a:lnTo>
                    <a:pt x="162" y="194"/>
                  </a:lnTo>
                  <a:lnTo>
                    <a:pt x="167" y="188"/>
                  </a:lnTo>
                  <a:lnTo>
                    <a:pt x="160" y="190"/>
                  </a:lnTo>
                  <a:lnTo>
                    <a:pt x="146" y="201"/>
                  </a:lnTo>
                  <a:lnTo>
                    <a:pt x="123" y="216"/>
                  </a:lnTo>
                  <a:lnTo>
                    <a:pt x="97" y="238"/>
                  </a:lnTo>
                  <a:lnTo>
                    <a:pt x="71" y="259"/>
                  </a:lnTo>
                  <a:lnTo>
                    <a:pt x="51" y="278"/>
                  </a:lnTo>
                  <a:lnTo>
                    <a:pt x="38" y="291"/>
                  </a:lnTo>
                  <a:lnTo>
                    <a:pt x="33" y="297"/>
                  </a:lnTo>
                  <a:close/>
                  <a:moveTo>
                    <a:pt x="210" y="153"/>
                  </a:moveTo>
                  <a:lnTo>
                    <a:pt x="217" y="150"/>
                  </a:lnTo>
                  <a:lnTo>
                    <a:pt x="233" y="139"/>
                  </a:lnTo>
                  <a:lnTo>
                    <a:pt x="256" y="123"/>
                  </a:lnTo>
                  <a:lnTo>
                    <a:pt x="284" y="101"/>
                  </a:lnTo>
                  <a:lnTo>
                    <a:pt x="311" y="80"/>
                  </a:lnTo>
                  <a:lnTo>
                    <a:pt x="334" y="61"/>
                  </a:lnTo>
                  <a:lnTo>
                    <a:pt x="348" y="48"/>
                  </a:lnTo>
                  <a:lnTo>
                    <a:pt x="353" y="42"/>
                  </a:lnTo>
                  <a:lnTo>
                    <a:pt x="347" y="44"/>
                  </a:lnTo>
                  <a:lnTo>
                    <a:pt x="330" y="55"/>
                  </a:lnTo>
                  <a:lnTo>
                    <a:pt x="306" y="71"/>
                  </a:lnTo>
                  <a:lnTo>
                    <a:pt x="279" y="93"/>
                  </a:lnTo>
                  <a:lnTo>
                    <a:pt x="252" y="114"/>
                  </a:lnTo>
                  <a:lnTo>
                    <a:pt x="229" y="133"/>
                  </a:lnTo>
                  <a:lnTo>
                    <a:pt x="215" y="148"/>
                  </a:lnTo>
                  <a:lnTo>
                    <a:pt x="210" y="153"/>
                  </a:lnTo>
                  <a:close/>
                  <a:moveTo>
                    <a:pt x="121" y="235"/>
                  </a:moveTo>
                  <a:lnTo>
                    <a:pt x="128" y="233"/>
                  </a:lnTo>
                  <a:lnTo>
                    <a:pt x="143" y="222"/>
                  </a:lnTo>
                  <a:lnTo>
                    <a:pt x="165" y="206"/>
                  </a:lnTo>
                  <a:lnTo>
                    <a:pt x="192" y="184"/>
                  </a:lnTo>
                  <a:lnTo>
                    <a:pt x="218" y="163"/>
                  </a:lnTo>
                  <a:lnTo>
                    <a:pt x="240" y="145"/>
                  </a:lnTo>
                  <a:lnTo>
                    <a:pt x="253" y="132"/>
                  </a:lnTo>
                  <a:lnTo>
                    <a:pt x="257" y="126"/>
                  </a:lnTo>
                  <a:lnTo>
                    <a:pt x="252" y="128"/>
                  </a:lnTo>
                  <a:lnTo>
                    <a:pt x="236" y="139"/>
                  </a:lnTo>
                  <a:lnTo>
                    <a:pt x="214" y="156"/>
                  </a:lnTo>
                  <a:lnTo>
                    <a:pt x="186" y="176"/>
                  </a:lnTo>
                  <a:lnTo>
                    <a:pt x="160" y="197"/>
                  </a:lnTo>
                  <a:lnTo>
                    <a:pt x="140" y="216"/>
                  </a:lnTo>
                  <a:lnTo>
                    <a:pt x="126" y="229"/>
                  </a:lnTo>
                  <a:lnTo>
                    <a:pt x="121" y="235"/>
                  </a:lnTo>
                  <a:close/>
                  <a:moveTo>
                    <a:pt x="40" y="314"/>
                  </a:moveTo>
                  <a:lnTo>
                    <a:pt x="46" y="311"/>
                  </a:lnTo>
                  <a:lnTo>
                    <a:pt x="61" y="301"/>
                  </a:lnTo>
                  <a:lnTo>
                    <a:pt x="82" y="285"/>
                  </a:lnTo>
                  <a:lnTo>
                    <a:pt x="108" y="264"/>
                  </a:lnTo>
                  <a:lnTo>
                    <a:pt x="133" y="244"/>
                  </a:lnTo>
                  <a:lnTo>
                    <a:pt x="153" y="226"/>
                  </a:lnTo>
                  <a:lnTo>
                    <a:pt x="166" y="213"/>
                  </a:lnTo>
                  <a:lnTo>
                    <a:pt x="170" y="208"/>
                  </a:lnTo>
                  <a:lnTo>
                    <a:pt x="164" y="210"/>
                  </a:lnTo>
                  <a:lnTo>
                    <a:pt x="148" y="220"/>
                  </a:lnTo>
                  <a:lnTo>
                    <a:pt x="128" y="235"/>
                  </a:lnTo>
                  <a:lnTo>
                    <a:pt x="102" y="256"/>
                  </a:lnTo>
                  <a:lnTo>
                    <a:pt x="77" y="277"/>
                  </a:lnTo>
                  <a:lnTo>
                    <a:pt x="57" y="295"/>
                  </a:lnTo>
                  <a:lnTo>
                    <a:pt x="44" y="308"/>
                  </a:lnTo>
                  <a:lnTo>
                    <a:pt x="40" y="314"/>
                  </a:lnTo>
                  <a:close/>
                  <a:moveTo>
                    <a:pt x="211" y="174"/>
                  </a:moveTo>
                  <a:lnTo>
                    <a:pt x="218" y="171"/>
                  </a:lnTo>
                  <a:lnTo>
                    <a:pt x="234" y="162"/>
                  </a:lnTo>
                  <a:lnTo>
                    <a:pt x="256" y="145"/>
                  </a:lnTo>
                  <a:lnTo>
                    <a:pt x="284" y="124"/>
                  </a:lnTo>
                  <a:lnTo>
                    <a:pt x="310" y="102"/>
                  </a:lnTo>
                  <a:lnTo>
                    <a:pt x="331" y="85"/>
                  </a:lnTo>
                  <a:lnTo>
                    <a:pt x="345" y="71"/>
                  </a:lnTo>
                  <a:lnTo>
                    <a:pt x="350" y="66"/>
                  </a:lnTo>
                  <a:lnTo>
                    <a:pt x="343" y="68"/>
                  </a:lnTo>
                  <a:lnTo>
                    <a:pt x="328" y="79"/>
                  </a:lnTo>
                  <a:lnTo>
                    <a:pt x="305" y="94"/>
                  </a:lnTo>
                  <a:lnTo>
                    <a:pt x="278" y="115"/>
                  </a:lnTo>
                  <a:lnTo>
                    <a:pt x="250" y="137"/>
                  </a:lnTo>
                  <a:lnTo>
                    <a:pt x="230" y="155"/>
                  </a:lnTo>
                  <a:lnTo>
                    <a:pt x="216" y="168"/>
                  </a:lnTo>
                  <a:lnTo>
                    <a:pt x="211" y="174"/>
                  </a:lnTo>
                  <a:close/>
                  <a:moveTo>
                    <a:pt x="129" y="252"/>
                  </a:moveTo>
                  <a:lnTo>
                    <a:pt x="135" y="250"/>
                  </a:lnTo>
                  <a:lnTo>
                    <a:pt x="151" y="240"/>
                  </a:lnTo>
                  <a:lnTo>
                    <a:pt x="172" y="225"/>
                  </a:lnTo>
                  <a:lnTo>
                    <a:pt x="197" y="203"/>
                  </a:lnTo>
                  <a:lnTo>
                    <a:pt x="223" y="183"/>
                  </a:lnTo>
                  <a:lnTo>
                    <a:pt x="243" y="165"/>
                  </a:lnTo>
                  <a:lnTo>
                    <a:pt x="256" y="152"/>
                  </a:lnTo>
                  <a:lnTo>
                    <a:pt x="260" y="146"/>
                  </a:lnTo>
                  <a:lnTo>
                    <a:pt x="254" y="149"/>
                  </a:lnTo>
                  <a:lnTo>
                    <a:pt x="240" y="159"/>
                  </a:lnTo>
                  <a:lnTo>
                    <a:pt x="217" y="175"/>
                  </a:lnTo>
                  <a:lnTo>
                    <a:pt x="192" y="195"/>
                  </a:lnTo>
                  <a:lnTo>
                    <a:pt x="166" y="215"/>
                  </a:lnTo>
                  <a:lnTo>
                    <a:pt x="146" y="233"/>
                  </a:lnTo>
                  <a:lnTo>
                    <a:pt x="133" y="246"/>
                  </a:lnTo>
                  <a:lnTo>
                    <a:pt x="129" y="252"/>
                  </a:lnTo>
                  <a:close/>
                  <a:moveTo>
                    <a:pt x="53" y="327"/>
                  </a:moveTo>
                  <a:lnTo>
                    <a:pt x="59" y="325"/>
                  </a:lnTo>
                  <a:lnTo>
                    <a:pt x="73" y="315"/>
                  </a:lnTo>
                  <a:lnTo>
                    <a:pt x="94" y="300"/>
                  </a:lnTo>
                  <a:lnTo>
                    <a:pt x="118" y="281"/>
                  </a:lnTo>
                  <a:lnTo>
                    <a:pt x="142" y="260"/>
                  </a:lnTo>
                  <a:lnTo>
                    <a:pt x="162" y="243"/>
                  </a:lnTo>
                  <a:lnTo>
                    <a:pt x="174" y="231"/>
                  </a:lnTo>
                  <a:lnTo>
                    <a:pt x="179" y="225"/>
                  </a:lnTo>
                  <a:lnTo>
                    <a:pt x="173" y="227"/>
                  </a:lnTo>
                  <a:lnTo>
                    <a:pt x="158" y="237"/>
                  </a:lnTo>
                  <a:lnTo>
                    <a:pt x="138" y="252"/>
                  </a:lnTo>
                  <a:lnTo>
                    <a:pt x="113" y="271"/>
                  </a:lnTo>
                  <a:lnTo>
                    <a:pt x="89" y="291"/>
                  </a:lnTo>
                  <a:lnTo>
                    <a:pt x="70" y="309"/>
                  </a:lnTo>
                  <a:lnTo>
                    <a:pt x="57" y="321"/>
                  </a:lnTo>
                  <a:lnTo>
                    <a:pt x="53" y="327"/>
                  </a:lnTo>
                  <a:close/>
                  <a:moveTo>
                    <a:pt x="219" y="191"/>
                  </a:moveTo>
                  <a:lnTo>
                    <a:pt x="225" y="190"/>
                  </a:lnTo>
                  <a:lnTo>
                    <a:pt x="241" y="180"/>
                  </a:lnTo>
                  <a:lnTo>
                    <a:pt x="262" y="164"/>
                  </a:lnTo>
                  <a:lnTo>
                    <a:pt x="288" y="144"/>
                  </a:lnTo>
                  <a:lnTo>
                    <a:pt x="315" y="123"/>
                  </a:lnTo>
                  <a:lnTo>
                    <a:pt x="336" y="106"/>
                  </a:lnTo>
                  <a:lnTo>
                    <a:pt x="349" y="93"/>
                  </a:lnTo>
                  <a:lnTo>
                    <a:pt x="353" y="87"/>
                  </a:lnTo>
                  <a:lnTo>
                    <a:pt x="347" y="89"/>
                  </a:lnTo>
                  <a:lnTo>
                    <a:pt x="331" y="99"/>
                  </a:lnTo>
                  <a:lnTo>
                    <a:pt x="310" y="114"/>
                  </a:lnTo>
                  <a:lnTo>
                    <a:pt x="284" y="134"/>
                  </a:lnTo>
                  <a:lnTo>
                    <a:pt x="257" y="156"/>
                  </a:lnTo>
                  <a:lnTo>
                    <a:pt x="236" y="174"/>
                  </a:lnTo>
                  <a:lnTo>
                    <a:pt x="223" y="186"/>
                  </a:lnTo>
                  <a:lnTo>
                    <a:pt x="219" y="191"/>
                  </a:lnTo>
                  <a:close/>
                  <a:moveTo>
                    <a:pt x="142" y="268"/>
                  </a:moveTo>
                  <a:lnTo>
                    <a:pt x="148" y="265"/>
                  </a:lnTo>
                  <a:lnTo>
                    <a:pt x="164" y="256"/>
                  </a:lnTo>
                  <a:lnTo>
                    <a:pt x="184" y="240"/>
                  </a:lnTo>
                  <a:lnTo>
                    <a:pt x="209" y="220"/>
                  </a:lnTo>
                  <a:lnTo>
                    <a:pt x="234" y="200"/>
                  </a:lnTo>
                  <a:lnTo>
                    <a:pt x="253" y="183"/>
                  </a:lnTo>
                  <a:lnTo>
                    <a:pt x="266" y="170"/>
                  </a:lnTo>
                  <a:lnTo>
                    <a:pt x="271" y="164"/>
                  </a:lnTo>
                  <a:lnTo>
                    <a:pt x="263" y="167"/>
                  </a:lnTo>
                  <a:lnTo>
                    <a:pt x="249" y="176"/>
                  </a:lnTo>
                  <a:lnTo>
                    <a:pt x="228" y="191"/>
                  </a:lnTo>
                  <a:lnTo>
                    <a:pt x="203" y="210"/>
                  </a:lnTo>
                  <a:lnTo>
                    <a:pt x="179" y="231"/>
                  </a:lnTo>
                  <a:lnTo>
                    <a:pt x="159" y="248"/>
                  </a:lnTo>
                  <a:lnTo>
                    <a:pt x="147" y="262"/>
                  </a:lnTo>
                  <a:lnTo>
                    <a:pt x="142" y="268"/>
                  </a:lnTo>
                  <a:close/>
                  <a:moveTo>
                    <a:pt x="72" y="339"/>
                  </a:moveTo>
                  <a:lnTo>
                    <a:pt x="78" y="336"/>
                  </a:lnTo>
                  <a:lnTo>
                    <a:pt x="92" y="327"/>
                  </a:lnTo>
                  <a:lnTo>
                    <a:pt x="113" y="313"/>
                  </a:lnTo>
                  <a:lnTo>
                    <a:pt x="136" y="294"/>
                  </a:lnTo>
                  <a:lnTo>
                    <a:pt x="160" y="273"/>
                  </a:lnTo>
                  <a:lnTo>
                    <a:pt x="178" y="257"/>
                  </a:lnTo>
                  <a:lnTo>
                    <a:pt x="191" y="245"/>
                  </a:lnTo>
                  <a:lnTo>
                    <a:pt x="195" y="239"/>
                  </a:lnTo>
                  <a:lnTo>
                    <a:pt x="189" y="241"/>
                  </a:lnTo>
                  <a:lnTo>
                    <a:pt x="174" y="250"/>
                  </a:lnTo>
                  <a:lnTo>
                    <a:pt x="154" y="265"/>
                  </a:lnTo>
                  <a:lnTo>
                    <a:pt x="130" y="284"/>
                  </a:lnTo>
                  <a:lnTo>
                    <a:pt x="107" y="303"/>
                  </a:lnTo>
                  <a:lnTo>
                    <a:pt x="88" y="321"/>
                  </a:lnTo>
                  <a:lnTo>
                    <a:pt x="76" y="333"/>
                  </a:lnTo>
                  <a:lnTo>
                    <a:pt x="72" y="339"/>
                  </a:lnTo>
                  <a:close/>
                  <a:moveTo>
                    <a:pt x="296" y="151"/>
                  </a:moveTo>
                  <a:lnTo>
                    <a:pt x="271" y="171"/>
                  </a:lnTo>
                  <a:lnTo>
                    <a:pt x="250" y="189"/>
                  </a:lnTo>
                  <a:lnTo>
                    <a:pt x="237" y="201"/>
                  </a:lnTo>
                  <a:lnTo>
                    <a:pt x="234" y="207"/>
                  </a:lnTo>
                  <a:lnTo>
                    <a:pt x="240" y="206"/>
                  </a:lnTo>
                  <a:lnTo>
                    <a:pt x="255" y="196"/>
                  </a:lnTo>
                  <a:lnTo>
                    <a:pt x="275" y="181"/>
                  </a:lnTo>
                  <a:lnTo>
                    <a:pt x="301" y="162"/>
                  </a:lnTo>
                  <a:lnTo>
                    <a:pt x="326" y="142"/>
                  </a:lnTo>
                  <a:lnTo>
                    <a:pt x="347" y="124"/>
                  </a:lnTo>
                  <a:lnTo>
                    <a:pt x="360" y="112"/>
                  </a:lnTo>
                  <a:lnTo>
                    <a:pt x="363" y="106"/>
                  </a:lnTo>
                  <a:lnTo>
                    <a:pt x="361" y="106"/>
                  </a:lnTo>
                  <a:lnTo>
                    <a:pt x="357" y="107"/>
                  </a:lnTo>
                  <a:lnTo>
                    <a:pt x="350" y="112"/>
                  </a:lnTo>
                  <a:lnTo>
                    <a:pt x="342" y="117"/>
                  </a:lnTo>
                  <a:lnTo>
                    <a:pt x="320" y="132"/>
                  </a:lnTo>
                  <a:lnTo>
                    <a:pt x="296" y="151"/>
                  </a:lnTo>
                  <a:close/>
                  <a:moveTo>
                    <a:pt x="9" y="407"/>
                  </a:moveTo>
                  <a:lnTo>
                    <a:pt x="15" y="405"/>
                  </a:lnTo>
                  <a:lnTo>
                    <a:pt x="28" y="396"/>
                  </a:lnTo>
                  <a:lnTo>
                    <a:pt x="47" y="382"/>
                  </a:lnTo>
                  <a:lnTo>
                    <a:pt x="70" y="363"/>
                  </a:lnTo>
                  <a:lnTo>
                    <a:pt x="92" y="344"/>
                  </a:lnTo>
                  <a:lnTo>
                    <a:pt x="110" y="328"/>
                  </a:lnTo>
                  <a:lnTo>
                    <a:pt x="122" y="316"/>
                  </a:lnTo>
                  <a:lnTo>
                    <a:pt x="124" y="310"/>
                  </a:lnTo>
                  <a:lnTo>
                    <a:pt x="120" y="311"/>
                  </a:lnTo>
                  <a:lnTo>
                    <a:pt x="105" y="321"/>
                  </a:lnTo>
                  <a:lnTo>
                    <a:pt x="86" y="335"/>
                  </a:lnTo>
                  <a:lnTo>
                    <a:pt x="64" y="353"/>
                  </a:lnTo>
                  <a:lnTo>
                    <a:pt x="41" y="373"/>
                  </a:lnTo>
                  <a:lnTo>
                    <a:pt x="23" y="389"/>
                  </a:lnTo>
                  <a:lnTo>
                    <a:pt x="13" y="401"/>
                  </a:lnTo>
                  <a:lnTo>
                    <a:pt x="9" y="407"/>
                  </a:lnTo>
                  <a:close/>
                  <a:moveTo>
                    <a:pt x="221" y="225"/>
                  </a:moveTo>
                  <a:lnTo>
                    <a:pt x="197" y="244"/>
                  </a:lnTo>
                  <a:lnTo>
                    <a:pt x="178" y="262"/>
                  </a:lnTo>
                  <a:lnTo>
                    <a:pt x="166" y="273"/>
                  </a:lnTo>
                  <a:lnTo>
                    <a:pt x="162" y="279"/>
                  </a:lnTo>
                  <a:lnTo>
                    <a:pt x="165" y="279"/>
                  </a:lnTo>
                  <a:lnTo>
                    <a:pt x="168" y="277"/>
                  </a:lnTo>
                  <a:lnTo>
                    <a:pt x="174" y="273"/>
                  </a:lnTo>
                  <a:lnTo>
                    <a:pt x="183" y="269"/>
                  </a:lnTo>
                  <a:lnTo>
                    <a:pt x="203" y="253"/>
                  </a:lnTo>
                  <a:lnTo>
                    <a:pt x="228" y="234"/>
                  </a:lnTo>
                  <a:lnTo>
                    <a:pt x="252" y="215"/>
                  </a:lnTo>
                  <a:lnTo>
                    <a:pt x="271" y="199"/>
                  </a:lnTo>
                  <a:lnTo>
                    <a:pt x="282" y="186"/>
                  </a:lnTo>
                  <a:lnTo>
                    <a:pt x="286" y="180"/>
                  </a:lnTo>
                  <a:lnTo>
                    <a:pt x="280" y="182"/>
                  </a:lnTo>
                  <a:lnTo>
                    <a:pt x="266" y="191"/>
                  </a:lnTo>
                  <a:lnTo>
                    <a:pt x="246" y="206"/>
                  </a:lnTo>
                  <a:lnTo>
                    <a:pt x="221" y="225"/>
                  </a:lnTo>
                  <a:close/>
                  <a:moveTo>
                    <a:pt x="98" y="348"/>
                  </a:moveTo>
                  <a:lnTo>
                    <a:pt x="104" y="346"/>
                  </a:lnTo>
                  <a:lnTo>
                    <a:pt x="117" y="338"/>
                  </a:lnTo>
                  <a:lnTo>
                    <a:pt x="138" y="323"/>
                  </a:lnTo>
                  <a:lnTo>
                    <a:pt x="160" y="304"/>
                  </a:lnTo>
                  <a:lnTo>
                    <a:pt x="183" y="285"/>
                  </a:lnTo>
                  <a:lnTo>
                    <a:pt x="200" y="269"/>
                  </a:lnTo>
                  <a:lnTo>
                    <a:pt x="212" y="257"/>
                  </a:lnTo>
                  <a:lnTo>
                    <a:pt x="216" y="251"/>
                  </a:lnTo>
                  <a:lnTo>
                    <a:pt x="210" y="253"/>
                  </a:lnTo>
                  <a:lnTo>
                    <a:pt x="197" y="262"/>
                  </a:lnTo>
                  <a:lnTo>
                    <a:pt x="177" y="276"/>
                  </a:lnTo>
                  <a:lnTo>
                    <a:pt x="154" y="295"/>
                  </a:lnTo>
                  <a:lnTo>
                    <a:pt x="132" y="314"/>
                  </a:lnTo>
                  <a:lnTo>
                    <a:pt x="114" y="330"/>
                  </a:lnTo>
                  <a:lnTo>
                    <a:pt x="102" y="342"/>
                  </a:lnTo>
                  <a:lnTo>
                    <a:pt x="98" y="348"/>
                  </a:lnTo>
                  <a:close/>
                  <a:moveTo>
                    <a:pt x="313" y="165"/>
                  </a:moveTo>
                  <a:lnTo>
                    <a:pt x="290" y="186"/>
                  </a:lnTo>
                  <a:lnTo>
                    <a:pt x="271" y="202"/>
                  </a:lnTo>
                  <a:lnTo>
                    <a:pt x="263" y="209"/>
                  </a:lnTo>
                  <a:lnTo>
                    <a:pt x="257" y="215"/>
                  </a:lnTo>
                  <a:lnTo>
                    <a:pt x="255" y="219"/>
                  </a:lnTo>
                  <a:lnTo>
                    <a:pt x="254" y="221"/>
                  </a:lnTo>
                  <a:lnTo>
                    <a:pt x="256" y="221"/>
                  </a:lnTo>
                  <a:lnTo>
                    <a:pt x="260" y="219"/>
                  </a:lnTo>
                  <a:lnTo>
                    <a:pt x="267" y="215"/>
                  </a:lnTo>
                  <a:lnTo>
                    <a:pt x="275" y="210"/>
                  </a:lnTo>
                  <a:lnTo>
                    <a:pt x="296" y="195"/>
                  </a:lnTo>
                  <a:lnTo>
                    <a:pt x="320" y="176"/>
                  </a:lnTo>
                  <a:lnTo>
                    <a:pt x="344" y="157"/>
                  </a:lnTo>
                  <a:lnTo>
                    <a:pt x="363" y="140"/>
                  </a:lnTo>
                  <a:lnTo>
                    <a:pt x="372" y="133"/>
                  </a:lnTo>
                  <a:lnTo>
                    <a:pt x="376" y="127"/>
                  </a:lnTo>
                  <a:lnTo>
                    <a:pt x="380" y="124"/>
                  </a:lnTo>
                  <a:lnTo>
                    <a:pt x="380" y="121"/>
                  </a:lnTo>
                  <a:lnTo>
                    <a:pt x="377" y="121"/>
                  </a:lnTo>
                  <a:lnTo>
                    <a:pt x="374" y="124"/>
                  </a:lnTo>
                  <a:lnTo>
                    <a:pt x="367" y="127"/>
                  </a:lnTo>
                  <a:lnTo>
                    <a:pt x="360" y="132"/>
                  </a:lnTo>
                  <a:lnTo>
                    <a:pt x="338" y="148"/>
                  </a:lnTo>
                  <a:lnTo>
                    <a:pt x="313" y="165"/>
                  </a:lnTo>
                  <a:close/>
                  <a:moveTo>
                    <a:pt x="94" y="360"/>
                  </a:moveTo>
                  <a:lnTo>
                    <a:pt x="71" y="379"/>
                  </a:lnTo>
                  <a:lnTo>
                    <a:pt x="54" y="396"/>
                  </a:lnTo>
                  <a:lnTo>
                    <a:pt x="44" y="408"/>
                  </a:lnTo>
                  <a:lnTo>
                    <a:pt x="40" y="412"/>
                  </a:lnTo>
                  <a:lnTo>
                    <a:pt x="41" y="412"/>
                  </a:lnTo>
                  <a:lnTo>
                    <a:pt x="46" y="411"/>
                  </a:lnTo>
                  <a:lnTo>
                    <a:pt x="52" y="408"/>
                  </a:lnTo>
                  <a:lnTo>
                    <a:pt x="59" y="403"/>
                  </a:lnTo>
                  <a:lnTo>
                    <a:pt x="77" y="389"/>
                  </a:lnTo>
                  <a:lnTo>
                    <a:pt x="99" y="371"/>
                  </a:lnTo>
                  <a:lnTo>
                    <a:pt x="121" y="352"/>
                  </a:lnTo>
                  <a:lnTo>
                    <a:pt x="139" y="336"/>
                  </a:lnTo>
                  <a:lnTo>
                    <a:pt x="149" y="325"/>
                  </a:lnTo>
                  <a:lnTo>
                    <a:pt x="153" y="319"/>
                  </a:lnTo>
                  <a:lnTo>
                    <a:pt x="147" y="321"/>
                  </a:lnTo>
                  <a:lnTo>
                    <a:pt x="134" y="329"/>
                  </a:lnTo>
                  <a:lnTo>
                    <a:pt x="115" y="342"/>
                  </a:lnTo>
                  <a:lnTo>
                    <a:pt x="94" y="360"/>
                  </a:lnTo>
                  <a:close/>
                  <a:moveTo>
                    <a:pt x="246" y="235"/>
                  </a:moveTo>
                  <a:lnTo>
                    <a:pt x="223" y="256"/>
                  </a:lnTo>
                  <a:lnTo>
                    <a:pt x="204" y="271"/>
                  </a:lnTo>
                  <a:lnTo>
                    <a:pt x="192" y="284"/>
                  </a:lnTo>
                  <a:lnTo>
                    <a:pt x="189" y="290"/>
                  </a:lnTo>
                  <a:lnTo>
                    <a:pt x="191" y="290"/>
                  </a:lnTo>
                  <a:lnTo>
                    <a:pt x="195" y="288"/>
                  </a:lnTo>
                  <a:lnTo>
                    <a:pt x="200" y="284"/>
                  </a:lnTo>
                  <a:lnTo>
                    <a:pt x="209" y="279"/>
                  </a:lnTo>
                  <a:lnTo>
                    <a:pt x="229" y="265"/>
                  </a:lnTo>
                  <a:lnTo>
                    <a:pt x="252" y="246"/>
                  </a:lnTo>
                  <a:lnTo>
                    <a:pt x="275" y="227"/>
                  </a:lnTo>
                  <a:lnTo>
                    <a:pt x="293" y="212"/>
                  </a:lnTo>
                  <a:lnTo>
                    <a:pt x="300" y="205"/>
                  </a:lnTo>
                  <a:lnTo>
                    <a:pt x="305" y="200"/>
                  </a:lnTo>
                  <a:lnTo>
                    <a:pt x="309" y="195"/>
                  </a:lnTo>
                  <a:lnTo>
                    <a:pt x="309" y="194"/>
                  </a:lnTo>
                  <a:lnTo>
                    <a:pt x="307" y="194"/>
                  </a:lnTo>
                  <a:lnTo>
                    <a:pt x="303" y="195"/>
                  </a:lnTo>
                  <a:lnTo>
                    <a:pt x="297" y="199"/>
                  </a:lnTo>
                  <a:lnTo>
                    <a:pt x="288" y="203"/>
                  </a:lnTo>
                  <a:lnTo>
                    <a:pt x="269" y="218"/>
                  </a:lnTo>
                  <a:lnTo>
                    <a:pt x="246" y="235"/>
                  </a:lnTo>
                  <a:close/>
                  <a:moveTo>
                    <a:pt x="130" y="355"/>
                  </a:moveTo>
                  <a:lnTo>
                    <a:pt x="132" y="355"/>
                  </a:lnTo>
                  <a:lnTo>
                    <a:pt x="136" y="353"/>
                  </a:lnTo>
                  <a:lnTo>
                    <a:pt x="142" y="349"/>
                  </a:lnTo>
                  <a:lnTo>
                    <a:pt x="149" y="345"/>
                  </a:lnTo>
                  <a:lnTo>
                    <a:pt x="168" y="332"/>
                  </a:lnTo>
                  <a:lnTo>
                    <a:pt x="191" y="314"/>
                  </a:lnTo>
                  <a:lnTo>
                    <a:pt x="212" y="295"/>
                  </a:lnTo>
                  <a:lnTo>
                    <a:pt x="230" y="279"/>
                  </a:lnTo>
                  <a:lnTo>
                    <a:pt x="241" y="268"/>
                  </a:lnTo>
                  <a:lnTo>
                    <a:pt x="244" y="262"/>
                  </a:lnTo>
                  <a:lnTo>
                    <a:pt x="243" y="262"/>
                  </a:lnTo>
                  <a:lnTo>
                    <a:pt x="238" y="263"/>
                  </a:lnTo>
                  <a:lnTo>
                    <a:pt x="233" y="266"/>
                  </a:lnTo>
                  <a:lnTo>
                    <a:pt x="225" y="271"/>
                  </a:lnTo>
                  <a:lnTo>
                    <a:pt x="206" y="285"/>
                  </a:lnTo>
                  <a:lnTo>
                    <a:pt x="184" y="303"/>
                  </a:lnTo>
                  <a:lnTo>
                    <a:pt x="162" y="321"/>
                  </a:lnTo>
                  <a:lnTo>
                    <a:pt x="145" y="338"/>
                  </a:lnTo>
                  <a:lnTo>
                    <a:pt x="133" y="349"/>
                  </a:lnTo>
                  <a:lnTo>
                    <a:pt x="130" y="355"/>
                  </a:lnTo>
                  <a:close/>
                  <a:moveTo>
                    <a:pt x="129" y="366"/>
                  </a:moveTo>
                  <a:lnTo>
                    <a:pt x="108" y="384"/>
                  </a:lnTo>
                  <a:lnTo>
                    <a:pt x="91" y="399"/>
                  </a:lnTo>
                  <a:lnTo>
                    <a:pt x="80" y="411"/>
                  </a:lnTo>
                  <a:lnTo>
                    <a:pt x="77" y="417"/>
                  </a:lnTo>
                  <a:lnTo>
                    <a:pt x="79" y="417"/>
                  </a:lnTo>
                  <a:lnTo>
                    <a:pt x="83" y="416"/>
                  </a:lnTo>
                  <a:lnTo>
                    <a:pt x="89" y="412"/>
                  </a:lnTo>
                  <a:lnTo>
                    <a:pt x="96" y="408"/>
                  </a:lnTo>
                  <a:lnTo>
                    <a:pt x="114" y="395"/>
                  </a:lnTo>
                  <a:lnTo>
                    <a:pt x="135" y="377"/>
                  </a:lnTo>
                  <a:lnTo>
                    <a:pt x="157" y="359"/>
                  </a:lnTo>
                  <a:lnTo>
                    <a:pt x="173" y="344"/>
                  </a:lnTo>
                  <a:lnTo>
                    <a:pt x="179" y="338"/>
                  </a:lnTo>
                  <a:lnTo>
                    <a:pt x="184" y="332"/>
                  </a:lnTo>
                  <a:lnTo>
                    <a:pt x="186" y="328"/>
                  </a:lnTo>
                  <a:lnTo>
                    <a:pt x="186" y="327"/>
                  </a:lnTo>
                  <a:lnTo>
                    <a:pt x="185" y="327"/>
                  </a:lnTo>
                  <a:lnTo>
                    <a:pt x="181" y="328"/>
                  </a:lnTo>
                  <a:lnTo>
                    <a:pt x="176" y="332"/>
                  </a:lnTo>
                  <a:lnTo>
                    <a:pt x="168" y="336"/>
                  </a:lnTo>
                  <a:lnTo>
                    <a:pt x="151" y="349"/>
                  </a:lnTo>
                  <a:lnTo>
                    <a:pt x="129" y="366"/>
                  </a:lnTo>
                  <a:close/>
                  <a:moveTo>
                    <a:pt x="276" y="245"/>
                  </a:moveTo>
                  <a:lnTo>
                    <a:pt x="254" y="264"/>
                  </a:lnTo>
                  <a:lnTo>
                    <a:pt x="236" y="281"/>
                  </a:lnTo>
                  <a:lnTo>
                    <a:pt x="230" y="287"/>
                  </a:lnTo>
                  <a:lnTo>
                    <a:pt x="225" y="292"/>
                  </a:lnTo>
                  <a:lnTo>
                    <a:pt x="222" y="296"/>
                  </a:lnTo>
                  <a:lnTo>
                    <a:pt x="222" y="297"/>
                  </a:lnTo>
                  <a:lnTo>
                    <a:pt x="224" y="298"/>
                  </a:lnTo>
                  <a:lnTo>
                    <a:pt x="228" y="296"/>
                  </a:lnTo>
                  <a:lnTo>
                    <a:pt x="234" y="292"/>
                  </a:lnTo>
                  <a:lnTo>
                    <a:pt x="241" y="288"/>
                  </a:lnTo>
                  <a:lnTo>
                    <a:pt x="261" y="275"/>
                  </a:lnTo>
                  <a:lnTo>
                    <a:pt x="284" y="257"/>
                  </a:lnTo>
                  <a:lnTo>
                    <a:pt x="306" y="238"/>
                  </a:lnTo>
                  <a:lnTo>
                    <a:pt x="324" y="222"/>
                  </a:lnTo>
                  <a:lnTo>
                    <a:pt x="330" y="215"/>
                  </a:lnTo>
                  <a:lnTo>
                    <a:pt x="335" y="210"/>
                  </a:lnTo>
                  <a:lnTo>
                    <a:pt x="338" y="207"/>
                  </a:lnTo>
                  <a:lnTo>
                    <a:pt x="338" y="205"/>
                  </a:lnTo>
                  <a:lnTo>
                    <a:pt x="336" y="205"/>
                  </a:lnTo>
                  <a:lnTo>
                    <a:pt x="332" y="206"/>
                  </a:lnTo>
                  <a:lnTo>
                    <a:pt x="326" y="209"/>
                  </a:lnTo>
                  <a:lnTo>
                    <a:pt x="319" y="214"/>
                  </a:lnTo>
                  <a:lnTo>
                    <a:pt x="299" y="228"/>
                  </a:lnTo>
                  <a:lnTo>
                    <a:pt x="276" y="245"/>
                  </a:lnTo>
                  <a:close/>
                  <a:moveTo>
                    <a:pt x="31" y="475"/>
                  </a:moveTo>
                  <a:lnTo>
                    <a:pt x="33" y="477"/>
                  </a:lnTo>
                  <a:lnTo>
                    <a:pt x="37" y="474"/>
                  </a:lnTo>
                  <a:lnTo>
                    <a:pt x="41" y="472"/>
                  </a:lnTo>
                  <a:lnTo>
                    <a:pt x="48" y="467"/>
                  </a:lnTo>
                  <a:lnTo>
                    <a:pt x="65" y="454"/>
                  </a:lnTo>
                  <a:lnTo>
                    <a:pt x="86" y="437"/>
                  </a:lnTo>
                  <a:lnTo>
                    <a:pt x="107" y="420"/>
                  </a:lnTo>
                  <a:lnTo>
                    <a:pt x="122" y="404"/>
                  </a:lnTo>
                  <a:lnTo>
                    <a:pt x="132" y="393"/>
                  </a:lnTo>
                  <a:lnTo>
                    <a:pt x="135" y="389"/>
                  </a:lnTo>
                  <a:lnTo>
                    <a:pt x="133" y="388"/>
                  </a:lnTo>
                  <a:lnTo>
                    <a:pt x="129" y="390"/>
                  </a:lnTo>
                  <a:lnTo>
                    <a:pt x="124" y="392"/>
                  </a:lnTo>
                  <a:lnTo>
                    <a:pt x="117" y="397"/>
                  </a:lnTo>
                  <a:lnTo>
                    <a:pt x="99" y="410"/>
                  </a:lnTo>
                  <a:lnTo>
                    <a:pt x="79" y="427"/>
                  </a:lnTo>
                  <a:lnTo>
                    <a:pt x="59" y="445"/>
                  </a:lnTo>
                  <a:lnTo>
                    <a:pt x="44" y="459"/>
                  </a:lnTo>
                  <a:lnTo>
                    <a:pt x="33" y="471"/>
                  </a:lnTo>
                  <a:lnTo>
                    <a:pt x="31" y="475"/>
                  </a:lnTo>
                  <a:close/>
                  <a:moveTo>
                    <a:pt x="168" y="360"/>
                  </a:moveTo>
                  <a:lnTo>
                    <a:pt x="171" y="360"/>
                  </a:lnTo>
                  <a:lnTo>
                    <a:pt x="174" y="359"/>
                  </a:lnTo>
                  <a:lnTo>
                    <a:pt x="180" y="355"/>
                  </a:lnTo>
                  <a:lnTo>
                    <a:pt x="187" y="351"/>
                  </a:lnTo>
                  <a:lnTo>
                    <a:pt x="205" y="338"/>
                  </a:lnTo>
                  <a:lnTo>
                    <a:pt x="228" y="321"/>
                  </a:lnTo>
                  <a:lnTo>
                    <a:pt x="249" y="303"/>
                  </a:lnTo>
                  <a:lnTo>
                    <a:pt x="266" y="288"/>
                  </a:lnTo>
                  <a:lnTo>
                    <a:pt x="272" y="281"/>
                  </a:lnTo>
                  <a:lnTo>
                    <a:pt x="276" y="276"/>
                  </a:lnTo>
                  <a:lnTo>
                    <a:pt x="279" y="272"/>
                  </a:lnTo>
                  <a:lnTo>
                    <a:pt x="280" y="270"/>
                  </a:lnTo>
                  <a:lnTo>
                    <a:pt x="278" y="270"/>
                  </a:lnTo>
                  <a:lnTo>
                    <a:pt x="274" y="271"/>
                  </a:lnTo>
                  <a:lnTo>
                    <a:pt x="268" y="275"/>
                  </a:lnTo>
                  <a:lnTo>
                    <a:pt x="261" y="279"/>
                  </a:lnTo>
                  <a:lnTo>
                    <a:pt x="242" y="292"/>
                  </a:lnTo>
                  <a:lnTo>
                    <a:pt x="221" y="309"/>
                  </a:lnTo>
                  <a:lnTo>
                    <a:pt x="199" y="327"/>
                  </a:lnTo>
                  <a:lnTo>
                    <a:pt x="183" y="344"/>
                  </a:lnTo>
                  <a:lnTo>
                    <a:pt x="176" y="349"/>
                  </a:lnTo>
                  <a:lnTo>
                    <a:pt x="172" y="354"/>
                  </a:lnTo>
                  <a:lnTo>
                    <a:pt x="168" y="358"/>
                  </a:lnTo>
                  <a:lnTo>
                    <a:pt x="168" y="360"/>
                  </a:lnTo>
                  <a:close/>
                  <a:moveTo>
                    <a:pt x="228" y="332"/>
                  </a:moveTo>
                  <a:lnTo>
                    <a:pt x="225" y="332"/>
                  </a:lnTo>
                  <a:lnTo>
                    <a:pt x="222" y="333"/>
                  </a:lnTo>
                  <a:lnTo>
                    <a:pt x="216" y="336"/>
                  </a:lnTo>
                  <a:lnTo>
                    <a:pt x="209" y="341"/>
                  </a:lnTo>
                  <a:lnTo>
                    <a:pt x="192" y="353"/>
                  </a:lnTo>
                  <a:lnTo>
                    <a:pt x="171" y="370"/>
                  </a:lnTo>
                  <a:lnTo>
                    <a:pt x="151" y="388"/>
                  </a:lnTo>
                  <a:lnTo>
                    <a:pt x="134" y="403"/>
                  </a:lnTo>
                  <a:lnTo>
                    <a:pt x="128" y="409"/>
                  </a:lnTo>
                  <a:lnTo>
                    <a:pt x="124" y="414"/>
                  </a:lnTo>
                  <a:lnTo>
                    <a:pt x="122" y="417"/>
                  </a:lnTo>
                  <a:lnTo>
                    <a:pt x="121" y="420"/>
                  </a:lnTo>
                  <a:lnTo>
                    <a:pt x="123" y="420"/>
                  </a:lnTo>
                  <a:lnTo>
                    <a:pt x="127" y="418"/>
                  </a:lnTo>
                  <a:lnTo>
                    <a:pt x="133" y="415"/>
                  </a:lnTo>
                  <a:lnTo>
                    <a:pt x="139" y="411"/>
                  </a:lnTo>
                  <a:lnTo>
                    <a:pt x="157" y="398"/>
                  </a:lnTo>
                  <a:lnTo>
                    <a:pt x="178" y="382"/>
                  </a:lnTo>
                  <a:lnTo>
                    <a:pt x="198" y="364"/>
                  </a:lnTo>
                  <a:lnTo>
                    <a:pt x="215" y="348"/>
                  </a:lnTo>
                  <a:lnTo>
                    <a:pt x="221" y="342"/>
                  </a:lnTo>
                  <a:lnTo>
                    <a:pt x="224" y="338"/>
                  </a:lnTo>
                  <a:lnTo>
                    <a:pt x="227" y="334"/>
                  </a:lnTo>
                  <a:lnTo>
                    <a:pt x="228" y="332"/>
                  </a:lnTo>
                  <a:close/>
                  <a:moveTo>
                    <a:pt x="315" y="253"/>
                  </a:moveTo>
                  <a:lnTo>
                    <a:pt x="293" y="271"/>
                  </a:lnTo>
                  <a:lnTo>
                    <a:pt x="275" y="287"/>
                  </a:lnTo>
                  <a:lnTo>
                    <a:pt x="269" y="294"/>
                  </a:lnTo>
                  <a:lnTo>
                    <a:pt x="265" y="298"/>
                  </a:lnTo>
                  <a:lnTo>
                    <a:pt x="262" y="302"/>
                  </a:lnTo>
                  <a:lnTo>
                    <a:pt x="261" y="304"/>
                  </a:lnTo>
                  <a:lnTo>
                    <a:pt x="263" y="304"/>
                  </a:lnTo>
                  <a:lnTo>
                    <a:pt x="267" y="303"/>
                  </a:lnTo>
                  <a:lnTo>
                    <a:pt x="273" y="300"/>
                  </a:lnTo>
                  <a:lnTo>
                    <a:pt x="280" y="295"/>
                  </a:lnTo>
                  <a:lnTo>
                    <a:pt x="299" y="282"/>
                  </a:lnTo>
                  <a:lnTo>
                    <a:pt x="322" y="265"/>
                  </a:lnTo>
                  <a:lnTo>
                    <a:pt x="343" y="247"/>
                  </a:lnTo>
                  <a:lnTo>
                    <a:pt x="361" y="232"/>
                  </a:lnTo>
                  <a:lnTo>
                    <a:pt x="367" y="226"/>
                  </a:lnTo>
                  <a:lnTo>
                    <a:pt x="372" y="220"/>
                  </a:lnTo>
                  <a:lnTo>
                    <a:pt x="374" y="216"/>
                  </a:lnTo>
                  <a:lnTo>
                    <a:pt x="375" y="214"/>
                  </a:lnTo>
                  <a:lnTo>
                    <a:pt x="373" y="214"/>
                  </a:lnTo>
                  <a:lnTo>
                    <a:pt x="369" y="215"/>
                  </a:lnTo>
                  <a:lnTo>
                    <a:pt x="363" y="219"/>
                  </a:lnTo>
                  <a:lnTo>
                    <a:pt x="355" y="224"/>
                  </a:lnTo>
                  <a:lnTo>
                    <a:pt x="337" y="237"/>
                  </a:lnTo>
                  <a:lnTo>
                    <a:pt x="315" y="253"/>
                  </a:lnTo>
                  <a:close/>
                  <a:moveTo>
                    <a:pt x="134" y="439"/>
                  </a:moveTo>
                  <a:lnTo>
                    <a:pt x="153" y="422"/>
                  </a:lnTo>
                  <a:lnTo>
                    <a:pt x="168" y="408"/>
                  </a:lnTo>
                  <a:lnTo>
                    <a:pt x="174" y="402"/>
                  </a:lnTo>
                  <a:lnTo>
                    <a:pt x="178" y="397"/>
                  </a:lnTo>
                  <a:lnTo>
                    <a:pt x="180" y="393"/>
                  </a:lnTo>
                  <a:lnTo>
                    <a:pt x="181" y="391"/>
                  </a:lnTo>
                  <a:lnTo>
                    <a:pt x="179" y="391"/>
                  </a:lnTo>
                  <a:lnTo>
                    <a:pt x="176" y="392"/>
                  </a:lnTo>
                  <a:lnTo>
                    <a:pt x="171" y="396"/>
                  </a:lnTo>
                  <a:lnTo>
                    <a:pt x="164" y="399"/>
                  </a:lnTo>
                  <a:lnTo>
                    <a:pt x="147" y="411"/>
                  </a:lnTo>
                  <a:lnTo>
                    <a:pt x="127" y="428"/>
                  </a:lnTo>
                  <a:lnTo>
                    <a:pt x="108" y="445"/>
                  </a:lnTo>
                  <a:lnTo>
                    <a:pt x="92" y="460"/>
                  </a:lnTo>
                  <a:lnTo>
                    <a:pt x="86" y="466"/>
                  </a:lnTo>
                  <a:lnTo>
                    <a:pt x="83" y="471"/>
                  </a:lnTo>
                  <a:lnTo>
                    <a:pt x="80" y="474"/>
                  </a:lnTo>
                  <a:lnTo>
                    <a:pt x="79" y="475"/>
                  </a:lnTo>
                  <a:lnTo>
                    <a:pt x="82" y="477"/>
                  </a:lnTo>
                  <a:lnTo>
                    <a:pt x="85" y="474"/>
                  </a:lnTo>
                  <a:lnTo>
                    <a:pt x="90" y="472"/>
                  </a:lnTo>
                  <a:lnTo>
                    <a:pt x="97" y="467"/>
                  </a:lnTo>
                  <a:lnTo>
                    <a:pt x="114" y="455"/>
                  </a:lnTo>
                  <a:lnTo>
                    <a:pt x="134" y="439"/>
                  </a:lnTo>
                  <a:close/>
                  <a:moveTo>
                    <a:pt x="322" y="277"/>
                  </a:moveTo>
                  <a:lnTo>
                    <a:pt x="319" y="277"/>
                  </a:lnTo>
                  <a:lnTo>
                    <a:pt x="316" y="278"/>
                  </a:lnTo>
                  <a:lnTo>
                    <a:pt x="310" y="282"/>
                  </a:lnTo>
                  <a:lnTo>
                    <a:pt x="303" y="285"/>
                  </a:lnTo>
                  <a:lnTo>
                    <a:pt x="285" y="298"/>
                  </a:lnTo>
                  <a:lnTo>
                    <a:pt x="263" y="315"/>
                  </a:lnTo>
                  <a:lnTo>
                    <a:pt x="243" y="332"/>
                  </a:lnTo>
                  <a:lnTo>
                    <a:pt x="227" y="347"/>
                  </a:lnTo>
                  <a:lnTo>
                    <a:pt x="221" y="353"/>
                  </a:lnTo>
                  <a:lnTo>
                    <a:pt x="217" y="359"/>
                  </a:lnTo>
                  <a:lnTo>
                    <a:pt x="214" y="363"/>
                  </a:lnTo>
                  <a:lnTo>
                    <a:pt x="214" y="364"/>
                  </a:lnTo>
                  <a:lnTo>
                    <a:pt x="216" y="365"/>
                  </a:lnTo>
                  <a:lnTo>
                    <a:pt x="219" y="363"/>
                  </a:lnTo>
                  <a:lnTo>
                    <a:pt x="225" y="360"/>
                  </a:lnTo>
                  <a:lnTo>
                    <a:pt x="233" y="355"/>
                  </a:lnTo>
                  <a:lnTo>
                    <a:pt x="250" y="344"/>
                  </a:lnTo>
                  <a:lnTo>
                    <a:pt x="272" y="327"/>
                  </a:lnTo>
                  <a:lnTo>
                    <a:pt x="292" y="309"/>
                  </a:lnTo>
                  <a:lnTo>
                    <a:pt x="309" y="294"/>
                  </a:lnTo>
                  <a:lnTo>
                    <a:pt x="315" y="288"/>
                  </a:lnTo>
                  <a:lnTo>
                    <a:pt x="318" y="283"/>
                  </a:lnTo>
                  <a:lnTo>
                    <a:pt x="322" y="279"/>
                  </a:lnTo>
                  <a:lnTo>
                    <a:pt x="322" y="277"/>
                  </a:lnTo>
                  <a:close/>
                  <a:moveTo>
                    <a:pt x="141" y="447"/>
                  </a:moveTo>
                  <a:lnTo>
                    <a:pt x="139" y="447"/>
                  </a:lnTo>
                  <a:lnTo>
                    <a:pt x="135" y="448"/>
                  </a:lnTo>
                  <a:lnTo>
                    <a:pt x="130" y="450"/>
                  </a:lnTo>
                  <a:lnTo>
                    <a:pt x="124" y="455"/>
                  </a:lnTo>
                  <a:lnTo>
                    <a:pt x="108" y="467"/>
                  </a:lnTo>
                  <a:lnTo>
                    <a:pt x="89" y="483"/>
                  </a:lnTo>
                  <a:lnTo>
                    <a:pt x="70" y="499"/>
                  </a:lnTo>
                  <a:lnTo>
                    <a:pt x="56" y="513"/>
                  </a:lnTo>
                  <a:lnTo>
                    <a:pt x="51" y="519"/>
                  </a:lnTo>
                  <a:lnTo>
                    <a:pt x="46" y="524"/>
                  </a:lnTo>
                  <a:lnTo>
                    <a:pt x="45" y="527"/>
                  </a:lnTo>
                  <a:lnTo>
                    <a:pt x="44" y="529"/>
                  </a:lnTo>
                  <a:lnTo>
                    <a:pt x="46" y="529"/>
                  </a:lnTo>
                  <a:lnTo>
                    <a:pt x="50" y="528"/>
                  </a:lnTo>
                  <a:lnTo>
                    <a:pt x="54" y="525"/>
                  </a:lnTo>
                  <a:lnTo>
                    <a:pt x="60" y="521"/>
                  </a:lnTo>
                  <a:lnTo>
                    <a:pt x="77" y="509"/>
                  </a:lnTo>
                  <a:lnTo>
                    <a:pt x="96" y="493"/>
                  </a:lnTo>
                  <a:lnTo>
                    <a:pt x="114" y="478"/>
                  </a:lnTo>
                  <a:lnTo>
                    <a:pt x="129" y="464"/>
                  </a:lnTo>
                  <a:lnTo>
                    <a:pt x="134" y="458"/>
                  </a:lnTo>
                  <a:lnTo>
                    <a:pt x="139" y="453"/>
                  </a:lnTo>
                  <a:lnTo>
                    <a:pt x="140" y="449"/>
                  </a:lnTo>
                  <a:lnTo>
                    <a:pt x="141" y="447"/>
                  </a:lnTo>
                  <a:close/>
                  <a:moveTo>
                    <a:pt x="227" y="385"/>
                  </a:moveTo>
                  <a:lnTo>
                    <a:pt x="247" y="367"/>
                  </a:lnTo>
                  <a:lnTo>
                    <a:pt x="262" y="353"/>
                  </a:lnTo>
                  <a:lnTo>
                    <a:pt x="268" y="347"/>
                  </a:lnTo>
                  <a:lnTo>
                    <a:pt x="272" y="342"/>
                  </a:lnTo>
                  <a:lnTo>
                    <a:pt x="274" y="339"/>
                  </a:lnTo>
                  <a:lnTo>
                    <a:pt x="275" y="336"/>
                  </a:lnTo>
                  <a:lnTo>
                    <a:pt x="273" y="336"/>
                  </a:lnTo>
                  <a:lnTo>
                    <a:pt x="269" y="338"/>
                  </a:lnTo>
                  <a:lnTo>
                    <a:pt x="263" y="340"/>
                  </a:lnTo>
                  <a:lnTo>
                    <a:pt x="257" y="345"/>
                  </a:lnTo>
                  <a:lnTo>
                    <a:pt x="240" y="357"/>
                  </a:lnTo>
                  <a:lnTo>
                    <a:pt x="219" y="373"/>
                  </a:lnTo>
                  <a:lnTo>
                    <a:pt x="199" y="390"/>
                  </a:lnTo>
                  <a:lnTo>
                    <a:pt x="184" y="404"/>
                  </a:lnTo>
                  <a:lnTo>
                    <a:pt x="179" y="410"/>
                  </a:lnTo>
                  <a:lnTo>
                    <a:pt x="174" y="416"/>
                  </a:lnTo>
                  <a:lnTo>
                    <a:pt x="172" y="420"/>
                  </a:lnTo>
                  <a:lnTo>
                    <a:pt x="172" y="421"/>
                  </a:lnTo>
                  <a:lnTo>
                    <a:pt x="173" y="422"/>
                  </a:lnTo>
                  <a:lnTo>
                    <a:pt x="177" y="420"/>
                  </a:lnTo>
                  <a:lnTo>
                    <a:pt x="183" y="417"/>
                  </a:lnTo>
                  <a:lnTo>
                    <a:pt x="190" y="412"/>
                  </a:lnTo>
                  <a:lnTo>
                    <a:pt x="206" y="401"/>
                  </a:lnTo>
                  <a:lnTo>
                    <a:pt x="227" y="385"/>
                  </a:lnTo>
                  <a:close/>
                  <a:moveTo>
                    <a:pt x="63" y="546"/>
                  </a:moveTo>
                  <a:lnTo>
                    <a:pt x="80" y="530"/>
                  </a:lnTo>
                  <a:lnTo>
                    <a:pt x="95" y="516"/>
                  </a:lnTo>
                  <a:lnTo>
                    <a:pt x="99" y="510"/>
                  </a:lnTo>
                  <a:lnTo>
                    <a:pt x="103" y="505"/>
                  </a:lnTo>
                  <a:lnTo>
                    <a:pt x="105" y="502"/>
                  </a:lnTo>
                  <a:lnTo>
                    <a:pt x="105" y="500"/>
                  </a:lnTo>
                  <a:lnTo>
                    <a:pt x="104" y="499"/>
                  </a:lnTo>
                  <a:lnTo>
                    <a:pt x="101" y="500"/>
                  </a:lnTo>
                  <a:lnTo>
                    <a:pt x="96" y="504"/>
                  </a:lnTo>
                  <a:lnTo>
                    <a:pt x="90" y="508"/>
                  </a:lnTo>
                  <a:lnTo>
                    <a:pt x="75" y="519"/>
                  </a:lnTo>
                  <a:lnTo>
                    <a:pt x="56" y="534"/>
                  </a:lnTo>
                  <a:lnTo>
                    <a:pt x="38" y="550"/>
                  </a:lnTo>
                  <a:lnTo>
                    <a:pt x="25" y="563"/>
                  </a:lnTo>
                  <a:lnTo>
                    <a:pt x="19" y="569"/>
                  </a:lnTo>
                  <a:lnTo>
                    <a:pt x="15" y="574"/>
                  </a:lnTo>
                  <a:lnTo>
                    <a:pt x="14" y="578"/>
                  </a:lnTo>
                  <a:lnTo>
                    <a:pt x="14" y="580"/>
                  </a:lnTo>
                  <a:lnTo>
                    <a:pt x="15" y="580"/>
                  </a:lnTo>
                  <a:lnTo>
                    <a:pt x="19" y="579"/>
                  </a:lnTo>
                  <a:lnTo>
                    <a:pt x="23" y="575"/>
                  </a:lnTo>
                  <a:lnTo>
                    <a:pt x="29" y="572"/>
                  </a:lnTo>
                  <a:lnTo>
                    <a:pt x="45" y="561"/>
                  </a:lnTo>
                  <a:lnTo>
                    <a:pt x="63" y="546"/>
                  </a:lnTo>
                  <a:close/>
                  <a:moveTo>
                    <a:pt x="189" y="440"/>
                  </a:moveTo>
                  <a:lnTo>
                    <a:pt x="208" y="423"/>
                  </a:lnTo>
                  <a:lnTo>
                    <a:pt x="222" y="409"/>
                  </a:lnTo>
                  <a:lnTo>
                    <a:pt x="228" y="403"/>
                  </a:lnTo>
                  <a:lnTo>
                    <a:pt x="231" y="398"/>
                  </a:lnTo>
                  <a:lnTo>
                    <a:pt x="234" y="395"/>
                  </a:lnTo>
                  <a:lnTo>
                    <a:pt x="234" y="393"/>
                  </a:lnTo>
                  <a:lnTo>
                    <a:pt x="233" y="393"/>
                  </a:lnTo>
                  <a:lnTo>
                    <a:pt x="229" y="395"/>
                  </a:lnTo>
                  <a:lnTo>
                    <a:pt x="223" y="397"/>
                  </a:lnTo>
                  <a:lnTo>
                    <a:pt x="217" y="401"/>
                  </a:lnTo>
                  <a:lnTo>
                    <a:pt x="200" y="412"/>
                  </a:lnTo>
                  <a:lnTo>
                    <a:pt x="181" y="428"/>
                  </a:lnTo>
                  <a:lnTo>
                    <a:pt x="162" y="445"/>
                  </a:lnTo>
                  <a:lnTo>
                    <a:pt x="147" y="459"/>
                  </a:lnTo>
                  <a:lnTo>
                    <a:pt x="142" y="465"/>
                  </a:lnTo>
                  <a:lnTo>
                    <a:pt x="138" y="469"/>
                  </a:lnTo>
                  <a:lnTo>
                    <a:pt x="136" y="473"/>
                  </a:lnTo>
                  <a:lnTo>
                    <a:pt x="135" y="475"/>
                  </a:lnTo>
                  <a:lnTo>
                    <a:pt x="138" y="475"/>
                  </a:lnTo>
                  <a:lnTo>
                    <a:pt x="141" y="474"/>
                  </a:lnTo>
                  <a:lnTo>
                    <a:pt x="146" y="471"/>
                  </a:lnTo>
                  <a:lnTo>
                    <a:pt x="153" y="467"/>
                  </a:lnTo>
                  <a:lnTo>
                    <a:pt x="168" y="455"/>
                  </a:lnTo>
                  <a:lnTo>
                    <a:pt x="189" y="440"/>
                  </a:lnTo>
                  <a:close/>
                  <a:moveTo>
                    <a:pt x="370" y="283"/>
                  </a:moveTo>
                  <a:lnTo>
                    <a:pt x="368" y="283"/>
                  </a:lnTo>
                  <a:lnTo>
                    <a:pt x="364" y="284"/>
                  </a:lnTo>
                  <a:lnTo>
                    <a:pt x="360" y="287"/>
                  </a:lnTo>
                  <a:lnTo>
                    <a:pt x="353" y="291"/>
                  </a:lnTo>
                  <a:lnTo>
                    <a:pt x="335" y="303"/>
                  </a:lnTo>
                  <a:lnTo>
                    <a:pt x="315" y="319"/>
                  </a:lnTo>
                  <a:lnTo>
                    <a:pt x="294" y="335"/>
                  </a:lnTo>
                  <a:lnTo>
                    <a:pt x="278" y="351"/>
                  </a:lnTo>
                  <a:lnTo>
                    <a:pt x="273" y="357"/>
                  </a:lnTo>
                  <a:lnTo>
                    <a:pt x="268" y="361"/>
                  </a:lnTo>
                  <a:lnTo>
                    <a:pt x="266" y="365"/>
                  </a:lnTo>
                  <a:lnTo>
                    <a:pt x="266" y="367"/>
                  </a:lnTo>
                  <a:lnTo>
                    <a:pt x="267" y="367"/>
                  </a:lnTo>
                  <a:lnTo>
                    <a:pt x="272" y="366"/>
                  </a:lnTo>
                  <a:lnTo>
                    <a:pt x="276" y="364"/>
                  </a:lnTo>
                  <a:lnTo>
                    <a:pt x="284" y="359"/>
                  </a:lnTo>
                  <a:lnTo>
                    <a:pt x="301" y="347"/>
                  </a:lnTo>
                  <a:lnTo>
                    <a:pt x="322" y="332"/>
                  </a:lnTo>
                  <a:lnTo>
                    <a:pt x="342" y="314"/>
                  </a:lnTo>
                  <a:lnTo>
                    <a:pt x="357" y="300"/>
                  </a:lnTo>
                  <a:lnTo>
                    <a:pt x="363" y="294"/>
                  </a:lnTo>
                  <a:lnTo>
                    <a:pt x="368" y="289"/>
                  </a:lnTo>
                  <a:lnTo>
                    <a:pt x="370" y="285"/>
                  </a:lnTo>
                  <a:lnTo>
                    <a:pt x="370" y="283"/>
                  </a:lnTo>
                  <a:close/>
                  <a:moveTo>
                    <a:pt x="199" y="447"/>
                  </a:moveTo>
                  <a:lnTo>
                    <a:pt x="197" y="447"/>
                  </a:lnTo>
                  <a:lnTo>
                    <a:pt x="193" y="448"/>
                  </a:lnTo>
                  <a:lnTo>
                    <a:pt x="189" y="450"/>
                  </a:lnTo>
                  <a:lnTo>
                    <a:pt x="183" y="454"/>
                  </a:lnTo>
                  <a:lnTo>
                    <a:pt x="166" y="466"/>
                  </a:lnTo>
                  <a:lnTo>
                    <a:pt x="148" y="480"/>
                  </a:lnTo>
                  <a:lnTo>
                    <a:pt x="130" y="496"/>
                  </a:lnTo>
                  <a:lnTo>
                    <a:pt x="116" y="510"/>
                  </a:lnTo>
                  <a:lnTo>
                    <a:pt x="110" y="516"/>
                  </a:lnTo>
                  <a:lnTo>
                    <a:pt x="107" y="521"/>
                  </a:lnTo>
                  <a:lnTo>
                    <a:pt x="105" y="524"/>
                  </a:lnTo>
                  <a:lnTo>
                    <a:pt x="105" y="525"/>
                  </a:lnTo>
                  <a:lnTo>
                    <a:pt x="107" y="527"/>
                  </a:lnTo>
                  <a:lnTo>
                    <a:pt x="110" y="525"/>
                  </a:lnTo>
                  <a:lnTo>
                    <a:pt x="115" y="523"/>
                  </a:lnTo>
                  <a:lnTo>
                    <a:pt x="121" y="518"/>
                  </a:lnTo>
                  <a:lnTo>
                    <a:pt x="136" y="508"/>
                  </a:lnTo>
                  <a:lnTo>
                    <a:pt x="155" y="492"/>
                  </a:lnTo>
                  <a:lnTo>
                    <a:pt x="173" y="477"/>
                  </a:lnTo>
                  <a:lnTo>
                    <a:pt x="187" y="462"/>
                  </a:lnTo>
                  <a:lnTo>
                    <a:pt x="193" y="456"/>
                  </a:lnTo>
                  <a:lnTo>
                    <a:pt x="197" y="452"/>
                  </a:lnTo>
                  <a:lnTo>
                    <a:pt x="198" y="449"/>
                  </a:lnTo>
                  <a:lnTo>
                    <a:pt x="199" y="447"/>
                  </a:lnTo>
                  <a:close/>
                  <a:moveTo>
                    <a:pt x="282" y="388"/>
                  </a:moveTo>
                  <a:lnTo>
                    <a:pt x="303" y="371"/>
                  </a:lnTo>
                  <a:lnTo>
                    <a:pt x="317" y="357"/>
                  </a:lnTo>
                  <a:lnTo>
                    <a:pt x="323" y="351"/>
                  </a:lnTo>
                  <a:lnTo>
                    <a:pt x="326" y="346"/>
                  </a:lnTo>
                  <a:lnTo>
                    <a:pt x="329" y="342"/>
                  </a:lnTo>
                  <a:lnTo>
                    <a:pt x="329" y="340"/>
                  </a:lnTo>
                  <a:lnTo>
                    <a:pt x="328" y="340"/>
                  </a:lnTo>
                  <a:lnTo>
                    <a:pt x="324" y="341"/>
                  </a:lnTo>
                  <a:lnTo>
                    <a:pt x="318" y="344"/>
                  </a:lnTo>
                  <a:lnTo>
                    <a:pt x="312" y="348"/>
                  </a:lnTo>
                  <a:lnTo>
                    <a:pt x="294" y="359"/>
                  </a:lnTo>
                  <a:lnTo>
                    <a:pt x="275" y="374"/>
                  </a:lnTo>
                  <a:lnTo>
                    <a:pt x="256" y="391"/>
                  </a:lnTo>
                  <a:lnTo>
                    <a:pt x="241" y="405"/>
                  </a:lnTo>
                  <a:lnTo>
                    <a:pt x="236" y="411"/>
                  </a:lnTo>
                  <a:lnTo>
                    <a:pt x="231" y="416"/>
                  </a:lnTo>
                  <a:lnTo>
                    <a:pt x="229" y="420"/>
                  </a:lnTo>
                  <a:lnTo>
                    <a:pt x="229" y="422"/>
                  </a:lnTo>
                  <a:lnTo>
                    <a:pt x="231" y="422"/>
                  </a:lnTo>
                  <a:lnTo>
                    <a:pt x="235" y="421"/>
                  </a:lnTo>
                  <a:lnTo>
                    <a:pt x="240" y="418"/>
                  </a:lnTo>
                  <a:lnTo>
                    <a:pt x="247" y="414"/>
                  </a:lnTo>
                  <a:lnTo>
                    <a:pt x="263" y="403"/>
                  </a:lnTo>
                  <a:lnTo>
                    <a:pt x="282" y="388"/>
                  </a:lnTo>
                  <a:close/>
                  <a:moveTo>
                    <a:pt x="170" y="498"/>
                  </a:moveTo>
                  <a:lnTo>
                    <a:pt x="167" y="497"/>
                  </a:lnTo>
                  <a:lnTo>
                    <a:pt x="164" y="498"/>
                  </a:lnTo>
                  <a:lnTo>
                    <a:pt x="159" y="500"/>
                  </a:lnTo>
                  <a:lnTo>
                    <a:pt x="153" y="505"/>
                  </a:lnTo>
                  <a:lnTo>
                    <a:pt x="139" y="516"/>
                  </a:lnTo>
                  <a:lnTo>
                    <a:pt x="121" y="530"/>
                  </a:lnTo>
                  <a:lnTo>
                    <a:pt x="103" y="546"/>
                  </a:lnTo>
                  <a:lnTo>
                    <a:pt x="90" y="559"/>
                  </a:lnTo>
                  <a:lnTo>
                    <a:pt x="85" y="565"/>
                  </a:lnTo>
                  <a:lnTo>
                    <a:pt x="82" y="569"/>
                  </a:lnTo>
                  <a:lnTo>
                    <a:pt x="79" y="572"/>
                  </a:lnTo>
                  <a:lnTo>
                    <a:pt x="79" y="574"/>
                  </a:lnTo>
                  <a:lnTo>
                    <a:pt x="80" y="574"/>
                  </a:lnTo>
                  <a:lnTo>
                    <a:pt x="84" y="573"/>
                  </a:lnTo>
                  <a:lnTo>
                    <a:pt x="89" y="570"/>
                  </a:lnTo>
                  <a:lnTo>
                    <a:pt x="95" y="567"/>
                  </a:lnTo>
                  <a:lnTo>
                    <a:pt x="110" y="556"/>
                  </a:lnTo>
                  <a:lnTo>
                    <a:pt x="128" y="542"/>
                  </a:lnTo>
                  <a:lnTo>
                    <a:pt x="145" y="527"/>
                  </a:lnTo>
                  <a:lnTo>
                    <a:pt x="159" y="513"/>
                  </a:lnTo>
                  <a:lnTo>
                    <a:pt x="164" y="508"/>
                  </a:lnTo>
                  <a:lnTo>
                    <a:pt x="167" y="503"/>
                  </a:lnTo>
                  <a:lnTo>
                    <a:pt x="170" y="499"/>
                  </a:lnTo>
                  <a:lnTo>
                    <a:pt x="170" y="498"/>
                  </a:lnTo>
                  <a:close/>
                  <a:moveTo>
                    <a:pt x="249" y="440"/>
                  </a:moveTo>
                  <a:lnTo>
                    <a:pt x="268" y="424"/>
                  </a:lnTo>
                  <a:lnTo>
                    <a:pt x="282" y="410"/>
                  </a:lnTo>
                  <a:lnTo>
                    <a:pt x="287" y="405"/>
                  </a:lnTo>
                  <a:lnTo>
                    <a:pt x="292" y="401"/>
                  </a:lnTo>
                  <a:lnTo>
                    <a:pt x="293" y="397"/>
                  </a:lnTo>
                  <a:lnTo>
                    <a:pt x="294" y="395"/>
                  </a:lnTo>
                  <a:lnTo>
                    <a:pt x="292" y="395"/>
                  </a:lnTo>
                  <a:lnTo>
                    <a:pt x="288" y="395"/>
                  </a:lnTo>
                  <a:lnTo>
                    <a:pt x="284" y="398"/>
                  </a:lnTo>
                  <a:lnTo>
                    <a:pt x="276" y="402"/>
                  </a:lnTo>
                  <a:lnTo>
                    <a:pt x="261" y="412"/>
                  </a:lnTo>
                  <a:lnTo>
                    <a:pt x="242" y="428"/>
                  </a:lnTo>
                  <a:lnTo>
                    <a:pt x="224" y="443"/>
                  </a:lnTo>
                  <a:lnTo>
                    <a:pt x="209" y="458"/>
                  </a:lnTo>
                  <a:lnTo>
                    <a:pt x="204" y="464"/>
                  </a:lnTo>
                  <a:lnTo>
                    <a:pt x="200" y="468"/>
                  </a:lnTo>
                  <a:lnTo>
                    <a:pt x="198" y="471"/>
                  </a:lnTo>
                  <a:lnTo>
                    <a:pt x="198" y="473"/>
                  </a:lnTo>
                  <a:lnTo>
                    <a:pt x="200" y="474"/>
                  </a:lnTo>
                  <a:lnTo>
                    <a:pt x="203" y="473"/>
                  </a:lnTo>
                  <a:lnTo>
                    <a:pt x="209" y="471"/>
                  </a:lnTo>
                  <a:lnTo>
                    <a:pt x="215" y="466"/>
                  </a:lnTo>
                  <a:lnTo>
                    <a:pt x="231" y="455"/>
                  </a:lnTo>
                  <a:lnTo>
                    <a:pt x="249" y="440"/>
                  </a:lnTo>
                  <a:close/>
                  <a:moveTo>
                    <a:pt x="105" y="588"/>
                  </a:moveTo>
                  <a:lnTo>
                    <a:pt x="122" y="574"/>
                  </a:lnTo>
                  <a:lnTo>
                    <a:pt x="135" y="561"/>
                  </a:lnTo>
                  <a:lnTo>
                    <a:pt x="140" y="555"/>
                  </a:lnTo>
                  <a:lnTo>
                    <a:pt x="142" y="551"/>
                  </a:lnTo>
                  <a:lnTo>
                    <a:pt x="145" y="548"/>
                  </a:lnTo>
                  <a:lnTo>
                    <a:pt x="145" y="546"/>
                  </a:lnTo>
                  <a:lnTo>
                    <a:pt x="143" y="546"/>
                  </a:lnTo>
                  <a:lnTo>
                    <a:pt x="140" y="547"/>
                  </a:lnTo>
                  <a:lnTo>
                    <a:pt x="135" y="549"/>
                  </a:lnTo>
                  <a:lnTo>
                    <a:pt x="129" y="553"/>
                  </a:lnTo>
                  <a:lnTo>
                    <a:pt x="115" y="562"/>
                  </a:lnTo>
                  <a:lnTo>
                    <a:pt x="98" y="576"/>
                  </a:lnTo>
                  <a:lnTo>
                    <a:pt x="82" y="592"/>
                  </a:lnTo>
                  <a:lnTo>
                    <a:pt x="69" y="605"/>
                  </a:lnTo>
                  <a:lnTo>
                    <a:pt x="64" y="610"/>
                  </a:lnTo>
                  <a:lnTo>
                    <a:pt x="61" y="614"/>
                  </a:lnTo>
                  <a:lnTo>
                    <a:pt x="59" y="618"/>
                  </a:lnTo>
                  <a:lnTo>
                    <a:pt x="59" y="619"/>
                  </a:lnTo>
                  <a:lnTo>
                    <a:pt x="60" y="620"/>
                  </a:lnTo>
                  <a:lnTo>
                    <a:pt x="64" y="619"/>
                  </a:lnTo>
                  <a:lnTo>
                    <a:pt x="69" y="617"/>
                  </a:lnTo>
                  <a:lnTo>
                    <a:pt x="75" y="613"/>
                  </a:lnTo>
                  <a:lnTo>
                    <a:pt x="89" y="603"/>
                  </a:lnTo>
                  <a:lnTo>
                    <a:pt x="105" y="588"/>
                  </a:lnTo>
                  <a:close/>
                  <a:moveTo>
                    <a:pt x="263" y="446"/>
                  </a:moveTo>
                  <a:lnTo>
                    <a:pt x="262" y="446"/>
                  </a:lnTo>
                  <a:lnTo>
                    <a:pt x="259" y="447"/>
                  </a:lnTo>
                  <a:lnTo>
                    <a:pt x="254" y="449"/>
                  </a:lnTo>
                  <a:lnTo>
                    <a:pt x="248" y="453"/>
                  </a:lnTo>
                  <a:lnTo>
                    <a:pt x="233" y="464"/>
                  </a:lnTo>
                  <a:lnTo>
                    <a:pt x="215" y="478"/>
                  </a:lnTo>
                  <a:lnTo>
                    <a:pt x="197" y="493"/>
                  </a:lnTo>
                  <a:lnTo>
                    <a:pt x="184" y="506"/>
                  </a:lnTo>
                  <a:lnTo>
                    <a:pt x="178" y="512"/>
                  </a:lnTo>
                  <a:lnTo>
                    <a:pt x="174" y="517"/>
                  </a:lnTo>
                  <a:lnTo>
                    <a:pt x="173" y="521"/>
                  </a:lnTo>
                  <a:lnTo>
                    <a:pt x="172" y="522"/>
                  </a:lnTo>
                  <a:lnTo>
                    <a:pt x="174" y="523"/>
                  </a:lnTo>
                  <a:lnTo>
                    <a:pt x="178" y="522"/>
                  </a:lnTo>
                  <a:lnTo>
                    <a:pt x="183" y="519"/>
                  </a:lnTo>
                  <a:lnTo>
                    <a:pt x="189" y="516"/>
                  </a:lnTo>
                  <a:lnTo>
                    <a:pt x="204" y="505"/>
                  </a:lnTo>
                  <a:lnTo>
                    <a:pt x="222" y="491"/>
                  </a:lnTo>
                  <a:lnTo>
                    <a:pt x="240" y="475"/>
                  </a:lnTo>
                  <a:lnTo>
                    <a:pt x="253" y="461"/>
                  </a:lnTo>
                  <a:lnTo>
                    <a:pt x="259" y="456"/>
                  </a:lnTo>
                  <a:lnTo>
                    <a:pt x="262" y="452"/>
                  </a:lnTo>
                  <a:lnTo>
                    <a:pt x="263" y="448"/>
                  </a:lnTo>
                  <a:lnTo>
                    <a:pt x="263" y="446"/>
                  </a:lnTo>
                  <a:close/>
                  <a:moveTo>
                    <a:pt x="80" y="620"/>
                  </a:moveTo>
                  <a:lnTo>
                    <a:pt x="65" y="635"/>
                  </a:lnTo>
                  <a:lnTo>
                    <a:pt x="53" y="648"/>
                  </a:lnTo>
                  <a:lnTo>
                    <a:pt x="48" y="652"/>
                  </a:lnTo>
                  <a:lnTo>
                    <a:pt x="45" y="657"/>
                  </a:lnTo>
                  <a:lnTo>
                    <a:pt x="44" y="661"/>
                  </a:lnTo>
                  <a:lnTo>
                    <a:pt x="44" y="662"/>
                  </a:lnTo>
                  <a:lnTo>
                    <a:pt x="45" y="663"/>
                  </a:lnTo>
                  <a:lnTo>
                    <a:pt x="48" y="662"/>
                  </a:lnTo>
                  <a:lnTo>
                    <a:pt x="52" y="660"/>
                  </a:lnTo>
                  <a:lnTo>
                    <a:pt x="58" y="656"/>
                  </a:lnTo>
                  <a:lnTo>
                    <a:pt x="72" y="647"/>
                  </a:lnTo>
                  <a:lnTo>
                    <a:pt x="89" y="632"/>
                  </a:lnTo>
                  <a:lnTo>
                    <a:pt x="104" y="618"/>
                  </a:lnTo>
                  <a:lnTo>
                    <a:pt x="116" y="606"/>
                  </a:lnTo>
                  <a:lnTo>
                    <a:pt x="121" y="600"/>
                  </a:lnTo>
                  <a:lnTo>
                    <a:pt x="123" y="597"/>
                  </a:lnTo>
                  <a:lnTo>
                    <a:pt x="126" y="593"/>
                  </a:lnTo>
                  <a:lnTo>
                    <a:pt x="126" y="592"/>
                  </a:lnTo>
                  <a:lnTo>
                    <a:pt x="124" y="591"/>
                  </a:lnTo>
                  <a:lnTo>
                    <a:pt x="121" y="592"/>
                  </a:lnTo>
                  <a:lnTo>
                    <a:pt x="116" y="594"/>
                  </a:lnTo>
                  <a:lnTo>
                    <a:pt x="111" y="598"/>
                  </a:lnTo>
                  <a:lnTo>
                    <a:pt x="97" y="607"/>
                  </a:lnTo>
                  <a:lnTo>
                    <a:pt x="80" y="620"/>
                  </a:lnTo>
                  <a:close/>
                  <a:moveTo>
                    <a:pt x="192" y="525"/>
                  </a:moveTo>
                  <a:lnTo>
                    <a:pt x="176" y="541"/>
                  </a:lnTo>
                  <a:lnTo>
                    <a:pt x="162" y="554"/>
                  </a:lnTo>
                  <a:lnTo>
                    <a:pt x="158" y="559"/>
                  </a:lnTo>
                  <a:lnTo>
                    <a:pt x="154" y="563"/>
                  </a:lnTo>
                  <a:lnTo>
                    <a:pt x="152" y="567"/>
                  </a:lnTo>
                  <a:lnTo>
                    <a:pt x="152" y="568"/>
                  </a:lnTo>
                  <a:lnTo>
                    <a:pt x="154" y="569"/>
                  </a:lnTo>
                  <a:lnTo>
                    <a:pt x="158" y="568"/>
                  </a:lnTo>
                  <a:lnTo>
                    <a:pt x="161" y="566"/>
                  </a:lnTo>
                  <a:lnTo>
                    <a:pt x="167" y="562"/>
                  </a:lnTo>
                  <a:lnTo>
                    <a:pt x="183" y="551"/>
                  </a:lnTo>
                  <a:lnTo>
                    <a:pt x="199" y="538"/>
                  </a:lnTo>
                  <a:lnTo>
                    <a:pt x="216" y="523"/>
                  </a:lnTo>
                  <a:lnTo>
                    <a:pt x="229" y="510"/>
                  </a:lnTo>
                  <a:lnTo>
                    <a:pt x="234" y="505"/>
                  </a:lnTo>
                  <a:lnTo>
                    <a:pt x="237" y="500"/>
                  </a:lnTo>
                  <a:lnTo>
                    <a:pt x="240" y="497"/>
                  </a:lnTo>
                  <a:lnTo>
                    <a:pt x="240" y="496"/>
                  </a:lnTo>
                  <a:lnTo>
                    <a:pt x="237" y="494"/>
                  </a:lnTo>
                  <a:lnTo>
                    <a:pt x="235" y="496"/>
                  </a:lnTo>
                  <a:lnTo>
                    <a:pt x="230" y="498"/>
                  </a:lnTo>
                  <a:lnTo>
                    <a:pt x="224" y="502"/>
                  </a:lnTo>
                  <a:lnTo>
                    <a:pt x="209" y="512"/>
                  </a:lnTo>
                  <a:lnTo>
                    <a:pt x="192" y="525"/>
                  </a:lnTo>
                  <a:close/>
                  <a:moveTo>
                    <a:pt x="361" y="396"/>
                  </a:moveTo>
                  <a:lnTo>
                    <a:pt x="358" y="395"/>
                  </a:lnTo>
                  <a:lnTo>
                    <a:pt x="355" y="396"/>
                  </a:lnTo>
                  <a:lnTo>
                    <a:pt x="350" y="398"/>
                  </a:lnTo>
                  <a:lnTo>
                    <a:pt x="344" y="402"/>
                  </a:lnTo>
                  <a:lnTo>
                    <a:pt x="329" y="412"/>
                  </a:lnTo>
                  <a:lnTo>
                    <a:pt x="310" y="427"/>
                  </a:lnTo>
                  <a:lnTo>
                    <a:pt x="292" y="442"/>
                  </a:lnTo>
                  <a:lnTo>
                    <a:pt x="279" y="455"/>
                  </a:lnTo>
                  <a:lnTo>
                    <a:pt x="273" y="461"/>
                  </a:lnTo>
                  <a:lnTo>
                    <a:pt x="269" y="466"/>
                  </a:lnTo>
                  <a:lnTo>
                    <a:pt x="268" y="469"/>
                  </a:lnTo>
                  <a:lnTo>
                    <a:pt x="268" y="472"/>
                  </a:lnTo>
                  <a:lnTo>
                    <a:pt x="269" y="472"/>
                  </a:lnTo>
                  <a:lnTo>
                    <a:pt x="273" y="471"/>
                  </a:lnTo>
                  <a:lnTo>
                    <a:pt x="278" y="468"/>
                  </a:lnTo>
                  <a:lnTo>
                    <a:pt x="285" y="465"/>
                  </a:lnTo>
                  <a:lnTo>
                    <a:pt x="300" y="454"/>
                  </a:lnTo>
                  <a:lnTo>
                    <a:pt x="318" y="440"/>
                  </a:lnTo>
                  <a:lnTo>
                    <a:pt x="336" y="424"/>
                  </a:lnTo>
                  <a:lnTo>
                    <a:pt x="350" y="411"/>
                  </a:lnTo>
                  <a:lnTo>
                    <a:pt x="355" y="405"/>
                  </a:lnTo>
                  <a:lnTo>
                    <a:pt x="358" y="402"/>
                  </a:lnTo>
                  <a:lnTo>
                    <a:pt x="361" y="398"/>
                  </a:lnTo>
                  <a:lnTo>
                    <a:pt x="361" y="396"/>
                  </a:lnTo>
                  <a:close/>
                  <a:moveTo>
                    <a:pt x="69" y="663"/>
                  </a:moveTo>
                  <a:lnTo>
                    <a:pt x="53" y="676"/>
                  </a:lnTo>
                  <a:lnTo>
                    <a:pt x="41" y="688"/>
                  </a:lnTo>
                  <a:lnTo>
                    <a:pt x="38" y="694"/>
                  </a:lnTo>
                  <a:lnTo>
                    <a:pt x="34" y="698"/>
                  </a:lnTo>
                  <a:lnTo>
                    <a:pt x="33" y="701"/>
                  </a:lnTo>
                  <a:lnTo>
                    <a:pt x="33" y="702"/>
                  </a:lnTo>
                  <a:lnTo>
                    <a:pt x="34" y="704"/>
                  </a:lnTo>
                  <a:lnTo>
                    <a:pt x="38" y="702"/>
                  </a:lnTo>
                  <a:lnTo>
                    <a:pt x="41" y="700"/>
                  </a:lnTo>
                  <a:lnTo>
                    <a:pt x="47" y="698"/>
                  </a:lnTo>
                  <a:lnTo>
                    <a:pt x="60" y="687"/>
                  </a:lnTo>
                  <a:lnTo>
                    <a:pt x="76" y="674"/>
                  </a:lnTo>
                  <a:lnTo>
                    <a:pt x="91" y="661"/>
                  </a:lnTo>
                  <a:lnTo>
                    <a:pt x="103" y="649"/>
                  </a:lnTo>
                  <a:lnTo>
                    <a:pt x="107" y="643"/>
                  </a:lnTo>
                  <a:lnTo>
                    <a:pt x="110" y="639"/>
                  </a:lnTo>
                  <a:lnTo>
                    <a:pt x="111" y="636"/>
                  </a:lnTo>
                  <a:lnTo>
                    <a:pt x="111" y="635"/>
                  </a:lnTo>
                  <a:lnTo>
                    <a:pt x="110" y="633"/>
                  </a:lnTo>
                  <a:lnTo>
                    <a:pt x="107" y="635"/>
                  </a:lnTo>
                  <a:lnTo>
                    <a:pt x="103" y="637"/>
                  </a:lnTo>
                  <a:lnTo>
                    <a:pt x="97" y="641"/>
                  </a:lnTo>
                  <a:lnTo>
                    <a:pt x="84" y="650"/>
                  </a:lnTo>
                  <a:lnTo>
                    <a:pt x="69" y="663"/>
                  </a:lnTo>
                  <a:close/>
                  <a:moveTo>
                    <a:pt x="174" y="570"/>
                  </a:moveTo>
                  <a:lnTo>
                    <a:pt x="159" y="585"/>
                  </a:lnTo>
                  <a:lnTo>
                    <a:pt x="146" y="598"/>
                  </a:lnTo>
                  <a:lnTo>
                    <a:pt x="142" y="603"/>
                  </a:lnTo>
                  <a:lnTo>
                    <a:pt x="139" y="607"/>
                  </a:lnTo>
                  <a:lnTo>
                    <a:pt x="138" y="611"/>
                  </a:lnTo>
                  <a:lnTo>
                    <a:pt x="136" y="612"/>
                  </a:lnTo>
                  <a:lnTo>
                    <a:pt x="139" y="613"/>
                  </a:lnTo>
                  <a:lnTo>
                    <a:pt x="142" y="612"/>
                  </a:lnTo>
                  <a:lnTo>
                    <a:pt x="146" y="610"/>
                  </a:lnTo>
                  <a:lnTo>
                    <a:pt x="152" y="606"/>
                  </a:lnTo>
                  <a:lnTo>
                    <a:pt x="166" y="597"/>
                  </a:lnTo>
                  <a:lnTo>
                    <a:pt x="183" y="584"/>
                  </a:lnTo>
                  <a:lnTo>
                    <a:pt x="198" y="569"/>
                  </a:lnTo>
                  <a:lnTo>
                    <a:pt x="211" y="556"/>
                  </a:lnTo>
                  <a:lnTo>
                    <a:pt x="216" y="551"/>
                  </a:lnTo>
                  <a:lnTo>
                    <a:pt x="218" y="547"/>
                  </a:lnTo>
                  <a:lnTo>
                    <a:pt x="221" y="543"/>
                  </a:lnTo>
                  <a:lnTo>
                    <a:pt x="221" y="542"/>
                  </a:lnTo>
                  <a:lnTo>
                    <a:pt x="218" y="541"/>
                  </a:lnTo>
                  <a:lnTo>
                    <a:pt x="216" y="542"/>
                  </a:lnTo>
                  <a:lnTo>
                    <a:pt x="211" y="544"/>
                  </a:lnTo>
                  <a:lnTo>
                    <a:pt x="205" y="548"/>
                  </a:lnTo>
                  <a:lnTo>
                    <a:pt x="191" y="557"/>
                  </a:lnTo>
                  <a:lnTo>
                    <a:pt x="174" y="570"/>
                  </a:lnTo>
                  <a:close/>
                  <a:moveTo>
                    <a:pt x="288" y="475"/>
                  </a:moveTo>
                  <a:lnTo>
                    <a:pt x="271" y="491"/>
                  </a:lnTo>
                  <a:lnTo>
                    <a:pt x="257" y="504"/>
                  </a:lnTo>
                  <a:lnTo>
                    <a:pt x="253" y="509"/>
                  </a:lnTo>
                  <a:lnTo>
                    <a:pt x="249" y="513"/>
                  </a:lnTo>
                  <a:lnTo>
                    <a:pt x="248" y="517"/>
                  </a:lnTo>
                  <a:lnTo>
                    <a:pt x="248" y="519"/>
                  </a:lnTo>
                  <a:lnTo>
                    <a:pt x="249" y="519"/>
                  </a:lnTo>
                  <a:lnTo>
                    <a:pt x="253" y="518"/>
                  </a:lnTo>
                  <a:lnTo>
                    <a:pt x="257" y="516"/>
                  </a:lnTo>
                  <a:lnTo>
                    <a:pt x="263" y="512"/>
                  </a:lnTo>
                  <a:lnTo>
                    <a:pt x="279" y="503"/>
                  </a:lnTo>
                  <a:lnTo>
                    <a:pt x="296" y="488"/>
                  </a:lnTo>
                  <a:lnTo>
                    <a:pt x="313" y="474"/>
                  </a:lnTo>
                  <a:lnTo>
                    <a:pt x="326" y="461"/>
                  </a:lnTo>
                  <a:lnTo>
                    <a:pt x="331" y="455"/>
                  </a:lnTo>
                  <a:lnTo>
                    <a:pt x="335" y="450"/>
                  </a:lnTo>
                  <a:lnTo>
                    <a:pt x="336" y="448"/>
                  </a:lnTo>
                  <a:lnTo>
                    <a:pt x="336" y="446"/>
                  </a:lnTo>
                  <a:lnTo>
                    <a:pt x="335" y="445"/>
                  </a:lnTo>
                  <a:lnTo>
                    <a:pt x="331" y="446"/>
                  </a:lnTo>
                  <a:lnTo>
                    <a:pt x="326" y="448"/>
                  </a:lnTo>
                  <a:lnTo>
                    <a:pt x="320" y="452"/>
                  </a:lnTo>
                  <a:lnTo>
                    <a:pt x="305" y="461"/>
                  </a:lnTo>
                  <a:lnTo>
                    <a:pt x="288" y="475"/>
                  </a:lnTo>
                  <a:close/>
                  <a:moveTo>
                    <a:pt x="60" y="702"/>
                  </a:moveTo>
                  <a:lnTo>
                    <a:pt x="46" y="715"/>
                  </a:lnTo>
                  <a:lnTo>
                    <a:pt x="35" y="727"/>
                  </a:lnTo>
                  <a:lnTo>
                    <a:pt x="31" y="732"/>
                  </a:lnTo>
                  <a:lnTo>
                    <a:pt x="28" y="736"/>
                  </a:lnTo>
                  <a:lnTo>
                    <a:pt x="27" y="739"/>
                  </a:lnTo>
                  <a:lnTo>
                    <a:pt x="27" y="742"/>
                  </a:lnTo>
                  <a:lnTo>
                    <a:pt x="28" y="742"/>
                  </a:lnTo>
                  <a:lnTo>
                    <a:pt x="32" y="740"/>
                  </a:lnTo>
                  <a:lnTo>
                    <a:pt x="35" y="739"/>
                  </a:lnTo>
                  <a:lnTo>
                    <a:pt x="40" y="736"/>
                  </a:lnTo>
                  <a:lnTo>
                    <a:pt x="53" y="726"/>
                  </a:lnTo>
                  <a:lnTo>
                    <a:pt x="69" y="714"/>
                  </a:lnTo>
                  <a:lnTo>
                    <a:pt x="83" y="700"/>
                  </a:lnTo>
                  <a:lnTo>
                    <a:pt x="94" y="689"/>
                  </a:lnTo>
                  <a:lnTo>
                    <a:pt x="97" y="683"/>
                  </a:lnTo>
                  <a:lnTo>
                    <a:pt x="101" y="680"/>
                  </a:lnTo>
                  <a:lnTo>
                    <a:pt x="102" y="677"/>
                  </a:lnTo>
                  <a:lnTo>
                    <a:pt x="102" y="675"/>
                  </a:lnTo>
                  <a:lnTo>
                    <a:pt x="101" y="675"/>
                  </a:lnTo>
                  <a:lnTo>
                    <a:pt x="97" y="675"/>
                  </a:lnTo>
                  <a:lnTo>
                    <a:pt x="94" y="677"/>
                  </a:lnTo>
                  <a:lnTo>
                    <a:pt x="89" y="681"/>
                  </a:lnTo>
                  <a:lnTo>
                    <a:pt x="76" y="689"/>
                  </a:lnTo>
                  <a:lnTo>
                    <a:pt x="60" y="702"/>
                  </a:lnTo>
                  <a:close/>
                  <a:moveTo>
                    <a:pt x="162" y="613"/>
                  </a:moveTo>
                  <a:lnTo>
                    <a:pt x="147" y="628"/>
                  </a:lnTo>
                  <a:lnTo>
                    <a:pt x="135" y="639"/>
                  </a:lnTo>
                  <a:lnTo>
                    <a:pt x="132" y="644"/>
                  </a:lnTo>
                  <a:lnTo>
                    <a:pt x="128" y="649"/>
                  </a:lnTo>
                  <a:lnTo>
                    <a:pt x="127" y="651"/>
                  </a:lnTo>
                  <a:lnTo>
                    <a:pt x="127" y="654"/>
                  </a:lnTo>
                  <a:lnTo>
                    <a:pt x="128" y="655"/>
                  </a:lnTo>
                  <a:lnTo>
                    <a:pt x="132" y="654"/>
                  </a:lnTo>
                  <a:lnTo>
                    <a:pt x="135" y="651"/>
                  </a:lnTo>
                  <a:lnTo>
                    <a:pt x="141" y="648"/>
                  </a:lnTo>
                  <a:lnTo>
                    <a:pt x="154" y="638"/>
                  </a:lnTo>
                  <a:lnTo>
                    <a:pt x="171" y="625"/>
                  </a:lnTo>
                  <a:lnTo>
                    <a:pt x="185" y="612"/>
                  </a:lnTo>
                  <a:lnTo>
                    <a:pt x="197" y="600"/>
                  </a:lnTo>
                  <a:lnTo>
                    <a:pt x="202" y="594"/>
                  </a:lnTo>
                  <a:lnTo>
                    <a:pt x="205" y="591"/>
                  </a:lnTo>
                  <a:lnTo>
                    <a:pt x="206" y="587"/>
                  </a:lnTo>
                  <a:lnTo>
                    <a:pt x="206" y="586"/>
                  </a:lnTo>
                  <a:lnTo>
                    <a:pt x="205" y="585"/>
                  </a:lnTo>
                  <a:lnTo>
                    <a:pt x="202" y="586"/>
                  </a:lnTo>
                  <a:lnTo>
                    <a:pt x="197" y="588"/>
                  </a:lnTo>
                  <a:lnTo>
                    <a:pt x="192" y="591"/>
                  </a:lnTo>
                  <a:lnTo>
                    <a:pt x="178" y="600"/>
                  </a:lnTo>
                  <a:lnTo>
                    <a:pt x="162" y="613"/>
                  </a:lnTo>
                  <a:close/>
                  <a:moveTo>
                    <a:pt x="271" y="522"/>
                  </a:moveTo>
                  <a:lnTo>
                    <a:pt x="254" y="536"/>
                  </a:lnTo>
                  <a:lnTo>
                    <a:pt x="242" y="548"/>
                  </a:lnTo>
                  <a:lnTo>
                    <a:pt x="237" y="554"/>
                  </a:lnTo>
                  <a:lnTo>
                    <a:pt x="234" y="559"/>
                  </a:lnTo>
                  <a:lnTo>
                    <a:pt x="233" y="561"/>
                  </a:lnTo>
                  <a:lnTo>
                    <a:pt x="233" y="563"/>
                  </a:lnTo>
                  <a:lnTo>
                    <a:pt x="234" y="565"/>
                  </a:lnTo>
                  <a:lnTo>
                    <a:pt x="237" y="563"/>
                  </a:lnTo>
                  <a:lnTo>
                    <a:pt x="242" y="561"/>
                  </a:lnTo>
                  <a:lnTo>
                    <a:pt x="248" y="557"/>
                  </a:lnTo>
                  <a:lnTo>
                    <a:pt x="262" y="548"/>
                  </a:lnTo>
                  <a:lnTo>
                    <a:pt x="279" y="535"/>
                  </a:lnTo>
                  <a:lnTo>
                    <a:pt x="296" y="521"/>
                  </a:lnTo>
                  <a:lnTo>
                    <a:pt x="307" y="508"/>
                  </a:lnTo>
                  <a:lnTo>
                    <a:pt x="312" y="503"/>
                  </a:lnTo>
                  <a:lnTo>
                    <a:pt x="316" y="498"/>
                  </a:lnTo>
                  <a:lnTo>
                    <a:pt x="317" y="494"/>
                  </a:lnTo>
                  <a:lnTo>
                    <a:pt x="317" y="493"/>
                  </a:lnTo>
                  <a:lnTo>
                    <a:pt x="316" y="492"/>
                  </a:lnTo>
                  <a:lnTo>
                    <a:pt x="312" y="493"/>
                  </a:lnTo>
                  <a:lnTo>
                    <a:pt x="307" y="496"/>
                  </a:lnTo>
                  <a:lnTo>
                    <a:pt x="301" y="498"/>
                  </a:lnTo>
                  <a:lnTo>
                    <a:pt x="287" y="509"/>
                  </a:lnTo>
                  <a:lnTo>
                    <a:pt x="271" y="522"/>
                  </a:lnTo>
                  <a:close/>
                  <a:moveTo>
                    <a:pt x="97" y="713"/>
                  </a:moveTo>
                  <a:lnTo>
                    <a:pt x="96" y="713"/>
                  </a:lnTo>
                  <a:lnTo>
                    <a:pt x="94" y="713"/>
                  </a:lnTo>
                  <a:lnTo>
                    <a:pt x="89" y="715"/>
                  </a:lnTo>
                  <a:lnTo>
                    <a:pt x="84" y="718"/>
                  </a:lnTo>
                  <a:lnTo>
                    <a:pt x="72" y="727"/>
                  </a:lnTo>
                  <a:lnTo>
                    <a:pt x="58" y="739"/>
                  </a:lnTo>
                  <a:lnTo>
                    <a:pt x="44" y="752"/>
                  </a:lnTo>
                  <a:lnTo>
                    <a:pt x="33" y="763"/>
                  </a:lnTo>
                  <a:lnTo>
                    <a:pt x="29" y="768"/>
                  </a:lnTo>
                  <a:lnTo>
                    <a:pt x="27" y="772"/>
                  </a:lnTo>
                  <a:lnTo>
                    <a:pt x="26" y="775"/>
                  </a:lnTo>
                  <a:lnTo>
                    <a:pt x="26" y="777"/>
                  </a:lnTo>
                  <a:lnTo>
                    <a:pt x="27" y="777"/>
                  </a:lnTo>
                  <a:lnTo>
                    <a:pt x="29" y="777"/>
                  </a:lnTo>
                  <a:lnTo>
                    <a:pt x="34" y="775"/>
                  </a:lnTo>
                  <a:lnTo>
                    <a:pt x="39" y="772"/>
                  </a:lnTo>
                  <a:lnTo>
                    <a:pt x="51" y="763"/>
                  </a:lnTo>
                  <a:lnTo>
                    <a:pt x="65" y="751"/>
                  </a:lnTo>
                  <a:lnTo>
                    <a:pt x="79" y="738"/>
                  </a:lnTo>
                  <a:lnTo>
                    <a:pt x="90" y="727"/>
                  </a:lnTo>
                  <a:lnTo>
                    <a:pt x="94" y="723"/>
                  </a:lnTo>
                  <a:lnTo>
                    <a:pt x="96" y="718"/>
                  </a:lnTo>
                  <a:lnTo>
                    <a:pt x="97" y="715"/>
                  </a:lnTo>
                  <a:lnTo>
                    <a:pt x="97" y="713"/>
                  </a:lnTo>
                  <a:close/>
                  <a:moveTo>
                    <a:pt x="155" y="654"/>
                  </a:moveTo>
                  <a:lnTo>
                    <a:pt x="141" y="667"/>
                  </a:lnTo>
                  <a:lnTo>
                    <a:pt x="129" y="679"/>
                  </a:lnTo>
                  <a:lnTo>
                    <a:pt x="126" y="683"/>
                  </a:lnTo>
                  <a:lnTo>
                    <a:pt x="122" y="688"/>
                  </a:lnTo>
                  <a:lnTo>
                    <a:pt x="121" y="690"/>
                  </a:lnTo>
                  <a:lnTo>
                    <a:pt x="121" y="693"/>
                  </a:lnTo>
                  <a:lnTo>
                    <a:pt x="122" y="694"/>
                  </a:lnTo>
                  <a:lnTo>
                    <a:pt x="126" y="693"/>
                  </a:lnTo>
                  <a:lnTo>
                    <a:pt x="129" y="690"/>
                  </a:lnTo>
                  <a:lnTo>
                    <a:pt x="135" y="688"/>
                  </a:lnTo>
                  <a:lnTo>
                    <a:pt x="148" y="679"/>
                  </a:lnTo>
                  <a:lnTo>
                    <a:pt x="162" y="666"/>
                  </a:lnTo>
                  <a:lnTo>
                    <a:pt x="178" y="652"/>
                  </a:lnTo>
                  <a:lnTo>
                    <a:pt x="189" y="641"/>
                  </a:lnTo>
                  <a:lnTo>
                    <a:pt x="193" y="636"/>
                  </a:lnTo>
                  <a:lnTo>
                    <a:pt x="196" y="632"/>
                  </a:lnTo>
                  <a:lnTo>
                    <a:pt x="197" y="629"/>
                  </a:lnTo>
                  <a:lnTo>
                    <a:pt x="197" y="628"/>
                  </a:lnTo>
                  <a:lnTo>
                    <a:pt x="196" y="626"/>
                  </a:lnTo>
                  <a:lnTo>
                    <a:pt x="193" y="628"/>
                  </a:lnTo>
                  <a:lnTo>
                    <a:pt x="189" y="629"/>
                  </a:lnTo>
                  <a:lnTo>
                    <a:pt x="184" y="632"/>
                  </a:lnTo>
                  <a:lnTo>
                    <a:pt x="171" y="642"/>
                  </a:lnTo>
                  <a:lnTo>
                    <a:pt x="155" y="654"/>
                  </a:lnTo>
                  <a:close/>
                  <a:moveTo>
                    <a:pt x="304" y="537"/>
                  </a:moveTo>
                  <a:lnTo>
                    <a:pt x="301" y="537"/>
                  </a:lnTo>
                  <a:lnTo>
                    <a:pt x="299" y="538"/>
                  </a:lnTo>
                  <a:lnTo>
                    <a:pt x="294" y="540"/>
                  </a:lnTo>
                  <a:lnTo>
                    <a:pt x="288" y="543"/>
                  </a:lnTo>
                  <a:lnTo>
                    <a:pt x="275" y="553"/>
                  </a:lnTo>
                  <a:lnTo>
                    <a:pt x="259" y="565"/>
                  </a:lnTo>
                  <a:lnTo>
                    <a:pt x="243" y="579"/>
                  </a:lnTo>
                  <a:lnTo>
                    <a:pt x="231" y="592"/>
                  </a:lnTo>
                  <a:lnTo>
                    <a:pt x="227" y="597"/>
                  </a:lnTo>
                  <a:lnTo>
                    <a:pt x="224" y="600"/>
                  </a:lnTo>
                  <a:lnTo>
                    <a:pt x="222" y="604"/>
                  </a:lnTo>
                  <a:lnTo>
                    <a:pt x="222" y="606"/>
                  </a:lnTo>
                  <a:lnTo>
                    <a:pt x="224" y="606"/>
                  </a:lnTo>
                  <a:lnTo>
                    <a:pt x="227" y="606"/>
                  </a:lnTo>
                  <a:lnTo>
                    <a:pt x="231" y="604"/>
                  </a:lnTo>
                  <a:lnTo>
                    <a:pt x="237" y="600"/>
                  </a:lnTo>
                  <a:lnTo>
                    <a:pt x="250" y="591"/>
                  </a:lnTo>
                  <a:lnTo>
                    <a:pt x="267" y="579"/>
                  </a:lnTo>
                  <a:lnTo>
                    <a:pt x="282" y="565"/>
                  </a:lnTo>
                  <a:lnTo>
                    <a:pt x="294" y="553"/>
                  </a:lnTo>
                  <a:lnTo>
                    <a:pt x="299" y="547"/>
                  </a:lnTo>
                  <a:lnTo>
                    <a:pt x="301" y="543"/>
                  </a:lnTo>
                  <a:lnTo>
                    <a:pt x="304" y="540"/>
                  </a:lnTo>
                  <a:lnTo>
                    <a:pt x="304" y="537"/>
                  </a:lnTo>
                  <a:close/>
                  <a:moveTo>
                    <a:pt x="59" y="774"/>
                  </a:moveTo>
                  <a:lnTo>
                    <a:pt x="46" y="787"/>
                  </a:lnTo>
                  <a:lnTo>
                    <a:pt x="35" y="797"/>
                  </a:lnTo>
                  <a:lnTo>
                    <a:pt x="32" y="802"/>
                  </a:lnTo>
                  <a:lnTo>
                    <a:pt x="29" y="806"/>
                  </a:lnTo>
                  <a:lnTo>
                    <a:pt x="28" y="809"/>
                  </a:lnTo>
                  <a:lnTo>
                    <a:pt x="28" y="810"/>
                  </a:lnTo>
                  <a:lnTo>
                    <a:pt x="29" y="812"/>
                  </a:lnTo>
                  <a:lnTo>
                    <a:pt x="33" y="810"/>
                  </a:lnTo>
                  <a:lnTo>
                    <a:pt x="37" y="809"/>
                  </a:lnTo>
                  <a:lnTo>
                    <a:pt x="41" y="806"/>
                  </a:lnTo>
                  <a:lnTo>
                    <a:pt x="53" y="797"/>
                  </a:lnTo>
                  <a:lnTo>
                    <a:pt x="66" y="787"/>
                  </a:lnTo>
                  <a:lnTo>
                    <a:pt x="79" y="774"/>
                  </a:lnTo>
                  <a:lnTo>
                    <a:pt x="90" y="763"/>
                  </a:lnTo>
                  <a:lnTo>
                    <a:pt x="94" y="758"/>
                  </a:lnTo>
                  <a:lnTo>
                    <a:pt x="96" y="755"/>
                  </a:lnTo>
                  <a:lnTo>
                    <a:pt x="97" y="751"/>
                  </a:lnTo>
                  <a:lnTo>
                    <a:pt x="97" y="750"/>
                  </a:lnTo>
                  <a:lnTo>
                    <a:pt x="96" y="749"/>
                  </a:lnTo>
                  <a:lnTo>
                    <a:pt x="94" y="750"/>
                  </a:lnTo>
                  <a:lnTo>
                    <a:pt x="90" y="751"/>
                  </a:lnTo>
                  <a:lnTo>
                    <a:pt x="85" y="755"/>
                  </a:lnTo>
                  <a:lnTo>
                    <a:pt x="73" y="763"/>
                  </a:lnTo>
                  <a:lnTo>
                    <a:pt x="59" y="774"/>
                  </a:lnTo>
                  <a:close/>
                  <a:moveTo>
                    <a:pt x="193" y="667"/>
                  </a:moveTo>
                  <a:lnTo>
                    <a:pt x="192" y="666"/>
                  </a:lnTo>
                  <a:lnTo>
                    <a:pt x="189" y="667"/>
                  </a:lnTo>
                  <a:lnTo>
                    <a:pt x="185" y="668"/>
                  </a:lnTo>
                  <a:lnTo>
                    <a:pt x="180" y="671"/>
                  </a:lnTo>
                  <a:lnTo>
                    <a:pt x="167" y="680"/>
                  </a:lnTo>
                  <a:lnTo>
                    <a:pt x="153" y="692"/>
                  </a:lnTo>
                  <a:lnTo>
                    <a:pt x="139" y="705"/>
                  </a:lnTo>
                  <a:lnTo>
                    <a:pt x="128" y="717"/>
                  </a:lnTo>
                  <a:lnTo>
                    <a:pt x="124" y="721"/>
                  </a:lnTo>
                  <a:lnTo>
                    <a:pt x="121" y="725"/>
                  </a:lnTo>
                  <a:lnTo>
                    <a:pt x="120" y="729"/>
                  </a:lnTo>
                  <a:lnTo>
                    <a:pt x="120" y="730"/>
                  </a:lnTo>
                  <a:lnTo>
                    <a:pt x="121" y="731"/>
                  </a:lnTo>
                  <a:lnTo>
                    <a:pt x="124" y="730"/>
                  </a:lnTo>
                  <a:lnTo>
                    <a:pt x="128" y="729"/>
                  </a:lnTo>
                  <a:lnTo>
                    <a:pt x="133" y="725"/>
                  </a:lnTo>
                  <a:lnTo>
                    <a:pt x="146" y="717"/>
                  </a:lnTo>
                  <a:lnTo>
                    <a:pt x="160" y="705"/>
                  </a:lnTo>
                  <a:lnTo>
                    <a:pt x="174" y="692"/>
                  </a:lnTo>
                  <a:lnTo>
                    <a:pt x="185" y="680"/>
                  </a:lnTo>
                  <a:lnTo>
                    <a:pt x="189" y="675"/>
                  </a:lnTo>
                  <a:lnTo>
                    <a:pt x="192" y="671"/>
                  </a:lnTo>
                  <a:lnTo>
                    <a:pt x="193" y="668"/>
                  </a:lnTo>
                  <a:lnTo>
                    <a:pt x="193" y="667"/>
                  </a:lnTo>
                  <a:close/>
                  <a:moveTo>
                    <a:pt x="294" y="580"/>
                  </a:moveTo>
                  <a:lnTo>
                    <a:pt x="293" y="580"/>
                  </a:lnTo>
                  <a:lnTo>
                    <a:pt x="290" y="580"/>
                  </a:lnTo>
                  <a:lnTo>
                    <a:pt x="286" y="582"/>
                  </a:lnTo>
                  <a:lnTo>
                    <a:pt x="280" y="586"/>
                  </a:lnTo>
                  <a:lnTo>
                    <a:pt x="267" y="594"/>
                  </a:lnTo>
                  <a:lnTo>
                    <a:pt x="252" y="606"/>
                  </a:lnTo>
                  <a:lnTo>
                    <a:pt x="237" y="620"/>
                  </a:lnTo>
                  <a:lnTo>
                    <a:pt x="225" y="632"/>
                  </a:lnTo>
                  <a:lnTo>
                    <a:pt x="221" y="637"/>
                  </a:lnTo>
                  <a:lnTo>
                    <a:pt x="218" y="641"/>
                  </a:lnTo>
                  <a:lnTo>
                    <a:pt x="217" y="644"/>
                  </a:lnTo>
                  <a:lnTo>
                    <a:pt x="217" y="647"/>
                  </a:lnTo>
                  <a:lnTo>
                    <a:pt x="218" y="647"/>
                  </a:lnTo>
                  <a:lnTo>
                    <a:pt x="222" y="647"/>
                  </a:lnTo>
                  <a:lnTo>
                    <a:pt x="225" y="644"/>
                  </a:lnTo>
                  <a:lnTo>
                    <a:pt x="231" y="641"/>
                  </a:lnTo>
                  <a:lnTo>
                    <a:pt x="244" y="632"/>
                  </a:lnTo>
                  <a:lnTo>
                    <a:pt x="260" y="619"/>
                  </a:lnTo>
                  <a:lnTo>
                    <a:pt x="274" y="606"/>
                  </a:lnTo>
                  <a:lnTo>
                    <a:pt x="286" y="594"/>
                  </a:lnTo>
                  <a:lnTo>
                    <a:pt x="291" y="589"/>
                  </a:lnTo>
                  <a:lnTo>
                    <a:pt x="293" y="586"/>
                  </a:lnTo>
                  <a:lnTo>
                    <a:pt x="294" y="582"/>
                  </a:lnTo>
                  <a:lnTo>
                    <a:pt x="294" y="580"/>
                  </a:lnTo>
                  <a:close/>
                  <a:moveTo>
                    <a:pt x="102" y="784"/>
                  </a:moveTo>
                  <a:lnTo>
                    <a:pt x="101" y="783"/>
                  </a:lnTo>
                  <a:lnTo>
                    <a:pt x="98" y="784"/>
                  </a:lnTo>
                  <a:lnTo>
                    <a:pt x="95" y="786"/>
                  </a:lnTo>
                  <a:lnTo>
                    <a:pt x="90" y="788"/>
                  </a:lnTo>
                  <a:lnTo>
                    <a:pt x="78" y="796"/>
                  </a:lnTo>
                  <a:lnTo>
                    <a:pt x="65" y="807"/>
                  </a:lnTo>
                  <a:lnTo>
                    <a:pt x="53" y="819"/>
                  </a:lnTo>
                  <a:lnTo>
                    <a:pt x="42" y="829"/>
                  </a:lnTo>
                  <a:lnTo>
                    <a:pt x="39" y="834"/>
                  </a:lnTo>
                  <a:lnTo>
                    <a:pt x="37" y="838"/>
                  </a:lnTo>
                  <a:lnTo>
                    <a:pt x="35" y="841"/>
                  </a:lnTo>
                  <a:lnTo>
                    <a:pt x="35" y="843"/>
                  </a:lnTo>
                  <a:lnTo>
                    <a:pt x="38" y="844"/>
                  </a:lnTo>
                  <a:lnTo>
                    <a:pt x="40" y="843"/>
                  </a:lnTo>
                  <a:lnTo>
                    <a:pt x="44" y="841"/>
                  </a:lnTo>
                  <a:lnTo>
                    <a:pt x="48" y="838"/>
                  </a:lnTo>
                  <a:lnTo>
                    <a:pt x="59" y="831"/>
                  </a:lnTo>
                  <a:lnTo>
                    <a:pt x="72" y="819"/>
                  </a:lnTo>
                  <a:lnTo>
                    <a:pt x="85" y="807"/>
                  </a:lnTo>
                  <a:lnTo>
                    <a:pt x="95" y="796"/>
                  </a:lnTo>
                  <a:lnTo>
                    <a:pt x="98" y="793"/>
                  </a:lnTo>
                  <a:lnTo>
                    <a:pt x="101" y="788"/>
                  </a:lnTo>
                  <a:lnTo>
                    <a:pt x="102" y="786"/>
                  </a:lnTo>
                  <a:lnTo>
                    <a:pt x="102" y="784"/>
                  </a:lnTo>
                  <a:close/>
                  <a:moveTo>
                    <a:pt x="162" y="740"/>
                  </a:moveTo>
                  <a:lnTo>
                    <a:pt x="176" y="729"/>
                  </a:lnTo>
                  <a:lnTo>
                    <a:pt x="186" y="717"/>
                  </a:lnTo>
                  <a:lnTo>
                    <a:pt x="190" y="713"/>
                  </a:lnTo>
                  <a:lnTo>
                    <a:pt x="192" y="708"/>
                  </a:lnTo>
                  <a:lnTo>
                    <a:pt x="193" y="706"/>
                  </a:lnTo>
                  <a:lnTo>
                    <a:pt x="193" y="704"/>
                  </a:lnTo>
                  <a:lnTo>
                    <a:pt x="192" y="704"/>
                  </a:lnTo>
                  <a:lnTo>
                    <a:pt x="190" y="704"/>
                  </a:lnTo>
                  <a:lnTo>
                    <a:pt x="185" y="706"/>
                  </a:lnTo>
                  <a:lnTo>
                    <a:pt x="180" y="708"/>
                  </a:lnTo>
                  <a:lnTo>
                    <a:pt x="168" y="717"/>
                  </a:lnTo>
                  <a:lnTo>
                    <a:pt x="154" y="729"/>
                  </a:lnTo>
                  <a:lnTo>
                    <a:pt x="141" y="740"/>
                  </a:lnTo>
                  <a:lnTo>
                    <a:pt x="130" y="751"/>
                  </a:lnTo>
                  <a:lnTo>
                    <a:pt x="127" y="756"/>
                  </a:lnTo>
                  <a:lnTo>
                    <a:pt x="124" y="761"/>
                  </a:lnTo>
                  <a:lnTo>
                    <a:pt x="123" y="763"/>
                  </a:lnTo>
                  <a:lnTo>
                    <a:pt x="123" y="765"/>
                  </a:lnTo>
                  <a:lnTo>
                    <a:pt x="124" y="765"/>
                  </a:lnTo>
                  <a:lnTo>
                    <a:pt x="128" y="765"/>
                  </a:lnTo>
                  <a:lnTo>
                    <a:pt x="132" y="763"/>
                  </a:lnTo>
                  <a:lnTo>
                    <a:pt x="136" y="761"/>
                  </a:lnTo>
                  <a:lnTo>
                    <a:pt x="148" y="752"/>
                  </a:lnTo>
                  <a:lnTo>
                    <a:pt x="162" y="740"/>
                  </a:lnTo>
                  <a:close/>
                  <a:moveTo>
                    <a:pt x="291" y="620"/>
                  </a:moveTo>
                  <a:lnTo>
                    <a:pt x="290" y="620"/>
                  </a:lnTo>
                  <a:lnTo>
                    <a:pt x="286" y="620"/>
                  </a:lnTo>
                  <a:lnTo>
                    <a:pt x="282" y="623"/>
                  </a:lnTo>
                  <a:lnTo>
                    <a:pt x="278" y="625"/>
                  </a:lnTo>
                  <a:lnTo>
                    <a:pt x="265" y="635"/>
                  </a:lnTo>
                  <a:lnTo>
                    <a:pt x="249" y="647"/>
                  </a:lnTo>
                  <a:lnTo>
                    <a:pt x="235" y="658"/>
                  </a:lnTo>
                  <a:lnTo>
                    <a:pt x="224" y="670"/>
                  </a:lnTo>
                  <a:lnTo>
                    <a:pt x="221" y="675"/>
                  </a:lnTo>
                  <a:lnTo>
                    <a:pt x="217" y="680"/>
                  </a:lnTo>
                  <a:lnTo>
                    <a:pt x="216" y="682"/>
                  </a:lnTo>
                  <a:lnTo>
                    <a:pt x="216" y="685"/>
                  </a:lnTo>
                  <a:lnTo>
                    <a:pt x="218" y="685"/>
                  </a:lnTo>
                  <a:lnTo>
                    <a:pt x="221" y="685"/>
                  </a:lnTo>
                  <a:lnTo>
                    <a:pt x="225" y="682"/>
                  </a:lnTo>
                  <a:lnTo>
                    <a:pt x="230" y="680"/>
                  </a:lnTo>
                  <a:lnTo>
                    <a:pt x="243" y="671"/>
                  </a:lnTo>
                  <a:lnTo>
                    <a:pt x="257" y="660"/>
                  </a:lnTo>
                  <a:lnTo>
                    <a:pt x="272" y="647"/>
                  </a:lnTo>
                  <a:lnTo>
                    <a:pt x="282" y="635"/>
                  </a:lnTo>
                  <a:lnTo>
                    <a:pt x="287" y="630"/>
                  </a:lnTo>
                  <a:lnTo>
                    <a:pt x="290" y="626"/>
                  </a:lnTo>
                  <a:lnTo>
                    <a:pt x="291" y="623"/>
                  </a:lnTo>
                  <a:lnTo>
                    <a:pt x="291" y="620"/>
                  </a:lnTo>
                  <a:close/>
                  <a:moveTo>
                    <a:pt x="83" y="851"/>
                  </a:moveTo>
                  <a:lnTo>
                    <a:pt x="95" y="839"/>
                  </a:lnTo>
                  <a:lnTo>
                    <a:pt x="104" y="828"/>
                  </a:lnTo>
                  <a:lnTo>
                    <a:pt x="108" y="825"/>
                  </a:lnTo>
                  <a:lnTo>
                    <a:pt x="110" y="821"/>
                  </a:lnTo>
                  <a:lnTo>
                    <a:pt x="111" y="818"/>
                  </a:lnTo>
                  <a:lnTo>
                    <a:pt x="111" y="816"/>
                  </a:lnTo>
                  <a:lnTo>
                    <a:pt x="109" y="815"/>
                  </a:lnTo>
                  <a:lnTo>
                    <a:pt x="107" y="816"/>
                  </a:lnTo>
                  <a:lnTo>
                    <a:pt x="103" y="818"/>
                  </a:lnTo>
                  <a:lnTo>
                    <a:pt x="99" y="820"/>
                  </a:lnTo>
                  <a:lnTo>
                    <a:pt x="88" y="828"/>
                  </a:lnTo>
                  <a:lnTo>
                    <a:pt x="76" y="839"/>
                  </a:lnTo>
                  <a:lnTo>
                    <a:pt x="64" y="850"/>
                  </a:lnTo>
                  <a:lnTo>
                    <a:pt x="54" y="860"/>
                  </a:lnTo>
                  <a:lnTo>
                    <a:pt x="51" y="865"/>
                  </a:lnTo>
                  <a:lnTo>
                    <a:pt x="48" y="869"/>
                  </a:lnTo>
                  <a:lnTo>
                    <a:pt x="47" y="871"/>
                  </a:lnTo>
                  <a:lnTo>
                    <a:pt x="47" y="873"/>
                  </a:lnTo>
                  <a:lnTo>
                    <a:pt x="48" y="873"/>
                  </a:lnTo>
                  <a:lnTo>
                    <a:pt x="52" y="873"/>
                  </a:lnTo>
                  <a:lnTo>
                    <a:pt x="56" y="871"/>
                  </a:lnTo>
                  <a:lnTo>
                    <a:pt x="59" y="869"/>
                  </a:lnTo>
                  <a:lnTo>
                    <a:pt x="70" y="862"/>
                  </a:lnTo>
                  <a:lnTo>
                    <a:pt x="83" y="851"/>
                  </a:lnTo>
                  <a:close/>
                  <a:moveTo>
                    <a:pt x="198" y="739"/>
                  </a:moveTo>
                  <a:lnTo>
                    <a:pt x="197" y="738"/>
                  </a:lnTo>
                  <a:lnTo>
                    <a:pt x="195" y="739"/>
                  </a:lnTo>
                  <a:lnTo>
                    <a:pt x="191" y="740"/>
                  </a:lnTo>
                  <a:lnTo>
                    <a:pt x="186" y="744"/>
                  </a:lnTo>
                  <a:lnTo>
                    <a:pt x="174" y="751"/>
                  </a:lnTo>
                  <a:lnTo>
                    <a:pt x="161" y="763"/>
                  </a:lnTo>
                  <a:lnTo>
                    <a:pt x="148" y="775"/>
                  </a:lnTo>
                  <a:lnTo>
                    <a:pt x="139" y="786"/>
                  </a:lnTo>
                  <a:lnTo>
                    <a:pt x="135" y="789"/>
                  </a:lnTo>
                  <a:lnTo>
                    <a:pt x="133" y="794"/>
                  </a:lnTo>
                  <a:lnTo>
                    <a:pt x="132" y="796"/>
                  </a:lnTo>
                  <a:lnTo>
                    <a:pt x="132" y="799"/>
                  </a:lnTo>
                  <a:lnTo>
                    <a:pt x="133" y="799"/>
                  </a:lnTo>
                  <a:lnTo>
                    <a:pt x="135" y="799"/>
                  </a:lnTo>
                  <a:lnTo>
                    <a:pt x="140" y="796"/>
                  </a:lnTo>
                  <a:lnTo>
                    <a:pt x="143" y="794"/>
                  </a:lnTo>
                  <a:lnTo>
                    <a:pt x="155" y="786"/>
                  </a:lnTo>
                  <a:lnTo>
                    <a:pt x="168" y="775"/>
                  </a:lnTo>
                  <a:lnTo>
                    <a:pt x="181" y="763"/>
                  </a:lnTo>
                  <a:lnTo>
                    <a:pt x="192" y="752"/>
                  </a:lnTo>
                  <a:lnTo>
                    <a:pt x="196" y="748"/>
                  </a:lnTo>
                  <a:lnTo>
                    <a:pt x="198" y="744"/>
                  </a:lnTo>
                  <a:lnTo>
                    <a:pt x="199" y="742"/>
                  </a:lnTo>
                  <a:lnTo>
                    <a:pt x="198" y="739"/>
                  </a:lnTo>
                  <a:close/>
                  <a:moveTo>
                    <a:pt x="260" y="696"/>
                  </a:moveTo>
                  <a:lnTo>
                    <a:pt x="274" y="685"/>
                  </a:lnTo>
                  <a:lnTo>
                    <a:pt x="285" y="673"/>
                  </a:lnTo>
                  <a:lnTo>
                    <a:pt x="288" y="668"/>
                  </a:lnTo>
                  <a:lnTo>
                    <a:pt x="291" y="664"/>
                  </a:lnTo>
                  <a:lnTo>
                    <a:pt x="292" y="662"/>
                  </a:lnTo>
                  <a:lnTo>
                    <a:pt x="292" y="660"/>
                  </a:lnTo>
                  <a:lnTo>
                    <a:pt x="291" y="658"/>
                  </a:lnTo>
                  <a:lnTo>
                    <a:pt x="287" y="660"/>
                  </a:lnTo>
                  <a:lnTo>
                    <a:pt x="284" y="661"/>
                  </a:lnTo>
                  <a:lnTo>
                    <a:pt x="279" y="663"/>
                  </a:lnTo>
                  <a:lnTo>
                    <a:pt x="266" y="671"/>
                  </a:lnTo>
                  <a:lnTo>
                    <a:pt x="252" y="683"/>
                  </a:lnTo>
                  <a:lnTo>
                    <a:pt x="238" y="695"/>
                  </a:lnTo>
                  <a:lnTo>
                    <a:pt x="228" y="707"/>
                  </a:lnTo>
                  <a:lnTo>
                    <a:pt x="224" y="712"/>
                  </a:lnTo>
                  <a:lnTo>
                    <a:pt x="222" y="715"/>
                  </a:lnTo>
                  <a:lnTo>
                    <a:pt x="221" y="719"/>
                  </a:lnTo>
                  <a:lnTo>
                    <a:pt x="221" y="720"/>
                  </a:lnTo>
                  <a:lnTo>
                    <a:pt x="222" y="721"/>
                  </a:lnTo>
                  <a:lnTo>
                    <a:pt x="224" y="720"/>
                  </a:lnTo>
                  <a:lnTo>
                    <a:pt x="229" y="719"/>
                  </a:lnTo>
                  <a:lnTo>
                    <a:pt x="234" y="717"/>
                  </a:lnTo>
                  <a:lnTo>
                    <a:pt x="246" y="708"/>
                  </a:lnTo>
                  <a:lnTo>
                    <a:pt x="260" y="696"/>
                  </a:lnTo>
                  <a:close/>
                  <a:moveTo>
                    <a:pt x="97" y="881"/>
                  </a:moveTo>
                  <a:lnTo>
                    <a:pt x="109" y="869"/>
                  </a:lnTo>
                  <a:lnTo>
                    <a:pt x="117" y="859"/>
                  </a:lnTo>
                  <a:lnTo>
                    <a:pt x="121" y="854"/>
                  </a:lnTo>
                  <a:lnTo>
                    <a:pt x="123" y="852"/>
                  </a:lnTo>
                  <a:lnTo>
                    <a:pt x="124" y="849"/>
                  </a:lnTo>
                  <a:lnTo>
                    <a:pt x="124" y="847"/>
                  </a:lnTo>
                  <a:lnTo>
                    <a:pt x="123" y="846"/>
                  </a:lnTo>
                  <a:lnTo>
                    <a:pt x="120" y="847"/>
                  </a:lnTo>
                  <a:lnTo>
                    <a:pt x="117" y="849"/>
                  </a:lnTo>
                  <a:lnTo>
                    <a:pt x="113" y="851"/>
                  </a:lnTo>
                  <a:lnTo>
                    <a:pt x="102" y="858"/>
                  </a:lnTo>
                  <a:lnTo>
                    <a:pt x="90" y="869"/>
                  </a:lnTo>
                  <a:lnTo>
                    <a:pt x="78" y="879"/>
                  </a:lnTo>
                  <a:lnTo>
                    <a:pt x="70" y="889"/>
                  </a:lnTo>
                  <a:lnTo>
                    <a:pt x="64" y="897"/>
                  </a:lnTo>
                  <a:lnTo>
                    <a:pt x="64" y="902"/>
                  </a:lnTo>
                  <a:lnTo>
                    <a:pt x="65" y="902"/>
                  </a:lnTo>
                  <a:lnTo>
                    <a:pt x="67" y="902"/>
                  </a:lnTo>
                  <a:lnTo>
                    <a:pt x="71" y="901"/>
                  </a:lnTo>
                  <a:lnTo>
                    <a:pt x="75" y="897"/>
                  </a:lnTo>
                  <a:lnTo>
                    <a:pt x="85" y="890"/>
                  </a:lnTo>
                  <a:lnTo>
                    <a:pt x="97" y="881"/>
                  </a:lnTo>
                  <a:close/>
                  <a:moveTo>
                    <a:pt x="180" y="808"/>
                  </a:moveTo>
                  <a:lnTo>
                    <a:pt x="192" y="796"/>
                  </a:lnTo>
                  <a:lnTo>
                    <a:pt x="202" y="786"/>
                  </a:lnTo>
                  <a:lnTo>
                    <a:pt x="205" y="781"/>
                  </a:lnTo>
                  <a:lnTo>
                    <a:pt x="208" y="777"/>
                  </a:lnTo>
                  <a:lnTo>
                    <a:pt x="209" y="775"/>
                  </a:lnTo>
                  <a:lnTo>
                    <a:pt x="209" y="772"/>
                  </a:lnTo>
                  <a:lnTo>
                    <a:pt x="206" y="772"/>
                  </a:lnTo>
                  <a:lnTo>
                    <a:pt x="204" y="772"/>
                  </a:lnTo>
                  <a:lnTo>
                    <a:pt x="200" y="775"/>
                  </a:lnTo>
                  <a:lnTo>
                    <a:pt x="196" y="777"/>
                  </a:lnTo>
                  <a:lnTo>
                    <a:pt x="185" y="784"/>
                  </a:lnTo>
                  <a:lnTo>
                    <a:pt x="172" y="795"/>
                  </a:lnTo>
                  <a:lnTo>
                    <a:pt x="160" y="807"/>
                  </a:lnTo>
                  <a:lnTo>
                    <a:pt x="151" y="816"/>
                  </a:lnTo>
                  <a:lnTo>
                    <a:pt x="147" y="821"/>
                  </a:lnTo>
                  <a:lnTo>
                    <a:pt x="145" y="825"/>
                  </a:lnTo>
                  <a:lnTo>
                    <a:pt x="143" y="828"/>
                  </a:lnTo>
                  <a:lnTo>
                    <a:pt x="143" y="829"/>
                  </a:lnTo>
                  <a:lnTo>
                    <a:pt x="146" y="831"/>
                  </a:lnTo>
                  <a:lnTo>
                    <a:pt x="148" y="829"/>
                  </a:lnTo>
                  <a:lnTo>
                    <a:pt x="152" y="828"/>
                  </a:lnTo>
                  <a:lnTo>
                    <a:pt x="157" y="826"/>
                  </a:lnTo>
                  <a:lnTo>
                    <a:pt x="167" y="818"/>
                  </a:lnTo>
                  <a:lnTo>
                    <a:pt x="180" y="808"/>
                  </a:lnTo>
                  <a:close/>
                  <a:moveTo>
                    <a:pt x="298" y="696"/>
                  </a:moveTo>
                  <a:lnTo>
                    <a:pt x="296" y="695"/>
                  </a:lnTo>
                  <a:lnTo>
                    <a:pt x="293" y="696"/>
                  </a:lnTo>
                  <a:lnTo>
                    <a:pt x="290" y="698"/>
                  </a:lnTo>
                  <a:lnTo>
                    <a:pt x="285" y="700"/>
                  </a:lnTo>
                  <a:lnTo>
                    <a:pt x="273" y="708"/>
                  </a:lnTo>
                  <a:lnTo>
                    <a:pt x="259" y="719"/>
                  </a:lnTo>
                  <a:lnTo>
                    <a:pt x="246" y="731"/>
                  </a:lnTo>
                  <a:lnTo>
                    <a:pt x="236" y="742"/>
                  </a:lnTo>
                  <a:lnTo>
                    <a:pt x="233" y="746"/>
                  </a:lnTo>
                  <a:lnTo>
                    <a:pt x="230" y="750"/>
                  </a:lnTo>
                  <a:lnTo>
                    <a:pt x="229" y="753"/>
                  </a:lnTo>
                  <a:lnTo>
                    <a:pt x="229" y="755"/>
                  </a:lnTo>
                  <a:lnTo>
                    <a:pt x="230" y="756"/>
                  </a:lnTo>
                  <a:lnTo>
                    <a:pt x="234" y="755"/>
                  </a:lnTo>
                  <a:lnTo>
                    <a:pt x="237" y="753"/>
                  </a:lnTo>
                  <a:lnTo>
                    <a:pt x="242" y="751"/>
                  </a:lnTo>
                  <a:lnTo>
                    <a:pt x="254" y="743"/>
                  </a:lnTo>
                  <a:lnTo>
                    <a:pt x="267" y="732"/>
                  </a:lnTo>
                  <a:lnTo>
                    <a:pt x="280" y="720"/>
                  </a:lnTo>
                  <a:lnTo>
                    <a:pt x="291" y="709"/>
                  </a:lnTo>
                  <a:lnTo>
                    <a:pt x="294" y="705"/>
                  </a:lnTo>
                  <a:lnTo>
                    <a:pt x="297" y="701"/>
                  </a:lnTo>
                  <a:lnTo>
                    <a:pt x="298" y="698"/>
                  </a:lnTo>
                  <a:lnTo>
                    <a:pt x="298" y="696"/>
                  </a:lnTo>
                  <a:close/>
                  <a:moveTo>
                    <a:pt x="65" y="945"/>
                  </a:moveTo>
                  <a:lnTo>
                    <a:pt x="64" y="944"/>
                  </a:lnTo>
                  <a:lnTo>
                    <a:pt x="61" y="945"/>
                  </a:lnTo>
                  <a:lnTo>
                    <a:pt x="59" y="946"/>
                  </a:lnTo>
                  <a:lnTo>
                    <a:pt x="56" y="948"/>
                  </a:lnTo>
                  <a:lnTo>
                    <a:pt x="45" y="954"/>
                  </a:lnTo>
                  <a:lnTo>
                    <a:pt x="34" y="964"/>
                  </a:lnTo>
                  <a:lnTo>
                    <a:pt x="23" y="974"/>
                  </a:lnTo>
                  <a:lnTo>
                    <a:pt x="16" y="984"/>
                  </a:lnTo>
                  <a:lnTo>
                    <a:pt x="12" y="991"/>
                  </a:lnTo>
                  <a:lnTo>
                    <a:pt x="10" y="995"/>
                  </a:lnTo>
                  <a:lnTo>
                    <a:pt x="12" y="996"/>
                  </a:lnTo>
                  <a:lnTo>
                    <a:pt x="14" y="996"/>
                  </a:lnTo>
                  <a:lnTo>
                    <a:pt x="18" y="993"/>
                  </a:lnTo>
                  <a:lnTo>
                    <a:pt x="21" y="992"/>
                  </a:lnTo>
                  <a:lnTo>
                    <a:pt x="31" y="985"/>
                  </a:lnTo>
                  <a:lnTo>
                    <a:pt x="41" y="976"/>
                  </a:lnTo>
                  <a:lnTo>
                    <a:pt x="52" y="965"/>
                  </a:lnTo>
                  <a:lnTo>
                    <a:pt x="60" y="957"/>
                  </a:lnTo>
                  <a:lnTo>
                    <a:pt x="65" y="949"/>
                  </a:lnTo>
                  <a:lnTo>
                    <a:pt x="65" y="945"/>
                  </a:lnTo>
                  <a:close/>
                  <a:moveTo>
                    <a:pt x="116" y="908"/>
                  </a:moveTo>
                  <a:lnTo>
                    <a:pt x="127" y="897"/>
                  </a:lnTo>
                  <a:lnTo>
                    <a:pt x="135" y="888"/>
                  </a:lnTo>
                  <a:lnTo>
                    <a:pt x="139" y="884"/>
                  </a:lnTo>
                  <a:lnTo>
                    <a:pt x="141" y="881"/>
                  </a:lnTo>
                  <a:lnTo>
                    <a:pt x="142" y="878"/>
                  </a:lnTo>
                  <a:lnTo>
                    <a:pt x="141" y="876"/>
                  </a:lnTo>
                  <a:lnTo>
                    <a:pt x="140" y="876"/>
                  </a:lnTo>
                  <a:lnTo>
                    <a:pt x="138" y="876"/>
                  </a:lnTo>
                  <a:lnTo>
                    <a:pt x="135" y="877"/>
                  </a:lnTo>
                  <a:lnTo>
                    <a:pt x="130" y="879"/>
                  </a:lnTo>
                  <a:lnTo>
                    <a:pt x="121" y="887"/>
                  </a:lnTo>
                  <a:lnTo>
                    <a:pt x="109" y="896"/>
                  </a:lnTo>
                  <a:lnTo>
                    <a:pt x="97" y="907"/>
                  </a:lnTo>
                  <a:lnTo>
                    <a:pt x="89" y="916"/>
                  </a:lnTo>
                  <a:lnTo>
                    <a:pt x="84" y="925"/>
                  </a:lnTo>
                  <a:lnTo>
                    <a:pt x="83" y="928"/>
                  </a:lnTo>
                  <a:lnTo>
                    <a:pt x="84" y="929"/>
                  </a:lnTo>
                  <a:lnTo>
                    <a:pt x="86" y="929"/>
                  </a:lnTo>
                  <a:lnTo>
                    <a:pt x="90" y="927"/>
                  </a:lnTo>
                  <a:lnTo>
                    <a:pt x="95" y="926"/>
                  </a:lnTo>
                  <a:lnTo>
                    <a:pt x="104" y="919"/>
                  </a:lnTo>
                  <a:lnTo>
                    <a:pt x="116" y="908"/>
                  </a:lnTo>
                  <a:close/>
                  <a:moveTo>
                    <a:pt x="196" y="839"/>
                  </a:moveTo>
                  <a:lnTo>
                    <a:pt x="206" y="827"/>
                  </a:lnTo>
                  <a:lnTo>
                    <a:pt x="216" y="818"/>
                  </a:lnTo>
                  <a:lnTo>
                    <a:pt x="219" y="813"/>
                  </a:lnTo>
                  <a:lnTo>
                    <a:pt x="222" y="809"/>
                  </a:lnTo>
                  <a:lnTo>
                    <a:pt x="222" y="807"/>
                  </a:lnTo>
                  <a:lnTo>
                    <a:pt x="222" y="805"/>
                  </a:lnTo>
                  <a:lnTo>
                    <a:pt x="221" y="805"/>
                  </a:lnTo>
                  <a:lnTo>
                    <a:pt x="218" y="805"/>
                  </a:lnTo>
                  <a:lnTo>
                    <a:pt x="215" y="806"/>
                  </a:lnTo>
                  <a:lnTo>
                    <a:pt x="210" y="808"/>
                  </a:lnTo>
                  <a:lnTo>
                    <a:pt x="199" y="816"/>
                  </a:lnTo>
                  <a:lnTo>
                    <a:pt x="187" y="826"/>
                  </a:lnTo>
                  <a:lnTo>
                    <a:pt x="176" y="837"/>
                  </a:lnTo>
                  <a:lnTo>
                    <a:pt x="167" y="847"/>
                  </a:lnTo>
                  <a:lnTo>
                    <a:pt x="164" y="851"/>
                  </a:lnTo>
                  <a:lnTo>
                    <a:pt x="161" y="854"/>
                  </a:lnTo>
                  <a:lnTo>
                    <a:pt x="160" y="858"/>
                  </a:lnTo>
                  <a:lnTo>
                    <a:pt x="160" y="859"/>
                  </a:lnTo>
                  <a:lnTo>
                    <a:pt x="161" y="860"/>
                  </a:lnTo>
                  <a:lnTo>
                    <a:pt x="165" y="860"/>
                  </a:lnTo>
                  <a:lnTo>
                    <a:pt x="168" y="858"/>
                  </a:lnTo>
                  <a:lnTo>
                    <a:pt x="172" y="856"/>
                  </a:lnTo>
                  <a:lnTo>
                    <a:pt x="183" y="849"/>
                  </a:lnTo>
                  <a:lnTo>
                    <a:pt x="196" y="839"/>
                  </a:lnTo>
                  <a:close/>
                  <a:moveTo>
                    <a:pt x="279" y="767"/>
                  </a:moveTo>
                  <a:lnTo>
                    <a:pt x="292" y="755"/>
                  </a:lnTo>
                  <a:lnTo>
                    <a:pt x="301" y="744"/>
                  </a:lnTo>
                  <a:lnTo>
                    <a:pt x="305" y="739"/>
                  </a:lnTo>
                  <a:lnTo>
                    <a:pt x="307" y="736"/>
                  </a:lnTo>
                  <a:lnTo>
                    <a:pt x="307" y="733"/>
                  </a:lnTo>
                  <a:lnTo>
                    <a:pt x="307" y="731"/>
                  </a:lnTo>
                  <a:lnTo>
                    <a:pt x="306" y="731"/>
                  </a:lnTo>
                  <a:lnTo>
                    <a:pt x="304" y="731"/>
                  </a:lnTo>
                  <a:lnTo>
                    <a:pt x="300" y="732"/>
                  </a:lnTo>
                  <a:lnTo>
                    <a:pt x="296" y="734"/>
                  </a:lnTo>
                  <a:lnTo>
                    <a:pt x="284" y="743"/>
                  </a:lnTo>
                  <a:lnTo>
                    <a:pt x="271" y="753"/>
                  </a:lnTo>
                  <a:lnTo>
                    <a:pt x="259" y="764"/>
                  </a:lnTo>
                  <a:lnTo>
                    <a:pt x="249" y="775"/>
                  </a:lnTo>
                  <a:lnTo>
                    <a:pt x="246" y="780"/>
                  </a:lnTo>
                  <a:lnTo>
                    <a:pt x="243" y="783"/>
                  </a:lnTo>
                  <a:lnTo>
                    <a:pt x="242" y="786"/>
                  </a:lnTo>
                  <a:lnTo>
                    <a:pt x="242" y="788"/>
                  </a:lnTo>
                  <a:lnTo>
                    <a:pt x="243" y="788"/>
                  </a:lnTo>
                  <a:lnTo>
                    <a:pt x="247" y="788"/>
                  </a:lnTo>
                  <a:lnTo>
                    <a:pt x="250" y="787"/>
                  </a:lnTo>
                  <a:lnTo>
                    <a:pt x="255" y="784"/>
                  </a:lnTo>
                  <a:lnTo>
                    <a:pt x="266" y="776"/>
                  </a:lnTo>
                  <a:lnTo>
                    <a:pt x="279" y="767"/>
                  </a:lnTo>
                  <a:close/>
                  <a:moveTo>
                    <a:pt x="67" y="999"/>
                  </a:moveTo>
                  <a:lnTo>
                    <a:pt x="77" y="990"/>
                  </a:lnTo>
                  <a:lnTo>
                    <a:pt x="85" y="980"/>
                  </a:lnTo>
                  <a:lnTo>
                    <a:pt x="90" y="974"/>
                  </a:lnTo>
                  <a:lnTo>
                    <a:pt x="90" y="970"/>
                  </a:lnTo>
                  <a:lnTo>
                    <a:pt x="89" y="970"/>
                  </a:lnTo>
                  <a:lnTo>
                    <a:pt x="86" y="970"/>
                  </a:lnTo>
                  <a:lnTo>
                    <a:pt x="84" y="971"/>
                  </a:lnTo>
                  <a:lnTo>
                    <a:pt x="80" y="973"/>
                  </a:lnTo>
                  <a:lnTo>
                    <a:pt x="71" y="979"/>
                  </a:lnTo>
                  <a:lnTo>
                    <a:pt x="60" y="989"/>
                  </a:lnTo>
                  <a:lnTo>
                    <a:pt x="51" y="998"/>
                  </a:lnTo>
                  <a:lnTo>
                    <a:pt x="42" y="1007"/>
                  </a:lnTo>
                  <a:lnTo>
                    <a:pt x="38" y="1014"/>
                  </a:lnTo>
                  <a:lnTo>
                    <a:pt x="38" y="1018"/>
                  </a:lnTo>
                  <a:lnTo>
                    <a:pt x="39" y="1018"/>
                  </a:lnTo>
                  <a:lnTo>
                    <a:pt x="41" y="1018"/>
                  </a:lnTo>
                  <a:lnTo>
                    <a:pt x="44" y="1017"/>
                  </a:lnTo>
                  <a:lnTo>
                    <a:pt x="47" y="1015"/>
                  </a:lnTo>
                  <a:lnTo>
                    <a:pt x="57" y="1009"/>
                  </a:lnTo>
                  <a:lnTo>
                    <a:pt x="67" y="999"/>
                  </a:lnTo>
                  <a:close/>
                  <a:moveTo>
                    <a:pt x="164" y="904"/>
                  </a:moveTo>
                  <a:lnTo>
                    <a:pt x="162" y="903"/>
                  </a:lnTo>
                  <a:lnTo>
                    <a:pt x="160" y="904"/>
                  </a:lnTo>
                  <a:lnTo>
                    <a:pt x="157" y="906"/>
                  </a:lnTo>
                  <a:lnTo>
                    <a:pt x="153" y="907"/>
                  </a:lnTo>
                  <a:lnTo>
                    <a:pt x="142" y="914"/>
                  </a:lnTo>
                  <a:lnTo>
                    <a:pt x="132" y="923"/>
                  </a:lnTo>
                  <a:lnTo>
                    <a:pt x="121" y="934"/>
                  </a:lnTo>
                  <a:lnTo>
                    <a:pt x="113" y="942"/>
                  </a:lnTo>
                  <a:lnTo>
                    <a:pt x="110" y="947"/>
                  </a:lnTo>
                  <a:lnTo>
                    <a:pt x="108" y="951"/>
                  </a:lnTo>
                  <a:lnTo>
                    <a:pt x="107" y="953"/>
                  </a:lnTo>
                  <a:lnTo>
                    <a:pt x="108" y="954"/>
                  </a:lnTo>
                  <a:lnTo>
                    <a:pt x="109" y="955"/>
                  </a:lnTo>
                  <a:lnTo>
                    <a:pt x="111" y="954"/>
                  </a:lnTo>
                  <a:lnTo>
                    <a:pt x="114" y="953"/>
                  </a:lnTo>
                  <a:lnTo>
                    <a:pt x="118" y="951"/>
                  </a:lnTo>
                  <a:lnTo>
                    <a:pt x="128" y="945"/>
                  </a:lnTo>
                  <a:lnTo>
                    <a:pt x="139" y="935"/>
                  </a:lnTo>
                  <a:lnTo>
                    <a:pt x="149" y="925"/>
                  </a:lnTo>
                  <a:lnTo>
                    <a:pt x="158" y="916"/>
                  </a:lnTo>
                  <a:lnTo>
                    <a:pt x="162" y="908"/>
                  </a:lnTo>
                  <a:lnTo>
                    <a:pt x="164" y="904"/>
                  </a:lnTo>
                  <a:close/>
                  <a:moveTo>
                    <a:pt x="215" y="869"/>
                  </a:moveTo>
                  <a:lnTo>
                    <a:pt x="227" y="858"/>
                  </a:lnTo>
                  <a:lnTo>
                    <a:pt x="235" y="847"/>
                  </a:lnTo>
                  <a:lnTo>
                    <a:pt x="237" y="844"/>
                  </a:lnTo>
                  <a:lnTo>
                    <a:pt x="240" y="840"/>
                  </a:lnTo>
                  <a:lnTo>
                    <a:pt x="241" y="838"/>
                  </a:lnTo>
                  <a:lnTo>
                    <a:pt x="241" y="835"/>
                  </a:lnTo>
                  <a:lnTo>
                    <a:pt x="240" y="835"/>
                  </a:lnTo>
                  <a:lnTo>
                    <a:pt x="237" y="835"/>
                  </a:lnTo>
                  <a:lnTo>
                    <a:pt x="234" y="837"/>
                  </a:lnTo>
                  <a:lnTo>
                    <a:pt x="229" y="839"/>
                  </a:lnTo>
                  <a:lnTo>
                    <a:pt x="219" y="846"/>
                  </a:lnTo>
                  <a:lnTo>
                    <a:pt x="208" y="856"/>
                  </a:lnTo>
                  <a:lnTo>
                    <a:pt x="196" y="866"/>
                  </a:lnTo>
                  <a:lnTo>
                    <a:pt x="187" y="876"/>
                  </a:lnTo>
                  <a:lnTo>
                    <a:pt x="184" y="881"/>
                  </a:lnTo>
                  <a:lnTo>
                    <a:pt x="183" y="884"/>
                  </a:lnTo>
                  <a:lnTo>
                    <a:pt x="181" y="887"/>
                  </a:lnTo>
                  <a:lnTo>
                    <a:pt x="181" y="888"/>
                  </a:lnTo>
                  <a:lnTo>
                    <a:pt x="183" y="889"/>
                  </a:lnTo>
                  <a:lnTo>
                    <a:pt x="185" y="889"/>
                  </a:lnTo>
                  <a:lnTo>
                    <a:pt x="189" y="887"/>
                  </a:lnTo>
                  <a:lnTo>
                    <a:pt x="192" y="885"/>
                  </a:lnTo>
                  <a:lnTo>
                    <a:pt x="203" y="878"/>
                  </a:lnTo>
                  <a:lnTo>
                    <a:pt x="215" y="869"/>
                  </a:lnTo>
                  <a:close/>
                  <a:moveTo>
                    <a:pt x="296" y="799"/>
                  </a:moveTo>
                  <a:lnTo>
                    <a:pt x="307" y="788"/>
                  </a:lnTo>
                  <a:lnTo>
                    <a:pt x="317" y="777"/>
                  </a:lnTo>
                  <a:lnTo>
                    <a:pt x="319" y="774"/>
                  </a:lnTo>
                  <a:lnTo>
                    <a:pt x="322" y="769"/>
                  </a:lnTo>
                  <a:lnTo>
                    <a:pt x="323" y="767"/>
                  </a:lnTo>
                  <a:lnTo>
                    <a:pt x="323" y="765"/>
                  </a:lnTo>
                  <a:lnTo>
                    <a:pt x="322" y="764"/>
                  </a:lnTo>
                  <a:lnTo>
                    <a:pt x="318" y="764"/>
                  </a:lnTo>
                  <a:lnTo>
                    <a:pt x="315" y="765"/>
                  </a:lnTo>
                  <a:lnTo>
                    <a:pt x="311" y="768"/>
                  </a:lnTo>
                  <a:lnTo>
                    <a:pt x="299" y="775"/>
                  </a:lnTo>
                  <a:lnTo>
                    <a:pt x="287" y="786"/>
                  </a:lnTo>
                  <a:lnTo>
                    <a:pt x="275" y="796"/>
                  </a:lnTo>
                  <a:lnTo>
                    <a:pt x="266" y="807"/>
                  </a:lnTo>
                  <a:lnTo>
                    <a:pt x="262" y="810"/>
                  </a:lnTo>
                  <a:lnTo>
                    <a:pt x="261" y="814"/>
                  </a:lnTo>
                  <a:lnTo>
                    <a:pt x="260" y="818"/>
                  </a:lnTo>
                  <a:lnTo>
                    <a:pt x="260" y="819"/>
                  </a:lnTo>
                  <a:lnTo>
                    <a:pt x="261" y="820"/>
                  </a:lnTo>
                  <a:lnTo>
                    <a:pt x="263" y="820"/>
                  </a:lnTo>
                  <a:lnTo>
                    <a:pt x="267" y="818"/>
                  </a:lnTo>
                  <a:lnTo>
                    <a:pt x="272" y="815"/>
                  </a:lnTo>
                  <a:lnTo>
                    <a:pt x="282" y="808"/>
                  </a:lnTo>
                  <a:lnTo>
                    <a:pt x="296" y="799"/>
                  </a:lnTo>
                  <a:close/>
                  <a:moveTo>
                    <a:pt x="53" y="1054"/>
                  </a:moveTo>
                  <a:lnTo>
                    <a:pt x="52" y="1054"/>
                  </a:lnTo>
                  <a:lnTo>
                    <a:pt x="50" y="1054"/>
                  </a:lnTo>
                  <a:lnTo>
                    <a:pt x="47" y="1055"/>
                  </a:lnTo>
                  <a:lnTo>
                    <a:pt x="44" y="1058"/>
                  </a:lnTo>
                  <a:lnTo>
                    <a:pt x="35" y="1062"/>
                  </a:lnTo>
                  <a:lnTo>
                    <a:pt x="26" y="1071"/>
                  </a:lnTo>
                  <a:lnTo>
                    <a:pt x="16" y="1080"/>
                  </a:lnTo>
                  <a:lnTo>
                    <a:pt x="9" y="1089"/>
                  </a:lnTo>
                  <a:lnTo>
                    <a:pt x="6" y="1096"/>
                  </a:lnTo>
                  <a:lnTo>
                    <a:pt x="4" y="1099"/>
                  </a:lnTo>
                  <a:lnTo>
                    <a:pt x="6" y="1099"/>
                  </a:lnTo>
                  <a:lnTo>
                    <a:pt x="8" y="1099"/>
                  </a:lnTo>
                  <a:lnTo>
                    <a:pt x="12" y="1098"/>
                  </a:lnTo>
                  <a:lnTo>
                    <a:pt x="14" y="1096"/>
                  </a:lnTo>
                  <a:lnTo>
                    <a:pt x="22" y="1090"/>
                  </a:lnTo>
                  <a:lnTo>
                    <a:pt x="33" y="1083"/>
                  </a:lnTo>
                  <a:lnTo>
                    <a:pt x="41" y="1073"/>
                  </a:lnTo>
                  <a:lnTo>
                    <a:pt x="48" y="1065"/>
                  </a:lnTo>
                  <a:lnTo>
                    <a:pt x="52" y="1059"/>
                  </a:lnTo>
                  <a:lnTo>
                    <a:pt x="53" y="1054"/>
                  </a:lnTo>
                  <a:close/>
                  <a:moveTo>
                    <a:pt x="97" y="1023"/>
                  </a:moveTo>
                  <a:lnTo>
                    <a:pt x="107" y="1014"/>
                  </a:lnTo>
                  <a:lnTo>
                    <a:pt x="114" y="1004"/>
                  </a:lnTo>
                  <a:lnTo>
                    <a:pt x="118" y="998"/>
                  </a:lnTo>
                  <a:lnTo>
                    <a:pt x="118" y="993"/>
                  </a:lnTo>
                  <a:lnTo>
                    <a:pt x="117" y="993"/>
                  </a:lnTo>
                  <a:lnTo>
                    <a:pt x="116" y="993"/>
                  </a:lnTo>
                  <a:lnTo>
                    <a:pt x="113" y="995"/>
                  </a:lnTo>
                  <a:lnTo>
                    <a:pt x="109" y="997"/>
                  </a:lnTo>
                  <a:lnTo>
                    <a:pt x="101" y="1003"/>
                  </a:lnTo>
                  <a:lnTo>
                    <a:pt x="90" y="1011"/>
                  </a:lnTo>
                  <a:lnTo>
                    <a:pt x="80" y="1021"/>
                  </a:lnTo>
                  <a:lnTo>
                    <a:pt x="73" y="1029"/>
                  </a:lnTo>
                  <a:lnTo>
                    <a:pt x="69" y="1036"/>
                  </a:lnTo>
                  <a:lnTo>
                    <a:pt x="69" y="1040"/>
                  </a:lnTo>
                  <a:lnTo>
                    <a:pt x="70" y="1041"/>
                  </a:lnTo>
                  <a:lnTo>
                    <a:pt x="72" y="1041"/>
                  </a:lnTo>
                  <a:lnTo>
                    <a:pt x="75" y="1040"/>
                  </a:lnTo>
                  <a:lnTo>
                    <a:pt x="78" y="1037"/>
                  </a:lnTo>
                  <a:lnTo>
                    <a:pt x="86" y="1031"/>
                  </a:lnTo>
                  <a:lnTo>
                    <a:pt x="97" y="1023"/>
                  </a:lnTo>
                  <a:close/>
                  <a:moveTo>
                    <a:pt x="166" y="961"/>
                  </a:moveTo>
                  <a:lnTo>
                    <a:pt x="176" y="951"/>
                  </a:lnTo>
                  <a:lnTo>
                    <a:pt x="184" y="942"/>
                  </a:lnTo>
                  <a:lnTo>
                    <a:pt x="189" y="935"/>
                  </a:lnTo>
                  <a:lnTo>
                    <a:pt x="189" y="930"/>
                  </a:lnTo>
                  <a:lnTo>
                    <a:pt x="187" y="930"/>
                  </a:lnTo>
                  <a:lnTo>
                    <a:pt x="185" y="930"/>
                  </a:lnTo>
                  <a:lnTo>
                    <a:pt x="183" y="932"/>
                  </a:lnTo>
                  <a:lnTo>
                    <a:pt x="179" y="934"/>
                  </a:lnTo>
                  <a:lnTo>
                    <a:pt x="170" y="940"/>
                  </a:lnTo>
                  <a:lnTo>
                    <a:pt x="159" y="948"/>
                  </a:lnTo>
                  <a:lnTo>
                    <a:pt x="148" y="959"/>
                  </a:lnTo>
                  <a:lnTo>
                    <a:pt x="141" y="967"/>
                  </a:lnTo>
                  <a:lnTo>
                    <a:pt x="136" y="974"/>
                  </a:lnTo>
                  <a:lnTo>
                    <a:pt x="135" y="979"/>
                  </a:lnTo>
                  <a:lnTo>
                    <a:pt x="136" y="979"/>
                  </a:lnTo>
                  <a:lnTo>
                    <a:pt x="139" y="979"/>
                  </a:lnTo>
                  <a:lnTo>
                    <a:pt x="142" y="978"/>
                  </a:lnTo>
                  <a:lnTo>
                    <a:pt x="146" y="976"/>
                  </a:lnTo>
                  <a:lnTo>
                    <a:pt x="155" y="970"/>
                  </a:lnTo>
                  <a:lnTo>
                    <a:pt x="166" y="961"/>
                  </a:lnTo>
                  <a:close/>
                  <a:moveTo>
                    <a:pt x="263" y="865"/>
                  </a:moveTo>
                  <a:lnTo>
                    <a:pt x="262" y="864"/>
                  </a:lnTo>
                  <a:lnTo>
                    <a:pt x="260" y="865"/>
                  </a:lnTo>
                  <a:lnTo>
                    <a:pt x="256" y="866"/>
                  </a:lnTo>
                  <a:lnTo>
                    <a:pt x="253" y="868"/>
                  </a:lnTo>
                  <a:lnTo>
                    <a:pt x="242" y="875"/>
                  </a:lnTo>
                  <a:lnTo>
                    <a:pt x="231" y="884"/>
                  </a:lnTo>
                  <a:lnTo>
                    <a:pt x="221" y="894"/>
                  </a:lnTo>
                  <a:lnTo>
                    <a:pt x="212" y="903"/>
                  </a:lnTo>
                  <a:lnTo>
                    <a:pt x="209" y="908"/>
                  </a:lnTo>
                  <a:lnTo>
                    <a:pt x="208" y="911"/>
                  </a:lnTo>
                  <a:lnTo>
                    <a:pt x="206" y="914"/>
                  </a:lnTo>
                  <a:lnTo>
                    <a:pt x="206" y="915"/>
                  </a:lnTo>
                  <a:lnTo>
                    <a:pt x="208" y="916"/>
                  </a:lnTo>
                  <a:lnTo>
                    <a:pt x="210" y="916"/>
                  </a:lnTo>
                  <a:lnTo>
                    <a:pt x="214" y="915"/>
                  </a:lnTo>
                  <a:lnTo>
                    <a:pt x="217" y="913"/>
                  </a:lnTo>
                  <a:lnTo>
                    <a:pt x="228" y="906"/>
                  </a:lnTo>
                  <a:lnTo>
                    <a:pt x="238" y="896"/>
                  </a:lnTo>
                  <a:lnTo>
                    <a:pt x="249" y="887"/>
                  </a:lnTo>
                  <a:lnTo>
                    <a:pt x="257" y="877"/>
                  </a:lnTo>
                  <a:lnTo>
                    <a:pt x="261" y="873"/>
                  </a:lnTo>
                  <a:lnTo>
                    <a:pt x="262" y="870"/>
                  </a:lnTo>
                  <a:lnTo>
                    <a:pt x="263" y="866"/>
                  </a:lnTo>
                  <a:lnTo>
                    <a:pt x="263" y="865"/>
                  </a:lnTo>
                  <a:close/>
                  <a:moveTo>
                    <a:pt x="316" y="829"/>
                  </a:moveTo>
                  <a:lnTo>
                    <a:pt x="328" y="819"/>
                  </a:lnTo>
                  <a:lnTo>
                    <a:pt x="336" y="809"/>
                  </a:lnTo>
                  <a:lnTo>
                    <a:pt x="339" y="805"/>
                  </a:lnTo>
                  <a:lnTo>
                    <a:pt x="341" y="801"/>
                  </a:lnTo>
                  <a:lnTo>
                    <a:pt x="342" y="799"/>
                  </a:lnTo>
                  <a:lnTo>
                    <a:pt x="342" y="797"/>
                  </a:lnTo>
                  <a:lnTo>
                    <a:pt x="341" y="796"/>
                  </a:lnTo>
                  <a:lnTo>
                    <a:pt x="338" y="796"/>
                  </a:lnTo>
                  <a:lnTo>
                    <a:pt x="335" y="797"/>
                  </a:lnTo>
                  <a:lnTo>
                    <a:pt x="330" y="800"/>
                  </a:lnTo>
                  <a:lnTo>
                    <a:pt x="319" y="807"/>
                  </a:lnTo>
                  <a:lnTo>
                    <a:pt x="307" y="816"/>
                  </a:lnTo>
                  <a:lnTo>
                    <a:pt x="297" y="827"/>
                  </a:lnTo>
                  <a:lnTo>
                    <a:pt x="287" y="837"/>
                  </a:lnTo>
                  <a:lnTo>
                    <a:pt x="285" y="841"/>
                  </a:lnTo>
                  <a:lnTo>
                    <a:pt x="282" y="845"/>
                  </a:lnTo>
                  <a:lnTo>
                    <a:pt x="281" y="847"/>
                  </a:lnTo>
                  <a:lnTo>
                    <a:pt x="281" y="850"/>
                  </a:lnTo>
                  <a:lnTo>
                    <a:pt x="284" y="850"/>
                  </a:lnTo>
                  <a:lnTo>
                    <a:pt x="286" y="850"/>
                  </a:lnTo>
                  <a:lnTo>
                    <a:pt x="290" y="849"/>
                  </a:lnTo>
                  <a:lnTo>
                    <a:pt x="293" y="846"/>
                  </a:lnTo>
                  <a:lnTo>
                    <a:pt x="304" y="839"/>
                  </a:lnTo>
                  <a:lnTo>
                    <a:pt x="316" y="829"/>
                  </a:lnTo>
                  <a:close/>
                  <a:moveTo>
                    <a:pt x="69" y="1102"/>
                  </a:moveTo>
                  <a:lnTo>
                    <a:pt x="77" y="1093"/>
                  </a:lnTo>
                  <a:lnTo>
                    <a:pt x="84" y="1085"/>
                  </a:lnTo>
                  <a:lnTo>
                    <a:pt x="88" y="1079"/>
                  </a:lnTo>
                  <a:lnTo>
                    <a:pt x="89" y="1075"/>
                  </a:lnTo>
                  <a:lnTo>
                    <a:pt x="88" y="1074"/>
                  </a:lnTo>
                  <a:lnTo>
                    <a:pt x="85" y="1074"/>
                  </a:lnTo>
                  <a:lnTo>
                    <a:pt x="83" y="1075"/>
                  </a:lnTo>
                  <a:lnTo>
                    <a:pt x="79" y="1078"/>
                  </a:lnTo>
                  <a:lnTo>
                    <a:pt x="71" y="1083"/>
                  </a:lnTo>
                  <a:lnTo>
                    <a:pt x="61" y="1091"/>
                  </a:lnTo>
                  <a:lnTo>
                    <a:pt x="53" y="1099"/>
                  </a:lnTo>
                  <a:lnTo>
                    <a:pt x="46" y="1108"/>
                  </a:lnTo>
                  <a:lnTo>
                    <a:pt x="42" y="1113"/>
                  </a:lnTo>
                  <a:lnTo>
                    <a:pt x="42" y="1118"/>
                  </a:lnTo>
                  <a:lnTo>
                    <a:pt x="44" y="1118"/>
                  </a:lnTo>
                  <a:lnTo>
                    <a:pt x="45" y="1118"/>
                  </a:lnTo>
                  <a:lnTo>
                    <a:pt x="48" y="1117"/>
                  </a:lnTo>
                  <a:lnTo>
                    <a:pt x="51" y="1115"/>
                  </a:lnTo>
                  <a:lnTo>
                    <a:pt x="59" y="1110"/>
                  </a:lnTo>
                  <a:lnTo>
                    <a:pt x="69" y="1102"/>
                  </a:lnTo>
                  <a:close/>
                  <a:moveTo>
                    <a:pt x="152" y="1017"/>
                  </a:moveTo>
                  <a:lnTo>
                    <a:pt x="151" y="1016"/>
                  </a:lnTo>
                  <a:lnTo>
                    <a:pt x="148" y="1016"/>
                  </a:lnTo>
                  <a:lnTo>
                    <a:pt x="146" y="1017"/>
                  </a:lnTo>
                  <a:lnTo>
                    <a:pt x="142" y="1020"/>
                  </a:lnTo>
                  <a:lnTo>
                    <a:pt x="134" y="1026"/>
                  </a:lnTo>
                  <a:lnTo>
                    <a:pt x="123" y="1034"/>
                  </a:lnTo>
                  <a:lnTo>
                    <a:pt x="115" y="1042"/>
                  </a:lnTo>
                  <a:lnTo>
                    <a:pt x="108" y="1050"/>
                  </a:lnTo>
                  <a:lnTo>
                    <a:pt x="103" y="1058"/>
                  </a:lnTo>
                  <a:lnTo>
                    <a:pt x="103" y="1061"/>
                  </a:lnTo>
                  <a:lnTo>
                    <a:pt x="104" y="1062"/>
                  </a:lnTo>
                  <a:lnTo>
                    <a:pt x="107" y="1061"/>
                  </a:lnTo>
                  <a:lnTo>
                    <a:pt x="109" y="1061"/>
                  </a:lnTo>
                  <a:lnTo>
                    <a:pt x="113" y="1059"/>
                  </a:lnTo>
                  <a:lnTo>
                    <a:pt x="121" y="1053"/>
                  </a:lnTo>
                  <a:lnTo>
                    <a:pt x="130" y="1045"/>
                  </a:lnTo>
                  <a:lnTo>
                    <a:pt x="140" y="1035"/>
                  </a:lnTo>
                  <a:lnTo>
                    <a:pt x="147" y="1028"/>
                  </a:lnTo>
                  <a:lnTo>
                    <a:pt x="151" y="1021"/>
                  </a:lnTo>
                  <a:lnTo>
                    <a:pt x="152" y="1017"/>
                  </a:lnTo>
                  <a:close/>
                  <a:moveTo>
                    <a:pt x="197" y="985"/>
                  </a:moveTo>
                  <a:lnTo>
                    <a:pt x="206" y="976"/>
                  </a:lnTo>
                  <a:lnTo>
                    <a:pt x="214" y="967"/>
                  </a:lnTo>
                  <a:lnTo>
                    <a:pt x="218" y="960"/>
                  </a:lnTo>
                  <a:lnTo>
                    <a:pt x="219" y="957"/>
                  </a:lnTo>
                  <a:lnTo>
                    <a:pt x="217" y="955"/>
                  </a:lnTo>
                  <a:lnTo>
                    <a:pt x="216" y="955"/>
                  </a:lnTo>
                  <a:lnTo>
                    <a:pt x="212" y="957"/>
                  </a:lnTo>
                  <a:lnTo>
                    <a:pt x="209" y="959"/>
                  </a:lnTo>
                  <a:lnTo>
                    <a:pt x="199" y="965"/>
                  </a:lnTo>
                  <a:lnTo>
                    <a:pt x="190" y="973"/>
                  </a:lnTo>
                  <a:lnTo>
                    <a:pt x="179" y="983"/>
                  </a:lnTo>
                  <a:lnTo>
                    <a:pt x="172" y="992"/>
                  </a:lnTo>
                  <a:lnTo>
                    <a:pt x="168" y="998"/>
                  </a:lnTo>
                  <a:lnTo>
                    <a:pt x="167" y="1003"/>
                  </a:lnTo>
                  <a:lnTo>
                    <a:pt x="168" y="1003"/>
                  </a:lnTo>
                  <a:lnTo>
                    <a:pt x="171" y="1003"/>
                  </a:lnTo>
                  <a:lnTo>
                    <a:pt x="174" y="1002"/>
                  </a:lnTo>
                  <a:lnTo>
                    <a:pt x="178" y="1001"/>
                  </a:lnTo>
                  <a:lnTo>
                    <a:pt x="186" y="993"/>
                  </a:lnTo>
                  <a:lnTo>
                    <a:pt x="197" y="985"/>
                  </a:lnTo>
                  <a:close/>
                  <a:moveTo>
                    <a:pt x="290" y="894"/>
                  </a:moveTo>
                  <a:lnTo>
                    <a:pt x="288" y="892"/>
                  </a:lnTo>
                  <a:lnTo>
                    <a:pt x="286" y="892"/>
                  </a:lnTo>
                  <a:lnTo>
                    <a:pt x="284" y="894"/>
                  </a:lnTo>
                  <a:lnTo>
                    <a:pt x="279" y="896"/>
                  </a:lnTo>
                  <a:lnTo>
                    <a:pt x="269" y="902"/>
                  </a:lnTo>
                  <a:lnTo>
                    <a:pt x="259" y="911"/>
                  </a:lnTo>
                  <a:lnTo>
                    <a:pt x="249" y="921"/>
                  </a:lnTo>
                  <a:lnTo>
                    <a:pt x="241" y="930"/>
                  </a:lnTo>
                  <a:lnTo>
                    <a:pt x="238" y="934"/>
                  </a:lnTo>
                  <a:lnTo>
                    <a:pt x="236" y="938"/>
                  </a:lnTo>
                  <a:lnTo>
                    <a:pt x="235" y="940"/>
                  </a:lnTo>
                  <a:lnTo>
                    <a:pt x="236" y="941"/>
                  </a:lnTo>
                  <a:lnTo>
                    <a:pt x="237" y="942"/>
                  </a:lnTo>
                  <a:lnTo>
                    <a:pt x="240" y="942"/>
                  </a:lnTo>
                  <a:lnTo>
                    <a:pt x="242" y="941"/>
                  </a:lnTo>
                  <a:lnTo>
                    <a:pt x="247" y="939"/>
                  </a:lnTo>
                  <a:lnTo>
                    <a:pt x="256" y="933"/>
                  </a:lnTo>
                  <a:lnTo>
                    <a:pt x="267" y="923"/>
                  </a:lnTo>
                  <a:lnTo>
                    <a:pt x="276" y="914"/>
                  </a:lnTo>
                  <a:lnTo>
                    <a:pt x="285" y="904"/>
                  </a:lnTo>
                  <a:lnTo>
                    <a:pt x="287" y="901"/>
                  </a:lnTo>
                  <a:lnTo>
                    <a:pt x="290" y="897"/>
                  </a:lnTo>
                  <a:lnTo>
                    <a:pt x="291" y="895"/>
                  </a:lnTo>
                  <a:lnTo>
                    <a:pt x="290" y="894"/>
                  </a:lnTo>
                  <a:close/>
                  <a:moveTo>
                    <a:pt x="341" y="859"/>
                  </a:moveTo>
                  <a:lnTo>
                    <a:pt x="351" y="850"/>
                  </a:lnTo>
                  <a:lnTo>
                    <a:pt x="360" y="840"/>
                  </a:lnTo>
                  <a:lnTo>
                    <a:pt x="363" y="835"/>
                  </a:lnTo>
                  <a:lnTo>
                    <a:pt x="364" y="832"/>
                  </a:lnTo>
                  <a:lnTo>
                    <a:pt x="366" y="829"/>
                  </a:lnTo>
                  <a:lnTo>
                    <a:pt x="366" y="828"/>
                  </a:lnTo>
                  <a:lnTo>
                    <a:pt x="364" y="827"/>
                  </a:lnTo>
                  <a:lnTo>
                    <a:pt x="362" y="827"/>
                  </a:lnTo>
                  <a:lnTo>
                    <a:pt x="358" y="828"/>
                  </a:lnTo>
                  <a:lnTo>
                    <a:pt x="354" y="831"/>
                  </a:lnTo>
                  <a:lnTo>
                    <a:pt x="344" y="837"/>
                  </a:lnTo>
                  <a:lnTo>
                    <a:pt x="332" y="846"/>
                  </a:lnTo>
                  <a:lnTo>
                    <a:pt x="322" y="857"/>
                  </a:lnTo>
                  <a:lnTo>
                    <a:pt x="313" y="866"/>
                  </a:lnTo>
                  <a:lnTo>
                    <a:pt x="310" y="870"/>
                  </a:lnTo>
                  <a:lnTo>
                    <a:pt x="309" y="873"/>
                  </a:lnTo>
                  <a:lnTo>
                    <a:pt x="307" y="876"/>
                  </a:lnTo>
                  <a:lnTo>
                    <a:pt x="307" y="878"/>
                  </a:lnTo>
                  <a:lnTo>
                    <a:pt x="309" y="879"/>
                  </a:lnTo>
                  <a:lnTo>
                    <a:pt x="312" y="878"/>
                  </a:lnTo>
                  <a:lnTo>
                    <a:pt x="315" y="877"/>
                  </a:lnTo>
                  <a:lnTo>
                    <a:pt x="319" y="876"/>
                  </a:lnTo>
                  <a:lnTo>
                    <a:pt x="329" y="869"/>
                  </a:lnTo>
                  <a:lnTo>
                    <a:pt x="341" y="859"/>
                  </a:lnTo>
                  <a:close/>
                  <a:moveTo>
                    <a:pt x="46" y="1162"/>
                  </a:moveTo>
                  <a:lnTo>
                    <a:pt x="38" y="1170"/>
                  </a:lnTo>
                  <a:lnTo>
                    <a:pt x="32" y="1178"/>
                  </a:lnTo>
                  <a:lnTo>
                    <a:pt x="28" y="1184"/>
                  </a:lnTo>
                  <a:lnTo>
                    <a:pt x="28" y="1187"/>
                  </a:lnTo>
                  <a:lnTo>
                    <a:pt x="31" y="1188"/>
                  </a:lnTo>
                  <a:lnTo>
                    <a:pt x="37" y="1185"/>
                  </a:lnTo>
                  <a:lnTo>
                    <a:pt x="44" y="1180"/>
                  </a:lnTo>
                  <a:lnTo>
                    <a:pt x="52" y="1173"/>
                  </a:lnTo>
                  <a:lnTo>
                    <a:pt x="60" y="1165"/>
                  </a:lnTo>
                  <a:lnTo>
                    <a:pt x="66" y="1157"/>
                  </a:lnTo>
                  <a:lnTo>
                    <a:pt x="70" y="1151"/>
                  </a:lnTo>
                  <a:lnTo>
                    <a:pt x="70" y="1148"/>
                  </a:lnTo>
                  <a:lnTo>
                    <a:pt x="67" y="1148"/>
                  </a:lnTo>
                  <a:lnTo>
                    <a:pt x="61" y="1150"/>
                  </a:lnTo>
                  <a:lnTo>
                    <a:pt x="54" y="1155"/>
                  </a:lnTo>
                  <a:lnTo>
                    <a:pt x="46" y="1162"/>
                  </a:lnTo>
                  <a:close/>
                  <a:moveTo>
                    <a:pt x="109" y="1121"/>
                  </a:moveTo>
                  <a:lnTo>
                    <a:pt x="117" y="1112"/>
                  </a:lnTo>
                  <a:lnTo>
                    <a:pt x="123" y="1105"/>
                  </a:lnTo>
                  <a:lnTo>
                    <a:pt x="127" y="1098"/>
                  </a:lnTo>
                  <a:lnTo>
                    <a:pt x="127" y="1094"/>
                  </a:lnTo>
                  <a:lnTo>
                    <a:pt x="127" y="1094"/>
                  </a:lnTo>
                  <a:lnTo>
                    <a:pt x="124" y="1094"/>
                  </a:lnTo>
                  <a:lnTo>
                    <a:pt x="122" y="1096"/>
                  </a:lnTo>
                  <a:lnTo>
                    <a:pt x="118" y="1097"/>
                  </a:lnTo>
                  <a:lnTo>
                    <a:pt x="111" y="1103"/>
                  </a:lnTo>
                  <a:lnTo>
                    <a:pt x="102" y="1110"/>
                  </a:lnTo>
                  <a:lnTo>
                    <a:pt x="94" y="1118"/>
                  </a:lnTo>
                  <a:lnTo>
                    <a:pt x="88" y="1125"/>
                  </a:lnTo>
                  <a:lnTo>
                    <a:pt x="84" y="1131"/>
                  </a:lnTo>
                  <a:lnTo>
                    <a:pt x="83" y="1136"/>
                  </a:lnTo>
                  <a:lnTo>
                    <a:pt x="84" y="1136"/>
                  </a:lnTo>
                  <a:lnTo>
                    <a:pt x="86" y="1136"/>
                  </a:lnTo>
                  <a:lnTo>
                    <a:pt x="89" y="1135"/>
                  </a:lnTo>
                  <a:lnTo>
                    <a:pt x="92" y="1134"/>
                  </a:lnTo>
                  <a:lnTo>
                    <a:pt x="99" y="1128"/>
                  </a:lnTo>
                  <a:lnTo>
                    <a:pt x="109" y="1121"/>
                  </a:lnTo>
                  <a:close/>
                  <a:moveTo>
                    <a:pt x="168" y="1066"/>
                  </a:moveTo>
                  <a:lnTo>
                    <a:pt x="178" y="1058"/>
                  </a:lnTo>
                  <a:lnTo>
                    <a:pt x="184" y="1049"/>
                  </a:lnTo>
                  <a:lnTo>
                    <a:pt x="187" y="1043"/>
                  </a:lnTo>
                  <a:lnTo>
                    <a:pt x="189" y="1039"/>
                  </a:lnTo>
                  <a:lnTo>
                    <a:pt x="187" y="1039"/>
                  </a:lnTo>
                  <a:lnTo>
                    <a:pt x="185" y="1039"/>
                  </a:lnTo>
                  <a:lnTo>
                    <a:pt x="183" y="1040"/>
                  </a:lnTo>
                  <a:lnTo>
                    <a:pt x="179" y="1041"/>
                  </a:lnTo>
                  <a:lnTo>
                    <a:pt x="171" y="1047"/>
                  </a:lnTo>
                  <a:lnTo>
                    <a:pt x="161" y="1055"/>
                  </a:lnTo>
                  <a:lnTo>
                    <a:pt x="153" y="1064"/>
                  </a:lnTo>
                  <a:lnTo>
                    <a:pt x="146" y="1072"/>
                  </a:lnTo>
                  <a:lnTo>
                    <a:pt x="142" y="1078"/>
                  </a:lnTo>
                  <a:lnTo>
                    <a:pt x="141" y="1081"/>
                  </a:lnTo>
                  <a:lnTo>
                    <a:pt x="142" y="1083"/>
                  </a:lnTo>
                  <a:lnTo>
                    <a:pt x="145" y="1083"/>
                  </a:lnTo>
                  <a:lnTo>
                    <a:pt x="147" y="1081"/>
                  </a:lnTo>
                  <a:lnTo>
                    <a:pt x="151" y="1079"/>
                  </a:lnTo>
                  <a:lnTo>
                    <a:pt x="159" y="1074"/>
                  </a:lnTo>
                  <a:lnTo>
                    <a:pt x="168" y="1066"/>
                  </a:lnTo>
                  <a:close/>
                  <a:moveTo>
                    <a:pt x="253" y="982"/>
                  </a:moveTo>
                  <a:lnTo>
                    <a:pt x="252" y="980"/>
                  </a:lnTo>
                  <a:lnTo>
                    <a:pt x="249" y="980"/>
                  </a:lnTo>
                  <a:lnTo>
                    <a:pt x="247" y="982"/>
                  </a:lnTo>
                  <a:lnTo>
                    <a:pt x="243" y="983"/>
                  </a:lnTo>
                  <a:lnTo>
                    <a:pt x="234" y="989"/>
                  </a:lnTo>
                  <a:lnTo>
                    <a:pt x="224" y="997"/>
                  </a:lnTo>
                  <a:lnTo>
                    <a:pt x="215" y="1007"/>
                  </a:lnTo>
                  <a:lnTo>
                    <a:pt x="208" y="1015"/>
                  </a:lnTo>
                  <a:lnTo>
                    <a:pt x="204" y="1022"/>
                  </a:lnTo>
                  <a:lnTo>
                    <a:pt x="203" y="1026"/>
                  </a:lnTo>
                  <a:lnTo>
                    <a:pt x="204" y="1027"/>
                  </a:lnTo>
                  <a:lnTo>
                    <a:pt x="206" y="1026"/>
                  </a:lnTo>
                  <a:lnTo>
                    <a:pt x="210" y="1026"/>
                  </a:lnTo>
                  <a:lnTo>
                    <a:pt x="214" y="1023"/>
                  </a:lnTo>
                  <a:lnTo>
                    <a:pt x="222" y="1017"/>
                  </a:lnTo>
                  <a:lnTo>
                    <a:pt x="231" y="1009"/>
                  </a:lnTo>
                  <a:lnTo>
                    <a:pt x="241" y="1001"/>
                  </a:lnTo>
                  <a:lnTo>
                    <a:pt x="248" y="992"/>
                  </a:lnTo>
                  <a:lnTo>
                    <a:pt x="253" y="985"/>
                  </a:lnTo>
                  <a:lnTo>
                    <a:pt x="253" y="982"/>
                  </a:lnTo>
                  <a:close/>
                  <a:moveTo>
                    <a:pt x="299" y="949"/>
                  </a:moveTo>
                  <a:lnTo>
                    <a:pt x="309" y="940"/>
                  </a:lnTo>
                  <a:lnTo>
                    <a:pt x="316" y="932"/>
                  </a:lnTo>
                  <a:lnTo>
                    <a:pt x="319" y="928"/>
                  </a:lnTo>
                  <a:lnTo>
                    <a:pt x="320" y="925"/>
                  </a:lnTo>
                  <a:lnTo>
                    <a:pt x="322" y="922"/>
                  </a:lnTo>
                  <a:lnTo>
                    <a:pt x="322" y="921"/>
                  </a:lnTo>
                  <a:lnTo>
                    <a:pt x="319" y="920"/>
                  </a:lnTo>
                  <a:lnTo>
                    <a:pt x="318" y="920"/>
                  </a:lnTo>
                  <a:lnTo>
                    <a:pt x="315" y="921"/>
                  </a:lnTo>
                  <a:lnTo>
                    <a:pt x="311" y="923"/>
                  </a:lnTo>
                  <a:lnTo>
                    <a:pt x="301" y="929"/>
                  </a:lnTo>
                  <a:lnTo>
                    <a:pt x="291" y="938"/>
                  </a:lnTo>
                  <a:lnTo>
                    <a:pt x="281" y="947"/>
                  </a:lnTo>
                  <a:lnTo>
                    <a:pt x="274" y="955"/>
                  </a:lnTo>
                  <a:lnTo>
                    <a:pt x="271" y="959"/>
                  </a:lnTo>
                  <a:lnTo>
                    <a:pt x="269" y="963"/>
                  </a:lnTo>
                  <a:lnTo>
                    <a:pt x="268" y="965"/>
                  </a:lnTo>
                  <a:lnTo>
                    <a:pt x="268" y="967"/>
                  </a:lnTo>
                  <a:lnTo>
                    <a:pt x="271" y="967"/>
                  </a:lnTo>
                  <a:lnTo>
                    <a:pt x="272" y="967"/>
                  </a:lnTo>
                  <a:lnTo>
                    <a:pt x="275" y="966"/>
                  </a:lnTo>
                  <a:lnTo>
                    <a:pt x="279" y="965"/>
                  </a:lnTo>
                  <a:lnTo>
                    <a:pt x="288" y="959"/>
                  </a:lnTo>
                  <a:lnTo>
                    <a:pt x="299" y="949"/>
                  </a:lnTo>
                  <a:close/>
                  <a:moveTo>
                    <a:pt x="63" y="1214"/>
                  </a:moveTo>
                  <a:lnTo>
                    <a:pt x="60" y="1213"/>
                  </a:lnTo>
                  <a:lnTo>
                    <a:pt x="56" y="1216"/>
                  </a:lnTo>
                  <a:lnTo>
                    <a:pt x="48" y="1220"/>
                  </a:lnTo>
                  <a:lnTo>
                    <a:pt x="41" y="1228"/>
                  </a:lnTo>
                  <a:lnTo>
                    <a:pt x="33" y="1235"/>
                  </a:lnTo>
                  <a:lnTo>
                    <a:pt x="28" y="1242"/>
                  </a:lnTo>
                  <a:lnTo>
                    <a:pt x="25" y="1247"/>
                  </a:lnTo>
                  <a:lnTo>
                    <a:pt x="25" y="1250"/>
                  </a:lnTo>
                  <a:lnTo>
                    <a:pt x="27" y="1251"/>
                  </a:lnTo>
                  <a:lnTo>
                    <a:pt x="33" y="1249"/>
                  </a:lnTo>
                  <a:lnTo>
                    <a:pt x="39" y="1244"/>
                  </a:lnTo>
                  <a:lnTo>
                    <a:pt x="47" y="1237"/>
                  </a:lnTo>
                  <a:lnTo>
                    <a:pt x="54" y="1230"/>
                  </a:lnTo>
                  <a:lnTo>
                    <a:pt x="59" y="1223"/>
                  </a:lnTo>
                  <a:lnTo>
                    <a:pt x="63" y="1218"/>
                  </a:lnTo>
                  <a:lnTo>
                    <a:pt x="63" y="1214"/>
                  </a:lnTo>
                  <a:close/>
                  <a:moveTo>
                    <a:pt x="98" y="1189"/>
                  </a:moveTo>
                  <a:lnTo>
                    <a:pt x="105" y="1181"/>
                  </a:lnTo>
                  <a:lnTo>
                    <a:pt x="111" y="1174"/>
                  </a:lnTo>
                  <a:lnTo>
                    <a:pt x="115" y="1168"/>
                  </a:lnTo>
                  <a:lnTo>
                    <a:pt x="115" y="1166"/>
                  </a:lnTo>
                  <a:lnTo>
                    <a:pt x="113" y="1165"/>
                  </a:lnTo>
                  <a:lnTo>
                    <a:pt x="107" y="1167"/>
                  </a:lnTo>
                  <a:lnTo>
                    <a:pt x="99" y="1172"/>
                  </a:lnTo>
                  <a:lnTo>
                    <a:pt x="91" y="1179"/>
                  </a:lnTo>
                  <a:lnTo>
                    <a:pt x="84" y="1186"/>
                  </a:lnTo>
                  <a:lnTo>
                    <a:pt x="78" y="1193"/>
                  </a:lnTo>
                  <a:lnTo>
                    <a:pt x="76" y="1199"/>
                  </a:lnTo>
                  <a:lnTo>
                    <a:pt x="75" y="1203"/>
                  </a:lnTo>
                  <a:lnTo>
                    <a:pt x="78" y="1204"/>
                  </a:lnTo>
                  <a:lnTo>
                    <a:pt x="83" y="1201"/>
                  </a:lnTo>
                  <a:lnTo>
                    <a:pt x="90" y="1195"/>
                  </a:lnTo>
                  <a:lnTo>
                    <a:pt x="98" y="1189"/>
                  </a:lnTo>
                  <a:close/>
                  <a:moveTo>
                    <a:pt x="146" y="1128"/>
                  </a:moveTo>
                  <a:lnTo>
                    <a:pt x="138" y="1136"/>
                  </a:lnTo>
                  <a:lnTo>
                    <a:pt x="132" y="1143"/>
                  </a:lnTo>
                  <a:lnTo>
                    <a:pt x="128" y="1149"/>
                  </a:lnTo>
                  <a:lnTo>
                    <a:pt x="128" y="1154"/>
                  </a:lnTo>
                  <a:lnTo>
                    <a:pt x="130" y="1154"/>
                  </a:lnTo>
                  <a:lnTo>
                    <a:pt x="136" y="1151"/>
                  </a:lnTo>
                  <a:lnTo>
                    <a:pt x="143" y="1147"/>
                  </a:lnTo>
                  <a:lnTo>
                    <a:pt x="153" y="1138"/>
                  </a:lnTo>
                  <a:lnTo>
                    <a:pt x="160" y="1131"/>
                  </a:lnTo>
                  <a:lnTo>
                    <a:pt x="166" y="1124"/>
                  </a:lnTo>
                  <a:lnTo>
                    <a:pt x="170" y="1118"/>
                  </a:lnTo>
                  <a:lnTo>
                    <a:pt x="171" y="1113"/>
                  </a:lnTo>
                  <a:lnTo>
                    <a:pt x="167" y="1113"/>
                  </a:lnTo>
                  <a:lnTo>
                    <a:pt x="161" y="1116"/>
                  </a:lnTo>
                  <a:lnTo>
                    <a:pt x="154" y="1121"/>
                  </a:lnTo>
                  <a:lnTo>
                    <a:pt x="146" y="1128"/>
                  </a:lnTo>
                  <a:close/>
                  <a:moveTo>
                    <a:pt x="210" y="1086"/>
                  </a:moveTo>
                  <a:lnTo>
                    <a:pt x="218" y="1078"/>
                  </a:lnTo>
                  <a:lnTo>
                    <a:pt x="224" y="1071"/>
                  </a:lnTo>
                  <a:lnTo>
                    <a:pt x="229" y="1065"/>
                  </a:lnTo>
                  <a:lnTo>
                    <a:pt x="229" y="1061"/>
                  </a:lnTo>
                  <a:lnTo>
                    <a:pt x="228" y="1060"/>
                  </a:lnTo>
                  <a:lnTo>
                    <a:pt x="225" y="1060"/>
                  </a:lnTo>
                  <a:lnTo>
                    <a:pt x="223" y="1061"/>
                  </a:lnTo>
                  <a:lnTo>
                    <a:pt x="219" y="1062"/>
                  </a:lnTo>
                  <a:lnTo>
                    <a:pt x="212" y="1068"/>
                  </a:lnTo>
                  <a:lnTo>
                    <a:pt x="203" y="1075"/>
                  </a:lnTo>
                  <a:lnTo>
                    <a:pt x="195" y="1084"/>
                  </a:lnTo>
                  <a:lnTo>
                    <a:pt x="189" y="1091"/>
                  </a:lnTo>
                  <a:lnTo>
                    <a:pt x="185" y="1098"/>
                  </a:lnTo>
                  <a:lnTo>
                    <a:pt x="184" y="1102"/>
                  </a:lnTo>
                  <a:lnTo>
                    <a:pt x="185" y="1102"/>
                  </a:lnTo>
                  <a:lnTo>
                    <a:pt x="187" y="1102"/>
                  </a:lnTo>
                  <a:lnTo>
                    <a:pt x="190" y="1102"/>
                  </a:lnTo>
                  <a:lnTo>
                    <a:pt x="193" y="1099"/>
                  </a:lnTo>
                  <a:lnTo>
                    <a:pt x="200" y="1094"/>
                  </a:lnTo>
                  <a:lnTo>
                    <a:pt x="210" y="1086"/>
                  </a:lnTo>
                  <a:close/>
                  <a:moveTo>
                    <a:pt x="263" y="1021"/>
                  </a:moveTo>
                  <a:lnTo>
                    <a:pt x="254" y="1029"/>
                  </a:lnTo>
                  <a:lnTo>
                    <a:pt x="248" y="1037"/>
                  </a:lnTo>
                  <a:lnTo>
                    <a:pt x="243" y="1043"/>
                  </a:lnTo>
                  <a:lnTo>
                    <a:pt x="243" y="1048"/>
                  </a:lnTo>
                  <a:lnTo>
                    <a:pt x="244" y="1048"/>
                  </a:lnTo>
                  <a:lnTo>
                    <a:pt x="247" y="1048"/>
                  </a:lnTo>
                  <a:lnTo>
                    <a:pt x="249" y="1047"/>
                  </a:lnTo>
                  <a:lnTo>
                    <a:pt x="253" y="1046"/>
                  </a:lnTo>
                  <a:lnTo>
                    <a:pt x="261" y="1040"/>
                  </a:lnTo>
                  <a:lnTo>
                    <a:pt x="271" y="1033"/>
                  </a:lnTo>
                  <a:lnTo>
                    <a:pt x="280" y="1023"/>
                  </a:lnTo>
                  <a:lnTo>
                    <a:pt x="286" y="1015"/>
                  </a:lnTo>
                  <a:lnTo>
                    <a:pt x="291" y="1009"/>
                  </a:lnTo>
                  <a:lnTo>
                    <a:pt x="291" y="1005"/>
                  </a:lnTo>
                  <a:lnTo>
                    <a:pt x="290" y="1004"/>
                  </a:lnTo>
                  <a:lnTo>
                    <a:pt x="287" y="1004"/>
                  </a:lnTo>
                  <a:lnTo>
                    <a:pt x="285" y="1005"/>
                  </a:lnTo>
                  <a:lnTo>
                    <a:pt x="281" y="1007"/>
                  </a:lnTo>
                  <a:lnTo>
                    <a:pt x="273" y="1012"/>
                  </a:lnTo>
                  <a:lnTo>
                    <a:pt x="263" y="1021"/>
                  </a:lnTo>
                  <a:close/>
                  <a:moveTo>
                    <a:pt x="328" y="963"/>
                  </a:moveTo>
                  <a:lnTo>
                    <a:pt x="318" y="972"/>
                  </a:lnTo>
                  <a:lnTo>
                    <a:pt x="311" y="980"/>
                  </a:lnTo>
                  <a:lnTo>
                    <a:pt x="309" y="984"/>
                  </a:lnTo>
                  <a:lnTo>
                    <a:pt x="306" y="988"/>
                  </a:lnTo>
                  <a:lnTo>
                    <a:pt x="306" y="990"/>
                  </a:lnTo>
                  <a:lnTo>
                    <a:pt x="306" y="991"/>
                  </a:lnTo>
                  <a:lnTo>
                    <a:pt x="307" y="992"/>
                  </a:lnTo>
                  <a:lnTo>
                    <a:pt x="310" y="992"/>
                  </a:lnTo>
                  <a:lnTo>
                    <a:pt x="312" y="991"/>
                  </a:lnTo>
                  <a:lnTo>
                    <a:pt x="316" y="990"/>
                  </a:lnTo>
                  <a:lnTo>
                    <a:pt x="325" y="984"/>
                  </a:lnTo>
                  <a:lnTo>
                    <a:pt x="335" y="976"/>
                  </a:lnTo>
                  <a:lnTo>
                    <a:pt x="344" y="966"/>
                  </a:lnTo>
                  <a:lnTo>
                    <a:pt x="351" y="958"/>
                  </a:lnTo>
                  <a:lnTo>
                    <a:pt x="354" y="954"/>
                  </a:lnTo>
                  <a:lnTo>
                    <a:pt x="356" y="952"/>
                  </a:lnTo>
                  <a:lnTo>
                    <a:pt x="356" y="948"/>
                  </a:lnTo>
                  <a:lnTo>
                    <a:pt x="356" y="947"/>
                  </a:lnTo>
                  <a:lnTo>
                    <a:pt x="355" y="946"/>
                  </a:lnTo>
                  <a:lnTo>
                    <a:pt x="353" y="946"/>
                  </a:lnTo>
                  <a:lnTo>
                    <a:pt x="350" y="947"/>
                  </a:lnTo>
                  <a:lnTo>
                    <a:pt x="347" y="949"/>
                  </a:lnTo>
                  <a:lnTo>
                    <a:pt x="337" y="954"/>
                  </a:lnTo>
                  <a:lnTo>
                    <a:pt x="328" y="963"/>
                  </a:lnTo>
                  <a:close/>
                  <a:moveTo>
                    <a:pt x="46" y="1286"/>
                  </a:moveTo>
                  <a:lnTo>
                    <a:pt x="39" y="1293"/>
                  </a:lnTo>
                  <a:lnTo>
                    <a:pt x="34" y="1299"/>
                  </a:lnTo>
                  <a:lnTo>
                    <a:pt x="32" y="1304"/>
                  </a:lnTo>
                  <a:lnTo>
                    <a:pt x="32" y="1307"/>
                  </a:lnTo>
                  <a:lnTo>
                    <a:pt x="34" y="1307"/>
                  </a:lnTo>
                  <a:lnTo>
                    <a:pt x="39" y="1305"/>
                  </a:lnTo>
                  <a:lnTo>
                    <a:pt x="45" y="1301"/>
                  </a:lnTo>
                  <a:lnTo>
                    <a:pt x="52" y="1295"/>
                  </a:lnTo>
                  <a:lnTo>
                    <a:pt x="58" y="1288"/>
                  </a:lnTo>
                  <a:lnTo>
                    <a:pt x="63" y="1282"/>
                  </a:lnTo>
                  <a:lnTo>
                    <a:pt x="66" y="1277"/>
                  </a:lnTo>
                  <a:lnTo>
                    <a:pt x="66" y="1274"/>
                  </a:lnTo>
                  <a:lnTo>
                    <a:pt x="64" y="1274"/>
                  </a:lnTo>
                  <a:lnTo>
                    <a:pt x="59" y="1275"/>
                  </a:lnTo>
                  <a:lnTo>
                    <a:pt x="53" y="1280"/>
                  </a:lnTo>
                  <a:lnTo>
                    <a:pt x="46" y="1286"/>
                  </a:lnTo>
                  <a:close/>
                  <a:moveTo>
                    <a:pt x="114" y="1229"/>
                  </a:moveTo>
                  <a:lnTo>
                    <a:pt x="111" y="1229"/>
                  </a:lnTo>
                  <a:lnTo>
                    <a:pt x="107" y="1230"/>
                  </a:lnTo>
                  <a:lnTo>
                    <a:pt x="99" y="1235"/>
                  </a:lnTo>
                  <a:lnTo>
                    <a:pt x="92" y="1241"/>
                  </a:lnTo>
                  <a:lnTo>
                    <a:pt x="85" y="1248"/>
                  </a:lnTo>
                  <a:lnTo>
                    <a:pt x="80" y="1255"/>
                  </a:lnTo>
                  <a:lnTo>
                    <a:pt x="77" y="1260"/>
                  </a:lnTo>
                  <a:lnTo>
                    <a:pt x="77" y="1263"/>
                  </a:lnTo>
                  <a:lnTo>
                    <a:pt x="79" y="1263"/>
                  </a:lnTo>
                  <a:lnTo>
                    <a:pt x="85" y="1262"/>
                  </a:lnTo>
                  <a:lnTo>
                    <a:pt x="91" y="1257"/>
                  </a:lnTo>
                  <a:lnTo>
                    <a:pt x="98" y="1251"/>
                  </a:lnTo>
                  <a:lnTo>
                    <a:pt x="105" y="1244"/>
                  </a:lnTo>
                  <a:lnTo>
                    <a:pt x="110" y="1237"/>
                  </a:lnTo>
                  <a:lnTo>
                    <a:pt x="114" y="1232"/>
                  </a:lnTo>
                  <a:lnTo>
                    <a:pt x="114" y="1229"/>
                  </a:lnTo>
                  <a:close/>
                  <a:moveTo>
                    <a:pt x="164" y="1182"/>
                  </a:moveTo>
                  <a:lnTo>
                    <a:pt x="161" y="1181"/>
                  </a:lnTo>
                  <a:lnTo>
                    <a:pt x="157" y="1184"/>
                  </a:lnTo>
                  <a:lnTo>
                    <a:pt x="149" y="1188"/>
                  </a:lnTo>
                  <a:lnTo>
                    <a:pt x="141" y="1194"/>
                  </a:lnTo>
                  <a:lnTo>
                    <a:pt x="134" y="1203"/>
                  </a:lnTo>
                  <a:lnTo>
                    <a:pt x="129" y="1209"/>
                  </a:lnTo>
                  <a:lnTo>
                    <a:pt x="126" y="1214"/>
                  </a:lnTo>
                  <a:lnTo>
                    <a:pt x="126" y="1218"/>
                  </a:lnTo>
                  <a:lnTo>
                    <a:pt x="128" y="1218"/>
                  </a:lnTo>
                  <a:lnTo>
                    <a:pt x="133" y="1216"/>
                  </a:lnTo>
                  <a:lnTo>
                    <a:pt x="140" y="1212"/>
                  </a:lnTo>
                  <a:lnTo>
                    <a:pt x="148" y="1205"/>
                  </a:lnTo>
                  <a:lnTo>
                    <a:pt x="155" y="1198"/>
                  </a:lnTo>
                  <a:lnTo>
                    <a:pt x="160" y="1191"/>
                  </a:lnTo>
                  <a:lnTo>
                    <a:pt x="164" y="1185"/>
                  </a:lnTo>
                  <a:lnTo>
                    <a:pt x="164" y="1182"/>
                  </a:lnTo>
                  <a:close/>
                  <a:moveTo>
                    <a:pt x="217" y="1132"/>
                  </a:moveTo>
                  <a:lnTo>
                    <a:pt x="216" y="1132"/>
                  </a:lnTo>
                  <a:lnTo>
                    <a:pt x="214" y="1132"/>
                  </a:lnTo>
                  <a:lnTo>
                    <a:pt x="211" y="1134"/>
                  </a:lnTo>
                  <a:lnTo>
                    <a:pt x="209" y="1135"/>
                  </a:lnTo>
                  <a:lnTo>
                    <a:pt x="202" y="1140"/>
                  </a:lnTo>
                  <a:lnTo>
                    <a:pt x="193" y="1147"/>
                  </a:lnTo>
                  <a:lnTo>
                    <a:pt x="185" y="1154"/>
                  </a:lnTo>
                  <a:lnTo>
                    <a:pt x="180" y="1161"/>
                  </a:lnTo>
                  <a:lnTo>
                    <a:pt x="177" y="1167"/>
                  </a:lnTo>
                  <a:lnTo>
                    <a:pt x="177" y="1170"/>
                  </a:lnTo>
                  <a:lnTo>
                    <a:pt x="179" y="1170"/>
                  </a:lnTo>
                  <a:lnTo>
                    <a:pt x="185" y="1168"/>
                  </a:lnTo>
                  <a:lnTo>
                    <a:pt x="192" y="1163"/>
                  </a:lnTo>
                  <a:lnTo>
                    <a:pt x="200" y="1157"/>
                  </a:lnTo>
                  <a:lnTo>
                    <a:pt x="208" y="1149"/>
                  </a:lnTo>
                  <a:lnTo>
                    <a:pt x="214" y="1142"/>
                  </a:lnTo>
                  <a:lnTo>
                    <a:pt x="217" y="1136"/>
                  </a:lnTo>
                  <a:lnTo>
                    <a:pt x="217" y="1132"/>
                  </a:lnTo>
                  <a:close/>
                  <a:moveTo>
                    <a:pt x="248" y="1096"/>
                  </a:moveTo>
                  <a:lnTo>
                    <a:pt x="240" y="1104"/>
                  </a:lnTo>
                  <a:lnTo>
                    <a:pt x="234" y="1111"/>
                  </a:lnTo>
                  <a:lnTo>
                    <a:pt x="230" y="1117"/>
                  </a:lnTo>
                  <a:lnTo>
                    <a:pt x="230" y="1121"/>
                  </a:lnTo>
                  <a:lnTo>
                    <a:pt x="231" y="1122"/>
                  </a:lnTo>
                  <a:lnTo>
                    <a:pt x="234" y="1122"/>
                  </a:lnTo>
                  <a:lnTo>
                    <a:pt x="236" y="1121"/>
                  </a:lnTo>
                  <a:lnTo>
                    <a:pt x="238" y="1119"/>
                  </a:lnTo>
                  <a:lnTo>
                    <a:pt x="247" y="1115"/>
                  </a:lnTo>
                  <a:lnTo>
                    <a:pt x="255" y="1108"/>
                  </a:lnTo>
                  <a:lnTo>
                    <a:pt x="263" y="1099"/>
                  </a:lnTo>
                  <a:lnTo>
                    <a:pt x="269" y="1092"/>
                  </a:lnTo>
                  <a:lnTo>
                    <a:pt x="273" y="1086"/>
                  </a:lnTo>
                  <a:lnTo>
                    <a:pt x="273" y="1081"/>
                  </a:lnTo>
                  <a:lnTo>
                    <a:pt x="272" y="1081"/>
                  </a:lnTo>
                  <a:lnTo>
                    <a:pt x="271" y="1081"/>
                  </a:lnTo>
                  <a:lnTo>
                    <a:pt x="268" y="1083"/>
                  </a:lnTo>
                  <a:lnTo>
                    <a:pt x="265" y="1084"/>
                  </a:lnTo>
                  <a:lnTo>
                    <a:pt x="256" y="1089"/>
                  </a:lnTo>
                  <a:lnTo>
                    <a:pt x="248" y="1096"/>
                  </a:lnTo>
                  <a:close/>
                  <a:moveTo>
                    <a:pt x="306" y="1043"/>
                  </a:moveTo>
                  <a:lnTo>
                    <a:pt x="298" y="1052"/>
                  </a:lnTo>
                  <a:lnTo>
                    <a:pt x="291" y="1059"/>
                  </a:lnTo>
                  <a:lnTo>
                    <a:pt x="287" y="1065"/>
                  </a:lnTo>
                  <a:lnTo>
                    <a:pt x="287" y="1069"/>
                  </a:lnTo>
                  <a:lnTo>
                    <a:pt x="288" y="1069"/>
                  </a:lnTo>
                  <a:lnTo>
                    <a:pt x="291" y="1069"/>
                  </a:lnTo>
                  <a:lnTo>
                    <a:pt x="293" y="1069"/>
                  </a:lnTo>
                  <a:lnTo>
                    <a:pt x="297" y="1067"/>
                  </a:lnTo>
                  <a:lnTo>
                    <a:pt x="305" y="1062"/>
                  </a:lnTo>
                  <a:lnTo>
                    <a:pt x="313" y="1055"/>
                  </a:lnTo>
                  <a:lnTo>
                    <a:pt x="323" y="1047"/>
                  </a:lnTo>
                  <a:lnTo>
                    <a:pt x="329" y="1039"/>
                  </a:lnTo>
                  <a:lnTo>
                    <a:pt x="332" y="1033"/>
                  </a:lnTo>
                  <a:lnTo>
                    <a:pt x="332" y="1029"/>
                  </a:lnTo>
                  <a:lnTo>
                    <a:pt x="331" y="1028"/>
                  </a:lnTo>
                  <a:lnTo>
                    <a:pt x="330" y="1028"/>
                  </a:lnTo>
                  <a:lnTo>
                    <a:pt x="326" y="1029"/>
                  </a:lnTo>
                  <a:lnTo>
                    <a:pt x="324" y="1030"/>
                  </a:lnTo>
                  <a:lnTo>
                    <a:pt x="316" y="1035"/>
                  </a:lnTo>
                  <a:lnTo>
                    <a:pt x="306" y="1043"/>
                  </a:lnTo>
                  <a:close/>
                  <a:moveTo>
                    <a:pt x="103" y="1298"/>
                  </a:moveTo>
                  <a:lnTo>
                    <a:pt x="97" y="1304"/>
                  </a:lnTo>
                  <a:lnTo>
                    <a:pt x="92" y="1309"/>
                  </a:lnTo>
                  <a:lnTo>
                    <a:pt x="90" y="1314"/>
                  </a:lnTo>
                  <a:lnTo>
                    <a:pt x="90" y="1318"/>
                  </a:lnTo>
                  <a:lnTo>
                    <a:pt x="92" y="1319"/>
                  </a:lnTo>
                  <a:lnTo>
                    <a:pt x="96" y="1317"/>
                  </a:lnTo>
                  <a:lnTo>
                    <a:pt x="102" y="1313"/>
                  </a:lnTo>
                  <a:lnTo>
                    <a:pt x="109" y="1307"/>
                  </a:lnTo>
                  <a:lnTo>
                    <a:pt x="115" y="1300"/>
                  </a:lnTo>
                  <a:lnTo>
                    <a:pt x="120" y="1294"/>
                  </a:lnTo>
                  <a:lnTo>
                    <a:pt x="122" y="1289"/>
                  </a:lnTo>
                  <a:lnTo>
                    <a:pt x="122" y="1287"/>
                  </a:lnTo>
                  <a:lnTo>
                    <a:pt x="120" y="1286"/>
                  </a:lnTo>
                  <a:lnTo>
                    <a:pt x="116" y="1288"/>
                  </a:lnTo>
                  <a:lnTo>
                    <a:pt x="110" y="1292"/>
                  </a:lnTo>
                  <a:lnTo>
                    <a:pt x="103" y="1298"/>
                  </a:lnTo>
                  <a:close/>
                  <a:moveTo>
                    <a:pt x="147" y="1255"/>
                  </a:moveTo>
                  <a:lnTo>
                    <a:pt x="141" y="1262"/>
                  </a:lnTo>
                  <a:lnTo>
                    <a:pt x="136" y="1268"/>
                  </a:lnTo>
                  <a:lnTo>
                    <a:pt x="133" y="1273"/>
                  </a:lnTo>
                  <a:lnTo>
                    <a:pt x="133" y="1276"/>
                  </a:lnTo>
                  <a:lnTo>
                    <a:pt x="135" y="1277"/>
                  </a:lnTo>
                  <a:lnTo>
                    <a:pt x="140" y="1275"/>
                  </a:lnTo>
                  <a:lnTo>
                    <a:pt x="147" y="1270"/>
                  </a:lnTo>
                  <a:lnTo>
                    <a:pt x="154" y="1264"/>
                  </a:lnTo>
                  <a:lnTo>
                    <a:pt x="160" y="1258"/>
                  </a:lnTo>
                  <a:lnTo>
                    <a:pt x="165" y="1251"/>
                  </a:lnTo>
                  <a:lnTo>
                    <a:pt x="168" y="1247"/>
                  </a:lnTo>
                  <a:lnTo>
                    <a:pt x="168" y="1243"/>
                  </a:lnTo>
                  <a:lnTo>
                    <a:pt x="166" y="1243"/>
                  </a:lnTo>
                  <a:lnTo>
                    <a:pt x="161" y="1244"/>
                  </a:lnTo>
                  <a:lnTo>
                    <a:pt x="154" y="1249"/>
                  </a:lnTo>
                  <a:lnTo>
                    <a:pt x="147" y="1255"/>
                  </a:lnTo>
                  <a:close/>
                  <a:moveTo>
                    <a:pt x="217" y="1198"/>
                  </a:moveTo>
                  <a:lnTo>
                    <a:pt x="214" y="1198"/>
                  </a:lnTo>
                  <a:lnTo>
                    <a:pt x="209" y="1200"/>
                  </a:lnTo>
                  <a:lnTo>
                    <a:pt x="202" y="1204"/>
                  </a:lnTo>
                  <a:lnTo>
                    <a:pt x="195" y="1211"/>
                  </a:lnTo>
                  <a:lnTo>
                    <a:pt x="187" y="1218"/>
                  </a:lnTo>
                  <a:lnTo>
                    <a:pt x="183" y="1224"/>
                  </a:lnTo>
                  <a:lnTo>
                    <a:pt x="180" y="1230"/>
                  </a:lnTo>
                  <a:lnTo>
                    <a:pt x="179" y="1232"/>
                  </a:lnTo>
                  <a:lnTo>
                    <a:pt x="183" y="1233"/>
                  </a:lnTo>
                  <a:lnTo>
                    <a:pt x="187" y="1231"/>
                  </a:lnTo>
                  <a:lnTo>
                    <a:pt x="193" y="1228"/>
                  </a:lnTo>
                  <a:lnTo>
                    <a:pt x="202" y="1220"/>
                  </a:lnTo>
                  <a:lnTo>
                    <a:pt x="208" y="1213"/>
                  </a:lnTo>
                  <a:lnTo>
                    <a:pt x="214" y="1207"/>
                  </a:lnTo>
                  <a:lnTo>
                    <a:pt x="216" y="1201"/>
                  </a:lnTo>
                  <a:lnTo>
                    <a:pt x="217" y="1198"/>
                  </a:lnTo>
                  <a:close/>
                  <a:moveTo>
                    <a:pt x="267" y="1151"/>
                  </a:moveTo>
                  <a:lnTo>
                    <a:pt x="267" y="1150"/>
                  </a:lnTo>
                  <a:lnTo>
                    <a:pt x="265" y="1150"/>
                  </a:lnTo>
                  <a:lnTo>
                    <a:pt x="262" y="1151"/>
                  </a:lnTo>
                  <a:lnTo>
                    <a:pt x="260" y="1153"/>
                  </a:lnTo>
                  <a:lnTo>
                    <a:pt x="253" y="1157"/>
                  </a:lnTo>
                  <a:lnTo>
                    <a:pt x="244" y="1165"/>
                  </a:lnTo>
                  <a:lnTo>
                    <a:pt x="237" y="1172"/>
                  </a:lnTo>
                  <a:lnTo>
                    <a:pt x="231" y="1179"/>
                  </a:lnTo>
                  <a:lnTo>
                    <a:pt x="229" y="1184"/>
                  </a:lnTo>
                  <a:lnTo>
                    <a:pt x="229" y="1187"/>
                  </a:lnTo>
                  <a:lnTo>
                    <a:pt x="231" y="1188"/>
                  </a:lnTo>
                  <a:lnTo>
                    <a:pt x="236" y="1186"/>
                  </a:lnTo>
                  <a:lnTo>
                    <a:pt x="243" y="1181"/>
                  </a:lnTo>
                  <a:lnTo>
                    <a:pt x="252" y="1175"/>
                  </a:lnTo>
                  <a:lnTo>
                    <a:pt x="259" y="1167"/>
                  </a:lnTo>
                  <a:lnTo>
                    <a:pt x="265" y="1161"/>
                  </a:lnTo>
                  <a:lnTo>
                    <a:pt x="267" y="1155"/>
                  </a:lnTo>
                  <a:lnTo>
                    <a:pt x="267" y="1151"/>
                  </a:lnTo>
                  <a:close/>
                  <a:moveTo>
                    <a:pt x="322" y="1103"/>
                  </a:moveTo>
                  <a:lnTo>
                    <a:pt x="320" y="1102"/>
                  </a:lnTo>
                  <a:lnTo>
                    <a:pt x="318" y="1102"/>
                  </a:lnTo>
                  <a:lnTo>
                    <a:pt x="316" y="1103"/>
                  </a:lnTo>
                  <a:lnTo>
                    <a:pt x="313" y="1104"/>
                  </a:lnTo>
                  <a:lnTo>
                    <a:pt x="306" y="1109"/>
                  </a:lnTo>
                  <a:lnTo>
                    <a:pt x="297" y="1116"/>
                  </a:lnTo>
                  <a:lnTo>
                    <a:pt x="290" y="1123"/>
                  </a:lnTo>
                  <a:lnTo>
                    <a:pt x="284" y="1130"/>
                  </a:lnTo>
                  <a:lnTo>
                    <a:pt x="280" y="1136"/>
                  </a:lnTo>
                  <a:lnTo>
                    <a:pt x="280" y="1140"/>
                  </a:lnTo>
                  <a:lnTo>
                    <a:pt x="281" y="1141"/>
                  </a:lnTo>
                  <a:lnTo>
                    <a:pt x="284" y="1141"/>
                  </a:lnTo>
                  <a:lnTo>
                    <a:pt x="286" y="1140"/>
                  </a:lnTo>
                  <a:lnTo>
                    <a:pt x="288" y="1138"/>
                  </a:lnTo>
                  <a:lnTo>
                    <a:pt x="296" y="1134"/>
                  </a:lnTo>
                  <a:lnTo>
                    <a:pt x="304" y="1127"/>
                  </a:lnTo>
                  <a:lnTo>
                    <a:pt x="312" y="1119"/>
                  </a:lnTo>
                  <a:lnTo>
                    <a:pt x="318" y="1112"/>
                  </a:lnTo>
                  <a:lnTo>
                    <a:pt x="322" y="1106"/>
                  </a:lnTo>
                  <a:lnTo>
                    <a:pt x="322" y="1103"/>
                  </a:lnTo>
                  <a:close/>
                  <a:moveTo>
                    <a:pt x="361" y="1077"/>
                  </a:moveTo>
                  <a:lnTo>
                    <a:pt x="369" y="1069"/>
                  </a:lnTo>
                  <a:lnTo>
                    <a:pt x="375" y="1061"/>
                  </a:lnTo>
                  <a:lnTo>
                    <a:pt x="379" y="1055"/>
                  </a:lnTo>
                  <a:lnTo>
                    <a:pt x="379" y="1052"/>
                  </a:lnTo>
                  <a:lnTo>
                    <a:pt x="377" y="1050"/>
                  </a:lnTo>
                  <a:lnTo>
                    <a:pt x="375" y="1050"/>
                  </a:lnTo>
                  <a:lnTo>
                    <a:pt x="373" y="1052"/>
                  </a:lnTo>
                  <a:lnTo>
                    <a:pt x="369" y="1053"/>
                  </a:lnTo>
                  <a:lnTo>
                    <a:pt x="362" y="1058"/>
                  </a:lnTo>
                  <a:lnTo>
                    <a:pt x="354" y="1065"/>
                  </a:lnTo>
                  <a:lnTo>
                    <a:pt x="345" y="1073"/>
                  </a:lnTo>
                  <a:lnTo>
                    <a:pt x="338" y="1080"/>
                  </a:lnTo>
                  <a:lnTo>
                    <a:pt x="335" y="1087"/>
                  </a:lnTo>
                  <a:lnTo>
                    <a:pt x="335" y="1091"/>
                  </a:lnTo>
                  <a:lnTo>
                    <a:pt x="336" y="1092"/>
                  </a:lnTo>
                  <a:lnTo>
                    <a:pt x="338" y="1092"/>
                  </a:lnTo>
                  <a:lnTo>
                    <a:pt x="341" y="1091"/>
                  </a:lnTo>
                  <a:lnTo>
                    <a:pt x="344" y="1090"/>
                  </a:lnTo>
                  <a:lnTo>
                    <a:pt x="351" y="1084"/>
                  </a:lnTo>
                  <a:lnTo>
                    <a:pt x="361" y="1077"/>
                  </a:lnTo>
                  <a:close/>
                  <a:moveTo>
                    <a:pt x="206" y="1269"/>
                  </a:moveTo>
                  <a:lnTo>
                    <a:pt x="200" y="1275"/>
                  </a:lnTo>
                  <a:lnTo>
                    <a:pt x="196" y="1281"/>
                  </a:lnTo>
                  <a:lnTo>
                    <a:pt x="193" y="1287"/>
                  </a:lnTo>
                  <a:lnTo>
                    <a:pt x="192" y="1289"/>
                  </a:lnTo>
                  <a:lnTo>
                    <a:pt x="196" y="1290"/>
                  </a:lnTo>
                  <a:lnTo>
                    <a:pt x="199" y="1288"/>
                  </a:lnTo>
                  <a:lnTo>
                    <a:pt x="205" y="1285"/>
                  </a:lnTo>
                  <a:lnTo>
                    <a:pt x="212" y="1279"/>
                  </a:lnTo>
                  <a:lnTo>
                    <a:pt x="218" y="1273"/>
                  </a:lnTo>
                  <a:lnTo>
                    <a:pt x="223" y="1266"/>
                  </a:lnTo>
                  <a:lnTo>
                    <a:pt x="227" y="1261"/>
                  </a:lnTo>
                  <a:lnTo>
                    <a:pt x="227" y="1258"/>
                  </a:lnTo>
                  <a:lnTo>
                    <a:pt x="224" y="1257"/>
                  </a:lnTo>
                  <a:lnTo>
                    <a:pt x="219" y="1260"/>
                  </a:lnTo>
                  <a:lnTo>
                    <a:pt x="214" y="1263"/>
                  </a:lnTo>
                  <a:lnTo>
                    <a:pt x="206" y="1269"/>
                  </a:lnTo>
                  <a:close/>
                  <a:moveTo>
                    <a:pt x="252" y="1226"/>
                  </a:moveTo>
                  <a:lnTo>
                    <a:pt x="246" y="1233"/>
                  </a:lnTo>
                  <a:lnTo>
                    <a:pt x="240" y="1239"/>
                  </a:lnTo>
                  <a:lnTo>
                    <a:pt x="237" y="1244"/>
                  </a:lnTo>
                  <a:lnTo>
                    <a:pt x="237" y="1248"/>
                  </a:lnTo>
                  <a:lnTo>
                    <a:pt x="240" y="1249"/>
                  </a:lnTo>
                  <a:lnTo>
                    <a:pt x="244" y="1247"/>
                  </a:lnTo>
                  <a:lnTo>
                    <a:pt x="250" y="1243"/>
                  </a:lnTo>
                  <a:lnTo>
                    <a:pt x="259" y="1237"/>
                  </a:lnTo>
                  <a:lnTo>
                    <a:pt x="265" y="1230"/>
                  </a:lnTo>
                  <a:lnTo>
                    <a:pt x="269" y="1224"/>
                  </a:lnTo>
                  <a:lnTo>
                    <a:pt x="273" y="1218"/>
                  </a:lnTo>
                  <a:lnTo>
                    <a:pt x="273" y="1216"/>
                  </a:lnTo>
                  <a:lnTo>
                    <a:pt x="271" y="1214"/>
                  </a:lnTo>
                  <a:lnTo>
                    <a:pt x="266" y="1217"/>
                  </a:lnTo>
                  <a:lnTo>
                    <a:pt x="259" y="1220"/>
                  </a:lnTo>
                  <a:lnTo>
                    <a:pt x="252" y="1226"/>
                  </a:lnTo>
                  <a:close/>
                  <a:moveTo>
                    <a:pt x="322" y="1170"/>
                  </a:moveTo>
                  <a:lnTo>
                    <a:pt x="319" y="1169"/>
                  </a:lnTo>
                  <a:lnTo>
                    <a:pt x="315" y="1172"/>
                  </a:lnTo>
                  <a:lnTo>
                    <a:pt x="307" y="1175"/>
                  </a:lnTo>
                  <a:lnTo>
                    <a:pt x="300" y="1182"/>
                  </a:lnTo>
                  <a:lnTo>
                    <a:pt x="293" y="1189"/>
                  </a:lnTo>
                  <a:lnTo>
                    <a:pt x="287" y="1195"/>
                  </a:lnTo>
                  <a:lnTo>
                    <a:pt x="285" y="1201"/>
                  </a:lnTo>
                  <a:lnTo>
                    <a:pt x="285" y="1205"/>
                  </a:lnTo>
                  <a:lnTo>
                    <a:pt x="287" y="1205"/>
                  </a:lnTo>
                  <a:lnTo>
                    <a:pt x="292" y="1204"/>
                  </a:lnTo>
                  <a:lnTo>
                    <a:pt x="299" y="1199"/>
                  </a:lnTo>
                  <a:lnTo>
                    <a:pt x="306" y="1193"/>
                  </a:lnTo>
                  <a:lnTo>
                    <a:pt x="313" y="1186"/>
                  </a:lnTo>
                  <a:lnTo>
                    <a:pt x="319" y="1179"/>
                  </a:lnTo>
                  <a:lnTo>
                    <a:pt x="322" y="1174"/>
                  </a:lnTo>
                  <a:lnTo>
                    <a:pt x="322" y="1170"/>
                  </a:lnTo>
                  <a:close/>
                  <a:moveTo>
                    <a:pt x="374" y="1123"/>
                  </a:moveTo>
                  <a:lnTo>
                    <a:pt x="373" y="1123"/>
                  </a:lnTo>
                  <a:lnTo>
                    <a:pt x="370" y="1123"/>
                  </a:lnTo>
                  <a:lnTo>
                    <a:pt x="368" y="1123"/>
                  </a:lnTo>
                  <a:lnTo>
                    <a:pt x="366" y="1124"/>
                  </a:lnTo>
                  <a:lnTo>
                    <a:pt x="358" y="1129"/>
                  </a:lnTo>
                  <a:lnTo>
                    <a:pt x="350" y="1136"/>
                  </a:lnTo>
                  <a:lnTo>
                    <a:pt x="343" y="1143"/>
                  </a:lnTo>
                  <a:lnTo>
                    <a:pt x="337" y="1150"/>
                  </a:lnTo>
                  <a:lnTo>
                    <a:pt x="335" y="1155"/>
                  </a:lnTo>
                  <a:lnTo>
                    <a:pt x="334" y="1160"/>
                  </a:lnTo>
                  <a:lnTo>
                    <a:pt x="335" y="1160"/>
                  </a:lnTo>
                  <a:lnTo>
                    <a:pt x="337" y="1160"/>
                  </a:lnTo>
                  <a:lnTo>
                    <a:pt x="339" y="1160"/>
                  </a:lnTo>
                  <a:lnTo>
                    <a:pt x="342" y="1157"/>
                  </a:lnTo>
                  <a:lnTo>
                    <a:pt x="349" y="1154"/>
                  </a:lnTo>
                  <a:lnTo>
                    <a:pt x="357" y="1147"/>
                  </a:lnTo>
                  <a:lnTo>
                    <a:pt x="364" y="1140"/>
                  </a:lnTo>
                  <a:lnTo>
                    <a:pt x="370" y="1132"/>
                  </a:lnTo>
                  <a:lnTo>
                    <a:pt x="374" y="1127"/>
                  </a:lnTo>
                  <a:lnTo>
                    <a:pt x="374" y="1123"/>
                  </a:lnTo>
                  <a:close/>
                  <a:moveTo>
                    <a:pt x="312" y="1243"/>
                  </a:moveTo>
                  <a:lnTo>
                    <a:pt x="306" y="1249"/>
                  </a:lnTo>
                  <a:lnTo>
                    <a:pt x="301" y="1255"/>
                  </a:lnTo>
                  <a:lnTo>
                    <a:pt x="299" y="1260"/>
                  </a:lnTo>
                  <a:lnTo>
                    <a:pt x="299" y="1263"/>
                  </a:lnTo>
                  <a:lnTo>
                    <a:pt x="301" y="1264"/>
                  </a:lnTo>
                  <a:lnTo>
                    <a:pt x="306" y="1262"/>
                  </a:lnTo>
                  <a:lnTo>
                    <a:pt x="312" y="1258"/>
                  </a:lnTo>
                  <a:lnTo>
                    <a:pt x="319" y="1252"/>
                  </a:lnTo>
                  <a:lnTo>
                    <a:pt x="325" y="1247"/>
                  </a:lnTo>
                  <a:lnTo>
                    <a:pt x="330" y="1241"/>
                  </a:lnTo>
                  <a:lnTo>
                    <a:pt x="332" y="1235"/>
                  </a:lnTo>
                  <a:lnTo>
                    <a:pt x="332" y="1232"/>
                  </a:lnTo>
                  <a:lnTo>
                    <a:pt x="330" y="1231"/>
                  </a:lnTo>
                  <a:lnTo>
                    <a:pt x="325" y="1233"/>
                  </a:lnTo>
                  <a:lnTo>
                    <a:pt x="319" y="1237"/>
                  </a:lnTo>
                  <a:lnTo>
                    <a:pt x="312" y="1243"/>
                  </a:lnTo>
                  <a:close/>
                  <a:moveTo>
                    <a:pt x="358" y="1200"/>
                  </a:moveTo>
                  <a:lnTo>
                    <a:pt x="351" y="1207"/>
                  </a:lnTo>
                  <a:lnTo>
                    <a:pt x="347" y="1213"/>
                  </a:lnTo>
                  <a:lnTo>
                    <a:pt x="344" y="1218"/>
                  </a:lnTo>
                  <a:lnTo>
                    <a:pt x="344" y="1222"/>
                  </a:lnTo>
                  <a:lnTo>
                    <a:pt x="347" y="1223"/>
                  </a:lnTo>
                  <a:lnTo>
                    <a:pt x="351" y="1220"/>
                  </a:lnTo>
                  <a:lnTo>
                    <a:pt x="358" y="1217"/>
                  </a:lnTo>
                  <a:lnTo>
                    <a:pt x="366" y="1211"/>
                  </a:lnTo>
                  <a:lnTo>
                    <a:pt x="372" y="1204"/>
                  </a:lnTo>
                  <a:lnTo>
                    <a:pt x="377" y="1198"/>
                  </a:lnTo>
                  <a:lnTo>
                    <a:pt x="380" y="1192"/>
                  </a:lnTo>
                  <a:lnTo>
                    <a:pt x="380" y="1189"/>
                  </a:lnTo>
                  <a:lnTo>
                    <a:pt x="377" y="1188"/>
                  </a:lnTo>
                  <a:lnTo>
                    <a:pt x="373" y="1189"/>
                  </a:lnTo>
                  <a:lnTo>
                    <a:pt x="366" y="1194"/>
                  </a:lnTo>
                  <a:lnTo>
                    <a:pt x="358" y="1200"/>
                  </a:lnTo>
                  <a:close/>
                </a:path>
              </a:pathLst>
            </a:custGeom>
            <a:solidFill>
              <a:srgbClr val="F2E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5" name="Freeform 69"/>
            <p:cNvSpPr>
              <a:spLocks noEditPoints="1"/>
            </p:cNvSpPr>
            <p:nvPr userDrawn="1"/>
          </p:nvSpPr>
          <p:spPr bwMode="auto">
            <a:xfrm>
              <a:off x="6080125" y="2659063"/>
              <a:ext cx="203200" cy="747713"/>
            </a:xfrm>
            <a:custGeom>
              <a:avLst/>
              <a:gdLst>
                <a:gd name="T0" fmla="*/ 26 w 386"/>
                <a:gd name="T1" fmla="*/ 1078 h 1413"/>
                <a:gd name="T2" fmla="*/ 0 w 386"/>
                <a:gd name="T3" fmla="*/ 863 h 1413"/>
                <a:gd name="T4" fmla="*/ 48 w 386"/>
                <a:gd name="T5" fmla="*/ 619 h 1413"/>
                <a:gd name="T6" fmla="*/ 77 w 386"/>
                <a:gd name="T7" fmla="*/ 461 h 1413"/>
                <a:gd name="T8" fmla="*/ 20 w 386"/>
                <a:gd name="T9" fmla="*/ 387 h 1413"/>
                <a:gd name="T10" fmla="*/ 11 w 386"/>
                <a:gd name="T11" fmla="*/ 333 h 1413"/>
                <a:gd name="T12" fmla="*/ 302 w 386"/>
                <a:gd name="T13" fmla="*/ 65 h 1413"/>
                <a:gd name="T14" fmla="*/ 380 w 386"/>
                <a:gd name="T15" fmla="*/ 65 h 1413"/>
                <a:gd name="T16" fmla="*/ 348 w 386"/>
                <a:gd name="T17" fmla="*/ 173 h 1413"/>
                <a:gd name="T18" fmla="*/ 376 w 386"/>
                <a:gd name="T19" fmla="*/ 260 h 1413"/>
                <a:gd name="T20" fmla="*/ 386 w 386"/>
                <a:gd name="T21" fmla="*/ 370 h 1413"/>
                <a:gd name="T22" fmla="*/ 339 w 386"/>
                <a:gd name="T23" fmla="*/ 545 h 1413"/>
                <a:gd name="T24" fmla="*/ 328 w 386"/>
                <a:gd name="T25" fmla="*/ 679 h 1413"/>
                <a:gd name="T26" fmla="*/ 359 w 386"/>
                <a:gd name="T27" fmla="*/ 794 h 1413"/>
                <a:gd name="T28" fmla="*/ 364 w 386"/>
                <a:gd name="T29" fmla="*/ 951 h 1413"/>
                <a:gd name="T30" fmla="*/ 373 w 386"/>
                <a:gd name="T31" fmla="*/ 1297 h 1413"/>
                <a:gd name="T32" fmla="*/ 38 w 386"/>
                <a:gd name="T33" fmla="*/ 278 h 1413"/>
                <a:gd name="T34" fmla="*/ 31 w 386"/>
                <a:gd name="T35" fmla="*/ 309 h 1413"/>
                <a:gd name="T36" fmla="*/ 165 w 386"/>
                <a:gd name="T37" fmla="*/ 230 h 1413"/>
                <a:gd name="T38" fmla="*/ 196 w 386"/>
                <a:gd name="T39" fmla="*/ 215 h 1413"/>
                <a:gd name="T40" fmla="*/ 191 w 386"/>
                <a:gd name="T41" fmla="*/ 250 h 1413"/>
                <a:gd name="T42" fmla="*/ 260 w 386"/>
                <a:gd name="T43" fmla="*/ 217 h 1413"/>
                <a:gd name="T44" fmla="*/ 184 w 386"/>
                <a:gd name="T45" fmla="*/ 297 h 1413"/>
                <a:gd name="T46" fmla="*/ 71 w 386"/>
                <a:gd name="T47" fmla="*/ 427 h 1413"/>
                <a:gd name="T48" fmla="*/ 29 w 386"/>
                <a:gd name="T49" fmla="*/ 476 h 1413"/>
                <a:gd name="T50" fmla="*/ 189 w 386"/>
                <a:gd name="T51" fmla="*/ 367 h 1413"/>
                <a:gd name="T52" fmla="*/ 75 w 386"/>
                <a:gd name="T53" fmla="*/ 490 h 1413"/>
                <a:gd name="T54" fmla="*/ 44 w 386"/>
                <a:gd name="T55" fmla="*/ 534 h 1413"/>
                <a:gd name="T56" fmla="*/ 6 w 386"/>
                <a:gd name="T57" fmla="*/ 594 h 1413"/>
                <a:gd name="T58" fmla="*/ 269 w 386"/>
                <a:gd name="T59" fmla="*/ 386 h 1413"/>
                <a:gd name="T60" fmla="*/ 241 w 386"/>
                <a:gd name="T61" fmla="*/ 438 h 1413"/>
                <a:gd name="T62" fmla="*/ 297 w 386"/>
                <a:gd name="T63" fmla="*/ 418 h 1413"/>
                <a:gd name="T64" fmla="*/ 79 w 386"/>
                <a:gd name="T65" fmla="*/ 645 h 1413"/>
                <a:gd name="T66" fmla="*/ 358 w 386"/>
                <a:gd name="T67" fmla="*/ 438 h 1413"/>
                <a:gd name="T68" fmla="*/ 139 w 386"/>
                <a:gd name="T69" fmla="*/ 633 h 1413"/>
                <a:gd name="T70" fmla="*/ 60 w 386"/>
                <a:gd name="T71" fmla="*/ 729 h 1413"/>
                <a:gd name="T72" fmla="*/ 247 w 386"/>
                <a:gd name="T73" fmla="*/ 577 h 1413"/>
                <a:gd name="T74" fmla="*/ 138 w 386"/>
                <a:gd name="T75" fmla="*/ 718 h 1413"/>
                <a:gd name="T76" fmla="*/ 60 w 386"/>
                <a:gd name="T77" fmla="*/ 806 h 1413"/>
                <a:gd name="T78" fmla="*/ 232 w 386"/>
                <a:gd name="T79" fmla="*/ 665 h 1413"/>
                <a:gd name="T80" fmla="*/ 128 w 386"/>
                <a:gd name="T81" fmla="*/ 796 h 1413"/>
                <a:gd name="T82" fmla="*/ 50 w 386"/>
                <a:gd name="T83" fmla="*/ 911 h 1413"/>
                <a:gd name="T84" fmla="*/ 234 w 386"/>
                <a:gd name="T85" fmla="*/ 759 h 1413"/>
                <a:gd name="T86" fmla="*/ 164 w 386"/>
                <a:gd name="T87" fmla="*/ 867 h 1413"/>
                <a:gd name="T88" fmla="*/ 71 w 386"/>
                <a:gd name="T89" fmla="*/ 988 h 1413"/>
                <a:gd name="T90" fmla="*/ 305 w 386"/>
                <a:gd name="T91" fmla="*/ 799 h 1413"/>
                <a:gd name="T92" fmla="*/ 171 w 386"/>
                <a:gd name="T93" fmla="*/ 958 h 1413"/>
                <a:gd name="T94" fmla="*/ 314 w 386"/>
                <a:gd name="T95" fmla="*/ 822 h 1413"/>
                <a:gd name="T96" fmla="*/ 109 w 386"/>
                <a:gd name="T97" fmla="*/ 1052 h 1413"/>
                <a:gd name="T98" fmla="*/ 233 w 386"/>
                <a:gd name="T99" fmla="*/ 944 h 1413"/>
                <a:gd name="T100" fmla="*/ 98 w 386"/>
                <a:gd name="T101" fmla="*/ 1127 h 1413"/>
                <a:gd name="T102" fmla="*/ 188 w 386"/>
                <a:gd name="T103" fmla="*/ 1056 h 1413"/>
                <a:gd name="T104" fmla="*/ 99 w 386"/>
                <a:gd name="T105" fmla="*/ 1182 h 1413"/>
                <a:gd name="T106" fmla="*/ 220 w 386"/>
                <a:gd name="T107" fmla="*/ 1078 h 1413"/>
                <a:gd name="T108" fmla="*/ 44 w 386"/>
                <a:gd name="T109" fmla="*/ 1309 h 1413"/>
                <a:gd name="T110" fmla="*/ 247 w 386"/>
                <a:gd name="T111" fmla="*/ 1126 h 1413"/>
                <a:gd name="T112" fmla="*/ 329 w 386"/>
                <a:gd name="T113" fmla="*/ 1045 h 1413"/>
                <a:gd name="T114" fmla="*/ 123 w 386"/>
                <a:gd name="T115" fmla="*/ 1295 h 1413"/>
                <a:gd name="T116" fmla="*/ 220 w 386"/>
                <a:gd name="T117" fmla="*/ 1222 h 1413"/>
                <a:gd name="T118" fmla="*/ 114 w 386"/>
                <a:gd name="T119" fmla="*/ 1372 h 1413"/>
                <a:gd name="T120" fmla="*/ 238 w 386"/>
                <a:gd name="T121" fmla="*/ 1271 h 1413"/>
                <a:gd name="T122" fmla="*/ 222 w 386"/>
                <a:gd name="T123" fmla="*/ 1361 h 1413"/>
                <a:gd name="T124" fmla="*/ 348 w 386"/>
                <a:gd name="T125" fmla="*/ 1244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13">
                  <a:moveTo>
                    <a:pt x="0" y="1351"/>
                  </a:moveTo>
                  <a:lnTo>
                    <a:pt x="0" y="1336"/>
                  </a:lnTo>
                  <a:lnTo>
                    <a:pt x="1" y="1335"/>
                  </a:lnTo>
                  <a:lnTo>
                    <a:pt x="3" y="1334"/>
                  </a:lnTo>
                  <a:lnTo>
                    <a:pt x="10" y="1327"/>
                  </a:lnTo>
                  <a:lnTo>
                    <a:pt x="17" y="1323"/>
                  </a:lnTo>
                  <a:lnTo>
                    <a:pt x="22" y="1321"/>
                  </a:lnTo>
                  <a:lnTo>
                    <a:pt x="25" y="1321"/>
                  </a:lnTo>
                  <a:lnTo>
                    <a:pt x="24" y="1324"/>
                  </a:lnTo>
                  <a:lnTo>
                    <a:pt x="22" y="1330"/>
                  </a:lnTo>
                  <a:lnTo>
                    <a:pt x="16" y="1336"/>
                  </a:lnTo>
                  <a:lnTo>
                    <a:pt x="10" y="1343"/>
                  </a:lnTo>
                  <a:lnTo>
                    <a:pt x="5" y="1348"/>
                  </a:lnTo>
                  <a:lnTo>
                    <a:pt x="0" y="1351"/>
                  </a:lnTo>
                  <a:close/>
                  <a:moveTo>
                    <a:pt x="0" y="1286"/>
                  </a:moveTo>
                  <a:lnTo>
                    <a:pt x="0" y="1270"/>
                  </a:lnTo>
                  <a:lnTo>
                    <a:pt x="1" y="1270"/>
                  </a:lnTo>
                  <a:lnTo>
                    <a:pt x="10" y="1263"/>
                  </a:lnTo>
                  <a:lnTo>
                    <a:pt x="17" y="1258"/>
                  </a:lnTo>
                  <a:lnTo>
                    <a:pt x="19" y="1257"/>
                  </a:lnTo>
                  <a:lnTo>
                    <a:pt x="22" y="1255"/>
                  </a:lnTo>
                  <a:lnTo>
                    <a:pt x="24" y="1255"/>
                  </a:lnTo>
                  <a:lnTo>
                    <a:pt x="25" y="1255"/>
                  </a:lnTo>
                  <a:lnTo>
                    <a:pt x="25" y="1259"/>
                  </a:lnTo>
                  <a:lnTo>
                    <a:pt x="22" y="1265"/>
                  </a:lnTo>
                  <a:lnTo>
                    <a:pt x="16" y="1272"/>
                  </a:lnTo>
                  <a:lnTo>
                    <a:pt x="8" y="1280"/>
                  </a:lnTo>
                  <a:lnTo>
                    <a:pt x="4" y="1284"/>
                  </a:lnTo>
                  <a:lnTo>
                    <a:pt x="0" y="1286"/>
                  </a:lnTo>
                  <a:close/>
                  <a:moveTo>
                    <a:pt x="0" y="1223"/>
                  </a:moveTo>
                  <a:lnTo>
                    <a:pt x="0" y="1209"/>
                  </a:lnTo>
                  <a:lnTo>
                    <a:pt x="5" y="1204"/>
                  </a:lnTo>
                  <a:lnTo>
                    <a:pt x="11" y="1198"/>
                  </a:lnTo>
                  <a:lnTo>
                    <a:pt x="20" y="1191"/>
                  </a:lnTo>
                  <a:lnTo>
                    <a:pt x="27" y="1185"/>
                  </a:lnTo>
                  <a:lnTo>
                    <a:pt x="31" y="1184"/>
                  </a:lnTo>
                  <a:lnTo>
                    <a:pt x="33" y="1183"/>
                  </a:lnTo>
                  <a:lnTo>
                    <a:pt x="36" y="1183"/>
                  </a:lnTo>
                  <a:lnTo>
                    <a:pt x="37" y="1184"/>
                  </a:lnTo>
                  <a:lnTo>
                    <a:pt x="37" y="1188"/>
                  </a:lnTo>
                  <a:lnTo>
                    <a:pt x="32" y="1194"/>
                  </a:lnTo>
                  <a:lnTo>
                    <a:pt x="26" y="1201"/>
                  </a:lnTo>
                  <a:lnTo>
                    <a:pt x="18" y="1209"/>
                  </a:lnTo>
                  <a:lnTo>
                    <a:pt x="8" y="1217"/>
                  </a:lnTo>
                  <a:lnTo>
                    <a:pt x="0" y="1223"/>
                  </a:lnTo>
                  <a:close/>
                  <a:moveTo>
                    <a:pt x="0" y="1113"/>
                  </a:moveTo>
                  <a:lnTo>
                    <a:pt x="0" y="1094"/>
                  </a:lnTo>
                  <a:lnTo>
                    <a:pt x="10" y="1087"/>
                  </a:lnTo>
                  <a:lnTo>
                    <a:pt x="18" y="1081"/>
                  </a:lnTo>
                  <a:lnTo>
                    <a:pt x="22" y="1080"/>
                  </a:lnTo>
                  <a:lnTo>
                    <a:pt x="24" y="1078"/>
                  </a:lnTo>
                  <a:lnTo>
                    <a:pt x="26" y="1078"/>
                  </a:lnTo>
                  <a:lnTo>
                    <a:pt x="27" y="1080"/>
                  </a:lnTo>
                  <a:lnTo>
                    <a:pt x="26" y="1083"/>
                  </a:lnTo>
                  <a:lnTo>
                    <a:pt x="22" y="1090"/>
                  </a:lnTo>
                  <a:lnTo>
                    <a:pt x="14" y="1099"/>
                  </a:lnTo>
                  <a:lnTo>
                    <a:pt x="5" y="1108"/>
                  </a:lnTo>
                  <a:lnTo>
                    <a:pt x="3" y="1111"/>
                  </a:lnTo>
                  <a:lnTo>
                    <a:pt x="0" y="1113"/>
                  </a:lnTo>
                  <a:close/>
                  <a:moveTo>
                    <a:pt x="0" y="1008"/>
                  </a:moveTo>
                  <a:lnTo>
                    <a:pt x="0" y="993"/>
                  </a:lnTo>
                  <a:lnTo>
                    <a:pt x="7" y="986"/>
                  </a:lnTo>
                  <a:lnTo>
                    <a:pt x="16" y="979"/>
                  </a:lnTo>
                  <a:lnTo>
                    <a:pt x="27" y="969"/>
                  </a:lnTo>
                  <a:lnTo>
                    <a:pt x="37" y="962"/>
                  </a:lnTo>
                  <a:lnTo>
                    <a:pt x="42" y="960"/>
                  </a:lnTo>
                  <a:lnTo>
                    <a:pt x="45" y="958"/>
                  </a:lnTo>
                  <a:lnTo>
                    <a:pt x="48" y="958"/>
                  </a:lnTo>
                  <a:lnTo>
                    <a:pt x="49" y="958"/>
                  </a:lnTo>
                  <a:lnTo>
                    <a:pt x="49" y="961"/>
                  </a:lnTo>
                  <a:lnTo>
                    <a:pt x="48" y="963"/>
                  </a:lnTo>
                  <a:lnTo>
                    <a:pt x="45" y="967"/>
                  </a:lnTo>
                  <a:lnTo>
                    <a:pt x="43" y="970"/>
                  </a:lnTo>
                  <a:lnTo>
                    <a:pt x="35" y="981"/>
                  </a:lnTo>
                  <a:lnTo>
                    <a:pt x="23" y="992"/>
                  </a:lnTo>
                  <a:lnTo>
                    <a:pt x="11" y="1001"/>
                  </a:lnTo>
                  <a:lnTo>
                    <a:pt x="0" y="1008"/>
                  </a:lnTo>
                  <a:close/>
                  <a:moveTo>
                    <a:pt x="0" y="964"/>
                  </a:moveTo>
                  <a:lnTo>
                    <a:pt x="0" y="945"/>
                  </a:lnTo>
                  <a:lnTo>
                    <a:pt x="11" y="937"/>
                  </a:lnTo>
                  <a:lnTo>
                    <a:pt x="20" y="931"/>
                  </a:lnTo>
                  <a:lnTo>
                    <a:pt x="24" y="929"/>
                  </a:lnTo>
                  <a:lnTo>
                    <a:pt x="26" y="928"/>
                  </a:lnTo>
                  <a:lnTo>
                    <a:pt x="29" y="928"/>
                  </a:lnTo>
                  <a:lnTo>
                    <a:pt x="30" y="928"/>
                  </a:lnTo>
                  <a:lnTo>
                    <a:pt x="30" y="930"/>
                  </a:lnTo>
                  <a:lnTo>
                    <a:pt x="30" y="932"/>
                  </a:lnTo>
                  <a:lnTo>
                    <a:pt x="27" y="936"/>
                  </a:lnTo>
                  <a:lnTo>
                    <a:pt x="24" y="941"/>
                  </a:lnTo>
                  <a:lnTo>
                    <a:pt x="14" y="950"/>
                  </a:lnTo>
                  <a:lnTo>
                    <a:pt x="4" y="962"/>
                  </a:lnTo>
                  <a:lnTo>
                    <a:pt x="0" y="964"/>
                  </a:lnTo>
                  <a:close/>
                  <a:moveTo>
                    <a:pt x="0" y="919"/>
                  </a:moveTo>
                  <a:lnTo>
                    <a:pt x="0" y="903"/>
                  </a:lnTo>
                  <a:lnTo>
                    <a:pt x="6" y="899"/>
                  </a:lnTo>
                  <a:lnTo>
                    <a:pt x="11" y="897"/>
                  </a:lnTo>
                  <a:lnTo>
                    <a:pt x="14" y="895"/>
                  </a:lnTo>
                  <a:lnTo>
                    <a:pt x="17" y="895"/>
                  </a:lnTo>
                  <a:lnTo>
                    <a:pt x="16" y="899"/>
                  </a:lnTo>
                  <a:lnTo>
                    <a:pt x="13" y="904"/>
                  </a:lnTo>
                  <a:lnTo>
                    <a:pt x="7" y="911"/>
                  </a:lnTo>
                  <a:lnTo>
                    <a:pt x="0" y="919"/>
                  </a:lnTo>
                  <a:close/>
                  <a:moveTo>
                    <a:pt x="0" y="874"/>
                  </a:moveTo>
                  <a:lnTo>
                    <a:pt x="0" y="863"/>
                  </a:lnTo>
                  <a:lnTo>
                    <a:pt x="5" y="862"/>
                  </a:lnTo>
                  <a:lnTo>
                    <a:pt x="6" y="862"/>
                  </a:lnTo>
                  <a:lnTo>
                    <a:pt x="7" y="865"/>
                  </a:lnTo>
                  <a:lnTo>
                    <a:pt x="6" y="867"/>
                  </a:lnTo>
                  <a:lnTo>
                    <a:pt x="4" y="871"/>
                  </a:lnTo>
                  <a:lnTo>
                    <a:pt x="0" y="874"/>
                  </a:lnTo>
                  <a:close/>
                  <a:moveTo>
                    <a:pt x="0" y="831"/>
                  </a:moveTo>
                  <a:lnTo>
                    <a:pt x="0" y="827"/>
                  </a:lnTo>
                  <a:lnTo>
                    <a:pt x="1" y="827"/>
                  </a:lnTo>
                  <a:lnTo>
                    <a:pt x="1" y="827"/>
                  </a:lnTo>
                  <a:lnTo>
                    <a:pt x="1" y="829"/>
                  </a:lnTo>
                  <a:lnTo>
                    <a:pt x="0" y="831"/>
                  </a:lnTo>
                  <a:close/>
                  <a:moveTo>
                    <a:pt x="0" y="793"/>
                  </a:moveTo>
                  <a:lnTo>
                    <a:pt x="0" y="789"/>
                  </a:lnTo>
                  <a:lnTo>
                    <a:pt x="1" y="789"/>
                  </a:lnTo>
                  <a:lnTo>
                    <a:pt x="1" y="790"/>
                  </a:lnTo>
                  <a:lnTo>
                    <a:pt x="1" y="791"/>
                  </a:lnTo>
                  <a:lnTo>
                    <a:pt x="0" y="793"/>
                  </a:lnTo>
                  <a:close/>
                  <a:moveTo>
                    <a:pt x="0" y="760"/>
                  </a:moveTo>
                  <a:lnTo>
                    <a:pt x="0" y="751"/>
                  </a:lnTo>
                  <a:lnTo>
                    <a:pt x="4" y="749"/>
                  </a:lnTo>
                  <a:lnTo>
                    <a:pt x="5" y="751"/>
                  </a:lnTo>
                  <a:lnTo>
                    <a:pt x="5" y="754"/>
                  </a:lnTo>
                  <a:lnTo>
                    <a:pt x="0" y="760"/>
                  </a:lnTo>
                  <a:close/>
                  <a:moveTo>
                    <a:pt x="0" y="728"/>
                  </a:moveTo>
                  <a:lnTo>
                    <a:pt x="0" y="714"/>
                  </a:lnTo>
                  <a:lnTo>
                    <a:pt x="6" y="710"/>
                  </a:lnTo>
                  <a:lnTo>
                    <a:pt x="10" y="709"/>
                  </a:lnTo>
                  <a:lnTo>
                    <a:pt x="13" y="708"/>
                  </a:lnTo>
                  <a:lnTo>
                    <a:pt x="14" y="709"/>
                  </a:lnTo>
                  <a:lnTo>
                    <a:pt x="14" y="711"/>
                  </a:lnTo>
                  <a:lnTo>
                    <a:pt x="12" y="715"/>
                  </a:lnTo>
                  <a:lnTo>
                    <a:pt x="7" y="721"/>
                  </a:lnTo>
                  <a:lnTo>
                    <a:pt x="0" y="728"/>
                  </a:lnTo>
                  <a:close/>
                  <a:moveTo>
                    <a:pt x="0" y="697"/>
                  </a:moveTo>
                  <a:lnTo>
                    <a:pt x="0" y="679"/>
                  </a:lnTo>
                  <a:lnTo>
                    <a:pt x="11" y="672"/>
                  </a:lnTo>
                  <a:lnTo>
                    <a:pt x="19" y="667"/>
                  </a:lnTo>
                  <a:lnTo>
                    <a:pt x="25" y="664"/>
                  </a:lnTo>
                  <a:lnTo>
                    <a:pt x="29" y="665"/>
                  </a:lnTo>
                  <a:lnTo>
                    <a:pt x="27" y="669"/>
                  </a:lnTo>
                  <a:lnTo>
                    <a:pt x="22" y="676"/>
                  </a:lnTo>
                  <a:lnTo>
                    <a:pt x="12" y="686"/>
                  </a:lnTo>
                  <a:lnTo>
                    <a:pt x="0" y="697"/>
                  </a:lnTo>
                  <a:close/>
                  <a:moveTo>
                    <a:pt x="0" y="667"/>
                  </a:moveTo>
                  <a:lnTo>
                    <a:pt x="0" y="648"/>
                  </a:lnTo>
                  <a:lnTo>
                    <a:pt x="18" y="634"/>
                  </a:lnTo>
                  <a:lnTo>
                    <a:pt x="32" y="625"/>
                  </a:lnTo>
                  <a:lnTo>
                    <a:pt x="38" y="621"/>
                  </a:lnTo>
                  <a:lnTo>
                    <a:pt x="43" y="619"/>
                  </a:lnTo>
                  <a:lnTo>
                    <a:pt x="45" y="617"/>
                  </a:lnTo>
                  <a:lnTo>
                    <a:pt x="48" y="619"/>
                  </a:lnTo>
                  <a:lnTo>
                    <a:pt x="48" y="620"/>
                  </a:lnTo>
                  <a:lnTo>
                    <a:pt x="45" y="623"/>
                  </a:lnTo>
                  <a:lnTo>
                    <a:pt x="42" y="628"/>
                  </a:lnTo>
                  <a:lnTo>
                    <a:pt x="37" y="633"/>
                  </a:lnTo>
                  <a:lnTo>
                    <a:pt x="24" y="646"/>
                  </a:lnTo>
                  <a:lnTo>
                    <a:pt x="7" y="661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6"/>
                  </a:moveTo>
                  <a:lnTo>
                    <a:pt x="0" y="621"/>
                  </a:lnTo>
                  <a:lnTo>
                    <a:pt x="11" y="611"/>
                  </a:lnTo>
                  <a:lnTo>
                    <a:pt x="23" y="601"/>
                  </a:lnTo>
                  <a:lnTo>
                    <a:pt x="41" y="587"/>
                  </a:lnTo>
                  <a:lnTo>
                    <a:pt x="56" y="576"/>
                  </a:lnTo>
                  <a:lnTo>
                    <a:pt x="62" y="572"/>
                  </a:lnTo>
                  <a:lnTo>
                    <a:pt x="67" y="570"/>
                  </a:lnTo>
                  <a:lnTo>
                    <a:pt x="70" y="569"/>
                  </a:lnTo>
                  <a:lnTo>
                    <a:pt x="71" y="569"/>
                  </a:lnTo>
                  <a:lnTo>
                    <a:pt x="71" y="571"/>
                  </a:lnTo>
                  <a:lnTo>
                    <a:pt x="70" y="575"/>
                  </a:lnTo>
                  <a:lnTo>
                    <a:pt x="67" y="579"/>
                  </a:lnTo>
                  <a:lnTo>
                    <a:pt x="61" y="584"/>
                  </a:lnTo>
                  <a:lnTo>
                    <a:pt x="48" y="598"/>
                  </a:lnTo>
                  <a:lnTo>
                    <a:pt x="30" y="614"/>
                  </a:lnTo>
                  <a:lnTo>
                    <a:pt x="14" y="626"/>
                  </a:lnTo>
                  <a:lnTo>
                    <a:pt x="0" y="636"/>
                  </a:lnTo>
                  <a:close/>
                  <a:moveTo>
                    <a:pt x="0" y="581"/>
                  </a:moveTo>
                  <a:lnTo>
                    <a:pt x="0" y="571"/>
                  </a:lnTo>
                  <a:lnTo>
                    <a:pt x="5" y="570"/>
                  </a:lnTo>
                  <a:lnTo>
                    <a:pt x="7" y="570"/>
                  </a:lnTo>
                  <a:lnTo>
                    <a:pt x="6" y="573"/>
                  </a:lnTo>
                  <a:lnTo>
                    <a:pt x="0" y="581"/>
                  </a:lnTo>
                  <a:close/>
                  <a:moveTo>
                    <a:pt x="0" y="559"/>
                  </a:moveTo>
                  <a:lnTo>
                    <a:pt x="0" y="541"/>
                  </a:lnTo>
                  <a:lnTo>
                    <a:pt x="16" y="530"/>
                  </a:lnTo>
                  <a:lnTo>
                    <a:pt x="29" y="521"/>
                  </a:lnTo>
                  <a:lnTo>
                    <a:pt x="38" y="516"/>
                  </a:lnTo>
                  <a:lnTo>
                    <a:pt x="42" y="516"/>
                  </a:lnTo>
                  <a:lnTo>
                    <a:pt x="42" y="518"/>
                  </a:lnTo>
                  <a:lnTo>
                    <a:pt x="39" y="521"/>
                  </a:lnTo>
                  <a:lnTo>
                    <a:pt x="36" y="526"/>
                  </a:lnTo>
                  <a:lnTo>
                    <a:pt x="31" y="531"/>
                  </a:lnTo>
                  <a:lnTo>
                    <a:pt x="18" y="544"/>
                  </a:lnTo>
                  <a:lnTo>
                    <a:pt x="0" y="559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13" y="508"/>
                  </a:lnTo>
                  <a:lnTo>
                    <a:pt x="27" y="496"/>
                  </a:lnTo>
                  <a:lnTo>
                    <a:pt x="48" y="480"/>
                  </a:lnTo>
                  <a:lnTo>
                    <a:pt x="65" y="468"/>
                  </a:lnTo>
                  <a:lnTo>
                    <a:pt x="71" y="463"/>
                  </a:lnTo>
                  <a:lnTo>
                    <a:pt x="77" y="461"/>
                  </a:lnTo>
                  <a:lnTo>
                    <a:pt x="81" y="459"/>
                  </a:lnTo>
                  <a:lnTo>
                    <a:pt x="83" y="459"/>
                  </a:lnTo>
                  <a:lnTo>
                    <a:pt x="82" y="462"/>
                  </a:lnTo>
                  <a:lnTo>
                    <a:pt x="80" y="465"/>
                  </a:lnTo>
                  <a:lnTo>
                    <a:pt x="76" y="470"/>
                  </a:lnTo>
                  <a:lnTo>
                    <a:pt x="70" y="476"/>
                  </a:lnTo>
                  <a:lnTo>
                    <a:pt x="55" y="490"/>
                  </a:lnTo>
                  <a:lnTo>
                    <a:pt x="35" y="508"/>
                  </a:lnTo>
                  <a:lnTo>
                    <a:pt x="17" y="522"/>
                  </a:lnTo>
                  <a:lnTo>
                    <a:pt x="0" y="534"/>
                  </a:lnTo>
                  <a:close/>
                  <a:moveTo>
                    <a:pt x="0" y="493"/>
                  </a:moveTo>
                  <a:lnTo>
                    <a:pt x="0" y="476"/>
                  </a:lnTo>
                  <a:lnTo>
                    <a:pt x="13" y="467"/>
                  </a:lnTo>
                  <a:lnTo>
                    <a:pt x="25" y="459"/>
                  </a:lnTo>
                  <a:lnTo>
                    <a:pt x="32" y="456"/>
                  </a:lnTo>
                  <a:lnTo>
                    <a:pt x="36" y="455"/>
                  </a:lnTo>
                  <a:lnTo>
                    <a:pt x="33" y="459"/>
                  </a:lnTo>
                  <a:lnTo>
                    <a:pt x="26" y="468"/>
                  </a:lnTo>
                  <a:lnTo>
                    <a:pt x="16" y="478"/>
                  </a:lnTo>
                  <a:lnTo>
                    <a:pt x="0" y="493"/>
                  </a:lnTo>
                  <a:close/>
                  <a:moveTo>
                    <a:pt x="0" y="470"/>
                  </a:moveTo>
                  <a:lnTo>
                    <a:pt x="0" y="457"/>
                  </a:lnTo>
                  <a:lnTo>
                    <a:pt x="13" y="445"/>
                  </a:lnTo>
                  <a:lnTo>
                    <a:pt x="29" y="432"/>
                  </a:lnTo>
                  <a:lnTo>
                    <a:pt x="50" y="415"/>
                  </a:lnTo>
                  <a:lnTo>
                    <a:pt x="69" y="402"/>
                  </a:lnTo>
                  <a:lnTo>
                    <a:pt x="76" y="398"/>
                  </a:lnTo>
                  <a:lnTo>
                    <a:pt x="82" y="394"/>
                  </a:lnTo>
                  <a:lnTo>
                    <a:pt x="86" y="393"/>
                  </a:lnTo>
                  <a:lnTo>
                    <a:pt x="88" y="393"/>
                  </a:lnTo>
                  <a:lnTo>
                    <a:pt x="87" y="395"/>
                  </a:lnTo>
                  <a:lnTo>
                    <a:pt x="84" y="399"/>
                  </a:lnTo>
                  <a:lnTo>
                    <a:pt x="80" y="404"/>
                  </a:lnTo>
                  <a:lnTo>
                    <a:pt x="74" y="411"/>
                  </a:lnTo>
                  <a:lnTo>
                    <a:pt x="57" y="426"/>
                  </a:lnTo>
                  <a:lnTo>
                    <a:pt x="36" y="444"/>
                  </a:lnTo>
                  <a:lnTo>
                    <a:pt x="17" y="458"/>
                  </a:lnTo>
                  <a:lnTo>
                    <a:pt x="0" y="470"/>
                  </a:lnTo>
                  <a:close/>
                  <a:moveTo>
                    <a:pt x="0" y="434"/>
                  </a:moveTo>
                  <a:lnTo>
                    <a:pt x="0" y="419"/>
                  </a:lnTo>
                  <a:lnTo>
                    <a:pt x="20" y="404"/>
                  </a:lnTo>
                  <a:lnTo>
                    <a:pt x="36" y="393"/>
                  </a:lnTo>
                  <a:lnTo>
                    <a:pt x="48" y="386"/>
                  </a:lnTo>
                  <a:lnTo>
                    <a:pt x="52" y="385"/>
                  </a:lnTo>
                  <a:lnTo>
                    <a:pt x="50" y="391"/>
                  </a:lnTo>
                  <a:lnTo>
                    <a:pt x="38" y="401"/>
                  </a:lnTo>
                  <a:lnTo>
                    <a:pt x="22" y="417"/>
                  </a:lnTo>
                  <a:lnTo>
                    <a:pt x="0" y="434"/>
                  </a:lnTo>
                  <a:close/>
                  <a:moveTo>
                    <a:pt x="0" y="412"/>
                  </a:moveTo>
                  <a:lnTo>
                    <a:pt x="0" y="407"/>
                  </a:lnTo>
                  <a:lnTo>
                    <a:pt x="8" y="399"/>
                  </a:lnTo>
                  <a:lnTo>
                    <a:pt x="20" y="387"/>
                  </a:lnTo>
                  <a:lnTo>
                    <a:pt x="36" y="374"/>
                  </a:lnTo>
                  <a:lnTo>
                    <a:pt x="54" y="358"/>
                  </a:lnTo>
                  <a:lnTo>
                    <a:pt x="77" y="341"/>
                  </a:lnTo>
                  <a:lnTo>
                    <a:pt x="96" y="326"/>
                  </a:lnTo>
                  <a:lnTo>
                    <a:pt x="105" y="322"/>
                  </a:lnTo>
                  <a:lnTo>
                    <a:pt x="111" y="318"/>
                  </a:lnTo>
                  <a:lnTo>
                    <a:pt x="115" y="317"/>
                  </a:lnTo>
                  <a:lnTo>
                    <a:pt x="117" y="317"/>
                  </a:lnTo>
                  <a:lnTo>
                    <a:pt x="117" y="318"/>
                  </a:lnTo>
                  <a:lnTo>
                    <a:pt x="113" y="323"/>
                  </a:lnTo>
                  <a:lnTo>
                    <a:pt x="108" y="328"/>
                  </a:lnTo>
                  <a:lnTo>
                    <a:pt x="101" y="335"/>
                  </a:lnTo>
                  <a:lnTo>
                    <a:pt x="83" y="350"/>
                  </a:lnTo>
                  <a:lnTo>
                    <a:pt x="60" y="369"/>
                  </a:lnTo>
                  <a:lnTo>
                    <a:pt x="41" y="385"/>
                  </a:lnTo>
                  <a:lnTo>
                    <a:pt x="23" y="398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400"/>
                  </a:moveTo>
                  <a:lnTo>
                    <a:pt x="0" y="388"/>
                  </a:lnTo>
                  <a:lnTo>
                    <a:pt x="10" y="381"/>
                  </a:lnTo>
                  <a:lnTo>
                    <a:pt x="17" y="377"/>
                  </a:lnTo>
                  <a:lnTo>
                    <a:pt x="22" y="374"/>
                  </a:lnTo>
                  <a:lnTo>
                    <a:pt x="24" y="374"/>
                  </a:lnTo>
                  <a:lnTo>
                    <a:pt x="23" y="377"/>
                  </a:lnTo>
                  <a:lnTo>
                    <a:pt x="18" y="382"/>
                  </a:lnTo>
                  <a:lnTo>
                    <a:pt x="11" y="391"/>
                  </a:lnTo>
                  <a:lnTo>
                    <a:pt x="0" y="400"/>
                  </a:lnTo>
                  <a:close/>
                  <a:moveTo>
                    <a:pt x="0" y="385"/>
                  </a:moveTo>
                  <a:lnTo>
                    <a:pt x="0" y="371"/>
                  </a:lnTo>
                  <a:lnTo>
                    <a:pt x="14" y="360"/>
                  </a:lnTo>
                  <a:lnTo>
                    <a:pt x="29" y="348"/>
                  </a:lnTo>
                  <a:lnTo>
                    <a:pt x="54" y="329"/>
                  </a:lnTo>
                  <a:lnTo>
                    <a:pt x="74" y="314"/>
                  </a:lnTo>
                  <a:lnTo>
                    <a:pt x="88" y="305"/>
                  </a:lnTo>
                  <a:lnTo>
                    <a:pt x="94" y="303"/>
                  </a:lnTo>
                  <a:lnTo>
                    <a:pt x="90" y="309"/>
                  </a:lnTo>
                  <a:lnTo>
                    <a:pt x="79" y="322"/>
                  </a:lnTo>
                  <a:lnTo>
                    <a:pt x="60" y="338"/>
                  </a:lnTo>
                  <a:lnTo>
                    <a:pt x="36" y="357"/>
                  </a:lnTo>
                  <a:lnTo>
                    <a:pt x="17" y="373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62"/>
                  </a:lnTo>
                  <a:lnTo>
                    <a:pt x="1" y="362"/>
                  </a:lnTo>
                  <a:lnTo>
                    <a:pt x="3" y="362"/>
                  </a:lnTo>
                  <a:lnTo>
                    <a:pt x="1" y="363"/>
                  </a:lnTo>
                  <a:lnTo>
                    <a:pt x="0" y="366"/>
                  </a:lnTo>
                  <a:close/>
                  <a:moveTo>
                    <a:pt x="0" y="357"/>
                  </a:moveTo>
                  <a:lnTo>
                    <a:pt x="0" y="343"/>
                  </a:lnTo>
                  <a:lnTo>
                    <a:pt x="6" y="338"/>
                  </a:lnTo>
                  <a:lnTo>
                    <a:pt x="11" y="333"/>
                  </a:lnTo>
                  <a:lnTo>
                    <a:pt x="36" y="314"/>
                  </a:lnTo>
                  <a:lnTo>
                    <a:pt x="57" y="299"/>
                  </a:lnTo>
                  <a:lnTo>
                    <a:pt x="71" y="290"/>
                  </a:lnTo>
                  <a:lnTo>
                    <a:pt x="79" y="287"/>
                  </a:lnTo>
                  <a:lnTo>
                    <a:pt x="74" y="293"/>
                  </a:lnTo>
                  <a:lnTo>
                    <a:pt x="61" y="306"/>
                  </a:lnTo>
                  <a:lnTo>
                    <a:pt x="42" y="323"/>
                  </a:lnTo>
                  <a:lnTo>
                    <a:pt x="17" y="343"/>
                  </a:lnTo>
                  <a:lnTo>
                    <a:pt x="8" y="350"/>
                  </a:lnTo>
                  <a:lnTo>
                    <a:pt x="0" y="357"/>
                  </a:lnTo>
                  <a:close/>
                  <a:moveTo>
                    <a:pt x="0" y="331"/>
                  </a:moveTo>
                  <a:lnTo>
                    <a:pt x="0" y="317"/>
                  </a:lnTo>
                  <a:lnTo>
                    <a:pt x="26" y="298"/>
                  </a:lnTo>
                  <a:lnTo>
                    <a:pt x="48" y="282"/>
                  </a:lnTo>
                  <a:lnTo>
                    <a:pt x="62" y="272"/>
                  </a:lnTo>
                  <a:lnTo>
                    <a:pt x="68" y="269"/>
                  </a:lnTo>
                  <a:lnTo>
                    <a:pt x="64" y="275"/>
                  </a:lnTo>
                  <a:lnTo>
                    <a:pt x="51" y="288"/>
                  </a:lnTo>
                  <a:lnTo>
                    <a:pt x="31" y="306"/>
                  </a:lnTo>
                  <a:lnTo>
                    <a:pt x="5" y="326"/>
                  </a:lnTo>
                  <a:lnTo>
                    <a:pt x="0" y="331"/>
                  </a:lnTo>
                  <a:close/>
                  <a:moveTo>
                    <a:pt x="0" y="307"/>
                  </a:moveTo>
                  <a:lnTo>
                    <a:pt x="0" y="294"/>
                  </a:lnTo>
                  <a:lnTo>
                    <a:pt x="25" y="275"/>
                  </a:lnTo>
                  <a:lnTo>
                    <a:pt x="45" y="261"/>
                  </a:lnTo>
                  <a:lnTo>
                    <a:pt x="60" y="251"/>
                  </a:lnTo>
                  <a:lnTo>
                    <a:pt x="65" y="249"/>
                  </a:lnTo>
                  <a:lnTo>
                    <a:pt x="61" y="255"/>
                  </a:lnTo>
                  <a:lnTo>
                    <a:pt x="48" y="268"/>
                  </a:lnTo>
                  <a:lnTo>
                    <a:pt x="26" y="286"/>
                  </a:lnTo>
                  <a:lnTo>
                    <a:pt x="0" y="307"/>
                  </a:lnTo>
                  <a:close/>
                  <a:moveTo>
                    <a:pt x="0" y="286"/>
                  </a:moveTo>
                  <a:lnTo>
                    <a:pt x="0" y="274"/>
                  </a:lnTo>
                  <a:lnTo>
                    <a:pt x="26" y="254"/>
                  </a:lnTo>
                  <a:lnTo>
                    <a:pt x="48" y="238"/>
                  </a:lnTo>
                  <a:lnTo>
                    <a:pt x="63" y="229"/>
                  </a:lnTo>
                  <a:lnTo>
                    <a:pt x="69" y="227"/>
                  </a:lnTo>
                  <a:lnTo>
                    <a:pt x="64" y="232"/>
                  </a:lnTo>
                  <a:lnTo>
                    <a:pt x="50" y="246"/>
                  </a:lnTo>
                  <a:lnTo>
                    <a:pt x="29" y="263"/>
                  </a:lnTo>
                  <a:lnTo>
                    <a:pt x="1" y="286"/>
                  </a:lnTo>
                  <a:lnTo>
                    <a:pt x="0" y="286"/>
                  </a:lnTo>
                  <a:close/>
                  <a:moveTo>
                    <a:pt x="386" y="0"/>
                  </a:moveTo>
                  <a:lnTo>
                    <a:pt x="386" y="14"/>
                  </a:lnTo>
                  <a:lnTo>
                    <a:pt x="381" y="16"/>
                  </a:lnTo>
                  <a:lnTo>
                    <a:pt x="352" y="38"/>
                  </a:lnTo>
                  <a:lnTo>
                    <a:pt x="326" y="55"/>
                  </a:lnTo>
                  <a:lnTo>
                    <a:pt x="309" y="66"/>
                  </a:lnTo>
                  <a:lnTo>
                    <a:pt x="302" y="69"/>
                  </a:lnTo>
                  <a:lnTo>
                    <a:pt x="305" y="64"/>
                  </a:lnTo>
                  <a:lnTo>
                    <a:pt x="316" y="53"/>
                  </a:lnTo>
                  <a:lnTo>
                    <a:pt x="302" y="65"/>
                  </a:lnTo>
                  <a:lnTo>
                    <a:pt x="285" y="77"/>
                  </a:lnTo>
                  <a:lnTo>
                    <a:pt x="256" y="98"/>
                  </a:lnTo>
                  <a:lnTo>
                    <a:pt x="232" y="116"/>
                  </a:lnTo>
                  <a:lnTo>
                    <a:pt x="214" y="127"/>
                  </a:lnTo>
                  <a:lnTo>
                    <a:pt x="207" y="129"/>
                  </a:lnTo>
                  <a:lnTo>
                    <a:pt x="210" y="124"/>
                  </a:lnTo>
                  <a:lnTo>
                    <a:pt x="222" y="114"/>
                  </a:lnTo>
                  <a:lnTo>
                    <a:pt x="208" y="126"/>
                  </a:lnTo>
                  <a:lnTo>
                    <a:pt x="191" y="137"/>
                  </a:lnTo>
                  <a:lnTo>
                    <a:pt x="162" y="159"/>
                  </a:lnTo>
                  <a:lnTo>
                    <a:pt x="138" y="177"/>
                  </a:lnTo>
                  <a:lnTo>
                    <a:pt x="121" y="187"/>
                  </a:lnTo>
                  <a:lnTo>
                    <a:pt x="114" y="191"/>
                  </a:lnTo>
                  <a:lnTo>
                    <a:pt x="119" y="184"/>
                  </a:lnTo>
                  <a:lnTo>
                    <a:pt x="134" y="171"/>
                  </a:lnTo>
                  <a:lnTo>
                    <a:pt x="157" y="152"/>
                  </a:lnTo>
                  <a:lnTo>
                    <a:pt x="187" y="129"/>
                  </a:lnTo>
                  <a:lnTo>
                    <a:pt x="216" y="107"/>
                  </a:lnTo>
                  <a:lnTo>
                    <a:pt x="240" y="90"/>
                  </a:lnTo>
                  <a:lnTo>
                    <a:pt x="257" y="79"/>
                  </a:lnTo>
                  <a:lnTo>
                    <a:pt x="264" y="77"/>
                  </a:lnTo>
                  <a:lnTo>
                    <a:pt x="262" y="80"/>
                  </a:lnTo>
                  <a:lnTo>
                    <a:pt x="251" y="90"/>
                  </a:lnTo>
                  <a:lnTo>
                    <a:pt x="265" y="79"/>
                  </a:lnTo>
                  <a:lnTo>
                    <a:pt x="281" y="67"/>
                  </a:lnTo>
                  <a:lnTo>
                    <a:pt x="310" y="46"/>
                  </a:lnTo>
                  <a:lnTo>
                    <a:pt x="335" y="29"/>
                  </a:lnTo>
                  <a:lnTo>
                    <a:pt x="353" y="19"/>
                  </a:lnTo>
                  <a:lnTo>
                    <a:pt x="360" y="15"/>
                  </a:lnTo>
                  <a:lnTo>
                    <a:pt x="357" y="20"/>
                  </a:lnTo>
                  <a:lnTo>
                    <a:pt x="347" y="29"/>
                  </a:lnTo>
                  <a:lnTo>
                    <a:pt x="361" y="19"/>
                  </a:lnTo>
                  <a:lnTo>
                    <a:pt x="376" y="7"/>
                  </a:lnTo>
                  <a:lnTo>
                    <a:pt x="380" y="3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6"/>
                  </a:lnTo>
                  <a:lnTo>
                    <a:pt x="380" y="40"/>
                  </a:lnTo>
                  <a:lnTo>
                    <a:pt x="376" y="44"/>
                  </a:lnTo>
                  <a:lnTo>
                    <a:pt x="346" y="65"/>
                  </a:lnTo>
                  <a:lnTo>
                    <a:pt x="321" y="82"/>
                  </a:lnTo>
                  <a:lnTo>
                    <a:pt x="304" y="92"/>
                  </a:lnTo>
                  <a:lnTo>
                    <a:pt x="297" y="95"/>
                  </a:lnTo>
                  <a:lnTo>
                    <a:pt x="302" y="88"/>
                  </a:lnTo>
                  <a:lnTo>
                    <a:pt x="317" y="74"/>
                  </a:lnTo>
                  <a:lnTo>
                    <a:pt x="340" y="55"/>
                  </a:lnTo>
                  <a:lnTo>
                    <a:pt x="368" y="34"/>
                  </a:lnTo>
                  <a:lnTo>
                    <a:pt x="378" y="28"/>
                  </a:lnTo>
                  <a:lnTo>
                    <a:pt x="386" y="22"/>
                  </a:lnTo>
                  <a:close/>
                  <a:moveTo>
                    <a:pt x="386" y="46"/>
                  </a:moveTo>
                  <a:lnTo>
                    <a:pt x="386" y="61"/>
                  </a:lnTo>
                  <a:lnTo>
                    <a:pt x="380" y="65"/>
                  </a:lnTo>
                  <a:lnTo>
                    <a:pt x="376" y="69"/>
                  </a:lnTo>
                  <a:lnTo>
                    <a:pt x="347" y="89"/>
                  </a:lnTo>
                  <a:lnTo>
                    <a:pt x="323" y="105"/>
                  </a:lnTo>
                  <a:lnTo>
                    <a:pt x="314" y="111"/>
                  </a:lnTo>
                  <a:lnTo>
                    <a:pt x="307" y="115"/>
                  </a:lnTo>
                  <a:lnTo>
                    <a:pt x="302" y="117"/>
                  </a:lnTo>
                  <a:lnTo>
                    <a:pt x="300" y="117"/>
                  </a:lnTo>
                  <a:lnTo>
                    <a:pt x="301" y="115"/>
                  </a:lnTo>
                  <a:lnTo>
                    <a:pt x="304" y="111"/>
                  </a:lnTo>
                  <a:lnTo>
                    <a:pt x="310" y="105"/>
                  </a:lnTo>
                  <a:lnTo>
                    <a:pt x="319" y="98"/>
                  </a:lnTo>
                  <a:lnTo>
                    <a:pt x="341" y="79"/>
                  </a:lnTo>
                  <a:lnTo>
                    <a:pt x="368" y="58"/>
                  </a:lnTo>
                  <a:lnTo>
                    <a:pt x="378" y="52"/>
                  </a:lnTo>
                  <a:lnTo>
                    <a:pt x="386" y="46"/>
                  </a:lnTo>
                  <a:close/>
                  <a:moveTo>
                    <a:pt x="386" y="73"/>
                  </a:moveTo>
                  <a:lnTo>
                    <a:pt x="386" y="89"/>
                  </a:lnTo>
                  <a:lnTo>
                    <a:pt x="383" y="91"/>
                  </a:lnTo>
                  <a:lnTo>
                    <a:pt x="355" y="111"/>
                  </a:lnTo>
                  <a:lnTo>
                    <a:pt x="332" y="127"/>
                  </a:lnTo>
                  <a:lnTo>
                    <a:pt x="322" y="131"/>
                  </a:lnTo>
                  <a:lnTo>
                    <a:pt x="316" y="136"/>
                  </a:lnTo>
                  <a:lnTo>
                    <a:pt x="311" y="137"/>
                  </a:lnTo>
                  <a:lnTo>
                    <a:pt x="309" y="137"/>
                  </a:lnTo>
                  <a:lnTo>
                    <a:pt x="309" y="136"/>
                  </a:lnTo>
                  <a:lnTo>
                    <a:pt x="313" y="131"/>
                  </a:lnTo>
                  <a:lnTo>
                    <a:pt x="319" y="126"/>
                  </a:lnTo>
                  <a:lnTo>
                    <a:pt x="327" y="118"/>
                  </a:lnTo>
                  <a:lnTo>
                    <a:pt x="348" y="101"/>
                  </a:lnTo>
                  <a:lnTo>
                    <a:pt x="376" y="80"/>
                  </a:lnTo>
                  <a:lnTo>
                    <a:pt x="380" y="77"/>
                  </a:lnTo>
                  <a:lnTo>
                    <a:pt x="386" y="73"/>
                  </a:lnTo>
                  <a:close/>
                  <a:moveTo>
                    <a:pt x="386" y="102"/>
                  </a:moveTo>
                  <a:lnTo>
                    <a:pt x="386" y="120"/>
                  </a:lnTo>
                  <a:lnTo>
                    <a:pt x="362" y="135"/>
                  </a:lnTo>
                  <a:lnTo>
                    <a:pt x="343" y="148"/>
                  </a:lnTo>
                  <a:lnTo>
                    <a:pt x="336" y="152"/>
                  </a:lnTo>
                  <a:lnTo>
                    <a:pt x="330" y="155"/>
                  </a:lnTo>
                  <a:lnTo>
                    <a:pt x="327" y="156"/>
                  </a:lnTo>
                  <a:lnTo>
                    <a:pt x="324" y="156"/>
                  </a:lnTo>
                  <a:lnTo>
                    <a:pt x="326" y="154"/>
                  </a:lnTo>
                  <a:lnTo>
                    <a:pt x="329" y="151"/>
                  </a:lnTo>
                  <a:lnTo>
                    <a:pt x="334" y="145"/>
                  </a:lnTo>
                  <a:lnTo>
                    <a:pt x="341" y="139"/>
                  </a:lnTo>
                  <a:lnTo>
                    <a:pt x="361" y="122"/>
                  </a:lnTo>
                  <a:lnTo>
                    <a:pt x="386" y="102"/>
                  </a:lnTo>
                  <a:close/>
                  <a:moveTo>
                    <a:pt x="386" y="136"/>
                  </a:moveTo>
                  <a:lnTo>
                    <a:pt x="386" y="152"/>
                  </a:lnTo>
                  <a:lnTo>
                    <a:pt x="371" y="161"/>
                  </a:lnTo>
                  <a:lnTo>
                    <a:pt x="359" y="168"/>
                  </a:lnTo>
                  <a:lnTo>
                    <a:pt x="352" y="172"/>
                  </a:lnTo>
                  <a:lnTo>
                    <a:pt x="348" y="173"/>
                  </a:lnTo>
                  <a:lnTo>
                    <a:pt x="349" y="168"/>
                  </a:lnTo>
                  <a:lnTo>
                    <a:pt x="358" y="160"/>
                  </a:lnTo>
                  <a:lnTo>
                    <a:pt x="370" y="149"/>
                  </a:lnTo>
                  <a:lnTo>
                    <a:pt x="386" y="136"/>
                  </a:lnTo>
                  <a:close/>
                  <a:moveTo>
                    <a:pt x="386" y="156"/>
                  </a:moveTo>
                  <a:lnTo>
                    <a:pt x="386" y="170"/>
                  </a:lnTo>
                  <a:lnTo>
                    <a:pt x="378" y="177"/>
                  </a:lnTo>
                  <a:lnTo>
                    <a:pt x="368" y="184"/>
                  </a:lnTo>
                  <a:lnTo>
                    <a:pt x="358" y="192"/>
                  </a:lnTo>
                  <a:lnTo>
                    <a:pt x="347" y="200"/>
                  </a:lnTo>
                  <a:lnTo>
                    <a:pt x="322" y="219"/>
                  </a:lnTo>
                  <a:lnTo>
                    <a:pt x="301" y="232"/>
                  </a:lnTo>
                  <a:lnTo>
                    <a:pt x="292" y="237"/>
                  </a:lnTo>
                  <a:lnTo>
                    <a:pt x="286" y="241"/>
                  </a:lnTo>
                  <a:lnTo>
                    <a:pt x="282" y="243"/>
                  </a:lnTo>
                  <a:lnTo>
                    <a:pt x="281" y="242"/>
                  </a:lnTo>
                  <a:lnTo>
                    <a:pt x="281" y="241"/>
                  </a:lnTo>
                  <a:lnTo>
                    <a:pt x="284" y="236"/>
                  </a:lnTo>
                  <a:lnTo>
                    <a:pt x="289" y="231"/>
                  </a:lnTo>
                  <a:lnTo>
                    <a:pt x="296" y="224"/>
                  </a:lnTo>
                  <a:lnTo>
                    <a:pt x="315" y="208"/>
                  </a:lnTo>
                  <a:lnTo>
                    <a:pt x="339" y="189"/>
                  </a:lnTo>
                  <a:lnTo>
                    <a:pt x="352" y="179"/>
                  </a:lnTo>
                  <a:lnTo>
                    <a:pt x="365" y="171"/>
                  </a:lnTo>
                  <a:lnTo>
                    <a:pt x="376" y="162"/>
                  </a:lnTo>
                  <a:lnTo>
                    <a:pt x="386" y="156"/>
                  </a:lnTo>
                  <a:close/>
                  <a:moveTo>
                    <a:pt x="386" y="177"/>
                  </a:moveTo>
                  <a:lnTo>
                    <a:pt x="386" y="186"/>
                  </a:lnTo>
                  <a:lnTo>
                    <a:pt x="380" y="187"/>
                  </a:lnTo>
                  <a:lnTo>
                    <a:pt x="378" y="187"/>
                  </a:lnTo>
                  <a:lnTo>
                    <a:pt x="379" y="184"/>
                  </a:lnTo>
                  <a:lnTo>
                    <a:pt x="386" y="177"/>
                  </a:lnTo>
                  <a:close/>
                  <a:moveTo>
                    <a:pt x="386" y="192"/>
                  </a:moveTo>
                  <a:lnTo>
                    <a:pt x="386" y="211"/>
                  </a:lnTo>
                  <a:lnTo>
                    <a:pt x="381" y="215"/>
                  </a:lnTo>
                  <a:lnTo>
                    <a:pt x="358" y="232"/>
                  </a:lnTo>
                  <a:lnTo>
                    <a:pt x="338" y="246"/>
                  </a:lnTo>
                  <a:lnTo>
                    <a:pt x="329" y="250"/>
                  </a:lnTo>
                  <a:lnTo>
                    <a:pt x="322" y="254"/>
                  </a:lnTo>
                  <a:lnTo>
                    <a:pt x="319" y="255"/>
                  </a:lnTo>
                  <a:lnTo>
                    <a:pt x="316" y="255"/>
                  </a:lnTo>
                  <a:lnTo>
                    <a:pt x="316" y="253"/>
                  </a:lnTo>
                  <a:lnTo>
                    <a:pt x="320" y="248"/>
                  </a:lnTo>
                  <a:lnTo>
                    <a:pt x="324" y="243"/>
                  </a:lnTo>
                  <a:lnTo>
                    <a:pt x="332" y="236"/>
                  </a:lnTo>
                  <a:lnTo>
                    <a:pt x="349" y="221"/>
                  </a:lnTo>
                  <a:lnTo>
                    <a:pt x="373" y="202"/>
                  </a:lnTo>
                  <a:lnTo>
                    <a:pt x="379" y="197"/>
                  </a:lnTo>
                  <a:lnTo>
                    <a:pt x="386" y="192"/>
                  </a:lnTo>
                  <a:close/>
                  <a:moveTo>
                    <a:pt x="386" y="237"/>
                  </a:moveTo>
                  <a:lnTo>
                    <a:pt x="386" y="254"/>
                  </a:lnTo>
                  <a:lnTo>
                    <a:pt x="376" y="260"/>
                  </a:lnTo>
                  <a:lnTo>
                    <a:pt x="367" y="263"/>
                  </a:lnTo>
                  <a:lnTo>
                    <a:pt x="362" y="266"/>
                  </a:lnTo>
                  <a:lnTo>
                    <a:pt x="360" y="266"/>
                  </a:lnTo>
                  <a:lnTo>
                    <a:pt x="360" y="262"/>
                  </a:lnTo>
                  <a:lnTo>
                    <a:pt x="366" y="255"/>
                  </a:lnTo>
                  <a:lnTo>
                    <a:pt x="374" y="247"/>
                  </a:lnTo>
                  <a:lnTo>
                    <a:pt x="386" y="237"/>
                  </a:lnTo>
                  <a:close/>
                  <a:moveTo>
                    <a:pt x="386" y="260"/>
                  </a:moveTo>
                  <a:lnTo>
                    <a:pt x="386" y="279"/>
                  </a:lnTo>
                  <a:lnTo>
                    <a:pt x="379" y="285"/>
                  </a:lnTo>
                  <a:lnTo>
                    <a:pt x="371" y="291"/>
                  </a:lnTo>
                  <a:lnTo>
                    <a:pt x="348" y="306"/>
                  </a:lnTo>
                  <a:lnTo>
                    <a:pt x="329" y="319"/>
                  </a:lnTo>
                  <a:lnTo>
                    <a:pt x="322" y="323"/>
                  </a:lnTo>
                  <a:lnTo>
                    <a:pt x="316" y="326"/>
                  </a:lnTo>
                  <a:lnTo>
                    <a:pt x="313" y="328"/>
                  </a:lnTo>
                  <a:lnTo>
                    <a:pt x="310" y="326"/>
                  </a:lnTo>
                  <a:lnTo>
                    <a:pt x="310" y="325"/>
                  </a:lnTo>
                  <a:lnTo>
                    <a:pt x="313" y="320"/>
                  </a:lnTo>
                  <a:lnTo>
                    <a:pt x="317" y="316"/>
                  </a:lnTo>
                  <a:lnTo>
                    <a:pt x="323" y="310"/>
                  </a:lnTo>
                  <a:lnTo>
                    <a:pt x="341" y="294"/>
                  </a:lnTo>
                  <a:lnTo>
                    <a:pt x="362" y="276"/>
                  </a:lnTo>
                  <a:lnTo>
                    <a:pt x="374" y="268"/>
                  </a:lnTo>
                  <a:lnTo>
                    <a:pt x="386" y="260"/>
                  </a:lnTo>
                  <a:close/>
                  <a:moveTo>
                    <a:pt x="386" y="312"/>
                  </a:moveTo>
                  <a:lnTo>
                    <a:pt x="386" y="328"/>
                  </a:lnTo>
                  <a:lnTo>
                    <a:pt x="378" y="331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7" y="335"/>
                  </a:lnTo>
                  <a:lnTo>
                    <a:pt x="367" y="332"/>
                  </a:lnTo>
                  <a:lnTo>
                    <a:pt x="371" y="326"/>
                  </a:lnTo>
                  <a:lnTo>
                    <a:pt x="377" y="320"/>
                  </a:lnTo>
                  <a:lnTo>
                    <a:pt x="386" y="312"/>
                  </a:lnTo>
                  <a:close/>
                  <a:moveTo>
                    <a:pt x="386" y="337"/>
                  </a:moveTo>
                  <a:lnTo>
                    <a:pt x="386" y="358"/>
                  </a:lnTo>
                  <a:lnTo>
                    <a:pt x="365" y="374"/>
                  </a:lnTo>
                  <a:lnTo>
                    <a:pt x="348" y="385"/>
                  </a:lnTo>
                  <a:lnTo>
                    <a:pt x="341" y="388"/>
                  </a:lnTo>
                  <a:lnTo>
                    <a:pt x="335" y="391"/>
                  </a:lnTo>
                  <a:lnTo>
                    <a:pt x="332" y="392"/>
                  </a:lnTo>
                  <a:lnTo>
                    <a:pt x="329" y="392"/>
                  </a:lnTo>
                  <a:lnTo>
                    <a:pt x="329" y="389"/>
                  </a:lnTo>
                  <a:lnTo>
                    <a:pt x="332" y="386"/>
                  </a:lnTo>
                  <a:lnTo>
                    <a:pt x="336" y="380"/>
                  </a:lnTo>
                  <a:lnTo>
                    <a:pt x="341" y="374"/>
                  </a:lnTo>
                  <a:lnTo>
                    <a:pt x="358" y="360"/>
                  </a:lnTo>
                  <a:lnTo>
                    <a:pt x="378" y="344"/>
                  </a:lnTo>
                  <a:lnTo>
                    <a:pt x="381" y="341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85"/>
                  </a:lnTo>
                  <a:lnTo>
                    <a:pt x="371" y="399"/>
                  </a:lnTo>
                  <a:lnTo>
                    <a:pt x="353" y="413"/>
                  </a:lnTo>
                  <a:lnTo>
                    <a:pt x="333" y="429"/>
                  </a:lnTo>
                  <a:lnTo>
                    <a:pt x="316" y="439"/>
                  </a:lnTo>
                  <a:lnTo>
                    <a:pt x="309" y="443"/>
                  </a:lnTo>
                  <a:lnTo>
                    <a:pt x="303" y="445"/>
                  </a:lnTo>
                  <a:lnTo>
                    <a:pt x="300" y="446"/>
                  </a:lnTo>
                  <a:lnTo>
                    <a:pt x="298" y="445"/>
                  </a:lnTo>
                  <a:lnTo>
                    <a:pt x="298" y="443"/>
                  </a:lnTo>
                  <a:lnTo>
                    <a:pt x="301" y="439"/>
                  </a:lnTo>
                  <a:lnTo>
                    <a:pt x="304" y="434"/>
                  </a:lnTo>
                  <a:lnTo>
                    <a:pt x="309" y="429"/>
                  </a:lnTo>
                  <a:lnTo>
                    <a:pt x="324" y="414"/>
                  </a:lnTo>
                  <a:lnTo>
                    <a:pt x="343" y="399"/>
                  </a:lnTo>
                  <a:lnTo>
                    <a:pt x="355" y="391"/>
                  </a:lnTo>
                  <a:lnTo>
                    <a:pt x="367" y="382"/>
                  </a:lnTo>
                  <a:lnTo>
                    <a:pt x="377" y="375"/>
                  </a:lnTo>
                  <a:lnTo>
                    <a:pt x="386" y="370"/>
                  </a:lnTo>
                  <a:close/>
                  <a:moveTo>
                    <a:pt x="386" y="432"/>
                  </a:moveTo>
                  <a:lnTo>
                    <a:pt x="386" y="446"/>
                  </a:lnTo>
                  <a:lnTo>
                    <a:pt x="381" y="449"/>
                  </a:lnTo>
                  <a:lnTo>
                    <a:pt x="378" y="450"/>
                  </a:lnTo>
                  <a:lnTo>
                    <a:pt x="376" y="451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6" y="443"/>
                  </a:lnTo>
                  <a:lnTo>
                    <a:pt x="380" y="438"/>
                  </a:lnTo>
                  <a:lnTo>
                    <a:pt x="386" y="432"/>
                  </a:lnTo>
                  <a:close/>
                  <a:moveTo>
                    <a:pt x="386" y="463"/>
                  </a:moveTo>
                  <a:lnTo>
                    <a:pt x="386" y="484"/>
                  </a:lnTo>
                  <a:lnTo>
                    <a:pt x="373" y="493"/>
                  </a:lnTo>
                  <a:lnTo>
                    <a:pt x="364" y="497"/>
                  </a:lnTo>
                  <a:lnTo>
                    <a:pt x="360" y="500"/>
                  </a:lnTo>
                  <a:lnTo>
                    <a:pt x="357" y="500"/>
                  </a:lnTo>
                  <a:lnTo>
                    <a:pt x="355" y="501"/>
                  </a:lnTo>
                  <a:lnTo>
                    <a:pt x="353" y="500"/>
                  </a:lnTo>
                  <a:lnTo>
                    <a:pt x="353" y="497"/>
                  </a:lnTo>
                  <a:lnTo>
                    <a:pt x="354" y="495"/>
                  </a:lnTo>
                  <a:lnTo>
                    <a:pt x="358" y="491"/>
                  </a:lnTo>
                  <a:lnTo>
                    <a:pt x="361" y="487"/>
                  </a:lnTo>
                  <a:lnTo>
                    <a:pt x="372" y="476"/>
                  </a:lnTo>
                  <a:lnTo>
                    <a:pt x="386" y="463"/>
                  </a:lnTo>
                  <a:close/>
                  <a:moveTo>
                    <a:pt x="386" y="500"/>
                  </a:moveTo>
                  <a:lnTo>
                    <a:pt x="386" y="522"/>
                  </a:lnTo>
                  <a:lnTo>
                    <a:pt x="368" y="534"/>
                  </a:lnTo>
                  <a:lnTo>
                    <a:pt x="354" y="543"/>
                  </a:lnTo>
                  <a:lnTo>
                    <a:pt x="348" y="546"/>
                  </a:lnTo>
                  <a:lnTo>
                    <a:pt x="343" y="547"/>
                  </a:lnTo>
                  <a:lnTo>
                    <a:pt x="341" y="549"/>
                  </a:lnTo>
                  <a:lnTo>
                    <a:pt x="339" y="547"/>
                  </a:lnTo>
                  <a:lnTo>
                    <a:pt x="339" y="545"/>
                  </a:lnTo>
                  <a:lnTo>
                    <a:pt x="341" y="541"/>
                  </a:lnTo>
                  <a:lnTo>
                    <a:pt x="343" y="538"/>
                  </a:lnTo>
                  <a:lnTo>
                    <a:pt x="348" y="532"/>
                  </a:lnTo>
                  <a:lnTo>
                    <a:pt x="361" y="519"/>
                  </a:lnTo>
                  <a:lnTo>
                    <a:pt x="379" y="505"/>
                  </a:lnTo>
                  <a:lnTo>
                    <a:pt x="383" y="502"/>
                  </a:lnTo>
                  <a:lnTo>
                    <a:pt x="386" y="500"/>
                  </a:lnTo>
                  <a:close/>
                  <a:moveTo>
                    <a:pt x="386" y="539"/>
                  </a:moveTo>
                  <a:lnTo>
                    <a:pt x="386" y="559"/>
                  </a:lnTo>
                  <a:lnTo>
                    <a:pt x="381" y="563"/>
                  </a:lnTo>
                  <a:lnTo>
                    <a:pt x="377" y="566"/>
                  </a:lnTo>
                  <a:lnTo>
                    <a:pt x="360" y="579"/>
                  </a:lnTo>
                  <a:lnTo>
                    <a:pt x="346" y="589"/>
                  </a:lnTo>
                  <a:lnTo>
                    <a:pt x="340" y="591"/>
                  </a:lnTo>
                  <a:lnTo>
                    <a:pt x="335" y="594"/>
                  </a:lnTo>
                  <a:lnTo>
                    <a:pt x="332" y="594"/>
                  </a:lnTo>
                  <a:lnTo>
                    <a:pt x="329" y="594"/>
                  </a:lnTo>
                  <a:lnTo>
                    <a:pt x="329" y="591"/>
                  </a:lnTo>
                  <a:lnTo>
                    <a:pt x="332" y="588"/>
                  </a:lnTo>
                  <a:lnTo>
                    <a:pt x="334" y="583"/>
                  </a:lnTo>
                  <a:lnTo>
                    <a:pt x="339" y="578"/>
                  </a:lnTo>
                  <a:lnTo>
                    <a:pt x="352" y="565"/>
                  </a:lnTo>
                  <a:lnTo>
                    <a:pt x="367" y="552"/>
                  </a:lnTo>
                  <a:lnTo>
                    <a:pt x="377" y="545"/>
                  </a:lnTo>
                  <a:lnTo>
                    <a:pt x="386" y="539"/>
                  </a:lnTo>
                  <a:close/>
                  <a:moveTo>
                    <a:pt x="386" y="579"/>
                  </a:moveTo>
                  <a:lnTo>
                    <a:pt x="386" y="600"/>
                  </a:lnTo>
                  <a:lnTo>
                    <a:pt x="379" y="606"/>
                  </a:lnTo>
                  <a:lnTo>
                    <a:pt x="371" y="611"/>
                  </a:lnTo>
                  <a:lnTo>
                    <a:pt x="355" y="623"/>
                  </a:lnTo>
                  <a:lnTo>
                    <a:pt x="341" y="633"/>
                  </a:lnTo>
                  <a:lnTo>
                    <a:pt x="335" y="635"/>
                  </a:lnTo>
                  <a:lnTo>
                    <a:pt x="330" y="638"/>
                  </a:lnTo>
                  <a:lnTo>
                    <a:pt x="327" y="638"/>
                  </a:lnTo>
                  <a:lnTo>
                    <a:pt x="326" y="636"/>
                  </a:lnTo>
                  <a:lnTo>
                    <a:pt x="326" y="635"/>
                  </a:lnTo>
                  <a:lnTo>
                    <a:pt x="327" y="632"/>
                  </a:lnTo>
                  <a:lnTo>
                    <a:pt x="330" y="627"/>
                  </a:lnTo>
                  <a:lnTo>
                    <a:pt x="334" y="622"/>
                  </a:lnTo>
                  <a:lnTo>
                    <a:pt x="346" y="610"/>
                  </a:lnTo>
                  <a:lnTo>
                    <a:pt x="361" y="596"/>
                  </a:lnTo>
                  <a:lnTo>
                    <a:pt x="374" y="588"/>
                  </a:lnTo>
                  <a:lnTo>
                    <a:pt x="386" y="579"/>
                  </a:lnTo>
                  <a:close/>
                  <a:moveTo>
                    <a:pt x="386" y="622"/>
                  </a:moveTo>
                  <a:lnTo>
                    <a:pt x="386" y="641"/>
                  </a:lnTo>
                  <a:lnTo>
                    <a:pt x="379" y="648"/>
                  </a:lnTo>
                  <a:lnTo>
                    <a:pt x="371" y="654"/>
                  </a:lnTo>
                  <a:lnTo>
                    <a:pt x="355" y="666"/>
                  </a:lnTo>
                  <a:lnTo>
                    <a:pt x="341" y="674"/>
                  </a:lnTo>
                  <a:lnTo>
                    <a:pt x="336" y="678"/>
                  </a:lnTo>
                  <a:lnTo>
                    <a:pt x="332" y="679"/>
                  </a:lnTo>
                  <a:lnTo>
                    <a:pt x="328" y="679"/>
                  </a:lnTo>
                  <a:lnTo>
                    <a:pt x="327" y="679"/>
                  </a:lnTo>
                  <a:lnTo>
                    <a:pt x="327" y="677"/>
                  </a:lnTo>
                  <a:lnTo>
                    <a:pt x="328" y="673"/>
                  </a:lnTo>
                  <a:lnTo>
                    <a:pt x="330" y="670"/>
                  </a:lnTo>
                  <a:lnTo>
                    <a:pt x="335" y="664"/>
                  </a:lnTo>
                  <a:lnTo>
                    <a:pt x="346" y="653"/>
                  </a:lnTo>
                  <a:lnTo>
                    <a:pt x="361" y="640"/>
                  </a:lnTo>
                  <a:lnTo>
                    <a:pt x="374" y="631"/>
                  </a:lnTo>
                  <a:lnTo>
                    <a:pt x="386" y="622"/>
                  </a:lnTo>
                  <a:close/>
                  <a:moveTo>
                    <a:pt x="386" y="666"/>
                  </a:moveTo>
                  <a:lnTo>
                    <a:pt x="386" y="688"/>
                  </a:lnTo>
                  <a:lnTo>
                    <a:pt x="380" y="691"/>
                  </a:lnTo>
                  <a:lnTo>
                    <a:pt x="374" y="696"/>
                  </a:lnTo>
                  <a:lnTo>
                    <a:pt x="360" y="708"/>
                  </a:lnTo>
                  <a:lnTo>
                    <a:pt x="347" y="716"/>
                  </a:lnTo>
                  <a:lnTo>
                    <a:pt x="342" y="718"/>
                  </a:lnTo>
                  <a:lnTo>
                    <a:pt x="338" y="720"/>
                  </a:lnTo>
                  <a:lnTo>
                    <a:pt x="334" y="720"/>
                  </a:lnTo>
                  <a:lnTo>
                    <a:pt x="333" y="718"/>
                  </a:lnTo>
                  <a:lnTo>
                    <a:pt x="333" y="717"/>
                  </a:lnTo>
                  <a:lnTo>
                    <a:pt x="334" y="714"/>
                  </a:lnTo>
                  <a:lnTo>
                    <a:pt x="336" y="710"/>
                  </a:lnTo>
                  <a:lnTo>
                    <a:pt x="340" y="704"/>
                  </a:lnTo>
                  <a:lnTo>
                    <a:pt x="352" y="693"/>
                  </a:lnTo>
                  <a:lnTo>
                    <a:pt x="365" y="682"/>
                  </a:lnTo>
                  <a:lnTo>
                    <a:pt x="376" y="673"/>
                  </a:lnTo>
                  <a:lnTo>
                    <a:pt x="386" y="666"/>
                  </a:lnTo>
                  <a:close/>
                  <a:moveTo>
                    <a:pt x="386" y="712"/>
                  </a:moveTo>
                  <a:lnTo>
                    <a:pt x="386" y="735"/>
                  </a:lnTo>
                  <a:lnTo>
                    <a:pt x="384" y="736"/>
                  </a:lnTo>
                  <a:lnTo>
                    <a:pt x="370" y="747"/>
                  </a:lnTo>
                  <a:lnTo>
                    <a:pt x="358" y="754"/>
                  </a:lnTo>
                  <a:lnTo>
                    <a:pt x="353" y="756"/>
                  </a:lnTo>
                  <a:lnTo>
                    <a:pt x="348" y="759"/>
                  </a:lnTo>
                  <a:lnTo>
                    <a:pt x="346" y="759"/>
                  </a:lnTo>
                  <a:lnTo>
                    <a:pt x="343" y="758"/>
                  </a:lnTo>
                  <a:lnTo>
                    <a:pt x="343" y="755"/>
                  </a:lnTo>
                  <a:lnTo>
                    <a:pt x="345" y="753"/>
                  </a:lnTo>
                  <a:lnTo>
                    <a:pt x="347" y="748"/>
                  </a:lnTo>
                  <a:lnTo>
                    <a:pt x="351" y="743"/>
                  </a:lnTo>
                  <a:lnTo>
                    <a:pt x="361" y="733"/>
                  </a:lnTo>
                  <a:lnTo>
                    <a:pt x="374" y="721"/>
                  </a:lnTo>
                  <a:lnTo>
                    <a:pt x="380" y="716"/>
                  </a:lnTo>
                  <a:lnTo>
                    <a:pt x="386" y="712"/>
                  </a:lnTo>
                  <a:close/>
                  <a:moveTo>
                    <a:pt x="386" y="762"/>
                  </a:moveTo>
                  <a:lnTo>
                    <a:pt x="386" y="784"/>
                  </a:lnTo>
                  <a:lnTo>
                    <a:pt x="377" y="790"/>
                  </a:lnTo>
                  <a:lnTo>
                    <a:pt x="368" y="794"/>
                  </a:lnTo>
                  <a:lnTo>
                    <a:pt x="365" y="796"/>
                  </a:lnTo>
                  <a:lnTo>
                    <a:pt x="362" y="796"/>
                  </a:lnTo>
                  <a:lnTo>
                    <a:pt x="360" y="796"/>
                  </a:lnTo>
                  <a:lnTo>
                    <a:pt x="359" y="794"/>
                  </a:lnTo>
                  <a:lnTo>
                    <a:pt x="359" y="793"/>
                  </a:lnTo>
                  <a:lnTo>
                    <a:pt x="360" y="790"/>
                  </a:lnTo>
                  <a:lnTo>
                    <a:pt x="362" y="786"/>
                  </a:lnTo>
                  <a:lnTo>
                    <a:pt x="365" y="783"/>
                  </a:lnTo>
                  <a:lnTo>
                    <a:pt x="374" y="773"/>
                  </a:lnTo>
                  <a:lnTo>
                    <a:pt x="386" y="762"/>
                  </a:lnTo>
                  <a:close/>
                  <a:moveTo>
                    <a:pt x="386" y="818"/>
                  </a:moveTo>
                  <a:lnTo>
                    <a:pt x="386" y="831"/>
                  </a:lnTo>
                  <a:lnTo>
                    <a:pt x="381" y="832"/>
                  </a:lnTo>
                  <a:lnTo>
                    <a:pt x="380" y="831"/>
                  </a:lnTo>
                  <a:lnTo>
                    <a:pt x="379" y="829"/>
                  </a:lnTo>
                  <a:lnTo>
                    <a:pt x="380" y="827"/>
                  </a:lnTo>
                  <a:lnTo>
                    <a:pt x="383" y="822"/>
                  </a:lnTo>
                  <a:lnTo>
                    <a:pt x="386" y="818"/>
                  </a:lnTo>
                  <a:close/>
                  <a:moveTo>
                    <a:pt x="386" y="882"/>
                  </a:moveTo>
                  <a:lnTo>
                    <a:pt x="386" y="884"/>
                  </a:lnTo>
                  <a:lnTo>
                    <a:pt x="384" y="890"/>
                  </a:lnTo>
                  <a:lnTo>
                    <a:pt x="378" y="897"/>
                  </a:lnTo>
                  <a:lnTo>
                    <a:pt x="370" y="905"/>
                  </a:lnTo>
                  <a:lnTo>
                    <a:pt x="360" y="914"/>
                  </a:lnTo>
                  <a:lnTo>
                    <a:pt x="348" y="923"/>
                  </a:lnTo>
                  <a:lnTo>
                    <a:pt x="338" y="930"/>
                  </a:lnTo>
                  <a:lnTo>
                    <a:pt x="333" y="931"/>
                  </a:lnTo>
                  <a:lnTo>
                    <a:pt x="330" y="932"/>
                  </a:lnTo>
                  <a:lnTo>
                    <a:pt x="327" y="932"/>
                  </a:lnTo>
                  <a:lnTo>
                    <a:pt x="326" y="932"/>
                  </a:lnTo>
                  <a:lnTo>
                    <a:pt x="326" y="930"/>
                  </a:lnTo>
                  <a:lnTo>
                    <a:pt x="327" y="926"/>
                  </a:lnTo>
                  <a:lnTo>
                    <a:pt x="328" y="924"/>
                  </a:lnTo>
                  <a:lnTo>
                    <a:pt x="332" y="919"/>
                  </a:lnTo>
                  <a:lnTo>
                    <a:pt x="340" y="910"/>
                  </a:lnTo>
                  <a:lnTo>
                    <a:pt x="351" y="899"/>
                  </a:lnTo>
                  <a:lnTo>
                    <a:pt x="364" y="891"/>
                  </a:lnTo>
                  <a:lnTo>
                    <a:pt x="373" y="884"/>
                  </a:lnTo>
                  <a:lnTo>
                    <a:pt x="378" y="882"/>
                  </a:lnTo>
                  <a:lnTo>
                    <a:pt x="381" y="881"/>
                  </a:lnTo>
                  <a:lnTo>
                    <a:pt x="384" y="881"/>
                  </a:lnTo>
                  <a:lnTo>
                    <a:pt x="385" y="882"/>
                  </a:lnTo>
                  <a:lnTo>
                    <a:pt x="386" y="882"/>
                  </a:lnTo>
                  <a:lnTo>
                    <a:pt x="386" y="882"/>
                  </a:lnTo>
                  <a:close/>
                  <a:moveTo>
                    <a:pt x="386" y="930"/>
                  </a:moveTo>
                  <a:lnTo>
                    <a:pt x="386" y="951"/>
                  </a:lnTo>
                  <a:lnTo>
                    <a:pt x="376" y="958"/>
                  </a:lnTo>
                  <a:lnTo>
                    <a:pt x="368" y="962"/>
                  </a:lnTo>
                  <a:lnTo>
                    <a:pt x="365" y="963"/>
                  </a:lnTo>
                  <a:lnTo>
                    <a:pt x="361" y="964"/>
                  </a:lnTo>
                  <a:lnTo>
                    <a:pt x="360" y="964"/>
                  </a:lnTo>
                  <a:lnTo>
                    <a:pt x="359" y="963"/>
                  </a:lnTo>
                  <a:lnTo>
                    <a:pt x="358" y="961"/>
                  </a:lnTo>
                  <a:lnTo>
                    <a:pt x="359" y="958"/>
                  </a:lnTo>
                  <a:lnTo>
                    <a:pt x="361" y="955"/>
                  </a:lnTo>
                  <a:lnTo>
                    <a:pt x="364" y="951"/>
                  </a:lnTo>
                  <a:lnTo>
                    <a:pt x="372" y="942"/>
                  </a:lnTo>
                  <a:lnTo>
                    <a:pt x="383" y="932"/>
                  </a:lnTo>
                  <a:lnTo>
                    <a:pt x="384" y="931"/>
                  </a:lnTo>
                  <a:lnTo>
                    <a:pt x="386" y="930"/>
                  </a:lnTo>
                  <a:close/>
                  <a:moveTo>
                    <a:pt x="386" y="1058"/>
                  </a:moveTo>
                  <a:lnTo>
                    <a:pt x="386" y="1077"/>
                  </a:lnTo>
                  <a:lnTo>
                    <a:pt x="380" y="1080"/>
                  </a:lnTo>
                  <a:lnTo>
                    <a:pt x="377" y="1081"/>
                  </a:lnTo>
                  <a:lnTo>
                    <a:pt x="373" y="1082"/>
                  </a:lnTo>
                  <a:lnTo>
                    <a:pt x="372" y="1081"/>
                  </a:lnTo>
                  <a:lnTo>
                    <a:pt x="372" y="1077"/>
                  </a:lnTo>
                  <a:lnTo>
                    <a:pt x="374" y="1071"/>
                  </a:lnTo>
                  <a:lnTo>
                    <a:pt x="379" y="1065"/>
                  </a:lnTo>
                  <a:lnTo>
                    <a:pt x="386" y="1058"/>
                  </a:lnTo>
                  <a:close/>
                  <a:moveTo>
                    <a:pt x="386" y="1128"/>
                  </a:moveTo>
                  <a:lnTo>
                    <a:pt x="386" y="1147"/>
                  </a:lnTo>
                  <a:lnTo>
                    <a:pt x="377" y="1154"/>
                  </a:lnTo>
                  <a:lnTo>
                    <a:pt x="370" y="1159"/>
                  </a:lnTo>
                  <a:lnTo>
                    <a:pt x="366" y="1160"/>
                  </a:lnTo>
                  <a:lnTo>
                    <a:pt x="364" y="1160"/>
                  </a:lnTo>
                  <a:lnTo>
                    <a:pt x="361" y="1160"/>
                  </a:lnTo>
                  <a:lnTo>
                    <a:pt x="360" y="1160"/>
                  </a:lnTo>
                  <a:lnTo>
                    <a:pt x="360" y="1158"/>
                  </a:lnTo>
                  <a:lnTo>
                    <a:pt x="360" y="1156"/>
                  </a:lnTo>
                  <a:lnTo>
                    <a:pt x="361" y="1153"/>
                  </a:lnTo>
                  <a:lnTo>
                    <a:pt x="364" y="1150"/>
                  </a:lnTo>
                  <a:lnTo>
                    <a:pt x="371" y="1141"/>
                  </a:lnTo>
                  <a:lnTo>
                    <a:pt x="379" y="1133"/>
                  </a:lnTo>
                  <a:lnTo>
                    <a:pt x="383" y="1131"/>
                  </a:lnTo>
                  <a:lnTo>
                    <a:pt x="386" y="1128"/>
                  </a:lnTo>
                  <a:close/>
                  <a:moveTo>
                    <a:pt x="386" y="1202"/>
                  </a:moveTo>
                  <a:lnTo>
                    <a:pt x="386" y="1221"/>
                  </a:lnTo>
                  <a:lnTo>
                    <a:pt x="385" y="1221"/>
                  </a:lnTo>
                  <a:lnTo>
                    <a:pt x="377" y="1227"/>
                  </a:lnTo>
                  <a:lnTo>
                    <a:pt x="370" y="1232"/>
                  </a:lnTo>
                  <a:lnTo>
                    <a:pt x="367" y="1233"/>
                  </a:lnTo>
                  <a:lnTo>
                    <a:pt x="365" y="1234"/>
                  </a:lnTo>
                  <a:lnTo>
                    <a:pt x="362" y="1233"/>
                  </a:lnTo>
                  <a:lnTo>
                    <a:pt x="361" y="1233"/>
                  </a:lnTo>
                  <a:lnTo>
                    <a:pt x="361" y="1229"/>
                  </a:lnTo>
                  <a:lnTo>
                    <a:pt x="365" y="1223"/>
                  </a:lnTo>
                  <a:lnTo>
                    <a:pt x="370" y="1216"/>
                  </a:lnTo>
                  <a:lnTo>
                    <a:pt x="378" y="1208"/>
                  </a:lnTo>
                  <a:lnTo>
                    <a:pt x="381" y="1206"/>
                  </a:lnTo>
                  <a:lnTo>
                    <a:pt x="386" y="1202"/>
                  </a:lnTo>
                  <a:close/>
                  <a:moveTo>
                    <a:pt x="386" y="1280"/>
                  </a:moveTo>
                  <a:lnTo>
                    <a:pt x="386" y="1297"/>
                  </a:lnTo>
                  <a:lnTo>
                    <a:pt x="381" y="1299"/>
                  </a:lnTo>
                  <a:lnTo>
                    <a:pt x="378" y="1301"/>
                  </a:lnTo>
                  <a:lnTo>
                    <a:pt x="374" y="1301"/>
                  </a:lnTo>
                  <a:lnTo>
                    <a:pt x="373" y="1299"/>
                  </a:lnTo>
                  <a:lnTo>
                    <a:pt x="373" y="1297"/>
                  </a:lnTo>
                  <a:lnTo>
                    <a:pt x="376" y="1292"/>
                  </a:lnTo>
                  <a:lnTo>
                    <a:pt x="380" y="1286"/>
                  </a:lnTo>
                  <a:lnTo>
                    <a:pt x="386" y="1280"/>
                  </a:lnTo>
                  <a:close/>
                  <a:moveTo>
                    <a:pt x="18" y="276"/>
                  </a:moveTo>
                  <a:lnTo>
                    <a:pt x="25" y="273"/>
                  </a:lnTo>
                  <a:lnTo>
                    <a:pt x="41" y="262"/>
                  </a:lnTo>
                  <a:lnTo>
                    <a:pt x="64" y="246"/>
                  </a:lnTo>
                  <a:lnTo>
                    <a:pt x="92" y="224"/>
                  </a:lnTo>
                  <a:lnTo>
                    <a:pt x="119" y="203"/>
                  </a:lnTo>
                  <a:lnTo>
                    <a:pt x="142" y="184"/>
                  </a:lnTo>
                  <a:lnTo>
                    <a:pt x="156" y="171"/>
                  </a:lnTo>
                  <a:lnTo>
                    <a:pt x="161" y="165"/>
                  </a:lnTo>
                  <a:lnTo>
                    <a:pt x="155" y="167"/>
                  </a:lnTo>
                  <a:lnTo>
                    <a:pt x="138" y="178"/>
                  </a:lnTo>
                  <a:lnTo>
                    <a:pt x="114" y="194"/>
                  </a:lnTo>
                  <a:lnTo>
                    <a:pt x="87" y="216"/>
                  </a:lnTo>
                  <a:lnTo>
                    <a:pt x="60" y="237"/>
                  </a:lnTo>
                  <a:lnTo>
                    <a:pt x="37" y="256"/>
                  </a:lnTo>
                  <a:lnTo>
                    <a:pt x="23" y="271"/>
                  </a:lnTo>
                  <a:lnTo>
                    <a:pt x="18" y="276"/>
                  </a:lnTo>
                  <a:close/>
                  <a:moveTo>
                    <a:pt x="109" y="215"/>
                  </a:moveTo>
                  <a:lnTo>
                    <a:pt x="117" y="212"/>
                  </a:lnTo>
                  <a:lnTo>
                    <a:pt x="132" y="202"/>
                  </a:lnTo>
                  <a:lnTo>
                    <a:pt x="156" y="185"/>
                  </a:lnTo>
                  <a:lnTo>
                    <a:pt x="184" y="164"/>
                  </a:lnTo>
                  <a:lnTo>
                    <a:pt x="213" y="141"/>
                  </a:lnTo>
                  <a:lnTo>
                    <a:pt x="235" y="123"/>
                  </a:lnTo>
                  <a:lnTo>
                    <a:pt x="250" y="110"/>
                  </a:lnTo>
                  <a:lnTo>
                    <a:pt x="254" y="104"/>
                  </a:lnTo>
                  <a:lnTo>
                    <a:pt x="247" y="107"/>
                  </a:lnTo>
                  <a:lnTo>
                    <a:pt x="231" y="117"/>
                  </a:lnTo>
                  <a:lnTo>
                    <a:pt x="208" y="133"/>
                  </a:lnTo>
                  <a:lnTo>
                    <a:pt x="180" y="154"/>
                  </a:lnTo>
                  <a:lnTo>
                    <a:pt x="151" y="177"/>
                  </a:lnTo>
                  <a:lnTo>
                    <a:pt x="128" y="196"/>
                  </a:lnTo>
                  <a:lnTo>
                    <a:pt x="114" y="209"/>
                  </a:lnTo>
                  <a:lnTo>
                    <a:pt x="109" y="215"/>
                  </a:lnTo>
                  <a:close/>
                  <a:moveTo>
                    <a:pt x="19" y="297"/>
                  </a:moveTo>
                  <a:lnTo>
                    <a:pt x="26" y="294"/>
                  </a:lnTo>
                  <a:lnTo>
                    <a:pt x="42" y="285"/>
                  </a:lnTo>
                  <a:lnTo>
                    <a:pt x="64" y="268"/>
                  </a:lnTo>
                  <a:lnTo>
                    <a:pt x="92" y="247"/>
                  </a:lnTo>
                  <a:lnTo>
                    <a:pt x="118" y="225"/>
                  </a:lnTo>
                  <a:lnTo>
                    <a:pt x="139" y="208"/>
                  </a:lnTo>
                  <a:lnTo>
                    <a:pt x="153" y="194"/>
                  </a:lnTo>
                  <a:lnTo>
                    <a:pt x="158" y="189"/>
                  </a:lnTo>
                  <a:lnTo>
                    <a:pt x="151" y="191"/>
                  </a:lnTo>
                  <a:lnTo>
                    <a:pt x="136" y="202"/>
                  </a:lnTo>
                  <a:lnTo>
                    <a:pt x="113" y="217"/>
                  </a:lnTo>
                  <a:lnTo>
                    <a:pt x="86" y="238"/>
                  </a:lnTo>
                  <a:lnTo>
                    <a:pt x="58" y="260"/>
                  </a:lnTo>
                  <a:lnTo>
                    <a:pt x="38" y="278"/>
                  </a:lnTo>
                  <a:lnTo>
                    <a:pt x="24" y="291"/>
                  </a:lnTo>
                  <a:lnTo>
                    <a:pt x="19" y="297"/>
                  </a:lnTo>
                  <a:close/>
                  <a:moveTo>
                    <a:pt x="202" y="154"/>
                  </a:moveTo>
                  <a:lnTo>
                    <a:pt x="209" y="152"/>
                  </a:lnTo>
                  <a:lnTo>
                    <a:pt x="226" y="141"/>
                  </a:lnTo>
                  <a:lnTo>
                    <a:pt x="250" y="124"/>
                  </a:lnTo>
                  <a:lnTo>
                    <a:pt x="279" y="103"/>
                  </a:lnTo>
                  <a:lnTo>
                    <a:pt x="308" y="82"/>
                  </a:lnTo>
                  <a:lnTo>
                    <a:pt x="330" y="63"/>
                  </a:lnTo>
                  <a:lnTo>
                    <a:pt x="346" y="50"/>
                  </a:lnTo>
                  <a:lnTo>
                    <a:pt x="349" y="44"/>
                  </a:lnTo>
                  <a:lnTo>
                    <a:pt x="343" y="46"/>
                  </a:lnTo>
                  <a:lnTo>
                    <a:pt x="326" y="57"/>
                  </a:lnTo>
                  <a:lnTo>
                    <a:pt x="302" y="73"/>
                  </a:lnTo>
                  <a:lnTo>
                    <a:pt x="273" y="93"/>
                  </a:lnTo>
                  <a:lnTo>
                    <a:pt x="245" y="116"/>
                  </a:lnTo>
                  <a:lnTo>
                    <a:pt x="222" y="135"/>
                  </a:lnTo>
                  <a:lnTo>
                    <a:pt x="207" y="148"/>
                  </a:lnTo>
                  <a:lnTo>
                    <a:pt x="202" y="154"/>
                  </a:lnTo>
                  <a:close/>
                  <a:moveTo>
                    <a:pt x="111" y="236"/>
                  </a:moveTo>
                  <a:lnTo>
                    <a:pt x="118" y="234"/>
                  </a:lnTo>
                  <a:lnTo>
                    <a:pt x="133" y="224"/>
                  </a:lnTo>
                  <a:lnTo>
                    <a:pt x="157" y="208"/>
                  </a:lnTo>
                  <a:lnTo>
                    <a:pt x="184" y="187"/>
                  </a:lnTo>
                  <a:lnTo>
                    <a:pt x="212" y="166"/>
                  </a:lnTo>
                  <a:lnTo>
                    <a:pt x="233" y="147"/>
                  </a:lnTo>
                  <a:lnTo>
                    <a:pt x="247" y="134"/>
                  </a:lnTo>
                  <a:lnTo>
                    <a:pt x="252" y="128"/>
                  </a:lnTo>
                  <a:lnTo>
                    <a:pt x="245" y="130"/>
                  </a:lnTo>
                  <a:lnTo>
                    <a:pt x="229" y="141"/>
                  </a:lnTo>
                  <a:lnTo>
                    <a:pt x="206" y="156"/>
                  </a:lnTo>
                  <a:lnTo>
                    <a:pt x="178" y="178"/>
                  </a:lnTo>
                  <a:lnTo>
                    <a:pt x="151" y="199"/>
                  </a:lnTo>
                  <a:lnTo>
                    <a:pt x="130" y="217"/>
                  </a:lnTo>
                  <a:lnTo>
                    <a:pt x="115" y="230"/>
                  </a:lnTo>
                  <a:lnTo>
                    <a:pt x="111" y="236"/>
                  </a:lnTo>
                  <a:close/>
                  <a:moveTo>
                    <a:pt x="27" y="314"/>
                  </a:moveTo>
                  <a:lnTo>
                    <a:pt x="33" y="313"/>
                  </a:lnTo>
                  <a:lnTo>
                    <a:pt x="49" y="303"/>
                  </a:lnTo>
                  <a:lnTo>
                    <a:pt x="70" y="287"/>
                  </a:lnTo>
                  <a:lnTo>
                    <a:pt x="96" y="267"/>
                  </a:lnTo>
                  <a:lnTo>
                    <a:pt x="123" y="246"/>
                  </a:lnTo>
                  <a:lnTo>
                    <a:pt x="144" y="229"/>
                  </a:lnTo>
                  <a:lnTo>
                    <a:pt x="157" y="216"/>
                  </a:lnTo>
                  <a:lnTo>
                    <a:pt x="161" y="210"/>
                  </a:lnTo>
                  <a:lnTo>
                    <a:pt x="155" y="212"/>
                  </a:lnTo>
                  <a:lnTo>
                    <a:pt x="139" y="222"/>
                  </a:lnTo>
                  <a:lnTo>
                    <a:pt x="118" y="237"/>
                  </a:lnTo>
                  <a:lnTo>
                    <a:pt x="92" y="257"/>
                  </a:lnTo>
                  <a:lnTo>
                    <a:pt x="65" y="279"/>
                  </a:lnTo>
                  <a:lnTo>
                    <a:pt x="44" y="297"/>
                  </a:lnTo>
                  <a:lnTo>
                    <a:pt x="31" y="309"/>
                  </a:lnTo>
                  <a:lnTo>
                    <a:pt x="27" y="314"/>
                  </a:lnTo>
                  <a:close/>
                  <a:moveTo>
                    <a:pt x="204" y="177"/>
                  </a:moveTo>
                  <a:lnTo>
                    <a:pt x="212" y="174"/>
                  </a:lnTo>
                  <a:lnTo>
                    <a:pt x="227" y="165"/>
                  </a:lnTo>
                  <a:lnTo>
                    <a:pt x="251" y="148"/>
                  </a:lnTo>
                  <a:lnTo>
                    <a:pt x="278" y="128"/>
                  </a:lnTo>
                  <a:lnTo>
                    <a:pt x="307" y="107"/>
                  </a:lnTo>
                  <a:lnTo>
                    <a:pt x="328" y="88"/>
                  </a:lnTo>
                  <a:lnTo>
                    <a:pt x="343" y="76"/>
                  </a:lnTo>
                  <a:lnTo>
                    <a:pt x="347" y="69"/>
                  </a:lnTo>
                  <a:lnTo>
                    <a:pt x="341" y="71"/>
                  </a:lnTo>
                  <a:lnTo>
                    <a:pt x="324" y="82"/>
                  </a:lnTo>
                  <a:lnTo>
                    <a:pt x="301" y="97"/>
                  </a:lnTo>
                  <a:lnTo>
                    <a:pt x="272" y="117"/>
                  </a:lnTo>
                  <a:lnTo>
                    <a:pt x="245" y="139"/>
                  </a:lnTo>
                  <a:lnTo>
                    <a:pt x="223" y="158"/>
                  </a:lnTo>
                  <a:lnTo>
                    <a:pt x="209" y="171"/>
                  </a:lnTo>
                  <a:lnTo>
                    <a:pt x="204" y="177"/>
                  </a:lnTo>
                  <a:close/>
                  <a:moveTo>
                    <a:pt x="119" y="255"/>
                  </a:moveTo>
                  <a:lnTo>
                    <a:pt x="121" y="255"/>
                  </a:lnTo>
                  <a:lnTo>
                    <a:pt x="126" y="253"/>
                  </a:lnTo>
                  <a:lnTo>
                    <a:pt x="133" y="249"/>
                  </a:lnTo>
                  <a:lnTo>
                    <a:pt x="142" y="243"/>
                  </a:lnTo>
                  <a:lnTo>
                    <a:pt x="164" y="228"/>
                  </a:lnTo>
                  <a:lnTo>
                    <a:pt x="190" y="208"/>
                  </a:lnTo>
                  <a:lnTo>
                    <a:pt x="216" y="187"/>
                  </a:lnTo>
                  <a:lnTo>
                    <a:pt x="238" y="170"/>
                  </a:lnTo>
                  <a:lnTo>
                    <a:pt x="251" y="156"/>
                  </a:lnTo>
                  <a:lnTo>
                    <a:pt x="256" y="151"/>
                  </a:lnTo>
                  <a:lnTo>
                    <a:pt x="248" y="153"/>
                  </a:lnTo>
                  <a:lnTo>
                    <a:pt x="233" y="162"/>
                  </a:lnTo>
                  <a:lnTo>
                    <a:pt x="210" y="178"/>
                  </a:lnTo>
                  <a:lnTo>
                    <a:pt x="184" y="198"/>
                  </a:lnTo>
                  <a:lnTo>
                    <a:pt x="158" y="218"/>
                  </a:lnTo>
                  <a:lnTo>
                    <a:pt x="137" y="236"/>
                  </a:lnTo>
                  <a:lnTo>
                    <a:pt x="124" y="249"/>
                  </a:lnTo>
                  <a:lnTo>
                    <a:pt x="119" y="255"/>
                  </a:lnTo>
                  <a:close/>
                  <a:moveTo>
                    <a:pt x="104" y="274"/>
                  </a:moveTo>
                  <a:lnTo>
                    <a:pt x="79" y="294"/>
                  </a:lnTo>
                  <a:lnTo>
                    <a:pt x="58" y="312"/>
                  </a:lnTo>
                  <a:lnTo>
                    <a:pt x="45" y="324"/>
                  </a:lnTo>
                  <a:lnTo>
                    <a:pt x="42" y="330"/>
                  </a:lnTo>
                  <a:lnTo>
                    <a:pt x="48" y="329"/>
                  </a:lnTo>
                  <a:lnTo>
                    <a:pt x="63" y="319"/>
                  </a:lnTo>
                  <a:lnTo>
                    <a:pt x="83" y="304"/>
                  </a:lnTo>
                  <a:lnTo>
                    <a:pt x="109" y="285"/>
                  </a:lnTo>
                  <a:lnTo>
                    <a:pt x="134" y="265"/>
                  </a:lnTo>
                  <a:lnTo>
                    <a:pt x="155" y="247"/>
                  </a:lnTo>
                  <a:lnTo>
                    <a:pt x="168" y="235"/>
                  </a:lnTo>
                  <a:lnTo>
                    <a:pt x="171" y="229"/>
                  </a:lnTo>
                  <a:lnTo>
                    <a:pt x="169" y="229"/>
                  </a:lnTo>
                  <a:lnTo>
                    <a:pt x="165" y="230"/>
                  </a:lnTo>
                  <a:lnTo>
                    <a:pt x="158" y="235"/>
                  </a:lnTo>
                  <a:lnTo>
                    <a:pt x="150" y="240"/>
                  </a:lnTo>
                  <a:lnTo>
                    <a:pt x="128" y="255"/>
                  </a:lnTo>
                  <a:lnTo>
                    <a:pt x="104" y="274"/>
                  </a:lnTo>
                  <a:close/>
                  <a:moveTo>
                    <a:pt x="279" y="139"/>
                  </a:moveTo>
                  <a:lnTo>
                    <a:pt x="252" y="159"/>
                  </a:lnTo>
                  <a:lnTo>
                    <a:pt x="231" y="177"/>
                  </a:lnTo>
                  <a:lnTo>
                    <a:pt x="223" y="184"/>
                  </a:lnTo>
                  <a:lnTo>
                    <a:pt x="218" y="190"/>
                  </a:lnTo>
                  <a:lnTo>
                    <a:pt x="214" y="194"/>
                  </a:lnTo>
                  <a:lnTo>
                    <a:pt x="213" y="196"/>
                  </a:lnTo>
                  <a:lnTo>
                    <a:pt x="215" y="196"/>
                  </a:lnTo>
                  <a:lnTo>
                    <a:pt x="220" y="194"/>
                  </a:lnTo>
                  <a:lnTo>
                    <a:pt x="227" y="190"/>
                  </a:lnTo>
                  <a:lnTo>
                    <a:pt x="235" y="185"/>
                  </a:lnTo>
                  <a:lnTo>
                    <a:pt x="258" y="170"/>
                  </a:lnTo>
                  <a:lnTo>
                    <a:pt x="285" y="149"/>
                  </a:lnTo>
                  <a:lnTo>
                    <a:pt x="313" y="128"/>
                  </a:lnTo>
                  <a:lnTo>
                    <a:pt x="334" y="111"/>
                  </a:lnTo>
                  <a:lnTo>
                    <a:pt x="341" y="104"/>
                  </a:lnTo>
                  <a:lnTo>
                    <a:pt x="347" y="98"/>
                  </a:lnTo>
                  <a:lnTo>
                    <a:pt x="351" y="93"/>
                  </a:lnTo>
                  <a:lnTo>
                    <a:pt x="352" y="92"/>
                  </a:lnTo>
                  <a:lnTo>
                    <a:pt x="349" y="92"/>
                  </a:lnTo>
                  <a:lnTo>
                    <a:pt x="345" y="93"/>
                  </a:lnTo>
                  <a:lnTo>
                    <a:pt x="338" y="98"/>
                  </a:lnTo>
                  <a:lnTo>
                    <a:pt x="329" y="103"/>
                  </a:lnTo>
                  <a:lnTo>
                    <a:pt x="307" y="118"/>
                  </a:lnTo>
                  <a:lnTo>
                    <a:pt x="279" y="139"/>
                  </a:lnTo>
                  <a:close/>
                  <a:moveTo>
                    <a:pt x="196" y="215"/>
                  </a:moveTo>
                  <a:lnTo>
                    <a:pt x="171" y="236"/>
                  </a:lnTo>
                  <a:lnTo>
                    <a:pt x="151" y="253"/>
                  </a:lnTo>
                  <a:lnTo>
                    <a:pt x="144" y="260"/>
                  </a:lnTo>
                  <a:lnTo>
                    <a:pt x="138" y="266"/>
                  </a:lnTo>
                  <a:lnTo>
                    <a:pt x="134" y="269"/>
                  </a:lnTo>
                  <a:lnTo>
                    <a:pt x="134" y="272"/>
                  </a:lnTo>
                  <a:lnTo>
                    <a:pt x="137" y="272"/>
                  </a:lnTo>
                  <a:lnTo>
                    <a:pt x="140" y="269"/>
                  </a:lnTo>
                  <a:lnTo>
                    <a:pt x="147" y="266"/>
                  </a:lnTo>
                  <a:lnTo>
                    <a:pt x="156" y="260"/>
                  </a:lnTo>
                  <a:lnTo>
                    <a:pt x="177" y="246"/>
                  </a:lnTo>
                  <a:lnTo>
                    <a:pt x="203" y="225"/>
                  </a:lnTo>
                  <a:lnTo>
                    <a:pt x="228" y="206"/>
                  </a:lnTo>
                  <a:lnTo>
                    <a:pt x="248" y="189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4" y="170"/>
                  </a:lnTo>
                  <a:lnTo>
                    <a:pt x="259" y="172"/>
                  </a:lnTo>
                  <a:lnTo>
                    <a:pt x="253" y="175"/>
                  </a:lnTo>
                  <a:lnTo>
                    <a:pt x="245" y="181"/>
                  </a:lnTo>
                  <a:lnTo>
                    <a:pt x="222" y="196"/>
                  </a:lnTo>
                  <a:lnTo>
                    <a:pt x="196" y="215"/>
                  </a:lnTo>
                  <a:close/>
                  <a:moveTo>
                    <a:pt x="121" y="288"/>
                  </a:moveTo>
                  <a:lnTo>
                    <a:pt x="98" y="309"/>
                  </a:lnTo>
                  <a:lnTo>
                    <a:pt x="79" y="325"/>
                  </a:lnTo>
                  <a:lnTo>
                    <a:pt x="71" y="332"/>
                  </a:lnTo>
                  <a:lnTo>
                    <a:pt x="65" y="338"/>
                  </a:lnTo>
                  <a:lnTo>
                    <a:pt x="63" y="342"/>
                  </a:lnTo>
                  <a:lnTo>
                    <a:pt x="62" y="344"/>
                  </a:lnTo>
                  <a:lnTo>
                    <a:pt x="64" y="344"/>
                  </a:lnTo>
                  <a:lnTo>
                    <a:pt x="68" y="342"/>
                  </a:lnTo>
                  <a:lnTo>
                    <a:pt x="75" y="338"/>
                  </a:lnTo>
                  <a:lnTo>
                    <a:pt x="83" y="333"/>
                  </a:lnTo>
                  <a:lnTo>
                    <a:pt x="104" y="318"/>
                  </a:lnTo>
                  <a:lnTo>
                    <a:pt x="128" y="299"/>
                  </a:lnTo>
                  <a:lnTo>
                    <a:pt x="152" y="280"/>
                  </a:lnTo>
                  <a:lnTo>
                    <a:pt x="171" y="263"/>
                  </a:lnTo>
                  <a:lnTo>
                    <a:pt x="180" y="256"/>
                  </a:lnTo>
                  <a:lnTo>
                    <a:pt x="184" y="250"/>
                  </a:lnTo>
                  <a:lnTo>
                    <a:pt x="188" y="247"/>
                  </a:lnTo>
                  <a:lnTo>
                    <a:pt x="188" y="244"/>
                  </a:lnTo>
                  <a:lnTo>
                    <a:pt x="185" y="244"/>
                  </a:lnTo>
                  <a:lnTo>
                    <a:pt x="182" y="247"/>
                  </a:lnTo>
                  <a:lnTo>
                    <a:pt x="175" y="250"/>
                  </a:lnTo>
                  <a:lnTo>
                    <a:pt x="168" y="255"/>
                  </a:lnTo>
                  <a:lnTo>
                    <a:pt x="146" y="271"/>
                  </a:lnTo>
                  <a:lnTo>
                    <a:pt x="121" y="288"/>
                  </a:lnTo>
                  <a:close/>
                  <a:moveTo>
                    <a:pt x="292" y="158"/>
                  </a:moveTo>
                  <a:lnTo>
                    <a:pt x="266" y="178"/>
                  </a:lnTo>
                  <a:lnTo>
                    <a:pt x="246" y="194"/>
                  </a:lnTo>
                  <a:lnTo>
                    <a:pt x="238" y="202"/>
                  </a:lnTo>
                  <a:lnTo>
                    <a:pt x="233" y="208"/>
                  </a:lnTo>
                  <a:lnTo>
                    <a:pt x="229" y="211"/>
                  </a:lnTo>
                  <a:lnTo>
                    <a:pt x="228" y="213"/>
                  </a:lnTo>
                  <a:lnTo>
                    <a:pt x="231" y="213"/>
                  </a:lnTo>
                  <a:lnTo>
                    <a:pt x="235" y="211"/>
                  </a:lnTo>
                  <a:lnTo>
                    <a:pt x="243" y="208"/>
                  </a:lnTo>
                  <a:lnTo>
                    <a:pt x="251" y="203"/>
                  </a:lnTo>
                  <a:lnTo>
                    <a:pt x="272" y="187"/>
                  </a:lnTo>
                  <a:lnTo>
                    <a:pt x="298" y="168"/>
                  </a:lnTo>
                  <a:lnTo>
                    <a:pt x="324" y="148"/>
                  </a:lnTo>
                  <a:lnTo>
                    <a:pt x="346" y="131"/>
                  </a:lnTo>
                  <a:lnTo>
                    <a:pt x="353" y="124"/>
                  </a:lnTo>
                  <a:lnTo>
                    <a:pt x="359" y="118"/>
                  </a:lnTo>
                  <a:lnTo>
                    <a:pt x="362" y="115"/>
                  </a:lnTo>
                  <a:lnTo>
                    <a:pt x="362" y="112"/>
                  </a:lnTo>
                  <a:lnTo>
                    <a:pt x="360" y="112"/>
                  </a:lnTo>
                  <a:lnTo>
                    <a:pt x="357" y="114"/>
                  </a:lnTo>
                  <a:lnTo>
                    <a:pt x="349" y="117"/>
                  </a:lnTo>
                  <a:lnTo>
                    <a:pt x="341" y="123"/>
                  </a:lnTo>
                  <a:lnTo>
                    <a:pt x="319" y="137"/>
                  </a:lnTo>
                  <a:lnTo>
                    <a:pt x="292" y="158"/>
                  </a:lnTo>
                  <a:close/>
                  <a:moveTo>
                    <a:pt x="216" y="231"/>
                  </a:moveTo>
                  <a:lnTo>
                    <a:pt x="191" y="250"/>
                  </a:lnTo>
                  <a:lnTo>
                    <a:pt x="171" y="267"/>
                  </a:lnTo>
                  <a:lnTo>
                    <a:pt x="164" y="274"/>
                  </a:lnTo>
                  <a:lnTo>
                    <a:pt x="159" y="280"/>
                  </a:lnTo>
                  <a:lnTo>
                    <a:pt x="156" y="284"/>
                  </a:lnTo>
                  <a:lnTo>
                    <a:pt x="156" y="286"/>
                  </a:lnTo>
                  <a:lnTo>
                    <a:pt x="158" y="286"/>
                  </a:lnTo>
                  <a:lnTo>
                    <a:pt x="162" y="285"/>
                  </a:lnTo>
                  <a:lnTo>
                    <a:pt x="169" y="280"/>
                  </a:lnTo>
                  <a:lnTo>
                    <a:pt x="177" y="275"/>
                  </a:lnTo>
                  <a:lnTo>
                    <a:pt x="197" y="261"/>
                  </a:lnTo>
                  <a:lnTo>
                    <a:pt x="223" y="242"/>
                  </a:lnTo>
                  <a:lnTo>
                    <a:pt x="247" y="223"/>
                  </a:lnTo>
                  <a:lnTo>
                    <a:pt x="267" y="205"/>
                  </a:lnTo>
                  <a:lnTo>
                    <a:pt x="275" y="199"/>
                  </a:lnTo>
                  <a:lnTo>
                    <a:pt x="279" y="193"/>
                  </a:lnTo>
                  <a:lnTo>
                    <a:pt x="283" y="190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77" y="189"/>
                  </a:lnTo>
                  <a:lnTo>
                    <a:pt x="271" y="192"/>
                  </a:lnTo>
                  <a:lnTo>
                    <a:pt x="263" y="198"/>
                  </a:lnTo>
                  <a:lnTo>
                    <a:pt x="241" y="212"/>
                  </a:lnTo>
                  <a:lnTo>
                    <a:pt x="216" y="231"/>
                  </a:lnTo>
                  <a:close/>
                  <a:moveTo>
                    <a:pt x="147" y="301"/>
                  </a:moveTo>
                  <a:lnTo>
                    <a:pt x="124" y="320"/>
                  </a:lnTo>
                  <a:lnTo>
                    <a:pt x="105" y="337"/>
                  </a:lnTo>
                  <a:lnTo>
                    <a:pt x="98" y="344"/>
                  </a:lnTo>
                  <a:lnTo>
                    <a:pt x="93" y="349"/>
                  </a:lnTo>
                  <a:lnTo>
                    <a:pt x="90" y="352"/>
                  </a:lnTo>
                  <a:lnTo>
                    <a:pt x="89" y="355"/>
                  </a:lnTo>
                  <a:lnTo>
                    <a:pt x="92" y="355"/>
                  </a:lnTo>
                  <a:lnTo>
                    <a:pt x="95" y="354"/>
                  </a:lnTo>
                  <a:lnTo>
                    <a:pt x="102" y="350"/>
                  </a:lnTo>
                  <a:lnTo>
                    <a:pt x="109" y="345"/>
                  </a:lnTo>
                  <a:lnTo>
                    <a:pt x="130" y="331"/>
                  </a:lnTo>
                  <a:lnTo>
                    <a:pt x="153" y="312"/>
                  </a:lnTo>
                  <a:lnTo>
                    <a:pt x="177" y="293"/>
                  </a:lnTo>
                  <a:lnTo>
                    <a:pt x="196" y="278"/>
                  </a:lnTo>
                  <a:lnTo>
                    <a:pt x="203" y="271"/>
                  </a:lnTo>
                  <a:lnTo>
                    <a:pt x="208" y="265"/>
                  </a:lnTo>
                  <a:lnTo>
                    <a:pt x="210" y="261"/>
                  </a:lnTo>
                  <a:lnTo>
                    <a:pt x="212" y="259"/>
                  </a:lnTo>
                  <a:lnTo>
                    <a:pt x="209" y="259"/>
                  </a:lnTo>
                  <a:lnTo>
                    <a:pt x="206" y="261"/>
                  </a:lnTo>
                  <a:lnTo>
                    <a:pt x="199" y="265"/>
                  </a:lnTo>
                  <a:lnTo>
                    <a:pt x="191" y="269"/>
                  </a:lnTo>
                  <a:lnTo>
                    <a:pt x="171" y="284"/>
                  </a:lnTo>
                  <a:lnTo>
                    <a:pt x="147" y="301"/>
                  </a:lnTo>
                  <a:close/>
                  <a:moveTo>
                    <a:pt x="313" y="174"/>
                  </a:moveTo>
                  <a:lnTo>
                    <a:pt x="288" y="193"/>
                  </a:lnTo>
                  <a:lnTo>
                    <a:pt x="267" y="210"/>
                  </a:lnTo>
                  <a:lnTo>
                    <a:pt x="260" y="217"/>
                  </a:lnTo>
                  <a:lnTo>
                    <a:pt x="254" y="223"/>
                  </a:lnTo>
                  <a:lnTo>
                    <a:pt x="252" y="227"/>
                  </a:lnTo>
                  <a:lnTo>
                    <a:pt x="251" y="229"/>
                  </a:lnTo>
                  <a:lnTo>
                    <a:pt x="253" y="229"/>
                  </a:lnTo>
                  <a:lnTo>
                    <a:pt x="257" y="228"/>
                  </a:lnTo>
                  <a:lnTo>
                    <a:pt x="264" y="224"/>
                  </a:lnTo>
                  <a:lnTo>
                    <a:pt x="272" y="218"/>
                  </a:lnTo>
                  <a:lnTo>
                    <a:pt x="294" y="204"/>
                  </a:lnTo>
                  <a:lnTo>
                    <a:pt x="320" y="185"/>
                  </a:lnTo>
                  <a:lnTo>
                    <a:pt x="345" y="166"/>
                  </a:lnTo>
                  <a:lnTo>
                    <a:pt x="365" y="149"/>
                  </a:lnTo>
                  <a:lnTo>
                    <a:pt x="372" y="142"/>
                  </a:lnTo>
                  <a:lnTo>
                    <a:pt x="377" y="136"/>
                  </a:lnTo>
                  <a:lnTo>
                    <a:pt x="380" y="133"/>
                  </a:lnTo>
                  <a:lnTo>
                    <a:pt x="381" y="130"/>
                  </a:lnTo>
                  <a:lnTo>
                    <a:pt x="379" y="130"/>
                  </a:lnTo>
                  <a:lnTo>
                    <a:pt x="374" y="133"/>
                  </a:lnTo>
                  <a:lnTo>
                    <a:pt x="367" y="136"/>
                  </a:lnTo>
                  <a:lnTo>
                    <a:pt x="359" y="141"/>
                  </a:lnTo>
                  <a:lnTo>
                    <a:pt x="338" y="155"/>
                  </a:lnTo>
                  <a:lnTo>
                    <a:pt x="313" y="174"/>
                  </a:lnTo>
                  <a:close/>
                  <a:moveTo>
                    <a:pt x="84" y="368"/>
                  </a:moveTo>
                  <a:lnTo>
                    <a:pt x="62" y="387"/>
                  </a:lnTo>
                  <a:lnTo>
                    <a:pt x="44" y="404"/>
                  </a:lnTo>
                  <a:lnTo>
                    <a:pt x="38" y="410"/>
                  </a:lnTo>
                  <a:lnTo>
                    <a:pt x="33" y="415"/>
                  </a:lnTo>
                  <a:lnTo>
                    <a:pt x="30" y="419"/>
                  </a:lnTo>
                  <a:lnTo>
                    <a:pt x="30" y="420"/>
                  </a:lnTo>
                  <a:lnTo>
                    <a:pt x="32" y="421"/>
                  </a:lnTo>
                  <a:lnTo>
                    <a:pt x="36" y="419"/>
                  </a:lnTo>
                  <a:lnTo>
                    <a:pt x="42" y="415"/>
                  </a:lnTo>
                  <a:lnTo>
                    <a:pt x="49" y="411"/>
                  </a:lnTo>
                  <a:lnTo>
                    <a:pt x="69" y="398"/>
                  </a:lnTo>
                  <a:lnTo>
                    <a:pt x="92" y="380"/>
                  </a:lnTo>
                  <a:lnTo>
                    <a:pt x="114" y="361"/>
                  </a:lnTo>
                  <a:lnTo>
                    <a:pt x="132" y="345"/>
                  </a:lnTo>
                  <a:lnTo>
                    <a:pt x="138" y="338"/>
                  </a:lnTo>
                  <a:lnTo>
                    <a:pt x="143" y="333"/>
                  </a:lnTo>
                  <a:lnTo>
                    <a:pt x="146" y="330"/>
                  </a:lnTo>
                  <a:lnTo>
                    <a:pt x="146" y="328"/>
                  </a:lnTo>
                  <a:lnTo>
                    <a:pt x="144" y="328"/>
                  </a:lnTo>
                  <a:lnTo>
                    <a:pt x="140" y="329"/>
                  </a:lnTo>
                  <a:lnTo>
                    <a:pt x="134" y="332"/>
                  </a:lnTo>
                  <a:lnTo>
                    <a:pt x="127" y="337"/>
                  </a:lnTo>
                  <a:lnTo>
                    <a:pt x="107" y="351"/>
                  </a:lnTo>
                  <a:lnTo>
                    <a:pt x="84" y="368"/>
                  </a:lnTo>
                  <a:close/>
                  <a:moveTo>
                    <a:pt x="243" y="244"/>
                  </a:moveTo>
                  <a:lnTo>
                    <a:pt x="219" y="263"/>
                  </a:lnTo>
                  <a:lnTo>
                    <a:pt x="200" y="280"/>
                  </a:lnTo>
                  <a:lnTo>
                    <a:pt x="193" y="287"/>
                  </a:lnTo>
                  <a:lnTo>
                    <a:pt x="188" y="292"/>
                  </a:lnTo>
                  <a:lnTo>
                    <a:pt x="184" y="297"/>
                  </a:lnTo>
                  <a:lnTo>
                    <a:pt x="184" y="298"/>
                  </a:lnTo>
                  <a:lnTo>
                    <a:pt x="185" y="299"/>
                  </a:lnTo>
                  <a:lnTo>
                    <a:pt x="190" y="297"/>
                  </a:lnTo>
                  <a:lnTo>
                    <a:pt x="196" y="293"/>
                  </a:lnTo>
                  <a:lnTo>
                    <a:pt x="204" y="288"/>
                  </a:lnTo>
                  <a:lnTo>
                    <a:pt x="225" y="274"/>
                  </a:lnTo>
                  <a:lnTo>
                    <a:pt x="250" y="256"/>
                  </a:lnTo>
                  <a:lnTo>
                    <a:pt x="273" y="237"/>
                  </a:lnTo>
                  <a:lnTo>
                    <a:pt x="292" y="221"/>
                  </a:lnTo>
                  <a:lnTo>
                    <a:pt x="300" y="215"/>
                  </a:lnTo>
                  <a:lnTo>
                    <a:pt x="304" y="209"/>
                  </a:lnTo>
                  <a:lnTo>
                    <a:pt x="308" y="205"/>
                  </a:lnTo>
                  <a:lnTo>
                    <a:pt x="308" y="203"/>
                  </a:lnTo>
                  <a:lnTo>
                    <a:pt x="305" y="203"/>
                  </a:lnTo>
                  <a:lnTo>
                    <a:pt x="302" y="204"/>
                  </a:lnTo>
                  <a:lnTo>
                    <a:pt x="295" y="208"/>
                  </a:lnTo>
                  <a:lnTo>
                    <a:pt x="288" y="212"/>
                  </a:lnTo>
                  <a:lnTo>
                    <a:pt x="266" y="227"/>
                  </a:lnTo>
                  <a:lnTo>
                    <a:pt x="243" y="244"/>
                  </a:lnTo>
                  <a:close/>
                  <a:moveTo>
                    <a:pt x="178" y="312"/>
                  </a:moveTo>
                  <a:lnTo>
                    <a:pt x="156" y="331"/>
                  </a:lnTo>
                  <a:lnTo>
                    <a:pt x="138" y="347"/>
                  </a:lnTo>
                  <a:lnTo>
                    <a:pt x="132" y="354"/>
                  </a:lnTo>
                  <a:lnTo>
                    <a:pt x="127" y="358"/>
                  </a:lnTo>
                  <a:lnTo>
                    <a:pt x="124" y="362"/>
                  </a:lnTo>
                  <a:lnTo>
                    <a:pt x="124" y="364"/>
                  </a:lnTo>
                  <a:lnTo>
                    <a:pt x="125" y="364"/>
                  </a:lnTo>
                  <a:lnTo>
                    <a:pt x="130" y="363"/>
                  </a:lnTo>
                  <a:lnTo>
                    <a:pt x="136" y="360"/>
                  </a:lnTo>
                  <a:lnTo>
                    <a:pt x="144" y="355"/>
                  </a:lnTo>
                  <a:lnTo>
                    <a:pt x="163" y="342"/>
                  </a:lnTo>
                  <a:lnTo>
                    <a:pt x="187" y="324"/>
                  </a:lnTo>
                  <a:lnTo>
                    <a:pt x="209" y="305"/>
                  </a:lnTo>
                  <a:lnTo>
                    <a:pt x="227" y="290"/>
                  </a:lnTo>
                  <a:lnTo>
                    <a:pt x="234" y="282"/>
                  </a:lnTo>
                  <a:lnTo>
                    <a:pt x="239" y="278"/>
                  </a:lnTo>
                  <a:lnTo>
                    <a:pt x="241" y="274"/>
                  </a:lnTo>
                  <a:lnTo>
                    <a:pt x="241" y="272"/>
                  </a:lnTo>
                  <a:lnTo>
                    <a:pt x="240" y="272"/>
                  </a:lnTo>
                  <a:lnTo>
                    <a:pt x="235" y="273"/>
                  </a:lnTo>
                  <a:lnTo>
                    <a:pt x="229" y="276"/>
                  </a:lnTo>
                  <a:lnTo>
                    <a:pt x="222" y="281"/>
                  </a:lnTo>
                  <a:lnTo>
                    <a:pt x="202" y="294"/>
                  </a:lnTo>
                  <a:lnTo>
                    <a:pt x="178" y="312"/>
                  </a:lnTo>
                  <a:close/>
                  <a:moveTo>
                    <a:pt x="123" y="376"/>
                  </a:moveTo>
                  <a:lnTo>
                    <a:pt x="101" y="394"/>
                  </a:lnTo>
                  <a:lnTo>
                    <a:pt x="83" y="410"/>
                  </a:lnTo>
                  <a:lnTo>
                    <a:pt x="77" y="417"/>
                  </a:lnTo>
                  <a:lnTo>
                    <a:pt x="73" y="421"/>
                  </a:lnTo>
                  <a:lnTo>
                    <a:pt x="70" y="425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75" y="426"/>
                  </a:lnTo>
                  <a:lnTo>
                    <a:pt x="81" y="423"/>
                  </a:lnTo>
                  <a:lnTo>
                    <a:pt x="88" y="418"/>
                  </a:lnTo>
                  <a:lnTo>
                    <a:pt x="107" y="405"/>
                  </a:lnTo>
                  <a:lnTo>
                    <a:pt x="130" y="388"/>
                  </a:lnTo>
                  <a:lnTo>
                    <a:pt x="151" y="370"/>
                  </a:lnTo>
                  <a:lnTo>
                    <a:pt x="169" y="355"/>
                  </a:lnTo>
                  <a:lnTo>
                    <a:pt x="175" y="349"/>
                  </a:lnTo>
                  <a:lnTo>
                    <a:pt x="180" y="343"/>
                  </a:lnTo>
                  <a:lnTo>
                    <a:pt x="182" y="339"/>
                  </a:lnTo>
                  <a:lnTo>
                    <a:pt x="183" y="337"/>
                  </a:lnTo>
                  <a:lnTo>
                    <a:pt x="181" y="337"/>
                  </a:lnTo>
                  <a:lnTo>
                    <a:pt x="177" y="338"/>
                  </a:lnTo>
                  <a:lnTo>
                    <a:pt x="171" y="342"/>
                  </a:lnTo>
                  <a:lnTo>
                    <a:pt x="163" y="347"/>
                  </a:lnTo>
                  <a:lnTo>
                    <a:pt x="145" y="360"/>
                  </a:lnTo>
                  <a:lnTo>
                    <a:pt x="123" y="376"/>
                  </a:lnTo>
                  <a:close/>
                  <a:moveTo>
                    <a:pt x="275" y="256"/>
                  </a:moveTo>
                  <a:lnTo>
                    <a:pt x="252" y="275"/>
                  </a:lnTo>
                  <a:lnTo>
                    <a:pt x="234" y="291"/>
                  </a:lnTo>
                  <a:lnTo>
                    <a:pt x="227" y="298"/>
                  </a:lnTo>
                  <a:lnTo>
                    <a:pt x="222" y="303"/>
                  </a:lnTo>
                  <a:lnTo>
                    <a:pt x="220" y="307"/>
                  </a:lnTo>
                  <a:lnTo>
                    <a:pt x="219" y="309"/>
                  </a:lnTo>
                  <a:lnTo>
                    <a:pt x="221" y="310"/>
                  </a:lnTo>
                  <a:lnTo>
                    <a:pt x="225" y="307"/>
                  </a:lnTo>
                  <a:lnTo>
                    <a:pt x="232" y="305"/>
                  </a:lnTo>
                  <a:lnTo>
                    <a:pt x="239" y="300"/>
                  </a:lnTo>
                  <a:lnTo>
                    <a:pt x="259" y="286"/>
                  </a:lnTo>
                  <a:lnTo>
                    <a:pt x="283" y="269"/>
                  </a:lnTo>
                  <a:lnTo>
                    <a:pt x="305" y="250"/>
                  </a:lnTo>
                  <a:lnTo>
                    <a:pt x="324" y="235"/>
                  </a:lnTo>
                  <a:lnTo>
                    <a:pt x="332" y="228"/>
                  </a:lnTo>
                  <a:lnTo>
                    <a:pt x="336" y="223"/>
                  </a:lnTo>
                  <a:lnTo>
                    <a:pt x="339" y="219"/>
                  </a:lnTo>
                  <a:lnTo>
                    <a:pt x="339" y="217"/>
                  </a:lnTo>
                  <a:lnTo>
                    <a:pt x="338" y="216"/>
                  </a:lnTo>
                  <a:lnTo>
                    <a:pt x="333" y="218"/>
                  </a:lnTo>
                  <a:lnTo>
                    <a:pt x="327" y="221"/>
                  </a:lnTo>
                  <a:lnTo>
                    <a:pt x="319" y="225"/>
                  </a:lnTo>
                  <a:lnTo>
                    <a:pt x="298" y="240"/>
                  </a:lnTo>
                  <a:lnTo>
                    <a:pt x="275" y="256"/>
                  </a:lnTo>
                  <a:close/>
                  <a:moveTo>
                    <a:pt x="130" y="400"/>
                  </a:moveTo>
                  <a:lnTo>
                    <a:pt x="127" y="400"/>
                  </a:lnTo>
                  <a:lnTo>
                    <a:pt x="124" y="401"/>
                  </a:lnTo>
                  <a:lnTo>
                    <a:pt x="118" y="405"/>
                  </a:lnTo>
                  <a:lnTo>
                    <a:pt x="111" y="408"/>
                  </a:lnTo>
                  <a:lnTo>
                    <a:pt x="93" y="421"/>
                  </a:lnTo>
                  <a:lnTo>
                    <a:pt x="71" y="438"/>
                  </a:lnTo>
                  <a:lnTo>
                    <a:pt x="51" y="455"/>
                  </a:lnTo>
                  <a:lnTo>
                    <a:pt x="35" y="470"/>
                  </a:lnTo>
                  <a:lnTo>
                    <a:pt x="29" y="476"/>
                  </a:lnTo>
                  <a:lnTo>
                    <a:pt x="25" y="482"/>
                  </a:lnTo>
                  <a:lnTo>
                    <a:pt x="22" y="486"/>
                  </a:lnTo>
                  <a:lnTo>
                    <a:pt x="22" y="487"/>
                  </a:lnTo>
                  <a:lnTo>
                    <a:pt x="24" y="488"/>
                  </a:lnTo>
                  <a:lnTo>
                    <a:pt x="27" y="486"/>
                  </a:lnTo>
                  <a:lnTo>
                    <a:pt x="33" y="483"/>
                  </a:lnTo>
                  <a:lnTo>
                    <a:pt x="41" y="478"/>
                  </a:lnTo>
                  <a:lnTo>
                    <a:pt x="58" y="467"/>
                  </a:lnTo>
                  <a:lnTo>
                    <a:pt x="80" y="450"/>
                  </a:lnTo>
                  <a:lnTo>
                    <a:pt x="100" y="432"/>
                  </a:lnTo>
                  <a:lnTo>
                    <a:pt x="117" y="417"/>
                  </a:lnTo>
                  <a:lnTo>
                    <a:pt x="123" y="411"/>
                  </a:lnTo>
                  <a:lnTo>
                    <a:pt x="126" y="406"/>
                  </a:lnTo>
                  <a:lnTo>
                    <a:pt x="130" y="402"/>
                  </a:lnTo>
                  <a:lnTo>
                    <a:pt x="130" y="400"/>
                  </a:lnTo>
                  <a:close/>
                  <a:moveTo>
                    <a:pt x="218" y="322"/>
                  </a:moveTo>
                  <a:lnTo>
                    <a:pt x="196" y="339"/>
                  </a:lnTo>
                  <a:lnTo>
                    <a:pt x="178" y="355"/>
                  </a:lnTo>
                  <a:lnTo>
                    <a:pt x="172" y="361"/>
                  </a:lnTo>
                  <a:lnTo>
                    <a:pt x="168" y="367"/>
                  </a:lnTo>
                  <a:lnTo>
                    <a:pt x="165" y="370"/>
                  </a:lnTo>
                  <a:lnTo>
                    <a:pt x="164" y="373"/>
                  </a:lnTo>
                  <a:lnTo>
                    <a:pt x="166" y="373"/>
                  </a:lnTo>
                  <a:lnTo>
                    <a:pt x="170" y="371"/>
                  </a:lnTo>
                  <a:lnTo>
                    <a:pt x="176" y="368"/>
                  </a:lnTo>
                  <a:lnTo>
                    <a:pt x="184" y="363"/>
                  </a:lnTo>
                  <a:lnTo>
                    <a:pt x="203" y="350"/>
                  </a:lnTo>
                  <a:lnTo>
                    <a:pt x="226" y="333"/>
                  </a:lnTo>
                  <a:lnTo>
                    <a:pt x="247" y="316"/>
                  </a:lnTo>
                  <a:lnTo>
                    <a:pt x="265" y="300"/>
                  </a:lnTo>
                  <a:lnTo>
                    <a:pt x="271" y="294"/>
                  </a:lnTo>
                  <a:lnTo>
                    <a:pt x="276" y="288"/>
                  </a:lnTo>
                  <a:lnTo>
                    <a:pt x="279" y="285"/>
                  </a:lnTo>
                  <a:lnTo>
                    <a:pt x="279" y="282"/>
                  </a:lnTo>
                  <a:lnTo>
                    <a:pt x="277" y="282"/>
                  </a:lnTo>
                  <a:lnTo>
                    <a:pt x="273" y="284"/>
                  </a:lnTo>
                  <a:lnTo>
                    <a:pt x="267" y="287"/>
                  </a:lnTo>
                  <a:lnTo>
                    <a:pt x="259" y="292"/>
                  </a:lnTo>
                  <a:lnTo>
                    <a:pt x="240" y="305"/>
                  </a:lnTo>
                  <a:lnTo>
                    <a:pt x="218" y="322"/>
                  </a:lnTo>
                  <a:close/>
                  <a:moveTo>
                    <a:pt x="175" y="395"/>
                  </a:moveTo>
                  <a:lnTo>
                    <a:pt x="196" y="379"/>
                  </a:lnTo>
                  <a:lnTo>
                    <a:pt x="213" y="363"/>
                  </a:lnTo>
                  <a:lnTo>
                    <a:pt x="219" y="357"/>
                  </a:lnTo>
                  <a:lnTo>
                    <a:pt x="222" y="351"/>
                  </a:lnTo>
                  <a:lnTo>
                    <a:pt x="225" y="348"/>
                  </a:lnTo>
                  <a:lnTo>
                    <a:pt x="226" y="347"/>
                  </a:lnTo>
                  <a:lnTo>
                    <a:pt x="223" y="345"/>
                  </a:lnTo>
                  <a:lnTo>
                    <a:pt x="220" y="347"/>
                  </a:lnTo>
                  <a:lnTo>
                    <a:pt x="214" y="350"/>
                  </a:lnTo>
                  <a:lnTo>
                    <a:pt x="207" y="354"/>
                  </a:lnTo>
                  <a:lnTo>
                    <a:pt x="189" y="367"/>
                  </a:lnTo>
                  <a:lnTo>
                    <a:pt x="166" y="383"/>
                  </a:lnTo>
                  <a:lnTo>
                    <a:pt x="146" y="400"/>
                  </a:lnTo>
                  <a:lnTo>
                    <a:pt x="130" y="415"/>
                  </a:lnTo>
                  <a:lnTo>
                    <a:pt x="124" y="421"/>
                  </a:lnTo>
                  <a:lnTo>
                    <a:pt x="119" y="427"/>
                  </a:lnTo>
                  <a:lnTo>
                    <a:pt x="117" y="431"/>
                  </a:lnTo>
                  <a:lnTo>
                    <a:pt x="117" y="433"/>
                  </a:lnTo>
                  <a:lnTo>
                    <a:pt x="118" y="433"/>
                  </a:lnTo>
                  <a:lnTo>
                    <a:pt x="121" y="432"/>
                  </a:lnTo>
                  <a:lnTo>
                    <a:pt x="127" y="429"/>
                  </a:lnTo>
                  <a:lnTo>
                    <a:pt x="134" y="425"/>
                  </a:lnTo>
                  <a:lnTo>
                    <a:pt x="153" y="412"/>
                  </a:lnTo>
                  <a:lnTo>
                    <a:pt x="175" y="395"/>
                  </a:lnTo>
                  <a:close/>
                  <a:moveTo>
                    <a:pt x="315" y="267"/>
                  </a:moveTo>
                  <a:lnTo>
                    <a:pt x="292" y="285"/>
                  </a:lnTo>
                  <a:lnTo>
                    <a:pt x="276" y="300"/>
                  </a:lnTo>
                  <a:lnTo>
                    <a:pt x="269" y="307"/>
                  </a:lnTo>
                  <a:lnTo>
                    <a:pt x="264" y="312"/>
                  </a:lnTo>
                  <a:lnTo>
                    <a:pt x="262" y="316"/>
                  </a:lnTo>
                  <a:lnTo>
                    <a:pt x="262" y="318"/>
                  </a:lnTo>
                  <a:lnTo>
                    <a:pt x="263" y="319"/>
                  </a:lnTo>
                  <a:lnTo>
                    <a:pt x="267" y="317"/>
                  </a:lnTo>
                  <a:lnTo>
                    <a:pt x="273" y="314"/>
                  </a:lnTo>
                  <a:lnTo>
                    <a:pt x="281" y="310"/>
                  </a:lnTo>
                  <a:lnTo>
                    <a:pt x="301" y="297"/>
                  </a:lnTo>
                  <a:lnTo>
                    <a:pt x="323" y="280"/>
                  </a:lnTo>
                  <a:lnTo>
                    <a:pt x="346" y="262"/>
                  </a:lnTo>
                  <a:lnTo>
                    <a:pt x="364" y="247"/>
                  </a:lnTo>
                  <a:lnTo>
                    <a:pt x="370" y="241"/>
                  </a:lnTo>
                  <a:lnTo>
                    <a:pt x="374" y="235"/>
                  </a:lnTo>
                  <a:lnTo>
                    <a:pt x="378" y="231"/>
                  </a:lnTo>
                  <a:lnTo>
                    <a:pt x="378" y="229"/>
                  </a:lnTo>
                  <a:lnTo>
                    <a:pt x="376" y="229"/>
                  </a:lnTo>
                  <a:lnTo>
                    <a:pt x="372" y="230"/>
                  </a:lnTo>
                  <a:lnTo>
                    <a:pt x="366" y="232"/>
                  </a:lnTo>
                  <a:lnTo>
                    <a:pt x="358" y="237"/>
                  </a:lnTo>
                  <a:lnTo>
                    <a:pt x="339" y="250"/>
                  </a:lnTo>
                  <a:lnTo>
                    <a:pt x="315" y="267"/>
                  </a:lnTo>
                  <a:close/>
                  <a:moveTo>
                    <a:pt x="178" y="406"/>
                  </a:moveTo>
                  <a:lnTo>
                    <a:pt x="176" y="406"/>
                  </a:lnTo>
                  <a:lnTo>
                    <a:pt x="172" y="407"/>
                  </a:lnTo>
                  <a:lnTo>
                    <a:pt x="168" y="410"/>
                  </a:lnTo>
                  <a:lnTo>
                    <a:pt x="161" y="414"/>
                  </a:lnTo>
                  <a:lnTo>
                    <a:pt x="143" y="426"/>
                  </a:lnTo>
                  <a:lnTo>
                    <a:pt x="123" y="442"/>
                  </a:lnTo>
                  <a:lnTo>
                    <a:pt x="102" y="458"/>
                  </a:lnTo>
                  <a:lnTo>
                    <a:pt x="86" y="474"/>
                  </a:lnTo>
                  <a:lnTo>
                    <a:pt x="81" y="480"/>
                  </a:lnTo>
                  <a:lnTo>
                    <a:pt x="76" y="484"/>
                  </a:lnTo>
                  <a:lnTo>
                    <a:pt x="74" y="488"/>
                  </a:lnTo>
                  <a:lnTo>
                    <a:pt x="74" y="490"/>
                  </a:lnTo>
                  <a:lnTo>
                    <a:pt x="75" y="490"/>
                  </a:lnTo>
                  <a:lnTo>
                    <a:pt x="80" y="489"/>
                  </a:lnTo>
                  <a:lnTo>
                    <a:pt x="84" y="487"/>
                  </a:lnTo>
                  <a:lnTo>
                    <a:pt x="92" y="482"/>
                  </a:lnTo>
                  <a:lnTo>
                    <a:pt x="109" y="470"/>
                  </a:lnTo>
                  <a:lnTo>
                    <a:pt x="130" y="455"/>
                  </a:lnTo>
                  <a:lnTo>
                    <a:pt x="150" y="437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76" y="412"/>
                  </a:lnTo>
                  <a:lnTo>
                    <a:pt x="178" y="408"/>
                  </a:lnTo>
                  <a:lnTo>
                    <a:pt x="178" y="406"/>
                  </a:lnTo>
                  <a:close/>
                  <a:moveTo>
                    <a:pt x="272" y="343"/>
                  </a:moveTo>
                  <a:lnTo>
                    <a:pt x="294" y="325"/>
                  </a:lnTo>
                  <a:lnTo>
                    <a:pt x="310" y="310"/>
                  </a:lnTo>
                  <a:lnTo>
                    <a:pt x="316" y="304"/>
                  </a:lnTo>
                  <a:lnTo>
                    <a:pt x="321" y="299"/>
                  </a:lnTo>
                  <a:lnTo>
                    <a:pt x="323" y="295"/>
                  </a:lnTo>
                  <a:lnTo>
                    <a:pt x="323" y="293"/>
                  </a:lnTo>
                  <a:lnTo>
                    <a:pt x="322" y="292"/>
                  </a:lnTo>
                  <a:lnTo>
                    <a:pt x="317" y="293"/>
                  </a:lnTo>
                  <a:lnTo>
                    <a:pt x="311" y="297"/>
                  </a:lnTo>
                  <a:lnTo>
                    <a:pt x="304" y="300"/>
                  </a:lnTo>
                  <a:lnTo>
                    <a:pt x="285" y="313"/>
                  </a:lnTo>
                  <a:lnTo>
                    <a:pt x="264" y="329"/>
                  </a:lnTo>
                  <a:lnTo>
                    <a:pt x="243" y="347"/>
                  </a:lnTo>
                  <a:lnTo>
                    <a:pt x="226" y="362"/>
                  </a:lnTo>
                  <a:lnTo>
                    <a:pt x="220" y="368"/>
                  </a:lnTo>
                  <a:lnTo>
                    <a:pt x="215" y="374"/>
                  </a:lnTo>
                  <a:lnTo>
                    <a:pt x="213" y="377"/>
                  </a:lnTo>
                  <a:lnTo>
                    <a:pt x="212" y="380"/>
                  </a:lnTo>
                  <a:lnTo>
                    <a:pt x="214" y="380"/>
                  </a:lnTo>
                  <a:lnTo>
                    <a:pt x="218" y="379"/>
                  </a:lnTo>
                  <a:lnTo>
                    <a:pt x="223" y="375"/>
                  </a:lnTo>
                  <a:lnTo>
                    <a:pt x="232" y="371"/>
                  </a:lnTo>
                  <a:lnTo>
                    <a:pt x="250" y="358"/>
                  </a:lnTo>
                  <a:lnTo>
                    <a:pt x="272" y="343"/>
                  </a:lnTo>
                  <a:close/>
                  <a:moveTo>
                    <a:pt x="90" y="511"/>
                  </a:moveTo>
                  <a:lnTo>
                    <a:pt x="111" y="494"/>
                  </a:lnTo>
                  <a:lnTo>
                    <a:pt x="125" y="480"/>
                  </a:lnTo>
                  <a:lnTo>
                    <a:pt x="131" y="474"/>
                  </a:lnTo>
                  <a:lnTo>
                    <a:pt x="134" y="469"/>
                  </a:lnTo>
                  <a:lnTo>
                    <a:pt x="137" y="465"/>
                  </a:lnTo>
                  <a:lnTo>
                    <a:pt x="137" y="463"/>
                  </a:lnTo>
                  <a:lnTo>
                    <a:pt x="136" y="463"/>
                  </a:lnTo>
                  <a:lnTo>
                    <a:pt x="132" y="464"/>
                  </a:lnTo>
                  <a:lnTo>
                    <a:pt x="126" y="467"/>
                  </a:lnTo>
                  <a:lnTo>
                    <a:pt x="120" y="471"/>
                  </a:lnTo>
                  <a:lnTo>
                    <a:pt x="102" y="482"/>
                  </a:lnTo>
                  <a:lnTo>
                    <a:pt x="83" y="497"/>
                  </a:lnTo>
                  <a:lnTo>
                    <a:pt x="64" y="514"/>
                  </a:lnTo>
                  <a:lnTo>
                    <a:pt x="49" y="528"/>
                  </a:lnTo>
                  <a:lnTo>
                    <a:pt x="44" y="534"/>
                  </a:lnTo>
                  <a:lnTo>
                    <a:pt x="39" y="539"/>
                  </a:lnTo>
                  <a:lnTo>
                    <a:pt x="37" y="543"/>
                  </a:lnTo>
                  <a:lnTo>
                    <a:pt x="37" y="545"/>
                  </a:lnTo>
                  <a:lnTo>
                    <a:pt x="39" y="545"/>
                  </a:lnTo>
                  <a:lnTo>
                    <a:pt x="43" y="544"/>
                  </a:lnTo>
                  <a:lnTo>
                    <a:pt x="48" y="541"/>
                  </a:lnTo>
                  <a:lnTo>
                    <a:pt x="55" y="537"/>
                  </a:lnTo>
                  <a:lnTo>
                    <a:pt x="71" y="526"/>
                  </a:lnTo>
                  <a:lnTo>
                    <a:pt x="90" y="511"/>
                  </a:lnTo>
                  <a:close/>
                  <a:moveTo>
                    <a:pt x="227" y="401"/>
                  </a:moveTo>
                  <a:lnTo>
                    <a:pt x="247" y="385"/>
                  </a:lnTo>
                  <a:lnTo>
                    <a:pt x="263" y="370"/>
                  </a:lnTo>
                  <a:lnTo>
                    <a:pt x="269" y="364"/>
                  </a:lnTo>
                  <a:lnTo>
                    <a:pt x="273" y="360"/>
                  </a:lnTo>
                  <a:lnTo>
                    <a:pt x="276" y="356"/>
                  </a:lnTo>
                  <a:lnTo>
                    <a:pt x="276" y="354"/>
                  </a:lnTo>
                  <a:lnTo>
                    <a:pt x="275" y="352"/>
                  </a:lnTo>
                  <a:lnTo>
                    <a:pt x="270" y="354"/>
                  </a:lnTo>
                  <a:lnTo>
                    <a:pt x="264" y="357"/>
                  </a:lnTo>
                  <a:lnTo>
                    <a:pt x="257" y="361"/>
                  </a:lnTo>
                  <a:lnTo>
                    <a:pt x="240" y="373"/>
                  </a:lnTo>
                  <a:lnTo>
                    <a:pt x="219" y="389"/>
                  </a:lnTo>
                  <a:lnTo>
                    <a:pt x="199" y="406"/>
                  </a:lnTo>
                  <a:lnTo>
                    <a:pt x="182" y="420"/>
                  </a:lnTo>
                  <a:lnTo>
                    <a:pt x="176" y="426"/>
                  </a:lnTo>
                  <a:lnTo>
                    <a:pt x="172" y="432"/>
                  </a:lnTo>
                  <a:lnTo>
                    <a:pt x="170" y="436"/>
                  </a:lnTo>
                  <a:lnTo>
                    <a:pt x="169" y="437"/>
                  </a:lnTo>
                  <a:lnTo>
                    <a:pt x="171" y="438"/>
                  </a:lnTo>
                  <a:lnTo>
                    <a:pt x="175" y="437"/>
                  </a:lnTo>
                  <a:lnTo>
                    <a:pt x="181" y="433"/>
                  </a:lnTo>
                  <a:lnTo>
                    <a:pt x="188" y="430"/>
                  </a:lnTo>
                  <a:lnTo>
                    <a:pt x="206" y="418"/>
                  </a:lnTo>
                  <a:lnTo>
                    <a:pt x="227" y="401"/>
                  </a:lnTo>
                  <a:close/>
                  <a:moveTo>
                    <a:pt x="57" y="563"/>
                  </a:moveTo>
                  <a:lnTo>
                    <a:pt x="76" y="547"/>
                  </a:lnTo>
                  <a:lnTo>
                    <a:pt x="90" y="533"/>
                  </a:lnTo>
                  <a:lnTo>
                    <a:pt x="95" y="528"/>
                  </a:lnTo>
                  <a:lnTo>
                    <a:pt x="100" y="524"/>
                  </a:lnTo>
                  <a:lnTo>
                    <a:pt x="101" y="520"/>
                  </a:lnTo>
                  <a:lnTo>
                    <a:pt x="102" y="518"/>
                  </a:lnTo>
                  <a:lnTo>
                    <a:pt x="100" y="518"/>
                  </a:lnTo>
                  <a:lnTo>
                    <a:pt x="96" y="518"/>
                  </a:lnTo>
                  <a:lnTo>
                    <a:pt x="92" y="521"/>
                  </a:lnTo>
                  <a:lnTo>
                    <a:pt x="84" y="525"/>
                  </a:lnTo>
                  <a:lnTo>
                    <a:pt x="69" y="535"/>
                  </a:lnTo>
                  <a:lnTo>
                    <a:pt x="50" y="551"/>
                  </a:lnTo>
                  <a:lnTo>
                    <a:pt x="32" y="566"/>
                  </a:lnTo>
                  <a:lnTo>
                    <a:pt x="17" y="581"/>
                  </a:lnTo>
                  <a:lnTo>
                    <a:pt x="12" y="587"/>
                  </a:lnTo>
                  <a:lnTo>
                    <a:pt x="8" y="591"/>
                  </a:lnTo>
                  <a:lnTo>
                    <a:pt x="6" y="594"/>
                  </a:lnTo>
                  <a:lnTo>
                    <a:pt x="6" y="596"/>
                  </a:lnTo>
                  <a:lnTo>
                    <a:pt x="8" y="597"/>
                  </a:lnTo>
                  <a:lnTo>
                    <a:pt x="11" y="596"/>
                  </a:lnTo>
                  <a:lnTo>
                    <a:pt x="17" y="594"/>
                  </a:lnTo>
                  <a:lnTo>
                    <a:pt x="23" y="589"/>
                  </a:lnTo>
                  <a:lnTo>
                    <a:pt x="39" y="578"/>
                  </a:lnTo>
                  <a:lnTo>
                    <a:pt x="57" y="563"/>
                  </a:lnTo>
                  <a:close/>
                  <a:moveTo>
                    <a:pt x="234" y="412"/>
                  </a:moveTo>
                  <a:lnTo>
                    <a:pt x="232" y="411"/>
                  </a:lnTo>
                  <a:lnTo>
                    <a:pt x="228" y="412"/>
                  </a:lnTo>
                  <a:lnTo>
                    <a:pt x="223" y="414"/>
                  </a:lnTo>
                  <a:lnTo>
                    <a:pt x="216" y="419"/>
                  </a:lnTo>
                  <a:lnTo>
                    <a:pt x="200" y="430"/>
                  </a:lnTo>
                  <a:lnTo>
                    <a:pt x="180" y="445"/>
                  </a:lnTo>
                  <a:lnTo>
                    <a:pt x="159" y="462"/>
                  </a:lnTo>
                  <a:lnTo>
                    <a:pt x="145" y="476"/>
                  </a:lnTo>
                  <a:lnTo>
                    <a:pt x="139" y="482"/>
                  </a:lnTo>
                  <a:lnTo>
                    <a:pt x="136" y="487"/>
                  </a:lnTo>
                  <a:lnTo>
                    <a:pt x="133" y="490"/>
                  </a:lnTo>
                  <a:lnTo>
                    <a:pt x="133" y="493"/>
                  </a:lnTo>
                  <a:lnTo>
                    <a:pt x="134" y="493"/>
                  </a:lnTo>
                  <a:lnTo>
                    <a:pt x="138" y="491"/>
                  </a:lnTo>
                  <a:lnTo>
                    <a:pt x="144" y="489"/>
                  </a:lnTo>
                  <a:lnTo>
                    <a:pt x="150" y="486"/>
                  </a:lnTo>
                  <a:lnTo>
                    <a:pt x="168" y="474"/>
                  </a:lnTo>
                  <a:lnTo>
                    <a:pt x="188" y="458"/>
                  </a:lnTo>
                  <a:lnTo>
                    <a:pt x="207" y="442"/>
                  </a:lnTo>
                  <a:lnTo>
                    <a:pt x="222" y="427"/>
                  </a:lnTo>
                  <a:lnTo>
                    <a:pt x="228" y="421"/>
                  </a:lnTo>
                  <a:lnTo>
                    <a:pt x="232" y="417"/>
                  </a:lnTo>
                  <a:lnTo>
                    <a:pt x="234" y="413"/>
                  </a:lnTo>
                  <a:lnTo>
                    <a:pt x="234" y="412"/>
                  </a:lnTo>
                  <a:close/>
                  <a:moveTo>
                    <a:pt x="326" y="350"/>
                  </a:moveTo>
                  <a:lnTo>
                    <a:pt x="346" y="333"/>
                  </a:lnTo>
                  <a:lnTo>
                    <a:pt x="362" y="319"/>
                  </a:lnTo>
                  <a:lnTo>
                    <a:pt x="368" y="313"/>
                  </a:lnTo>
                  <a:lnTo>
                    <a:pt x="373" y="307"/>
                  </a:lnTo>
                  <a:lnTo>
                    <a:pt x="376" y="304"/>
                  </a:lnTo>
                  <a:lnTo>
                    <a:pt x="376" y="301"/>
                  </a:lnTo>
                  <a:lnTo>
                    <a:pt x="373" y="301"/>
                  </a:lnTo>
                  <a:lnTo>
                    <a:pt x="370" y="303"/>
                  </a:lnTo>
                  <a:lnTo>
                    <a:pt x="364" y="305"/>
                  </a:lnTo>
                  <a:lnTo>
                    <a:pt x="357" y="310"/>
                  </a:lnTo>
                  <a:lnTo>
                    <a:pt x="339" y="322"/>
                  </a:lnTo>
                  <a:lnTo>
                    <a:pt x="317" y="337"/>
                  </a:lnTo>
                  <a:lnTo>
                    <a:pt x="296" y="354"/>
                  </a:lnTo>
                  <a:lnTo>
                    <a:pt x="281" y="368"/>
                  </a:lnTo>
                  <a:lnTo>
                    <a:pt x="273" y="375"/>
                  </a:lnTo>
                  <a:lnTo>
                    <a:pt x="270" y="380"/>
                  </a:lnTo>
                  <a:lnTo>
                    <a:pt x="267" y="383"/>
                  </a:lnTo>
                  <a:lnTo>
                    <a:pt x="267" y="386"/>
                  </a:lnTo>
                  <a:lnTo>
                    <a:pt x="269" y="386"/>
                  </a:lnTo>
                  <a:lnTo>
                    <a:pt x="273" y="385"/>
                  </a:lnTo>
                  <a:lnTo>
                    <a:pt x="278" y="382"/>
                  </a:lnTo>
                  <a:lnTo>
                    <a:pt x="286" y="377"/>
                  </a:lnTo>
                  <a:lnTo>
                    <a:pt x="304" y="366"/>
                  </a:lnTo>
                  <a:lnTo>
                    <a:pt x="326" y="350"/>
                  </a:lnTo>
                  <a:close/>
                  <a:moveTo>
                    <a:pt x="153" y="512"/>
                  </a:moveTo>
                  <a:lnTo>
                    <a:pt x="172" y="496"/>
                  </a:lnTo>
                  <a:lnTo>
                    <a:pt x="187" y="482"/>
                  </a:lnTo>
                  <a:lnTo>
                    <a:pt x="193" y="477"/>
                  </a:lnTo>
                  <a:lnTo>
                    <a:pt x="196" y="472"/>
                  </a:lnTo>
                  <a:lnTo>
                    <a:pt x="199" y="469"/>
                  </a:lnTo>
                  <a:lnTo>
                    <a:pt x="199" y="467"/>
                  </a:lnTo>
                  <a:lnTo>
                    <a:pt x="197" y="465"/>
                  </a:lnTo>
                  <a:lnTo>
                    <a:pt x="194" y="467"/>
                  </a:lnTo>
                  <a:lnTo>
                    <a:pt x="188" y="469"/>
                  </a:lnTo>
                  <a:lnTo>
                    <a:pt x="182" y="474"/>
                  </a:lnTo>
                  <a:lnTo>
                    <a:pt x="165" y="484"/>
                  </a:lnTo>
                  <a:lnTo>
                    <a:pt x="146" y="499"/>
                  </a:lnTo>
                  <a:lnTo>
                    <a:pt x="127" y="515"/>
                  </a:lnTo>
                  <a:lnTo>
                    <a:pt x="113" y="528"/>
                  </a:lnTo>
                  <a:lnTo>
                    <a:pt x="107" y="534"/>
                  </a:lnTo>
                  <a:lnTo>
                    <a:pt x="104" y="539"/>
                  </a:lnTo>
                  <a:lnTo>
                    <a:pt x="101" y="543"/>
                  </a:lnTo>
                  <a:lnTo>
                    <a:pt x="101" y="545"/>
                  </a:lnTo>
                  <a:lnTo>
                    <a:pt x="104" y="545"/>
                  </a:lnTo>
                  <a:lnTo>
                    <a:pt x="107" y="544"/>
                  </a:lnTo>
                  <a:lnTo>
                    <a:pt x="112" y="541"/>
                  </a:lnTo>
                  <a:lnTo>
                    <a:pt x="119" y="538"/>
                  </a:lnTo>
                  <a:lnTo>
                    <a:pt x="134" y="527"/>
                  </a:lnTo>
                  <a:lnTo>
                    <a:pt x="153" y="512"/>
                  </a:lnTo>
                  <a:close/>
                  <a:moveTo>
                    <a:pt x="286" y="407"/>
                  </a:moveTo>
                  <a:lnTo>
                    <a:pt x="305" y="392"/>
                  </a:lnTo>
                  <a:lnTo>
                    <a:pt x="321" y="377"/>
                  </a:lnTo>
                  <a:lnTo>
                    <a:pt x="327" y="371"/>
                  </a:lnTo>
                  <a:lnTo>
                    <a:pt x="330" y="367"/>
                  </a:lnTo>
                  <a:lnTo>
                    <a:pt x="333" y="363"/>
                  </a:lnTo>
                  <a:lnTo>
                    <a:pt x="333" y="361"/>
                  </a:lnTo>
                  <a:lnTo>
                    <a:pt x="332" y="360"/>
                  </a:lnTo>
                  <a:lnTo>
                    <a:pt x="328" y="361"/>
                  </a:lnTo>
                  <a:lnTo>
                    <a:pt x="322" y="363"/>
                  </a:lnTo>
                  <a:lnTo>
                    <a:pt x="315" y="368"/>
                  </a:lnTo>
                  <a:lnTo>
                    <a:pt x="298" y="379"/>
                  </a:lnTo>
                  <a:lnTo>
                    <a:pt x="277" y="394"/>
                  </a:lnTo>
                  <a:lnTo>
                    <a:pt x="258" y="411"/>
                  </a:lnTo>
                  <a:lnTo>
                    <a:pt x="243" y="425"/>
                  </a:lnTo>
                  <a:lnTo>
                    <a:pt x="237" y="431"/>
                  </a:lnTo>
                  <a:lnTo>
                    <a:pt x="233" y="436"/>
                  </a:lnTo>
                  <a:lnTo>
                    <a:pt x="231" y="439"/>
                  </a:lnTo>
                  <a:lnTo>
                    <a:pt x="231" y="442"/>
                  </a:lnTo>
                  <a:lnTo>
                    <a:pt x="232" y="442"/>
                  </a:lnTo>
                  <a:lnTo>
                    <a:pt x="235" y="440"/>
                  </a:lnTo>
                  <a:lnTo>
                    <a:pt x="241" y="438"/>
                  </a:lnTo>
                  <a:lnTo>
                    <a:pt x="248" y="434"/>
                  </a:lnTo>
                  <a:lnTo>
                    <a:pt x="265" y="423"/>
                  </a:lnTo>
                  <a:lnTo>
                    <a:pt x="286" y="407"/>
                  </a:lnTo>
                  <a:close/>
                  <a:moveTo>
                    <a:pt x="169" y="519"/>
                  </a:moveTo>
                  <a:lnTo>
                    <a:pt x="166" y="518"/>
                  </a:lnTo>
                  <a:lnTo>
                    <a:pt x="163" y="519"/>
                  </a:lnTo>
                  <a:lnTo>
                    <a:pt x="158" y="521"/>
                  </a:lnTo>
                  <a:lnTo>
                    <a:pt x="152" y="525"/>
                  </a:lnTo>
                  <a:lnTo>
                    <a:pt x="137" y="535"/>
                  </a:lnTo>
                  <a:lnTo>
                    <a:pt x="118" y="550"/>
                  </a:lnTo>
                  <a:lnTo>
                    <a:pt x="100" y="565"/>
                  </a:lnTo>
                  <a:lnTo>
                    <a:pt x="87" y="578"/>
                  </a:lnTo>
                  <a:lnTo>
                    <a:pt x="81" y="584"/>
                  </a:lnTo>
                  <a:lnTo>
                    <a:pt x="77" y="589"/>
                  </a:lnTo>
                  <a:lnTo>
                    <a:pt x="76" y="592"/>
                  </a:lnTo>
                  <a:lnTo>
                    <a:pt x="76" y="595"/>
                  </a:lnTo>
                  <a:lnTo>
                    <a:pt x="77" y="595"/>
                  </a:lnTo>
                  <a:lnTo>
                    <a:pt x="81" y="594"/>
                  </a:lnTo>
                  <a:lnTo>
                    <a:pt x="86" y="591"/>
                  </a:lnTo>
                  <a:lnTo>
                    <a:pt x="93" y="588"/>
                  </a:lnTo>
                  <a:lnTo>
                    <a:pt x="108" y="577"/>
                  </a:lnTo>
                  <a:lnTo>
                    <a:pt x="126" y="563"/>
                  </a:lnTo>
                  <a:lnTo>
                    <a:pt x="144" y="547"/>
                  </a:lnTo>
                  <a:lnTo>
                    <a:pt x="158" y="534"/>
                  </a:lnTo>
                  <a:lnTo>
                    <a:pt x="163" y="528"/>
                  </a:lnTo>
                  <a:lnTo>
                    <a:pt x="166" y="525"/>
                  </a:lnTo>
                  <a:lnTo>
                    <a:pt x="169" y="521"/>
                  </a:lnTo>
                  <a:lnTo>
                    <a:pt x="169" y="519"/>
                  </a:lnTo>
                  <a:close/>
                  <a:moveTo>
                    <a:pt x="297" y="417"/>
                  </a:moveTo>
                  <a:lnTo>
                    <a:pt x="296" y="415"/>
                  </a:lnTo>
                  <a:lnTo>
                    <a:pt x="292" y="417"/>
                  </a:lnTo>
                  <a:lnTo>
                    <a:pt x="286" y="419"/>
                  </a:lnTo>
                  <a:lnTo>
                    <a:pt x="281" y="423"/>
                  </a:lnTo>
                  <a:lnTo>
                    <a:pt x="264" y="433"/>
                  </a:lnTo>
                  <a:lnTo>
                    <a:pt x="244" y="449"/>
                  </a:lnTo>
                  <a:lnTo>
                    <a:pt x="225" y="464"/>
                  </a:lnTo>
                  <a:lnTo>
                    <a:pt x="210" y="478"/>
                  </a:lnTo>
                  <a:lnTo>
                    <a:pt x="204" y="484"/>
                  </a:lnTo>
                  <a:lnTo>
                    <a:pt x="201" y="489"/>
                  </a:lnTo>
                  <a:lnTo>
                    <a:pt x="199" y="493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4" y="494"/>
                  </a:lnTo>
                  <a:lnTo>
                    <a:pt x="209" y="491"/>
                  </a:lnTo>
                  <a:lnTo>
                    <a:pt x="216" y="488"/>
                  </a:lnTo>
                  <a:lnTo>
                    <a:pt x="233" y="477"/>
                  </a:lnTo>
                  <a:lnTo>
                    <a:pt x="252" y="462"/>
                  </a:lnTo>
                  <a:lnTo>
                    <a:pt x="271" y="446"/>
                  </a:lnTo>
                  <a:lnTo>
                    <a:pt x="286" y="432"/>
                  </a:lnTo>
                  <a:lnTo>
                    <a:pt x="291" y="427"/>
                  </a:lnTo>
                  <a:lnTo>
                    <a:pt x="295" y="421"/>
                  </a:lnTo>
                  <a:lnTo>
                    <a:pt x="297" y="418"/>
                  </a:lnTo>
                  <a:lnTo>
                    <a:pt x="297" y="417"/>
                  </a:lnTo>
                  <a:close/>
                  <a:moveTo>
                    <a:pt x="96" y="598"/>
                  </a:moveTo>
                  <a:lnTo>
                    <a:pt x="79" y="614"/>
                  </a:lnTo>
                  <a:lnTo>
                    <a:pt x="65" y="627"/>
                  </a:lnTo>
                  <a:lnTo>
                    <a:pt x="61" y="632"/>
                  </a:lnTo>
                  <a:lnTo>
                    <a:pt x="57" y="636"/>
                  </a:lnTo>
                  <a:lnTo>
                    <a:pt x="56" y="640"/>
                  </a:lnTo>
                  <a:lnTo>
                    <a:pt x="56" y="642"/>
                  </a:lnTo>
                  <a:lnTo>
                    <a:pt x="57" y="642"/>
                  </a:lnTo>
                  <a:lnTo>
                    <a:pt x="61" y="641"/>
                  </a:lnTo>
                  <a:lnTo>
                    <a:pt x="65" y="639"/>
                  </a:lnTo>
                  <a:lnTo>
                    <a:pt x="71" y="635"/>
                  </a:lnTo>
                  <a:lnTo>
                    <a:pt x="87" y="626"/>
                  </a:lnTo>
                  <a:lnTo>
                    <a:pt x="104" y="611"/>
                  </a:lnTo>
                  <a:lnTo>
                    <a:pt x="121" y="597"/>
                  </a:lnTo>
                  <a:lnTo>
                    <a:pt x="134" y="584"/>
                  </a:lnTo>
                  <a:lnTo>
                    <a:pt x="139" y="578"/>
                  </a:lnTo>
                  <a:lnTo>
                    <a:pt x="143" y="573"/>
                  </a:lnTo>
                  <a:lnTo>
                    <a:pt x="144" y="571"/>
                  </a:lnTo>
                  <a:lnTo>
                    <a:pt x="144" y="569"/>
                  </a:lnTo>
                  <a:lnTo>
                    <a:pt x="143" y="568"/>
                  </a:lnTo>
                  <a:lnTo>
                    <a:pt x="139" y="569"/>
                  </a:lnTo>
                  <a:lnTo>
                    <a:pt x="134" y="571"/>
                  </a:lnTo>
                  <a:lnTo>
                    <a:pt x="128" y="575"/>
                  </a:lnTo>
                  <a:lnTo>
                    <a:pt x="113" y="584"/>
                  </a:lnTo>
                  <a:lnTo>
                    <a:pt x="96" y="598"/>
                  </a:lnTo>
                  <a:close/>
                  <a:moveTo>
                    <a:pt x="267" y="469"/>
                  </a:moveTo>
                  <a:lnTo>
                    <a:pt x="265" y="469"/>
                  </a:lnTo>
                  <a:lnTo>
                    <a:pt x="262" y="470"/>
                  </a:lnTo>
                  <a:lnTo>
                    <a:pt x="257" y="472"/>
                  </a:lnTo>
                  <a:lnTo>
                    <a:pt x="251" y="476"/>
                  </a:lnTo>
                  <a:lnTo>
                    <a:pt x="234" y="486"/>
                  </a:lnTo>
                  <a:lnTo>
                    <a:pt x="216" y="500"/>
                  </a:lnTo>
                  <a:lnTo>
                    <a:pt x="197" y="515"/>
                  </a:lnTo>
                  <a:lnTo>
                    <a:pt x="184" y="530"/>
                  </a:lnTo>
                  <a:lnTo>
                    <a:pt x="178" y="534"/>
                  </a:lnTo>
                  <a:lnTo>
                    <a:pt x="175" y="539"/>
                  </a:lnTo>
                  <a:lnTo>
                    <a:pt x="174" y="543"/>
                  </a:lnTo>
                  <a:lnTo>
                    <a:pt x="172" y="545"/>
                  </a:lnTo>
                  <a:lnTo>
                    <a:pt x="175" y="546"/>
                  </a:lnTo>
                  <a:lnTo>
                    <a:pt x="178" y="545"/>
                  </a:lnTo>
                  <a:lnTo>
                    <a:pt x="183" y="543"/>
                  </a:lnTo>
                  <a:lnTo>
                    <a:pt x="190" y="539"/>
                  </a:lnTo>
                  <a:lnTo>
                    <a:pt x="206" y="528"/>
                  </a:lnTo>
                  <a:lnTo>
                    <a:pt x="225" y="514"/>
                  </a:lnTo>
                  <a:lnTo>
                    <a:pt x="243" y="499"/>
                  </a:lnTo>
                  <a:lnTo>
                    <a:pt x="257" y="486"/>
                  </a:lnTo>
                  <a:lnTo>
                    <a:pt x="262" y="480"/>
                  </a:lnTo>
                  <a:lnTo>
                    <a:pt x="265" y="475"/>
                  </a:lnTo>
                  <a:lnTo>
                    <a:pt x="267" y="471"/>
                  </a:lnTo>
                  <a:lnTo>
                    <a:pt x="267" y="469"/>
                  </a:lnTo>
                  <a:close/>
                  <a:moveTo>
                    <a:pt x="79" y="645"/>
                  </a:moveTo>
                  <a:lnTo>
                    <a:pt x="62" y="659"/>
                  </a:lnTo>
                  <a:lnTo>
                    <a:pt x="50" y="671"/>
                  </a:lnTo>
                  <a:lnTo>
                    <a:pt x="45" y="677"/>
                  </a:lnTo>
                  <a:lnTo>
                    <a:pt x="42" y="682"/>
                  </a:lnTo>
                  <a:lnTo>
                    <a:pt x="41" y="684"/>
                  </a:lnTo>
                  <a:lnTo>
                    <a:pt x="41" y="686"/>
                  </a:lnTo>
                  <a:lnTo>
                    <a:pt x="42" y="688"/>
                  </a:lnTo>
                  <a:lnTo>
                    <a:pt x="45" y="686"/>
                  </a:lnTo>
                  <a:lnTo>
                    <a:pt x="50" y="684"/>
                  </a:lnTo>
                  <a:lnTo>
                    <a:pt x="56" y="680"/>
                  </a:lnTo>
                  <a:lnTo>
                    <a:pt x="70" y="671"/>
                  </a:lnTo>
                  <a:lnTo>
                    <a:pt x="87" y="658"/>
                  </a:lnTo>
                  <a:lnTo>
                    <a:pt x="104" y="644"/>
                  </a:lnTo>
                  <a:lnTo>
                    <a:pt x="115" y="631"/>
                  </a:lnTo>
                  <a:lnTo>
                    <a:pt x="120" y="626"/>
                  </a:lnTo>
                  <a:lnTo>
                    <a:pt x="124" y="621"/>
                  </a:lnTo>
                  <a:lnTo>
                    <a:pt x="125" y="617"/>
                  </a:lnTo>
                  <a:lnTo>
                    <a:pt x="125" y="616"/>
                  </a:lnTo>
                  <a:lnTo>
                    <a:pt x="124" y="615"/>
                  </a:lnTo>
                  <a:lnTo>
                    <a:pt x="120" y="616"/>
                  </a:lnTo>
                  <a:lnTo>
                    <a:pt x="115" y="619"/>
                  </a:lnTo>
                  <a:lnTo>
                    <a:pt x="109" y="621"/>
                  </a:lnTo>
                  <a:lnTo>
                    <a:pt x="95" y="632"/>
                  </a:lnTo>
                  <a:lnTo>
                    <a:pt x="79" y="645"/>
                  </a:lnTo>
                  <a:close/>
                  <a:moveTo>
                    <a:pt x="194" y="550"/>
                  </a:moveTo>
                  <a:lnTo>
                    <a:pt x="176" y="564"/>
                  </a:lnTo>
                  <a:lnTo>
                    <a:pt x="163" y="577"/>
                  </a:lnTo>
                  <a:lnTo>
                    <a:pt x="158" y="583"/>
                  </a:lnTo>
                  <a:lnTo>
                    <a:pt x="155" y="588"/>
                  </a:lnTo>
                  <a:lnTo>
                    <a:pt x="152" y="591"/>
                  </a:lnTo>
                  <a:lnTo>
                    <a:pt x="152" y="594"/>
                  </a:lnTo>
                  <a:lnTo>
                    <a:pt x="155" y="594"/>
                  </a:lnTo>
                  <a:lnTo>
                    <a:pt x="158" y="592"/>
                  </a:lnTo>
                  <a:lnTo>
                    <a:pt x="163" y="591"/>
                  </a:lnTo>
                  <a:lnTo>
                    <a:pt x="169" y="588"/>
                  </a:lnTo>
                  <a:lnTo>
                    <a:pt x="184" y="577"/>
                  </a:lnTo>
                  <a:lnTo>
                    <a:pt x="202" y="563"/>
                  </a:lnTo>
                  <a:lnTo>
                    <a:pt x="220" y="549"/>
                  </a:lnTo>
                  <a:lnTo>
                    <a:pt x="233" y="535"/>
                  </a:lnTo>
                  <a:lnTo>
                    <a:pt x="238" y="531"/>
                  </a:lnTo>
                  <a:lnTo>
                    <a:pt x="241" y="526"/>
                  </a:lnTo>
                  <a:lnTo>
                    <a:pt x="243" y="522"/>
                  </a:lnTo>
                  <a:lnTo>
                    <a:pt x="243" y="520"/>
                  </a:lnTo>
                  <a:lnTo>
                    <a:pt x="241" y="520"/>
                  </a:lnTo>
                  <a:lnTo>
                    <a:pt x="238" y="520"/>
                  </a:lnTo>
                  <a:lnTo>
                    <a:pt x="233" y="522"/>
                  </a:lnTo>
                  <a:lnTo>
                    <a:pt x="227" y="526"/>
                  </a:lnTo>
                  <a:lnTo>
                    <a:pt x="212" y="535"/>
                  </a:lnTo>
                  <a:lnTo>
                    <a:pt x="194" y="550"/>
                  </a:lnTo>
                  <a:close/>
                  <a:moveTo>
                    <a:pt x="324" y="467"/>
                  </a:moveTo>
                  <a:lnTo>
                    <a:pt x="343" y="451"/>
                  </a:lnTo>
                  <a:lnTo>
                    <a:pt x="358" y="438"/>
                  </a:lnTo>
                  <a:lnTo>
                    <a:pt x="362" y="432"/>
                  </a:lnTo>
                  <a:lnTo>
                    <a:pt x="366" y="427"/>
                  </a:lnTo>
                  <a:lnTo>
                    <a:pt x="368" y="424"/>
                  </a:lnTo>
                  <a:lnTo>
                    <a:pt x="368" y="421"/>
                  </a:lnTo>
                  <a:lnTo>
                    <a:pt x="366" y="420"/>
                  </a:lnTo>
                  <a:lnTo>
                    <a:pt x="362" y="421"/>
                  </a:lnTo>
                  <a:lnTo>
                    <a:pt x="358" y="424"/>
                  </a:lnTo>
                  <a:lnTo>
                    <a:pt x="351" y="427"/>
                  </a:lnTo>
                  <a:lnTo>
                    <a:pt x="335" y="438"/>
                  </a:lnTo>
                  <a:lnTo>
                    <a:pt x="316" y="451"/>
                  </a:lnTo>
                  <a:lnTo>
                    <a:pt x="297" y="467"/>
                  </a:lnTo>
                  <a:lnTo>
                    <a:pt x="283" y="481"/>
                  </a:lnTo>
                  <a:lnTo>
                    <a:pt x="278" y="487"/>
                  </a:lnTo>
                  <a:lnTo>
                    <a:pt x="275" y="491"/>
                  </a:lnTo>
                  <a:lnTo>
                    <a:pt x="272" y="495"/>
                  </a:lnTo>
                  <a:lnTo>
                    <a:pt x="272" y="497"/>
                  </a:lnTo>
                  <a:lnTo>
                    <a:pt x="275" y="497"/>
                  </a:lnTo>
                  <a:lnTo>
                    <a:pt x="278" y="496"/>
                  </a:lnTo>
                  <a:lnTo>
                    <a:pt x="283" y="494"/>
                  </a:lnTo>
                  <a:lnTo>
                    <a:pt x="290" y="490"/>
                  </a:lnTo>
                  <a:lnTo>
                    <a:pt x="305" y="481"/>
                  </a:lnTo>
                  <a:lnTo>
                    <a:pt x="324" y="467"/>
                  </a:lnTo>
                  <a:close/>
                  <a:moveTo>
                    <a:pt x="112" y="660"/>
                  </a:moveTo>
                  <a:lnTo>
                    <a:pt x="109" y="660"/>
                  </a:lnTo>
                  <a:lnTo>
                    <a:pt x="107" y="661"/>
                  </a:lnTo>
                  <a:lnTo>
                    <a:pt x="102" y="663"/>
                  </a:lnTo>
                  <a:lnTo>
                    <a:pt x="96" y="666"/>
                  </a:lnTo>
                  <a:lnTo>
                    <a:pt x="83" y="676"/>
                  </a:lnTo>
                  <a:lnTo>
                    <a:pt x="67" y="688"/>
                  </a:lnTo>
                  <a:lnTo>
                    <a:pt x="51" y="702"/>
                  </a:lnTo>
                  <a:lnTo>
                    <a:pt x="39" y="715"/>
                  </a:lnTo>
                  <a:lnTo>
                    <a:pt x="35" y="720"/>
                  </a:lnTo>
                  <a:lnTo>
                    <a:pt x="32" y="723"/>
                  </a:lnTo>
                  <a:lnTo>
                    <a:pt x="30" y="727"/>
                  </a:lnTo>
                  <a:lnTo>
                    <a:pt x="30" y="729"/>
                  </a:lnTo>
                  <a:lnTo>
                    <a:pt x="32" y="729"/>
                  </a:lnTo>
                  <a:lnTo>
                    <a:pt x="35" y="729"/>
                  </a:lnTo>
                  <a:lnTo>
                    <a:pt x="39" y="727"/>
                  </a:lnTo>
                  <a:lnTo>
                    <a:pt x="45" y="723"/>
                  </a:lnTo>
                  <a:lnTo>
                    <a:pt x="58" y="714"/>
                  </a:lnTo>
                  <a:lnTo>
                    <a:pt x="75" y="702"/>
                  </a:lnTo>
                  <a:lnTo>
                    <a:pt x="90" y="688"/>
                  </a:lnTo>
                  <a:lnTo>
                    <a:pt x="102" y="676"/>
                  </a:lnTo>
                  <a:lnTo>
                    <a:pt x="107" y="670"/>
                  </a:lnTo>
                  <a:lnTo>
                    <a:pt x="109" y="666"/>
                  </a:lnTo>
                  <a:lnTo>
                    <a:pt x="112" y="663"/>
                  </a:lnTo>
                  <a:lnTo>
                    <a:pt x="112" y="660"/>
                  </a:lnTo>
                  <a:close/>
                  <a:moveTo>
                    <a:pt x="177" y="596"/>
                  </a:moveTo>
                  <a:lnTo>
                    <a:pt x="161" y="610"/>
                  </a:lnTo>
                  <a:lnTo>
                    <a:pt x="147" y="623"/>
                  </a:lnTo>
                  <a:lnTo>
                    <a:pt x="143" y="629"/>
                  </a:lnTo>
                  <a:lnTo>
                    <a:pt x="139" y="633"/>
                  </a:lnTo>
                  <a:lnTo>
                    <a:pt x="138" y="636"/>
                  </a:lnTo>
                  <a:lnTo>
                    <a:pt x="138" y="639"/>
                  </a:lnTo>
                  <a:lnTo>
                    <a:pt x="139" y="640"/>
                  </a:lnTo>
                  <a:lnTo>
                    <a:pt x="143" y="639"/>
                  </a:lnTo>
                  <a:lnTo>
                    <a:pt x="147" y="636"/>
                  </a:lnTo>
                  <a:lnTo>
                    <a:pt x="153" y="633"/>
                  </a:lnTo>
                  <a:lnTo>
                    <a:pt x="168" y="623"/>
                  </a:lnTo>
                  <a:lnTo>
                    <a:pt x="185" y="610"/>
                  </a:lnTo>
                  <a:lnTo>
                    <a:pt x="202" y="596"/>
                  </a:lnTo>
                  <a:lnTo>
                    <a:pt x="214" y="583"/>
                  </a:lnTo>
                  <a:lnTo>
                    <a:pt x="219" y="578"/>
                  </a:lnTo>
                  <a:lnTo>
                    <a:pt x="222" y="573"/>
                  </a:lnTo>
                  <a:lnTo>
                    <a:pt x="225" y="570"/>
                  </a:lnTo>
                  <a:lnTo>
                    <a:pt x="225" y="569"/>
                  </a:lnTo>
                  <a:lnTo>
                    <a:pt x="222" y="568"/>
                  </a:lnTo>
                  <a:lnTo>
                    <a:pt x="219" y="569"/>
                  </a:lnTo>
                  <a:lnTo>
                    <a:pt x="214" y="570"/>
                  </a:lnTo>
                  <a:lnTo>
                    <a:pt x="208" y="573"/>
                  </a:lnTo>
                  <a:lnTo>
                    <a:pt x="194" y="583"/>
                  </a:lnTo>
                  <a:lnTo>
                    <a:pt x="177" y="596"/>
                  </a:lnTo>
                  <a:close/>
                  <a:moveTo>
                    <a:pt x="343" y="472"/>
                  </a:moveTo>
                  <a:lnTo>
                    <a:pt x="342" y="472"/>
                  </a:lnTo>
                  <a:lnTo>
                    <a:pt x="339" y="472"/>
                  </a:lnTo>
                  <a:lnTo>
                    <a:pt x="334" y="475"/>
                  </a:lnTo>
                  <a:lnTo>
                    <a:pt x="327" y="478"/>
                  </a:lnTo>
                  <a:lnTo>
                    <a:pt x="311" y="488"/>
                  </a:lnTo>
                  <a:lnTo>
                    <a:pt x="294" y="502"/>
                  </a:lnTo>
                  <a:lnTo>
                    <a:pt x="276" y="516"/>
                  </a:lnTo>
                  <a:lnTo>
                    <a:pt x="263" y="530"/>
                  </a:lnTo>
                  <a:lnTo>
                    <a:pt x="258" y="535"/>
                  </a:lnTo>
                  <a:lnTo>
                    <a:pt x="254" y="540"/>
                  </a:lnTo>
                  <a:lnTo>
                    <a:pt x="252" y="544"/>
                  </a:lnTo>
                  <a:lnTo>
                    <a:pt x="252" y="546"/>
                  </a:lnTo>
                  <a:lnTo>
                    <a:pt x="254" y="546"/>
                  </a:lnTo>
                  <a:lnTo>
                    <a:pt x="258" y="546"/>
                  </a:lnTo>
                  <a:lnTo>
                    <a:pt x="263" y="544"/>
                  </a:lnTo>
                  <a:lnTo>
                    <a:pt x="269" y="540"/>
                  </a:lnTo>
                  <a:lnTo>
                    <a:pt x="284" y="530"/>
                  </a:lnTo>
                  <a:lnTo>
                    <a:pt x="302" y="516"/>
                  </a:lnTo>
                  <a:lnTo>
                    <a:pt x="320" y="502"/>
                  </a:lnTo>
                  <a:lnTo>
                    <a:pt x="334" y="489"/>
                  </a:lnTo>
                  <a:lnTo>
                    <a:pt x="339" y="483"/>
                  </a:lnTo>
                  <a:lnTo>
                    <a:pt x="342" y="478"/>
                  </a:lnTo>
                  <a:lnTo>
                    <a:pt x="343" y="475"/>
                  </a:lnTo>
                  <a:lnTo>
                    <a:pt x="343" y="472"/>
                  </a:lnTo>
                  <a:close/>
                  <a:moveTo>
                    <a:pt x="102" y="703"/>
                  </a:moveTo>
                  <a:lnTo>
                    <a:pt x="101" y="703"/>
                  </a:lnTo>
                  <a:lnTo>
                    <a:pt x="98" y="703"/>
                  </a:lnTo>
                  <a:lnTo>
                    <a:pt x="94" y="705"/>
                  </a:lnTo>
                  <a:lnTo>
                    <a:pt x="88" y="709"/>
                  </a:lnTo>
                  <a:lnTo>
                    <a:pt x="75" y="717"/>
                  </a:lnTo>
                  <a:lnTo>
                    <a:pt x="60" y="729"/>
                  </a:lnTo>
                  <a:lnTo>
                    <a:pt x="45" y="743"/>
                  </a:lnTo>
                  <a:lnTo>
                    <a:pt x="33" y="755"/>
                  </a:lnTo>
                  <a:lnTo>
                    <a:pt x="29" y="760"/>
                  </a:lnTo>
                  <a:lnTo>
                    <a:pt x="26" y="764"/>
                  </a:lnTo>
                  <a:lnTo>
                    <a:pt x="25" y="767"/>
                  </a:lnTo>
                  <a:lnTo>
                    <a:pt x="25" y="770"/>
                  </a:lnTo>
                  <a:lnTo>
                    <a:pt x="26" y="770"/>
                  </a:lnTo>
                  <a:lnTo>
                    <a:pt x="30" y="770"/>
                  </a:lnTo>
                  <a:lnTo>
                    <a:pt x="33" y="767"/>
                  </a:lnTo>
                  <a:lnTo>
                    <a:pt x="39" y="764"/>
                  </a:lnTo>
                  <a:lnTo>
                    <a:pt x="52" y="755"/>
                  </a:lnTo>
                  <a:lnTo>
                    <a:pt x="68" y="742"/>
                  </a:lnTo>
                  <a:lnTo>
                    <a:pt x="82" y="729"/>
                  </a:lnTo>
                  <a:lnTo>
                    <a:pt x="94" y="717"/>
                  </a:lnTo>
                  <a:lnTo>
                    <a:pt x="99" y="712"/>
                  </a:lnTo>
                  <a:lnTo>
                    <a:pt x="101" y="709"/>
                  </a:lnTo>
                  <a:lnTo>
                    <a:pt x="102" y="705"/>
                  </a:lnTo>
                  <a:lnTo>
                    <a:pt x="102" y="703"/>
                  </a:lnTo>
                  <a:close/>
                  <a:moveTo>
                    <a:pt x="210" y="614"/>
                  </a:moveTo>
                  <a:lnTo>
                    <a:pt x="209" y="614"/>
                  </a:lnTo>
                  <a:lnTo>
                    <a:pt x="206" y="614"/>
                  </a:lnTo>
                  <a:lnTo>
                    <a:pt x="201" y="616"/>
                  </a:lnTo>
                  <a:lnTo>
                    <a:pt x="195" y="620"/>
                  </a:lnTo>
                  <a:lnTo>
                    <a:pt x="182" y="628"/>
                  </a:lnTo>
                  <a:lnTo>
                    <a:pt x="165" y="641"/>
                  </a:lnTo>
                  <a:lnTo>
                    <a:pt x="149" y="655"/>
                  </a:lnTo>
                  <a:lnTo>
                    <a:pt x="137" y="667"/>
                  </a:lnTo>
                  <a:lnTo>
                    <a:pt x="132" y="672"/>
                  </a:lnTo>
                  <a:lnTo>
                    <a:pt x="130" y="677"/>
                  </a:lnTo>
                  <a:lnTo>
                    <a:pt x="128" y="680"/>
                  </a:lnTo>
                  <a:lnTo>
                    <a:pt x="128" y="683"/>
                  </a:lnTo>
                  <a:lnTo>
                    <a:pt x="130" y="683"/>
                  </a:lnTo>
                  <a:lnTo>
                    <a:pt x="133" y="683"/>
                  </a:lnTo>
                  <a:lnTo>
                    <a:pt x="137" y="680"/>
                  </a:lnTo>
                  <a:lnTo>
                    <a:pt x="143" y="677"/>
                  </a:lnTo>
                  <a:lnTo>
                    <a:pt x="157" y="667"/>
                  </a:lnTo>
                  <a:lnTo>
                    <a:pt x="174" y="655"/>
                  </a:lnTo>
                  <a:lnTo>
                    <a:pt x="189" y="641"/>
                  </a:lnTo>
                  <a:lnTo>
                    <a:pt x="201" y="629"/>
                  </a:lnTo>
                  <a:lnTo>
                    <a:pt x="206" y="623"/>
                  </a:lnTo>
                  <a:lnTo>
                    <a:pt x="209" y="620"/>
                  </a:lnTo>
                  <a:lnTo>
                    <a:pt x="210" y="616"/>
                  </a:lnTo>
                  <a:lnTo>
                    <a:pt x="210" y="614"/>
                  </a:lnTo>
                  <a:close/>
                  <a:moveTo>
                    <a:pt x="324" y="522"/>
                  </a:moveTo>
                  <a:lnTo>
                    <a:pt x="323" y="521"/>
                  </a:lnTo>
                  <a:lnTo>
                    <a:pt x="320" y="522"/>
                  </a:lnTo>
                  <a:lnTo>
                    <a:pt x="315" y="524"/>
                  </a:lnTo>
                  <a:lnTo>
                    <a:pt x="309" y="527"/>
                  </a:lnTo>
                  <a:lnTo>
                    <a:pt x="294" y="537"/>
                  </a:lnTo>
                  <a:lnTo>
                    <a:pt x="277" y="550"/>
                  </a:lnTo>
                  <a:lnTo>
                    <a:pt x="260" y="564"/>
                  </a:lnTo>
                  <a:lnTo>
                    <a:pt x="247" y="577"/>
                  </a:lnTo>
                  <a:lnTo>
                    <a:pt x="243" y="583"/>
                  </a:lnTo>
                  <a:lnTo>
                    <a:pt x="239" y="587"/>
                  </a:lnTo>
                  <a:lnTo>
                    <a:pt x="238" y="590"/>
                  </a:lnTo>
                  <a:lnTo>
                    <a:pt x="238" y="592"/>
                  </a:lnTo>
                  <a:lnTo>
                    <a:pt x="239" y="594"/>
                  </a:lnTo>
                  <a:lnTo>
                    <a:pt x="243" y="592"/>
                  </a:lnTo>
                  <a:lnTo>
                    <a:pt x="247" y="590"/>
                  </a:lnTo>
                  <a:lnTo>
                    <a:pt x="253" y="588"/>
                  </a:lnTo>
                  <a:lnTo>
                    <a:pt x="269" y="577"/>
                  </a:lnTo>
                  <a:lnTo>
                    <a:pt x="285" y="564"/>
                  </a:lnTo>
                  <a:lnTo>
                    <a:pt x="302" y="550"/>
                  </a:lnTo>
                  <a:lnTo>
                    <a:pt x="315" y="538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26" y="525"/>
                  </a:lnTo>
                  <a:lnTo>
                    <a:pt x="324" y="522"/>
                  </a:lnTo>
                  <a:close/>
                  <a:moveTo>
                    <a:pt x="99" y="743"/>
                  </a:moveTo>
                  <a:lnTo>
                    <a:pt x="98" y="743"/>
                  </a:lnTo>
                  <a:lnTo>
                    <a:pt x="94" y="743"/>
                  </a:lnTo>
                  <a:lnTo>
                    <a:pt x="90" y="746"/>
                  </a:lnTo>
                  <a:lnTo>
                    <a:pt x="86" y="748"/>
                  </a:lnTo>
                  <a:lnTo>
                    <a:pt x="73" y="758"/>
                  </a:lnTo>
                  <a:lnTo>
                    <a:pt x="57" y="770"/>
                  </a:lnTo>
                  <a:lnTo>
                    <a:pt x="43" y="781"/>
                  </a:lnTo>
                  <a:lnTo>
                    <a:pt x="32" y="793"/>
                  </a:lnTo>
                  <a:lnTo>
                    <a:pt x="29" y="798"/>
                  </a:lnTo>
                  <a:lnTo>
                    <a:pt x="25" y="803"/>
                  </a:lnTo>
                  <a:lnTo>
                    <a:pt x="24" y="805"/>
                  </a:lnTo>
                  <a:lnTo>
                    <a:pt x="24" y="808"/>
                  </a:lnTo>
                  <a:lnTo>
                    <a:pt x="26" y="808"/>
                  </a:lnTo>
                  <a:lnTo>
                    <a:pt x="29" y="808"/>
                  </a:lnTo>
                  <a:lnTo>
                    <a:pt x="33" y="805"/>
                  </a:lnTo>
                  <a:lnTo>
                    <a:pt x="38" y="803"/>
                  </a:lnTo>
                  <a:lnTo>
                    <a:pt x="51" y="794"/>
                  </a:lnTo>
                  <a:lnTo>
                    <a:pt x="65" y="783"/>
                  </a:lnTo>
                  <a:lnTo>
                    <a:pt x="80" y="770"/>
                  </a:lnTo>
                  <a:lnTo>
                    <a:pt x="90" y="758"/>
                  </a:lnTo>
                  <a:lnTo>
                    <a:pt x="95" y="753"/>
                  </a:lnTo>
                  <a:lnTo>
                    <a:pt x="98" y="749"/>
                  </a:lnTo>
                  <a:lnTo>
                    <a:pt x="99" y="746"/>
                  </a:lnTo>
                  <a:lnTo>
                    <a:pt x="99" y="743"/>
                  </a:lnTo>
                  <a:close/>
                  <a:moveTo>
                    <a:pt x="158" y="684"/>
                  </a:moveTo>
                  <a:lnTo>
                    <a:pt x="143" y="697"/>
                  </a:lnTo>
                  <a:lnTo>
                    <a:pt x="132" y="709"/>
                  </a:lnTo>
                  <a:lnTo>
                    <a:pt x="127" y="714"/>
                  </a:lnTo>
                  <a:lnTo>
                    <a:pt x="125" y="718"/>
                  </a:lnTo>
                  <a:lnTo>
                    <a:pt x="123" y="722"/>
                  </a:lnTo>
                  <a:lnTo>
                    <a:pt x="123" y="723"/>
                  </a:lnTo>
                  <a:lnTo>
                    <a:pt x="125" y="724"/>
                  </a:lnTo>
                  <a:lnTo>
                    <a:pt x="127" y="723"/>
                  </a:lnTo>
                  <a:lnTo>
                    <a:pt x="132" y="722"/>
                  </a:lnTo>
                  <a:lnTo>
                    <a:pt x="138" y="718"/>
                  </a:lnTo>
                  <a:lnTo>
                    <a:pt x="151" y="710"/>
                  </a:lnTo>
                  <a:lnTo>
                    <a:pt x="166" y="697"/>
                  </a:lnTo>
                  <a:lnTo>
                    <a:pt x="182" y="684"/>
                  </a:lnTo>
                  <a:lnTo>
                    <a:pt x="194" y="672"/>
                  </a:lnTo>
                  <a:lnTo>
                    <a:pt x="197" y="667"/>
                  </a:lnTo>
                  <a:lnTo>
                    <a:pt x="201" y="664"/>
                  </a:lnTo>
                  <a:lnTo>
                    <a:pt x="202" y="660"/>
                  </a:lnTo>
                  <a:lnTo>
                    <a:pt x="202" y="658"/>
                  </a:lnTo>
                  <a:lnTo>
                    <a:pt x="201" y="658"/>
                  </a:lnTo>
                  <a:lnTo>
                    <a:pt x="197" y="658"/>
                  </a:lnTo>
                  <a:lnTo>
                    <a:pt x="193" y="660"/>
                  </a:lnTo>
                  <a:lnTo>
                    <a:pt x="188" y="663"/>
                  </a:lnTo>
                  <a:lnTo>
                    <a:pt x="174" y="672"/>
                  </a:lnTo>
                  <a:lnTo>
                    <a:pt x="158" y="684"/>
                  </a:lnTo>
                  <a:close/>
                  <a:moveTo>
                    <a:pt x="275" y="610"/>
                  </a:moveTo>
                  <a:lnTo>
                    <a:pt x="290" y="596"/>
                  </a:lnTo>
                  <a:lnTo>
                    <a:pt x="303" y="584"/>
                  </a:lnTo>
                  <a:lnTo>
                    <a:pt x="307" y="579"/>
                  </a:lnTo>
                  <a:lnTo>
                    <a:pt x="310" y="575"/>
                  </a:lnTo>
                  <a:lnTo>
                    <a:pt x="311" y="571"/>
                  </a:lnTo>
                  <a:lnTo>
                    <a:pt x="311" y="569"/>
                  </a:lnTo>
                  <a:lnTo>
                    <a:pt x="310" y="569"/>
                  </a:lnTo>
                  <a:lnTo>
                    <a:pt x="307" y="569"/>
                  </a:lnTo>
                  <a:lnTo>
                    <a:pt x="302" y="571"/>
                  </a:lnTo>
                  <a:lnTo>
                    <a:pt x="296" y="573"/>
                  </a:lnTo>
                  <a:lnTo>
                    <a:pt x="282" y="583"/>
                  </a:lnTo>
                  <a:lnTo>
                    <a:pt x="265" y="596"/>
                  </a:lnTo>
                  <a:lnTo>
                    <a:pt x="250" y="609"/>
                  </a:lnTo>
                  <a:lnTo>
                    <a:pt x="237" y="622"/>
                  </a:lnTo>
                  <a:lnTo>
                    <a:pt x="232" y="627"/>
                  </a:lnTo>
                  <a:lnTo>
                    <a:pt x="229" y="632"/>
                  </a:lnTo>
                  <a:lnTo>
                    <a:pt x="228" y="635"/>
                  </a:lnTo>
                  <a:lnTo>
                    <a:pt x="228" y="638"/>
                  </a:lnTo>
                  <a:lnTo>
                    <a:pt x="229" y="638"/>
                  </a:lnTo>
                  <a:lnTo>
                    <a:pt x="233" y="638"/>
                  </a:lnTo>
                  <a:lnTo>
                    <a:pt x="238" y="635"/>
                  </a:lnTo>
                  <a:lnTo>
                    <a:pt x="244" y="632"/>
                  </a:lnTo>
                  <a:lnTo>
                    <a:pt x="258" y="623"/>
                  </a:lnTo>
                  <a:lnTo>
                    <a:pt x="275" y="610"/>
                  </a:lnTo>
                  <a:close/>
                  <a:moveTo>
                    <a:pt x="68" y="819"/>
                  </a:moveTo>
                  <a:lnTo>
                    <a:pt x="82" y="808"/>
                  </a:lnTo>
                  <a:lnTo>
                    <a:pt x="93" y="796"/>
                  </a:lnTo>
                  <a:lnTo>
                    <a:pt x="96" y="791"/>
                  </a:lnTo>
                  <a:lnTo>
                    <a:pt x="99" y="787"/>
                  </a:lnTo>
                  <a:lnTo>
                    <a:pt x="100" y="785"/>
                  </a:lnTo>
                  <a:lnTo>
                    <a:pt x="100" y="783"/>
                  </a:lnTo>
                  <a:lnTo>
                    <a:pt x="99" y="781"/>
                  </a:lnTo>
                  <a:lnTo>
                    <a:pt x="95" y="783"/>
                  </a:lnTo>
                  <a:lnTo>
                    <a:pt x="92" y="784"/>
                  </a:lnTo>
                  <a:lnTo>
                    <a:pt x="87" y="786"/>
                  </a:lnTo>
                  <a:lnTo>
                    <a:pt x="74" y="794"/>
                  </a:lnTo>
                  <a:lnTo>
                    <a:pt x="60" y="806"/>
                  </a:lnTo>
                  <a:lnTo>
                    <a:pt x="46" y="818"/>
                  </a:lnTo>
                  <a:lnTo>
                    <a:pt x="36" y="830"/>
                  </a:lnTo>
                  <a:lnTo>
                    <a:pt x="32" y="835"/>
                  </a:lnTo>
                  <a:lnTo>
                    <a:pt x="30" y="838"/>
                  </a:lnTo>
                  <a:lnTo>
                    <a:pt x="29" y="842"/>
                  </a:lnTo>
                  <a:lnTo>
                    <a:pt x="29" y="843"/>
                  </a:lnTo>
                  <a:lnTo>
                    <a:pt x="30" y="844"/>
                  </a:lnTo>
                  <a:lnTo>
                    <a:pt x="32" y="843"/>
                  </a:lnTo>
                  <a:lnTo>
                    <a:pt x="37" y="842"/>
                  </a:lnTo>
                  <a:lnTo>
                    <a:pt x="42" y="840"/>
                  </a:lnTo>
                  <a:lnTo>
                    <a:pt x="54" y="831"/>
                  </a:lnTo>
                  <a:lnTo>
                    <a:pt x="68" y="819"/>
                  </a:lnTo>
                  <a:close/>
                  <a:moveTo>
                    <a:pt x="165" y="739"/>
                  </a:moveTo>
                  <a:lnTo>
                    <a:pt x="180" y="726"/>
                  </a:lnTo>
                  <a:lnTo>
                    <a:pt x="190" y="714"/>
                  </a:lnTo>
                  <a:lnTo>
                    <a:pt x="195" y="709"/>
                  </a:lnTo>
                  <a:lnTo>
                    <a:pt x="197" y="705"/>
                  </a:lnTo>
                  <a:lnTo>
                    <a:pt x="199" y="702"/>
                  </a:lnTo>
                  <a:lnTo>
                    <a:pt x="199" y="699"/>
                  </a:lnTo>
                  <a:lnTo>
                    <a:pt x="197" y="699"/>
                  </a:lnTo>
                  <a:lnTo>
                    <a:pt x="194" y="699"/>
                  </a:lnTo>
                  <a:lnTo>
                    <a:pt x="190" y="702"/>
                  </a:lnTo>
                  <a:lnTo>
                    <a:pt x="184" y="704"/>
                  </a:lnTo>
                  <a:lnTo>
                    <a:pt x="171" y="712"/>
                  </a:lnTo>
                  <a:lnTo>
                    <a:pt x="157" y="724"/>
                  </a:lnTo>
                  <a:lnTo>
                    <a:pt x="142" y="737"/>
                  </a:lnTo>
                  <a:lnTo>
                    <a:pt x="131" y="749"/>
                  </a:lnTo>
                  <a:lnTo>
                    <a:pt x="127" y="754"/>
                  </a:lnTo>
                  <a:lnTo>
                    <a:pt x="124" y="758"/>
                  </a:lnTo>
                  <a:lnTo>
                    <a:pt x="123" y="761"/>
                  </a:lnTo>
                  <a:lnTo>
                    <a:pt x="123" y="762"/>
                  </a:lnTo>
                  <a:lnTo>
                    <a:pt x="125" y="764"/>
                  </a:lnTo>
                  <a:lnTo>
                    <a:pt x="127" y="764"/>
                  </a:lnTo>
                  <a:lnTo>
                    <a:pt x="132" y="761"/>
                  </a:lnTo>
                  <a:lnTo>
                    <a:pt x="137" y="759"/>
                  </a:lnTo>
                  <a:lnTo>
                    <a:pt x="150" y="749"/>
                  </a:lnTo>
                  <a:lnTo>
                    <a:pt x="165" y="739"/>
                  </a:lnTo>
                  <a:close/>
                  <a:moveTo>
                    <a:pt x="267" y="654"/>
                  </a:moveTo>
                  <a:lnTo>
                    <a:pt x="283" y="641"/>
                  </a:lnTo>
                  <a:lnTo>
                    <a:pt x="295" y="629"/>
                  </a:lnTo>
                  <a:lnTo>
                    <a:pt x="300" y="623"/>
                  </a:lnTo>
                  <a:lnTo>
                    <a:pt x="302" y="620"/>
                  </a:lnTo>
                  <a:lnTo>
                    <a:pt x="304" y="616"/>
                  </a:lnTo>
                  <a:lnTo>
                    <a:pt x="303" y="614"/>
                  </a:lnTo>
                  <a:lnTo>
                    <a:pt x="302" y="614"/>
                  </a:lnTo>
                  <a:lnTo>
                    <a:pt x="298" y="614"/>
                  </a:lnTo>
                  <a:lnTo>
                    <a:pt x="295" y="616"/>
                  </a:lnTo>
                  <a:lnTo>
                    <a:pt x="289" y="619"/>
                  </a:lnTo>
                  <a:lnTo>
                    <a:pt x="275" y="627"/>
                  </a:lnTo>
                  <a:lnTo>
                    <a:pt x="259" y="640"/>
                  </a:lnTo>
                  <a:lnTo>
                    <a:pt x="244" y="653"/>
                  </a:lnTo>
                  <a:lnTo>
                    <a:pt x="232" y="665"/>
                  </a:lnTo>
                  <a:lnTo>
                    <a:pt x="227" y="670"/>
                  </a:lnTo>
                  <a:lnTo>
                    <a:pt x="225" y="674"/>
                  </a:lnTo>
                  <a:lnTo>
                    <a:pt x="223" y="677"/>
                  </a:lnTo>
                  <a:lnTo>
                    <a:pt x="223" y="679"/>
                  </a:lnTo>
                  <a:lnTo>
                    <a:pt x="225" y="680"/>
                  </a:lnTo>
                  <a:lnTo>
                    <a:pt x="228" y="679"/>
                  </a:lnTo>
                  <a:lnTo>
                    <a:pt x="233" y="678"/>
                  </a:lnTo>
                  <a:lnTo>
                    <a:pt x="238" y="676"/>
                  </a:lnTo>
                  <a:lnTo>
                    <a:pt x="252" y="666"/>
                  </a:lnTo>
                  <a:lnTo>
                    <a:pt x="267" y="654"/>
                  </a:lnTo>
                  <a:close/>
                  <a:moveTo>
                    <a:pt x="106" y="819"/>
                  </a:moveTo>
                  <a:lnTo>
                    <a:pt x="104" y="818"/>
                  </a:lnTo>
                  <a:lnTo>
                    <a:pt x="101" y="819"/>
                  </a:lnTo>
                  <a:lnTo>
                    <a:pt x="98" y="821"/>
                  </a:lnTo>
                  <a:lnTo>
                    <a:pt x="93" y="823"/>
                  </a:lnTo>
                  <a:lnTo>
                    <a:pt x="81" y="831"/>
                  </a:lnTo>
                  <a:lnTo>
                    <a:pt x="67" y="842"/>
                  </a:lnTo>
                  <a:lnTo>
                    <a:pt x="54" y="854"/>
                  </a:lnTo>
                  <a:lnTo>
                    <a:pt x="44" y="865"/>
                  </a:lnTo>
                  <a:lnTo>
                    <a:pt x="41" y="869"/>
                  </a:lnTo>
                  <a:lnTo>
                    <a:pt x="38" y="873"/>
                  </a:lnTo>
                  <a:lnTo>
                    <a:pt x="37" y="876"/>
                  </a:lnTo>
                  <a:lnTo>
                    <a:pt x="37" y="878"/>
                  </a:lnTo>
                  <a:lnTo>
                    <a:pt x="38" y="879"/>
                  </a:lnTo>
                  <a:lnTo>
                    <a:pt x="42" y="878"/>
                  </a:lnTo>
                  <a:lnTo>
                    <a:pt x="45" y="876"/>
                  </a:lnTo>
                  <a:lnTo>
                    <a:pt x="50" y="874"/>
                  </a:lnTo>
                  <a:lnTo>
                    <a:pt x="62" y="866"/>
                  </a:lnTo>
                  <a:lnTo>
                    <a:pt x="75" y="855"/>
                  </a:lnTo>
                  <a:lnTo>
                    <a:pt x="88" y="843"/>
                  </a:lnTo>
                  <a:lnTo>
                    <a:pt x="99" y="832"/>
                  </a:lnTo>
                  <a:lnTo>
                    <a:pt x="102" y="828"/>
                  </a:lnTo>
                  <a:lnTo>
                    <a:pt x="105" y="824"/>
                  </a:lnTo>
                  <a:lnTo>
                    <a:pt x="106" y="821"/>
                  </a:lnTo>
                  <a:lnTo>
                    <a:pt x="106" y="819"/>
                  </a:lnTo>
                  <a:close/>
                  <a:moveTo>
                    <a:pt x="168" y="777"/>
                  </a:moveTo>
                  <a:lnTo>
                    <a:pt x="182" y="765"/>
                  </a:lnTo>
                  <a:lnTo>
                    <a:pt x="193" y="753"/>
                  </a:lnTo>
                  <a:lnTo>
                    <a:pt x="196" y="748"/>
                  </a:lnTo>
                  <a:lnTo>
                    <a:pt x="199" y="745"/>
                  </a:lnTo>
                  <a:lnTo>
                    <a:pt x="201" y="741"/>
                  </a:lnTo>
                  <a:lnTo>
                    <a:pt x="200" y="740"/>
                  </a:lnTo>
                  <a:lnTo>
                    <a:pt x="199" y="739"/>
                  </a:lnTo>
                  <a:lnTo>
                    <a:pt x="196" y="740"/>
                  </a:lnTo>
                  <a:lnTo>
                    <a:pt x="191" y="741"/>
                  </a:lnTo>
                  <a:lnTo>
                    <a:pt x="187" y="743"/>
                  </a:lnTo>
                  <a:lnTo>
                    <a:pt x="174" y="752"/>
                  </a:lnTo>
                  <a:lnTo>
                    <a:pt x="159" y="764"/>
                  </a:lnTo>
                  <a:lnTo>
                    <a:pt x="146" y="775"/>
                  </a:lnTo>
                  <a:lnTo>
                    <a:pt x="136" y="786"/>
                  </a:lnTo>
                  <a:lnTo>
                    <a:pt x="131" y="791"/>
                  </a:lnTo>
                  <a:lnTo>
                    <a:pt x="128" y="796"/>
                  </a:lnTo>
                  <a:lnTo>
                    <a:pt x="127" y="798"/>
                  </a:lnTo>
                  <a:lnTo>
                    <a:pt x="127" y="800"/>
                  </a:lnTo>
                  <a:lnTo>
                    <a:pt x="130" y="802"/>
                  </a:lnTo>
                  <a:lnTo>
                    <a:pt x="132" y="800"/>
                  </a:lnTo>
                  <a:lnTo>
                    <a:pt x="137" y="799"/>
                  </a:lnTo>
                  <a:lnTo>
                    <a:pt x="142" y="797"/>
                  </a:lnTo>
                  <a:lnTo>
                    <a:pt x="153" y="789"/>
                  </a:lnTo>
                  <a:lnTo>
                    <a:pt x="168" y="777"/>
                  </a:lnTo>
                  <a:close/>
                  <a:moveTo>
                    <a:pt x="266" y="696"/>
                  </a:moveTo>
                  <a:lnTo>
                    <a:pt x="282" y="683"/>
                  </a:lnTo>
                  <a:lnTo>
                    <a:pt x="292" y="671"/>
                  </a:lnTo>
                  <a:lnTo>
                    <a:pt x="297" y="666"/>
                  </a:lnTo>
                  <a:lnTo>
                    <a:pt x="300" y="663"/>
                  </a:lnTo>
                  <a:lnTo>
                    <a:pt x="301" y="659"/>
                  </a:lnTo>
                  <a:lnTo>
                    <a:pt x="301" y="657"/>
                  </a:lnTo>
                  <a:lnTo>
                    <a:pt x="300" y="657"/>
                  </a:lnTo>
                  <a:lnTo>
                    <a:pt x="296" y="657"/>
                  </a:lnTo>
                  <a:lnTo>
                    <a:pt x="291" y="658"/>
                  </a:lnTo>
                  <a:lnTo>
                    <a:pt x="286" y="661"/>
                  </a:lnTo>
                  <a:lnTo>
                    <a:pt x="273" y="670"/>
                  </a:lnTo>
                  <a:lnTo>
                    <a:pt x="258" y="682"/>
                  </a:lnTo>
                  <a:lnTo>
                    <a:pt x="243" y="695"/>
                  </a:lnTo>
                  <a:lnTo>
                    <a:pt x="232" y="705"/>
                  </a:lnTo>
                  <a:lnTo>
                    <a:pt x="228" y="710"/>
                  </a:lnTo>
                  <a:lnTo>
                    <a:pt x="225" y="715"/>
                  </a:lnTo>
                  <a:lnTo>
                    <a:pt x="223" y="718"/>
                  </a:lnTo>
                  <a:lnTo>
                    <a:pt x="223" y="720"/>
                  </a:lnTo>
                  <a:lnTo>
                    <a:pt x="226" y="721"/>
                  </a:lnTo>
                  <a:lnTo>
                    <a:pt x="228" y="721"/>
                  </a:lnTo>
                  <a:lnTo>
                    <a:pt x="233" y="718"/>
                  </a:lnTo>
                  <a:lnTo>
                    <a:pt x="238" y="716"/>
                  </a:lnTo>
                  <a:lnTo>
                    <a:pt x="251" y="708"/>
                  </a:lnTo>
                  <a:lnTo>
                    <a:pt x="266" y="696"/>
                  </a:lnTo>
                  <a:close/>
                  <a:moveTo>
                    <a:pt x="87" y="890"/>
                  </a:moveTo>
                  <a:lnTo>
                    <a:pt x="100" y="878"/>
                  </a:lnTo>
                  <a:lnTo>
                    <a:pt x="109" y="867"/>
                  </a:lnTo>
                  <a:lnTo>
                    <a:pt x="113" y="862"/>
                  </a:lnTo>
                  <a:lnTo>
                    <a:pt x="115" y="859"/>
                  </a:lnTo>
                  <a:lnTo>
                    <a:pt x="115" y="856"/>
                  </a:lnTo>
                  <a:lnTo>
                    <a:pt x="115" y="854"/>
                  </a:lnTo>
                  <a:lnTo>
                    <a:pt x="114" y="854"/>
                  </a:lnTo>
                  <a:lnTo>
                    <a:pt x="112" y="854"/>
                  </a:lnTo>
                  <a:lnTo>
                    <a:pt x="108" y="855"/>
                  </a:lnTo>
                  <a:lnTo>
                    <a:pt x="104" y="857"/>
                  </a:lnTo>
                  <a:lnTo>
                    <a:pt x="92" y="866"/>
                  </a:lnTo>
                  <a:lnTo>
                    <a:pt x="79" y="876"/>
                  </a:lnTo>
                  <a:lnTo>
                    <a:pt x="67" y="887"/>
                  </a:lnTo>
                  <a:lnTo>
                    <a:pt x="57" y="898"/>
                  </a:lnTo>
                  <a:lnTo>
                    <a:pt x="54" y="903"/>
                  </a:lnTo>
                  <a:lnTo>
                    <a:pt x="51" y="906"/>
                  </a:lnTo>
                  <a:lnTo>
                    <a:pt x="50" y="909"/>
                  </a:lnTo>
                  <a:lnTo>
                    <a:pt x="50" y="911"/>
                  </a:lnTo>
                  <a:lnTo>
                    <a:pt x="51" y="911"/>
                  </a:lnTo>
                  <a:lnTo>
                    <a:pt x="55" y="911"/>
                  </a:lnTo>
                  <a:lnTo>
                    <a:pt x="58" y="910"/>
                  </a:lnTo>
                  <a:lnTo>
                    <a:pt x="63" y="907"/>
                  </a:lnTo>
                  <a:lnTo>
                    <a:pt x="74" y="899"/>
                  </a:lnTo>
                  <a:lnTo>
                    <a:pt x="87" y="890"/>
                  </a:lnTo>
                  <a:close/>
                  <a:moveTo>
                    <a:pt x="176" y="813"/>
                  </a:moveTo>
                  <a:lnTo>
                    <a:pt x="189" y="802"/>
                  </a:lnTo>
                  <a:lnTo>
                    <a:pt x="200" y="791"/>
                  </a:lnTo>
                  <a:lnTo>
                    <a:pt x="203" y="786"/>
                  </a:lnTo>
                  <a:lnTo>
                    <a:pt x="206" y="783"/>
                  </a:lnTo>
                  <a:lnTo>
                    <a:pt x="207" y="779"/>
                  </a:lnTo>
                  <a:lnTo>
                    <a:pt x="207" y="778"/>
                  </a:lnTo>
                  <a:lnTo>
                    <a:pt x="204" y="777"/>
                  </a:lnTo>
                  <a:lnTo>
                    <a:pt x="202" y="777"/>
                  </a:lnTo>
                  <a:lnTo>
                    <a:pt x="199" y="779"/>
                  </a:lnTo>
                  <a:lnTo>
                    <a:pt x="194" y="781"/>
                  </a:lnTo>
                  <a:lnTo>
                    <a:pt x="182" y="789"/>
                  </a:lnTo>
                  <a:lnTo>
                    <a:pt x="168" y="800"/>
                  </a:lnTo>
                  <a:lnTo>
                    <a:pt x="155" y="812"/>
                  </a:lnTo>
                  <a:lnTo>
                    <a:pt x="144" y="823"/>
                  </a:lnTo>
                  <a:lnTo>
                    <a:pt x="140" y="828"/>
                  </a:lnTo>
                  <a:lnTo>
                    <a:pt x="138" y="831"/>
                  </a:lnTo>
                  <a:lnTo>
                    <a:pt x="137" y="834"/>
                  </a:lnTo>
                  <a:lnTo>
                    <a:pt x="137" y="836"/>
                  </a:lnTo>
                  <a:lnTo>
                    <a:pt x="138" y="837"/>
                  </a:lnTo>
                  <a:lnTo>
                    <a:pt x="142" y="836"/>
                  </a:lnTo>
                  <a:lnTo>
                    <a:pt x="145" y="835"/>
                  </a:lnTo>
                  <a:lnTo>
                    <a:pt x="150" y="832"/>
                  </a:lnTo>
                  <a:lnTo>
                    <a:pt x="162" y="824"/>
                  </a:lnTo>
                  <a:lnTo>
                    <a:pt x="176" y="813"/>
                  </a:lnTo>
                  <a:close/>
                  <a:moveTo>
                    <a:pt x="270" y="736"/>
                  </a:moveTo>
                  <a:lnTo>
                    <a:pt x="284" y="723"/>
                  </a:lnTo>
                  <a:lnTo>
                    <a:pt x="295" y="712"/>
                  </a:lnTo>
                  <a:lnTo>
                    <a:pt x="300" y="708"/>
                  </a:lnTo>
                  <a:lnTo>
                    <a:pt x="302" y="703"/>
                  </a:lnTo>
                  <a:lnTo>
                    <a:pt x="303" y="701"/>
                  </a:lnTo>
                  <a:lnTo>
                    <a:pt x="303" y="698"/>
                  </a:lnTo>
                  <a:lnTo>
                    <a:pt x="301" y="697"/>
                  </a:lnTo>
                  <a:lnTo>
                    <a:pt x="298" y="698"/>
                  </a:lnTo>
                  <a:lnTo>
                    <a:pt x="294" y="699"/>
                  </a:lnTo>
                  <a:lnTo>
                    <a:pt x="289" y="702"/>
                  </a:lnTo>
                  <a:lnTo>
                    <a:pt x="276" y="710"/>
                  </a:lnTo>
                  <a:lnTo>
                    <a:pt x="262" y="721"/>
                  </a:lnTo>
                  <a:lnTo>
                    <a:pt x="247" y="734"/>
                  </a:lnTo>
                  <a:lnTo>
                    <a:pt x="237" y="745"/>
                  </a:lnTo>
                  <a:lnTo>
                    <a:pt x="233" y="749"/>
                  </a:lnTo>
                  <a:lnTo>
                    <a:pt x="231" y="754"/>
                  </a:lnTo>
                  <a:lnTo>
                    <a:pt x="229" y="756"/>
                  </a:lnTo>
                  <a:lnTo>
                    <a:pt x="229" y="759"/>
                  </a:lnTo>
                  <a:lnTo>
                    <a:pt x="231" y="760"/>
                  </a:lnTo>
                  <a:lnTo>
                    <a:pt x="234" y="759"/>
                  </a:lnTo>
                  <a:lnTo>
                    <a:pt x="238" y="758"/>
                  </a:lnTo>
                  <a:lnTo>
                    <a:pt x="243" y="755"/>
                  </a:lnTo>
                  <a:lnTo>
                    <a:pt x="256" y="747"/>
                  </a:lnTo>
                  <a:lnTo>
                    <a:pt x="270" y="736"/>
                  </a:lnTo>
                  <a:close/>
                  <a:moveTo>
                    <a:pt x="104" y="922"/>
                  </a:moveTo>
                  <a:lnTo>
                    <a:pt x="115" y="911"/>
                  </a:lnTo>
                  <a:lnTo>
                    <a:pt x="125" y="900"/>
                  </a:lnTo>
                  <a:lnTo>
                    <a:pt x="127" y="897"/>
                  </a:lnTo>
                  <a:lnTo>
                    <a:pt x="130" y="892"/>
                  </a:lnTo>
                  <a:lnTo>
                    <a:pt x="131" y="890"/>
                  </a:lnTo>
                  <a:lnTo>
                    <a:pt x="131" y="888"/>
                  </a:lnTo>
                  <a:lnTo>
                    <a:pt x="130" y="887"/>
                  </a:lnTo>
                  <a:lnTo>
                    <a:pt x="126" y="887"/>
                  </a:lnTo>
                  <a:lnTo>
                    <a:pt x="123" y="888"/>
                  </a:lnTo>
                  <a:lnTo>
                    <a:pt x="119" y="891"/>
                  </a:lnTo>
                  <a:lnTo>
                    <a:pt x="107" y="898"/>
                  </a:lnTo>
                  <a:lnTo>
                    <a:pt x="95" y="909"/>
                  </a:lnTo>
                  <a:lnTo>
                    <a:pt x="83" y="919"/>
                  </a:lnTo>
                  <a:lnTo>
                    <a:pt x="74" y="930"/>
                  </a:lnTo>
                  <a:lnTo>
                    <a:pt x="70" y="933"/>
                  </a:lnTo>
                  <a:lnTo>
                    <a:pt x="69" y="937"/>
                  </a:lnTo>
                  <a:lnTo>
                    <a:pt x="68" y="941"/>
                  </a:lnTo>
                  <a:lnTo>
                    <a:pt x="68" y="942"/>
                  </a:lnTo>
                  <a:lnTo>
                    <a:pt x="69" y="943"/>
                  </a:lnTo>
                  <a:lnTo>
                    <a:pt x="71" y="943"/>
                  </a:lnTo>
                  <a:lnTo>
                    <a:pt x="75" y="941"/>
                  </a:lnTo>
                  <a:lnTo>
                    <a:pt x="80" y="938"/>
                  </a:lnTo>
                  <a:lnTo>
                    <a:pt x="90" y="931"/>
                  </a:lnTo>
                  <a:lnTo>
                    <a:pt x="104" y="922"/>
                  </a:lnTo>
                  <a:close/>
                  <a:moveTo>
                    <a:pt x="189" y="849"/>
                  </a:moveTo>
                  <a:lnTo>
                    <a:pt x="201" y="837"/>
                  </a:lnTo>
                  <a:lnTo>
                    <a:pt x="210" y="828"/>
                  </a:lnTo>
                  <a:lnTo>
                    <a:pt x="214" y="823"/>
                  </a:lnTo>
                  <a:lnTo>
                    <a:pt x="216" y="819"/>
                  </a:lnTo>
                  <a:lnTo>
                    <a:pt x="218" y="816"/>
                  </a:lnTo>
                  <a:lnTo>
                    <a:pt x="218" y="813"/>
                  </a:lnTo>
                  <a:lnTo>
                    <a:pt x="216" y="813"/>
                  </a:lnTo>
                  <a:lnTo>
                    <a:pt x="213" y="813"/>
                  </a:lnTo>
                  <a:lnTo>
                    <a:pt x="209" y="815"/>
                  </a:lnTo>
                  <a:lnTo>
                    <a:pt x="204" y="817"/>
                  </a:lnTo>
                  <a:lnTo>
                    <a:pt x="194" y="825"/>
                  </a:lnTo>
                  <a:lnTo>
                    <a:pt x="180" y="835"/>
                  </a:lnTo>
                  <a:lnTo>
                    <a:pt x="168" y="847"/>
                  </a:lnTo>
                  <a:lnTo>
                    <a:pt x="158" y="857"/>
                  </a:lnTo>
                  <a:lnTo>
                    <a:pt x="155" y="862"/>
                  </a:lnTo>
                  <a:lnTo>
                    <a:pt x="152" y="866"/>
                  </a:lnTo>
                  <a:lnTo>
                    <a:pt x="151" y="868"/>
                  </a:lnTo>
                  <a:lnTo>
                    <a:pt x="151" y="871"/>
                  </a:lnTo>
                  <a:lnTo>
                    <a:pt x="152" y="872"/>
                  </a:lnTo>
                  <a:lnTo>
                    <a:pt x="156" y="871"/>
                  </a:lnTo>
                  <a:lnTo>
                    <a:pt x="159" y="869"/>
                  </a:lnTo>
                  <a:lnTo>
                    <a:pt x="164" y="867"/>
                  </a:lnTo>
                  <a:lnTo>
                    <a:pt x="175" y="860"/>
                  </a:lnTo>
                  <a:lnTo>
                    <a:pt x="189" y="849"/>
                  </a:lnTo>
                  <a:close/>
                  <a:moveTo>
                    <a:pt x="279" y="774"/>
                  </a:moveTo>
                  <a:lnTo>
                    <a:pt x="292" y="762"/>
                  </a:lnTo>
                  <a:lnTo>
                    <a:pt x="303" y="752"/>
                  </a:lnTo>
                  <a:lnTo>
                    <a:pt x="307" y="747"/>
                  </a:lnTo>
                  <a:lnTo>
                    <a:pt x="309" y="742"/>
                  </a:lnTo>
                  <a:lnTo>
                    <a:pt x="310" y="740"/>
                  </a:lnTo>
                  <a:lnTo>
                    <a:pt x="310" y="737"/>
                  </a:lnTo>
                  <a:lnTo>
                    <a:pt x="308" y="736"/>
                  </a:lnTo>
                  <a:lnTo>
                    <a:pt x="305" y="737"/>
                  </a:lnTo>
                  <a:lnTo>
                    <a:pt x="302" y="739"/>
                  </a:lnTo>
                  <a:lnTo>
                    <a:pt x="296" y="741"/>
                  </a:lnTo>
                  <a:lnTo>
                    <a:pt x="284" y="749"/>
                  </a:lnTo>
                  <a:lnTo>
                    <a:pt x="270" y="760"/>
                  </a:lnTo>
                  <a:lnTo>
                    <a:pt x="257" y="772"/>
                  </a:lnTo>
                  <a:lnTo>
                    <a:pt x="246" y="783"/>
                  </a:lnTo>
                  <a:lnTo>
                    <a:pt x="243" y="787"/>
                  </a:lnTo>
                  <a:lnTo>
                    <a:pt x="240" y="791"/>
                  </a:lnTo>
                  <a:lnTo>
                    <a:pt x="239" y="794"/>
                  </a:lnTo>
                  <a:lnTo>
                    <a:pt x="239" y="796"/>
                  </a:lnTo>
                  <a:lnTo>
                    <a:pt x="241" y="797"/>
                  </a:lnTo>
                  <a:lnTo>
                    <a:pt x="244" y="797"/>
                  </a:lnTo>
                  <a:lnTo>
                    <a:pt x="247" y="796"/>
                  </a:lnTo>
                  <a:lnTo>
                    <a:pt x="253" y="792"/>
                  </a:lnTo>
                  <a:lnTo>
                    <a:pt x="265" y="785"/>
                  </a:lnTo>
                  <a:lnTo>
                    <a:pt x="279" y="774"/>
                  </a:lnTo>
                  <a:close/>
                  <a:moveTo>
                    <a:pt x="71" y="988"/>
                  </a:moveTo>
                  <a:lnTo>
                    <a:pt x="70" y="987"/>
                  </a:lnTo>
                  <a:lnTo>
                    <a:pt x="68" y="988"/>
                  </a:lnTo>
                  <a:lnTo>
                    <a:pt x="64" y="989"/>
                  </a:lnTo>
                  <a:lnTo>
                    <a:pt x="61" y="991"/>
                  </a:lnTo>
                  <a:lnTo>
                    <a:pt x="50" y="998"/>
                  </a:lnTo>
                  <a:lnTo>
                    <a:pt x="39" y="1007"/>
                  </a:lnTo>
                  <a:lnTo>
                    <a:pt x="29" y="1017"/>
                  </a:lnTo>
                  <a:lnTo>
                    <a:pt x="20" y="1026"/>
                  </a:lnTo>
                  <a:lnTo>
                    <a:pt x="17" y="1031"/>
                  </a:lnTo>
                  <a:lnTo>
                    <a:pt x="16" y="1034"/>
                  </a:lnTo>
                  <a:lnTo>
                    <a:pt x="14" y="1037"/>
                  </a:lnTo>
                  <a:lnTo>
                    <a:pt x="14" y="1038"/>
                  </a:lnTo>
                  <a:lnTo>
                    <a:pt x="16" y="1039"/>
                  </a:lnTo>
                  <a:lnTo>
                    <a:pt x="18" y="1039"/>
                  </a:lnTo>
                  <a:lnTo>
                    <a:pt x="22" y="1038"/>
                  </a:lnTo>
                  <a:lnTo>
                    <a:pt x="25" y="1036"/>
                  </a:lnTo>
                  <a:lnTo>
                    <a:pt x="36" y="1029"/>
                  </a:lnTo>
                  <a:lnTo>
                    <a:pt x="46" y="1019"/>
                  </a:lnTo>
                  <a:lnTo>
                    <a:pt x="57" y="1010"/>
                  </a:lnTo>
                  <a:lnTo>
                    <a:pt x="65" y="1000"/>
                  </a:lnTo>
                  <a:lnTo>
                    <a:pt x="69" y="996"/>
                  </a:lnTo>
                  <a:lnTo>
                    <a:pt x="70" y="993"/>
                  </a:lnTo>
                  <a:lnTo>
                    <a:pt x="71" y="989"/>
                  </a:lnTo>
                  <a:lnTo>
                    <a:pt x="71" y="988"/>
                  </a:lnTo>
                  <a:close/>
                  <a:moveTo>
                    <a:pt x="124" y="952"/>
                  </a:moveTo>
                  <a:lnTo>
                    <a:pt x="136" y="942"/>
                  </a:lnTo>
                  <a:lnTo>
                    <a:pt x="144" y="932"/>
                  </a:lnTo>
                  <a:lnTo>
                    <a:pt x="147" y="928"/>
                  </a:lnTo>
                  <a:lnTo>
                    <a:pt x="149" y="924"/>
                  </a:lnTo>
                  <a:lnTo>
                    <a:pt x="150" y="922"/>
                  </a:lnTo>
                  <a:lnTo>
                    <a:pt x="150" y="920"/>
                  </a:lnTo>
                  <a:lnTo>
                    <a:pt x="149" y="919"/>
                  </a:lnTo>
                  <a:lnTo>
                    <a:pt x="146" y="919"/>
                  </a:lnTo>
                  <a:lnTo>
                    <a:pt x="143" y="920"/>
                  </a:lnTo>
                  <a:lnTo>
                    <a:pt x="138" y="923"/>
                  </a:lnTo>
                  <a:lnTo>
                    <a:pt x="127" y="930"/>
                  </a:lnTo>
                  <a:lnTo>
                    <a:pt x="115" y="939"/>
                  </a:lnTo>
                  <a:lnTo>
                    <a:pt x="105" y="950"/>
                  </a:lnTo>
                  <a:lnTo>
                    <a:pt x="95" y="960"/>
                  </a:lnTo>
                  <a:lnTo>
                    <a:pt x="93" y="964"/>
                  </a:lnTo>
                  <a:lnTo>
                    <a:pt x="90" y="968"/>
                  </a:lnTo>
                  <a:lnTo>
                    <a:pt x="89" y="970"/>
                  </a:lnTo>
                  <a:lnTo>
                    <a:pt x="89" y="973"/>
                  </a:lnTo>
                  <a:lnTo>
                    <a:pt x="92" y="973"/>
                  </a:lnTo>
                  <a:lnTo>
                    <a:pt x="94" y="973"/>
                  </a:lnTo>
                  <a:lnTo>
                    <a:pt x="98" y="972"/>
                  </a:lnTo>
                  <a:lnTo>
                    <a:pt x="101" y="969"/>
                  </a:lnTo>
                  <a:lnTo>
                    <a:pt x="112" y="962"/>
                  </a:lnTo>
                  <a:lnTo>
                    <a:pt x="124" y="952"/>
                  </a:lnTo>
                  <a:close/>
                  <a:moveTo>
                    <a:pt x="233" y="849"/>
                  </a:moveTo>
                  <a:lnTo>
                    <a:pt x="232" y="848"/>
                  </a:lnTo>
                  <a:lnTo>
                    <a:pt x="229" y="849"/>
                  </a:lnTo>
                  <a:lnTo>
                    <a:pt x="226" y="850"/>
                  </a:lnTo>
                  <a:lnTo>
                    <a:pt x="221" y="853"/>
                  </a:lnTo>
                  <a:lnTo>
                    <a:pt x="209" y="860"/>
                  </a:lnTo>
                  <a:lnTo>
                    <a:pt x="197" y="869"/>
                  </a:lnTo>
                  <a:lnTo>
                    <a:pt x="185" y="880"/>
                  </a:lnTo>
                  <a:lnTo>
                    <a:pt x="176" y="891"/>
                  </a:lnTo>
                  <a:lnTo>
                    <a:pt x="172" y="894"/>
                  </a:lnTo>
                  <a:lnTo>
                    <a:pt x="170" y="899"/>
                  </a:lnTo>
                  <a:lnTo>
                    <a:pt x="169" y="901"/>
                  </a:lnTo>
                  <a:lnTo>
                    <a:pt x="169" y="904"/>
                  </a:lnTo>
                  <a:lnTo>
                    <a:pt x="171" y="904"/>
                  </a:lnTo>
                  <a:lnTo>
                    <a:pt x="174" y="904"/>
                  </a:lnTo>
                  <a:lnTo>
                    <a:pt x="177" y="903"/>
                  </a:lnTo>
                  <a:lnTo>
                    <a:pt x="182" y="900"/>
                  </a:lnTo>
                  <a:lnTo>
                    <a:pt x="193" y="893"/>
                  </a:lnTo>
                  <a:lnTo>
                    <a:pt x="206" y="884"/>
                  </a:lnTo>
                  <a:lnTo>
                    <a:pt x="218" y="872"/>
                  </a:lnTo>
                  <a:lnTo>
                    <a:pt x="227" y="862"/>
                  </a:lnTo>
                  <a:lnTo>
                    <a:pt x="231" y="857"/>
                  </a:lnTo>
                  <a:lnTo>
                    <a:pt x="233" y="854"/>
                  </a:lnTo>
                  <a:lnTo>
                    <a:pt x="233" y="852"/>
                  </a:lnTo>
                  <a:lnTo>
                    <a:pt x="233" y="849"/>
                  </a:lnTo>
                  <a:close/>
                  <a:moveTo>
                    <a:pt x="292" y="811"/>
                  </a:moveTo>
                  <a:lnTo>
                    <a:pt x="305" y="799"/>
                  </a:lnTo>
                  <a:lnTo>
                    <a:pt x="315" y="789"/>
                  </a:lnTo>
                  <a:lnTo>
                    <a:pt x="319" y="785"/>
                  </a:lnTo>
                  <a:lnTo>
                    <a:pt x="321" y="780"/>
                  </a:lnTo>
                  <a:lnTo>
                    <a:pt x="322" y="778"/>
                  </a:lnTo>
                  <a:lnTo>
                    <a:pt x="322" y="775"/>
                  </a:lnTo>
                  <a:lnTo>
                    <a:pt x="320" y="774"/>
                  </a:lnTo>
                  <a:lnTo>
                    <a:pt x="317" y="775"/>
                  </a:lnTo>
                  <a:lnTo>
                    <a:pt x="314" y="777"/>
                  </a:lnTo>
                  <a:lnTo>
                    <a:pt x="309" y="779"/>
                  </a:lnTo>
                  <a:lnTo>
                    <a:pt x="297" y="786"/>
                  </a:lnTo>
                  <a:lnTo>
                    <a:pt x="283" y="797"/>
                  </a:lnTo>
                  <a:lnTo>
                    <a:pt x="271" y="808"/>
                  </a:lnTo>
                  <a:lnTo>
                    <a:pt x="260" y="818"/>
                  </a:lnTo>
                  <a:lnTo>
                    <a:pt x="257" y="823"/>
                  </a:lnTo>
                  <a:lnTo>
                    <a:pt x="254" y="827"/>
                  </a:lnTo>
                  <a:lnTo>
                    <a:pt x="254" y="830"/>
                  </a:lnTo>
                  <a:lnTo>
                    <a:pt x="254" y="831"/>
                  </a:lnTo>
                  <a:lnTo>
                    <a:pt x="256" y="832"/>
                  </a:lnTo>
                  <a:lnTo>
                    <a:pt x="258" y="832"/>
                  </a:lnTo>
                  <a:lnTo>
                    <a:pt x="263" y="831"/>
                  </a:lnTo>
                  <a:lnTo>
                    <a:pt x="267" y="829"/>
                  </a:lnTo>
                  <a:lnTo>
                    <a:pt x="279" y="822"/>
                  </a:lnTo>
                  <a:lnTo>
                    <a:pt x="292" y="811"/>
                  </a:lnTo>
                  <a:close/>
                  <a:moveTo>
                    <a:pt x="98" y="1017"/>
                  </a:moveTo>
                  <a:lnTo>
                    <a:pt x="96" y="1015"/>
                  </a:lnTo>
                  <a:lnTo>
                    <a:pt x="94" y="1015"/>
                  </a:lnTo>
                  <a:lnTo>
                    <a:pt x="92" y="1017"/>
                  </a:lnTo>
                  <a:lnTo>
                    <a:pt x="87" y="1019"/>
                  </a:lnTo>
                  <a:lnTo>
                    <a:pt x="77" y="1025"/>
                  </a:lnTo>
                  <a:lnTo>
                    <a:pt x="67" y="1034"/>
                  </a:lnTo>
                  <a:lnTo>
                    <a:pt x="57" y="1044"/>
                  </a:lnTo>
                  <a:lnTo>
                    <a:pt x="49" y="1053"/>
                  </a:lnTo>
                  <a:lnTo>
                    <a:pt x="46" y="1057"/>
                  </a:lnTo>
                  <a:lnTo>
                    <a:pt x="44" y="1061"/>
                  </a:lnTo>
                  <a:lnTo>
                    <a:pt x="43" y="1063"/>
                  </a:lnTo>
                  <a:lnTo>
                    <a:pt x="44" y="1064"/>
                  </a:lnTo>
                  <a:lnTo>
                    <a:pt x="45" y="1065"/>
                  </a:lnTo>
                  <a:lnTo>
                    <a:pt x="48" y="1065"/>
                  </a:lnTo>
                  <a:lnTo>
                    <a:pt x="50" y="1064"/>
                  </a:lnTo>
                  <a:lnTo>
                    <a:pt x="55" y="1062"/>
                  </a:lnTo>
                  <a:lnTo>
                    <a:pt x="64" y="1056"/>
                  </a:lnTo>
                  <a:lnTo>
                    <a:pt x="75" y="1046"/>
                  </a:lnTo>
                  <a:lnTo>
                    <a:pt x="84" y="1037"/>
                  </a:lnTo>
                  <a:lnTo>
                    <a:pt x="93" y="1027"/>
                  </a:lnTo>
                  <a:lnTo>
                    <a:pt x="95" y="1024"/>
                  </a:lnTo>
                  <a:lnTo>
                    <a:pt x="98" y="1020"/>
                  </a:lnTo>
                  <a:lnTo>
                    <a:pt x="99" y="1018"/>
                  </a:lnTo>
                  <a:lnTo>
                    <a:pt x="98" y="1017"/>
                  </a:lnTo>
                  <a:close/>
                  <a:moveTo>
                    <a:pt x="149" y="982"/>
                  </a:moveTo>
                  <a:lnTo>
                    <a:pt x="159" y="973"/>
                  </a:lnTo>
                  <a:lnTo>
                    <a:pt x="168" y="963"/>
                  </a:lnTo>
                  <a:lnTo>
                    <a:pt x="171" y="958"/>
                  </a:lnTo>
                  <a:lnTo>
                    <a:pt x="172" y="955"/>
                  </a:lnTo>
                  <a:lnTo>
                    <a:pt x="174" y="952"/>
                  </a:lnTo>
                  <a:lnTo>
                    <a:pt x="174" y="951"/>
                  </a:lnTo>
                  <a:lnTo>
                    <a:pt x="172" y="950"/>
                  </a:lnTo>
                  <a:lnTo>
                    <a:pt x="170" y="950"/>
                  </a:lnTo>
                  <a:lnTo>
                    <a:pt x="166" y="951"/>
                  </a:lnTo>
                  <a:lnTo>
                    <a:pt x="162" y="954"/>
                  </a:lnTo>
                  <a:lnTo>
                    <a:pt x="152" y="960"/>
                  </a:lnTo>
                  <a:lnTo>
                    <a:pt x="140" y="969"/>
                  </a:lnTo>
                  <a:lnTo>
                    <a:pt x="130" y="980"/>
                  </a:lnTo>
                  <a:lnTo>
                    <a:pt x="121" y="989"/>
                  </a:lnTo>
                  <a:lnTo>
                    <a:pt x="118" y="993"/>
                  </a:lnTo>
                  <a:lnTo>
                    <a:pt x="117" y="996"/>
                  </a:lnTo>
                  <a:lnTo>
                    <a:pt x="115" y="999"/>
                  </a:lnTo>
                  <a:lnTo>
                    <a:pt x="115" y="1001"/>
                  </a:lnTo>
                  <a:lnTo>
                    <a:pt x="117" y="1002"/>
                  </a:lnTo>
                  <a:lnTo>
                    <a:pt x="120" y="1001"/>
                  </a:lnTo>
                  <a:lnTo>
                    <a:pt x="123" y="1000"/>
                  </a:lnTo>
                  <a:lnTo>
                    <a:pt x="127" y="999"/>
                  </a:lnTo>
                  <a:lnTo>
                    <a:pt x="137" y="992"/>
                  </a:lnTo>
                  <a:lnTo>
                    <a:pt x="149" y="982"/>
                  </a:lnTo>
                  <a:close/>
                  <a:moveTo>
                    <a:pt x="227" y="916"/>
                  </a:moveTo>
                  <a:lnTo>
                    <a:pt x="239" y="905"/>
                  </a:lnTo>
                  <a:lnTo>
                    <a:pt x="247" y="895"/>
                  </a:lnTo>
                  <a:lnTo>
                    <a:pt x="251" y="891"/>
                  </a:lnTo>
                  <a:lnTo>
                    <a:pt x="253" y="887"/>
                  </a:lnTo>
                  <a:lnTo>
                    <a:pt x="254" y="885"/>
                  </a:lnTo>
                  <a:lnTo>
                    <a:pt x="253" y="882"/>
                  </a:lnTo>
                  <a:lnTo>
                    <a:pt x="252" y="882"/>
                  </a:lnTo>
                  <a:lnTo>
                    <a:pt x="250" y="882"/>
                  </a:lnTo>
                  <a:lnTo>
                    <a:pt x="246" y="884"/>
                  </a:lnTo>
                  <a:lnTo>
                    <a:pt x="241" y="886"/>
                  </a:lnTo>
                  <a:lnTo>
                    <a:pt x="231" y="892"/>
                  </a:lnTo>
                  <a:lnTo>
                    <a:pt x="219" y="901"/>
                  </a:lnTo>
                  <a:lnTo>
                    <a:pt x="207" y="912"/>
                  </a:lnTo>
                  <a:lnTo>
                    <a:pt x="199" y="923"/>
                  </a:lnTo>
                  <a:lnTo>
                    <a:pt x="195" y="926"/>
                  </a:lnTo>
                  <a:lnTo>
                    <a:pt x="193" y="930"/>
                  </a:lnTo>
                  <a:lnTo>
                    <a:pt x="193" y="933"/>
                  </a:lnTo>
                  <a:lnTo>
                    <a:pt x="193" y="935"/>
                  </a:lnTo>
                  <a:lnTo>
                    <a:pt x="194" y="936"/>
                  </a:lnTo>
                  <a:lnTo>
                    <a:pt x="196" y="936"/>
                  </a:lnTo>
                  <a:lnTo>
                    <a:pt x="200" y="935"/>
                  </a:lnTo>
                  <a:lnTo>
                    <a:pt x="204" y="932"/>
                  </a:lnTo>
                  <a:lnTo>
                    <a:pt x="215" y="925"/>
                  </a:lnTo>
                  <a:lnTo>
                    <a:pt x="227" y="916"/>
                  </a:lnTo>
                  <a:close/>
                  <a:moveTo>
                    <a:pt x="339" y="812"/>
                  </a:moveTo>
                  <a:lnTo>
                    <a:pt x="336" y="811"/>
                  </a:lnTo>
                  <a:lnTo>
                    <a:pt x="334" y="811"/>
                  </a:lnTo>
                  <a:lnTo>
                    <a:pt x="330" y="812"/>
                  </a:lnTo>
                  <a:lnTo>
                    <a:pt x="326" y="815"/>
                  </a:lnTo>
                  <a:lnTo>
                    <a:pt x="314" y="822"/>
                  </a:lnTo>
                  <a:lnTo>
                    <a:pt x="301" y="831"/>
                  </a:lnTo>
                  <a:lnTo>
                    <a:pt x="289" y="843"/>
                  </a:lnTo>
                  <a:lnTo>
                    <a:pt x="279" y="853"/>
                  </a:lnTo>
                  <a:lnTo>
                    <a:pt x="277" y="857"/>
                  </a:lnTo>
                  <a:lnTo>
                    <a:pt x="275" y="861"/>
                  </a:lnTo>
                  <a:lnTo>
                    <a:pt x="273" y="865"/>
                  </a:lnTo>
                  <a:lnTo>
                    <a:pt x="273" y="866"/>
                  </a:lnTo>
                  <a:lnTo>
                    <a:pt x="275" y="867"/>
                  </a:lnTo>
                  <a:lnTo>
                    <a:pt x="278" y="867"/>
                  </a:lnTo>
                  <a:lnTo>
                    <a:pt x="282" y="866"/>
                  </a:lnTo>
                  <a:lnTo>
                    <a:pt x="286" y="863"/>
                  </a:lnTo>
                  <a:lnTo>
                    <a:pt x="297" y="856"/>
                  </a:lnTo>
                  <a:lnTo>
                    <a:pt x="310" y="847"/>
                  </a:lnTo>
                  <a:lnTo>
                    <a:pt x="322" y="835"/>
                  </a:lnTo>
                  <a:lnTo>
                    <a:pt x="332" y="825"/>
                  </a:lnTo>
                  <a:lnTo>
                    <a:pt x="335" y="821"/>
                  </a:lnTo>
                  <a:lnTo>
                    <a:pt x="338" y="817"/>
                  </a:lnTo>
                  <a:lnTo>
                    <a:pt x="339" y="815"/>
                  </a:lnTo>
                  <a:lnTo>
                    <a:pt x="339" y="812"/>
                  </a:lnTo>
                  <a:close/>
                  <a:moveTo>
                    <a:pt x="61" y="1105"/>
                  </a:moveTo>
                  <a:lnTo>
                    <a:pt x="60" y="1103"/>
                  </a:lnTo>
                  <a:lnTo>
                    <a:pt x="57" y="1103"/>
                  </a:lnTo>
                  <a:lnTo>
                    <a:pt x="55" y="1105"/>
                  </a:lnTo>
                  <a:lnTo>
                    <a:pt x="51" y="1106"/>
                  </a:lnTo>
                  <a:lnTo>
                    <a:pt x="42" y="1112"/>
                  </a:lnTo>
                  <a:lnTo>
                    <a:pt x="32" y="1120"/>
                  </a:lnTo>
                  <a:lnTo>
                    <a:pt x="23" y="1130"/>
                  </a:lnTo>
                  <a:lnTo>
                    <a:pt x="16" y="1138"/>
                  </a:lnTo>
                  <a:lnTo>
                    <a:pt x="12" y="1145"/>
                  </a:lnTo>
                  <a:lnTo>
                    <a:pt x="11" y="1149"/>
                  </a:lnTo>
                  <a:lnTo>
                    <a:pt x="12" y="1150"/>
                  </a:lnTo>
                  <a:lnTo>
                    <a:pt x="14" y="1149"/>
                  </a:lnTo>
                  <a:lnTo>
                    <a:pt x="18" y="1149"/>
                  </a:lnTo>
                  <a:lnTo>
                    <a:pt x="22" y="1146"/>
                  </a:lnTo>
                  <a:lnTo>
                    <a:pt x="30" y="1140"/>
                  </a:lnTo>
                  <a:lnTo>
                    <a:pt x="39" y="1132"/>
                  </a:lnTo>
                  <a:lnTo>
                    <a:pt x="49" y="1124"/>
                  </a:lnTo>
                  <a:lnTo>
                    <a:pt x="56" y="1115"/>
                  </a:lnTo>
                  <a:lnTo>
                    <a:pt x="61" y="1108"/>
                  </a:lnTo>
                  <a:lnTo>
                    <a:pt x="61" y="1105"/>
                  </a:lnTo>
                  <a:close/>
                  <a:moveTo>
                    <a:pt x="107" y="1072"/>
                  </a:moveTo>
                  <a:lnTo>
                    <a:pt x="117" y="1063"/>
                  </a:lnTo>
                  <a:lnTo>
                    <a:pt x="124" y="1055"/>
                  </a:lnTo>
                  <a:lnTo>
                    <a:pt x="127" y="1051"/>
                  </a:lnTo>
                  <a:lnTo>
                    <a:pt x="128" y="1048"/>
                  </a:lnTo>
                  <a:lnTo>
                    <a:pt x="130" y="1045"/>
                  </a:lnTo>
                  <a:lnTo>
                    <a:pt x="130" y="1044"/>
                  </a:lnTo>
                  <a:lnTo>
                    <a:pt x="127" y="1043"/>
                  </a:lnTo>
                  <a:lnTo>
                    <a:pt x="126" y="1043"/>
                  </a:lnTo>
                  <a:lnTo>
                    <a:pt x="123" y="1044"/>
                  </a:lnTo>
                  <a:lnTo>
                    <a:pt x="119" y="1046"/>
                  </a:lnTo>
                  <a:lnTo>
                    <a:pt x="109" y="1052"/>
                  </a:lnTo>
                  <a:lnTo>
                    <a:pt x="99" y="1061"/>
                  </a:lnTo>
                  <a:lnTo>
                    <a:pt x="89" y="1070"/>
                  </a:lnTo>
                  <a:lnTo>
                    <a:pt x="82" y="1078"/>
                  </a:lnTo>
                  <a:lnTo>
                    <a:pt x="79" y="1082"/>
                  </a:lnTo>
                  <a:lnTo>
                    <a:pt x="77" y="1086"/>
                  </a:lnTo>
                  <a:lnTo>
                    <a:pt x="76" y="1088"/>
                  </a:lnTo>
                  <a:lnTo>
                    <a:pt x="76" y="1090"/>
                  </a:lnTo>
                  <a:lnTo>
                    <a:pt x="79" y="1090"/>
                  </a:lnTo>
                  <a:lnTo>
                    <a:pt x="80" y="1090"/>
                  </a:lnTo>
                  <a:lnTo>
                    <a:pt x="83" y="1089"/>
                  </a:lnTo>
                  <a:lnTo>
                    <a:pt x="87" y="1088"/>
                  </a:lnTo>
                  <a:lnTo>
                    <a:pt x="96" y="1082"/>
                  </a:lnTo>
                  <a:lnTo>
                    <a:pt x="107" y="1072"/>
                  </a:lnTo>
                  <a:close/>
                  <a:moveTo>
                    <a:pt x="202" y="981"/>
                  </a:moveTo>
                  <a:lnTo>
                    <a:pt x="200" y="980"/>
                  </a:lnTo>
                  <a:lnTo>
                    <a:pt x="197" y="980"/>
                  </a:lnTo>
                  <a:lnTo>
                    <a:pt x="195" y="981"/>
                  </a:lnTo>
                  <a:lnTo>
                    <a:pt x="190" y="983"/>
                  </a:lnTo>
                  <a:lnTo>
                    <a:pt x="181" y="989"/>
                  </a:lnTo>
                  <a:lnTo>
                    <a:pt x="170" y="998"/>
                  </a:lnTo>
                  <a:lnTo>
                    <a:pt x="159" y="1008"/>
                  </a:lnTo>
                  <a:lnTo>
                    <a:pt x="151" y="1017"/>
                  </a:lnTo>
                  <a:lnTo>
                    <a:pt x="149" y="1021"/>
                  </a:lnTo>
                  <a:lnTo>
                    <a:pt x="146" y="1025"/>
                  </a:lnTo>
                  <a:lnTo>
                    <a:pt x="146" y="1027"/>
                  </a:lnTo>
                  <a:lnTo>
                    <a:pt x="146" y="1029"/>
                  </a:lnTo>
                  <a:lnTo>
                    <a:pt x="147" y="1030"/>
                  </a:lnTo>
                  <a:lnTo>
                    <a:pt x="150" y="1030"/>
                  </a:lnTo>
                  <a:lnTo>
                    <a:pt x="153" y="1029"/>
                  </a:lnTo>
                  <a:lnTo>
                    <a:pt x="157" y="1026"/>
                  </a:lnTo>
                  <a:lnTo>
                    <a:pt x="166" y="1020"/>
                  </a:lnTo>
                  <a:lnTo>
                    <a:pt x="178" y="1011"/>
                  </a:lnTo>
                  <a:lnTo>
                    <a:pt x="188" y="1001"/>
                  </a:lnTo>
                  <a:lnTo>
                    <a:pt x="196" y="993"/>
                  </a:lnTo>
                  <a:lnTo>
                    <a:pt x="200" y="988"/>
                  </a:lnTo>
                  <a:lnTo>
                    <a:pt x="201" y="986"/>
                  </a:lnTo>
                  <a:lnTo>
                    <a:pt x="202" y="982"/>
                  </a:lnTo>
                  <a:lnTo>
                    <a:pt x="202" y="981"/>
                  </a:lnTo>
                  <a:close/>
                  <a:moveTo>
                    <a:pt x="253" y="948"/>
                  </a:moveTo>
                  <a:lnTo>
                    <a:pt x="264" y="937"/>
                  </a:lnTo>
                  <a:lnTo>
                    <a:pt x="272" y="928"/>
                  </a:lnTo>
                  <a:lnTo>
                    <a:pt x="276" y="924"/>
                  </a:lnTo>
                  <a:lnTo>
                    <a:pt x="278" y="920"/>
                  </a:lnTo>
                  <a:lnTo>
                    <a:pt x="278" y="917"/>
                  </a:lnTo>
                  <a:lnTo>
                    <a:pt x="278" y="916"/>
                  </a:lnTo>
                  <a:lnTo>
                    <a:pt x="277" y="914"/>
                  </a:lnTo>
                  <a:lnTo>
                    <a:pt x="275" y="914"/>
                  </a:lnTo>
                  <a:lnTo>
                    <a:pt x="271" y="916"/>
                  </a:lnTo>
                  <a:lnTo>
                    <a:pt x="266" y="918"/>
                  </a:lnTo>
                  <a:lnTo>
                    <a:pt x="257" y="924"/>
                  </a:lnTo>
                  <a:lnTo>
                    <a:pt x="245" y="933"/>
                  </a:lnTo>
                  <a:lnTo>
                    <a:pt x="233" y="944"/>
                  </a:lnTo>
                  <a:lnTo>
                    <a:pt x="225" y="954"/>
                  </a:lnTo>
                  <a:lnTo>
                    <a:pt x="222" y="957"/>
                  </a:lnTo>
                  <a:lnTo>
                    <a:pt x="220" y="961"/>
                  </a:lnTo>
                  <a:lnTo>
                    <a:pt x="219" y="963"/>
                  </a:lnTo>
                  <a:lnTo>
                    <a:pt x="220" y="966"/>
                  </a:lnTo>
                  <a:lnTo>
                    <a:pt x="221" y="967"/>
                  </a:lnTo>
                  <a:lnTo>
                    <a:pt x="223" y="966"/>
                  </a:lnTo>
                  <a:lnTo>
                    <a:pt x="227" y="966"/>
                  </a:lnTo>
                  <a:lnTo>
                    <a:pt x="231" y="963"/>
                  </a:lnTo>
                  <a:lnTo>
                    <a:pt x="241" y="956"/>
                  </a:lnTo>
                  <a:lnTo>
                    <a:pt x="253" y="948"/>
                  </a:lnTo>
                  <a:close/>
                  <a:moveTo>
                    <a:pt x="333" y="881"/>
                  </a:moveTo>
                  <a:lnTo>
                    <a:pt x="345" y="871"/>
                  </a:lnTo>
                  <a:lnTo>
                    <a:pt x="354" y="860"/>
                  </a:lnTo>
                  <a:lnTo>
                    <a:pt x="357" y="856"/>
                  </a:lnTo>
                  <a:lnTo>
                    <a:pt x="359" y="853"/>
                  </a:lnTo>
                  <a:lnTo>
                    <a:pt x="360" y="849"/>
                  </a:lnTo>
                  <a:lnTo>
                    <a:pt x="360" y="848"/>
                  </a:lnTo>
                  <a:lnTo>
                    <a:pt x="358" y="847"/>
                  </a:lnTo>
                  <a:lnTo>
                    <a:pt x="355" y="847"/>
                  </a:lnTo>
                  <a:lnTo>
                    <a:pt x="352" y="848"/>
                  </a:lnTo>
                  <a:lnTo>
                    <a:pt x="347" y="850"/>
                  </a:lnTo>
                  <a:lnTo>
                    <a:pt x="336" y="856"/>
                  </a:lnTo>
                  <a:lnTo>
                    <a:pt x="324" y="866"/>
                  </a:lnTo>
                  <a:lnTo>
                    <a:pt x="313" y="876"/>
                  </a:lnTo>
                  <a:lnTo>
                    <a:pt x="303" y="887"/>
                  </a:lnTo>
                  <a:lnTo>
                    <a:pt x="300" y="891"/>
                  </a:lnTo>
                  <a:lnTo>
                    <a:pt x="298" y="894"/>
                  </a:lnTo>
                  <a:lnTo>
                    <a:pt x="297" y="898"/>
                  </a:lnTo>
                  <a:lnTo>
                    <a:pt x="297" y="899"/>
                  </a:lnTo>
                  <a:lnTo>
                    <a:pt x="298" y="900"/>
                  </a:lnTo>
                  <a:lnTo>
                    <a:pt x="302" y="900"/>
                  </a:lnTo>
                  <a:lnTo>
                    <a:pt x="305" y="899"/>
                  </a:lnTo>
                  <a:lnTo>
                    <a:pt x="309" y="897"/>
                  </a:lnTo>
                  <a:lnTo>
                    <a:pt x="321" y="891"/>
                  </a:lnTo>
                  <a:lnTo>
                    <a:pt x="333" y="881"/>
                  </a:lnTo>
                  <a:close/>
                  <a:moveTo>
                    <a:pt x="71" y="1144"/>
                  </a:moveTo>
                  <a:lnTo>
                    <a:pt x="62" y="1152"/>
                  </a:lnTo>
                  <a:lnTo>
                    <a:pt x="56" y="1160"/>
                  </a:lnTo>
                  <a:lnTo>
                    <a:pt x="51" y="1166"/>
                  </a:lnTo>
                  <a:lnTo>
                    <a:pt x="51" y="1171"/>
                  </a:lnTo>
                  <a:lnTo>
                    <a:pt x="52" y="1171"/>
                  </a:lnTo>
                  <a:lnTo>
                    <a:pt x="55" y="1171"/>
                  </a:lnTo>
                  <a:lnTo>
                    <a:pt x="57" y="1170"/>
                  </a:lnTo>
                  <a:lnTo>
                    <a:pt x="61" y="1169"/>
                  </a:lnTo>
                  <a:lnTo>
                    <a:pt x="69" y="1163"/>
                  </a:lnTo>
                  <a:lnTo>
                    <a:pt x="79" y="1156"/>
                  </a:lnTo>
                  <a:lnTo>
                    <a:pt x="88" y="1146"/>
                  </a:lnTo>
                  <a:lnTo>
                    <a:pt x="94" y="1138"/>
                  </a:lnTo>
                  <a:lnTo>
                    <a:pt x="99" y="1132"/>
                  </a:lnTo>
                  <a:lnTo>
                    <a:pt x="99" y="1128"/>
                  </a:lnTo>
                  <a:lnTo>
                    <a:pt x="98" y="1127"/>
                  </a:lnTo>
                  <a:lnTo>
                    <a:pt x="95" y="1127"/>
                  </a:lnTo>
                  <a:lnTo>
                    <a:pt x="93" y="1128"/>
                  </a:lnTo>
                  <a:lnTo>
                    <a:pt x="89" y="1130"/>
                  </a:lnTo>
                  <a:lnTo>
                    <a:pt x="81" y="1135"/>
                  </a:lnTo>
                  <a:lnTo>
                    <a:pt x="71" y="1144"/>
                  </a:lnTo>
                  <a:close/>
                  <a:moveTo>
                    <a:pt x="136" y="1086"/>
                  </a:moveTo>
                  <a:lnTo>
                    <a:pt x="126" y="1095"/>
                  </a:lnTo>
                  <a:lnTo>
                    <a:pt x="119" y="1103"/>
                  </a:lnTo>
                  <a:lnTo>
                    <a:pt x="117" y="1107"/>
                  </a:lnTo>
                  <a:lnTo>
                    <a:pt x="114" y="1111"/>
                  </a:lnTo>
                  <a:lnTo>
                    <a:pt x="114" y="1113"/>
                  </a:lnTo>
                  <a:lnTo>
                    <a:pt x="114" y="1114"/>
                  </a:lnTo>
                  <a:lnTo>
                    <a:pt x="115" y="1115"/>
                  </a:lnTo>
                  <a:lnTo>
                    <a:pt x="118" y="1115"/>
                  </a:lnTo>
                  <a:lnTo>
                    <a:pt x="120" y="1114"/>
                  </a:lnTo>
                  <a:lnTo>
                    <a:pt x="124" y="1113"/>
                  </a:lnTo>
                  <a:lnTo>
                    <a:pt x="133" y="1107"/>
                  </a:lnTo>
                  <a:lnTo>
                    <a:pt x="143" y="1099"/>
                  </a:lnTo>
                  <a:lnTo>
                    <a:pt x="152" y="1089"/>
                  </a:lnTo>
                  <a:lnTo>
                    <a:pt x="159" y="1081"/>
                  </a:lnTo>
                  <a:lnTo>
                    <a:pt x="162" y="1077"/>
                  </a:lnTo>
                  <a:lnTo>
                    <a:pt x="164" y="1075"/>
                  </a:lnTo>
                  <a:lnTo>
                    <a:pt x="164" y="1071"/>
                  </a:lnTo>
                  <a:lnTo>
                    <a:pt x="164" y="1070"/>
                  </a:lnTo>
                  <a:lnTo>
                    <a:pt x="163" y="1069"/>
                  </a:lnTo>
                  <a:lnTo>
                    <a:pt x="161" y="1069"/>
                  </a:lnTo>
                  <a:lnTo>
                    <a:pt x="158" y="1070"/>
                  </a:lnTo>
                  <a:lnTo>
                    <a:pt x="155" y="1072"/>
                  </a:lnTo>
                  <a:lnTo>
                    <a:pt x="145" y="1077"/>
                  </a:lnTo>
                  <a:lnTo>
                    <a:pt x="136" y="1086"/>
                  </a:lnTo>
                  <a:close/>
                  <a:moveTo>
                    <a:pt x="212" y="1039"/>
                  </a:moveTo>
                  <a:lnTo>
                    <a:pt x="221" y="1030"/>
                  </a:lnTo>
                  <a:lnTo>
                    <a:pt x="229" y="1021"/>
                  </a:lnTo>
                  <a:lnTo>
                    <a:pt x="232" y="1018"/>
                  </a:lnTo>
                  <a:lnTo>
                    <a:pt x="233" y="1014"/>
                  </a:lnTo>
                  <a:lnTo>
                    <a:pt x="234" y="1012"/>
                  </a:lnTo>
                  <a:lnTo>
                    <a:pt x="234" y="1010"/>
                  </a:lnTo>
                  <a:lnTo>
                    <a:pt x="233" y="1010"/>
                  </a:lnTo>
                  <a:lnTo>
                    <a:pt x="231" y="1010"/>
                  </a:lnTo>
                  <a:lnTo>
                    <a:pt x="227" y="1010"/>
                  </a:lnTo>
                  <a:lnTo>
                    <a:pt x="223" y="1012"/>
                  </a:lnTo>
                  <a:lnTo>
                    <a:pt x="214" y="1018"/>
                  </a:lnTo>
                  <a:lnTo>
                    <a:pt x="203" y="1026"/>
                  </a:lnTo>
                  <a:lnTo>
                    <a:pt x="193" y="1036"/>
                  </a:lnTo>
                  <a:lnTo>
                    <a:pt x="185" y="1045"/>
                  </a:lnTo>
                  <a:lnTo>
                    <a:pt x="183" y="1049"/>
                  </a:lnTo>
                  <a:lnTo>
                    <a:pt x="181" y="1051"/>
                  </a:lnTo>
                  <a:lnTo>
                    <a:pt x="181" y="1055"/>
                  </a:lnTo>
                  <a:lnTo>
                    <a:pt x="181" y="1056"/>
                  </a:lnTo>
                  <a:lnTo>
                    <a:pt x="182" y="1057"/>
                  </a:lnTo>
                  <a:lnTo>
                    <a:pt x="184" y="1057"/>
                  </a:lnTo>
                  <a:lnTo>
                    <a:pt x="188" y="1056"/>
                  </a:lnTo>
                  <a:lnTo>
                    <a:pt x="191" y="1053"/>
                  </a:lnTo>
                  <a:lnTo>
                    <a:pt x="201" y="1048"/>
                  </a:lnTo>
                  <a:lnTo>
                    <a:pt x="212" y="1039"/>
                  </a:lnTo>
                  <a:close/>
                  <a:moveTo>
                    <a:pt x="308" y="947"/>
                  </a:moveTo>
                  <a:lnTo>
                    <a:pt x="307" y="947"/>
                  </a:lnTo>
                  <a:lnTo>
                    <a:pt x="303" y="947"/>
                  </a:lnTo>
                  <a:lnTo>
                    <a:pt x="301" y="948"/>
                  </a:lnTo>
                  <a:lnTo>
                    <a:pt x="296" y="949"/>
                  </a:lnTo>
                  <a:lnTo>
                    <a:pt x="286" y="955"/>
                  </a:lnTo>
                  <a:lnTo>
                    <a:pt x="275" y="964"/>
                  </a:lnTo>
                  <a:lnTo>
                    <a:pt x="264" y="974"/>
                  </a:lnTo>
                  <a:lnTo>
                    <a:pt x="257" y="983"/>
                  </a:lnTo>
                  <a:lnTo>
                    <a:pt x="253" y="987"/>
                  </a:lnTo>
                  <a:lnTo>
                    <a:pt x="252" y="991"/>
                  </a:lnTo>
                  <a:lnTo>
                    <a:pt x="251" y="993"/>
                  </a:lnTo>
                  <a:lnTo>
                    <a:pt x="251" y="995"/>
                  </a:lnTo>
                  <a:lnTo>
                    <a:pt x="252" y="996"/>
                  </a:lnTo>
                  <a:lnTo>
                    <a:pt x="256" y="996"/>
                  </a:lnTo>
                  <a:lnTo>
                    <a:pt x="258" y="995"/>
                  </a:lnTo>
                  <a:lnTo>
                    <a:pt x="263" y="993"/>
                  </a:lnTo>
                  <a:lnTo>
                    <a:pt x="272" y="987"/>
                  </a:lnTo>
                  <a:lnTo>
                    <a:pt x="284" y="977"/>
                  </a:lnTo>
                  <a:lnTo>
                    <a:pt x="295" y="968"/>
                  </a:lnTo>
                  <a:lnTo>
                    <a:pt x="302" y="958"/>
                  </a:lnTo>
                  <a:lnTo>
                    <a:pt x="305" y="955"/>
                  </a:lnTo>
                  <a:lnTo>
                    <a:pt x="307" y="951"/>
                  </a:lnTo>
                  <a:lnTo>
                    <a:pt x="308" y="949"/>
                  </a:lnTo>
                  <a:lnTo>
                    <a:pt x="308" y="947"/>
                  </a:lnTo>
                  <a:close/>
                  <a:moveTo>
                    <a:pt x="56" y="1219"/>
                  </a:moveTo>
                  <a:lnTo>
                    <a:pt x="48" y="1227"/>
                  </a:lnTo>
                  <a:lnTo>
                    <a:pt x="42" y="1234"/>
                  </a:lnTo>
                  <a:lnTo>
                    <a:pt x="38" y="1240"/>
                  </a:lnTo>
                  <a:lnTo>
                    <a:pt x="38" y="1244"/>
                  </a:lnTo>
                  <a:lnTo>
                    <a:pt x="39" y="1245"/>
                  </a:lnTo>
                  <a:lnTo>
                    <a:pt x="42" y="1245"/>
                  </a:lnTo>
                  <a:lnTo>
                    <a:pt x="44" y="1244"/>
                  </a:lnTo>
                  <a:lnTo>
                    <a:pt x="46" y="1242"/>
                  </a:lnTo>
                  <a:lnTo>
                    <a:pt x="55" y="1238"/>
                  </a:lnTo>
                  <a:lnTo>
                    <a:pt x="63" y="1231"/>
                  </a:lnTo>
                  <a:lnTo>
                    <a:pt x="71" y="1222"/>
                  </a:lnTo>
                  <a:lnTo>
                    <a:pt x="77" y="1215"/>
                  </a:lnTo>
                  <a:lnTo>
                    <a:pt x="81" y="1209"/>
                  </a:lnTo>
                  <a:lnTo>
                    <a:pt x="81" y="1204"/>
                  </a:lnTo>
                  <a:lnTo>
                    <a:pt x="80" y="1204"/>
                  </a:lnTo>
                  <a:lnTo>
                    <a:pt x="79" y="1204"/>
                  </a:lnTo>
                  <a:lnTo>
                    <a:pt x="76" y="1206"/>
                  </a:lnTo>
                  <a:lnTo>
                    <a:pt x="73" y="1207"/>
                  </a:lnTo>
                  <a:lnTo>
                    <a:pt x="64" y="1212"/>
                  </a:lnTo>
                  <a:lnTo>
                    <a:pt x="56" y="1219"/>
                  </a:lnTo>
                  <a:close/>
                  <a:moveTo>
                    <a:pt x="114" y="1166"/>
                  </a:moveTo>
                  <a:lnTo>
                    <a:pt x="106" y="1175"/>
                  </a:lnTo>
                  <a:lnTo>
                    <a:pt x="99" y="1182"/>
                  </a:lnTo>
                  <a:lnTo>
                    <a:pt x="95" y="1188"/>
                  </a:lnTo>
                  <a:lnTo>
                    <a:pt x="95" y="1192"/>
                  </a:lnTo>
                  <a:lnTo>
                    <a:pt x="96" y="1192"/>
                  </a:lnTo>
                  <a:lnTo>
                    <a:pt x="99" y="1192"/>
                  </a:lnTo>
                  <a:lnTo>
                    <a:pt x="101" y="1192"/>
                  </a:lnTo>
                  <a:lnTo>
                    <a:pt x="105" y="1190"/>
                  </a:lnTo>
                  <a:lnTo>
                    <a:pt x="113" y="1185"/>
                  </a:lnTo>
                  <a:lnTo>
                    <a:pt x="121" y="1178"/>
                  </a:lnTo>
                  <a:lnTo>
                    <a:pt x="131" y="1170"/>
                  </a:lnTo>
                  <a:lnTo>
                    <a:pt x="137" y="1162"/>
                  </a:lnTo>
                  <a:lnTo>
                    <a:pt x="140" y="1156"/>
                  </a:lnTo>
                  <a:lnTo>
                    <a:pt x="140" y="1152"/>
                  </a:lnTo>
                  <a:lnTo>
                    <a:pt x="139" y="1151"/>
                  </a:lnTo>
                  <a:lnTo>
                    <a:pt x="138" y="1151"/>
                  </a:lnTo>
                  <a:lnTo>
                    <a:pt x="134" y="1152"/>
                  </a:lnTo>
                  <a:lnTo>
                    <a:pt x="132" y="1153"/>
                  </a:lnTo>
                  <a:lnTo>
                    <a:pt x="124" y="1158"/>
                  </a:lnTo>
                  <a:lnTo>
                    <a:pt x="114" y="1166"/>
                  </a:lnTo>
                  <a:close/>
                  <a:moveTo>
                    <a:pt x="176" y="1111"/>
                  </a:moveTo>
                  <a:lnTo>
                    <a:pt x="166" y="1120"/>
                  </a:lnTo>
                  <a:lnTo>
                    <a:pt x="159" y="1128"/>
                  </a:lnTo>
                  <a:lnTo>
                    <a:pt x="157" y="1132"/>
                  </a:lnTo>
                  <a:lnTo>
                    <a:pt x="156" y="1134"/>
                  </a:lnTo>
                  <a:lnTo>
                    <a:pt x="155" y="1137"/>
                  </a:lnTo>
                  <a:lnTo>
                    <a:pt x="156" y="1139"/>
                  </a:lnTo>
                  <a:lnTo>
                    <a:pt x="157" y="1139"/>
                  </a:lnTo>
                  <a:lnTo>
                    <a:pt x="159" y="1139"/>
                  </a:lnTo>
                  <a:lnTo>
                    <a:pt x="162" y="1138"/>
                  </a:lnTo>
                  <a:lnTo>
                    <a:pt x="165" y="1137"/>
                  </a:lnTo>
                  <a:lnTo>
                    <a:pt x="174" y="1131"/>
                  </a:lnTo>
                  <a:lnTo>
                    <a:pt x="183" y="1124"/>
                  </a:lnTo>
                  <a:lnTo>
                    <a:pt x="193" y="1114"/>
                  </a:lnTo>
                  <a:lnTo>
                    <a:pt x="200" y="1107"/>
                  </a:lnTo>
                  <a:lnTo>
                    <a:pt x="203" y="1100"/>
                  </a:lnTo>
                  <a:lnTo>
                    <a:pt x="203" y="1096"/>
                  </a:lnTo>
                  <a:lnTo>
                    <a:pt x="202" y="1095"/>
                  </a:lnTo>
                  <a:lnTo>
                    <a:pt x="201" y="1095"/>
                  </a:lnTo>
                  <a:lnTo>
                    <a:pt x="197" y="1096"/>
                  </a:lnTo>
                  <a:lnTo>
                    <a:pt x="194" y="1097"/>
                  </a:lnTo>
                  <a:lnTo>
                    <a:pt x="185" y="1103"/>
                  </a:lnTo>
                  <a:lnTo>
                    <a:pt x="176" y="1111"/>
                  </a:lnTo>
                  <a:close/>
                  <a:moveTo>
                    <a:pt x="271" y="1038"/>
                  </a:moveTo>
                  <a:lnTo>
                    <a:pt x="269" y="1037"/>
                  </a:lnTo>
                  <a:lnTo>
                    <a:pt x="267" y="1037"/>
                  </a:lnTo>
                  <a:lnTo>
                    <a:pt x="264" y="1038"/>
                  </a:lnTo>
                  <a:lnTo>
                    <a:pt x="260" y="1040"/>
                  </a:lnTo>
                  <a:lnTo>
                    <a:pt x="251" y="1045"/>
                  </a:lnTo>
                  <a:lnTo>
                    <a:pt x="241" y="1053"/>
                  </a:lnTo>
                  <a:lnTo>
                    <a:pt x="232" y="1063"/>
                  </a:lnTo>
                  <a:lnTo>
                    <a:pt x="223" y="1071"/>
                  </a:lnTo>
                  <a:lnTo>
                    <a:pt x="221" y="1075"/>
                  </a:lnTo>
                  <a:lnTo>
                    <a:pt x="220" y="1078"/>
                  </a:lnTo>
                  <a:lnTo>
                    <a:pt x="219" y="1081"/>
                  </a:lnTo>
                  <a:lnTo>
                    <a:pt x="220" y="1082"/>
                  </a:lnTo>
                  <a:lnTo>
                    <a:pt x="221" y="1083"/>
                  </a:lnTo>
                  <a:lnTo>
                    <a:pt x="223" y="1083"/>
                  </a:lnTo>
                  <a:lnTo>
                    <a:pt x="226" y="1082"/>
                  </a:lnTo>
                  <a:lnTo>
                    <a:pt x="229" y="1081"/>
                  </a:lnTo>
                  <a:lnTo>
                    <a:pt x="239" y="1075"/>
                  </a:lnTo>
                  <a:lnTo>
                    <a:pt x="250" y="1067"/>
                  </a:lnTo>
                  <a:lnTo>
                    <a:pt x="259" y="1058"/>
                  </a:lnTo>
                  <a:lnTo>
                    <a:pt x="266" y="1049"/>
                  </a:lnTo>
                  <a:lnTo>
                    <a:pt x="269" y="1045"/>
                  </a:lnTo>
                  <a:lnTo>
                    <a:pt x="270" y="1043"/>
                  </a:lnTo>
                  <a:lnTo>
                    <a:pt x="271" y="1040"/>
                  </a:lnTo>
                  <a:lnTo>
                    <a:pt x="271" y="1038"/>
                  </a:lnTo>
                  <a:close/>
                  <a:moveTo>
                    <a:pt x="319" y="1008"/>
                  </a:moveTo>
                  <a:lnTo>
                    <a:pt x="328" y="999"/>
                  </a:lnTo>
                  <a:lnTo>
                    <a:pt x="336" y="989"/>
                  </a:lnTo>
                  <a:lnTo>
                    <a:pt x="339" y="986"/>
                  </a:lnTo>
                  <a:lnTo>
                    <a:pt x="341" y="982"/>
                  </a:lnTo>
                  <a:lnTo>
                    <a:pt x="341" y="980"/>
                  </a:lnTo>
                  <a:lnTo>
                    <a:pt x="341" y="977"/>
                  </a:lnTo>
                  <a:lnTo>
                    <a:pt x="340" y="977"/>
                  </a:lnTo>
                  <a:lnTo>
                    <a:pt x="338" y="977"/>
                  </a:lnTo>
                  <a:lnTo>
                    <a:pt x="334" y="977"/>
                  </a:lnTo>
                  <a:lnTo>
                    <a:pt x="330" y="980"/>
                  </a:lnTo>
                  <a:lnTo>
                    <a:pt x="321" y="986"/>
                  </a:lnTo>
                  <a:lnTo>
                    <a:pt x="310" y="994"/>
                  </a:lnTo>
                  <a:lnTo>
                    <a:pt x="300" y="1004"/>
                  </a:lnTo>
                  <a:lnTo>
                    <a:pt x="292" y="1012"/>
                  </a:lnTo>
                  <a:lnTo>
                    <a:pt x="289" y="1017"/>
                  </a:lnTo>
                  <a:lnTo>
                    <a:pt x="288" y="1019"/>
                  </a:lnTo>
                  <a:lnTo>
                    <a:pt x="286" y="1023"/>
                  </a:lnTo>
                  <a:lnTo>
                    <a:pt x="286" y="1024"/>
                  </a:lnTo>
                  <a:lnTo>
                    <a:pt x="289" y="1025"/>
                  </a:lnTo>
                  <a:lnTo>
                    <a:pt x="291" y="1025"/>
                  </a:lnTo>
                  <a:lnTo>
                    <a:pt x="294" y="1024"/>
                  </a:lnTo>
                  <a:lnTo>
                    <a:pt x="298" y="1023"/>
                  </a:lnTo>
                  <a:lnTo>
                    <a:pt x="308" y="1017"/>
                  </a:lnTo>
                  <a:lnTo>
                    <a:pt x="319" y="1008"/>
                  </a:lnTo>
                  <a:close/>
                  <a:moveTo>
                    <a:pt x="75" y="1274"/>
                  </a:moveTo>
                  <a:lnTo>
                    <a:pt x="75" y="1273"/>
                  </a:lnTo>
                  <a:lnTo>
                    <a:pt x="73" y="1273"/>
                  </a:lnTo>
                  <a:lnTo>
                    <a:pt x="70" y="1274"/>
                  </a:lnTo>
                  <a:lnTo>
                    <a:pt x="68" y="1276"/>
                  </a:lnTo>
                  <a:lnTo>
                    <a:pt x="61" y="1280"/>
                  </a:lnTo>
                  <a:lnTo>
                    <a:pt x="52" y="1288"/>
                  </a:lnTo>
                  <a:lnTo>
                    <a:pt x="45" y="1295"/>
                  </a:lnTo>
                  <a:lnTo>
                    <a:pt x="39" y="1302"/>
                  </a:lnTo>
                  <a:lnTo>
                    <a:pt x="37" y="1307"/>
                  </a:lnTo>
                  <a:lnTo>
                    <a:pt x="37" y="1310"/>
                  </a:lnTo>
                  <a:lnTo>
                    <a:pt x="39" y="1311"/>
                  </a:lnTo>
                  <a:lnTo>
                    <a:pt x="44" y="1309"/>
                  </a:lnTo>
                  <a:lnTo>
                    <a:pt x="51" y="1304"/>
                  </a:lnTo>
                  <a:lnTo>
                    <a:pt x="60" y="1298"/>
                  </a:lnTo>
                  <a:lnTo>
                    <a:pt x="67" y="1290"/>
                  </a:lnTo>
                  <a:lnTo>
                    <a:pt x="73" y="1284"/>
                  </a:lnTo>
                  <a:lnTo>
                    <a:pt x="75" y="1278"/>
                  </a:lnTo>
                  <a:lnTo>
                    <a:pt x="75" y="1274"/>
                  </a:lnTo>
                  <a:close/>
                  <a:moveTo>
                    <a:pt x="130" y="1226"/>
                  </a:moveTo>
                  <a:lnTo>
                    <a:pt x="128" y="1225"/>
                  </a:lnTo>
                  <a:lnTo>
                    <a:pt x="126" y="1225"/>
                  </a:lnTo>
                  <a:lnTo>
                    <a:pt x="124" y="1226"/>
                  </a:lnTo>
                  <a:lnTo>
                    <a:pt x="121" y="1227"/>
                  </a:lnTo>
                  <a:lnTo>
                    <a:pt x="114" y="1232"/>
                  </a:lnTo>
                  <a:lnTo>
                    <a:pt x="105" y="1239"/>
                  </a:lnTo>
                  <a:lnTo>
                    <a:pt x="98" y="1246"/>
                  </a:lnTo>
                  <a:lnTo>
                    <a:pt x="92" y="1253"/>
                  </a:lnTo>
                  <a:lnTo>
                    <a:pt x="88" y="1259"/>
                  </a:lnTo>
                  <a:lnTo>
                    <a:pt x="88" y="1263"/>
                  </a:lnTo>
                  <a:lnTo>
                    <a:pt x="89" y="1264"/>
                  </a:lnTo>
                  <a:lnTo>
                    <a:pt x="92" y="1264"/>
                  </a:lnTo>
                  <a:lnTo>
                    <a:pt x="94" y="1263"/>
                  </a:lnTo>
                  <a:lnTo>
                    <a:pt x="96" y="1261"/>
                  </a:lnTo>
                  <a:lnTo>
                    <a:pt x="104" y="1257"/>
                  </a:lnTo>
                  <a:lnTo>
                    <a:pt x="112" y="1250"/>
                  </a:lnTo>
                  <a:lnTo>
                    <a:pt x="120" y="1242"/>
                  </a:lnTo>
                  <a:lnTo>
                    <a:pt x="126" y="1235"/>
                  </a:lnTo>
                  <a:lnTo>
                    <a:pt x="130" y="1229"/>
                  </a:lnTo>
                  <a:lnTo>
                    <a:pt x="130" y="1226"/>
                  </a:lnTo>
                  <a:close/>
                  <a:moveTo>
                    <a:pt x="169" y="1200"/>
                  </a:moveTo>
                  <a:lnTo>
                    <a:pt x="177" y="1192"/>
                  </a:lnTo>
                  <a:lnTo>
                    <a:pt x="183" y="1184"/>
                  </a:lnTo>
                  <a:lnTo>
                    <a:pt x="187" y="1178"/>
                  </a:lnTo>
                  <a:lnTo>
                    <a:pt x="187" y="1175"/>
                  </a:lnTo>
                  <a:lnTo>
                    <a:pt x="185" y="1173"/>
                  </a:lnTo>
                  <a:lnTo>
                    <a:pt x="183" y="1173"/>
                  </a:lnTo>
                  <a:lnTo>
                    <a:pt x="181" y="1175"/>
                  </a:lnTo>
                  <a:lnTo>
                    <a:pt x="177" y="1176"/>
                  </a:lnTo>
                  <a:lnTo>
                    <a:pt x="170" y="1181"/>
                  </a:lnTo>
                  <a:lnTo>
                    <a:pt x="162" y="1188"/>
                  </a:lnTo>
                  <a:lnTo>
                    <a:pt x="153" y="1196"/>
                  </a:lnTo>
                  <a:lnTo>
                    <a:pt x="146" y="1203"/>
                  </a:lnTo>
                  <a:lnTo>
                    <a:pt x="143" y="1210"/>
                  </a:lnTo>
                  <a:lnTo>
                    <a:pt x="143" y="1214"/>
                  </a:lnTo>
                  <a:lnTo>
                    <a:pt x="144" y="1215"/>
                  </a:lnTo>
                  <a:lnTo>
                    <a:pt x="146" y="1215"/>
                  </a:lnTo>
                  <a:lnTo>
                    <a:pt x="149" y="1214"/>
                  </a:lnTo>
                  <a:lnTo>
                    <a:pt x="152" y="1213"/>
                  </a:lnTo>
                  <a:lnTo>
                    <a:pt x="159" y="1207"/>
                  </a:lnTo>
                  <a:lnTo>
                    <a:pt x="169" y="1200"/>
                  </a:lnTo>
                  <a:close/>
                  <a:moveTo>
                    <a:pt x="228" y="1147"/>
                  </a:moveTo>
                  <a:lnTo>
                    <a:pt x="237" y="1139"/>
                  </a:lnTo>
                  <a:lnTo>
                    <a:pt x="244" y="1132"/>
                  </a:lnTo>
                  <a:lnTo>
                    <a:pt x="247" y="1126"/>
                  </a:lnTo>
                  <a:lnTo>
                    <a:pt x="247" y="1121"/>
                  </a:lnTo>
                  <a:lnTo>
                    <a:pt x="246" y="1120"/>
                  </a:lnTo>
                  <a:lnTo>
                    <a:pt x="244" y="1120"/>
                  </a:lnTo>
                  <a:lnTo>
                    <a:pt x="241" y="1121"/>
                  </a:lnTo>
                  <a:lnTo>
                    <a:pt x="238" y="1122"/>
                  </a:lnTo>
                  <a:lnTo>
                    <a:pt x="229" y="1128"/>
                  </a:lnTo>
                  <a:lnTo>
                    <a:pt x="220" y="1135"/>
                  </a:lnTo>
                  <a:lnTo>
                    <a:pt x="212" y="1144"/>
                  </a:lnTo>
                  <a:lnTo>
                    <a:pt x="204" y="1152"/>
                  </a:lnTo>
                  <a:lnTo>
                    <a:pt x="201" y="1158"/>
                  </a:lnTo>
                  <a:lnTo>
                    <a:pt x="201" y="1162"/>
                  </a:lnTo>
                  <a:lnTo>
                    <a:pt x="202" y="1163"/>
                  </a:lnTo>
                  <a:lnTo>
                    <a:pt x="204" y="1163"/>
                  </a:lnTo>
                  <a:lnTo>
                    <a:pt x="207" y="1162"/>
                  </a:lnTo>
                  <a:lnTo>
                    <a:pt x="210" y="1160"/>
                  </a:lnTo>
                  <a:lnTo>
                    <a:pt x="219" y="1156"/>
                  </a:lnTo>
                  <a:lnTo>
                    <a:pt x="228" y="1147"/>
                  </a:lnTo>
                  <a:close/>
                  <a:moveTo>
                    <a:pt x="283" y="1081"/>
                  </a:moveTo>
                  <a:lnTo>
                    <a:pt x="273" y="1089"/>
                  </a:lnTo>
                  <a:lnTo>
                    <a:pt x="266" y="1097"/>
                  </a:lnTo>
                  <a:lnTo>
                    <a:pt x="264" y="1101"/>
                  </a:lnTo>
                  <a:lnTo>
                    <a:pt x="263" y="1105"/>
                  </a:lnTo>
                  <a:lnTo>
                    <a:pt x="262" y="1107"/>
                  </a:lnTo>
                  <a:lnTo>
                    <a:pt x="263" y="1108"/>
                  </a:lnTo>
                  <a:lnTo>
                    <a:pt x="264" y="1109"/>
                  </a:lnTo>
                  <a:lnTo>
                    <a:pt x="266" y="1109"/>
                  </a:lnTo>
                  <a:lnTo>
                    <a:pt x="269" y="1108"/>
                  </a:lnTo>
                  <a:lnTo>
                    <a:pt x="272" y="1107"/>
                  </a:lnTo>
                  <a:lnTo>
                    <a:pt x="281" y="1101"/>
                  </a:lnTo>
                  <a:lnTo>
                    <a:pt x="291" y="1094"/>
                  </a:lnTo>
                  <a:lnTo>
                    <a:pt x="300" y="1084"/>
                  </a:lnTo>
                  <a:lnTo>
                    <a:pt x="307" y="1077"/>
                  </a:lnTo>
                  <a:lnTo>
                    <a:pt x="309" y="1074"/>
                  </a:lnTo>
                  <a:lnTo>
                    <a:pt x="311" y="1070"/>
                  </a:lnTo>
                  <a:lnTo>
                    <a:pt x="311" y="1068"/>
                  </a:lnTo>
                  <a:lnTo>
                    <a:pt x="311" y="1067"/>
                  </a:lnTo>
                  <a:lnTo>
                    <a:pt x="310" y="1065"/>
                  </a:lnTo>
                  <a:lnTo>
                    <a:pt x="308" y="1065"/>
                  </a:lnTo>
                  <a:lnTo>
                    <a:pt x="305" y="1065"/>
                  </a:lnTo>
                  <a:lnTo>
                    <a:pt x="301" y="1068"/>
                  </a:lnTo>
                  <a:lnTo>
                    <a:pt x="292" y="1072"/>
                  </a:lnTo>
                  <a:lnTo>
                    <a:pt x="283" y="1081"/>
                  </a:lnTo>
                  <a:close/>
                  <a:moveTo>
                    <a:pt x="379" y="1008"/>
                  </a:moveTo>
                  <a:lnTo>
                    <a:pt x="378" y="1007"/>
                  </a:lnTo>
                  <a:lnTo>
                    <a:pt x="376" y="1007"/>
                  </a:lnTo>
                  <a:lnTo>
                    <a:pt x="372" y="1008"/>
                  </a:lnTo>
                  <a:lnTo>
                    <a:pt x="368" y="1010"/>
                  </a:lnTo>
                  <a:lnTo>
                    <a:pt x="359" y="1015"/>
                  </a:lnTo>
                  <a:lnTo>
                    <a:pt x="349" y="1024"/>
                  </a:lnTo>
                  <a:lnTo>
                    <a:pt x="339" y="1032"/>
                  </a:lnTo>
                  <a:lnTo>
                    <a:pt x="332" y="1042"/>
                  </a:lnTo>
                  <a:lnTo>
                    <a:pt x="329" y="1045"/>
                  </a:lnTo>
                  <a:lnTo>
                    <a:pt x="328" y="1048"/>
                  </a:lnTo>
                  <a:lnTo>
                    <a:pt x="327" y="1051"/>
                  </a:lnTo>
                  <a:lnTo>
                    <a:pt x="327" y="1052"/>
                  </a:lnTo>
                  <a:lnTo>
                    <a:pt x="328" y="1053"/>
                  </a:lnTo>
                  <a:lnTo>
                    <a:pt x="330" y="1053"/>
                  </a:lnTo>
                  <a:lnTo>
                    <a:pt x="334" y="1052"/>
                  </a:lnTo>
                  <a:lnTo>
                    <a:pt x="338" y="1051"/>
                  </a:lnTo>
                  <a:lnTo>
                    <a:pt x="347" y="1045"/>
                  </a:lnTo>
                  <a:lnTo>
                    <a:pt x="358" y="1037"/>
                  </a:lnTo>
                  <a:lnTo>
                    <a:pt x="367" y="1029"/>
                  </a:lnTo>
                  <a:lnTo>
                    <a:pt x="374" y="1019"/>
                  </a:lnTo>
                  <a:lnTo>
                    <a:pt x="377" y="1015"/>
                  </a:lnTo>
                  <a:lnTo>
                    <a:pt x="379" y="1013"/>
                  </a:lnTo>
                  <a:lnTo>
                    <a:pt x="379" y="1011"/>
                  </a:lnTo>
                  <a:lnTo>
                    <a:pt x="379" y="1008"/>
                  </a:lnTo>
                  <a:close/>
                  <a:moveTo>
                    <a:pt x="14" y="1392"/>
                  </a:moveTo>
                  <a:lnTo>
                    <a:pt x="8" y="1398"/>
                  </a:lnTo>
                  <a:lnTo>
                    <a:pt x="4" y="1404"/>
                  </a:lnTo>
                  <a:lnTo>
                    <a:pt x="1" y="1410"/>
                  </a:lnTo>
                  <a:lnTo>
                    <a:pt x="0" y="1412"/>
                  </a:lnTo>
                  <a:lnTo>
                    <a:pt x="4" y="1413"/>
                  </a:lnTo>
                  <a:lnTo>
                    <a:pt x="7" y="1411"/>
                  </a:lnTo>
                  <a:lnTo>
                    <a:pt x="13" y="1408"/>
                  </a:lnTo>
                  <a:lnTo>
                    <a:pt x="20" y="1402"/>
                  </a:lnTo>
                  <a:lnTo>
                    <a:pt x="26" y="1396"/>
                  </a:lnTo>
                  <a:lnTo>
                    <a:pt x="31" y="1389"/>
                  </a:lnTo>
                  <a:lnTo>
                    <a:pt x="35" y="1384"/>
                  </a:lnTo>
                  <a:lnTo>
                    <a:pt x="35" y="1381"/>
                  </a:lnTo>
                  <a:lnTo>
                    <a:pt x="32" y="1380"/>
                  </a:lnTo>
                  <a:lnTo>
                    <a:pt x="27" y="1383"/>
                  </a:lnTo>
                  <a:lnTo>
                    <a:pt x="22" y="1386"/>
                  </a:lnTo>
                  <a:lnTo>
                    <a:pt x="14" y="1392"/>
                  </a:lnTo>
                  <a:close/>
                  <a:moveTo>
                    <a:pt x="60" y="1349"/>
                  </a:moveTo>
                  <a:lnTo>
                    <a:pt x="54" y="1356"/>
                  </a:lnTo>
                  <a:lnTo>
                    <a:pt x="48" y="1362"/>
                  </a:lnTo>
                  <a:lnTo>
                    <a:pt x="45" y="1367"/>
                  </a:lnTo>
                  <a:lnTo>
                    <a:pt x="45" y="1371"/>
                  </a:lnTo>
                  <a:lnTo>
                    <a:pt x="48" y="1372"/>
                  </a:lnTo>
                  <a:lnTo>
                    <a:pt x="52" y="1370"/>
                  </a:lnTo>
                  <a:lnTo>
                    <a:pt x="58" y="1366"/>
                  </a:lnTo>
                  <a:lnTo>
                    <a:pt x="67" y="1360"/>
                  </a:lnTo>
                  <a:lnTo>
                    <a:pt x="73" y="1353"/>
                  </a:lnTo>
                  <a:lnTo>
                    <a:pt x="77" y="1347"/>
                  </a:lnTo>
                  <a:lnTo>
                    <a:pt x="81" y="1341"/>
                  </a:lnTo>
                  <a:lnTo>
                    <a:pt x="81" y="1339"/>
                  </a:lnTo>
                  <a:lnTo>
                    <a:pt x="79" y="1337"/>
                  </a:lnTo>
                  <a:lnTo>
                    <a:pt x="74" y="1340"/>
                  </a:lnTo>
                  <a:lnTo>
                    <a:pt x="67" y="1343"/>
                  </a:lnTo>
                  <a:lnTo>
                    <a:pt x="60" y="1349"/>
                  </a:lnTo>
                  <a:close/>
                  <a:moveTo>
                    <a:pt x="130" y="1293"/>
                  </a:moveTo>
                  <a:lnTo>
                    <a:pt x="127" y="1292"/>
                  </a:lnTo>
                  <a:lnTo>
                    <a:pt x="123" y="1295"/>
                  </a:lnTo>
                  <a:lnTo>
                    <a:pt x="115" y="1298"/>
                  </a:lnTo>
                  <a:lnTo>
                    <a:pt x="108" y="1305"/>
                  </a:lnTo>
                  <a:lnTo>
                    <a:pt x="101" y="1312"/>
                  </a:lnTo>
                  <a:lnTo>
                    <a:pt x="95" y="1318"/>
                  </a:lnTo>
                  <a:lnTo>
                    <a:pt x="93" y="1324"/>
                  </a:lnTo>
                  <a:lnTo>
                    <a:pt x="93" y="1328"/>
                  </a:lnTo>
                  <a:lnTo>
                    <a:pt x="95" y="1328"/>
                  </a:lnTo>
                  <a:lnTo>
                    <a:pt x="100" y="1327"/>
                  </a:lnTo>
                  <a:lnTo>
                    <a:pt x="107" y="1322"/>
                  </a:lnTo>
                  <a:lnTo>
                    <a:pt x="114" y="1316"/>
                  </a:lnTo>
                  <a:lnTo>
                    <a:pt x="121" y="1309"/>
                  </a:lnTo>
                  <a:lnTo>
                    <a:pt x="127" y="1302"/>
                  </a:lnTo>
                  <a:lnTo>
                    <a:pt x="130" y="1297"/>
                  </a:lnTo>
                  <a:lnTo>
                    <a:pt x="130" y="1293"/>
                  </a:lnTo>
                  <a:close/>
                  <a:moveTo>
                    <a:pt x="182" y="1246"/>
                  </a:moveTo>
                  <a:lnTo>
                    <a:pt x="181" y="1246"/>
                  </a:lnTo>
                  <a:lnTo>
                    <a:pt x="178" y="1246"/>
                  </a:lnTo>
                  <a:lnTo>
                    <a:pt x="176" y="1246"/>
                  </a:lnTo>
                  <a:lnTo>
                    <a:pt x="174" y="1247"/>
                  </a:lnTo>
                  <a:lnTo>
                    <a:pt x="166" y="1252"/>
                  </a:lnTo>
                  <a:lnTo>
                    <a:pt x="158" y="1259"/>
                  </a:lnTo>
                  <a:lnTo>
                    <a:pt x="151" y="1266"/>
                  </a:lnTo>
                  <a:lnTo>
                    <a:pt x="145" y="1273"/>
                  </a:lnTo>
                  <a:lnTo>
                    <a:pt x="143" y="1278"/>
                  </a:lnTo>
                  <a:lnTo>
                    <a:pt x="142" y="1283"/>
                  </a:lnTo>
                  <a:lnTo>
                    <a:pt x="143" y="1283"/>
                  </a:lnTo>
                  <a:lnTo>
                    <a:pt x="145" y="1283"/>
                  </a:lnTo>
                  <a:lnTo>
                    <a:pt x="147" y="1283"/>
                  </a:lnTo>
                  <a:lnTo>
                    <a:pt x="150" y="1280"/>
                  </a:lnTo>
                  <a:lnTo>
                    <a:pt x="157" y="1277"/>
                  </a:lnTo>
                  <a:lnTo>
                    <a:pt x="165" y="1270"/>
                  </a:lnTo>
                  <a:lnTo>
                    <a:pt x="172" y="1263"/>
                  </a:lnTo>
                  <a:lnTo>
                    <a:pt x="178" y="1255"/>
                  </a:lnTo>
                  <a:lnTo>
                    <a:pt x="182" y="1250"/>
                  </a:lnTo>
                  <a:lnTo>
                    <a:pt x="182" y="1246"/>
                  </a:lnTo>
                  <a:close/>
                  <a:moveTo>
                    <a:pt x="237" y="1197"/>
                  </a:moveTo>
                  <a:lnTo>
                    <a:pt x="235" y="1197"/>
                  </a:lnTo>
                  <a:lnTo>
                    <a:pt x="234" y="1196"/>
                  </a:lnTo>
                  <a:lnTo>
                    <a:pt x="231" y="1197"/>
                  </a:lnTo>
                  <a:lnTo>
                    <a:pt x="228" y="1198"/>
                  </a:lnTo>
                  <a:lnTo>
                    <a:pt x="220" y="1203"/>
                  </a:lnTo>
                  <a:lnTo>
                    <a:pt x="212" y="1210"/>
                  </a:lnTo>
                  <a:lnTo>
                    <a:pt x="204" y="1217"/>
                  </a:lnTo>
                  <a:lnTo>
                    <a:pt x="199" y="1226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6" y="1235"/>
                  </a:lnTo>
                  <a:lnTo>
                    <a:pt x="197" y="1235"/>
                  </a:lnTo>
                  <a:lnTo>
                    <a:pt x="200" y="1235"/>
                  </a:lnTo>
                  <a:lnTo>
                    <a:pt x="203" y="1234"/>
                  </a:lnTo>
                  <a:lnTo>
                    <a:pt x="210" y="1229"/>
                  </a:lnTo>
                  <a:lnTo>
                    <a:pt x="220" y="1222"/>
                  </a:lnTo>
                  <a:lnTo>
                    <a:pt x="227" y="1214"/>
                  </a:lnTo>
                  <a:lnTo>
                    <a:pt x="233" y="1207"/>
                  </a:lnTo>
                  <a:lnTo>
                    <a:pt x="237" y="1201"/>
                  </a:lnTo>
                  <a:lnTo>
                    <a:pt x="237" y="1197"/>
                  </a:lnTo>
                  <a:close/>
                  <a:moveTo>
                    <a:pt x="277" y="1172"/>
                  </a:moveTo>
                  <a:lnTo>
                    <a:pt x="285" y="1164"/>
                  </a:lnTo>
                  <a:lnTo>
                    <a:pt x="291" y="1157"/>
                  </a:lnTo>
                  <a:lnTo>
                    <a:pt x="295" y="1151"/>
                  </a:lnTo>
                  <a:lnTo>
                    <a:pt x="295" y="1146"/>
                  </a:lnTo>
                  <a:lnTo>
                    <a:pt x="294" y="1146"/>
                  </a:lnTo>
                  <a:lnTo>
                    <a:pt x="291" y="1146"/>
                  </a:lnTo>
                  <a:lnTo>
                    <a:pt x="289" y="1146"/>
                  </a:lnTo>
                  <a:lnTo>
                    <a:pt x="285" y="1147"/>
                  </a:lnTo>
                  <a:lnTo>
                    <a:pt x="278" y="1152"/>
                  </a:lnTo>
                  <a:lnTo>
                    <a:pt x="269" y="1159"/>
                  </a:lnTo>
                  <a:lnTo>
                    <a:pt x="260" y="1168"/>
                  </a:lnTo>
                  <a:lnTo>
                    <a:pt x="254" y="1176"/>
                  </a:lnTo>
                  <a:lnTo>
                    <a:pt x="251" y="1182"/>
                  </a:lnTo>
                  <a:lnTo>
                    <a:pt x="251" y="1185"/>
                  </a:lnTo>
                  <a:lnTo>
                    <a:pt x="252" y="1187"/>
                  </a:lnTo>
                  <a:lnTo>
                    <a:pt x="253" y="1187"/>
                  </a:lnTo>
                  <a:lnTo>
                    <a:pt x="257" y="1185"/>
                  </a:lnTo>
                  <a:lnTo>
                    <a:pt x="259" y="1184"/>
                  </a:lnTo>
                  <a:lnTo>
                    <a:pt x="267" y="1179"/>
                  </a:lnTo>
                  <a:lnTo>
                    <a:pt x="277" y="1172"/>
                  </a:lnTo>
                  <a:close/>
                  <a:moveTo>
                    <a:pt x="336" y="1120"/>
                  </a:moveTo>
                  <a:lnTo>
                    <a:pt x="346" y="1112"/>
                  </a:lnTo>
                  <a:lnTo>
                    <a:pt x="352" y="1105"/>
                  </a:lnTo>
                  <a:lnTo>
                    <a:pt x="354" y="1101"/>
                  </a:lnTo>
                  <a:lnTo>
                    <a:pt x="357" y="1097"/>
                  </a:lnTo>
                  <a:lnTo>
                    <a:pt x="357" y="1095"/>
                  </a:lnTo>
                  <a:lnTo>
                    <a:pt x="357" y="1094"/>
                  </a:lnTo>
                  <a:lnTo>
                    <a:pt x="355" y="1093"/>
                  </a:lnTo>
                  <a:lnTo>
                    <a:pt x="353" y="1093"/>
                  </a:lnTo>
                  <a:lnTo>
                    <a:pt x="349" y="1093"/>
                  </a:lnTo>
                  <a:lnTo>
                    <a:pt x="347" y="1095"/>
                  </a:lnTo>
                  <a:lnTo>
                    <a:pt x="339" y="1100"/>
                  </a:lnTo>
                  <a:lnTo>
                    <a:pt x="329" y="1107"/>
                  </a:lnTo>
                  <a:lnTo>
                    <a:pt x="320" y="1115"/>
                  </a:lnTo>
                  <a:lnTo>
                    <a:pt x="314" y="1124"/>
                  </a:lnTo>
                  <a:lnTo>
                    <a:pt x="311" y="1127"/>
                  </a:lnTo>
                  <a:lnTo>
                    <a:pt x="309" y="1130"/>
                  </a:lnTo>
                  <a:lnTo>
                    <a:pt x="309" y="1132"/>
                  </a:lnTo>
                  <a:lnTo>
                    <a:pt x="309" y="1134"/>
                  </a:lnTo>
                  <a:lnTo>
                    <a:pt x="310" y="1135"/>
                  </a:lnTo>
                  <a:lnTo>
                    <a:pt x="313" y="1135"/>
                  </a:lnTo>
                  <a:lnTo>
                    <a:pt x="316" y="1134"/>
                  </a:lnTo>
                  <a:lnTo>
                    <a:pt x="319" y="1133"/>
                  </a:lnTo>
                  <a:lnTo>
                    <a:pt x="327" y="1127"/>
                  </a:lnTo>
                  <a:lnTo>
                    <a:pt x="336" y="1120"/>
                  </a:lnTo>
                  <a:close/>
                  <a:moveTo>
                    <a:pt x="120" y="1366"/>
                  </a:moveTo>
                  <a:lnTo>
                    <a:pt x="114" y="1372"/>
                  </a:lnTo>
                  <a:lnTo>
                    <a:pt x="109" y="1378"/>
                  </a:lnTo>
                  <a:lnTo>
                    <a:pt x="107" y="1383"/>
                  </a:lnTo>
                  <a:lnTo>
                    <a:pt x="107" y="1386"/>
                  </a:lnTo>
                  <a:lnTo>
                    <a:pt x="109" y="1387"/>
                  </a:lnTo>
                  <a:lnTo>
                    <a:pt x="114" y="1385"/>
                  </a:lnTo>
                  <a:lnTo>
                    <a:pt x="120" y="1381"/>
                  </a:lnTo>
                  <a:lnTo>
                    <a:pt x="127" y="1375"/>
                  </a:lnTo>
                  <a:lnTo>
                    <a:pt x="133" y="1370"/>
                  </a:lnTo>
                  <a:lnTo>
                    <a:pt x="138" y="1364"/>
                  </a:lnTo>
                  <a:lnTo>
                    <a:pt x="140" y="1358"/>
                  </a:lnTo>
                  <a:lnTo>
                    <a:pt x="140" y="1355"/>
                  </a:lnTo>
                  <a:lnTo>
                    <a:pt x="138" y="1354"/>
                  </a:lnTo>
                  <a:lnTo>
                    <a:pt x="133" y="1356"/>
                  </a:lnTo>
                  <a:lnTo>
                    <a:pt x="127" y="1360"/>
                  </a:lnTo>
                  <a:lnTo>
                    <a:pt x="120" y="1366"/>
                  </a:lnTo>
                  <a:close/>
                  <a:moveTo>
                    <a:pt x="166" y="1323"/>
                  </a:moveTo>
                  <a:lnTo>
                    <a:pt x="159" y="1330"/>
                  </a:lnTo>
                  <a:lnTo>
                    <a:pt x="155" y="1336"/>
                  </a:lnTo>
                  <a:lnTo>
                    <a:pt x="152" y="1341"/>
                  </a:lnTo>
                  <a:lnTo>
                    <a:pt x="152" y="1345"/>
                  </a:lnTo>
                  <a:lnTo>
                    <a:pt x="155" y="1346"/>
                  </a:lnTo>
                  <a:lnTo>
                    <a:pt x="159" y="1343"/>
                  </a:lnTo>
                  <a:lnTo>
                    <a:pt x="166" y="1340"/>
                  </a:lnTo>
                  <a:lnTo>
                    <a:pt x="174" y="1334"/>
                  </a:lnTo>
                  <a:lnTo>
                    <a:pt x="180" y="1327"/>
                  </a:lnTo>
                  <a:lnTo>
                    <a:pt x="185" y="1321"/>
                  </a:lnTo>
                  <a:lnTo>
                    <a:pt x="188" y="1315"/>
                  </a:lnTo>
                  <a:lnTo>
                    <a:pt x="188" y="1312"/>
                  </a:lnTo>
                  <a:lnTo>
                    <a:pt x="185" y="1311"/>
                  </a:lnTo>
                  <a:lnTo>
                    <a:pt x="181" y="1312"/>
                  </a:lnTo>
                  <a:lnTo>
                    <a:pt x="174" y="1317"/>
                  </a:lnTo>
                  <a:lnTo>
                    <a:pt x="166" y="1323"/>
                  </a:lnTo>
                  <a:close/>
                  <a:moveTo>
                    <a:pt x="238" y="1267"/>
                  </a:moveTo>
                  <a:lnTo>
                    <a:pt x="237" y="1266"/>
                  </a:lnTo>
                  <a:lnTo>
                    <a:pt x="235" y="1266"/>
                  </a:lnTo>
                  <a:lnTo>
                    <a:pt x="233" y="1267"/>
                  </a:lnTo>
                  <a:lnTo>
                    <a:pt x="229" y="1269"/>
                  </a:lnTo>
                  <a:lnTo>
                    <a:pt x="223" y="1272"/>
                  </a:lnTo>
                  <a:lnTo>
                    <a:pt x="215" y="1278"/>
                  </a:lnTo>
                  <a:lnTo>
                    <a:pt x="208" y="1285"/>
                  </a:lnTo>
                  <a:lnTo>
                    <a:pt x="203" y="1292"/>
                  </a:lnTo>
                  <a:lnTo>
                    <a:pt x="200" y="1298"/>
                  </a:lnTo>
                  <a:lnTo>
                    <a:pt x="200" y="1302"/>
                  </a:lnTo>
                  <a:lnTo>
                    <a:pt x="201" y="1302"/>
                  </a:lnTo>
                  <a:lnTo>
                    <a:pt x="202" y="1302"/>
                  </a:lnTo>
                  <a:lnTo>
                    <a:pt x="204" y="1302"/>
                  </a:lnTo>
                  <a:lnTo>
                    <a:pt x="208" y="1301"/>
                  </a:lnTo>
                  <a:lnTo>
                    <a:pt x="215" y="1296"/>
                  </a:lnTo>
                  <a:lnTo>
                    <a:pt x="222" y="1290"/>
                  </a:lnTo>
                  <a:lnTo>
                    <a:pt x="229" y="1283"/>
                  </a:lnTo>
                  <a:lnTo>
                    <a:pt x="235" y="1276"/>
                  </a:lnTo>
                  <a:lnTo>
                    <a:pt x="238" y="1271"/>
                  </a:lnTo>
                  <a:lnTo>
                    <a:pt x="238" y="1267"/>
                  </a:lnTo>
                  <a:close/>
                  <a:moveTo>
                    <a:pt x="291" y="1221"/>
                  </a:moveTo>
                  <a:lnTo>
                    <a:pt x="290" y="1220"/>
                  </a:lnTo>
                  <a:lnTo>
                    <a:pt x="288" y="1220"/>
                  </a:lnTo>
                  <a:lnTo>
                    <a:pt x="285" y="1220"/>
                  </a:lnTo>
                  <a:lnTo>
                    <a:pt x="282" y="1221"/>
                  </a:lnTo>
                  <a:lnTo>
                    <a:pt x="275" y="1226"/>
                  </a:lnTo>
                  <a:lnTo>
                    <a:pt x="266" y="1233"/>
                  </a:lnTo>
                  <a:lnTo>
                    <a:pt x="259" y="1240"/>
                  </a:lnTo>
                  <a:lnTo>
                    <a:pt x="253" y="1247"/>
                  </a:lnTo>
                  <a:lnTo>
                    <a:pt x="251" y="1252"/>
                  </a:lnTo>
                  <a:lnTo>
                    <a:pt x="251" y="1257"/>
                  </a:lnTo>
                  <a:lnTo>
                    <a:pt x="252" y="1257"/>
                  </a:lnTo>
                  <a:lnTo>
                    <a:pt x="253" y="1257"/>
                  </a:lnTo>
                  <a:lnTo>
                    <a:pt x="256" y="1257"/>
                  </a:lnTo>
                  <a:lnTo>
                    <a:pt x="259" y="1255"/>
                  </a:lnTo>
                  <a:lnTo>
                    <a:pt x="266" y="1251"/>
                  </a:lnTo>
                  <a:lnTo>
                    <a:pt x="275" y="1245"/>
                  </a:lnTo>
                  <a:lnTo>
                    <a:pt x="282" y="1236"/>
                  </a:lnTo>
                  <a:lnTo>
                    <a:pt x="288" y="1229"/>
                  </a:lnTo>
                  <a:lnTo>
                    <a:pt x="290" y="1225"/>
                  </a:lnTo>
                  <a:lnTo>
                    <a:pt x="291" y="1221"/>
                  </a:lnTo>
                  <a:close/>
                  <a:moveTo>
                    <a:pt x="347" y="1171"/>
                  </a:moveTo>
                  <a:lnTo>
                    <a:pt x="346" y="1171"/>
                  </a:lnTo>
                  <a:lnTo>
                    <a:pt x="343" y="1171"/>
                  </a:lnTo>
                  <a:lnTo>
                    <a:pt x="341" y="1171"/>
                  </a:lnTo>
                  <a:lnTo>
                    <a:pt x="338" y="1172"/>
                  </a:lnTo>
                  <a:lnTo>
                    <a:pt x="330" y="1177"/>
                  </a:lnTo>
                  <a:lnTo>
                    <a:pt x="321" y="1184"/>
                  </a:lnTo>
                  <a:lnTo>
                    <a:pt x="313" y="1191"/>
                  </a:lnTo>
                  <a:lnTo>
                    <a:pt x="307" y="1200"/>
                  </a:lnTo>
                  <a:lnTo>
                    <a:pt x="305" y="1202"/>
                  </a:lnTo>
                  <a:lnTo>
                    <a:pt x="304" y="1206"/>
                  </a:lnTo>
                  <a:lnTo>
                    <a:pt x="303" y="1208"/>
                  </a:lnTo>
                  <a:lnTo>
                    <a:pt x="304" y="1209"/>
                  </a:lnTo>
                  <a:lnTo>
                    <a:pt x="305" y="1210"/>
                  </a:lnTo>
                  <a:lnTo>
                    <a:pt x="307" y="1210"/>
                  </a:lnTo>
                  <a:lnTo>
                    <a:pt x="309" y="1209"/>
                  </a:lnTo>
                  <a:lnTo>
                    <a:pt x="313" y="1208"/>
                  </a:lnTo>
                  <a:lnTo>
                    <a:pt x="321" y="1203"/>
                  </a:lnTo>
                  <a:lnTo>
                    <a:pt x="329" y="1196"/>
                  </a:lnTo>
                  <a:lnTo>
                    <a:pt x="338" y="1189"/>
                  </a:lnTo>
                  <a:lnTo>
                    <a:pt x="343" y="1182"/>
                  </a:lnTo>
                  <a:lnTo>
                    <a:pt x="346" y="1176"/>
                  </a:lnTo>
                  <a:lnTo>
                    <a:pt x="347" y="1171"/>
                  </a:lnTo>
                  <a:close/>
                  <a:moveTo>
                    <a:pt x="229" y="1341"/>
                  </a:moveTo>
                  <a:lnTo>
                    <a:pt x="222" y="1348"/>
                  </a:lnTo>
                  <a:lnTo>
                    <a:pt x="218" y="1354"/>
                  </a:lnTo>
                  <a:lnTo>
                    <a:pt x="215" y="1359"/>
                  </a:lnTo>
                  <a:lnTo>
                    <a:pt x="215" y="1362"/>
                  </a:lnTo>
                  <a:lnTo>
                    <a:pt x="218" y="1364"/>
                  </a:lnTo>
                  <a:lnTo>
                    <a:pt x="222" y="1361"/>
                  </a:lnTo>
                  <a:lnTo>
                    <a:pt x="229" y="1358"/>
                  </a:lnTo>
                  <a:lnTo>
                    <a:pt x="235" y="1352"/>
                  </a:lnTo>
                  <a:lnTo>
                    <a:pt x="243" y="1346"/>
                  </a:lnTo>
                  <a:lnTo>
                    <a:pt x="247" y="1340"/>
                  </a:lnTo>
                  <a:lnTo>
                    <a:pt x="250" y="1335"/>
                  </a:lnTo>
                  <a:lnTo>
                    <a:pt x="250" y="1332"/>
                  </a:lnTo>
                  <a:lnTo>
                    <a:pt x="247" y="1330"/>
                  </a:lnTo>
                  <a:lnTo>
                    <a:pt x="243" y="1332"/>
                  </a:lnTo>
                  <a:lnTo>
                    <a:pt x="237" y="1336"/>
                  </a:lnTo>
                  <a:lnTo>
                    <a:pt x="229" y="1341"/>
                  </a:lnTo>
                  <a:close/>
                  <a:moveTo>
                    <a:pt x="276" y="1299"/>
                  </a:moveTo>
                  <a:lnTo>
                    <a:pt x="269" y="1305"/>
                  </a:lnTo>
                  <a:lnTo>
                    <a:pt x="264" y="1312"/>
                  </a:lnTo>
                  <a:lnTo>
                    <a:pt x="262" y="1317"/>
                  </a:lnTo>
                  <a:lnTo>
                    <a:pt x="262" y="1321"/>
                  </a:lnTo>
                  <a:lnTo>
                    <a:pt x="263" y="1322"/>
                  </a:lnTo>
                  <a:lnTo>
                    <a:pt x="264" y="1322"/>
                  </a:lnTo>
                  <a:lnTo>
                    <a:pt x="266" y="1322"/>
                  </a:lnTo>
                  <a:lnTo>
                    <a:pt x="269" y="1321"/>
                  </a:lnTo>
                  <a:lnTo>
                    <a:pt x="276" y="1316"/>
                  </a:lnTo>
                  <a:lnTo>
                    <a:pt x="283" y="1310"/>
                  </a:lnTo>
                  <a:lnTo>
                    <a:pt x="290" y="1303"/>
                  </a:lnTo>
                  <a:lnTo>
                    <a:pt x="295" y="1297"/>
                  </a:lnTo>
                  <a:lnTo>
                    <a:pt x="298" y="1292"/>
                  </a:lnTo>
                  <a:lnTo>
                    <a:pt x="298" y="1289"/>
                  </a:lnTo>
                  <a:lnTo>
                    <a:pt x="297" y="1288"/>
                  </a:lnTo>
                  <a:lnTo>
                    <a:pt x="295" y="1288"/>
                  </a:lnTo>
                  <a:lnTo>
                    <a:pt x="292" y="1288"/>
                  </a:lnTo>
                  <a:lnTo>
                    <a:pt x="290" y="1289"/>
                  </a:lnTo>
                  <a:lnTo>
                    <a:pt x="283" y="1293"/>
                  </a:lnTo>
                  <a:lnTo>
                    <a:pt x="276" y="1299"/>
                  </a:lnTo>
                  <a:close/>
                  <a:moveTo>
                    <a:pt x="348" y="1244"/>
                  </a:moveTo>
                  <a:lnTo>
                    <a:pt x="347" y="1242"/>
                  </a:lnTo>
                  <a:lnTo>
                    <a:pt x="346" y="1242"/>
                  </a:lnTo>
                  <a:lnTo>
                    <a:pt x="343" y="1244"/>
                  </a:lnTo>
                  <a:lnTo>
                    <a:pt x="340" y="1245"/>
                  </a:lnTo>
                  <a:lnTo>
                    <a:pt x="334" y="1248"/>
                  </a:lnTo>
                  <a:lnTo>
                    <a:pt x="326" y="1254"/>
                  </a:lnTo>
                  <a:lnTo>
                    <a:pt x="319" y="1261"/>
                  </a:lnTo>
                  <a:lnTo>
                    <a:pt x="313" y="1269"/>
                  </a:lnTo>
                  <a:lnTo>
                    <a:pt x="310" y="1274"/>
                  </a:lnTo>
                  <a:lnTo>
                    <a:pt x="310" y="1278"/>
                  </a:lnTo>
                  <a:lnTo>
                    <a:pt x="311" y="1278"/>
                  </a:lnTo>
                  <a:lnTo>
                    <a:pt x="313" y="1279"/>
                  </a:lnTo>
                  <a:lnTo>
                    <a:pt x="315" y="1278"/>
                  </a:lnTo>
                  <a:lnTo>
                    <a:pt x="319" y="1277"/>
                  </a:lnTo>
                  <a:lnTo>
                    <a:pt x="326" y="1273"/>
                  </a:lnTo>
                  <a:lnTo>
                    <a:pt x="333" y="1266"/>
                  </a:lnTo>
                  <a:lnTo>
                    <a:pt x="340" y="1259"/>
                  </a:lnTo>
                  <a:lnTo>
                    <a:pt x="346" y="1253"/>
                  </a:lnTo>
                  <a:lnTo>
                    <a:pt x="348" y="1247"/>
                  </a:lnTo>
                  <a:lnTo>
                    <a:pt x="348" y="1244"/>
                  </a:lnTo>
                  <a:close/>
                  <a:moveTo>
                    <a:pt x="341" y="1320"/>
                  </a:moveTo>
                  <a:lnTo>
                    <a:pt x="334" y="1327"/>
                  </a:lnTo>
                  <a:lnTo>
                    <a:pt x="329" y="1333"/>
                  </a:lnTo>
                  <a:lnTo>
                    <a:pt x="327" y="1337"/>
                  </a:lnTo>
                  <a:lnTo>
                    <a:pt x="327" y="1341"/>
                  </a:lnTo>
                  <a:lnTo>
                    <a:pt x="329" y="1342"/>
                  </a:lnTo>
                  <a:lnTo>
                    <a:pt x="334" y="1341"/>
                  </a:lnTo>
                  <a:lnTo>
                    <a:pt x="341" y="1337"/>
                  </a:lnTo>
                  <a:lnTo>
                    <a:pt x="348" y="1332"/>
                  </a:lnTo>
                  <a:lnTo>
                    <a:pt x="354" y="1324"/>
                  </a:lnTo>
                  <a:lnTo>
                    <a:pt x="359" y="1318"/>
                  </a:lnTo>
                  <a:lnTo>
                    <a:pt x="361" y="1314"/>
                  </a:lnTo>
                  <a:lnTo>
                    <a:pt x="362" y="1310"/>
                  </a:lnTo>
                  <a:lnTo>
                    <a:pt x="359" y="1309"/>
                  </a:lnTo>
                  <a:lnTo>
                    <a:pt x="354" y="1310"/>
                  </a:lnTo>
                  <a:lnTo>
                    <a:pt x="348" y="1314"/>
                  </a:lnTo>
                  <a:lnTo>
                    <a:pt x="341" y="1320"/>
                  </a:lnTo>
                  <a:close/>
                </a:path>
              </a:pathLst>
            </a:custGeom>
            <a:solidFill>
              <a:srgbClr val="F1DF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6" name="Freeform 70"/>
            <p:cNvSpPr>
              <a:spLocks noEditPoints="1"/>
            </p:cNvSpPr>
            <p:nvPr userDrawn="1"/>
          </p:nvSpPr>
          <p:spPr bwMode="auto">
            <a:xfrm>
              <a:off x="6181725" y="2597150"/>
              <a:ext cx="204788" cy="784225"/>
            </a:xfrm>
            <a:custGeom>
              <a:avLst/>
              <a:gdLst>
                <a:gd name="T0" fmla="*/ 60 w 386"/>
                <a:gd name="T1" fmla="*/ 1004 h 1481"/>
                <a:gd name="T2" fmla="*/ 7 w 386"/>
                <a:gd name="T3" fmla="*/ 857 h 1481"/>
                <a:gd name="T4" fmla="*/ 50 w 386"/>
                <a:gd name="T5" fmla="*/ 639 h 1481"/>
                <a:gd name="T6" fmla="*/ 71 w 386"/>
                <a:gd name="T7" fmla="*/ 474 h 1481"/>
                <a:gd name="T8" fmla="*/ 0 w 386"/>
                <a:gd name="T9" fmla="*/ 412 h 1481"/>
                <a:gd name="T10" fmla="*/ 3 w 386"/>
                <a:gd name="T11" fmla="*/ 332 h 1481"/>
                <a:gd name="T12" fmla="*/ 88 w 386"/>
                <a:gd name="T13" fmla="*/ 184 h 1481"/>
                <a:gd name="T14" fmla="*/ 92 w 386"/>
                <a:gd name="T15" fmla="*/ 194 h 1481"/>
                <a:gd name="T16" fmla="*/ 317 w 386"/>
                <a:gd name="T17" fmla="*/ 134 h 1481"/>
                <a:gd name="T18" fmla="*/ 386 w 386"/>
                <a:gd name="T19" fmla="*/ 170 h 1481"/>
                <a:gd name="T20" fmla="*/ 323 w 386"/>
                <a:gd name="T21" fmla="*/ 278 h 1481"/>
                <a:gd name="T22" fmla="*/ 377 w 386"/>
                <a:gd name="T23" fmla="*/ 321 h 1481"/>
                <a:gd name="T24" fmla="*/ 375 w 386"/>
                <a:gd name="T25" fmla="*/ 574 h 1481"/>
                <a:gd name="T26" fmla="*/ 351 w 386"/>
                <a:gd name="T27" fmla="*/ 708 h 1481"/>
                <a:gd name="T28" fmla="*/ 337 w 386"/>
                <a:gd name="T29" fmla="*/ 928 h 1481"/>
                <a:gd name="T30" fmla="*/ 343 w 386"/>
                <a:gd name="T31" fmla="*/ 1194 h 1481"/>
                <a:gd name="T32" fmla="*/ 80 w 386"/>
                <a:gd name="T33" fmla="*/ 210 h 1481"/>
                <a:gd name="T34" fmla="*/ 338 w 386"/>
                <a:gd name="T35" fmla="*/ 49 h 1481"/>
                <a:gd name="T36" fmla="*/ 158 w 386"/>
                <a:gd name="T37" fmla="*/ 210 h 1481"/>
                <a:gd name="T38" fmla="*/ 254 w 386"/>
                <a:gd name="T39" fmla="*/ 151 h 1481"/>
                <a:gd name="T40" fmla="*/ 342 w 386"/>
                <a:gd name="T41" fmla="*/ 100 h 1481"/>
                <a:gd name="T42" fmla="*/ 145 w 386"/>
                <a:gd name="T43" fmla="*/ 272 h 1481"/>
                <a:gd name="T44" fmla="*/ 146 w 386"/>
                <a:gd name="T45" fmla="*/ 306 h 1481"/>
                <a:gd name="T46" fmla="*/ 202 w 386"/>
                <a:gd name="T47" fmla="*/ 287 h 1481"/>
                <a:gd name="T48" fmla="*/ 71 w 386"/>
                <a:gd name="T49" fmla="*/ 429 h 1481"/>
                <a:gd name="T50" fmla="*/ 130 w 386"/>
                <a:gd name="T51" fmla="*/ 410 h 1481"/>
                <a:gd name="T52" fmla="*/ 224 w 386"/>
                <a:gd name="T53" fmla="*/ 358 h 1481"/>
                <a:gd name="T54" fmla="*/ 312 w 386"/>
                <a:gd name="T55" fmla="*/ 314 h 1481"/>
                <a:gd name="T56" fmla="*/ 284 w 386"/>
                <a:gd name="T57" fmla="*/ 368 h 1481"/>
                <a:gd name="T58" fmla="*/ 148 w 386"/>
                <a:gd name="T59" fmla="*/ 491 h 1481"/>
                <a:gd name="T60" fmla="*/ 241 w 386"/>
                <a:gd name="T61" fmla="*/ 453 h 1481"/>
                <a:gd name="T62" fmla="*/ 262 w 386"/>
                <a:gd name="T63" fmla="*/ 483 h 1481"/>
                <a:gd name="T64" fmla="*/ 186 w 386"/>
                <a:gd name="T65" fmla="*/ 567 h 1481"/>
                <a:gd name="T66" fmla="*/ 251 w 386"/>
                <a:gd name="T67" fmla="*/ 550 h 1481"/>
                <a:gd name="T68" fmla="*/ 82 w 386"/>
                <a:gd name="T69" fmla="*/ 727 h 1481"/>
                <a:gd name="T70" fmla="*/ 90 w 386"/>
                <a:gd name="T71" fmla="*/ 758 h 1481"/>
                <a:gd name="T72" fmla="*/ 330 w 386"/>
                <a:gd name="T73" fmla="*/ 553 h 1481"/>
                <a:gd name="T74" fmla="*/ 215 w 386"/>
                <a:gd name="T75" fmla="*/ 690 h 1481"/>
                <a:gd name="T76" fmla="*/ 108 w 386"/>
                <a:gd name="T77" fmla="*/ 814 h 1481"/>
                <a:gd name="T78" fmla="*/ 311 w 386"/>
                <a:gd name="T79" fmla="*/ 649 h 1481"/>
                <a:gd name="T80" fmla="*/ 187 w 386"/>
                <a:gd name="T81" fmla="*/ 787 h 1481"/>
                <a:gd name="T82" fmla="*/ 78 w 386"/>
                <a:gd name="T83" fmla="*/ 925 h 1481"/>
                <a:gd name="T84" fmla="*/ 249 w 386"/>
                <a:gd name="T85" fmla="*/ 788 h 1481"/>
                <a:gd name="T86" fmla="*/ 166 w 386"/>
                <a:gd name="T87" fmla="*/ 910 h 1481"/>
                <a:gd name="T88" fmla="*/ 28 w 386"/>
                <a:gd name="T89" fmla="*/ 1084 h 1481"/>
                <a:gd name="T90" fmla="*/ 194 w 386"/>
                <a:gd name="T91" fmla="*/ 947 h 1481"/>
                <a:gd name="T92" fmla="*/ 115 w 386"/>
                <a:gd name="T93" fmla="*/ 1066 h 1481"/>
                <a:gd name="T94" fmla="*/ 335 w 386"/>
                <a:gd name="T95" fmla="*/ 896 h 1481"/>
                <a:gd name="T96" fmla="*/ 143 w 386"/>
                <a:gd name="T97" fmla="*/ 1106 h 1481"/>
                <a:gd name="T98" fmla="*/ 289 w 386"/>
                <a:gd name="T99" fmla="*/ 970 h 1481"/>
                <a:gd name="T100" fmla="*/ 79 w 386"/>
                <a:gd name="T101" fmla="*/ 1224 h 1481"/>
                <a:gd name="T102" fmla="*/ 225 w 386"/>
                <a:gd name="T103" fmla="*/ 1081 h 1481"/>
                <a:gd name="T104" fmla="*/ 10 w 386"/>
                <a:gd name="T105" fmla="*/ 1351 h 1481"/>
                <a:gd name="T106" fmla="*/ 143 w 386"/>
                <a:gd name="T107" fmla="*/ 1237 h 1481"/>
                <a:gd name="T108" fmla="*/ 357 w 386"/>
                <a:gd name="T109" fmla="*/ 1059 h 1481"/>
                <a:gd name="T110" fmla="*/ 66 w 386"/>
                <a:gd name="T111" fmla="*/ 1357 h 1481"/>
                <a:gd name="T112" fmla="*/ 168 w 386"/>
                <a:gd name="T113" fmla="*/ 1270 h 1481"/>
                <a:gd name="T114" fmla="*/ 310 w 386"/>
                <a:gd name="T115" fmla="*/ 1166 h 1481"/>
                <a:gd name="T116" fmla="*/ 133 w 386"/>
                <a:gd name="T117" fmla="*/ 1371 h 1481"/>
                <a:gd name="T118" fmla="*/ 231 w 386"/>
                <a:gd name="T119" fmla="*/ 1301 h 1481"/>
                <a:gd name="T120" fmla="*/ 180 w 386"/>
                <a:gd name="T121" fmla="*/ 1413 h 1481"/>
                <a:gd name="T122" fmla="*/ 288 w 386"/>
                <a:gd name="T123" fmla="*/ 1329 h 1481"/>
                <a:gd name="T124" fmla="*/ 269 w 386"/>
                <a:gd name="T125" fmla="*/ 1413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81">
                  <a:moveTo>
                    <a:pt x="0" y="1231"/>
                  </a:moveTo>
                  <a:lnTo>
                    <a:pt x="0" y="1216"/>
                  </a:lnTo>
                  <a:lnTo>
                    <a:pt x="4" y="1213"/>
                  </a:lnTo>
                  <a:lnTo>
                    <a:pt x="7" y="1212"/>
                  </a:lnTo>
                  <a:lnTo>
                    <a:pt x="9" y="1212"/>
                  </a:lnTo>
                  <a:lnTo>
                    <a:pt x="10" y="1213"/>
                  </a:lnTo>
                  <a:lnTo>
                    <a:pt x="11" y="1216"/>
                  </a:lnTo>
                  <a:lnTo>
                    <a:pt x="9" y="1220"/>
                  </a:lnTo>
                  <a:lnTo>
                    <a:pt x="6" y="1225"/>
                  </a:lnTo>
                  <a:lnTo>
                    <a:pt x="0" y="1231"/>
                  </a:lnTo>
                  <a:close/>
                  <a:moveTo>
                    <a:pt x="0" y="1170"/>
                  </a:moveTo>
                  <a:lnTo>
                    <a:pt x="0" y="1153"/>
                  </a:lnTo>
                  <a:lnTo>
                    <a:pt x="4" y="1148"/>
                  </a:lnTo>
                  <a:lnTo>
                    <a:pt x="10" y="1143"/>
                  </a:lnTo>
                  <a:lnTo>
                    <a:pt x="21" y="1135"/>
                  </a:lnTo>
                  <a:lnTo>
                    <a:pt x="30" y="1129"/>
                  </a:lnTo>
                  <a:lnTo>
                    <a:pt x="34" y="1127"/>
                  </a:lnTo>
                  <a:lnTo>
                    <a:pt x="38" y="1127"/>
                  </a:lnTo>
                  <a:lnTo>
                    <a:pt x="40" y="1127"/>
                  </a:lnTo>
                  <a:lnTo>
                    <a:pt x="41" y="1127"/>
                  </a:lnTo>
                  <a:lnTo>
                    <a:pt x="41" y="1129"/>
                  </a:lnTo>
                  <a:lnTo>
                    <a:pt x="40" y="1131"/>
                  </a:lnTo>
                  <a:lnTo>
                    <a:pt x="39" y="1135"/>
                  </a:lnTo>
                  <a:lnTo>
                    <a:pt x="36" y="1138"/>
                  </a:lnTo>
                  <a:lnTo>
                    <a:pt x="28" y="1147"/>
                  </a:lnTo>
                  <a:lnTo>
                    <a:pt x="19" y="1156"/>
                  </a:lnTo>
                  <a:lnTo>
                    <a:pt x="9" y="1165"/>
                  </a:lnTo>
                  <a:lnTo>
                    <a:pt x="0" y="1170"/>
                  </a:lnTo>
                  <a:close/>
                  <a:moveTo>
                    <a:pt x="0" y="1113"/>
                  </a:moveTo>
                  <a:lnTo>
                    <a:pt x="0" y="1099"/>
                  </a:lnTo>
                  <a:lnTo>
                    <a:pt x="3" y="1098"/>
                  </a:lnTo>
                  <a:lnTo>
                    <a:pt x="6" y="1097"/>
                  </a:lnTo>
                  <a:lnTo>
                    <a:pt x="8" y="1097"/>
                  </a:lnTo>
                  <a:lnTo>
                    <a:pt x="9" y="1098"/>
                  </a:lnTo>
                  <a:lnTo>
                    <a:pt x="9" y="1100"/>
                  </a:lnTo>
                  <a:lnTo>
                    <a:pt x="7" y="1104"/>
                  </a:lnTo>
                  <a:lnTo>
                    <a:pt x="4" y="1109"/>
                  </a:lnTo>
                  <a:lnTo>
                    <a:pt x="0" y="1113"/>
                  </a:lnTo>
                  <a:close/>
                  <a:moveTo>
                    <a:pt x="0" y="1053"/>
                  </a:moveTo>
                  <a:lnTo>
                    <a:pt x="0" y="1047"/>
                  </a:lnTo>
                  <a:lnTo>
                    <a:pt x="3" y="1042"/>
                  </a:lnTo>
                  <a:lnTo>
                    <a:pt x="9" y="1035"/>
                  </a:lnTo>
                  <a:lnTo>
                    <a:pt x="16" y="1027"/>
                  </a:lnTo>
                  <a:lnTo>
                    <a:pt x="26" y="1018"/>
                  </a:lnTo>
                  <a:lnTo>
                    <a:pt x="38" y="1009"/>
                  </a:lnTo>
                  <a:lnTo>
                    <a:pt x="48" y="1003"/>
                  </a:lnTo>
                  <a:lnTo>
                    <a:pt x="53" y="1001"/>
                  </a:lnTo>
                  <a:lnTo>
                    <a:pt x="57" y="999"/>
                  </a:lnTo>
                  <a:lnTo>
                    <a:pt x="59" y="999"/>
                  </a:lnTo>
                  <a:lnTo>
                    <a:pt x="60" y="999"/>
                  </a:lnTo>
                  <a:lnTo>
                    <a:pt x="61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4" y="1012"/>
                  </a:lnTo>
                  <a:lnTo>
                    <a:pt x="46" y="1022"/>
                  </a:lnTo>
                  <a:lnTo>
                    <a:pt x="34" y="1033"/>
                  </a:lnTo>
                  <a:lnTo>
                    <a:pt x="23" y="1042"/>
                  </a:lnTo>
                  <a:lnTo>
                    <a:pt x="13" y="1048"/>
                  </a:lnTo>
                  <a:lnTo>
                    <a:pt x="4" y="1052"/>
                  </a:lnTo>
                  <a:lnTo>
                    <a:pt x="0" y="1053"/>
                  </a:lnTo>
                  <a:close/>
                  <a:moveTo>
                    <a:pt x="0" y="1010"/>
                  </a:moveTo>
                  <a:lnTo>
                    <a:pt x="0" y="990"/>
                  </a:lnTo>
                  <a:lnTo>
                    <a:pt x="2" y="988"/>
                  </a:lnTo>
                  <a:lnTo>
                    <a:pt x="4" y="986"/>
                  </a:lnTo>
                  <a:lnTo>
                    <a:pt x="16" y="977"/>
                  </a:lnTo>
                  <a:lnTo>
                    <a:pt x="28" y="970"/>
                  </a:lnTo>
                  <a:lnTo>
                    <a:pt x="33" y="967"/>
                  </a:lnTo>
                  <a:lnTo>
                    <a:pt x="36" y="966"/>
                  </a:lnTo>
                  <a:lnTo>
                    <a:pt x="39" y="965"/>
                  </a:lnTo>
                  <a:lnTo>
                    <a:pt x="40" y="966"/>
                  </a:lnTo>
                  <a:lnTo>
                    <a:pt x="40" y="969"/>
                  </a:lnTo>
                  <a:lnTo>
                    <a:pt x="40" y="971"/>
                  </a:lnTo>
                  <a:lnTo>
                    <a:pt x="38" y="974"/>
                  </a:lnTo>
                  <a:lnTo>
                    <a:pt x="34" y="979"/>
                  </a:lnTo>
                  <a:lnTo>
                    <a:pt x="25" y="989"/>
                  </a:lnTo>
                  <a:lnTo>
                    <a:pt x="13" y="1001"/>
                  </a:lnTo>
                  <a:lnTo>
                    <a:pt x="7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42"/>
                  </a:lnTo>
                  <a:lnTo>
                    <a:pt x="9" y="936"/>
                  </a:lnTo>
                  <a:lnTo>
                    <a:pt x="16" y="932"/>
                  </a:lnTo>
                  <a:lnTo>
                    <a:pt x="22" y="930"/>
                  </a:lnTo>
                  <a:lnTo>
                    <a:pt x="25" y="930"/>
                  </a:lnTo>
                  <a:lnTo>
                    <a:pt x="25" y="933"/>
                  </a:lnTo>
                  <a:lnTo>
                    <a:pt x="23" y="935"/>
                  </a:lnTo>
                  <a:lnTo>
                    <a:pt x="22" y="939"/>
                  </a:lnTo>
                  <a:lnTo>
                    <a:pt x="19" y="942"/>
                  </a:lnTo>
                  <a:lnTo>
                    <a:pt x="10" y="952"/>
                  </a:lnTo>
                  <a:lnTo>
                    <a:pt x="0" y="963"/>
                  </a:lnTo>
                  <a:close/>
                  <a:moveTo>
                    <a:pt x="0" y="915"/>
                  </a:moveTo>
                  <a:lnTo>
                    <a:pt x="0" y="898"/>
                  </a:lnTo>
                  <a:lnTo>
                    <a:pt x="6" y="896"/>
                  </a:lnTo>
                  <a:lnTo>
                    <a:pt x="9" y="895"/>
                  </a:lnTo>
                  <a:lnTo>
                    <a:pt x="11" y="894"/>
                  </a:lnTo>
                  <a:lnTo>
                    <a:pt x="14" y="895"/>
                  </a:lnTo>
                  <a:lnTo>
                    <a:pt x="14" y="897"/>
                  </a:lnTo>
                  <a:lnTo>
                    <a:pt x="11" y="902"/>
                  </a:lnTo>
                  <a:lnTo>
                    <a:pt x="7" y="908"/>
                  </a:lnTo>
                  <a:lnTo>
                    <a:pt x="0" y="915"/>
                  </a:lnTo>
                  <a:close/>
                  <a:moveTo>
                    <a:pt x="0" y="870"/>
                  </a:moveTo>
                  <a:lnTo>
                    <a:pt x="0" y="857"/>
                  </a:lnTo>
                  <a:lnTo>
                    <a:pt x="4" y="856"/>
                  </a:lnTo>
                  <a:lnTo>
                    <a:pt x="7" y="857"/>
                  </a:lnTo>
                  <a:lnTo>
                    <a:pt x="8" y="858"/>
                  </a:lnTo>
                  <a:lnTo>
                    <a:pt x="6" y="862"/>
                  </a:lnTo>
                  <a:lnTo>
                    <a:pt x="3" y="865"/>
                  </a:lnTo>
                  <a:lnTo>
                    <a:pt x="0" y="870"/>
                  </a:lnTo>
                  <a:close/>
                  <a:moveTo>
                    <a:pt x="0" y="828"/>
                  </a:moveTo>
                  <a:lnTo>
                    <a:pt x="0" y="816"/>
                  </a:lnTo>
                  <a:lnTo>
                    <a:pt x="3" y="816"/>
                  </a:lnTo>
                  <a:lnTo>
                    <a:pt x="6" y="816"/>
                  </a:lnTo>
                  <a:lnTo>
                    <a:pt x="6" y="819"/>
                  </a:lnTo>
                  <a:lnTo>
                    <a:pt x="6" y="821"/>
                  </a:lnTo>
                  <a:lnTo>
                    <a:pt x="3" y="824"/>
                  </a:lnTo>
                  <a:lnTo>
                    <a:pt x="0" y="828"/>
                  </a:lnTo>
                  <a:close/>
                  <a:moveTo>
                    <a:pt x="0" y="790"/>
                  </a:moveTo>
                  <a:lnTo>
                    <a:pt x="0" y="777"/>
                  </a:lnTo>
                  <a:lnTo>
                    <a:pt x="6" y="775"/>
                  </a:lnTo>
                  <a:lnTo>
                    <a:pt x="9" y="775"/>
                  </a:lnTo>
                  <a:lnTo>
                    <a:pt x="9" y="777"/>
                  </a:lnTo>
                  <a:lnTo>
                    <a:pt x="8" y="781"/>
                  </a:lnTo>
                  <a:lnTo>
                    <a:pt x="4" y="784"/>
                  </a:lnTo>
                  <a:lnTo>
                    <a:pt x="0" y="790"/>
                  </a:lnTo>
                  <a:close/>
                  <a:moveTo>
                    <a:pt x="0" y="755"/>
                  </a:moveTo>
                  <a:lnTo>
                    <a:pt x="0" y="738"/>
                  </a:lnTo>
                  <a:lnTo>
                    <a:pt x="7" y="734"/>
                  </a:lnTo>
                  <a:lnTo>
                    <a:pt x="11" y="732"/>
                  </a:lnTo>
                  <a:lnTo>
                    <a:pt x="15" y="731"/>
                  </a:lnTo>
                  <a:lnTo>
                    <a:pt x="17" y="731"/>
                  </a:lnTo>
                  <a:lnTo>
                    <a:pt x="17" y="734"/>
                  </a:lnTo>
                  <a:lnTo>
                    <a:pt x="14" y="739"/>
                  </a:lnTo>
                  <a:lnTo>
                    <a:pt x="8" y="746"/>
                  </a:lnTo>
                  <a:lnTo>
                    <a:pt x="0" y="755"/>
                  </a:lnTo>
                  <a:close/>
                  <a:moveTo>
                    <a:pt x="0" y="721"/>
                  </a:moveTo>
                  <a:lnTo>
                    <a:pt x="0" y="701"/>
                  </a:lnTo>
                  <a:lnTo>
                    <a:pt x="11" y="693"/>
                  </a:lnTo>
                  <a:lnTo>
                    <a:pt x="21" y="688"/>
                  </a:lnTo>
                  <a:lnTo>
                    <a:pt x="28" y="685"/>
                  </a:lnTo>
                  <a:lnTo>
                    <a:pt x="32" y="686"/>
                  </a:lnTo>
                  <a:lnTo>
                    <a:pt x="32" y="687"/>
                  </a:lnTo>
                  <a:lnTo>
                    <a:pt x="29" y="690"/>
                  </a:lnTo>
                  <a:lnTo>
                    <a:pt x="27" y="694"/>
                  </a:lnTo>
                  <a:lnTo>
                    <a:pt x="23" y="698"/>
                  </a:lnTo>
                  <a:lnTo>
                    <a:pt x="14" y="708"/>
                  </a:lnTo>
                  <a:lnTo>
                    <a:pt x="0" y="721"/>
                  </a:lnTo>
                  <a:close/>
                  <a:moveTo>
                    <a:pt x="0" y="688"/>
                  </a:moveTo>
                  <a:lnTo>
                    <a:pt x="0" y="667"/>
                  </a:lnTo>
                  <a:lnTo>
                    <a:pt x="1" y="667"/>
                  </a:lnTo>
                  <a:lnTo>
                    <a:pt x="19" y="652"/>
                  </a:lnTo>
                  <a:lnTo>
                    <a:pt x="34" y="643"/>
                  </a:lnTo>
                  <a:lnTo>
                    <a:pt x="40" y="639"/>
                  </a:lnTo>
                  <a:lnTo>
                    <a:pt x="45" y="637"/>
                  </a:lnTo>
                  <a:lnTo>
                    <a:pt x="48" y="637"/>
                  </a:lnTo>
                  <a:lnTo>
                    <a:pt x="50" y="637"/>
                  </a:lnTo>
                  <a:lnTo>
                    <a:pt x="50" y="639"/>
                  </a:lnTo>
                  <a:lnTo>
                    <a:pt x="48" y="643"/>
                  </a:lnTo>
                  <a:lnTo>
                    <a:pt x="45" y="648"/>
                  </a:lnTo>
                  <a:lnTo>
                    <a:pt x="40" y="652"/>
                  </a:lnTo>
                  <a:lnTo>
                    <a:pt x="27" y="666"/>
                  </a:lnTo>
                  <a:lnTo>
                    <a:pt x="9" y="680"/>
                  </a:lnTo>
                  <a:lnTo>
                    <a:pt x="4" y="685"/>
                  </a:lnTo>
                  <a:lnTo>
                    <a:pt x="0" y="688"/>
                  </a:lnTo>
                  <a:close/>
                  <a:moveTo>
                    <a:pt x="0" y="654"/>
                  </a:moveTo>
                  <a:lnTo>
                    <a:pt x="0" y="637"/>
                  </a:lnTo>
                  <a:lnTo>
                    <a:pt x="10" y="628"/>
                  </a:lnTo>
                  <a:lnTo>
                    <a:pt x="23" y="617"/>
                  </a:lnTo>
                  <a:lnTo>
                    <a:pt x="41" y="603"/>
                  </a:lnTo>
                  <a:lnTo>
                    <a:pt x="58" y="593"/>
                  </a:lnTo>
                  <a:lnTo>
                    <a:pt x="64" y="589"/>
                  </a:lnTo>
                  <a:lnTo>
                    <a:pt x="69" y="587"/>
                  </a:lnTo>
                  <a:lnTo>
                    <a:pt x="72" y="586"/>
                  </a:lnTo>
                  <a:lnTo>
                    <a:pt x="74" y="586"/>
                  </a:lnTo>
                  <a:lnTo>
                    <a:pt x="74" y="588"/>
                  </a:lnTo>
                  <a:lnTo>
                    <a:pt x="72" y="592"/>
                  </a:lnTo>
                  <a:lnTo>
                    <a:pt x="69" y="597"/>
                  </a:lnTo>
                  <a:lnTo>
                    <a:pt x="64" y="603"/>
                  </a:lnTo>
                  <a:lnTo>
                    <a:pt x="50" y="616"/>
                  </a:lnTo>
                  <a:lnTo>
                    <a:pt x="32" y="631"/>
                  </a:lnTo>
                  <a:lnTo>
                    <a:pt x="15" y="644"/>
                  </a:lnTo>
                  <a:lnTo>
                    <a:pt x="0" y="654"/>
                  </a:lnTo>
                  <a:close/>
                  <a:moveTo>
                    <a:pt x="0" y="593"/>
                  </a:moveTo>
                  <a:lnTo>
                    <a:pt x="0" y="584"/>
                  </a:lnTo>
                  <a:lnTo>
                    <a:pt x="3" y="582"/>
                  </a:lnTo>
                  <a:lnTo>
                    <a:pt x="6" y="584"/>
                  </a:lnTo>
                  <a:lnTo>
                    <a:pt x="4" y="587"/>
                  </a:lnTo>
                  <a:lnTo>
                    <a:pt x="0" y="593"/>
                  </a:lnTo>
                  <a:close/>
                  <a:moveTo>
                    <a:pt x="0" y="570"/>
                  </a:moveTo>
                  <a:lnTo>
                    <a:pt x="0" y="551"/>
                  </a:lnTo>
                  <a:lnTo>
                    <a:pt x="15" y="541"/>
                  </a:lnTo>
                  <a:lnTo>
                    <a:pt x="28" y="532"/>
                  </a:lnTo>
                  <a:lnTo>
                    <a:pt x="33" y="530"/>
                  </a:lnTo>
                  <a:lnTo>
                    <a:pt x="38" y="529"/>
                  </a:lnTo>
                  <a:lnTo>
                    <a:pt x="40" y="528"/>
                  </a:lnTo>
                  <a:lnTo>
                    <a:pt x="41" y="529"/>
                  </a:lnTo>
                  <a:lnTo>
                    <a:pt x="41" y="530"/>
                  </a:lnTo>
                  <a:lnTo>
                    <a:pt x="39" y="534"/>
                  </a:lnTo>
                  <a:lnTo>
                    <a:pt x="35" y="537"/>
                  </a:lnTo>
                  <a:lnTo>
                    <a:pt x="30" y="543"/>
                  </a:lnTo>
                  <a:lnTo>
                    <a:pt x="17" y="556"/>
                  </a:lnTo>
                  <a:lnTo>
                    <a:pt x="0" y="570"/>
                  </a:lnTo>
                  <a:close/>
                  <a:moveTo>
                    <a:pt x="0" y="543"/>
                  </a:moveTo>
                  <a:lnTo>
                    <a:pt x="0" y="528"/>
                  </a:lnTo>
                  <a:lnTo>
                    <a:pt x="11" y="517"/>
                  </a:lnTo>
                  <a:lnTo>
                    <a:pt x="26" y="506"/>
                  </a:lnTo>
                  <a:lnTo>
                    <a:pt x="47" y="490"/>
                  </a:lnTo>
                  <a:lnTo>
                    <a:pt x="64" y="478"/>
                  </a:lnTo>
                  <a:lnTo>
                    <a:pt x="71" y="474"/>
                  </a:lnTo>
                  <a:lnTo>
                    <a:pt x="77" y="471"/>
                  </a:lnTo>
                  <a:lnTo>
                    <a:pt x="82" y="469"/>
                  </a:lnTo>
                  <a:lnTo>
                    <a:pt x="83" y="471"/>
                  </a:lnTo>
                  <a:lnTo>
                    <a:pt x="83" y="473"/>
                  </a:lnTo>
                  <a:lnTo>
                    <a:pt x="80" y="477"/>
                  </a:lnTo>
                  <a:lnTo>
                    <a:pt x="76" y="481"/>
                  </a:lnTo>
                  <a:lnTo>
                    <a:pt x="70" y="487"/>
                  </a:lnTo>
                  <a:lnTo>
                    <a:pt x="54" y="502"/>
                  </a:lnTo>
                  <a:lnTo>
                    <a:pt x="34" y="518"/>
                  </a:lnTo>
                  <a:lnTo>
                    <a:pt x="16" y="532"/>
                  </a:lnTo>
                  <a:lnTo>
                    <a:pt x="0" y="543"/>
                  </a:lnTo>
                  <a:close/>
                  <a:moveTo>
                    <a:pt x="0" y="497"/>
                  </a:moveTo>
                  <a:lnTo>
                    <a:pt x="0" y="480"/>
                  </a:lnTo>
                  <a:lnTo>
                    <a:pt x="13" y="472"/>
                  </a:lnTo>
                  <a:lnTo>
                    <a:pt x="22" y="466"/>
                  </a:lnTo>
                  <a:lnTo>
                    <a:pt x="29" y="462"/>
                  </a:lnTo>
                  <a:lnTo>
                    <a:pt x="33" y="464"/>
                  </a:lnTo>
                  <a:lnTo>
                    <a:pt x="30" y="467"/>
                  </a:lnTo>
                  <a:lnTo>
                    <a:pt x="25" y="474"/>
                  </a:lnTo>
                  <a:lnTo>
                    <a:pt x="14" y="485"/>
                  </a:lnTo>
                  <a:lnTo>
                    <a:pt x="0" y="497"/>
                  </a:lnTo>
                  <a:close/>
                  <a:moveTo>
                    <a:pt x="0" y="474"/>
                  </a:moveTo>
                  <a:lnTo>
                    <a:pt x="0" y="459"/>
                  </a:lnTo>
                  <a:lnTo>
                    <a:pt x="11" y="449"/>
                  </a:lnTo>
                  <a:lnTo>
                    <a:pt x="25" y="439"/>
                  </a:lnTo>
                  <a:lnTo>
                    <a:pt x="47" y="422"/>
                  </a:lnTo>
                  <a:lnTo>
                    <a:pt x="66" y="409"/>
                  </a:lnTo>
                  <a:lnTo>
                    <a:pt x="74" y="404"/>
                  </a:lnTo>
                  <a:lnTo>
                    <a:pt x="80" y="401"/>
                  </a:lnTo>
                  <a:lnTo>
                    <a:pt x="84" y="399"/>
                  </a:lnTo>
                  <a:lnTo>
                    <a:pt x="86" y="399"/>
                  </a:lnTo>
                  <a:lnTo>
                    <a:pt x="86" y="402"/>
                  </a:lnTo>
                  <a:lnTo>
                    <a:pt x="83" y="405"/>
                  </a:lnTo>
                  <a:lnTo>
                    <a:pt x="78" y="411"/>
                  </a:lnTo>
                  <a:lnTo>
                    <a:pt x="72" y="417"/>
                  </a:lnTo>
                  <a:lnTo>
                    <a:pt x="54" y="433"/>
                  </a:lnTo>
                  <a:lnTo>
                    <a:pt x="33" y="450"/>
                  </a:lnTo>
                  <a:lnTo>
                    <a:pt x="15" y="464"/>
                  </a:lnTo>
                  <a:lnTo>
                    <a:pt x="0" y="474"/>
                  </a:lnTo>
                  <a:close/>
                  <a:moveTo>
                    <a:pt x="0" y="435"/>
                  </a:moveTo>
                  <a:lnTo>
                    <a:pt x="0" y="418"/>
                  </a:lnTo>
                  <a:lnTo>
                    <a:pt x="19" y="405"/>
                  </a:lnTo>
                  <a:lnTo>
                    <a:pt x="34" y="395"/>
                  </a:lnTo>
                  <a:lnTo>
                    <a:pt x="45" y="390"/>
                  </a:lnTo>
                  <a:lnTo>
                    <a:pt x="48" y="389"/>
                  </a:lnTo>
                  <a:lnTo>
                    <a:pt x="48" y="391"/>
                  </a:lnTo>
                  <a:lnTo>
                    <a:pt x="46" y="393"/>
                  </a:lnTo>
                  <a:lnTo>
                    <a:pt x="42" y="398"/>
                  </a:lnTo>
                  <a:lnTo>
                    <a:pt x="36" y="404"/>
                  </a:lnTo>
                  <a:lnTo>
                    <a:pt x="20" y="418"/>
                  </a:lnTo>
                  <a:lnTo>
                    <a:pt x="0" y="435"/>
                  </a:lnTo>
                  <a:close/>
                  <a:moveTo>
                    <a:pt x="0" y="412"/>
                  </a:moveTo>
                  <a:lnTo>
                    <a:pt x="0" y="403"/>
                  </a:lnTo>
                  <a:lnTo>
                    <a:pt x="9" y="395"/>
                  </a:lnTo>
                  <a:lnTo>
                    <a:pt x="21" y="385"/>
                  </a:lnTo>
                  <a:lnTo>
                    <a:pt x="34" y="373"/>
                  </a:lnTo>
                  <a:lnTo>
                    <a:pt x="50" y="361"/>
                  </a:lnTo>
                  <a:lnTo>
                    <a:pt x="73" y="344"/>
                  </a:lnTo>
                  <a:lnTo>
                    <a:pt x="95" y="329"/>
                  </a:lnTo>
                  <a:lnTo>
                    <a:pt x="102" y="325"/>
                  </a:lnTo>
                  <a:lnTo>
                    <a:pt x="109" y="321"/>
                  </a:lnTo>
                  <a:lnTo>
                    <a:pt x="112" y="320"/>
                  </a:lnTo>
                  <a:lnTo>
                    <a:pt x="115" y="320"/>
                  </a:lnTo>
                  <a:lnTo>
                    <a:pt x="115" y="322"/>
                  </a:lnTo>
                  <a:lnTo>
                    <a:pt x="111" y="326"/>
                  </a:lnTo>
                  <a:lnTo>
                    <a:pt x="107" y="332"/>
                  </a:lnTo>
                  <a:lnTo>
                    <a:pt x="99" y="338"/>
                  </a:lnTo>
                  <a:lnTo>
                    <a:pt x="80" y="354"/>
                  </a:lnTo>
                  <a:lnTo>
                    <a:pt x="57" y="373"/>
                  </a:lnTo>
                  <a:lnTo>
                    <a:pt x="39" y="386"/>
                  </a:lnTo>
                  <a:lnTo>
                    <a:pt x="23" y="397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397"/>
                  </a:moveTo>
                  <a:lnTo>
                    <a:pt x="0" y="385"/>
                  </a:lnTo>
                  <a:lnTo>
                    <a:pt x="7" y="380"/>
                  </a:lnTo>
                  <a:lnTo>
                    <a:pt x="13" y="378"/>
                  </a:lnTo>
                  <a:lnTo>
                    <a:pt x="16" y="376"/>
                  </a:lnTo>
                  <a:lnTo>
                    <a:pt x="19" y="376"/>
                  </a:lnTo>
                  <a:lnTo>
                    <a:pt x="17" y="378"/>
                  </a:lnTo>
                  <a:lnTo>
                    <a:pt x="14" y="383"/>
                  </a:lnTo>
                  <a:lnTo>
                    <a:pt x="8" y="389"/>
                  </a:lnTo>
                  <a:lnTo>
                    <a:pt x="0" y="397"/>
                  </a:lnTo>
                  <a:close/>
                  <a:moveTo>
                    <a:pt x="0" y="382"/>
                  </a:moveTo>
                  <a:lnTo>
                    <a:pt x="0" y="366"/>
                  </a:lnTo>
                  <a:lnTo>
                    <a:pt x="11" y="357"/>
                  </a:lnTo>
                  <a:lnTo>
                    <a:pt x="23" y="348"/>
                  </a:lnTo>
                  <a:lnTo>
                    <a:pt x="48" y="329"/>
                  </a:lnTo>
                  <a:lnTo>
                    <a:pt x="70" y="315"/>
                  </a:lnTo>
                  <a:lnTo>
                    <a:pt x="78" y="309"/>
                  </a:lnTo>
                  <a:lnTo>
                    <a:pt x="84" y="306"/>
                  </a:lnTo>
                  <a:lnTo>
                    <a:pt x="89" y="304"/>
                  </a:lnTo>
                  <a:lnTo>
                    <a:pt x="91" y="304"/>
                  </a:lnTo>
                  <a:lnTo>
                    <a:pt x="90" y="307"/>
                  </a:lnTo>
                  <a:lnTo>
                    <a:pt x="86" y="310"/>
                  </a:lnTo>
                  <a:lnTo>
                    <a:pt x="82" y="316"/>
                  </a:lnTo>
                  <a:lnTo>
                    <a:pt x="74" y="322"/>
                  </a:lnTo>
                  <a:lnTo>
                    <a:pt x="54" y="340"/>
                  </a:lnTo>
                  <a:lnTo>
                    <a:pt x="30" y="359"/>
                  </a:lnTo>
                  <a:lnTo>
                    <a:pt x="14" y="371"/>
                  </a:lnTo>
                  <a:lnTo>
                    <a:pt x="0" y="382"/>
                  </a:lnTo>
                  <a:close/>
                  <a:moveTo>
                    <a:pt x="0" y="351"/>
                  </a:moveTo>
                  <a:lnTo>
                    <a:pt x="0" y="335"/>
                  </a:lnTo>
                  <a:lnTo>
                    <a:pt x="3" y="332"/>
                  </a:lnTo>
                  <a:lnTo>
                    <a:pt x="29" y="313"/>
                  </a:lnTo>
                  <a:lnTo>
                    <a:pt x="52" y="298"/>
                  </a:lnTo>
                  <a:lnTo>
                    <a:pt x="60" y="292"/>
                  </a:lnTo>
                  <a:lnTo>
                    <a:pt x="66" y="289"/>
                  </a:lnTo>
                  <a:lnTo>
                    <a:pt x="71" y="287"/>
                  </a:lnTo>
                  <a:lnTo>
                    <a:pt x="73" y="288"/>
                  </a:lnTo>
                  <a:lnTo>
                    <a:pt x="69" y="294"/>
                  </a:lnTo>
                  <a:lnTo>
                    <a:pt x="55" y="306"/>
                  </a:lnTo>
                  <a:lnTo>
                    <a:pt x="35" y="323"/>
                  </a:lnTo>
                  <a:lnTo>
                    <a:pt x="10" y="342"/>
                  </a:lnTo>
                  <a:lnTo>
                    <a:pt x="6" y="347"/>
                  </a:lnTo>
                  <a:lnTo>
                    <a:pt x="0" y="351"/>
                  </a:lnTo>
                  <a:close/>
                  <a:moveTo>
                    <a:pt x="0" y="322"/>
                  </a:moveTo>
                  <a:lnTo>
                    <a:pt x="0" y="308"/>
                  </a:lnTo>
                  <a:lnTo>
                    <a:pt x="23" y="290"/>
                  </a:lnTo>
                  <a:lnTo>
                    <a:pt x="44" y="277"/>
                  </a:lnTo>
                  <a:lnTo>
                    <a:pt x="57" y="269"/>
                  </a:lnTo>
                  <a:lnTo>
                    <a:pt x="63" y="268"/>
                  </a:lnTo>
                  <a:lnTo>
                    <a:pt x="59" y="273"/>
                  </a:lnTo>
                  <a:lnTo>
                    <a:pt x="46" y="285"/>
                  </a:lnTo>
                  <a:lnTo>
                    <a:pt x="26" y="302"/>
                  </a:lnTo>
                  <a:lnTo>
                    <a:pt x="0" y="322"/>
                  </a:lnTo>
                  <a:close/>
                  <a:moveTo>
                    <a:pt x="0" y="297"/>
                  </a:moveTo>
                  <a:lnTo>
                    <a:pt x="0" y="283"/>
                  </a:lnTo>
                  <a:lnTo>
                    <a:pt x="22" y="266"/>
                  </a:lnTo>
                  <a:lnTo>
                    <a:pt x="41" y="254"/>
                  </a:lnTo>
                  <a:lnTo>
                    <a:pt x="53" y="247"/>
                  </a:lnTo>
                  <a:lnTo>
                    <a:pt x="59" y="245"/>
                  </a:lnTo>
                  <a:lnTo>
                    <a:pt x="55" y="251"/>
                  </a:lnTo>
                  <a:lnTo>
                    <a:pt x="42" y="262"/>
                  </a:lnTo>
                  <a:lnTo>
                    <a:pt x="23" y="278"/>
                  </a:lnTo>
                  <a:lnTo>
                    <a:pt x="0" y="297"/>
                  </a:lnTo>
                  <a:close/>
                  <a:moveTo>
                    <a:pt x="0" y="273"/>
                  </a:moveTo>
                  <a:lnTo>
                    <a:pt x="0" y="260"/>
                  </a:lnTo>
                  <a:lnTo>
                    <a:pt x="23" y="244"/>
                  </a:lnTo>
                  <a:lnTo>
                    <a:pt x="42" y="231"/>
                  </a:lnTo>
                  <a:lnTo>
                    <a:pt x="57" y="222"/>
                  </a:lnTo>
                  <a:lnTo>
                    <a:pt x="61" y="221"/>
                  </a:lnTo>
                  <a:lnTo>
                    <a:pt x="58" y="226"/>
                  </a:lnTo>
                  <a:lnTo>
                    <a:pt x="45" y="238"/>
                  </a:lnTo>
                  <a:lnTo>
                    <a:pt x="25" y="254"/>
                  </a:lnTo>
                  <a:lnTo>
                    <a:pt x="0" y="273"/>
                  </a:lnTo>
                  <a:close/>
                  <a:moveTo>
                    <a:pt x="0" y="253"/>
                  </a:moveTo>
                  <a:lnTo>
                    <a:pt x="0" y="240"/>
                  </a:lnTo>
                  <a:lnTo>
                    <a:pt x="27" y="221"/>
                  </a:lnTo>
                  <a:lnTo>
                    <a:pt x="50" y="206"/>
                  </a:lnTo>
                  <a:lnTo>
                    <a:pt x="65" y="196"/>
                  </a:lnTo>
                  <a:lnTo>
                    <a:pt x="71" y="194"/>
                  </a:lnTo>
                  <a:lnTo>
                    <a:pt x="69" y="197"/>
                  </a:lnTo>
                  <a:lnTo>
                    <a:pt x="58" y="207"/>
                  </a:lnTo>
                  <a:lnTo>
                    <a:pt x="72" y="196"/>
                  </a:lnTo>
                  <a:lnTo>
                    <a:pt x="88" y="184"/>
                  </a:lnTo>
                  <a:lnTo>
                    <a:pt x="117" y="163"/>
                  </a:lnTo>
                  <a:lnTo>
                    <a:pt x="142" y="146"/>
                  </a:lnTo>
                  <a:lnTo>
                    <a:pt x="160" y="136"/>
                  </a:lnTo>
                  <a:lnTo>
                    <a:pt x="167" y="132"/>
                  </a:lnTo>
                  <a:lnTo>
                    <a:pt x="164" y="137"/>
                  </a:lnTo>
                  <a:lnTo>
                    <a:pt x="154" y="146"/>
                  </a:lnTo>
                  <a:lnTo>
                    <a:pt x="168" y="136"/>
                  </a:lnTo>
                  <a:lnTo>
                    <a:pt x="183" y="124"/>
                  </a:lnTo>
                  <a:lnTo>
                    <a:pt x="213" y="102"/>
                  </a:lnTo>
                  <a:lnTo>
                    <a:pt x="238" y="86"/>
                  </a:lnTo>
                  <a:lnTo>
                    <a:pt x="256" y="75"/>
                  </a:lnTo>
                  <a:lnTo>
                    <a:pt x="263" y="73"/>
                  </a:lnTo>
                  <a:lnTo>
                    <a:pt x="261" y="76"/>
                  </a:lnTo>
                  <a:lnTo>
                    <a:pt x="251" y="86"/>
                  </a:lnTo>
                  <a:lnTo>
                    <a:pt x="265" y="75"/>
                  </a:lnTo>
                  <a:lnTo>
                    <a:pt x="280" y="64"/>
                  </a:lnTo>
                  <a:lnTo>
                    <a:pt x="311" y="43"/>
                  </a:lnTo>
                  <a:lnTo>
                    <a:pt x="337" y="26"/>
                  </a:lnTo>
                  <a:lnTo>
                    <a:pt x="355" y="16"/>
                  </a:lnTo>
                  <a:lnTo>
                    <a:pt x="363" y="13"/>
                  </a:lnTo>
                  <a:lnTo>
                    <a:pt x="360" y="18"/>
                  </a:lnTo>
                  <a:lnTo>
                    <a:pt x="349" y="28"/>
                  </a:lnTo>
                  <a:lnTo>
                    <a:pt x="363" y="16"/>
                  </a:lnTo>
                  <a:lnTo>
                    <a:pt x="380" y="5"/>
                  </a:lnTo>
                  <a:lnTo>
                    <a:pt x="386" y="0"/>
                  </a:lnTo>
                  <a:lnTo>
                    <a:pt x="386" y="16"/>
                  </a:lnTo>
                  <a:lnTo>
                    <a:pt x="355" y="37"/>
                  </a:lnTo>
                  <a:lnTo>
                    <a:pt x="329" y="54"/>
                  </a:lnTo>
                  <a:lnTo>
                    <a:pt x="318" y="60"/>
                  </a:lnTo>
                  <a:lnTo>
                    <a:pt x="311" y="64"/>
                  </a:lnTo>
                  <a:lnTo>
                    <a:pt x="305" y="67"/>
                  </a:lnTo>
                  <a:lnTo>
                    <a:pt x="303" y="67"/>
                  </a:lnTo>
                  <a:lnTo>
                    <a:pt x="306" y="61"/>
                  </a:lnTo>
                  <a:lnTo>
                    <a:pt x="319" y="50"/>
                  </a:lnTo>
                  <a:lnTo>
                    <a:pt x="304" y="62"/>
                  </a:lnTo>
                  <a:lnTo>
                    <a:pt x="287" y="74"/>
                  </a:lnTo>
                  <a:lnTo>
                    <a:pt x="256" y="95"/>
                  </a:lnTo>
                  <a:lnTo>
                    <a:pt x="230" y="113"/>
                  </a:lnTo>
                  <a:lnTo>
                    <a:pt x="212" y="124"/>
                  </a:lnTo>
                  <a:lnTo>
                    <a:pt x="205" y="126"/>
                  </a:lnTo>
                  <a:lnTo>
                    <a:pt x="209" y="120"/>
                  </a:lnTo>
                  <a:lnTo>
                    <a:pt x="219" y="111"/>
                  </a:lnTo>
                  <a:lnTo>
                    <a:pt x="205" y="121"/>
                  </a:lnTo>
                  <a:lnTo>
                    <a:pt x="188" y="133"/>
                  </a:lnTo>
                  <a:lnTo>
                    <a:pt x="159" y="155"/>
                  </a:lnTo>
                  <a:lnTo>
                    <a:pt x="133" y="172"/>
                  </a:lnTo>
                  <a:lnTo>
                    <a:pt x="116" y="183"/>
                  </a:lnTo>
                  <a:lnTo>
                    <a:pt x="109" y="186"/>
                  </a:lnTo>
                  <a:lnTo>
                    <a:pt x="112" y="181"/>
                  </a:lnTo>
                  <a:lnTo>
                    <a:pt x="123" y="170"/>
                  </a:lnTo>
                  <a:lnTo>
                    <a:pt x="109" y="182"/>
                  </a:lnTo>
                  <a:lnTo>
                    <a:pt x="92" y="194"/>
                  </a:lnTo>
                  <a:lnTo>
                    <a:pt x="63" y="215"/>
                  </a:lnTo>
                  <a:lnTo>
                    <a:pt x="39" y="233"/>
                  </a:lnTo>
                  <a:lnTo>
                    <a:pt x="21" y="244"/>
                  </a:lnTo>
                  <a:lnTo>
                    <a:pt x="14" y="246"/>
                  </a:lnTo>
                  <a:lnTo>
                    <a:pt x="17" y="241"/>
                  </a:lnTo>
                  <a:lnTo>
                    <a:pt x="29" y="231"/>
                  </a:lnTo>
                  <a:lnTo>
                    <a:pt x="15" y="241"/>
                  </a:lnTo>
                  <a:lnTo>
                    <a:pt x="0" y="253"/>
                  </a:lnTo>
                  <a:close/>
                  <a:moveTo>
                    <a:pt x="386" y="24"/>
                  </a:moveTo>
                  <a:lnTo>
                    <a:pt x="386" y="39"/>
                  </a:lnTo>
                  <a:lnTo>
                    <a:pt x="380" y="44"/>
                  </a:lnTo>
                  <a:lnTo>
                    <a:pt x="349" y="64"/>
                  </a:lnTo>
                  <a:lnTo>
                    <a:pt x="324" y="81"/>
                  </a:lnTo>
                  <a:lnTo>
                    <a:pt x="314" y="87"/>
                  </a:lnTo>
                  <a:lnTo>
                    <a:pt x="306" y="92"/>
                  </a:lnTo>
                  <a:lnTo>
                    <a:pt x="301" y="94"/>
                  </a:lnTo>
                  <a:lnTo>
                    <a:pt x="299" y="94"/>
                  </a:lnTo>
                  <a:lnTo>
                    <a:pt x="300" y="92"/>
                  </a:lnTo>
                  <a:lnTo>
                    <a:pt x="304" y="87"/>
                  </a:lnTo>
                  <a:lnTo>
                    <a:pt x="310" y="81"/>
                  </a:lnTo>
                  <a:lnTo>
                    <a:pt x="319" y="74"/>
                  </a:lnTo>
                  <a:lnTo>
                    <a:pt x="343" y="55"/>
                  </a:lnTo>
                  <a:lnTo>
                    <a:pt x="373" y="33"/>
                  </a:lnTo>
                  <a:lnTo>
                    <a:pt x="380" y="29"/>
                  </a:lnTo>
                  <a:lnTo>
                    <a:pt x="386" y="24"/>
                  </a:lnTo>
                  <a:close/>
                  <a:moveTo>
                    <a:pt x="386" y="50"/>
                  </a:moveTo>
                  <a:lnTo>
                    <a:pt x="386" y="67"/>
                  </a:lnTo>
                  <a:lnTo>
                    <a:pt x="381" y="70"/>
                  </a:lnTo>
                  <a:lnTo>
                    <a:pt x="351" y="90"/>
                  </a:lnTo>
                  <a:lnTo>
                    <a:pt x="326" y="107"/>
                  </a:lnTo>
                  <a:lnTo>
                    <a:pt x="317" y="112"/>
                  </a:lnTo>
                  <a:lnTo>
                    <a:pt x="310" y="117"/>
                  </a:lnTo>
                  <a:lnTo>
                    <a:pt x="304" y="118"/>
                  </a:lnTo>
                  <a:lnTo>
                    <a:pt x="303" y="118"/>
                  </a:lnTo>
                  <a:lnTo>
                    <a:pt x="303" y="115"/>
                  </a:lnTo>
                  <a:lnTo>
                    <a:pt x="306" y="112"/>
                  </a:lnTo>
                  <a:lnTo>
                    <a:pt x="313" y="106"/>
                  </a:lnTo>
                  <a:lnTo>
                    <a:pt x="322" y="99"/>
                  </a:lnTo>
                  <a:lnTo>
                    <a:pt x="344" y="80"/>
                  </a:lnTo>
                  <a:lnTo>
                    <a:pt x="374" y="60"/>
                  </a:lnTo>
                  <a:lnTo>
                    <a:pt x="380" y="55"/>
                  </a:lnTo>
                  <a:lnTo>
                    <a:pt x="386" y="50"/>
                  </a:lnTo>
                  <a:close/>
                  <a:moveTo>
                    <a:pt x="386" y="80"/>
                  </a:moveTo>
                  <a:lnTo>
                    <a:pt x="386" y="98"/>
                  </a:lnTo>
                  <a:lnTo>
                    <a:pt x="358" y="115"/>
                  </a:lnTo>
                  <a:lnTo>
                    <a:pt x="336" y="131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4" y="140"/>
                  </a:lnTo>
                  <a:lnTo>
                    <a:pt x="312" y="140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3" y="128"/>
                  </a:lnTo>
                  <a:lnTo>
                    <a:pt x="331" y="121"/>
                  </a:lnTo>
                  <a:lnTo>
                    <a:pt x="354" y="104"/>
                  </a:lnTo>
                  <a:lnTo>
                    <a:pt x="381" y="83"/>
                  </a:lnTo>
                  <a:lnTo>
                    <a:pt x="386" y="80"/>
                  </a:lnTo>
                  <a:close/>
                  <a:moveTo>
                    <a:pt x="386" y="112"/>
                  </a:moveTo>
                  <a:lnTo>
                    <a:pt x="386" y="130"/>
                  </a:lnTo>
                  <a:lnTo>
                    <a:pt x="364" y="144"/>
                  </a:lnTo>
                  <a:lnTo>
                    <a:pt x="348" y="155"/>
                  </a:lnTo>
                  <a:lnTo>
                    <a:pt x="341" y="158"/>
                  </a:lnTo>
                  <a:lnTo>
                    <a:pt x="336" y="161"/>
                  </a:lnTo>
                  <a:lnTo>
                    <a:pt x="332" y="162"/>
                  </a:lnTo>
                  <a:lnTo>
                    <a:pt x="330" y="161"/>
                  </a:lnTo>
                  <a:lnTo>
                    <a:pt x="331" y="159"/>
                  </a:lnTo>
                  <a:lnTo>
                    <a:pt x="333" y="156"/>
                  </a:lnTo>
                  <a:lnTo>
                    <a:pt x="338" y="151"/>
                  </a:lnTo>
                  <a:lnTo>
                    <a:pt x="344" y="144"/>
                  </a:lnTo>
                  <a:lnTo>
                    <a:pt x="363" y="130"/>
                  </a:lnTo>
                  <a:lnTo>
                    <a:pt x="386" y="112"/>
                  </a:lnTo>
                  <a:close/>
                  <a:moveTo>
                    <a:pt x="386" y="137"/>
                  </a:moveTo>
                  <a:lnTo>
                    <a:pt x="386" y="143"/>
                  </a:lnTo>
                  <a:lnTo>
                    <a:pt x="376" y="151"/>
                  </a:lnTo>
                  <a:lnTo>
                    <a:pt x="363" y="163"/>
                  </a:lnTo>
                  <a:lnTo>
                    <a:pt x="345" y="176"/>
                  </a:lnTo>
                  <a:lnTo>
                    <a:pt x="325" y="191"/>
                  </a:lnTo>
                  <a:lnTo>
                    <a:pt x="299" y="210"/>
                  </a:lnTo>
                  <a:lnTo>
                    <a:pt x="276" y="225"/>
                  </a:lnTo>
                  <a:lnTo>
                    <a:pt x="268" y="229"/>
                  </a:lnTo>
                  <a:lnTo>
                    <a:pt x="261" y="233"/>
                  </a:lnTo>
                  <a:lnTo>
                    <a:pt x="256" y="234"/>
                  </a:lnTo>
                  <a:lnTo>
                    <a:pt x="254" y="234"/>
                  </a:lnTo>
                  <a:lnTo>
                    <a:pt x="255" y="232"/>
                  </a:lnTo>
                  <a:lnTo>
                    <a:pt x="257" y="228"/>
                  </a:lnTo>
                  <a:lnTo>
                    <a:pt x="263" y="222"/>
                  </a:lnTo>
                  <a:lnTo>
                    <a:pt x="270" y="215"/>
                  </a:lnTo>
                  <a:lnTo>
                    <a:pt x="291" y="199"/>
                  </a:lnTo>
                  <a:lnTo>
                    <a:pt x="317" y="178"/>
                  </a:lnTo>
                  <a:lnTo>
                    <a:pt x="339" y="163"/>
                  </a:lnTo>
                  <a:lnTo>
                    <a:pt x="360" y="150"/>
                  </a:lnTo>
                  <a:lnTo>
                    <a:pt x="375" y="142"/>
                  </a:lnTo>
                  <a:lnTo>
                    <a:pt x="386" y="137"/>
                  </a:lnTo>
                  <a:close/>
                  <a:moveTo>
                    <a:pt x="386" y="150"/>
                  </a:moveTo>
                  <a:lnTo>
                    <a:pt x="386" y="165"/>
                  </a:lnTo>
                  <a:lnTo>
                    <a:pt x="374" y="172"/>
                  </a:lnTo>
                  <a:lnTo>
                    <a:pt x="364" y="177"/>
                  </a:lnTo>
                  <a:lnTo>
                    <a:pt x="357" y="180"/>
                  </a:lnTo>
                  <a:lnTo>
                    <a:pt x="355" y="180"/>
                  </a:lnTo>
                  <a:lnTo>
                    <a:pt x="356" y="176"/>
                  </a:lnTo>
                  <a:lnTo>
                    <a:pt x="362" y="170"/>
                  </a:lnTo>
                  <a:lnTo>
                    <a:pt x="373" y="161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187"/>
                  </a:lnTo>
                  <a:lnTo>
                    <a:pt x="371" y="197"/>
                  </a:lnTo>
                  <a:lnTo>
                    <a:pt x="355" y="209"/>
                  </a:lnTo>
                  <a:lnTo>
                    <a:pt x="329" y="227"/>
                  </a:lnTo>
                  <a:lnTo>
                    <a:pt x="307" y="241"/>
                  </a:lnTo>
                  <a:lnTo>
                    <a:pt x="299" y="246"/>
                  </a:lnTo>
                  <a:lnTo>
                    <a:pt x="292" y="250"/>
                  </a:lnTo>
                  <a:lnTo>
                    <a:pt x="287" y="251"/>
                  </a:lnTo>
                  <a:lnTo>
                    <a:pt x="285" y="251"/>
                  </a:lnTo>
                  <a:lnTo>
                    <a:pt x="286" y="248"/>
                  </a:lnTo>
                  <a:lnTo>
                    <a:pt x="288" y="244"/>
                  </a:lnTo>
                  <a:lnTo>
                    <a:pt x="294" y="239"/>
                  </a:lnTo>
                  <a:lnTo>
                    <a:pt x="301" y="232"/>
                  </a:lnTo>
                  <a:lnTo>
                    <a:pt x="322" y="215"/>
                  </a:lnTo>
                  <a:lnTo>
                    <a:pt x="347" y="196"/>
                  </a:lnTo>
                  <a:lnTo>
                    <a:pt x="357" y="189"/>
                  </a:lnTo>
                  <a:lnTo>
                    <a:pt x="367" y="182"/>
                  </a:lnTo>
                  <a:lnTo>
                    <a:pt x="376" y="175"/>
                  </a:lnTo>
                  <a:lnTo>
                    <a:pt x="386" y="170"/>
                  </a:lnTo>
                  <a:close/>
                  <a:moveTo>
                    <a:pt x="386" y="210"/>
                  </a:moveTo>
                  <a:lnTo>
                    <a:pt x="386" y="231"/>
                  </a:lnTo>
                  <a:lnTo>
                    <a:pt x="362" y="246"/>
                  </a:lnTo>
                  <a:lnTo>
                    <a:pt x="343" y="258"/>
                  </a:lnTo>
                  <a:lnTo>
                    <a:pt x="336" y="262"/>
                  </a:lnTo>
                  <a:lnTo>
                    <a:pt x="330" y="265"/>
                  </a:lnTo>
                  <a:lnTo>
                    <a:pt x="325" y="266"/>
                  </a:lnTo>
                  <a:lnTo>
                    <a:pt x="324" y="265"/>
                  </a:lnTo>
                  <a:lnTo>
                    <a:pt x="324" y="263"/>
                  </a:lnTo>
                  <a:lnTo>
                    <a:pt x="327" y="259"/>
                  </a:lnTo>
                  <a:lnTo>
                    <a:pt x="332" y="253"/>
                  </a:lnTo>
                  <a:lnTo>
                    <a:pt x="339" y="247"/>
                  </a:lnTo>
                  <a:lnTo>
                    <a:pt x="358" y="231"/>
                  </a:lnTo>
                  <a:lnTo>
                    <a:pt x="382" y="213"/>
                  </a:lnTo>
                  <a:lnTo>
                    <a:pt x="386" y="210"/>
                  </a:lnTo>
                  <a:close/>
                  <a:moveTo>
                    <a:pt x="386" y="241"/>
                  </a:moveTo>
                  <a:lnTo>
                    <a:pt x="386" y="247"/>
                  </a:lnTo>
                  <a:lnTo>
                    <a:pt x="377" y="256"/>
                  </a:lnTo>
                  <a:lnTo>
                    <a:pt x="366" y="266"/>
                  </a:lnTo>
                  <a:lnTo>
                    <a:pt x="350" y="279"/>
                  </a:lnTo>
                  <a:lnTo>
                    <a:pt x="332" y="292"/>
                  </a:lnTo>
                  <a:lnTo>
                    <a:pt x="308" y="309"/>
                  </a:lnTo>
                  <a:lnTo>
                    <a:pt x="288" y="322"/>
                  </a:lnTo>
                  <a:lnTo>
                    <a:pt x="280" y="327"/>
                  </a:lnTo>
                  <a:lnTo>
                    <a:pt x="274" y="329"/>
                  </a:lnTo>
                  <a:lnTo>
                    <a:pt x="269" y="330"/>
                  </a:lnTo>
                  <a:lnTo>
                    <a:pt x="267" y="330"/>
                  </a:lnTo>
                  <a:lnTo>
                    <a:pt x="267" y="328"/>
                  </a:lnTo>
                  <a:lnTo>
                    <a:pt x="270" y="325"/>
                  </a:lnTo>
                  <a:lnTo>
                    <a:pt x="275" y="319"/>
                  </a:lnTo>
                  <a:lnTo>
                    <a:pt x="281" y="313"/>
                  </a:lnTo>
                  <a:lnTo>
                    <a:pt x="300" y="296"/>
                  </a:lnTo>
                  <a:lnTo>
                    <a:pt x="323" y="278"/>
                  </a:lnTo>
                  <a:lnTo>
                    <a:pt x="344" y="264"/>
                  </a:lnTo>
                  <a:lnTo>
                    <a:pt x="362" y="252"/>
                  </a:lnTo>
                  <a:lnTo>
                    <a:pt x="376" y="245"/>
                  </a:lnTo>
                  <a:lnTo>
                    <a:pt x="386" y="241"/>
                  </a:lnTo>
                  <a:close/>
                  <a:moveTo>
                    <a:pt x="386" y="260"/>
                  </a:moveTo>
                  <a:lnTo>
                    <a:pt x="386" y="275"/>
                  </a:lnTo>
                  <a:lnTo>
                    <a:pt x="380" y="277"/>
                  </a:lnTo>
                  <a:lnTo>
                    <a:pt x="375" y="279"/>
                  </a:lnTo>
                  <a:lnTo>
                    <a:pt x="371" y="279"/>
                  </a:lnTo>
                  <a:lnTo>
                    <a:pt x="370" y="279"/>
                  </a:lnTo>
                  <a:lnTo>
                    <a:pt x="370" y="277"/>
                  </a:lnTo>
                  <a:lnTo>
                    <a:pt x="373" y="272"/>
                  </a:lnTo>
                  <a:lnTo>
                    <a:pt x="379" y="266"/>
                  </a:lnTo>
                  <a:lnTo>
                    <a:pt x="386" y="260"/>
                  </a:lnTo>
                  <a:close/>
                  <a:moveTo>
                    <a:pt x="386" y="283"/>
                  </a:moveTo>
                  <a:lnTo>
                    <a:pt x="386" y="304"/>
                  </a:lnTo>
                  <a:lnTo>
                    <a:pt x="382" y="307"/>
                  </a:lnTo>
                  <a:lnTo>
                    <a:pt x="360" y="322"/>
                  </a:lnTo>
                  <a:lnTo>
                    <a:pt x="339" y="335"/>
                  </a:lnTo>
                  <a:lnTo>
                    <a:pt x="332" y="339"/>
                  </a:lnTo>
                  <a:lnTo>
                    <a:pt x="326" y="341"/>
                  </a:lnTo>
                  <a:lnTo>
                    <a:pt x="322" y="342"/>
                  </a:lnTo>
                  <a:lnTo>
                    <a:pt x="319" y="342"/>
                  </a:lnTo>
                  <a:lnTo>
                    <a:pt x="319" y="340"/>
                  </a:lnTo>
                  <a:lnTo>
                    <a:pt x="323" y="335"/>
                  </a:lnTo>
                  <a:lnTo>
                    <a:pt x="326" y="330"/>
                  </a:lnTo>
                  <a:lnTo>
                    <a:pt x="333" y="325"/>
                  </a:lnTo>
                  <a:lnTo>
                    <a:pt x="351" y="309"/>
                  </a:lnTo>
                  <a:lnTo>
                    <a:pt x="373" y="291"/>
                  </a:lnTo>
                  <a:lnTo>
                    <a:pt x="380" y="287"/>
                  </a:lnTo>
                  <a:lnTo>
                    <a:pt x="386" y="283"/>
                  </a:lnTo>
                  <a:close/>
                  <a:moveTo>
                    <a:pt x="386" y="319"/>
                  </a:moveTo>
                  <a:lnTo>
                    <a:pt x="386" y="325"/>
                  </a:lnTo>
                  <a:lnTo>
                    <a:pt x="379" y="333"/>
                  </a:lnTo>
                  <a:lnTo>
                    <a:pt x="368" y="342"/>
                  </a:lnTo>
                  <a:lnTo>
                    <a:pt x="354" y="355"/>
                  </a:lnTo>
                  <a:lnTo>
                    <a:pt x="336" y="368"/>
                  </a:lnTo>
                  <a:lnTo>
                    <a:pt x="314" y="384"/>
                  </a:lnTo>
                  <a:lnTo>
                    <a:pt x="295" y="395"/>
                  </a:lnTo>
                  <a:lnTo>
                    <a:pt x="287" y="399"/>
                  </a:lnTo>
                  <a:lnTo>
                    <a:pt x="281" y="402"/>
                  </a:lnTo>
                  <a:lnTo>
                    <a:pt x="278" y="403"/>
                  </a:lnTo>
                  <a:lnTo>
                    <a:pt x="275" y="402"/>
                  </a:lnTo>
                  <a:lnTo>
                    <a:pt x="275" y="399"/>
                  </a:lnTo>
                  <a:lnTo>
                    <a:pt x="278" y="396"/>
                  </a:lnTo>
                  <a:lnTo>
                    <a:pt x="282" y="391"/>
                  </a:lnTo>
                  <a:lnTo>
                    <a:pt x="288" y="385"/>
                  </a:lnTo>
                  <a:lnTo>
                    <a:pt x="305" y="370"/>
                  </a:lnTo>
                  <a:lnTo>
                    <a:pt x="326" y="353"/>
                  </a:lnTo>
                  <a:lnTo>
                    <a:pt x="347" y="339"/>
                  </a:lnTo>
                  <a:lnTo>
                    <a:pt x="363" y="328"/>
                  </a:lnTo>
                  <a:lnTo>
                    <a:pt x="377" y="321"/>
                  </a:lnTo>
                  <a:lnTo>
                    <a:pt x="386" y="319"/>
                  </a:lnTo>
                  <a:close/>
                  <a:moveTo>
                    <a:pt x="386" y="342"/>
                  </a:moveTo>
                  <a:lnTo>
                    <a:pt x="386" y="353"/>
                  </a:lnTo>
                  <a:lnTo>
                    <a:pt x="381" y="354"/>
                  </a:lnTo>
                  <a:lnTo>
                    <a:pt x="380" y="354"/>
                  </a:lnTo>
                  <a:lnTo>
                    <a:pt x="380" y="349"/>
                  </a:lnTo>
                  <a:lnTo>
                    <a:pt x="386" y="342"/>
                  </a:lnTo>
                  <a:close/>
                  <a:moveTo>
                    <a:pt x="386" y="367"/>
                  </a:moveTo>
                  <a:lnTo>
                    <a:pt x="386" y="390"/>
                  </a:lnTo>
                  <a:lnTo>
                    <a:pt x="369" y="401"/>
                  </a:lnTo>
                  <a:lnTo>
                    <a:pt x="356" y="409"/>
                  </a:lnTo>
                  <a:lnTo>
                    <a:pt x="350" y="411"/>
                  </a:lnTo>
                  <a:lnTo>
                    <a:pt x="347" y="412"/>
                  </a:lnTo>
                  <a:lnTo>
                    <a:pt x="343" y="412"/>
                  </a:lnTo>
                  <a:lnTo>
                    <a:pt x="342" y="411"/>
                  </a:lnTo>
                  <a:lnTo>
                    <a:pt x="342" y="410"/>
                  </a:lnTo>
                  <a:lnTo>
                    <a:pt x="344" y="407"/>
                  </a:lnTo>
                  <a:lnTo>
                    <a:pt x="348" y="402"/>
                  </a:lnTo>
                  <a:lnTo>
                    <a:pt x="352" y="396"/>
                  </a:lnTo>
                  <a:lnTo>
                    <a:pt x="367" y="383"/>
                  </a:lnTo>
                  <a:lnTo>
                    <a:pt x="386" y="367"/>
                  </a:lnTo>
                  <a:close/>
                  <a:moveTo>
                    <a:pt x="386" y="402"/>
                  </a:moveTo>
                  <a:lnTo>
                    <a:pt x="386" y="422"/>
                  </a:lnTo>
                  <a:lnTo>
                    <a:pt x="376" y="429"/>
                  </a:lnTo>
                  <a:lnTo>
                    <a:pt x="367" y="436"/>
                  </a:lnTo>
                  <a:lnTo>
                    <a:pt x="347" y="452"/>
                  </a:lnTo>
                  <a:lnTo>
                    <a:pt x="329" y="462"/>
                  </a:lnTo>
                  <a:lnTo>
                    <a:pt x="322" y="466"/>
                  </a:lnTo>
                  <a:lnTo>
                    <a:pt x="316" y="468"/>
                  </a:lnTo>
                  <a:lnTo>
                    <a:pt x="312" y="468"/>
                  </a:lnTo>
                  <a:lnTo>
                    <a:pt x="310" y="467"/>
                  </a:lnTo>
                  <a:lnTo>
                    <a:pt x="310" y="465"/>
                  </a:lnTo>
                  <a:lnTo>
                    <a:pt x="312" y="461"/>
                  </a:lnTo>
                  <a:lnTo>
                    <a:pt x="316" y="456"/>
                  </a:lnTo>
                  <a:lnTo>
                    <a:pt x="322" y="450"/>
                  </a:lnTo>
                  <a:lnTo>
                    <a:pt x="337" y="436"/>
                  </a:lnTo>
                  <a:lnTo>
                    <a:pt x="357" y="421"/>
                  </a:lnTo>
                  <a:lnTo>
                    <a:pt x="371" y="410"/>
                  </a:lnTo>
                  <a:lnTo>
                    <a:pt x="386" y="402"/>
                  </a:lnTo>
                  <a:close/>
                  <a:moveTo>
                    <a:pt x="386" y="508"/>
                  </a:moveTo>
                  <a:lnTo>
                    <a:pt x="386" y="525"/>
                  </a:lnTo>
                  <a:lnTo>
                    <a:pt x="380" y="528"/>
                  </a:lnTo>
                  <a:lnTo>
                    <a:pt x="375" y="529"/>
                  </a:lnTo>
                  <a:lnTo>
                    <a:pt x="371" y="530"/>
                  </a:lnTo>
                  <a:lnTo>
                    <a:pt x="370" y="529"/>
                  </a:lnTo>
                  <a:lnTo>
                    <a:pt x="370" y="525"/>
                  </a:lnTo>
                  <a:lnTo>
                    <a:pt x="373" y="521"/>
                  </a:lnTo>
                  <a:lnTo>
                    <a:pt x="379" y="515"/>
                  </a:lnTo>
                  <a:lnTo>
                    <a:pt x="386" y="508"/>
                  </a:lnTo>
                  <a:close/>
                  <a:moveTo>
                    <a:pt x="386" y="544"/>
                  </a:moveTo>
                  <a:lnTo>
                    <a:pt x="386" y="567"/>
                  </a:lnTo>
                  <a:lnTo>
                    <a:pt x="375" y="574"/>
                  </a:lnTo>
                  <a:lnTo>
                    <a:pt x="366" y="578"/>
                  </a:lnTo>
                  <a:lnTo>
                    <a:pt x="362" y="579"/>
                  </a:lnTo>
                  <a:lnTo>
                    <a:pt x="360" y="580"/>
                  </a:lnTo>
                  <a:lnTo>
                    <a:pt x="357" y="580"/>
                  </a:lnTo>
                  <a:lnTo>
                    <a:pt x="356" y="579"/>
                  </a:lnTo>
                  <a:lnTo>
                    <a:pt x="356" y="576"/>
                  </a:lnTo>
                  <a:lnTo>
                    <a:pt x="357" y="574"/>
                  </a:lnTo>
                  <a:lnTo>
                    <a:pt x="360" y="570"/>
                  </a:lnTo>
                  <a:lnTo>
                    <a:pt x="363" y="566"/>
                  </a:lnTo>
                  <a:lnTo>
                    <a:pt x="373" y="556"/>
                  </a:lnTo>
                  <a:lnTo>
                    <a:pt x="386" y="544"/>
                  </a:lnTo>
                  <a:close/>
                  <a:moveTo>
                    <a:pt x="386" y="586"/>
                  </a:moveTo>
                  <a:lnTo>
                    <a:pt x="386" y="610"/>
                  </a:lnTo>
                  <a:lnTo>
                    <a:pt x="371" y="619"/>
                  </a:lnTo>
                  <a:lnTo>
                    <a:pt x="360" y="625"/>
                  </a:lnTo>
                  <a:lnTo>
                    <a:pt x="356" y="626"/>
                  </a:lnTo>
                  <a:lnTo>
                    <a:pt x="351" y="628"/>
                  </a:lnTo>
                  <a:lnTo>
                    <a:pt x="349" y="628"/>
                  </a:lnTo>
                  <a:lnTo>
                    <a:pt x="348" y="628"/>
                  </a:lnTo>
                  <a:lnTo>
                    <a:pt x="348" y="625"/>
                  </a:lnTo>
                  <a:lnTo>
                    <a:pt x="349" y="622"/>
                  </a:lnTo>
                  <a:lnTo>
                    <a:pt x="352" y="617"/>
                  </a:lnTo>
                  <a:lnTo>
                    <a:pt x="356" y="612"/>
                  </a:lnTo>
                  <a:lnTo>
                    <a:pt x="369" y="599"/>
                  </a:lnTo>
                  <a:lnTo>
                    <a:pt x="386" y="586"/>
                  </a:lnTo>
                  <a:close/>
                  <a:moveTo>
                    <a:pt x="386" y="630"/>
                  </a:moveTo>
                  <a:lnTo>
                    <a:pt x="386" y="654"/>
                  </a:lnTo>
                  <a:lnTo>
                    <a:pt x="370" y="664"/>
                  </a:lnTo>
                  <a:lnTo>
                    <a:pt x="358" y="671"/>
                  </a:lnTo>
                  <a:lnTo>
                    <a:pt x="354" y="673"/>
                  </a:lnTo>
                  <a:lnTo>
                    <a:pt x="349" y="674"/>
                  </a:lnTo>
                  <a:lnTo>
                    <a:pt x="347" y="674"/>
                  </a:lnTo>
                  <a:lnTo>
                    <a:pt x="344" y="674"/>
                  </a:lnTo>
                  <a:lnTo>
                    <a:pt x="344" y="671"/>
                  </a:lnTo>
                  <a:lnTo>
                    <a:pt x="345" y="668"/>
                  </a:lnTo>
                  <a:lnTo>
                    <a:pt x="349" y="663"/>
                  </a:lnTo>
                  <a:lnTo>
                    <a:pt x="354" y="658"/>
                  </a:lnTo>
                  <a:lnTo>
                    <a:pt x="366" y="645"/>
                  </a:lnTo>
                  <a:lnTo>
                    <a:pt x="382" y="632"/>
                  </a:lnTo>
                  <a:lnTo>
                    <a:pt x="383" y="631"/>
                  </a:lnTo>
                  <a:lnTo>
                    <a:pt x="386" y="630"/>
                  </a:lnTo>
                  <a:close/>
                  <a:moveTo>
                    <a:pt x="386" y="676"/>
                  </a:moveTo>
                  <a:lnTo>
                    <a:pt x="386" y="700"/>
                  </a:lnTo>
                  <a:lnTo>
                    <a:pt x="371" y="709"/>
                  </a:lnTo>
                  <a:lnTo>
                    <a:pt x="360" y="715"/>
                  </a:lnTo>
                  <a:lnTo>
                    <a:pt x="355" y="718"/>
                  </a:lnTo>
                  <a:lnTo>
                    <a:pt x="351" y="719"/>
                  </a:lnTo>
                  <a:lnTo>
                    <a:pt x="349" y="719"/>
                  </a:lnTo>
                  <a:lnTo>
                    <a:pt x="347" y="718"/>
                  </a:lnTo>
                  <a:lnTo>
                    <a:pt x="347" y="715"/>
                  </a:lnTo>
                  <a:lnTo>
                    <a:pt x="348" y="712"/>
                  </a:lnTo>
                  <a:lnTo>
                    <a:pt x="351" y="708"/>
                  </a:lnTo>
                  <a:lnTo>
                    <a:pt x="355" y="704"/>
                  </a:lnTo>
                  <a:lnTo>
                    <a:pt x="367" y="692"/>
                  </a:lnTo>
                  <a:lnTo>
                    <a:pt x="382" y="679"/>
                  </a:lnTo>
                  <a:lnTo>
                    <a:pt x="383" y="677"/>
                  </a:lnTo>
                  <a:lnTo>
                    <a:pt x="386" y="676"/>
                  </a:lnTo>
                  <a:close/>
                  <a:moveTo>
                    <a:pt x="386" y="725"/>
                  </a:moveTo>
                  <a:lnTo>
                    <a:pt x="386" y="749"/>
                  </a:lnTo>
                  <a:lnTo>
                    <a:pt x="374" y="756"/>
                  </a:lnTo>
                  <a:lnTo>
                    <a:pt x="364" y="761"/>
                  </a:lnTo>
                  <a:lnTo>
                    <a:pt x="361" y="762"/>
                  </a:lnTo>
                  <a:lnTo>
                    <a:pt x="358" y="762"/>
                  </a:lnTo>
                  <a:lnTo>
                    <a:pt x="356" y="762"/>
                  </a:lnTo>
                  <a:lnTo>
                    <a:pt x="355" y="761"/>
                  </a:lnTo>
                  <a:lnTo>
                    <a:pt x="354" y="759"/>
                  </a:lnTo>
                  <a:lnTo>
                    <a:pt x="355" y="756"/>
                  </a:lnTo>
                  <a:lnTo>
                    <a:pt x="357" y="752"/>
                  </a:lnTo>
                  <a:lnTo>
                    <a:pt x="361" y="748"/>
                  </a:lnTo>
                  <a:lnTo>
                    <a:pt x="371" y="737"/>
                  </a:lnTo>
                  <a:lnTo>
                    <a:pt x="386" y="725"/>
                  </a:lnTo>
                  <a:close/>
                  <a:moveTo>
                    <a:pt x="386" y="777"/>
                  </a:moveTo>
                  <a:lnTo>
                    <a:pt x="386" y="799"/>
                  </a:lnTo>
                  <a:lnTo>
                    <a:pt x="379" y="802"/>
                  </a:lnTo>
                  <a:lnTo>
                    <a:pt x="373" y="803"/>
                  </a:lnTo>
                  <a:lnTo>
                    <a:pt x="369" y="805"/>
                  </a:lnTo>
                  <a:lnTo>
                    <a:pt x="367" y="803"/>
                  </a:lnTo>
                  <a:lnTo>
                    <a:pt x="367" y="799"/>
                  </a:lnTo>
                  <a:lnTo>
                    <a:pt x="370" y="793"/>
                  </a:lnTo>
                  <a:lnTo>
                    <a:pt x="377" y="786"/>
                  </a:lnTo>
                  <a:lnTo>
                    <a:pt x="386" y="777"/>
                  </a:lnTo>
                  <a:close/>
                  <a:moveTo>
                    <a:pt x="386" y="838"/>
                  </a:moveTo>
                  <a:lnTo>
                    <a:pt x="386" y="845"/>
                  </a:lnTo>
                  <a:lnTo>
                    <a:pt x="385" y="844"/>
                  </a:lnTo>
                  <a:lnTo>
                    <a:pt x="385" y="844"/>
                  </a:lnTo>
                  <a:lnTo>
                    <a:pt x="385" y="841"/>
                  </a:lnTo>
                  <a:lnTo>
                    <a:pt x="386" y="838"/>
                  </a:lnTo>
                  <a:close/>
                  <a:moveTo>
                    <a:pt x="386" y="898"/>
                  </a:moveTo>
                  <a:lnTo>
                    <a:pt x="386" y="906"/>
                  </a:lnTo>
                  <a:lnTo>
                    <a:pt x="382" y="910"/>
                  </a:lnTo>
                  <a:lnTo>
                    <a:pt x="376" y="917"/>
                  </a:lnTo>
                  <a:lnTo>
                    <a:pt x="368" y="926"/>
                  </a:lnTo>
                  <a:lnTo>
                    <a:pt x="360" y="933"/>
                  </a:lnTo>
                  <a:lnTo>
                    <a:pt x="347" y="942"/>
                  </a:lnTo>
                  <a:lnTo>
                    <a:pt x="335" y="949"/>
                  </a:lnTo>
                  <a:lnTo>
                    <a:pt x="330" y="952"/>
                  </a:lnTo>
                  <a:lnTo>
                    <a:pt x="326" y="952"/>
                  </a:lnTo>
                  <a:lnTo>
                    <a:pt x="324" y="952"/>
                  </a:lnTo>
                  <a:lnTo>
                    <a:pt x="322" y="952"/>
                  </a:lnTo>
                  <a:lnTo>
                    <a:pt x="322" y="949"/>
                  </a:lnTo>
                  <a:lnTo>
                    <a:pt x="323" y="946"/>
                  </a:lnTo>
                  <a:lnTo>
                    <a:pt x="325" y="942"/>
                  </a:lnTo>
                  <a:lnTo>
                    <a:pt x="327" y="938"/>
                  </a:lnTo>
                  <a:lnTo>
                    <a:pt x="337" y="928"/>
                  </a:lnTo>
                  <a:lnTo>
                    <a:pt x="349" y="917"/>
                  </a:lnTo>
                  <a:lnTo>
                    <a:pt x="361" y="909"/>
                  </a:lnTo>
                  <a:lnTo>
                    <a:pt x="371" y="902"/>
                  </a:lnTo>
                  <a:lnTo>
                    <a:pt x="376" y="900"/>
                  </a:lnTo>
                  <a:lnTo>
                    <a:pt x="381" y="898"/>
                  </a:lnTo>
                  <a:lnTo>
                    <a:pt x="383" y="898"/>
                  </a:lnTo>
                  <a:lnTo>
                    <a:pt x="386" y="898"/>
                  </a:lnTo>
                  <a:close/>
                  <a:moveTo>
                    <a:pt x="386" y="949"/>
                  </a:moveTo>
                  <a:lnTo>
                    <a:pt x="386" y="973"/>
                  </a:lnTo>
                  <a:lnTo>
                    <a:pt x="374" y="980"/>
                  </a:lnTo>
                  <a:lnTo>
                    <a:pt x="364" y="986"/>
                  </a:lnTo>
                  <a:lnTo>
                    <a:pt x="360" y="988"/>
                  </a:lnTo>
                  <a:lnTo>
                    <a:pt x="357" y="989"/>
                  </a:lnTo>
                  <a:lnTo>
                    <a:pt x="355" y="989"/>
                  </a:lnTo>
                  <a:lnTo>
                    <a:pt x="352" y="988"/>
                  </a:lnTo>
                  <a:lnTo>
                    <a:pt x="352" y="985"/>
                  </a:lnTo>
                  <a:lnTo>
                    <a:pt x="354" y="983"/>
                  </a:lnTo>
                  <a:lnTo>
                    <a:pt x="355" y="979"/>
                  </a:lnTo>
                  <a:lnTo>
                    <a:pt x="358" y="974"/>
                  </a:lnTo>
                  <a:lnTo>
                    <a:pt x="367" y="965"/>
                  </a:lnTo>
                  <a:lnTo>
                    <a:pt x="379" y="954"/>
                  </a:lnTo>
                  <a:lnTo>
                    <a:pt x="382" y="952"/>
                  </a:lnTo>
                  <a:lnTo>
                    <a:pt x="386" y="949"/>
                  </a:lnTo>
                  <a:close/>
                  <a:moveTo>
                    <a:pt x="386" y="1081"/>
                  </a:moveTo>
                  <a:lnTo>
                    <a:pt x="386" y="1104"/>
                  </a:lnTo>
                  <a:lnTo>
                    <a:pt x="376" y="1111"/>
                  </a:lnTo>
                  <a:lnTo>
                    <a:pt x="368" y="1116"/>
                  </a:lnTo>
                  <a:lnTo>
                    <a:pt x="364" y="1117"/>
                  </a:lnTo>
                  <a:lnTo>
                    <a:pt x="361" y="1117"/>
                  </a:lnTo>
                  <a:lnTo>
                    <a:pt x="360" y="1117"/>
                  </a:lnTo>
                  <a:lnTo>
                    <a:pt x="357" y="1116"/>
                  </a:lnTo>
                  <a:lnTo>
                    <a:pt x="357" y="1113"/>
                  </a:lnTo>
                  <a:lnTo>
                    <a:pt x="358" y="1111"/>
                  </a:lnTo>
                  <a:lnTo>
                    <a:pt x="360" y="1108"/>
                  </a:lnTo>
                  <a:lnTo>
                    <a:pt x="362" y="1104"/>
                  </a:lnTo>
                  <a:lnTo>
                    <a:pt x="370" y="1096"/>
                  </a:lnTo>
                  <a:lnTo>
                    <a:pt x="380" y="1086"/>
                  </a:lnTo>
                  <a:lnTo>
                    <a:pt x="382" y="1084"/>
                  </a:lnTo>
                  <a:lnTo>
                    <a:pt x="386" y="1081"/>
                  </a:lnTo>
                  <a:close/>
                  <a:moveTo>
                    <a:pt x="386" y="1160"/>
                  </a:moveTo>
                  <a:lnTo>
                    <a:pt x="386" y="1173"/>
                  </a:lnTo>
                  <a:lnTo>
                    <a:pt x="379" y="1180"/>
                  </a:lnTo>
                  <a:lnTo>
                    <a:pt x="370" y="1188"/>
                  </a:lnTo>
                  <a:lnTo>
                    <a:pt x="360" y="1197"/>
                  </a:lnTo>
                  <a:lnTo>
                    <a:pt x="351" y="1201"/>
                  </a:lnTo>
                  <a:lnTo>
                    <a:pt x="348" y="1203"/>
                  </a:lnTo>
                  <a:lnTo>
                    <a:pt x="345" y="1203"/>
                  </a:lnTo>
                  <a:lnTo>
                    <a:pt x="343" y="1203"/>
                  </a:lnTo>
                  <a:lnTo>
                    <a:pt x="342" y="1201"/>
                  </a:lnTo>
                  <a:lnTo>
                    <a:pt x="341" y="1200"/>
                  </a:lnTo>
                  <a:lnTo>
                    <a:pt x="342" y="1198"/>
                  </a:lnTo>
                  <a:lnTo>
                    <a:pt x="343" y="1194"/>
                  </a:lnTo>
                  <a:lnTo>
                    <a:pt x="345" y="1191"/>
                  </a:lnTo>
                  <a:lnTo>
                    <a:pt x="351" y="1182"/>
                  </a:lnTo>
                  <a:lnTo>
                    <a:pt x="361" y="1174"/>
                  </a:lnTo>
                  <a:lnTo>
                    <a:pt x="368" y="1169"/>
                  </a:lnTo>
                  <a:lnTo>
                    <a:pt x="375" y="1165"/>
                  </a:lnTo>
                  <a:lnTo>
                    <a:pt x="381" y="1162"/>
                  </a:lnTo>
                  <a:lnTo>
                    <a:pt x="386" y="1160"/>
                  </a:lnTo>
                  <a:close/>
                  <a:moveTo>
                    <a:pt x="386" y="1320"/>
                  </a:moveTo>
                  <a:lnTo>
                    <a:pt x="386" y="1325"/>
                  </a:lnTo>
                  <a:lnTo>
                    <a:pt x="383" y="1330"/>
                  </a:lnTo>
                  <a:lnTo>
                    <a:pt x="380" y="1334"/>
                  </a:lnTo>
                  <a:lnTo>
                    <a:pt x="375" y="1339"/>
                  </a:lnTo>
                  <a:lnTo>
                    <a:pt x="370" y="1344"/>
                  </a:lnTo>
                  <a:lnTo>
                    <a:pt x="362" y="1351"/>
                  </a:lnTo>
                  <a:lnTo>
                    <a:pt x="355" y="1355"/>
                  </a:lnTo>
                  <a:lnTo>
                    <a:pt x="351" y="1356"/>
                  </a:lnTo>
                  <a:lnTo>
                    <a:pt x="349" y="1356"/>
                  </a:lnTo>
                  <a:lnTo>
                    <a:pt x="347" y="1356"/>
                  </a:lnTo>
                  <a:lnTo>
                    <a:pt x="345" y="1355"/>
                  </a:lnTo>
                  <a:lnTo>
                    <a:pt x="345" y="1351"/>
                  </a:lnTo>
                  <a:lnTo>
                    <a:pt x="349" y="1345"/>
                  </a:lnTo>
                  <a:lnTo>
                    <a:pt x="354" y="1338"/>
                  </a:lnTo>
                  <a:lnTo>
                    <a:pt x="362" y="1331"/>
                  </a:lnTo>
                  <a:lnTo>
                    <a:pt x="369" y="1325"/>
                  </a:lnTo>
                  <a:lnTo>
                    <a:pt x="376" y="1321"/>
                  </a:lnTo>
                  <a:lnTo>
                    <a:pt x="382" y="1319"/>
                  </a:lnTo>
                  <a:lnTo>
                    <a:pt x="386" y="1320"/>
                  </a:lnTo>
                  <a:close/>
                  <a:moveTo>
                    <a:pt x="386" y="1397"/>
                  </a:moveTo>
                  <a:lnTo>
                    <a:pt x="386" y="1415"/>
                  </a:lnTo>
                  <a:lnTo>
                    <a:pt x="379" y="1420"/>
                  </a:lnTo>
                  <a:lnTo>
                    <a:pt x="373" y="1424"/>
                  </a:lnTo>
                  <a:lnTo>
                    <a:pt x="368" y="1425"/>
                  </a:lnTo>
                  <a:lnTo>
                    <a:pt x="366" y="1424"/>
                  </a:lnTo>
                  <a:lnTo>
                    <a:pt x="366" y="1420"/>
                  </a:lnTo>
                  <a:lnTo>
                    <a:pt x="368" y="1414"/>
                  </a:lnTo>
                  <a:lnTo>
                    <a:pt x="373" y="1408"/>
                  </a:lnTo>
                  <a:lnTo>
                    <a:pt x="380" y="1401"/>
                  </a:lnTo>
                  <a:lnTo>
                    <a:pt x="382" y="1399"/>
                  </a:lnTo>
                  <a:lnTo>
                    <a:pt x="386" y="1397"/>
                  </a:lnTo>
                  <a:close/>
                  <a:moveTo>
                    <a:pt x="9" y="271"/>
                  </a:moveTo>
                  <a:lnTo>
                    <a:pt x="16" y="269"/>
                  </a:lnTo>
                  <a:lnTo>
                    <a:pt x="33" y="258"/>
                  </a:lnTo>
                  <a:lnTo>
                    <a:pt x="57" y="241"/>
                  </a:lnTo>
                  <a:lnTo>
                    <a:pt x="86" y="220"/>
                  </a:lnTo>
                  <a:lnTo>
                    <a:pt x="115" y="199"/>
                  </a:lnTo>
                  <a:lnTo>
                    <a:pt x="137" y="180"/>
                  </a:lnTo>
                  <a:lnTo>
                    <a:pt x="153" y="167"/>
                  </a:lnTo>
                  <a:lnTo>
                    <a:pt x="156" y="161"/>
                  </a:lnTo>
                  <a:lnTo>
                    <a:pt x="150" y="163"/>
                  </a:lnTo>
                  <a:lnTo>
                    <a:pt x="133" y="174"/>
                  </a:lnTo>
                  <a:lnTo>
                    <a:pt x="109" y="190"/>
                  </a:lnTo>
                  <a:lnTo>
                    <a:pt x="80" y="210"/>
                  </a:lnTo>
                  <a:lnTo>
                    <a:pt x="52" y="233"/>
                  </a:lnTo>
                  <a:lnTo>
                    <a:pt x="29" y="252"/>
                  </a:lnTo>
                  <a:lnTo>
                    <a:pt x="14" y="265"/>
                  </a:lnTo>
                  <a:lnTo>
                    <a:pt x="9" y="271"/>
                  </a:lnTo>
                  <a:close/>
                  <a:moveTo>
                    <a:pt x="104" y="212"/>
                  </a:moveTo>
                  <a:lnTo>
                    <a:pt x="111" y="209"/>
                  </a:lnTo>
                  <a:lnTo>
                    <a:pt x="128" y="199"/>
                  </a:lnTo>
                  <a:lnTo>
                    <a:pt x="153" y="182"/>
                  </a:lnTo>
                  <a:lnTo>
                    <a:pt x="183" y="161"/>
                  </a:lnTo>
                  <a:lnTo>
                    <a:pt x="211" y="139"/>
                  </a:lnTo>
                  <a:lnTo>
                    <a:pt x="235" y="120"/>
                  </a:lnTo>
                  <a:lnTo>
                    <a:pt x="249" y="107"/>
                  </a:lnTo>
                  <a:lnTo>
                    <a:pt x="254" y="101"/>
                  </a:lnTo>
                  <a:lnTo>
                    <a:pt x="247" y="104"/>
                  </a:lnTo>
                  <a:lnTo>
                    <a:pt x="230" y="113"/>
                  </a:lnTo>
                  <a:lnTo>
                    <a:pt x="205" y="130"/>
                  </a:lnTo>
                  <a:lnTo>
                    <a:pt x="175" y="151"/>
                  </a:lnTo>
                  <a:lnTo>
                    <a:pt x="147" y="172"/>
                  </a:lnTo>
                  <a:lnTo>
                    <a:pt x="124" y="191"/>
                  </a:lnTo>
                  <a:lnTo>
                    <a:pt x="109" y="205"/>
                  </a:lnTo>
                  <a:lnTo>
                    <a:pt x="104" y="212"/>
                  </a:lnTo>
                  <a:close/>
                  <a:moveTo>
                    <a:pt x="11" y="294"/>
                  </a:moveTo>
                  <a:lnTo>
                    <a:pt x="19" y="291"/>
                  </a:lnTo>
                  <a:lnTo>
                    <a:pt x="34" y="282"/>
                  </a:lnTo>
                  <a:lnTo>
                    <a:pt x="58" y="265"/>
                  </a:lnTo>
                  <a:lnTo>
                    <a:pt x="85" y="245"/>
                  </a:lnTo>
                  <a:lnTo>
                    <a:pt x="114" y="224"/>
                  </a:lnTo>
                  <a:lnTo>
                    <a:pt x="135" y="205"/>
                  </a:lnTo>
                  <a:lnTo>
                    <a:pt x="150" y="193"/>
                  </a:lnTo>
                  <a:lnTo>
                    <a:pt x="154" y="186"/>
                  </a:lnTo>
                  <a:lnTo>
                    <a:pt x="148" y="188"/>
                  </a:lnTo>
                  <a:lnTo>
                    <a:pt x="131" y="199"/>
                  </a:lnTo>
                  <a:lnTo>
                    <a:pt x="108" y="214"/>
                  </a:lnTo>
                  <a:lnTo>
                    <a:pt x="79" y="234"/>
                  </a:lnTo>
                  <a:lnTo>
                    <a:pt x="52" y="256"/>
                  </a:lnTo>
                  <a:lnTo>
                    <a:pt x="30" y="275"/>
                  </a:lnTo>
                  <a:lnTo>
                    <a:pt x="16" y="288"/>
                  </a:lnTo>
                  <a:lnTo>
                    <a:pt x="11" y="294"/>
                  </a:lnTo>
                  <a:close/>
                  <a:moveTo>
                    <a:pt x="200" y="152"/>
                  </a:moveTo>
                  <a:lnTo>
                    <a:pt x="203" y="152"/>
                  </a:lnTo>
                  <a:lnTo>
                    <a:pt x="208" y="150"/>
                  </a:lnTo>
                  <a:lnTo>
                    <a:pt x="216" y="145"/>
                  </a:lnTo>
                  <a:lnTo>
                    <a:pt x="225" y="139"/>
                  </a:lnTo>
                  <a:lnTo>
                    <a:pt x="250" y="123"/>
                  </a:lnTo>
                  <a:lnTo>
                    <a:pt x="280" y="102"/>
                  </a:lnTo>
                  <a:lnTo>
                    <a:pt x="310" y="81"/>
                  </a:lnTo>
                  <a:lnTo>
                    <a:pt x="333" y="62"/>
                  </a:lnTo>
                  <a:lnTo>
                    <a:pt x="349" y="49"/>
                  </a:lnTo>
                  <a:lnTo>
                    <a:pt x="354" y="43"/>
                  </a:lnTo>
                  <a:lnTo>
                    <a:pt x="351" y="43"/>
                  </a:lnTo>
                  <a:lnTo>
                    <a:pt x="347" y="44"/>
                  </a:lnTo>
                  <a:lnTo>
                    <a:pt x="338" y="49"/>
                  </a:lnTo>
                  <a:lnTo>
                    <a:pt x="329" y="55"/>
                  </a:lnTo>
                  <a:lnTo>
                    <a:pt x="304" y="70"/>
                  </a:lnTo>
                  <a:lnTo>
                    <a:pt x="274" y="92"/>
                  </a:lnTo>
                  <a:lnTo>
                    <a:pt x="244" y="113"/>
                  </a:lnTo>
                  <a:lnTo>
                    <a:pt x="221" y="132"/>
                  </a:lnTo>
                  <a:lnTo>
                    <a:pt x="212" y="139"/>
                  </a:lnTo>
                  <a:lnTo>
                    <a:pt x="205" y="145"/>
                  </a:lnTo>
                  <a:lnTo>
                    <a:pt x="202" y="150"/>
                  </a:lnTo>
                  <a:lnTo>
                    <a:pt x="200" y="152"/>
                  </a:lnTo>
                  <a:close/>
                  <a:moveTo>
                    <a:pt x="107" y="234"/>
                  </a:moveTo>
                  <a:lnTo>
                    <a:pt x="109" y="234"/>
                  </a:lnTo>
                  <a:lnTo>
                    <a:pt x="114" y="232"/>
                  </a:lnTo>
                  <a:lnTo>
                    <a:pt x="121" y="228"/>
                  </a:lnTo>
                  <a:lnTo>
                    <a:pt x="130" y="222"/>
                  </a:lnTo>
                  <a:lnTo>
                    <a:pt x="154" y="206"/>
                  </a:lnTo>
                  <a:lnTo>
                    <a:pt x="183" y="186"/>
                  </a:lnTo>
                  <a:lnTo>
                    <a:pt x="210" y="164"/>
                  </a:lnTo>
                  <a:lnTo>
                    <a:pt x="232" y="146"/>
                  </a:lnTo>
                  <a:lnTo>
                    <a:pt x="241" y="139"/>
                  </a:lnTo>
                  <a:lnTo>
                    <a:pt x="248" y="133"/>
                  </a:lnTo>
                  <a:lnTo>
                    <a:pt x="251" y="130"/>
                  </a:lnTo>
                  <a:lnTo>
                    <a:pt x="251" y="127"/>
                  </a:lnTo>
                  <a:lnTo>
                    <a:pt x="250" y="127"/>
                  </a:lnTo>
                  <a:lnTo>
                    <a:pt x="244" y="130"/>
                  </a:lnTo>
                  <a:lnTo>
                    <a:pt x="237" y="133"/>
                  </a:lnTo>
                  <a:lnTo>
                    <a:pt x="228" y="139"/>
                  </a:lnTo>
                  <a:lnTo>
                    <a:pt x="204" y="155"/>
                  </a:lnTo>
                  <a:lnTo>
                    <a:pt x="175" y="175"/>
                  </a:lnTo>
                  <a:lnTo>
                    <a:pt x="148" y="196"/>
                  </a:lnTo>
                  <a:lnTo>
                    <a:pt x="126" y="215"/>
                  </a:lnTo>
                  <a:lnTo>
                    <a:pt x="117" y="222"/>
                  </a:lnTo>
                  <a:lnTo>
                    <a:pt x="111" y="228"/>
                  </a:lnTo>
                  <a:lnTo>
                    <a:pt x="108" y="232"/>
                  </a:lnTo>
                  <a:lnTo>
                    <a:pt x="107" y="234"/>
                  </a:lnTo>
                  <a:close/>
                  <a:moveTo>
                    <a:pt x="86" y="256"/>
                  </a:moveTo>
                  <a:lnTo>
                    <a:pt x="59" y="276"/>
                  </a:lnTo>
                  <a:lnTo>
                    <a:pt x="38" y="294"/>
                  </a:lnTo>
                  <a:lnTo>
                    <a:pt x="30" y="301"/>
                  </a:lnTo>
                  <a:lnTo>
                    <a:pt x="25" y="307"/>
                  </a:lnTo>
                  <a:lnTo>
                    <a:pt x="21" y="311"/>
                  </a:lnTo>
                  <a:lnTo>
                    <a:pt x="20" y="313"/>
                  </a:lnTo>
                  <a:lnTo>
                    <a:pt x="22" y="313"/>
                  </a:lnTo>
                  <a:lnTo>
                    <a:pt x="27" y="311"/>
                  </a:lnTo>
                  <a:lnTo>
                    <a:pt x="34" y="307"/>
                  </a:lnTo>
                  <a:lnTo>
                    <a:pt x="42" y="302"/>
                  </a:lnTo>
                  <a:lnTo>
                    <a:pt x="65" y="287"/>
                  </a:lnTo>
                  <a:lnTo>
                    <a:pt x="92" y="266"/>
                  </a:lnTo>
                  <a:lnTo>
                    <a:pt x="120" y="245"/>
                  </a:lnTo>
                  <a:lnTo>
                    <a:pt x="141" y="228"/>
                  </a:lnTo>
                  <a:lnTo>
                    <a:pt x="148" y="221"/>
                  </a:lnTo>
                  <a:lnTo>
                    <a:pt x="154" y="215"/>
                  </a:lnTo>
                  <a:lnTo>
                    <a:pt x="158" y="210"/>
                  </a:lnTo>
                  <a:lnTo>
                    <a:pt x="159" y="209"/>
                  </a:lnTo>
                  <a:lnTo>
                    <a:pt x="156" y="209"/>
                  </a:lnTo>
                  <a:lnTo>
                    <a:pt x="152" y="210"/>
                  </a:lnTo>
                  <a:lnTo>
                    <a:pt x="145" y="215"/>
                  </a:lnTo>
                  <a:lnTo>
                    <a:pt x="136" y="220"/>
                  </a:lnTo>
                  <a:lnTo>
                    <a:pt x="114" y="235"/>
                  </a:lnTo>
                  <a:lnTo>
                    <a:pt x="86" y="256"/>
                  </a:lnTo>
                  <a:close/>
                  <a:moveTo>
                    <a:pt x="274" y="117"/>
                  </a:moveTo>
                  <a:lnTo>
                    <a:pt x="246" y="138"/>
                  </a:lnTo>
                  <a:lnTo>
                    <a:pt x="223" y="156"/>
                  </a:lnTo>
                  <a:lnTo>
                    <a:pt x="213" y="164"/>
                  </a:lnTo>
                  <a:lnTo>
                    <a:pt x="208" y="170"/>
                  </a:lnTo>
                  <a:lnTo>
                    <a:pt x="204" y="174"/>
                  </a:lnTo>
                  <a:lnTo>
                    <a:pt x="203" y="176"/>
                  </a:lnTo>
                  <a:lnTo>
                    <a:pt x="205" y="176"/>
                  </a:lnTo>
                  <a:lnTo>
                    <a:pt x="210" y="174"/>
                  </a:lnTo>
                  <a:lnTo>
                    <a:pt x="218" y="170"/>
                  </a:lnTo>
                  <a:lnTo>
                    <a:pt x="228" y="164"/>
                  </a:lnTo>
                  <a:lnTo>
                    <a:pt x="251" y="149"/>
                  </a:lnTo>
                  <a:lnTo>
                    <a:pt x="280" y="127"/>
                  </a:lnTo>
                  <a:lnTo>
                    <a:pt x="308" y="107"/>
                  </a:lnTo>
                  <a:lnTo>
                    <a:pt x="332" y="88"/>
                  </a:lnTo>
                  <a:lnTo>
                    <a:pt x="341" y="81"/>
                  </a:lnTo>
                  <a:lnTo>
                    <a:pt x="347" y="75"/>
                  </a:lnTo>
                  <a:lnTo>
                    <a:pt x="350" y="71"/>
                  </a:lnTo>
                  <a:lnTo>
                    <a:pt x="351" y="69"/>
                  </a:lnTo>
                  <a:lnTo>
                    <a:pt x="349" y="69"/>
                  </a:lnTo>
                  <a:lnTo>
                    <a:pt x="344" y="71"/>
                  </a:lnTo>
                  <a:lnTo>
                    <a:pt x="337" y="75"/>
                  </a:lnTo>
                  <a:lnTo>
                    <a:pt x="327" y="81"/>
                  </a:lnTo>
                  <a:lnTo>
                    <a:pt x="303" y="96"/>
                  </a:lnTo>
                  <a:lnTo>
                    <a:pt x="274" y="117"/>
                  </a:lnTo>
                  <a:close/>
                  <a:moveTo>
                    <a:pt x="183" y="197"/>
                  </a:moveTo>
                  <a:lnTo>
                    <a:pt x="155" y="218"/>
                  </a:lnTo>
                  <a:lnTo>
                    <a:pt x="134" y="235"/>
                  </a:lnTo>
                  <a:lnTo>
                    <a:pt x="126" y="243"/>
                  </a:lnTo>
                  <a:lnTo>
                    <a:pt x="120" y="248"/>
                  </a:lnTo>
                  <a:lnTo>
                    <a:pt x="116" y="253"/>
                  </a:lnTo>
                  <a:lnTo>
                    <a:pt x="116" y="254"/>
                  </a:lnTo>
                  <a:lnTo>
                    <a:pt x="118" y="254"/>
                  </a:lnTo>
                  <a:lnTo>
                    <a:pt x="123" y="253"/>
                  </a:lnTo>
                  <a:lnTo>
                    <a:pt x="129" y="248"/>
                  </a:lnTo>
                  <a:lnTo>
                    <a:pt x="139" y="244"/>
                  </a:lnTo>
                  <a:lnTo>
                    <a:pt x="162" y="228"/>
                  </a:lnTo>
                  <a:lnTo>
                    <a:pt x="190" y="208"/>
                  </a:lnTo>
                  <a:lnTo>
                    <a:pt x="217" y="188"/>
                  </a:lnTo>
                  <a:lnTo>
                    <a:pt x="238" y="170"/>
                  </a:lnTo>
                  <a:lnTo>
                    <a:pt x="247" y="163"/>
                  </a:lnTo>
                  <a:lnTo>
                    <a:pt x="253" y="157"/>
                  </a:lnTo>
                  <a:lnTo>
                    <a:pt x="256" y="153"/>
                  </a:lnTo>
                  <a:lnTo>
                    <a:pt x="256" y="151"/>
                  </a:lnTo>
                  <a:lnTo>
                    <a:pt x="254" y="151"/>
                  </a:lnTo>
                  <a:lnTo>
                    <a:pt x="249" y="153"/>
                  </a:lnTo>
                  <a:lnTo>
                    <a:pt x="243" y="157"/>
                  </a:lnTo>
                  <a:lnTo>
                    <a:pt x="234" y="162"/>
                  </a:lnTo>
                  <a:lnTo>
                    <a:pt x="210" y="177"/>
                  </a:lnTo>
                  <a:lnTo>
                    <a:pt x="183" y="197"/>
                  </a:lnTo>
                  <a:close/>
                  <a:moveTo>
                    <a:pt x="99" y="275"/>
                  </a:moveTo>
                  <a:lnTo>
                    <a:pt x="73" y="295"/>
                  </a:lnTo>
                  <a:lnTo>
                    <a:pt x="53" y="311"/>
                  </a:lnTo>
                  <a:lnTo>
                    <a:pt x="45" y="319"/>
                  </a:lnTo>
                  <a:lnTo>
                    <a:pt x="40" y="325"/>
                  </a:lnTo>
                  <a:lnTo>
                    <a:pt x="36" y="328"/>
                  </a:lnTo>
                  <a:lnTo>
                    <a:pt x="35" y="330"/>
                  </a:lnTo>
                  <a:lnTo>
                    <a:pt x="38" y="330"/>
                  </a:lnTo>
                  <a:lnTo>
                    <a:pt x="42" y="328"/>
                  </a:lnTo>
                  <a:lnTo>
                    <a:pt x="50" y="325"/>
                  </a:lnTo>
                  <a:lnTo>
                    <a:pt x="58" y="320"/>
                  </a:lnTo>
                  <a:lnTo>
                    <a:pt x="79" y="304"/>
                  </a:lnTo>
                  <a:lnTo>
                    <a:pt x="105" y="285"/>
                  </a:lnTo>
                  <a:lnTo>
                    <a:pt x="131" y="265"/>
                  </a:lnTo>
                  <a:lnTo>
                    <a:pt x="153" y="248"/>
                  </a:lnTo>
                  <a:lnTo>
                    <a:pt x="160" y="241"/>
                  </a:lnTo>
                  <a:lnTo>
                    <a:pt x="166" y="235"/>
                  </a:lnTo>
                  <a:lnTo>
                    <a:pt x="169" y="232"/>
                  </a:lnTo>
                  <a:lnTo>
                    <a:pt x="169" y="229"/>
                  </a:lnTo>
                  <a:lnTo>
                    <a:pt x="167" y="229"/>
                  </a:lnTo>
                  <a:lnTo>
                    <a:pt x="164" y="231"/>
                  </a:lnTo>
                  <a:lnTo>
                    <a:pt x="156" y="234"/>
                  </a:lnTo>
                  <a:lnTo>
                    <a:pt x="148" y="240"/>
                  </a:lnTo>
                  <a:lnTo>
                    <a:pt x="126" y="254"/>
                  </a:lnTo>
                  <a:lnTo>
                    <a:pt x="99" y="275"/>
                  </a:lnTo>
                  <a:close/>
                  <a:moveTo>
                    <a:pt x="281" y="139"/>
                  </a:moveTo>
                  <a:lnTo>
                    <a:pt x="254" y="161"/>
                  </a:lnTo>
                  <a:lnTo>
                    <a:pt x="231" y="178"/>
                  </a:lnTo>
                  <a:lnTo>
                    <a:pt x="223" y="186"/>
                  </a:lnTo>
                  <a:lnTo>
                    <a:pt x="217" y="191"/>
                  </a:lnTo>
                  <a:lnTo>
                    <a:pt x="213" y="195"/>
                  </a:lnTo>
                  <a:lnTo>
                    <a:pt x="213" y="197"/>
                  </a:lnTo>
                  <a:lnTo>
                    <a:pt x="216" y="197"/>
                  </a:lnTo>
                  <a:lnTo>
                    <a:pt x="221" y="195"/>
                  </a:lnTo>
                  <a:lnTo>
                    <a:pt x="228" y="191"/>
                  </a:lnTo>
                  <a:lnTo>
                    <a:pt x="237" y="187"/>
                  </a:lnTo>
                  <a:lnTo>
                    <a:pt x="260" y="171"/>
                  </a:lnTo>
                  <a:lnTo>
                    <a:pt x="288" y="151"/>
                  </a:lnTo>
                  <a:lnTo>
                    <a:pt x="316" y="131"/>
                  </a:lnTo>
                  <a:lnTo>
                    <a:pt x="338" y="113"/>
                  </a:lnTo>
                  <a:lnTo>
                    <a:pt x="347" y="106"/>
                  </a:lnTo>
                  <a:lnTo>
                    <a:pt x="352" y="100"/>
                  </a:lnTo>
                  <a:lnTo>
                    <a:pt x="356" y="96"/>
                  </a:lnTo>
                  <a:lnTo>
                    <a:pt x="356" y="94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2" y="100"/>
                  </a:lnTo>
                  <a:lnTo>
                    <a:pt x="332" y="105"/>
                  </a:lnTo>
                  <a:lnTo>
                    <a:pt x="310" y="120"/>
                  </a:lnTo>
                  <a:lnTo>
                    <a:pt x="281" y="139"/>
                  </a:lnTo>
                  <a:close/>
                  <a:moveTo>
                    <a:pt x="197" y="216"/>
                  </a:moveTo>
                  <a:lnTo>
                    <a:pt x="171" y="237"/>
                  </a:lnTo>
                  <a:lnTo>
                    <a:pt x="149" y="254"/>
                  </a:lnTo>
                  <a:lnTo>
                    <a:pt x="142" y="262"/>
                  </a:lnTo>
                  <a:lnTo>
                    <a:pt x="136" y="266"/>
                  </a:lnTo>
                  <a:lnTo>
                    <a:pt x="133" y="271"/>
                  </a:lnTo>
                  <a:lnTo>
                    <a:pt x="131" y="273"/>
                  </a:lnTo>
                  <a:lnTo>
                    <a:pt x="134" y="273"/>
                  </a:lnTo>
                  <a:lnTo>
                    <a:pt x="139" y="271"/>
                  </a:lnTo>
                  <a:lnTo>
                    <a:pt x="146" y="268"/>
                  </a:lnTo>
                  <a:lnTo>
                    <a:pt x="154" y="263"/>
                  </a:lnTo>
                  <a:lnTo>
                    <a:pt x="177" y="247"/>
                  </a:lnTo>
                  <a:lnTo>
                    <a:pt x="204" y="228"/>
                  </a:lnTo>
                  <a:lnTo>
                    <a:pt x="230" y="208"/>
                  </a:lnTo>
                  <a:lnTo>
                    <a:pt x="250" y="191"/>
                  </a:lnTo>
                  <a:lnTo>
                    <a:pt x="259" y="184"/>
                  </a:lnTo>
                  <a:lnTo>
                    <a:pt x="265" y="178"/>
                  </a:lnTo>
                  <a:lnTo>
                    <a:pt x="268" y="175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1" y="174"/>
                  </a:lnTo>
                  <a:lnTo>
                    <a:pt x="255" y="177"/>
                  </a:lnTo>
                  <a:lnTo>
                    <a:pt x="246" y="183"/>
                  </a:lnTo>
                  <a:lnTo>
                    <a:pt x="223" y="197"/>
                  </a:lnTo>
                  <a:lnTo>
                    <a:pt x="197" y="216"/>
                  </a:lnTo>
                  <a:close/>
                  <a:moveTo>
                    <a:pt x="120" y="291"/>
                  </a:moveTo>
                  <a:lnTo>
                    <a:pt x="95" y="310"/>
                  </a:lnTo>
                  <a:lnTo>
                    <a:pt x="74" y="327"/>
                  </a:lnTo>
                  <a:lnTo>
                    <a:pt x="67" y="334"/>
                  </a:lnTo>
                  <a:lnTo>
                    <a:pt x="61" y="340"/>
                  </a:lnTo>
                  <a:lnTo>
                    <a:pt x="59" y="344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4" y="345"/>
                  </a:lnTo>
                  <a:lnTo>
                    <a:pt x="71" y="341"/>
                  </a:lnTo>
                  <a:lnTo>
                    <a:pt x="79" y="335"/>
                  </a:lnTo>
                  <a:lnTo>
                    <a:pt x="101" y="321"/>
                  </a:lnTo>
                  <a:lnTo>
                    <a:pt x="127" y="302"/>
                  </a:lnTo>
                  <a:lnTo>
                    <a:pt x="152" y="283"/>
                  </a:lnTo>
                  <a:lnTo>
                    <a:pt x="172" y="266"/>
                  </a:lnTo>
                  <a:lnTo>
                    <a:pt x="179" y="259"/>
                  </a:lnTo>
                  <a:lnTo>
                    <a:pt x="184" y="253"/>
                  </a:lnTo>
                  <a:lnTo>
                    <a:pt x="187" y="250"/>
                  </a:lnTo>
                  <a:lnTo>
                    <a:pt x="188" y="247"/>
                  </a:lnTo>
                  <a:lnTo>
                    <a:pt x="186" y="247"/>
                  </a:lnTo>
                  <a:lnTo>
                    <a:pt x="181" y="250"/>
                  </a:lnTo>
                  <a:lnTo>
                    <a:pt x="174" y="253"/>
                  </a:lnTo>
                  <a:lnTo>
                    <a:pt x="166" y="258"/>
                  </a:lnTo>
                  <a:lnTo>
                    <a:pt x="145" y="272"/>
                  </a:lnTo>
                  <a:lnTo>
                    <a:pt x="120" y="291"/>
                  </a:lnTo>
                  <a:close/>
                  <a:moveTo>
                    <a:pt x="295" y="161"/>
                  </a:moveTo>
                  <a:lnTo>
                    <a:pt x="269" y="180"/>
                  </a:lnTo>
                  <a:lnTo>
                    <a:pt x="248" y="197"/>
                  </a:lnTo>
                  <a:lnTo>
                    <a:pt x="240" y="205"/>
                  </a:lnTo>
                  <a:lnTo>
                    <a:pt x="234" y="210"/>
                  </a:lnTo>
                  <a:lnTo>
                    <a:pt x="231" y="214"/>
                  </a:lnTo>
                  <a:lnTo>
                    <a:pt x="230" y="216"/>
                  </a:lnTo>
                  <a:lnTo>
                    <a:pt x="232" y="216"/>
                  </a:lnTo>
                  <a:lnTo>
                    <a:pt x="237" y="215"/>
                  </a:lnTo>
                  <a:lnTo>
                    <a:pt x="244" y="212"/>
                  </a:lnTo>
                  <a:lnTo>
                    <a:pt x="253" y="206"/>
                  </a:lnTo>
                  <a:lnTo>
                    <a:pt x="275" y="191"/>
                  </a:lnTo>
                  <a:lnTo>
                    <a:pt x="303" y="172"/>
                  </a:lnTo>
                  <a:lnTo>
                    <a:pt x="330" y="152"/>
                  </a:lnTo>
                  <a:lnTo>
                    <a:pt x="351" y="136"/>
                  </a:lnTo>
                  <a:lnTo>
                    <a:pt x="358" y="128"/>
                  </a:lnTo>
                  <a:lnTo>
                    <a:pt x="364" y="123"/>
                  </a:lnTo>
                  <a:lnTo>
                    <a:pt x="368" y="119"/>
                  </a:lnTo>
                  <a:lnTo>
                    <a:pt x="369" y="117"/>
                  </a:lnTo>
                  <a:lnTo>
                    <a:pt x="367" y="117"/>
                  </a:lnTo>
                  <a:lnTo>
                    <a:pt x="362" y="118"/>
                  </a:lnTo>
                  <a:lnTo>
                    <a:pt x="355" y="121"/>
                  </a:lnTo>
                  <a:lnTo>
                    <a:pt x="345" y="126"/>
                  </a:lnTo>
                  <a:lnTo>
                    <a:pt x="323" y="142"/>
                  </a:lnTo>
                  <a:lnTo>
                    <a:pt x="295" y="161"/>
                  </a:lnTo>
                  <a:close/>
                  <a:moveTo>
                    <a:pt x="217" y="234"/>
                  </a:moveTo>
                  <a:lnTo>
                    <a:pt x="192" y="254"/>
                  </a:lnTo>
                  <a:lnTo>
                    <a:pt x="172" y="271"/>
                  </a:lnTo>
                  <a:lnTo>
                    <a:pt x="164" y="278"/>
                  </a:lnTo>
                  <a:lnTo>
                    <a:pt x="159" y="283"/>
                  </a:lnTo>
                  <a:lnTo>
                    <a:pt x="155" y="288"/>
                  </a:lnTo>
                  <a:lnTo>
                    <a:pt x="155" y="290"/>
                  </a:lnTo>
                  <a:lnTo>
                    <a:pt x="156" y="290"/>
                  </a:lnTo>
                  <a:lnTo>
                    <a:pt x="161" y="288"/>
                  </a:lnTo>
                  <a:lnTo>
                    <a:pt x="168" y="284"/>
                  </a:lnTo>
                  <a:lnTo>
                    <a:pt x="177" y="279"/>
                  </a:lnTo>
                  <a:lnTo>
                    <a:pt x="199" y="265"/>
                  </a:lnTo>
                  <a:lnTo>
                    <a:pt x="225" y="246"/>
                  </a:lnTo>
                  <a:lnTo>
                    <a:pt x="250" y="227"/>
                  </a:lnTo>
                  <a:lnTo>
                    <a:pt x="270" y="210"/>
                  </a:lnTo>
                  <a:lnTo>
                    <a:pt x="278" y="203"/>
                  </a:lnTo>
                  <a:lnTo>
                    <a:pt x="284" y="199"/>
                  </a:lnTo>
                  <a:lnTo>
                    <a:pt x="287" y="194"/>
                  </a:lnTo>
                  <a:lnTo>
                    <a:pt x="287" y="191"/>
                  </a:lnTo>
                  <a:lnTo>
                    <a:pt x="285" y="191"/>
                  </a:lnTo>
                  <a:lnTo>
                    <a:pt x="280" y="194"/>
                  </a:lnTo>
                  <a:lnTo>
                    <a:pt x="274" y="196"/>
                  </a:lnTo>
                  <a:lnTo>
                    <a:pt x="265" y="202"/>
                  </a:lnTo>
                  <a:lnTo>
                    <a:pt x="243" y="216"/>
                  </a:lnTo>
                  <a:lnTo>
                    <a:pt x="217" y="234"/>
                  </a:lnTo>
                  <a:close/>
                  <a:moveTo>
                    <a:pt x="146" y="306"/>
                  </a:moveTo>
                  <a:lnTo>
                    <a:pt x="122" y="325"/>
                  </a:lnTo>
                  <a:lnTo>
                    <a:pt x="103" y="341"/>
                  </a:lnTo>
                  <a:lnTo>
                    <a:pt x="96" y="348"/>
                  </a:lnTo>
                  <a:lnTo>
                    <a:pt x="91" y="353"/>
                  </a:lnTo>
                  <a:lnTo>
                    <a:pt x="88" y="358"/>
                  </a:lnTo>
                  <a:lnTo>
                    <a:pt x="88" y="359"/>
                  </a:lnTo>
                  <a:lnTo>
                    <a:pt x="89" y="360"/>
                  </a:lnTo>
                  <a:lnTo>
                    <a:pt x="93" y="358"/>
                  </a:lnTo>
                  <a:lnTo>
                    <a:pt x="99" y="354"/>
                  </a:lnTo>
                  <a:lnTo>
                    <a:pt x="108" y="349"/>
                  </a:lnTo>
                  <a:lnTo>
                    <a:pt x="129" y="336"/>
                  </a:lnTo>
                  <a:lnTo>
                    <a:pt x="154" y="317"/>
                  </a:lnTo>
                  <a:lnTo>
                    <a:pt x="178" y="298"/>
                  </a:lnTo>
                  <a:lnTo>
                    <a:pt x="197" y="283"/>
                  </a:lnTo>
                  <a:lnTo>
                    <a:pt x="205" y="276"/>
                  </a:lnTo>
                  <a:lnTo>
                    <a:pt x="210" y="270"/>
                  </a:lnTo>
                  <a:lnTo>
                    <a:pt x="212" y="266"/>
                  </a:lnTo>
                  <a:lnTo>
                    <a:pt x="213" y="264"/>
                  </a:lnTo>
                  <a:lnTo>
                    <a:pt x="211" y="264"/>
                  </a:lnTo>
                  <a:lnTo>
                    <a:pt x="206" y="266"/>
                  </a:lnTo>
                  <a:lnTo>
                    <a:pt x="200" y="269"/>
                  </a:lnTo>
                  <a:lnTo>
                    <a:pt x="192" y="273"/>
                  </a:lnTo>
                  <a:lnTo>
                    <a:pt x="171" y="288"/>
                  </a:lnTo>
                  <a:lnTo>
                    <a:pt x="146" y="306"/>
                  </a:lnTo>
                  <a:close/>
                  <a:moveTo>
                    <a:pt x="82" y="373"/>
                  </a:moveTo>
                  <a:lnTo>
                    <a:pt x="59" y="392"/>
                  </a:lnTo>
                  <a:lnTo>
                    <a:pt x="41" y="408"/>
                  </a:lnTo>
                  <a:lnTo>
                    <a:pt x="34" y="415"/>
                  </a:lnTo>
                  <a:lnTo>
                    <a:pt x="29" y="420"/>
                  </a:lnTo>
                  <a:lnTo>
                    <a:pt x="27" y="424"/>
                  </a:lnTo>
                  <a:lnTo>
                    <a:pt x="26" y="426"/>
                  </a:lnTo>
                  <a:lnTo>
                    <a:pt x="28" y="427"/>
                  </a:lnTo>
                  <a:lnTo>
                    <a:pt x="32" y="424"/>
                  </a:lnTo>
                  <a:lnTo>
                    <a:pt x="39" y="422"/>
                  </a:lnTo>
                  <a:lnTo>
                    <a:pt x="46" y="417"/>
                  </a:lnTo>
                  <a:lnTo>
                    <a:pt x="66" y="403"/>
                  </a:lnTo>
                  <a:lnTo>
                    <a:pt x="90" y="386"/>
                  </a:lnTo>
                  <a:lnTo>
                    <a:pt x="112" y="367"/>
                  </a:lnTo>
                  <a:lnTo>
                    <a:pt x="131" y="352"/>
                  </a:lnTo>
                  <a:lnTo>
                    <a:pt x="139" y="345"/>
                  </a:lnTo>
                  <a:lnTo>
                    <a:pt x="143" y="340"/>
                  </a:lnTo>
                  <a:lnTo>
                    <a:pt x="146" y="336"/>
                  </a:lnTo>
                  <a:lnTo>
                    <a:pt x="146" y="334"/>
                  </a:lnTo>
                  <a:lnTo>
                    <a:pt x="145" y="333"/>
                  </a:lnTo>
                  <a:lnTo>
                    <a:pt x="140" y="335"/>
                  </a:lnTo>
                  <a:lnTo>
                    <a:pt x="134" y="338"/>
                  </a:lnTo>
                  <a:lnTo>
                    <a:pt x="126" y="342"/>
                  </a:lnTo>
                  <a:lnTo>
                    <a:pt x="105" y="357"/>
                  </a:lnTo>
                  <a:lnTo>
                    <a:pt x="82" y="373"/>
                  </a:lnTo>
                  <a:close/>
                  <a:moveTo>
                    <a:pt x="246" y="251"/>
                  </a:moveTo>
                  <a:lnTo>
                    <a:pt x="221" y="270"/>
                  </a:lnTo>
                  <a:lnTo>
                    <a:pt x="202" y="287"/>
                  </a:lnTo>
                  <a:lnTo>
                    <a:pt x="193" y="292"/>
                  </a:lnTo>
                  <a:lnTo>
                    <a:pt x="188" y="298"/>
                  </a:lnTo>
                  <a:lnTo>
                    <a:pt x="186" y="302"/>
                  </a:lnTo>
                  <a:lnTo>
                    <a:pt x="185" y="304"/>
                  </a:lnTo>
                  <a:lnTo>
                    <a:pt x="187" y="304"/>
                  </a:lnTo>
                  <a:lnTo>
                    <a:pt x="192" y="303"/>
                  </a:lnTo>
                  <a:lnTo>
                    <a:pt x="198" y="300"/>
                  </a:lnTo>
                  <a:lnTo>
                    <a:pt x="206" y="295"/>
                  </a:lnTo>
                  <a:lnTo>
                    <a:pt x="228" y="282"/>
                  </a:lnTo>
                  <a:lnTo>
                    <a:pt x="253" y="264"/>
                  </a:lnTo>
                  <a:lnTo>
                    <a:pt x="278" y="245"/>
                  </a:lnTo>
                  <a:lnTo>
                    <a:pt x="298" y="228"/>
                  </a:lnTo>
                  <a:lnTo>
                    <a:pt x="305" y="221"/>
                  </a:lnTo>
                  <a:lnTo>
                    <a:pt x="310" y="216"/>
                  </a:lnTo>
                  <a:lnTo>
                    <a:pt x="313" y="212"/>
                  </a:lnTo>
                  <a:lnTo>
                    <a:pt x="313" y="209"/>
                  </a:lnTo>
                  <a:lnTo>
                    <a:pt x="311" y="209"/>
                  </a:lnTo>
                  <a:lnTo>
                    <a:pt x="307" y="210"/>
                  </a:lnTo>
                  <a:lnTo>
                    <a:pt x="300" y="214"/>
                  </a:lnTo>
                  <a:lnTo>
                    <a:pt x="292" y="219"/>
                  </a:lnTo>
                  <a:lnTo>
                    <a:pt x="270" y="233"/>
                  </a:lnTo>
                  <a:lnTo>
                    <a:pt x="246" y="251"/>
                  </a:lnTo>
                  <a:close/>
                  <a:moveTo>
                    <a:pt x="180" y="319"/>
                  </a:moveTo>
                  <a:lnTo>
                    <a:pt x="156" y="338"/>
                  </a:lnTo>
                  <a:lnTo>
                    <a:pt x="139" y="353"/>
                  </a:lnTo>
                  <a:lnTo>
                    <a:pt x="131" y="360"/>
                  </a:lnTo>
                  <a:lnTo>
                    <a:pt x="127" y="365"/>
                  </a:lnTo>
                  <a:lnTo>
                    <a:pt x="123" y="370"/>
                  </a:lnTo>
                  <a:lnTo>
                    <a:pt x="123" y="372"/>
                  </a:lnTo>
                  <a:lnTo>
                    <a:pt x="126" y="372"/>
                  </a:lnTo>
                  <a:lnTo>
                    <a:pt x="129" y="371"/>
                  </a:lnTo>
                  <a:lnTo>
                    <a:pt x="136" y="367"/>
                  </a:lnTo>
                  <a:lnTo>
                    <a:pt x="145" y="363"/>
                  </a:lnTo>
                  <a:lnTo>
                    <a:pt x="165" y="349"/>
                  </a:lnTo>
                  <a:lnTo>
                    <a:pt x="188" y="332"/>
                  </a:lnTo>
                  <a:lnTo>
                    <a:pt x="212" y="314"/>
                  </a:lnTo>
                  <a:lnTo>
                    <a:pt x="230" y="297"/>
                  </a:lnTo>
                  <a:lnTo>
                    <a:pt x="237" y="291"/>
                  </a:lnTo>
                  <a:lnTo>
                    <a:pt x="242" y="285"/>
                  </a:lnTo>
                  <a:lnTo>
                    <a:pt x="246" y="282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0" y="281"/>
                  </a:lnTo>
                  <a:lnTo>
                    <a:pt x="232" y="284"/>
                  </a:lnTo>
                  <a:lnTo>
                    <a:pt x="225" y="289"/>
                  </a:lnTo>
                  <a:lnTo>
                    <a:pt x="204" y="302"/>
                  </a:lnTo>
                  <a:lnTo>
                    <a:pt x="180" y="319"/>
                  </a:lnTo>
                  <a:close/>
                  <a:moveTo>
                    <a:pt x="122" y="384"/>
                  </a:moveTo>
                  <a:lnTo>
                    <a:pt x="99" y="402"/>
                  </a:lnTo>
                  <a:lnTo>
                    <a:pt x="83" y="417"/>
                  </a:lnTo>
                  <a:lnTo>
                    <a:pt x="76" y="424"/>
                  </a:lnTo>
                  <a:lnTo>
                    <a:pt x="71" y="429"/>
                  </a:lnTo>
                  <a:lnTo>
                    <a:pt x="69" y="433"/>
                  </a:lnTo>
                  <a:lnTo>
                    <a:pt x="69" y="435"/>
                  </a:lnTo>
                  <a:lnTo>
                    <a:pt x="70" y="436"/>
                  </a:lnTo>
                  <a:lnTo>
                    <a:pt x="74" y="434"/>
                  </a:lnTo>
                  <a:lnTo>
                    <a:pt x="80" y="431"/>
                  </a:lnTo>
                  <a:lnTo>
                    <a:pt x="88" y="427"/>
                  </a:lnTo>
                  <a:lnTo>
                    <a:pt x="108" y="414"/>
                  </a:lnTo>
                  <a:lnTo>
                    <a:pt x="130" y="397"/>
                  </a:lnTo>
                  <a:lnTo>
                    <a:pt x="153" y="379"/>
                  </a:lnTo>
                  <a:lnTo>
                    <a:pt x="171" y="364"/>
                  </a:lnTo>
                  <a:lnTo>
                    <a:pt x="177" y="358"/>
                  </a:lnTo>
                  <a:lnTo>
                    <a:pt x="181" y="352"/>
                  </a:lnTo>
                  <a:lnTo>
                    <a:pt x="185" y="348"/>
                  </a:lnTo>
                  <a:lnTo>
                    <a:pt x="185" y="346"/>
                  </a:lnTo>
                  <a:lnTo>
                    <a:pt x="183" y="346"/>
                  </a:lnTo>
                  <a:lnTo>
                    <a:pt x="179" y="347"/>
                  </a:lnTo>
                  <a:lnTo>
                    <a:pt x="173" y="349"/>
                  </a:lnTo>
                  <a:lnTo>
                    <a:pt x="165" y="354"/>
                  </a:lnTo>
                  <a:lnTo>
                    <a:pt x="146" y="367"/>
                  </a:lnTo>
                  <a:lnTo>
                    <a:pt x="122" y="384"/>
                  </a:lnTo>
                  <a:close/>
                  <a:moveTo>
                    <a:pt x="280" y="265"/>
                  </a:moveTo>
                  <a:lnTo>
                    <a:pt x="256" y="283"/>
                  </a:lnTo>
                  <a:lnTo>
                    <a:pt x="237" y="300"/>
                  </a:lnTo>
                  <a:lnTo>
                    <a:pt x="231" y="307"/>
                  </a:lnTo>
                  <a:lnTo>
                    <a:pt x="225" y="311"/>
                  </a:lnTo>
                  <a:lnTo>
                    <a:pt x="223" y="315"/>
                  </a:lnTo>
                  <a:lnTo>
                    <a:pt x="223" y="317"/>
                  </a:lnTo>
                  <a:lnTo>
                    <a:pt x="224" y="319"/>
                  </a:lnTo>
                  <a:lnTo>
                    <a:pt x="229" y="317"/>
                  </a:lnTo>
                  <a:lnTo>
                    <a:pt x="236" y="314"/>
                  </a:lnTo>
                  <a:lnTo>
                    <a:pt x="243" y="309"/>
                  </a:lnTo>
                  <a:lnTo>
                    <a:pt x="265" y="296"/>
                  </a:lnTo>
                  <a:lnTo>
                    <a:pt x="288" y="278"/>
                  </a:lnTo>
                  <a:lnTo>
                    <a:pt x="313" y="260"/>
                  </a:lnTo>
                  <a:lnTo>
                    <a:pt x="331" y="245"/>
                  </a:lnTo>
                  <a:lnTo>
                    <a:pt x="338" y="238"/>
                  </a:lnTo>
                  <a:lnTo>
                    <a:pt x="344" y="233"/>
                  </a:lnTo>
                  <a:lnTo>
                    <a:pt x="347" y="228"/>
                  </a:lnTo>
                  <a:lnTo>
                    <a:pt x="347" y="226"/>
                  </a:lnTo>
                  <a:lnTo>
                    <a:pt x="345" y="226"/>
                  </a:lnTo>
                  <a:lnTo>
                    <a:pt x="341" y="227"/>
                  </a:lnTo>
                  <a:lnTo>
                    <a:pt x="333" y="231"/>
                  </a:lnTo>
                  <a:lnTo>
                    <a:pt x="325" y="234"/>
                  </a:lnTo>
                  <a:lnTo>
                    <a:pt x="305" y="247"/>
                  </a:lnTo>
                  <a:lnTo>
                    <a:pt x="280" y="265"/>
                  </a:lnTo>
                  <a:close/>
                  <a:moveTo>
                    <a:pt x="79" y="460"/>
                  </a:moveTo>
                  <a:lnTo>
                    <a:pt x="101" y="442"/>
                  </a:lnTo>
                  <a:lnTo>
                    <a:pt x="117" y="427"/>
                  </a:lnTo>
                  <a:lnTo>
                    <a:pt x="123" y="421"/>
                  </a:lnTo>
                  <a:lnTo>
                    <a:pt x="128" y="416"/>
                  </a:lnTo>
                  <a:lnTo>
                    <a:pt x="130" y="412"/>
                  </a:lnTo>
                  <a:lnTo>
                    <a:pt x="130" y="410"/>
                  </a:lnTo>
                  <a:lnTo>
                    <a:pt x="129" y="409"/>
                  </a:lnTo>
                  <a:lnTo>
                    <a:pt x="124" y="410"/>
                  </a:lnTo>
                  <a:lnTo>
                    <a:pt x="118" y="414"/>
                  </a:lnTo>
                  <a:lnTo>
                    <a:pt x="111" y="417"/>
                  </a:lnTo>
                  <a:lnTo>
                    <a:pt x="92" y="430"/>
                  </a:lnTo>
                  <a:lnTo>
                    <a:pt x="71" y="446"/>
                  </a:lnTo>
                  <a:lnTo>
                    <a:pt x="50" y="464"/>
                  </a:lnTo>
                  <a:lnTo>
                    <a:pt x="33" y="479"/>
                  </a:lnTo>
                  <a:lnTo>
                    <a:pt x="27" y="485"/>
                  </a:lnTo>
                  <a:lnTo>
                    <a:pt x="22" y="491"/>
                  </a:lnTo>
                  <a:lnTo>
                    <a:pt x="20" y="494"/>
                  </a:lnTo>
                  <a:lnTo>
                    <a:pt x="19" y="497"/>
                  </a:lnTo>
                  <a:lnTo>
                    <a:pt x="21" y="497"/>
                  </a:lnTo>
                  <a:lnTo>
                    <a:pt x="25" y="496"/>
                  </a:lnTo>
                  <a:lnTo>
                    <a:pt x="30" y="492"/>
                  </a:lnTo>
                  <a:lnTo>
                    <a:pt x="39" y="488"/>
                  </a:lnTo>
                  <a:lnTo>
                    <a:pt x="57" y="475"/>
                  </a:lnTo>
                  <a:lnTo>
                    <a:pt x="79" y="460"/>
                  </a:lnTo>
                  <a:close/>
                  <a:moveTo>
                    <a:pt x="222" y="330"/>
                  </a:moveTo>
                  <a:lnTo>
                    <a:pt x="199" y="348"/>
                  </a:lnTo>
                  <a:lnTo>
                    <a:pt x="181" y="365"/>
                  </a:lnTo>
                  <a:lnTo>
                    <a:pt x="174" y="371"/>
                  </a:lnTo>
                  <a:lnTo>
                    <a:pt x="169" y="376"/>
                  </a:lnTo>
                  <a:lnTo>
                    <a:pt x="167" y="380"/>
                  </a:lnTo>
                  <a:lnTo>
                    <a:pt x="167" y="383"/>
                  </a:lnTo>
                  <a:lnTo>
                    <a:pt x="168" y="383"/>
                  </a:lnTo>
                  <a:lnTo>
                    <a:pt x="173" y="382"/>
                  </a:lnTo>
                  <a:lnTo>
                    <a:pt x="179" y="378"/>
                  </a:lnTo>
                  <a:lnTo>
                    <a:pt x="187" y="374"/>
                  </a:lnTo>
                  <a:lnTo>
                    <a:pt x="206" y="361"/>
                  </a:lnTo>
                  <a:lnTo>
                    <a:pt x="230" y="345"/>
                  </a:lnTo>
                  <a:lnTo>
                    <a:pt x="253" y="327"/>
                  </a:lnTo>
                  <a:lnTo>
                    <a:pt x="270" y="311"/>
                  </a:lnTo>
                  <a:lnTo>
                    <a:pt x="278" y="304"/>
                  </a:lnTo>
                  <a:lnTo>
                    <a:pt x="282" y="300"/>
                  </a:lnTo>
                  <a:lnTo>
                    <a:pt x="285" y="296"/>
                  </a:lnTo>
                  <a:lnTo>
                    <a:pt x="286" y="294"/>
                  </a:lnTo>
                  <a:lnTo>
                    <a:pt x="284" y="292"/>
                  </a:lnTo>
                  <a:lnTo>
                    <a:pt x="279" y="294"/>
                  </a:lnTo>
                  <a:lnTo>
                    <a:pt x="273" y="297"/>
                  </a:lnTo>
                  <a:lnTo>
                    <a:pt x="265" y="302"/>
                  </a:lnTo>
                  <a:lnTo>
                    <a:pt x="246" y="314"/>
                  </a:lnTo>
                  <a:lnTo>
                    <a:pt x="222" y="330"/>
                  </a:lnTo>
                  <a:close/>
                  <a:moveTo>
                    <a:pt x="178" y="408"/>
                  </a:moveTo>
                  <a:lnTo>
                    <a:pt x="199" y="390"/>
                  </a:lnTo>
                  <a:lnTo>
                    <a:pt x="217" y="374"/>
                  </a:lnTo>
                  <a:lnTo>
                    <a:pt x="223" y="368"/>
                  </a:lnTo>
                  <a:lnTo>
                    <a:pt x="228" y="364"/>
                  </a:lnTo>
                  <a:lnTo>
                    <a:pt x="230" y="360"/>
                  </a:lnTo>
                  <a:lnTo>
                    <a:pt x="230" y="358"/>
                  </a:lnTo>
                  <a:lnTo>
                    <a:pt x="229" y="357"/>
                  </a:lnTo>
                  <a:lnTo>
                    <a:pt x="224" y="358"/>
                  </a:lnTo>
                  <a:lnTo>
                    <a:pt x="218" y="361"/>
                  </a:lnTo>
                  <a:lnTo>
                    <a:pt x="211" y="365"/>
                  </a:lnTo>
                  <a:lnTo>
                    <a:pt x="192" y="378"/>
                  </a:lnTo>
                  <a:lnTo>
                    <a:pt x="169" y="393"/>
                  </a:lnTo>
                  <a:lnTo>
                    <a:pt x="148" y="411"/>
                  </a:lnTo>
                  <a:lnTo>
                    <a:pt x="130" y="427"/>
                  </a:lnTo>
                  <a:lnTo>
                    <a:pt x="124" y="433"/>
                  </a:lnTo>
                  <a:lnTo>
                    <a:pt x="120" y="437"/>
                  </a:lnTo>
                  <a:lnTo>
                    <a:pt x="117" y="442"/>
                  </a:lnTo>
                  <a:lnTo>
                    <a:pt x="117" y="443"/>
                  </a:lnTo>
                  <a:lnTo>
                    <a:pt x="120" y="445"/>
                  </a:lnTo>
                  <a:lnTo>
                    <a:pt x="123" y="443"/>
                  </a:lnTo>
                  <a:lnTo>
                    <a:pt x="129" y="440"/>
                  </a:lnTo>
                  <a:lnTo>
                    <a:pt x="136" y="436"/>
                  </a:lnTo>
                  <a:lnTo>
                    <a:pt x="155" y="423"/>
                  </a:lnTo>
                  <a:lnTo>
                    <a:pt x="178" y="408"/>
                  </a:lnTo>
                  <a:close/>
                  <a:moveTo>
                    <a:pt x="133" y="467"/>
                  </a:moveTo>
                  <a:lnTo>
                    <a:pt x="153" y="450"/>
                  </a:lnTo>
                  <a:lnTo>
                    <a:pt x="169" y="436"/>
                  </a:lnTo>
                  <a:lnTo>
                    <a:pt x="175" y="430"/>
                  </a:lnTo>
                  <a:lnTo>
                    <a:pt x="180" y="424"/>
                  </a:lnTo>
                  <a:lnTo>
                    <a:pt x="183" y="421"/>
                  </a:lnTo>
                  <a:lnTo>
                    <a:pt x="183" y="418"/>
                  </a:lnTo>
                  <a:lnTo>
                    <a:pt x="180" y="418"/>
                  </a:lnTo>
                  <a:lnTo>
                    <a:pt x="177" y="420"/>
                  </a:lnTo>
                  <a:lnTo>
                    <a:pt x="171" y="422"/>
                  </a:lnTo>
                  <a:lnTo>
                    <a:pt x="164" y="427"/>
                  </a:lnTo>
                  <a:lnTo>
                    <a:pt x="146" y="439"/>
                  </a:lnTo>
                  <a:lnTo>
                    <a:pt x="124" y="454"/>
                  </a:lnTo>
                  <a:lnTo>
                    <a:pt x="103" y="471"/>
                  </a:lnTo>
                  <a:lnTo>
                    <a:pt x="88" y="485"/>
                  </a:lnTo>
                  <a:lnTo>
                    <a:pt x="80" y="492"/>
                  </a:lnTo>
                  <a:lnTo>
                    <a:pt x="77" y="497"/>
                  </a:lnTo>
                  <a:lnTo>
                    <a:pt x="74" y="500"/>
                  </a:lnTo>
                  <a:lnTo>
                    <a:pt x="74" y="503"/>
                  </a:lnTo>
                  <a:lnTo>
                    <a:pt x="76" y="503"/>
                  </a:lnTo>
                  <a:lnTo>
                    <a:pt x="80" y="502"/>
                  </a:lnTo>
                  <a:lnTo>
                    <a:pt x="85" y="499"/>
                  </a:lnTo>
                  <a:lnTo>
                    <a:pt x="93" y="494"/>
                  </a:lnTo>
                  <a:lnTo>
                    <a:pt x="111" y="483"/>
                  </a:lnTo>
                  <a:lnTo>
                    <a:pt x="133" y="467"/>
                  </a:lnTo>
                  <a:close/>
                  <a:moveTo>
                    <a:pt x="279" y="357"/>
                  </a:moveTo>
                  <a:lnTo>
                    <a:pt x="301" y="339"/>
                  </a:lnTo>
                  <a:lnTo>
                    <a:pt x="319" y="325"/>
                  </a:lnTo>
                  <a:lnTo>
                    <a:pt x="325" y="317"/>
                  </a:lnTo>
                  <a:lnTo>
                    <a:pt x="330" y="313"/>
                  </a:lnTo>
                  <a:lnTo>
                    <a:pt x="332" y="309"/>
                  </a:lnTo>
                  <a:lnTo>
                    <a:pt x="332" y="307"/>
                  </a:lnTo>
                  <a:lnTo>
                    <a:pt x="330" y="306"/>
                  </a:lnTo>
                  <a:lnTo>
                    <a:pt x="326" y="307"/>
                  </a:lnTo>
                  <a:lnTo>
                    <a:pt x="320" y="310"/>
                  </a:lnTo>
                  <a:lnTo>
                    <a:pt x="312" y="314"/>
                  </a:lnTo>
                  <a:lnTo>
                    <a:pt x="293" y="326"/>
                  </a:lnTo>
                  <a:lnTo>
                    <a:pt x="270" y="342"/>
                  </a:lnTo>
                  <a:lnTo>
                    <a:pt x="248" y="359"/>
                  </a:lnTo>
                  <a:lnTo>
                    <a:pt x="231" y="374"/>
                  </a:lnTo>
                  <a:lnTo>
                    <a:pt x="224" y="382"/>
                  </a:lnTo>
                  <a:lnTo>
                    <a:pt x="221" y="386"/>
                  </a:lnTo>
                  <a:lnTo>
                    <a:pt x="217" y="390"/>
                  </a:lnTo>
                  <a:lnTo>
                    <a:pt x="217" y="392"/>
                  </a:lnTo>
                  <a:lnTo>
                    <a:pt x="219" y="393"/>
                  </a:lnTo>
                  <a:lnTo>
                    <a:pt x="224" y="392"/>
                  </a:lnTo>
                  <a:lnTo>
                    <a:pt x="230" y="389"/>
                  </a:lnTo>
                  <a:lnTo>
                    <a:pt x="237" y="385"/>
                  </a:lnTo>
                  <a:lnTo>
                    <a:pt x="256" y="372"/>
                  </a:lnTo>
                  <a:lnTo>
                    <a:pt x="279" y="357"/>
                  </a:lnTo>
                  <a:close/>
                  <a:moveTo>
                    <a:pt x="93" y="524"/>
                  </a:moveTo>
                  <a:lnTo>
                    <a:pt x="112" y="509"/>
                  </a:lnTo>
                  <a:lnTo>
                    <a:pt x="128" y="494"/>
                  </a:lnTo>
                  <a:lnTo>
                    <a:pt x="134" y="488"/>
                  </a:lnTo>
                  <a:lnTo>
                    <a:pt x="137" y="484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39" y="477"/>
                  </a:lnTo>
                  <a:lnTo>
                    <a:pt x="135" y="478"/>
                  </a:lnTo>
                  <a:lnTo>
                    <a:pt x="129" y="480"/>
                  </a:lnTo>
                  <a:lnTo>
                    <a:pt x="122" y="485"/>
                  </a:lnTo>
                  <a:lnTo>
                    <a:pt x="105" y="496"/>
                  </a:lnTo>
                  <a:lnTo>
                    <a:pt x="84" y="511"/>
                  </a:lnTo>
                  <a:lnTo>
                    <a:pt x="65" y="528"/>
                  </a:lnTo>
                  <a:lnTo>
                    <a:pt x="50" y="542"/>
                  </a:lnTo>
                  <a:lnTo>
                    <a:pt x="44" y="548"/>
                  </a:lnTo>
                  <a:lnTo>
                    <a:pt x="40" y="553"/>
                  </a:lnTo>
                  <a:lnTo>
                    <a:pt x="38" y="556"/>
                  </a:lnTo>
                  <a:lnTo>
                    <a:pt x="38" y="559"/>
                  </a:lnTo>
                  <a:lnTo>
                    <a:pt x="39" y="559"/>
                  </a:lnTo>
                  <a:lnTo>
                    <a:pt x="42" y="557"/>
                  </a:lnTo>
                  <a:lnTo>
                    <a:pt x="48" y="555"/>
                  </a:lnTo>
                  <a:lnTo>
                    <a:pt x="55" y="551"/>
                  </a:lnTo>
                  <a:lnTo>
                    <a:pt x="72" y="540"/>
                  </a:lnTo>
                  <a:lnTo>
                    <a:pt x="93" y="524"/>
                  </a:lnTo>
                  <a:close/>
                  <a:moveTo>
                    <a:pt x="174" y="452"/>
                  </a:moveTo>
                  <a:lnTo>
                    <a:pt x="175" y="453"/>
                  </a:lnTo>
                  <a:lnTo>
                    <a:pt x="180" y="452"/>
                  </a:lnTo>
                  <a:lnTo>
                    <a:pt x="186" y="448"/>
                  </a:lnTo>
                  <a:lnTo>
                    <a:pt x="193" y="445"/>
                  </a:lnTo>
                  <a:lnTo>
                    <a:pt x="211" y="433"/>
                  </a:lnTo>
                  <a:lnTo>
                    <a:pt x="234" y="417"/>
                  </a:lnTo>
                  <a:lnTo>
                    <a:pt x="254" y="401"/>
                  </a:lnTo>
                  <a:lnTo>
                    <a:pt x="270" y="385"/>
                  </a:lnTo>
                  <a:lnTo>
                    <a:pt x="276" y="379"/>
                  </a:lnTo>
                  <a:lnTo>
                    <a:pt x="281" y="374"/>
                  </a:lnTo>
                  <a:lnTo>
                    <a:pt x="284" y="371"/>
                  </a:lnTo>
                  <a:lnTo>
                    <a:pt x="284" y="368"/>
                  </a:lnTo>
                  <a:lnTo>
                    <a:pt x="282" y="367"/>
                  </a:lnTo>
                  <a:lnTo>
                    <a:pt x="278" y="368"/>
                  </a:lnTo>
                  <a:lnTo>
                    <a:pt x="272" y="372"/>
                  </a:lnTo>
                  <a:lnTo>
                    <a:pt x="265" y="376"/>
                  </a:lnTo>
                  <a:lnTo>
                    <a:pt x="246" y="388"/>
                  </a:lnTo>
                  <a:lnTo>
                    <a:pt x="224" y="403"/>
                  </a:lnTo>
                  <a:lnTo>
                    <a:pt x="203" y="420"/>
                  </a:lnTo>
                  <a:lnTo>
                    <a:pt x="187" y="435"/>
                  </a:lnTo>
                  <a:lnTo>
                    <a:pt x="180" y="441"/>
                  </a:lnTo>
                  <a:lnTo>
                    <a:pt x="177" y="446"/>
                  </a:lnTo>
                  <a:lnTo>
                    <a:pt x="174" y="449"/>
                  </a:lnTo>
                  <a:lnTo>
                    <a:pt x="174" y="452"/>
                  </a:lnTo>
                  <a:close/>
                  <a:moveTo>
                    <a:pt x="104" y="534"/>
                  </a:moveTo>
                  <a:lnTo>
                    <a:pt x="103" y="532"/>
                  </a:lnTo>
                  <a:lnTo>
                    <a:pt x="99" y="534"/>
                  </a:lnTo>
                  <a:lnTo>
                    <a:pt x="93" y="536"/>
                  </a:lnTo>
                  <a:lnTo>
                    <a:pt x="88" y="540"/>
                  </a:lnTo>
                  <a:lnTo>
                    <a:pt x="71" y="550"/>
                  </a:lnTo>
                  <a:lnTo>
                    <a:pt x="51" y="566"/>
                  </a:lnTo>
                  <a:lnTo>
                    <a:pt x="32" y="581"/>
                  </a:lnTo>
                  <a:lnTo>
                    <a:pt x="17" y="595"/>
                  </a:lnTo>
                  <a:lnTo>
                    <a:pt x="11" y="601"/>
                  </a:lnTo>
                  <a:lnTo>
                    <a:pt x="8" y="606"/>
                  </a:lnTo>
                  <a:lnTo>
                    <a:pt x="6" y="610"/>
                  </a:lnTo>
                  <a:lnTo>
                    <a:pt x="6" y="612"/>
                  </a:lnTo>
                  <a:lnTo>
                    <a:pt x="8" y="612"/>
                  </a:lnTo>
                  <a:lnTo>
                    <a:pt x="11" y="611"/>
                  </a:lnTo>
                  <a:lnTo>
                    <a:pt x="16" y="608"/>
                  </a:lnTo>
                  <a:lnTo>
                    <a:pt x="23" y="605"/>
                  </a:lnTo>
                  <a:lnTo>
                    <a:pt x="40" y="594"/>
                  </a:lnTo>
                  <a:lnTo>
                    <a:pt x="59" y="579"/>
                  </a:lnTo>
                  <a:lnTo>
                    <a:pt x="78" y="563"/>
                  </a:lnTo>
                  <a:lnTo>
                    <a:pt x="93" y="549"/>
                  </a:lnTo>
                  <a:lnTo>
                    <a:pt x="98" y="544"/>
                  </a:lnTo>
                  <a:lnTo>
                    <a:pt x="102" y="538"/>
                  </a:lnTo>
                  <a:lnTo>
                    <a:pt x="104" y="535"/>
                  </a:lnTo>
                  <a:lnTo>
                    <a:pt x="104" y="534"/>
                  </a:lnTo>
                  <a:close/>
                  <a:moveTo>
                    <a:pt x="193" y="475"/>
                  </a:moveTo>
                  <a:lnTo>
                    <a:pt x="213" y="459"/>
                  </a:lnTo>
                  <a:lnTo>
                    <a:pt x="229" y="445"/>
                  </a:lnTo>
                  <a:lnTo>
                    <a:pt x="235" y="439"/>
                  </a:lnTo>
                  <a:lnTo>
                    <a:pt x="240" y="434"/>
                  </a:lnTo>
                  <a:lnTo>
                    <a:pt x="241" y="430"/>
                  </a:lnTo>
                  <a:lnTo>
                    <a:pt x="242" y="428"/>
                  </a:lnTo>
                  <a:lnTo>
                    <a:pt x="240" y="427"/>
                  </a:lnTo>
                  <a:lnTo>
                    <a:pt x="236" y="428"/>
                  </a:lnTo>
                  <a:lnTo>
                    <a:pt x="230" y="430"/>
                  </a:lnTo>
                  <a:lnTo>
                    <a:pt x="223" y="434"/>
                  </a:lnTo>
                  <a:lnTo>
                    <a:pt x="205" y="446"/>
                  </a:lnTo>
                  <a:lnTo>
                    <a:pt x="185" y="461"/>
                  </a:lnTo>
                  <a:lnTo>
                    <a:pt x="165" y="477"/>
                  </a:lnTo>
                  <a:lnTo>
                    <a:pt x="148" y="491"/>
                  </a:lnTo>
                  <a:lnTo>
                    <a:pt x="143" y="497"/>
                  </a:lnTo>
                  <a:lnTo>
                    <a:pt x="139" y="503"/>
                  </a:lnTo>
                  <a:lnTo>
                    <a:pt x="136" y="506"/>
                  </a:lnTo>
                  <a:lnTo>
                    <a:pt x="136" y="509"/>
                  </a:lnTo>
                  <a:lnTo>
                    <a:pt x="139" y="509"/>
                  </a:lnTo>
                  <a:lnTo>
                    <a:pt x="142" y="508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73" y="490"/>
                  </a:lnTo>
                  <a:lnTo>
                    <a:pt x="193" y="475"/>
                  </a:lnTo>
                  <a:close/>
                  <a:moveTo>
                    <a:pt x="160" y="530"/>
                  </a:moveTo>
                  <a:lnTo>
                    <a:pt x="179" y="515"/>
                  </a:lnTo>
                  <a:lnTo>
                    <a:pt x="194" y="500"/>
                  </a:lnTo>
                  <a:lnTo>
                    <a:pt x="199" y="494"/>
                  </a:lnTo>
                  <a:lnTo>
                    <a:pt x="203" y="490"/>
                  </a:lnTo>
                  <a:lnTo>
                    <a:pt x="205" y="486"/>
                  </a:lnTo>
                  <a:lnTo>
                    <a:pt x="205" y="484"/>
                  </a:lnTo>
                  <a:lnTo>
                    <a:pt x="204" y="484"/>
                  </a:lnTo>
                  <a:lnTo>
                    <a:pt x="200" y="485"/>
                  </a:lnTo>
                  <a:lnTo>
                    <a:pt x="194" y="487"/>
                  </a:lnTo>
                  <a:lnTo>
                    <a:pt x="187" y="491"/>
                  </a:lnTo>
                  <a:lnTo>
                    <a:pt x="171" y="502"/>
                  </a:lnTo>
                  <a:lnTo>
                    <a:pt x="150" y="516"/>
                  </a:lnTo>
                  <a:lnTo>
                    <a:pt x="131" y="531"/>
                  </a:lnTo>
                  <a:lnTo>
                    <a:pt x="116" y="546"/>
                  </a:lnTo>
                  <a:lnTo>
                    <a:pt x="111" y="551"/>
                  </a:lnTo>
                  <a:lnTo>
                    <a:pt x="108" y="556"/>
                  </a:lnTo>
                  <a:lnTo>
                    <a:pt x="105" y="560"/>
                  </a:lnTo>
                  <a:lnTo>
                    <a:pt x="105" y="562"/>
                  </a:lnTo>
                  <a:lnTo>
                    <a:pt x="107" y="563"/>
                  </a:lnTo>
                  <a:lnTo>
                    <a:pt x="110" y="562"/>
                  </a:lnTo>
                  <a:lnTo>
                    <a:pt x="116" y="560"/>
                  </a:lnTo>
                  <a:lnTo>
                    <a:pt x="123" y="556"/>
                  </a:lnTo>
                  <a:lnTo>
                    <a:pt x="140" y="546"/>
                  </a:lnTo>
                  <a:lnTo>
                    <a:pt x="160" y="530"/>
                  </a:lnTo>
                  <a:close/>
                  <a:moveTo>
                    <a:pt x="297" y="427"/>
                  </a:moveTo>
                  <a:lnTo>
                    <a:pt x="317" y="410"/>
                  </a:lnTo>
                  <a:lnTo>
                    <a:pt x="332" y="396"/>
                  </a:lnTo>
                  <a:lnTo>
                    <a:pt x="338" y="390"/>
                  </a:lnTo>
                  <a:lnTo>
                    <a:pt x="343" y="385"/>
                  </a:lnTo>
                  <a:lnTo>
                    <a:pt x="344" y="382"/>
                  </a:lnTo>
                  <a:lnTo>
                    <a:pt x="345" y="379"/>
                  </a:lnTo>
                  <a:lnTo>
                    <a:pt x="343" y="378"/>
                  </a:lnTo>
                  <a:lnTo>
                    <a:pt x="338" y="379"/>
                  </a:lnTo>
                  <a:lnTo>
                    <a:pt x="333" y="382"/>
                  </a:lnTo>
                  <a:lnTo>
                    <a:pt x="326" y="385"/>
                  </a:lnTo>
                  <a:lnTo>
                    <a:pt x="307" y="397"/>
                  </a:lnTo>
                  <a:lnTo>
                    <a:pt x="287" y="411"/>
                  </a:lnTo>
                  <a:lnTo>
                    <a:pt x="266" y="428"/>
                  </a:lnTo>
                  <a:lnTo>
                    <a:pt x="250" y="442"/>
                  </a:lnTo>
                  <a:lnTo>
                    <a:pt x="244" y="448"/>
                  </a:lnTo>
                  <a:lnTo>
                    <a:pt x="241" y="453"/>
                  </a:lnTo>
                  <a:lnTo>
                    <a:pt x="238" y="458"/>
                  </a:lnTo>
                  <a:lnTo>
                    <a:pt x="238" y="460"/>
                  </a:lnTo>
                  <a:lnTo>
                    <a:pt x="240" y="460"/>
                  </a:lnTo>
                  <a:lnTo>
                    <a:pt x="244" y="459"/>
                  </a:lnTo>
                  <a:lnTo>
                    <a:pt x="250" y="456"/>
                  </a:lnTo>
                  <a:lnTo>
                    <a:pt x="257" y="453"/>
                  </a:lnTo>
                  <a:lnTo>
                    <a:pt x="275" y="442"/>
                  </a:lnTo>
                  <a:lnTo>
                    <a:pt x="297" y="427"/>
                  </a:lnTo>
                  <a:close/>
                  <a:moveTo>
                    <a:pt x="131" y="584"/>
                  </a:moveTo>
                  <a:lnTo>
                    <a:pt x="150" y="568"/>
                  </a:lnTo>
                  <a:lnTo>
                    <a:pt x="165" y="555"/>
                  </a:lnTo>
                  <a:lnTo>
                    <a:pt x="169" y="549"/>
                  </a:lnTo>
                  <a:lnTo>
                    <a:pt x="173" y="544"/>
                  </a:lnTo>
                  <a:lnTo>
                    <a:pt x="175" y="541"/>
                  </a:lnTo>
                  <a:lnTo>
                    <a:pt x="175" y="538"/>
                  </a:lnTo>
                  <a:lnTo>
                    <a:pt x="173" y="537"/>
                  </a:lnTo>
                  <a:lnTo>
                    <a:pt x="169" y="538"/>
                  </a:lnTo>
                  <a:lnTo>
                    <a:pt x="165" y="541"/>
                  </a:lnTo>
                  <a:lnTo>
                    <a:pt x="158" y="544"/>
                  </a:lnTo>
                  <a:lnTo>
                    <a:pt x="142" y="555"/>
                  </a:lnTo>
                  <a:lnTo>
                    <a:pt x="123" y="568"/>
                  </a:lnTo>
                  <a:lnTo>
                    <a:pt x="104" y="584"/>
                  </a:lnTo>
                  <a:lnTo>
                    <a:pt x="90" y="598"/>
                  </a:lnTo>
                  <a:lnTo>
                    <a:pt x="85" y="604"/>
                  </a:lnTo>
                  <a:lnTo>
                    <a:pt x="82" y="608"/>
                  </a:lnTo>
                  <a:lnTo>
                    <a:pt x="79" y="612"/>
                  </a:lnTo>
                  <a:lnTo>
                    <a:pt x="79" y="614"/>
                  </a:lnTo>
                  <a:lnTo>
                    <a:pt x="82" y="614"/>
                  </a:lnTo>
                  <a:lnTo>
                    <a:pt x="85" y="613"/>
                  </a:lnTo>
                  <a:lnTo>
                    <a:pt x="90" y="611"/>
                  </a:lnTo>
                  <a:lnTo>
                    <a:pt x="97" y="607"/>
                  </a:lnTo>
                  <a:lnTo>
                    <a:pt x="112" y="598"/>
                  </a:lnTo>
                  <a:lnTo>
                    <a:pt x="131" y="584"/>
                  </a:lnTo>
                  <a:close/>
                  <a:moveTo>
                    <a:pt x="308" y="436"/>
                  </a:moveTo>
                  <a:lnTo>
                    <a:pt x="306" y="436"/>
                  </a:lnTo>
                  <a:lnTo>
                    <a:pt x="303" y="436"/>
                  </a:lnTo>
                  <a:lnTo>
                    <a:pt x="297" y="439"/>
                  </a:lnTo>
                  <a:lnTo>
                    <a:pt x="291" y="442"/>
                  </a:lnTo>
                  <a:lnTo>
                    <a:pt x="273" y="453"/>
                  </a:lnTo>
                  <a:lnTo>
                    <a:pt x="253" y="468"/>
                  </a:lnTo>
                  <a:lnTo>
                    <a:pt x="234" y="484"/>
                  </a:lnTo>
                  <a:lnTo>
                    <a:pt x="218" y="498"/>
                  </a:lnTo>
                  <a:lnTo>
                    <a:pt x="212" y="504"/>
                  </a:lnTo>
                  <a:lnTo>
                    <a:pt x="209" y="509"/>
                  </a:lnTo>
                  <a:lnTo>
                    <a:pt x="206" y="512"/>
                  </a:lnTo>
                  <a:lnTo>
                    <a:pt x="206" y="515"/>
                  </a:lnTo>
                  <a:lnTo>
                    <a:pt x="209" y="515"/>
                  </a:lnTo>
                  <a:lnTo>
                    <a:pt x="212" y="515"/>
                  </a:lnTo>
                  <a:lnTo>
                    <a:pt x="218" y="512"/>
                  </a:lnTo>
                  <a:lnTo>
                    <a:pt x="224" y="509"/>
                  </a:lnTo>
                  <a:lnTo>
                    <a:pt x="242" y="498"/>
                  </a:lnTo>
                  <a:lnTo>
                    <a:pt x="262" y="483"/>
                  </a:lnTo>
                  <a:lnTo>
                    <a:pt x="281" y="467"/>
                  </a:lnTo>
                  <a:lnTo>
                    <a:pt x="297" y="453"/>
                  </a:lnTo>
                  <a:lnTo>
                    <a:pt x="303" y="447"/>
                  </a:lnTo>
                  <a:lnTo>
                    <a:pt x="306" y="442"/>
                  </a:lnTo>
                  <a:lnTo>
                    <a:pt x="308" y="439"/>
                  </a:lnTo>
                  <a:lnTo>
                    <a:pt x="308" y="436"/>
                  </a:lnTo>
                  <a:close/>
                  <a:moveTo>
                    <a:pt x="150" y="589"/>
                  </a:moveTo>
                  <a:lnTo>
                    <a:pt x="149" y="589"/>
                  </a:lnTo>
                  <a:lnTo>
                    <a:pt x="146" y="589"/>
                  </a:lnTo>
                  <a:lnTo>
                    <a:pt x="141" y="592"/>
                  </a:lnTo>
                  <a:lnTo>
                    <a:pt x="134" y="595"/>
                  </a:lnTo>
                  <a:lnTo>
                    <a:pt x="118" y="605"/>
                  </a:lnTo>
                  <a:lnTo>
                    <a:pt x="101" y="619"/>
                  </a:lnTo>
                  <a:lnTo>
                    <a:pt x="83" y="633"/>
                  </a:lnTo>
                  <a:lnTo>
                    <a:pt x="70" y="647"/>
                  </a:lnTo>
                  <a:lnTo>
                    <a:pt x="65" y="652"/>
                  </a:lnTo>
                  <a:lnTo>
                    <a:pt x="61" y="657"/>
                  </a:lnTo>
                  <a:lnTo>
                    <a:pt x="59" y="661"/>
                  </a:lnTo>
                  <a:lnTo>
                    <a:pt x="59" y="663"/>
                  </a:lnTo>
                  <a:lnTo>
                    <a:pt x="61" y="663"/>
                  </a:lnTo>
                  <a:lnTo>
                    <a:pt x="65" y="663"/>
                  </a:lnTo>
                  <a:lnTo>
                    <a:pt x="70" y="661"/>
                  </a:lnTo>
                  <a:lnTo>
                    <a:pt x="76" y="657"/>
                  </a:lnTo>
                  <a:lnTo>
                    <a:pt x="91" y="647"/>
                  </a:lnTo>
                  <a:lnTo>
                    <a:pt x="109" y="633"/>
                  </a:lnTo>
                  <a:lnTo>
                    <a:pt x="127" y="619"/>
                  </a:lnTo>
                  <a:lnTo>
                    <a:pt x="141" y="606"/>
                  </a:lnTo>
                  <a:lnTo>
                    <a:pt x="146" y="600"/>
                  </a:lnTo>
                  <a:lnTo>
                    <a:pt x="149" y="595"/>
                  </a:lnTo>
                  <a:lnTo>
                    <a:pt x="150" y="592"/>
                  </a:lnTo>
                  <a:lnTo>
                    <a:pt x="150" y="589"/>
                  </a:lnTo>
                  <a:close/>
                  <a:moveTo>
                    <a:pt x="234" y="537"/>
                  </a:moveTo>
                  <a:lnTo>
                    <a:pt x="253" y="522"/>
                  </a:lnTo>
                  <a:lnTo>
                    <a:pt x="267" y="508"/>
                  </a:lnTo>
                  <a:lnTo>
                    <a:pt x="273" y="503"/>
                  </a:lnTo>
                  <a:lnTo>
                    <a:pt x="276" y="498"/>
                  </a:lnTo>
                  <a:lnTo>
                    <a:pt x="279" y="493"/>
                  </a:lnTo>
                  <a:lnTo>
                    <a:pt x="279" y="492"/>
                  </a:lnTo>
                  <a:lnTo>
                    <a:pt x="276" y="491"/>
                  </a:lnTo>
                  <a:lnTo>
                    <a:pt x="273" y="492"/>
                  </a:lnTo>
                  <a:lnTo>
                    <a:pt x="267" y="493"/>
                  </a:lnTo>
                  <a:lnTo>
                    <a:pt x="261" y="497"/>
                  </a:lnTo>
                  <a:lnTo>
                    <a:pt x="244" y="508"/>
                  </a:lnTo>
                  <a:lnTo>
                    <a:pt x="224" y="522"/>
                  </a:lnTo>
                  <a:lnTo>
                    <a:pt x="206" y="536"/>
                  </a:lnTo>
                  <a:lnTo>
                    <a:pt x="192" y="550"/>
                  </a:lnTo>
                  <a:lnTo>
                    <a:pt x="186" y="556"/>
                  </a:lnTo>
                  <a:lnTo>
                    <a:pt x="183" y="561"/>
                  </a:lnTo>
                  <a:lnTo>
                    <a:pt x="180" y="565"/>
                  </a:lnTo>
                  <a:lnTo>
                    <a:pt x="180" y="567"/>
                  </a:lnTo>
                  <a:lnTo>
                    <a:pt x="183" y="568"/>
                  </a:lnTo>
                  <a:lnTo>
                    <a:pt x="186" y="567"/>
                  </a:lnTo>
                  <a:lnTo>
                    <a:pt x="192" y="565"/>
                  </a:lnTo>
                  <a:lnTo>
                    <a:pt x="198" y="561"/>
                  </a:lnTo>
                  <a:lnTo>
                    <a:pt x="215" y="550"/>
                  </a:lnTo>
                  <a:lnTo>
                    <a:pt x="234" y="537"/>
                  </a:lnTo>
                  <a:close/>
                  <a:moveTo>
                    <a:pt x="131" y="639"/>
                  </a:moveTo>
                  <a:lnTo>
                    <a:pt x="130" y="638"/>
                  </a:lnTo>
                  <a:lnTo>
                    <a:pt x="127" y="639"/>
                  </a:lnTo>
                  <a:lnTo>
                    <a:pt x="122" y="641"/>
                  </a:lnTo>
                  <a:lnTo>
                    <a:pt x="116" y="644"/>
                  </a:lnTo>
                  <a:lnTo>
                    <a:pt x="101" y="654"/>
                  </a:lnTo>
                  <a:lnTo>
                    <a:pt x="84" y="667"/>
                  </a:lnTo>
                  <a:lnTo>
                    <a:pt x="67" y="681"/>
                  </a:lnTo>
                  <a:lnTo>
                    <a:pt x="54" y="694"/>
                  </a:lnTo>
                  <a:lnTo>
                    <a:pt x="50" y="700"/>
                  </a:lnTo>
                  <a:lnTo>
                    <a:pt x="46" y="704"/>
                  </a:lnTo>
                  <a:lnTo>
                    <a:pt x="45" y="707"/>
                  </a:lnTo>
                  <a:lnTo>
                    <a:pt x="45" y="709"/>
                  </a:lnTo>
                  <a:lnTo>
                    <a:pt x="46" y="711"/>
                  </a:lnTo>
                  <a:lnTo>
                    <a:pt x="50" y="709"/>
                  </a:lnTo>
                  <a:lnTo>
                    <a:pt x="54" y="707"/>
                  </a:lnTo>
                  <a:lnTo>
                    <a:pt x="60" y="705"/>
                  </a:lnTo>
                  <a:lnTo>
                    <a:pt x="76" y="694"/>
                  </a:lnTo>
                  <a:lnTo>
                    <a:pt x="92" y="681"/>
                  </a:lnTo>
                  <a:lnTo>
                    <a:pt x="109" y="667"/>
                  </a:lnTo>
                  <a:lnTo>
                    <a:pt x="122" y="655"/>
                  </a:lnTo>
                  <a:lnTo>
                    <a:pt x="127" y="649"/>
                  </a:lnTo>
                  <a:lnTo>
                    <a:pt x="130" y="645"/>
                  </a:lnTo>
                  <a:lnTo>
                    <a:pt x="133" y="642"/>
                  </a:lnTo>
                  <a:lnTo>
                    <a:pt x="131" y="639"/>
                  </a:lnTo>
                  <a:close/>
                  <a:moveTo>
                    <a:pt x="254" y="544"/>
                  </a:moveTo>
                  <a:lnTo>
                    <a:pt x="251" y="543"/>
                  </a:lnTo>
                  <a:lnTo>
                    <a:pt x="248" y="544"/>
                  </a:lnTo>
                  <a:lnTo>
                    <a:pt x="243" y="546"/>
                  </a:lnTo>
                  <a:lnTo>
                    <a:pt x="237" y="549"/>
                  </a:lnTo>
                  <a:lnTo>
                    <a:pt x="221" y="560"/>
                  </a:lnTo>
                  <a:lnTo>
                    <a:pt x="203" y="573"/>
                  </a:lnTo>
                  <a:lnTo>
                    <a:pt x="185" y="587"/>
                  </a:lnTo>
                  <a:lnTo>
                    <a:pt x="171" y="600"/>
                  </a:lnTo>
                  <a:lnTo>
                    <a:pt x="166" y="606"/>
                  </a:lnTo>
                  <a:lnTo>
                    <a:pt x="162" y="611"/>
                  </a:lnTo>
                  <a:lnTo>
                    <a:pt x="160" y="614"/>
                  </a:lnTo>
                  <a:lnTo>
                    <a:pt x="160" y="617"/>
                  </a:lnTo>
                  <a:lnTo>
                    <a:pt x="162" y="618"/>
                  </a:lnTo>
                  <a:lnTo>
                    <a:pt x="166" y="617"/>
                  </a:lnTo>
                  <a:lnTo>
                    <a:pt x="171" y="614"/>
                  </a:lnTo>
                  <a:lnTo>
                    <a:pt x="178" y="611"/>
                  </a:lnTo>
                  <a:lnTo>
                    <a:pt x="193" y="601"/>
                  </a:lnTo>
                  <a:lnTo>
                    <a:pt x="212" y="588"/>
                  </a:lnTo>
                  <a:lnTo>
                    <a:pt x="230" y="573"/>
                  </a:lnTo>
                  <a:lnTo>
                    <a:pt x="243" y="560"/>
                  </a:lnTo>
                  <a:lnTo>
                    <a:pt x="248" y="555"/>
                  </a:lnTo>
                  <a:lnTo>
                    <a:pt x="251" y="550"/>
                  </a:lnTo>
                  <a:lnTo>
                    <a:pt x="254" y="547"/>
                  </a:lnTo>
                  <a:lnTo>
                    <a:pt x="254" y="544"/>
                  </a:lnTo>
                  <a:close/>
                  <a:moveTo>
                    <a:pt x="338" y="491"/>
                  </a:moveTo>
                  <a:lnTo>
                    <a:pt x="357" y="477"/>
                  </a:lnTo>
                  <a:lnTo>
                    <a:pt x="373" y="462"/>
                  </a:lnTo>
                  <a:lnTo>
                    <a:pt x="377" y="456"/>
                  </a:lnTo>
                  <a:lnTo>
                    <a:pt x="381" y="452"/>
                  </a:lnTo>
                  <a:lnTo>
                    <a:pt x="383" y="448"/>
                  </a:lnTo>
                  <a:lnTo>
                    <a:pt x="383" y="446"/>
                  </a:lnTo>
                  <a:lnTo>
                    <a:pt x="381" y="446"/>
                  </a:lnTo>
                  <a:lnTo>
                    <a:pt x="377" y="446"/>
                  </a:lnTo>
                  <a:lnTo>
                    <a:pt x="373" y="448"/>
                  </a:lnTo>
                  <a:lnTo>
                    <a:pt x="366" y="452"/>
                  </a:lnTo>
                  <a:lnTo>
                    <a:pt x="349" y="461"/>
                  </a:lnTo>
                  <a:lnTo>
                    <a:pt x="329" y="475"/>
                  </a:lnTo>
                  <a:lnTo>
                    <a:pt x="310" y="491"/>
                  </a:lnTo>
                  <a:lnTo>
                    <a:pt x="295" y="504"/>
                  </a:lnTo>
                  <a:lnTo>
                    <a:pt x="289" y="510"/>
                  </a:lnTo>
                  <a:lnTo>
                    <a:pt x="286" y="515"/>
                  </a:lnTo>
                  <a:lnTo>
                    <a:pt x="284" y="518"/>
                  </a:lnTo>
                  <a:lnTo>
                    <a:pt x="284" y="521"/>
                  </a:lnTo>
                  <a:lnTo>
                    <a:pt x="286" y="522"/>
                  </a:lnTo>
                  <a:lnTo>
                    <a:pt x="289" y="522"/>
                  </a:lnTo>
                  <a:lnTo>
                    <a:pt x="295" y="519"/>
                  </a:lnTo>
                  <a:lnTo>
                    <a:pt x="303" y="516"/>
                  </a:lnTo>
                  <a:lnTo>
                    <a:pt x="319" y="505"/>
                  </a:lnTo>
                  <a:lnTo>
                    <a:pt x="338" y="491"/>
                  </a:lnTo>
                  <a:close/>
                  <a:moveTo>
                    <a:pt x="82" y="727"/>
                  </a:moveTo>
                  <a:lnTo>
                    <a:pt x="97" y="713"/>
                  </a:lnTo>
                  <a:lnTo>
                    <a:pt x="110" y="701"/>
                  </a:lnTo>
                  <a:lnTo>
                    <a:pt x="114" y="696"/>
                  </a:lnTo>
                  <a:lnTo>
                    <a:pt x="117" y="692"/>
                  </a:lnTo>
                  <a:lnTo>
                    <a:pt x="118" y="688"/>
                  </a:lnTo>
                  <a:lnTo>
                    <a:pt x="118" y="686"/>
                  </a:lnTo>
                  <a:lnTo>
                    <a:pt x="117" y="686"/>
                  </a:lnTo>
                  <a:lnTo>
                    <a:pt x="114" y="686"/>
                  </a:lnTo>
                  <a:lnTo>
                    <a:pt x="109" y="688"/>
                  </a:lnTo>
                  <a:lnTo>
                    <a:pt x="103" y="690"/>
                  </a:lnTo>
                  <a:lnTo>
                    <a:pt x="89" y="700"/>
                  </a:lnTo>
                  <a:lnTo>
                    <a:pt x="72" y="713"/>
                  </a:lnTo>
                  <a:lnTo>
                    <a:pt x="57" y="726"/>
                  </a:lnTo>
                  <a:lnTo>
                    <a:pt x="44" y="739"/>
                  </a:lnTo>
                  <a:lnTo>
                    <a:pt x="39" y="744"/>
                  </a:lnTo>
                  <a:lnTo>
                    <a:pt x="36" y="749"/>
                  </a:lnTo>
                  <a:lnTo>
                    <a:pt x="35" y="752"/>
                  </a:lnTo>
                  <a:lnTo>
                    <a:pt x="35" y="755"/>
                  </a:lnTo>
                  <a:lnTo>
                    <a:pt x="36" y="755"/>
                  </a:lnTo>
                  <a:lnTo>
                    <a:pt x="40" y="755"/>
                  </a:lnTo>
                  <a:lnTo>
                    <a:pt x="45" y="752"/>
                  </a:lnTo>
                  <a:lnTo>
                    <a:pt x="51" y="749"/>
                  </a:lnTo>
                  <a:lnTo>
                    <a:pt x="65" y="740"/>
                  </a:lnTo>
                  <a:lnTo>
                    <a:pt x="82" y="727"/>
                  </a:lnTo>
                  <a:close/>
                  <a:moveTo>
                    <a:pt x="235" y="594"/>
                  </a:moveTo>
                  <a:lnTo>
                    <a:pt x="234" y="594"/>
                  </a:lnTo>
                  <a:lnTo>
                    <a:pt x="230" y="594"/>
                  </a:lnTo>
                  <a:lnTo>
                    <a:pt x="225" y="597"/>
                  </a:lnTo>
                  <a:lnTo>
                    <a:pt x="218" y="599"/>
                  </a:lnTo>
                  <a:lnTo>
                    <a:pt x="204" y="608"/>
                  </a:lnTo>
                  <a:lnTo>
                    <a:pt x="186" y="622"/>
                  </a:lnTo>
                  <a:lnTo>
                    <a:pt x="168" y="636"/>
                  </a:lnTo>
                  <a:lnTo>
                    <a:pt x="155" y="649"/>
                  </a:lnTo>
                  <a:lnTo>
                    <a:pt x="150" y="655"/>
                  </a:lnTo>
                  <a:lnTo>
                    <a:pt x="148" y="658"/>
                  </a:lnTo>
                  <a:lnTo>
                    <a:pt x="146" y="662"/>
                  </a:lnTo>
                  <a:lnTo>
                    <a:pt x="146" y="664"/>
                  </a:lnTo>
                  <a:lnTo>
                    <a:pt x="148" y="666"/>
                  </a:lnTo>
                  <a:lnTo>
                    <a:pt x="152" y="664"/>
                  </a:lnTo>
                  <a:lnTo>
                    <a:pt x="156" y="663"/>
                  </a:lnTo>
                  <a:lnTo>
                    <a:pt x="162" y="660"/>
                  </a:lnTo>
                  <a:lnTo>
                    <a:pt x="178" y="650"/>
                  </a:lnTo>
                  <a:lnTo>
                    <a:pt x="196" y="637"/>
                  </a:lnTo>
                  <a:lnTo>
                    <a:pt x="212" y="623"/>
                  </a:lnTo>
                  <a:lnTo>
                    <a:pt x="225" y="610"/>
                  </a:lnTo>
                  <a:lnTo>
                    <a:pt x="230" y="605"/>
                  </a:lnTo>
                  <a:lnTo>
                    <a:pt x="234" y="600"/>
                  </a:lnTo>
                  <a:lnTo>
                    <a:pt x="235" y="597"/>
                  </a:lnTo>
                  <a:lnTo>
                    <a:pt x="235" y="594"/>
                  </a:lnTo>
                  <a:close/>
                  <a:moveTo>
                    <a:pt x="360" y="499"/>
                  </a:moveTo>
                  <a:lnTo>
                    <a:pt x="357" y="499"/>
                  </a:lnTo>
                  <a:lnTo>
                    <a:pt x="354" y="499"/>
                  </a:lnTo>
                  <a:lnTo>
                    <a:pt x="348" y="502"/>
                  </a:lnTo>
                  <a:lnTo>
                    <a:pt x="342" y="505"/>
                  </a:lnTo>
                  <a:lnTo>
                    <a:pt x="325" y="515"/>
                  </a:lnTo>
                  <a:lnTo>
                    <a:pt x="307" y="528"/>
                  </a:lnTo>
                  <a:lnTo>
                    <a:pt x="288" y="542"/>
                  </a:lnTo>
                  <a:lnTo>
                    <a:pt x="274" y="556"/>
                  </a:lnTo>
                  <a:lnTo>
                    <a:pt x="269" y="561"/>
                  </a:lnTo>
                  <a:lnTo>
                    <a:pt x="266" y="566"/>
                  </a:lnTo>
                  <a:lnTo>
                    <a:pt x="265" y="569"/>
                  </a:lnTo>
                  <a:lnTo>
                    <a:pt x="265" y="572"/>
                  </a:lnTo>
                  <a:lnTo>
                    <a:pt x="266" y="573"/>
                  </a:lnTo>
                  <a:lnTo>
                    <a:pt x="269" y="573"/>
                  </a:lnTo>
                  <a:lnTo>
                    <a:pt x="275" y="570"/>
                  </a:lnTo>
                  <a:lnTo>
                    <a:pt x="281" y="567"/>
                  </a:lnTo>
                  <a:lnTo>
                    <a:pt x="298" y="557"/>
                  </a:lnTo>
                  <a:lnTo>
                    <a:pt x="317" y="543"/>
                  </a:lnTo>
                  <a:lnTo>
                    <a:pt x="335" y="529"/>
                  </a:lnTo>
                  <a:lnTo>
                    <a:pt x="349" y="516"/>
                  </a:lnTo>
                  <a:lnTo>
                    <a:pt x="354" y="510"/>
                  </a:lnTo>
                  <a:lnTo>
                    <a:pt x="357" y="505"/>
                  </a:lnTo>
                  <a:lnTo>
                    <a:pt x="360" y="502"/>
                  </a:lnTo>
                  <a:lnTo>
                    <a:pt x="360" y="499"/>
                  </a:lnTo>
                  <a:close/>
                  <a:moveTo>
                    <a:pt x="74" y="771"/>
                  </a:moveTo>
                  <a:lnTo>
                    <a:pt x="90" y="758"/>
                  </a:lnTo>
                  <a:lnTo>
                    <a:pt x="102" y="746"/>
                  </a:lnTo>
                  <a:lnTo>
                    <a:pt x="107" y="740"/>
                  </a:lnTo>
                  <a:lnTo>
                    <a:pt x="109" y="737"/>
                  </a:lnTo>
                  <a:lnTo>
                    <a:pt x="111" y="733"/>
                  </a:lnTo>
                  <a:lnTo>
                    <a:pt x="110" y="731"/>
                  </a:lnTo>
                  <a:lnTo>
                    <a:pt x="109" y="731"/>
                  </a:lnTo>
                  <a:lnTo>
                    <a:pt x="105" y="731"/>
                  </a:lnTo>
                  <a:lnTo>
                    <a:pt x="102" y="733"/>
                  </a:lnTo>
                  <a:lnTo>
                    <a:pt x="96" y="736"/>
                  </a:lnTo>
                  <a:lnTo>
                    <a:pt x="82" y="744"/>
                  </a:lnTo>
                  <a:lnTo>
                    <a:pt x="66" y="757"/>
                  </a:lnTo>
                  <a:lnTo>
                    <a:pt x="51" y="770"/>
                  </a:lnTo>
                  <a:lnTo>
                    <a:pt x="39" y="782"/>
                  </a:lnTo>
                  <a:lnTo>
                    <a:pt x="34" y="787"/>
                  </a:lnTo>
                  <a:lnTo>
                    <a:pt x="32" y="791"/>
                  </a:lnTo>
                  <a:lnTo>
                    <a:pt x="30" y="794"/>
                  </a:lnTo>
                  <a:lnTo>
                    <a:pt x="30" y="796"/>
                  </a:lnTo>
                  <a:lnTo>
                    <a:pt x="32" y="797"/>
                  </a:lnTo>
                  <a:lnTo>
                    <a:pt x="35" y="796"/>
                  </a:lnTo>
                  <a:lnTo>
                    <a:pt x="40" y="795"/>
                  </a:lnTo>
                  <a:lnTo>
                    <a:pt x="45" y="793"/>
                  </a:lnTo>
                  <a:lnTo>
                    <a:pt x="59" y="783"/>
                  </a:lnTo>
                  <a:lnTo>
                    <a:pt x="74" y="771"/>
                  </a:lnTo>
                  <a:close/>
                  <a:moveTo>
                    <a:pt x="174" y="669"/>
                  </a:moveTo>
                  <a:lnTo>
                    <a:pt x="159" y="682"/>
                  </a:lnTo>
                  <a:lnTo>
                    <a:pt x="146" y="695"/>
                  </a:lnTo>
                  <a:lnTo>
                    <a:pt x="141" y="700"/>
                  </a:lnTo>
                  <a:lnTo>
                    <a:pt x="139" y="705"/>
                  </a:lnTo>
                  <a:lnTo>
                    <a:pt x="136" y="708"/>
                  </a:lnTo>
                  <a:lnTo>
                    <a:pt x="136" y="711"/>
                  </a:lnTo>
                  <a:lnTo>
                    <a:pt x="139" y="711"/>
                  </a:lnTo>
                  <a:lnTo>
                    <a:pt x="142" y="711"/>
                  </a:lnTo>
                  <a:lnTo>
                    <a:pt x="147" y="708"/>
                  </a:lnTo>
                  <a:lnTo>
                    <a:pt x="153" y="706"/>
                  </a:lnTo>
                  <a:lnTo>
                    <a:pt x="167" y="696"/>
                  </a:lnTo>
                  <a:lnTo>
                    <a:pt x="184" y="683"/>
                  </a:lnTo>
                  <a:lnTo>
                    <a:pt x="200" y="670"/>
                  </a:lnTo>
                  <a:lnTo>
                    <a:pt x="213" y="657"/>
                  </a:lnTo>
                  <a:lnTo>
                    <a:pt x="217" y="652"/>
                  </a:lnTo>
                  <a:lnTo>
                    <a:pt x="221" y="648"/>
                  </a:lnTo>
                  <a:lnTo>
                    <a:pt x="222" y="645"/>
                  </a:lnTo>
                  <a:lnTo>
                    <a:pt x="222" y="643"/>
                  </a:lnTo>
                  <a:lnTo>
                    <a:pt x="221" y="642"/>
                  </a:lnTo>
                  <a:lnTo>
                    <a:pt x="217" y="642"/>
                  </a:lnTo>
                  <a:lnTo>
                    <a:pt x="212" y="644"/>
                  </a:lnTo>
                  <a:lnTo>
                    <a:pt x="206" y="648"/>
                  </a:lnTo>
                  <a:lnTo>
                    <a:pt x="192" y="656"/>
                  </a:lnTo>
                  <a:lnTo>
                    <a:pt x="174" y="669"/>
                  </a:lnTo>
                  <a:close/>
                  <a:moveTo>
                    <a:pt x="341" y="551"/>
                  </a:moveTo>
                  <a:lnTo>
                    <a:pt x="338" y="550"/>
                  </a:lnTo>
                  <a:lnTo>
                    <a:pt x="335" y="550"/>
                  </a:lnTo>
                  <a:lnTo>
                    <a:pt x="330" y="553"/>
                  </a:lnTo>
                  <a:lnTo>
                    <a:pt x="324" y="556"/>
                  </a:lnTo>
                  <a:lnTo>
                    <a:pt x="308" y="565"/>
                  </a:lnTo>
                  <a:lnTo>
                    <a:pt x="291" y="578"/>
                  </a:lnTo>
                  <a:lnTo>
                    <a:pt x="273" y="592"/>
                  </a:lnTo>
                  <a:lnTo>
                    <a:pt x="260" y="605"/>
                  </a:lnTo>
                  <a:lnTo>
                    <a:pt x="255" y="611"/>
                  </a:lnTo>
                  <a:lnTo>
                    <a:pt x="251" y="616"/>
                  </a:lnTo>
                  <a:lnTo>
                    <a:pt x="250" y="619"/>
                  </a:lnTo>
                  <a:lnTo>
                    <a:pt x="250" y="622"/>
                  </a:lnTo>
                  <a:lnTo>
                    <a:pt x="251" y="622"/>
                  </a:lnTo>
                  <a:lnTo>
                    <a:pt x="255" y="622"/>
                  </a:lnTo>
                  <a:lnTo>
                    <a:pt x="260" y="619"/>
                  </a:lnTo>
                  <a:lnTo>
                    <a:pt x="267" y="617"/>
                  </a:lnTo>
                  <a:lnTo>
                    <a:pt x="282" y="607"/>
                  </a:lnTo>
                  <a:lnTo>
                    <a:pt x="300" y="594"/>
                  </a:lnTo>
                  <a:lnTo>
                    <a:pt x="318" y="580"/>
                  </a:lnTo>
                  <a:lnTo>
                    <a:pt x="331" y="567"/>
                  </a:lnTo>
                  <a:lnTo>
                    <a:pt x="336" y="561"/>
                  </a:lnTo>
                  <a:lnTo>
                    <a:pt x="339" y="557"/>
                  </a:lnTo>
                  <a:lnTo>
                    <a:pt x="341" y="554"/>
                  </a:lnTo>
                  <a:lnTo>
                    <a:pt x="341" y="551"/>
                  </a:lnTo>
                  <a:close/>
                  <a:moveTo>
                    <a:pt x="73" y="813"/>
                  </a:moveTo>
                  <a:lnTo>
                    <a:pt x="89" y="800"/>
                  </a:lnTo>
                  <a:lnTo>
                    <a:pt x="99" y="788"/>
                  </a:lnTo>
                  <a:lnTo>
                    <a:pt x="104" y="783"/>
                  </a:lnTo>
                  <a:lnTo>
                    <a:pt x="107" y="780"/>
                  </a:lnTo>
                  <a:lnTo>
                    <a:pt x="108" y="776"/>
                  </a:lnTo>
                  <a:lnTo>
                    <a:pt x="108" y="774"/>
                  </a:lnTo>
                  <a:lnTo>
                    <a:pt x="107" y="774"/>
                  </a:lnTo>
                  <a:lnTo>
                    <a:pt x="103" y="774"/>
                  </a:lnTo>
                  <a:lnTo>
                    <a:pt x="98" y="775"/>
                  </a:lnTo>
                  <a:lnTo>
                    <a:pt x="93" y="778"/>
                  </a:lnTo>
                  <a:lnTo>
                    <a:pt x="80" y="787"/>
                  </a:lnTo>
                  <a:lnTo>
                    <a:pt x="65" y="799"/>
                  </a:lnTo>
                  <a:lnTo>
                    <a:pt x="50" y="812"/>
                  </a:lnTo>
                  <a:lnTo>
                    <a:pt x="39" y="822"/>
                  </a:lnTo>
                  <a:lnTo>
                    <a:pt x="35" y="827"/>
                  </a:lnTo>
                  <a:lnTo>
                    <a:pt x="32" y="832"/>
                  </a:lnTo>
                  <a:lnTo>
                    <a:pt x="30" y="835"/>
                  </a:lnTo>
                  <a:lnTo>
                    <a:pt x="30" y="837"/>
                  </a:lnTo>
                  <a:lnTo>
                    <a:pt x="33" y="838"/>
                  </a:lnTo>
                  <a:lnTo>
                    <a:pt x="35" y="838"/>
                  </a:lnTo>
                  <a:lnTo>
                    <a:pt x="40" y="835"/>
                  </a:lnTo>
                  <a:lnTo>
                    <a:pt x="45" y="833"/>
                  </a:lnTo>
                  <a:lnTo>
                    <a:pt x="58" y="825"/>
                  </a:lnTo>
                  <a:lnTo>
                    <a:pt x="73" y="813"/>
                  </a:lnTo>
                  <a:close/>
                  <a:moveTo>
                    <a:pt x="178" y="728"/>
                  </a:moveTo>
                  <a:lnTo>
                    <a:pt x="194" y="715"/>
                  </a:lnTo>
                  <a:lnTo>
                    <a:pt x="206" y="704"/>
                  </a:lnTo>
                  <a:lnTo>
                    <a:pt x="210" y="699"/>
                  </a:lnTo>
                  <a:lnTo>
                    <a:pt x="213" y="694"/>
                  </a:lnTo>
                  <a:lnTo>
                    <a:pt x="215" y="690"/>
                  </a:lnTo>
                  <a:lnTo>
                    <a:pt x="215" y="689"/>
                  </a:lnTo>
                  <a:lnTo>
                    <a:pt x="212" y="688"/>
                  </a:lnTo>
                  <a:lnTo>
                    <a:pt x="210" y="688"/>
                  </a:lnTo>
                  <a:lnTo>
                    <a:pt x="205" y="690"/>
                  </a:lnTo>
                  <a:lnTo>
                    <a:pt x="199" y="693"/>
                  </a:lnTo>
                  <a:lnTo>
                    <a:pt x="185" y="701"/>
                  </a:lnTo>
                  <a:lnTo>
                    <a:pt x="168" y="713"/>
                  </a:lnTo>
                  <a:lnTo>
                    <a:pt x="153" y="727"/>
                  </a:lnTo>
                  <a:lnTo>
                    <a:pt x="141" y="739"/>
                  </a:lnTo>
                  <a:lnTo>
                    <a:pt x="137" y="744"/>
                  </a:lnTo>
                  <a:lnTo>
                    <a:pt x="134" y="749"/>
                  </a:lnTo>
                  <a:lnTo>
                    <a:pt x="133" y="752"/>
                  </a:lnTo>
                  <a:lnTo>
                    <a:pt x="133" y="753"/>
                  </a:lnTo>
                  <a:lnTo>
                    <a:pt x="134" y="755"/>
                  </a:lnTo>
                  <a:lnTo>
                    <a:pt x="137" y="755"/>
                  </a:lnTo>
                  <a:lnTo>
                    <a:pt x="142" y="752"/>
                  </a:lnTo>
                  <a:lnTo>
                    <a:pt x="148" y="750"/>
                  </a:lnTo>
                  <a:lnTo>
                    <a:pt x="162" y="740"/>
                  </a:lnTo>
                  <a:lnTo>
                    <a:pt x="178" y="728"/>
                  </a:lnTo>
                  <a:close/>
                  <a:moveTo>
                    <a:pt x="289" y="642"/>
                  </a:moveTo>
                  <a:lnTo>
                    <a:pt x="306" y="629"/>
                  </a:lnTo>
                  <a:lnTo>
                    <a:pt x="318" y="616"/>
                  </a:lnTo>
                  <a:lnTo>
                    <a:pt x="323" y="611"/>
                  </a:lnTo>
                  <a:lnTo>
                    <a:pt x="326" y="606"/>
                  </a:lnTo>
                  <a:lnTo>
                    <a:pt x="327" y="603"/>
                  </a:lnTo>
                  <a:lnTo>
                    <a:pt x="327" y="600"/>
                  </a:lnTo>
                  <a:lnTo>
                    <a:pt x="326" y="599"/>
                  </a:lnTo>
                  <a:lnTo>
                    <a:pt x="323" y="600"/>
                  </a:lnTo>
                  <a:lnTo>
                    <a:pt x="318" y="601"/>
                  </a:lnTo>
                  <a:lnTo>
                    <a:pt x="312" y="605"/>
                  </a:lnTo>
                  <a:lnTo>
                    <a:pt x="297" y="613"/>
                  </a:lnTo>
                  <a:lnTo>
                    <a:pt x="280" y="626"/>
                  </a:lnTo>
                  <a:lnTo>
                    <a:pt x="263" y="639"/>
                  </a:lnTo>
                  <a:lnTo>
                    <a:pt x="250" y="652"/>
                  </a:lnTo>
                  <a:lnTo>
                    <a:pt x="246" y="657"/>
                  </a:lnTo>
                  <a:lnTo>
                    <a:pt x="242" y="662"/>
                  </a:lnTo>
                  <a:lnTo>
                    <a:pt x="241" y="666"/>
                  </a:lnTo>
                  <a:lnTo>
                    <a:pt x="241" y="668"/>
                  </a:lnTo>
                  <a:lnTo>
                    <a:pt x="243" y="669"/>
                  </a:lnTo>
                  <a:lnTo>
                    <a:pt x="247" y="668"/>
                  </a:lnTo>
                  <a:lnTo>
                    <a:pt x="251" y="667"/>
                  </a:lnTo>
                  <a:lnTo>
                    <a:pt x="257" y="663"/>
                  </a:lnTo>
                  <a:lnTo>
                    <a:pt x="272" y="655"/>
                  </a:lnTo>
                  <a:lnTo>
                    <a:pt x="289" y="642"/>
                  </a:lnTo>
                  <a:close/>
                  <a:moveTo>
                    <a:pt x="77" y="853"/>
                  </a:moveTo>
                  <a:lnTo>
                    <a:pt x="91" y="840"/>
                  </a:lnTo>
                  <a:lnTo>
                    <a:pt x="102" y="829"/>
                  </a:lnTo>
                  <a:lnTo>
                    <a:pt x="107" y="825"/>
                  </a:lnTo>
                  <a:lnTo>
                    <a:pt x="109" y="820"/>
                  </a:lnTo>
                  <a:lnTo>
                    <a:pt x="110" y="818"/>
                  </a:lnTo>
                  <a:lnTo>
                    <a:pt x="110" y="815"/>
                  </a:lnTo>
                  <a:lnTo>
                    <a:pt x="108" y="814"/>
                  </a:lnTo>
                  <a:lnTo>
                    <a:pt x="105" y="815"/>
                  </a:lnTo>
                  <a:lnTo>
                    <a:pt x="101" y="816"/>
                  </a:lnTo>
                  <a:lnTo>
                    <a:pt x="96" y="819"/>
                  </a:lnTo>
                  <a:lnTo>
                    <a:pt x="83" y="827"/>
                  </a:lnTo>
                  <a:lnTo>
                    <a:pt x="69" y="838"/>
                  </a:lnTo>
                  <a:lnTo>
                    <a:pt x="54" y="851"/>
                  </a:lnTo>
                  <a:lnTo>
                    <a:pt x="44" y="862"/>
                  </a:lnTo>
                  <a:lnTo>
                    <a:pt x="40" y="866"/>
                  </a:lnTo>
                  <a:lnTo>
                    <a:pt x="38" y="871"/>
                  </a:lnTo>
                  <a:lnTo>
                    <a:pt x="36" y="873"/>
                  </a:lnTo>
                  <a:lnTo>
                    <a:pt x="36" y="876"/>
                  </a:lnTo>
                  <a:lnTo>
                    <a:pt x="38" y="877"/>
                  </a:lnTo>
                  <a:lnTo>
                    <a:pt x="41" y="876"/>
                  </a:lnTo>
                  <a:lnTo>
                    <a:pt x="45" y="875"/>
                  </a:lnTo>
                  <a:lnTo>
                    <a:pt x="50" y="872"/>
                  </a:lnTo>
                  <a:lnTo>
                    <a:pt x="63" y="864"/>
                  </a:lnTo>
                  <a:lnTo>
                    <a:pt x="77" y="853"/>
                  </a:lnTo>
                  <a:close/>
                  <a:moveTo>
                    <a:pt x="178" y="771"/>
                  </a:moveTo>
                  <a:lnTo>
                    <a:pt x="192" y="759"/>
                  </a:lnTo>
                  <a:lnTo>
                    <a:pt x="204" y="748"/>
                  </a:lnTo>
                  <a:lnTo>
                    <a:pt x="209" y="743"/>
                  </a:lnTo>
                  <a:lnTo>
                    <a:pt x="211" y="738"/>
                  </a:lnTo>
                  <a:lnTo>
                    <a:pt x="212" y="734"/>
                  </a:lnTo>
                  <a:lnTo>
                    <a:pt x="212" y="733"/>
                  </a:lnTo>
                  <a:lnTo>
                    <a:pt x="210" y="732"/>
                  </a:lnTo>
                  <a:lnTo>
                    <a:pt x="208" y="732"/>
                  </a:lnTo>
                  <a:lnTo>
                    <a:pt x="203" y="734"/>
                  </a:lnTo>
                  <a:lnTo>
                    <a:pt x="197" y="737"/>
                  </a:lnTo>
                  <a:lnTo>
                    <a:pt x="184" y="745"/>
                  </a:lnTo>
                  <a:lnTo>
                    <a:pt x="168" y="757"/>
                  </a:lnTo>
                  <a:lnTo>
                    <a:pt x="153" y="770"/>
                  </a:lnTo>
                  <a:lnTo>
                    <a:pt x="142" y="781"/>
                  </a:lnTo>
                  <a:lnTo>
                    <a:pt x="137" y="787"/>
                  </a:lnTo>
                  <a:lnTo>
                    <a:pt x="135" y="790"/>
                  </a:lnTo>
                  <a:lnTo>
                    <a:pt x="134" y="794"/>
                  </a:lnTo>
                  <a:lnTo>
                    <a:pt x="134" y="796"/>
                  </a:lnTo>
                  <a:lnTo>
                    <a:pt x="135" y="796"/>
                  </a:lnTo>
                  <a:lnTo>
                    <a:pt x="139" y="796"/>
                  </a:lnTo>
                  <a:lnTo>
                    <a:pt x="143" y="795"/>
                  </a:lnTo>
                  <a:lnTo>
                    <a:pt x="148" y="791"/>
                  </a:lnTo>
                  <a:lnTo>
                    <a:pt x="162" y="783"/>
                  </a:lnTo>
                  <a:lnTo>
                    <a:pt x="178" y="771"/>
                  </a:lnTo>
                  <a:close/>
                  <a:moveTo>
                    <a:pt x="284" y="688"/>
                  </a:moveTo>
                  <a:lnTo>
                    <a:pt x="300" y="675"/>
                  </a:lnTo>
                  <a:lnTo>
                    <a:pt x="312" y="663"/>
                  </a:lnTo>
                  <a:lnTo>
                    <a:pt x="317" y="657"/>
                  </a:lnTo>
                  <a:lnTo>
                    <a:pt x="319" y="654"/>
                  </a:lnTo>
                  <a:lnTo>
                    <a:pt x="320" y="650"/>
                  </a:lnTo>
                  <a:lnTo>
                    <a:pt x="320" y="648"/>
                  </a:lnTo>
                  <a:lnTo>
                    <a:pt x="319" y="647"/>
                  </a:lnTo>
                  <a:lnTo>
                    <a:pt x="316" y="648"/>
                  </a:lnTo>
                  <a:lnTo>
                    <a:pt x="311" y="649"/>
                  </a:lnTo>
                  <a:lnTo>
                    <a:pt x="305" y="651"/>
                  </a:lnTo>
                  <a:lnTo>
                    <a:pt x="291" y="661"/>
                  </a:lnTo>
                  <a:lnTo>
                    <a:pt x="274" y="673"/>
                  </a:lnTo>
                  <a:lnTo>
                    <a:pt x="259" y="686"/>
                  </a:lnTo>
                  <a:lnTo>
                    <a:pt x="246" y="698"/>
                  </a:lnTo>
                  <a:lnTo>
                    <a:pt x="242" y="702"/>
                  </a:lnTo>
                  <a:lnTo>
                    <a:pt x="238" y="707"/>
                  </a:lnTo>
                  <a:lnTo>
                    <a:pt x="237" y="711"/>
                  </a:lnTo>
                  <a:lnTo>
                    <a:pt x="237" y="713"/>
                  </a:lnTo>
                  <a:lnTo>
                    <a:pt x="240" y="714"/>
                  </a:lnTo>
                  <a:lnTo>
                    <a:pt x="243" y="713"/>
                  </a:lnTo>
                  <a:lnTo>
                    <a:pt x="247" y="712"/>
                  </a:lnTo>
                  <a:lnTo>
                    <a:pt x="253" y="709"/>
                  </a:lnTo>
                  <a:lnTo>
                    <a:pt x="267" y="700"/>
                  </a:lnTo>
                  <a:lnTo>
                    <a:pt x="284" y="688"/>
                  </a:lnTo>
                  <a:close/>
                  <a:moveTo>
                    <a:pt x="86" y="891"/>
                  </a:moveTo>
                  <a:lnTo>
                    <a:pt x="99" y="879"/>
                  </a:lnTo>
                  <a:lnTo>
                    <a:pt x="110" y="869"/>
                  </a:lnTo>
                  <a:lnTo>
                    <a:pt x="114" y="864"/>
                  </a:lnTo>
                  <a:lnTo>
                    <a:pt x="116" y="859"/>
                  </a:lnTo>
                  <a:lnTo>
                    <a:pt x="117" y="857"/>
                  </a:lnTo>
                  <a:lnTo>
                    <a:pt x="117" y="854"/>
                  </a:lnTo>
                  <a:lnTo>
                    <a:pt x="115" y="853"/>
                  </a:lnTo>
                  <a:lnTo>
                    <a:pt x="112" y="854"/>
                  </a:lnTo>
                  <a:lnTo>
                    <a:pt x="109" y="856"/>
                  </a:lnTo>
                  <a:lnTo>
                    <a:pt x="103" y="858"/>
                  </a:lnTo>
                  <a:lnTo>
                    <a:pt x="91" y="866"/>
                  </a:lnTo>
                  <a:lnTo>
                    <a:pt x="77" y="877"/>
                  </a:lnTo>
                  <a:lnTo>
                    <a:pt x="64" y="889"/>
                  </a:lnTo>
                  <a:lnTo>
                    <a:pt x="53" y="900"/>
                  </a:lnTo>
                  <a:lnTo>
                    <a:pt x="50" y="904"/>
                  </a:lnTo>
                  <a:lnTo>
                    <a:pt x="47" y="908"/>
                  </a:lnTo>
                  <a:lnTo>
                    <a:pt x="46" y="911"/>
                  </a:lnTo>
                  <a:lnTo>
                    <a:pt x="46" y="913"/>
                  </a:lnTo>
                  <a:lnTo>
                    <a:pt x="48" y="914"/>
                  </a:lnTo>
                  <a:lnTo>
                    <a:pt x="51" y="914"/>
                  </a:lnTo>
                  <a:lnTo>
                    <a:pt x="54" y="913"/>
                  </a:lnTo>
                  <a:lnTo>
                    <a:pt x="60" y="909"/>
                  </a:lnTo>
                  <a:lnTo>
                    <a:pt x="72" y="902"/>
                  </a:lnTo>
                  <a:lnTo>
                    <a:pt x="86" y="891"/>
                  </a:lnTo>
                  <a:close/>
                  <a:moveTo>
                    <a:pt x="181" y="813"/>
                  </a:moveTo>
                  <a:lnTo>
                    <a:pt x="196" y="801"/>
                  </a:lnTo>
                  <a:lnTo>
                    <a:pt x="208" y="789"/>
                  </a:lnTo>
                  <a:lnTo>
                    <a:pt x="211" y="784"/>
                  </a:lnTo>
                  <a:lnTo>
                    <a:pt x="213" y="781"/>
                  </a:lnTo>
                  <a:lnTo>
                    <a:pt x="215" y="777"/>
                  </a:lnTo>
                  <a:lnTo>
                    <a:pt x="215" y="775"/>
                  </a:lnTo>
                  <a:lnTo>
                    <a:pt x="213" y="775"/>
                  </a:lnTo>
                  <a:lnTo>
                    <a:pt x="210" y="775"/>
                  </a:lnTo>
                  <a:lnTo>
                    <a:pt x="206" y="776"/>
                  </a:lnTo>
                  <a:lnTo>
                    <a:pt x="200" y="778"/>
                  </a:lnTo>
                  <a:lnTo>
                    <a:pt x="187" y="787"/>
                  </a:lnTo>
                  <a:lnTo>
                    <a:pt x="172" y="799"/>
                  </a:lnTo>
                  <a:lnTo>
                    <a:pt x="159" y="810"/>
                  </a:lnTo>
                  <a:lnTo>
                    <a:pt x="147" y="821"/>
                  </a:lnTo>
                  <a:lnTo>
                    <a:pt x="143" y="827"/>
                  </a:lnTo>
                  <a:lnTo>
                    <a:pt x="141" y="831"/>
                  </a:lnTo>
                  <a:lnTo>
                    <a:pt x="140" y="834"/>
                  </a:lnTo>
                  <a:lnTo>
                    <a:pt x="140" y="835"/>
                  </a:lnTo>
                  <a:lnTo>
                    <a:pt x="141" y="837"/>
                  </a:lnTo>
                  <a:lnTo>
                    <a:pt x="145" y="837"/>
                  </a:lnTo>
                  <a:lnTo>
                    <a:pt x="149" y="835"/>
                  </a:lnTo>
                  <a:lnTo>
                    <a:pt x="154" y="833"/>
                  </a:lnTo>
                  <a:lnTo>
                    <a:pt x="167" y="825"/>
                  </a:lnTo>
                  <a:lnTo>
                    <a:pt x="181" y="813"/>
                  </a:lnTo>
                  <a:close/>
                  <a:moveTo>
                    <a:pt x="284" y="732"/>
                  </a:moveTo>
                  <a:lnTo>
                    <a:pt x="299" y="720"/>
                  </a:lnTo>
                  <a:lnTo>
                    <a:pt x="311" y="708"/>
                  </a:lnTo>
                  <a:lnTo>
                    <a:pt x="314" y="704"/>
                  </a:lnTo>
                  <a:lnTo>
                    <a:pt x="318" y="699"/>
                  </a:lnTo>
                  <a:lnTo>
                    <a:pt x="319" y="695"/>
                  </a:lnTo>
                  <a:lnTo>
                    <a:pt x="319" y="693"/>
                  </a:lnTo>
                  <a:lnTo>
                    <a:pt x="317" y="693"/>
                  </a:lnTo>
                  <a:lnTo>
                    <a:pt x="313" y="693"/>
                  </a:lnTo>
                  <a:lnTo>
                    <a:pt x="310" y="694"/>
                  </a:lnTo>
                  <a:lnTo>
                    <a:pt x="304" y="696"/>
                  </a:lnTo>
                  <a:lnTo>
                    <a:pt x="289" y="705"/>
                  </a:lnTo>
                  <a:lnTo>
                    <a:pt x="274" y="717"/>
                  </a:lnTo>
                  <a:lnTo>
                    <a:pt x="259" y="730"/>
                  </a:lnTo>
                  <a:lnTo>
                    <a:pt x="247" y="742"/>
                  </a:lnTo>
                  <a:lnTo>
                    <a:pt x="243" y="746"/>
                  </a:lnTo>
                  <a:lnTo>
                    <a:pt x="241" y="751"/>
                  </a:lnTo>
                  <a:lnTo>
                    <a:pt x="238" y="753"/>
                  </a:lnTo>
                  <a:lnTo>
                    <a:pt x="240" y="756"/>
                  </a:lnTo>
                  <a:lnTo>
                    <a:pt x="241" y="757"/>
                  </a:lnTo>
                  <a:lnTo>
                    <a:pt x="244" y="757"/>
                  </a:lnTo>
                  <a:lnTo>
                    <a:pt x="249" y="755"/>
                  </a:lnTo>
                  <a:lnTo>
                    <a:pt x="254" y="752"/>
                  </a:lnTo>
                  <a:lnTo>
                    <a:pt x="268" y="744"/>
                  </a:lnTo>
                  <a:lnTo>
                    <a:pt x="284" y="732"/>
                  </a:lnTo>
                  <a:close/>
                  <a:moveTo>
                    <a:pt x="99" y="928"/>
                  </a:moveTo>
                  <a:lnTo>
                    <a:pt x="112" y="916"/>
                  </a:lnTo>
                  <a:lnTo>
                    <a:pt x="122" y="906"/>
                  </a:lnTo>
                  <a:lnTo>
                    <a:pt x="126" y="902"/>
                  </a:lnTo>
                  <a:lnTo>
                    <a:pt x="128" y="897"/>
                  </a:lnTo>
                  <a:lnTo>
                    <a:pt x="129" y="895"/>
                  </a:lnTo>
                  <a:lnTo>
                    <a:pt x="129" y="892"/>
                  </a:lnTo>
                  <a:lnTo>
                    <a:pt x="127" y="891"/>
                  </a:lnTo>
                  <a:lnTo>
                    <a:pt x="124" y="892"/>
                  </a:lnTo>
                  <a:lnTo>
                    <a:pt x="121" y="894"/>
                  </a:lnTo>
                  <a:lnTo>
                    <a:pt x="116" y="896"/>
                  </a:lnTo>
                  <a:lnTo>
                    <a:pt x="104" y="903"/>
                  </a:lnTo>
                  <a:lnTo>
                    <a:pt x="90" y="914"/>
                  </a:lnTo>
                  <a:lnTo>
                    <a:pt x="78" y="925"/>
                  </a:lnTo>
                  <a:lnTo>
                    <a:pt x="67" y="935"/>
                  </a:lnTo>
                  <a:lnTo>
                    <a:pt x="64" y="940"/>
                  </a:lnTo>
                  <a:lnTo>
                    <a:pt x="61" y="944"/>
                  </a:lnTo>
                  <a:lnTo>
                    <a:pt x="61" y="947"/>
                  </a:lnTo>
                  <a:lnTo>
                    <a:pt x="61" y="948"/>
                  </a:lnTo>
                  <a:lnTo>
                    <a:pt x="63" y="949"/>
                  </a:lnTo>
                  <a:lnTo>
                    <a:pt x="65" y="949"/>
                  </a:lnTo>
                  <a:lnTo>
                    <a:pt x="70" y="948"/>
                  </a:lnTo>
                  <a:lnTo>
                    <a:pt x="74" y="946"/>
                  </a:lnTo>
                  <a:lnTo>
                    <a:pt x="86" y="939"/>
                  </a:lnTo>
                  <a:lnTo>
                    <a:pt x="99" y="928"/>
                  </a:lnTo>
                  <a:close/>
                  <a:moveTo>
                    <a:pt x="191" y="853"/>
                  </a:moveTo>
                  <a:lnTo>
                    <a:pt x="205" y="841"/>
                  </a:lnTo>
                  <a:lnTo>
                    <a:pt x="216" y="831"/>
                  </a:lnTo>
                  <a:lnTo>
                    <a:pt x="219" y="826"/>
                  </a:lnTo>
                  <a:lnTo>
                    <a:pt x="222" y="821"/>
                  </a:lnTo>
                  <a:lnTo>
                    <a:pt x="223" y="819"/>
                  </a:lnTo>
                  <a:lnTo>
                    <a:pt x="223" y="816"/>
                  </a:lnTo>
                  <a:lnTo>
                    <a:pt x="221" y="815"/>
                  </a:lnTo>
                  <a:lnTo>
                    <a:pt x="218" y="815"/>
                  </a:lnTo>
                  <a:lnTo>
                    <a:pt x="213" y="818"/>
                  </a:lnTo>
                  <a:lnTo>
                    <a:pt x="209" y="820"/>
                  </a:lnTo>
                  <a:lnTo>
                    <a:pt x="197" y="827"/>
                  </a:lnTo>
                  <a:lnTo>
                    <a:pt x="181" y="838"/>
                  </a:lnTo>
                  <a:lnTo>
                    <a:pt x="168" y="850"/>
                  </a:lnTo>
                  <a:lnTo>
                    <a:pt x="158" y="860"/>
                  </a:lnTo>
                  <a:lnTo>
                    <a:pt x="154" y="865"/>
                  </a:lnTo>
                  <a:lnTo>
                    <a:pt x="152" y="870"/>
                  </a:lnTo>
                  <a:lnTo>
                    <a:pt x="150" y="872"/>
                  </a:lnTo>
                  <a:lnTo>
                    <a:pt x="150" y="875"/>
                  </a:lnTo>
                  <a:lnTo>
                    <a:pt x="153" y="876"/>
                  </a:lnTo>
                  <a:lnTo>
                    <a:pt x="155" y="876"/>
                  </a:lnTo>
                  <a:lnTo>
                    <a:pt x="160" y="873"/>
                  </a:lnTo>
                  <a:lnTo>
                    <a:pt x="165" y="871"/>
                  </a:lnTo>
                  <a:lnTo>
                    <a:pt x="177" y="864"/>
                  </a:lnTo>
                  <a:lnTo>
                    <a:pt x="191" y="853"/>
                  </a:lnTo>
                  <a:close/>
                  <a:moveTo>
                    <a:pt x="288" y="776"/>
                  </a:moveTo>
                  <a:lnTo>
                    <a:pt x="304" y="763"/>
                  </a:lnTo>
                  <a:lnTo>
                    <a:pt x="314" y="752"/>
                  </a:lnTo>
                  <a:lnTo>
                    <a:pt x="318" y="748"/>
                  </a:lnTo>
                  <a:lnTo>
                    <a:pt x="322" y="743"/>
                  </a:lnTo>
                  <a:lnTo>
                    <a:pt x="323" y="739"/>
                  </a:lnTo>
                  <a:lnTo>
                    <a:pt x="322" y="737"/>
                  </a:lnTo>
                  <a:lnTo>
                    <a:pt x="320" y="737"/>
                  </a:lnTo>
                  <a:lnTo>
                    <a:pt x="317" y="737"/>
                  </a:lnTo>
                  <a:lnTo>
                    <a:pt x="313" y="738"/>
                  </a:lnTo>
                  <a:lnTo>
                    <a:pt x="307" y="740"/>
                  </a:lnTo>
                  <a:lnTo>
                    <a:pt x="294" y="749"/>
                  </a:lnTo>
                  <a:lnTo>
                    <a:pt x="279" y="759"/>
                  </a:lnTo>
                  <a:lnTo>
                    <a:pt x="265" y="772"/>
                  </a:lnTo>
                  <a:lnTo>
                    <a:pt x="254" y="783"/>
                  </a:lnTo>
                  <a:lnTo>
                    <a:pt x="249" y="788"/>
                  </a:lnTo>
                  <a:lnTo>
                    <a:pt x="247" y="793"/>
                  </a:lnTo>
                  <a:lnTo>
                    <a:pt x="246" y="795"/>
                  </a:lnTo>
                  <a:lnTo>
                    <a:pt x="246" y="797"/>
                  </a:lnTo>
                  <a:lnTo>
                    <a:pt x="248" y="799"/>
                  </a:lnTo>
                  <a:lnTo>
                    <a:pt x="250" y="799"/>
                  </a:lnTo>
                  <a:lnTo>
                    <a:pt x="255" y="797"/>
                  </a:lnTo>
                  <a:lnTo>
                    <a:pt x="261" y="795"/>
                  </a:lnTo>
                  <a:lnTo>
                    <a:pt x="274" y="787"/>
                  </a:lnTo>
                  <a:lnTo>
                    <a:pt x="288" y="776"/>
                  </a:lnTo>
                  <a:close/>
                  <a:moveTo>
                    <a:pt x="146" y="929"/>
                  </a:moveTo>
                  <a:lnTo>
                    <a:pt x="143" y="928"/>
                  </a:lnTo>
                  <a:lnTo>
                    <a:pt x="141" y="928"/>
                  </a:lnTo>
                  <a:lnTo>
                    <a:pt x="137" y="929"/>
                  </a:lnTo>
                  <a:lnTo>
                    <a:pt x="133" y="932"/>
                  </a:lnTo>
                  <a:lnTo>
                    <a:pt x="121" y="939"/>
                  </a:lnTo>
                  <a:lnTo>
                    <a:pt x="108" y="948"/>
                  </a:lnTo>
                  <a:lnTo>
                    <a:pt x="96" y="960"/>
                  </a:lnTo>
                  <a:lnTo>
                    <a:pt x="86" y="970"/>
                  </a:lnTo>
                  <a:lnTo>
                    <a:pt x="84" y="974"/>
                  </a:lnTo>
                  <a:lnTo>
                    <a:pt x="82" y="978"/>
                  </a:lnTo>
                  <a:lnTo>
                    <a:pt x="80" y="982"/>
                  </a:lnTo>
                  <a:lnTo>
                    <a:pt x="80" y="983"/>
                  </a:lnTo>
                  <a:lnTo>
                    <a:pt x="82" y="984"/>
                  </a:lnTo>
                  <a:lnTo>
                    <a:pt x="85" y="984"/>
                  </a:lnTo>
                  <a:lnTo>
                    <a:pt x="89" y="983"/>
                  </a:lnTo>
                  <a:lnTo>
                    <a:pt x="93" y="980"/>
                  </a:lnTo>
                  <a:lnTo>
                    <a:pt x="104" y="973"/>
                  </a:lnTo>
                  <a:lnTo>
                    <a:pt x="117" y="964"/>
                  </a:lnTo>
                  <a:lnTo>
                    <a:pt x="129" y="952"/>
                  </a:lnTo>
                  <a:lnTo>
                    <a:pt x="139" y="942"/>
                  </a:lnTo>
                  <a:lnTo>
                    <a:pt x="142" y="938"/>
                  </a:lnTo>
                  <a:lnTo>
                    <a:pt x="145" y="934"/>
                  </a:lnTo>
                  <a:lnTo>
                    <a:pt x="146" y="932"/>
                  </a:lnTo>
                  <a:lnTo>
                    <a:pt x="146" y="929"/>
                  </a:lnTo>
                  <a:close/>
                  <a:moveTo>
                    <a:pt x="205" y="891"/>
                  </a:moveTo>
                  <a:lnTo>
                    <a:pt x="218" y="879"/>
                  </a:lnTo>
                  <a:lnTo>
                    <a:pt x="229" y="870"/>
                  </a:lnTo>
                  <a:lnTo>
                    <a:pt x="232" y="865"/>
                  </a:lnTo>
                  <a:lnTo>
                    <a:pt x="235" y="860"/>
                  </a:lnTo>
                  <a:lnTo>
                    <a:pt x="236" y="858"/>
                  </a:lnTo>
                  <a:lnTo>
                    <a:pt x="235" y="856"/>
                  </a:lnTo>
                  <a:lnTo>
                    <a:pt x="234" y="854"/>
                  </a:lnTo>
                  <a:lnTo>
                    <a:pt x="231" y="854"/>
                  </a:lnTo>
                  <a:lnTo>
                    <a:pt x="227" y="857"/>
                  </a:lnTo>
                  <a:lnTo>
                    <a:pt x="222" y="858"/>
                  </a:lnTo>
                  <a:lnTo>
                    <a:pt x="210" y="866"/>
                  </a:lnTo>
                  <a:lnTo>
                    <a:pt x="196" y="876"/>
                  </a:lnTo>
                  <a:lnTo>
                    <a:pt x="183" y="888"/>
                  </a:lnTo>
                  <a:lnTo>
                    <a:pt x="173" y="898"/>
                  </a:lnTo>
                  <a:lnTo>
                    <a:pt x="169" y="903"/>
                  </a:lnTo>
                  <a:lnTo>
                    <a:pt x="167" y="907"/>
                  </a:lnTo>
                  <a:lnTo>
                    <a:pt x="166" y="910"/>
                  </a:lnTo>
                  <a:lnTo>
                    <a:pt x="166" y="911"/>
                  </a:lnTo>
                  <a:lnTo>
                    <a:pt x="168" y="913"/>
                  </a:lnTo>
                  <a:lnTo>
                    <a:pt x="171" y="913"/>
                  </a:lnTo>
                  <a:lnTo>
                    <a:pt x="175" y="911"/>
                  </a:lnTo>
                  <a:lnTo>
                    <a:pt x="180" y="909"/>
                  </a:lnTo>
                  <a:lnTo>
                    <a:pt x="192" y="902"/>
                  </a:lnTo>
                  <a:lnTo>
                    <a:pt x="205" y="891"/>
                  </a:lnTo>
                  <a:close/>
                  <a:moveTo>
                    <a:pt x="299" y="816"/>
                  </a:moveTo>
                  <a:lnTo>
                    <a:pt x="313" y="805"/>
                  </a:lnTo>
                  <a:lnTo>
                    <a:pt x="324" y="794"/>
                  </a:lnTo>
                  <a:lnTo>
                    <a:pt x="327" y="789"/>
                  </a:lnTo>
                  <a:lnTo>
                    <a:pt x="330" y="786"/>
                  </a:lnTo>
                  <a:lnTo>
                    <a:pt x="331" y="782"/>
                  </a:lnTo>
                  <a:lnTo>
                    <a:pt x="331" y="780"/>
                  </a:lnTo>
                  <a:lnTo>
                    <a:pt x="329" y="778"/>
                  </a:lnTo>
                  <a:lnTo>
                    <a:pt x="326" y="778"/>
                  </a:lnTo>
                  <a:lnTo>
                    <a:pt x="322" y="781"/>
                  </a:lnTo>
                  <a:lnTo>
                    <a:pt x="317" y="782"/>
                  </a:lnTo>
                  <a:lnTo>
                    <a:pt x="304" y="790"/>
                  </a:lnTo>
                  <a:lnTo>
                    <a:pt x="289" y="801"/>
                  </a:lnTo>
                  <a:lnTo>
                    <a:pt x="275" y="813"/>
                  </a:lnTo>
                  <a:lnTo>
                    <a:pt x="265" y="824"/>
                  </a:lnTo>
                  <a:lnTo>
                    <a:pt x="261" y="828"/>
                  </a:lnTo>
                  <a:lnTo>
                    <a:pt x="259" y="833"/>
                  </a:lnTo>
                  <a:lnTo>
                    <a:pt x="257" y="835"/>
                  </a:lnTo>
                  <a:lnTo>
                    <a:pt x="257" y="838"/>
                  </a:lnTo>
                  <a:lnTo>
                    <a:pt x="260" y="839"/>
                  </a:lnTo>
                  <a:lnTo>
                    <a:pt x="262" y="839"/>
                  </a:lnTo>
                  <a:lnTo>
                    <a:pt x="267" y="838"/>
                  </a:lnTo>
                  <a:lnTo>
                    <a:pt x="272" y="835"/>
                  </a:lnTo>
                  <a:lnTo>
                    <a:pt x="285" y="827"/>
                  </a:lnTo>
                  <a:lnTo>
                    <a:pt x="299" y="816"/>
                  </a:lnTo>
                  <a:close/>
                  <a:moveTo>
                    <a:pt x="60" y="1065"/>
                  </a:moveTo>
                  <a:lnTo>
                    <a:pt x="71" y="1054"/>
                  </a:lnTo>
                  <a:lnTo>
                    <a:pt x="79" y="1045"/>
                  </a:lnTo>
                  <a:lnTo>
                    <a:pt x="83" y="1041"/>
                  </a:lnTo>
                  <a:lnTo>
                    <a:pt x="85" y="1037"/>
                  </a:lnTo>
                  <a:lnTo>
                    <a:pt x="85" y="1034"/>
                  </a:lnTo>
                  <a:lnTo>
                    <a:pt x="85" y="1033"/>
                  </a:lnTo>
                  <a:lnTo>
                    <a:pt x="84" y="1031"/>
                  </a:lnTo>
                  <a:lnTo>
                    <a:pt x="82" y="1031"/>
                  </a:lnTo>
                  <a:lnTo>
                    <a:pt x="78" y="1033"/>
                  </a:lnTo>
                  <a:lnTo>
                    <a:pt x="73" y="1035"/>
                  </a:lnTo>
                  <a:lnTo>
                    <a:pt x="64" y="1041"/>
                  </a:lnTo>
                  <a:lnTo>
                    <a:pt x="52" y="1050"/>
                  </a:lnTo>
                  <a:lnTo>
                    <a:pt x="40" y="1061"/>
                  </a:lnTo>
                  <a:lnTo>
                    <a:pt x="32" y="1071"/>
                  </a:lnTo>
                  <a:lnTo>
                    <a:pt x="29" y="1074"/>
                  </a:lnTo>
                  <a:lnTo>
                    <a:pt x="27" y="1078"/>
                  </a:lnTo>
                  <a:lnTo>
                    <a:pt x="26" y="1080"/>
                  </a:lnTo>
                  <a:lnTo>
                    <a:pt x="27" y="1083"/>
                  </a:lnTo>
                  <a:lnTo>
                    <a:pt x="28" y="1084"/>
                  </a:lnTo>
                  <a:lnTo>
                    <a:pt x="30" y="1083"/>
                  </a:lnTo>
                  <a:lnTo>
                    <a:pt x="34" y="1083"/>
                  </a:lnTo>
                  <a:lnTo>
                    <a:pt x="38" y="1080"/>
                  </a:lnTo>
                  <a:lnTo>
                    <a:pt x="48" y="1073"/>
                  </a:lnTo>
                  <a:lnTo>
                    <a:pt x="60" y="1065"/>
                  </a:lnTo>
                  <a:close/>
                  <a:moveTo>
                    <a:pt x="140" y="998"/>
                  </a:moveTo>
                  <a:lnTo>
                    <a:pt x="152" y="988"/>
                  </a:lnTo>
                  <a:lnTo>
                    <a:pt x="161" y="977"/>
                  </a:lnTo>
                  <a:lnTo>
                    <a:pt x="164" y="973"/>
                  </a:lnTo>
                  <a:lnTo>
                    <a:pt x="166" y="970"/>
                  </a:lnTo>
                  <a:lnTo>
                    <a:pt x="167" y="966"/>
                  </a:lnTo>
                  <a:lnTo>
                    <a:pt x="167" y="965"/>
                  </a:lnTo>
                  <a:lnTo>
                    <a:pt x="165" y="964"/>
                  </a:lnTo>
                  <a:lnTo>
                    <a:pt x="162" y="964"/>
                  </a:lnTo>
                  <a:lnTo>
                    <a:pt x="159" y="965"/>
                  </a:lnTo>
                  <a:lnTo>
                    <a:pt x="154" y="967"/>
                  </a:lnTo>
                  <a:lnTo>
                    <a:pt x="143" y="973"/>
                  </a:lnTo>
                  <a:lnTo>
                    <a:pt x="131" y="983"/>
                  </a:lnTo>
                  <a:lnTo>
                    <a:pt x="120" y="993"/>
                  </a:lnTo>
                  <a:lnTo>
                    <a:pt x="110" y="1004"/>
                  </a:lnTo>
                  <a:lnTo>
                    <a:pt x="107" y="1008"/>
                  </a:lnTo>
                  <a:lnTo>
                    <a:pt x="105" y="1011"/>
                  </a:lnTo>
                  <a:lnTo>
                    <a:pt x="104" y="1015"/>
                  </a:lnTo>
                  <a:lnTo>
                    <a:pt x="104" y="1016"/>
                  </a:lnTo>
                  <a:lnTo>
                    <a:pt x="105" y="1017"/>
                  </a:lnTo>
                  <a:lnTo>
                    <a:pt x="109" y="1017"/>
                  </a:lnTo>
                  <a:lnTo>
                    <a:pt x="112" y="1016"/>
                  </a:lnTo>
                  <a:lnTo>
                    <a:pt x="116" y="1014"/>
                  </a:lnTo>
                  <a:lnTo>
                    <a:pt x="128" y="1008"/>
                  </a:lnTo>
                  <a:lnTo>
                    <a:pt x="140" y="998"/>
                  </a:lnTo>
                  <a:close/>
                  <a:moveTo>
                    <a:pt x="224" y="928"/>
                  </a:moveTo>
                  <a:lnTo>
                    <a:pt x="237" y="917"/>
                  </a:lnTo>
                  <a:lnTo>
                    <a:pt x="247" y="907"/>
                  </a:lnTo>
                  <a:lnTo>
                    <a:pt x="250" y="903"/>
                  </a:lnTo>
                  <a:lnTo>
                    <a:pt x="251" y="900"/>
                  </a:lnTo>
                  <a:lnTo>
                    <a:pt x="253" y="896"/>
                  </a:lnTo>
                  <a:lnTo>
                    <a:pt x="253" y="894"/>
                  </a:lnTo>
                  <a:lnTo>
                    <a:pt x="251" y="892"/>
                  </a:lnTo>
                  <a:lnTo>
                    <a:pt x="248" y="894"/>
                  </a:lnTo>
                  <a:lnTo>
                    <a:pt x="244" y="895"/>
                  </a:lnTo>
                  <a:lnTo>
                    <a:pt x="240" y="896"/>
                  </a:lnTo>
                  <a:lnTo>
                    <a:pt x="229" y="903"/>
                  </a:lnTo>
                  <a:lnTo>
                    <a:pt x="215" y="914"/>
                  </a:lnTo>
                  <a:lnTo>
                    <a:pt x="203" y="925"/>
                  </a:lnTo>
                  <a:lnTo>
                    <a:pt x="193" y="934"/>
                  </a:lnTo>
                  <a:lnTo>
                    <a:pt x="190" y="939"/>
                  </a:lnTo>
                  <a:lnTo>
                    <a:pt x="187" y="942"/>
                  </a:lnTo>
                  <a:lnTo>
                    <a:pt x="186" y="946"/>
                  </a:lnTo>
                  <a:lnTo>
                    <a:pt x="187" y="948"/>
                  </a:lnTo>
                  <a:lnTo>
                    <a:pt x="188" y="949"/>
                  </a:lnTo>
                  <a:lnTo>
                    <a:pt x="191" y="948"/>
                  </a:lnTo>
                  <a:lnTo>
                    <a:pt x="194" y="947"/>
                  </a:lnTo>
                  <a:lnTo>
                    <a:pt x="199" y="946"/>
                  </a:lnTo>
                  <a:lnTo>
                    <a:pt x="211" y="939"/>
                  </a:lnTo>
                  <a:lnTo>
                    <a:pt x="224" y="928"/>
                  </a:lnTo>
                  <a:close/>
                  <a:moveTo>
                    <a:pt x="314" y="857"/>
                  </a:moveTo>
                  <a:lnTo>
                    <a:pt x="327" y="845"/>
                  </a:lnTo>
                  <a:lnTo>
                    <a:pt x="337" y="834"/>
                  </a:lnTo>
                  <a:lnTo>
                    <a:pt x="341" y="829"/>
                  </a:lnTo>
                  <a:lnTo>
                    <a:pt x="343" y="826"/>
                  </a:lnTo>
                  <a:lnTo>
                    <a:pt x="344" y="824"/>
                  </a:lnTo>
                  <a:lnTo>
                    <a:pt x="344" y="821"/>
                  </a:lnTo>
                  <a:lnTo>
                    <a:pt x="343" y="820"/>
                  </a:lnTo>
                  <a:lnTo>
                    <a:pt x="339" y="820"/>
                  </a:lnTo>
                  <a:lnTo>
                    <a:pt x="336" y="821"/>
                  </a:lnTo>
                  <a:lnTo>
                    <a:pt x="330" y="824"/>
                  </a:lnTo>
                  <a:lnTo>
                    <a:pt x="318" y="831"/>
                  </a:lnTo>
                  <a:lnTo>
                    <a:pt x="304" y="840"/>
                  </a:lnTo>
                  <a:lnTo>
                    <a:pt x="291" y="852"/>
                  </a:lnTo>
                  <a:lnTo>
                    <a:pt x="281" y="863"/>
                  </a:lnTo>
                  <a:lnTo>
                    <a:pt x="278" y="868"/>
                  </a:lnTo>
                  <a:lnTo>
                    <a:pt x="275" y="871"/>
                  </a:lnTo>
                  <a:lnTo>
                    <a:pt x="274" y="875"/>
                  </a:lnTo>
                  <a:lnTo>
                    <a:pt x="274" y="877"/>
                  </a:lnTo>
                  <a:lnTo>
                    <a:pt x="276" y="878"/>
                  </a:lnTo>
                  <a:lnTo>
                    <a:pt x="279" y="878"/>
                  </a:lnTo>
                  <a:lnTo>
                    <a:pt x="282" y="877"/>
                  </a:lnTo>
                  <a:lnTo>
                    <a:pt x="288" y="875"/>
                  </a:lnTo>
                  <a:lnTo>
                    <a:pt x="300" y="868"/>
                  </a:lnTo>
                  <a:lnTo>
                    <a:pt x="314" y="857"/>
                  </a:lnTo>
                  <a:close/>
                  <a:moveTo>
                    <a:pt x="115" y="1064"/>
                  </a:moveTo>
                  <a:lnTo>
                    <a:pt x="114" y="1064"/>
                  </a:lnTo>
                  <a:lnTo>
                    <a:pt x="110" y="1064"/>
                  </a:lnTo>
                  <a:lnTo>
                    <a:pt x="108" y="1065"/>
                  </a:lnTo>
                  <a:lnTo>
                    <a:pt x="103" y="1066"/>
                  </a:lnTo>
                  <a:lnTo>
                    <a:pt x="93" y="1072"/>
                  </a:lnTo>
                  <a:lnTo>
                    <a:pt x="82" y="1081"/>
                  </a:lnTo>
                  <a:lnTo>
                    <a:pt x="71" y="1091"/>
                  </a:lnTo>
                  <a:lnTo>
                    <a:pt x="64" y="1100"/>
                  </a:lnTo>
                  <a:lnTo>
                    <a:pt x="60" y="1104"/>
                  </a:lnTo>
                  <a:lnTo>
                    <a:pt x="59" y="1108"/>
                  </a:lnTo>
                  <a:lnTo>
                    <a:pt x="58" y="1110"/>
                  </a:lnTo>
                  <a:lnTo>
                    <a:pt x="58" y="1112"/>
                  </a:lnTo>
                  <a:lnTo>
                    <a:pt x="59" y="1113"/>
                  </a:lnTo>
                  <a:lnTo>
                    <a:pt x="63" y="1113"/>
                  </a:lnTo>
                  <a:lnTo>
                    <a:pt x="65" y="1112"/>
                  </a:lnTo>
                  <a:lnTo>
                    <a:pt x="70" y="1110"/>
                  </a:lnTo>
                  <a:lnTo>
                    <a:pt x="79" y="1104"/>
                  </a:lnTo>
                  <a:lnTo>
                    <a:pt x="91" y="1094"/>
                  </a:lnTo>
                  <a:lnTo>
                    <a:pt x="102" y="1085"/>
                  </a:lnTo>
                  <a:lnTo>
                    <a:pt x="109" y="1075"/>
                  </a:lnTo>
                  <a:lnTo>
                    <a:pt x="112" y="1072"/>
                  </a:lnTo>
                  <a:lnTo>
                    <a:pt x="114" y="1068"/>
                  </a:lnTo>
                  <a:lnTo>
                    <a:pt x="115" y="1066"/>
                  </a:lnTo>
                  <a:lnTo>
                    <a:pt x="115" y="1064"/>
                  </a:lnTo>
                  <a:close/>
                  <a:moveTo>
                    <a:pt x="167" y="1031"/>
                  </a:moveTo>
                  <a:lnTo>
                    <a:pt x="178" y="1021"/>
                  </a:lnTo>
                  <a:lnTo>
                    <a:pt x="187" y="1011"/>
                  </a:lnTo>
                  <a:lnTo>
                    <a:pt x="190" y="1008"/>
                  </a:lnTo>
                  <a:lnTo>
                    <a:pt x="192" y="1004"/>
                  </a:lnTo>
                  <a:lnTo>
                    <a:pt x="193" y="1001"/>
                  </a:lnTo>
                  <a:lnTo>
                    <a:pt x="192" y="999"/>
                  </a:lnTo>
                  <a:lnTo>
                    <a:pt x="191" y="998"/>
                  </a:lnTo>
                  <a:lnTo>
                    <a:pt x="188" y="998"/>
                  </a:lnTo>
                  <a:lnTo>
                    <a:pt x="185" y="999"/>
                  </a:lnTo>
                  <a:lnTo>
                    <a:pt x="180" y="1001"/>
                  </a:lnTo>
                  <a:lnTo>
                    <a:pt x="171" y="1008"/>
                  </a:lnTo>
                  <a:lnTo>
                    <a:pt x="158" y="1016"/>
                  </a:lnTo>
                  <a:lnTo>
                    <a:pt x="147" y="1027"/>
                  </a:lnTo>
                  <a:lnTo>
                    <a:pt x="139" y="1036"/>
                  </a:lnTo>
                  <a:lnTo>
                    <a:pt x="135" y="1041"/>
                  </a:lnTo>
                  <a:lnTo>
                    <a:pt x="134" y="1043"/>
                  </a:lnTo>
                  <a:lnTo>
                    <a:pt x="133" y="1047"/>
                  </a:lnTo>
                  <a:lnTo>
                    <a:pt x="133" y="1049"/>
                  </a:lnTo>
                  <a:lnTo>
                    <a:pt x="134" y="1049"/>
                  </a:lnTo>
                  <a:lnTo>
                    <a:pt x="137" y="1049"/>
                  </a:lnTo>
                  <a:lnTo>
                    <a:pt x="140" y="1048"/>
                  </a:lnTo>
                  <a:lnTo>
                    <a:pt x="145" y="1047"/>
                  </a:lnTo>
                  <a:lnTo>
                    <a:pt x="155" y="1040"/>
                  </a:lnTo>
                  <a:lnTo>
                    <a:pt x="167" y="1031"/>
                  </a:lnTo>
                  <a:close/>
                  <a:moveTo>
                    <a:pt x="248" y="965"/>
                  </a:moveTo>
                  <a:lnTo>
                    <a:pt x="260" y="954"/>
                  </a:lnTo>
                  <a:lnTo>
                    <a:pt x="269" y="944"/>
                  </a:lnTo>
                  <a:lnTo>
                    <a:pt x="273" y="940"/>
                  </a:lnTo>
                  <a:lnTo>
                    <a:pt x="274" y="936"/>
                  </a:lnTo>
                  <a:lnTo>
                    <a:pt x="275" y="933"/>
                  </a:lnTo>
                  <a:lnTo>
                    <a:pt x="275" y="932"/>
                  </a:lnTo>
                  <a:lnTo>
                    <a:pt x="274" y="930"/>
                  </a:lnTo>
                  <a:lnTo>
                    <a:pt x="270" y="930"/>
                  </a:lnTo>
                  <a:lnTo>
                    <a:pt x="267" y="932"/>
                  </a:lnTo>
                  <a:lnTo>
                    <a:pt x="262" y="933"/>
                  </a:lnTo>
                  <a:lnTo>
                    <a:pt x="251" y="940"/>
                  </a:lnTo>
                  <a:lnTo>
                    <a:pt x="238" y="949"/>
                  </a:lnTo>
                  <a:lnTo>
                    <a:pt x="227" y="960"/>
                  </a:lnTo>
                  <a:lnTo>
                    <a:pt x="218" y="970"/>
                  </a:lnTo>
                  <a:lnTo>
                    <a:pt x="215" y="974"/>
                  </a:lnTo>
                  <a:lnTo>
                    <a:pt x="212" y="978"/>
                  </a:lnTo>
                  <a:lnTo>
                    <a:pt x="211" y="980"/>
                  </a:lnTo>
                  <a:lnTo>
                    <a:pt x="212" y="983"/>
                  </a:lnTo>
                  <a:lnTo>
                    <a:pt x="213" y="984"/>
                  </a:lnTo>
                  <a:lnTo>
                    <a:pt x="216" y="984"/>
                  </a:lnTo>
                  <a:lnTo>
                    <a:pt x="219" y="983"/>
                  </a:lnTo>
                  <a:lnTo>
                    <a:pt x="224" y="980"/>
                  </a:lnTo>
                  <a:lnTo>
                    <a:pt x="236" y="974"/>
                  </a:lnTo>
                  <a:lnTo>
                    <a:pt x="248" y="965"/>
                  </a:lnTo>
                  <a:close/>
                  <a:moveTo>
                    <a:pt x="335" y="896"/>
                  </a:moveTo>
                  <a:lnTo>
                    <a:pt x="347" y="884"/>
                  </a:lnTo>
                  <a:lnTo>
                    <a:pt x="356" y="875"/>
                  </a:lnTo>
                  <a:lnTo>
                    <a:pt x="360" y="870"/>
                  </a:lnTo>
                  <a:lnTo>
                    <a:pt x="362" y="866"/>
                  </a:lnTo>
                  <a:lnTo>
                    <a:pt x="363" y="863"/>
                  </a:lnTo>
                  <a:lnTo>
                    <a:pt x="363" y="860"/>
                  </a:lnTo>
                  <a:lnTo>
                    <a:pt x="361" y="859"/>
                  </a:lnTo>
                  <a:lnTo>
                    <a:pt x="358" y="859"/>
                  </a:lnTo>
                  <a:lnTo>
                    <a:pt x="355" y="860"/>
                  </a:lnTo>
                  <a:lnTo>
                    <a:pt x="349" y="863"/>
                  </a:lnTo>
                  <a:lnTo>
                    <a:pt x="338" y="870"/>
                  </a:lnTo>
                  <a:lnTo>
                    <a:pt x="324" y="879"/>
                  </a:lnTo>
                  <a:lnTo>
                    <a:pt x="312" y="891"/>
                  </a:lnTo>
                  <a:lnTo>
                    <a:pt x="303" y="901"/>
                  </a:lnTo>
                  <a:lnTo>
                    <a:pt x="299" y="906"/>
                  </a:lnTo>
                  <a:lnTo>
                    <a:pt x="297" y="909"/>
                  </a:lnTo>
                  <a:lnTo>
                    <a:pt x="295" y="913"/>
                  </a:lnTo>
                  <a:lnTo>
                    <a:pt x="295" y="915"/>
                  </a:lnTo>
                  <a:lnTo>
                    <a:pt x="298" y="915"/>
                  </a:lnTo>
                  <a:lnTo>
                    <a:pt x="300" y="915"/>
                  </a:lnTo>
                  <a:lnTo>
                    <a:pt x="304" y="914"/>
                  </a:lnTo>
                  <a:lnTo>
                    <a:pt x="308" y="913"/>
                  </a:lnTo>
                  <a:lnTo>
                    <a:pt x="320" y="906"/>
                  </a:lnTo>
                  <a:lnTo>
                    <a:pt x="335" y="896"/>
                  </a:lnTo>
                  <a:close/>
                  <a:moveTo>
                    <a:pt x="78" y="1155"/>
                  </a:moveTo>
                  <a:lnTo>
                    <a:pt x="76" y="1154"/>
                  </a:lnTo>
                  <a:lnTo>
                    <a:pt x="74" y="1154"/>
                  </a:lnTo>
                  <a:lnTo>
                    <a:pt x="71" y="1155"/>
                  </a:lnTo>
                  <a:lnTo>
                    <a:pt x="67" y="1157"/>
                  </a:lnTo>
                  <a:lnTo>
                    <a:pt x="58" y="1162"/>
                  </a:lnTo>
                  <a:lnTo>
                    <a:pt x="48" y="1170"/>
                  </a:lnTo>
                  <a:lnTo>
                    <a:pt x="39" y="1180"/>
                  </a:lnTo>
                  <a:lnTo>
                    <a:pt x="30" y="1188"/>
                  </a:lnTo>
                  <a:lnTo>
                    <a:pt x="28" y="1192"/>
                  </a:lnTo>
                  <a:lnTo>
                    <a:pt x="27" y="1195"/>
                  </a:lnTo>
                  <a:lnTo>
                    <a:pt x="26" y="1198"/>
                  </a:lnTo>
                  <a:lnTo>
                    <a:pt x="27" y="1199"/>
                  </a:lnTo>
                  <a:lnTo>
                    <a:pt x="28" y="1200"/>
                  </a:lnTo>
                  <a:lnTo>
                    <a:pt x="30" y="1200"/>
                  </a:lnTo>
                  <a:lnTo>
                    <a:pt x="33" y="1199"/>
                  </a:lnTo>
                  <a:lnTo>
                    <a:pt x="36" y="1198"/>
                  </a:lnTo>
                  <a:lnTo>
                    <a:pt x="46" y="1192"/>
                  </a:lnTo>
                  <a:lnTo>
                    <a:pt x="57" y="1184"/>
                  </a:lnTo>
                  <a:lnTo>
                    <a:pt x="66" y="1175"/>
                  </a:lnTo>
                  <a:lnTo>
                    <a:pt x="73" y="1166"/>
                  </a:lnTo>
                  <a:lnTo>
                    <a:pt x="76" y="1162"/>
                  </a:lnTo>
                  <a:lnTo>
                    <a:pt x="77" y="1160"/>
                  </a:lnTo>
                  <a:lnTo>
                    <a:pt x="78" y="1157"/>
                  </a:lnTo>
                  <a:lnTo>
                    <a:pt x="78" y="1155"/>
                  </a:lnTo>
                  <a:close/>
                  <a:moveTo>
                    <a:pt x="126" y="1125"/>
                  </a:moveTo>
                  <a:lnTo>
                    <a:pt x="135" y="1116"/>
                  </a:lnTo>
                  <a:lnTo>
                    <a:pt x="143" y="1106"/>
                  </a:lnTo>
                  <a:lnTo>
                    <a:pt x="146" y="1103"/>
                  </a:lnTo>
                  <a:lnTo>
                    <a:pt x="148" y="1099"/>
                  </a:lnTo>
                  <a:lnTo>
                    <a:pt x="148" y="1097"/>
                  </a:lnTo>
                  <a:lnTo>
                    <a:pt x="148" y="1094"/>
                  </a:lnTo>
                  <a:lnTo>
                    <a:pt x="147" y="1094"/>
                  </a:lnTo>
                  <a:lnTo>
                    <a:pt x="145" y="1094"/>
                  </a:lnTo>
                  <a:lnTo>
                    <a:pt x="141" y="1094"/>
                  </a:lnTo>
                  <a:lnTo>
                    <a:pt x="137" y="1097"/>
                  </a:lnTo>
                  <a:lnTo>
                    <a:pt x="128" y="1103"/>
                  </a:lnTo>
                  <a:lnTo>
                    <a:pt x="117" y="1111"/>
                  </a:lnTo>
                  <a:lnTo>
                    <a:pt x="107" y="1121"/>
                  </a:lnTo>
                  <a:lnTo>
                    <a:pt x="99" y="1129"/>
                  </a:lnTo>
                  <a:lnTo>
                    <a:pt x="96" y="1134"/>
                  </a:lnTo>
                  <a:lnTo>
                    <a:pt x="95" y="1136"/>
                  </a:lnTo>
                  <a:lnTo>
                    <a:pt x="93" y="1140"/>
                  </a:lnTo>
                  <a:lnTo>
                    <a:pt x="93" y="1141"/>
                  </a:lnTo>
                  <a:lnTo>
                    <a:pt x="96" y="1142"/>
                  </a:lnTo>
                  <a:lnTo>
                    <a:pt x="98" y="1142"/>
                  </a:lnTo>
                  <a:lnTo>
                    <a:pt x="101" y="1141"/>
                  </a:lnTo>
                  <a:lnTo>
                    <a:pt x="105" y="1140"/>
                  </a:lnTo>
                  <a:lnTo>
                    <a:pt x="115" y="1134"/>
                  </a:lnTo>
                  <a:lnTo>
                    <a:pt x="126" y="1125"/>
                  </a:lnTo>
                  <a:close/>
                  <a:moveTo>
                    <a:pt x="199" y="1064"/>
                  </a:moveTo>
                  <a:lnTo>
                    <a:pt x="210" y="1054"/>
                  </a:lnTo>
                  <a:lnTo>
                    <a:pt x="218" y="1045"/>
                  </a:lnTo>
                  <a:lnTo>
                    <a:pt x="221" y="1041"/>
                  </a:lnTo>
                  <a:lnTo>
                    <a:pt x="223" y="1037"/>
                  </a:lnTo>
                  <a:lnTo>
                    <a:pt x="223" y="1034"/>
                  </a:lnTo>
                  <a:lnTo>
                    <a:pt x="223" y="1033"/>
                  </a:lnTo>
                  <a:lnTo>
                    <a:pt x="222" y="1031"/>
                  </a:lnTo>
                  <a:lnTo>
                    <a:pt x="219" y="1031"/>
                  </a:lnTo>
                  <a:lnTo>
                    <a:pt x="216" y="1033"/>
                  </a:lnTo>
                  <a:lnTo>
                    <a:pt x="211" y="1034"/>
                  </a:lnTo>
                  <a:lnTo>
                    <a:pt x="202" y="1040"/>
                  </a:lnTo>
                  <a:lnTo>
                    <a:pt x="190" y="1049"/>
                  </a:lnTo>
                  <a:lnTo>
                    <a:pt x="179" y="1059"/>
                  </a:lnTo>
                  <a:lnTo>
                    <a:pt x="171" y="1068"/>
                  </a:lnTo>
                  <a:lnTo>
                    <a:pt x="168" y="1072"/>
                  </a:lnTo>
                  <a:lnTo>
                    <a:pt x="166" y="1075"/>
                  </a:lnTo>
                  <a:lnTo>
                    <a:pt x="165" y="1078"/>
                  </a:lnTo>
                  <a:lnTo>
                    <a:pt x="166" y="1080"/>
                  </a:lnTo>
                  <a:lnTo>
                    <a:pt x="167" y="1081"/>
                  </a:lnTo>
                  <a:lnTo>
                    <a:pt x="169" y="1081"/>
                  </a:lnTo>
                  <a:lnTo>
                    <a:pt x="173" y="1080"/>
                  </a:lnTo>
                  <a:lnTo>
                    <a:pt x="177" y="1078"/>
                  </a:lnTo>
                  <a:lnTo>
                    <a:pt x="187" y="1072"/>
                  </a:lnTo>
                  <a:lnTo>
                    <a:pt x="199" y="1064"/>
                  </a:lnTo>
                  <a:close/>
                  <a:moveTo>
                    <a:pt x="303" y="967"/>
                  </a:moveTo>
                  <a:lnTo>
                    <a:pt x="300" y="966"/>
                  </a:lnTo>
                  <a:lnTo>
                    <a:pt x="298" y="966"/>
                  </a:lnTo>
                  <a:lnTo>
                    <a:pt x="294" y="967"/>
                  </a:lnTo>
                  <a:lnTo>
                    <a:pt x="289" y="970"/>
                  </a:lnTo>
                  <a:lnTo>
                    <a:pt x="279" y="976"/>
                  </a:lnTo>
                  <a:lnTo>
                    <a:pt x="267" y="985"/>
                  </a:lnTo>
                  <a:lnTo>
                    <a:pt x="255" y="995"/>
                  </a:lnTo>
                  <a:lnTo>
                    <a:pt x="247" y="1004"/>
                  </a:lnTo>
                  <a:lnTo>
                    <a:pt x="244" y="1009"/>
                  </a:lnTo>
                  <a:lnTo>
                    <a:pt x="242" y="1012"/>
                  </a:lnTo>
                  <a:lnTo>
                    <a:pt x="241" y="1015"/>
                  </a:lnTo>
                  <a:lnTo>
                    <a:pt x="242" y="1017"/>
                  </a:lnTo>
                  <a:lnTo>
                    <a:pt x="243" y="1018"/>
                  </a:lnTo>
                  <a:lnTo>
                    <a:pt x="246" y="1018"/>
                  </a:lnTo>
                  <a:lnTo>
                    <a:pt x="249" y="1017"/>
                  </a:lnTo>
                  <a:lnTo>
                    <a:pt x="254" y="1015"/>
                  </a:lnTo>
                  <a:lnTo>
                    <a:pt x="265" y="1009"/>
                  </a:lnTo>
                  <a:lnTo>
                    <a:pt x="276" y="999"/>
                  </a:lnTo>
                  <a:lnTo>
                    <a:pt x="288" y="990"/>
                  </a:lnTo>
                  <a:lnTo>
                    <a:pt x="297" y="980"/>
                  </a:lnTo>
                  <a:lnTo>
                    <a:pt x="300" y="976"/>
                  </a:lnTo>
                  <a:lnTo>
                    <a:pt x="301" y="972"/>
                  </a:lnTo>
                  <a:lnTo>
                    <a:pt x="303" y="970"/>
                  </a:lnTo>
                  <a:lnTo>
                    <a:pt x="303" y="967"/>
                  </a:lnTo>
                  <a:close/>
                  <a:moveTo>
                    <a:pt x="35" y="1264"/>
                  </a:moveTo>
                  <a:lnTo>
                    <a:pt x="44" y="1256"/>
                  </a:lnTo>
                  <a:lnTo>
                    <a:pt x="51" y="1249"/>
                  </a:lnTo>
                  <a:lnTo>
                    <a:pt x="54" y="1243"/>
                  </a:lnTo>
                  <a:lnTo>
                    <a:pt x="54" y="1238"/>
                  </a:lnTo>
                  <a:lnTo>
                    <a:pt x="53" y="1237"/>
                  </a:lnTo>
                  <a:lnTo>
                    <a:pt x="51" y="1237"/>
                  </a:lnTo>
                  <a:lnTo>
                    <a:pt x="48" y="1238"/>
                  </a:lnTo>
                  <a:lnTo>
                    <a:pt x="45" y="1239"/>
                  </a:lnTo>
                  <a:lnTo>
                    <a:pt x="36" y="1245"/>
                  </a:lnTo>
                  <a:lnTo>
                    <a:pt x="27" y="1252"/>
                  </a:lnTo>
                  <a:lnTo>
                    <a:pt x="19" y="1261"/>
                  </a:lnTo>
                  <a:lnTo>
                    <a:pt x="11" y="1269"/>
                  </a:lnTo>
                  <a:lnTo>
                    <a:pt x="8" y="1275"/>
                  </a:lnTo>
                  <a:lnTo>
                    <a:pt x="8" y="1279"/>
                  </a:lnTo>
                  <a:lnTo>
                    <a:pt x="9" y="1280"/>
                  </a:lnTo>
                  <a:lnTo>
                    <a:pt x="11" y="1280"/>
                  </a:lnTo>
                  <a:lnTo>
                    <a:pt x="14" y="1279"/>
                  </a:lnTo>
                  <a:lnTo>
                    <a:pt x="17" y="1277"/>
                  </a:lnTo>
                  <a:lnTo>
                    <a:pt x="26" y="1273"/>
                  </a:lnTo>
                  <a:lnTo>
                    <a:pt x="35" y="1264"/>
                  </a:lnTo>
                  <a:close/>
                  <a:moveTo>
                    <a:pt x="90" y="1198"/>
                  </a:moveTo>
                  <a:lnTo>
                    <a:pt x="80" y="1206"/>
                  </a:lnTo>
                  <a:lnTo>
                    <a:pt x="73" y="1214"/>
                  </a:lnTo>
                  <a:lnTo>
                    <a:pt x="71" y="1218"/>
                  </a:lnTo>
                  <a:lnTo>
                    <a:pt x="70" y="1222"/>
                  </a:lnTo>
                  <a:lnTo>
                    <a:pt x="69" y="1224"/>
                  </a:lnTo>
                  <a:lnTo>
                    <a:pt x="70" y="1225"/>
                  </a:lnTo>
                  <a:lnTo>
                    <a:pt x="71" y="1226"/>
                  </a:lnTo>
                  <a:lnTo>
                    <a:pt x="73" y="1226"/>
                  </a:lnTo>
                  <a:lnTo>
                    <a:pt x="76" y="1225"/>
                  </a:lnTo>
                  <a:lnTo>
                    <a:pt x="79" y="1224"/>
                  </a:lnTo>
                  <a:lnTo>
                    <a:pt x="88" y="1218"/>
                  </a:lnTo>
                  <a:lnTo>
                    <a:pt x="98" y="1211"/>
                  </a:lnTo>
                  <a:lnTo>
                    <a:pt x="107" y="1201"/>
                  </a:lnTo>
                  <a:lnTo>
                    <a:pt x="114" y="1194"/>
                  </a:lnTo>
                  <a:lnTo>
                    <a:pt x="116" y="1191"/>
                  </a:lnTo>
                  <a:lnTo>
                    <a:pt x="118" y="1187"/>
                  </a:lnTo>
                  <a:lnTo>
                    <a:pt x="118" y="1185"/>
                  </a:lnTo>
                  <a:lnTo>
                    <a:pt x="118" y="1184"/>
                  </a:lnTo>
                  <a:lnTo>
                    <a:pt x="117" y="1182"/>
                  </a:lnTo>
                  <a:lnTo>
                    <a:pt x="115" y="1182"/>
                  </a:lnTo>
                  <a:lnTo>
                    <a:pt x="112" y="1182"/>
                  </a:lnTo>
                  <a:lnTo>
                    <a:pt x="108" y="1185"/>
                  </a:lnTo>
                  <a:lnTo>
                    <a:pt x="99" y="1189"/>
                  </a:lnTo>
                  <a:lnTo>
                    <a:pt x="90" y="1198"/>
                  </a:lnTo>
                  <a:close/>
                  <a:moveTo>
                    <a:pt x="186" y="1125"/>
                  </a:moveTo>
                  <a:lnTo>
                    <a:pt x="185" y="1124"/>
                  </a:lnTo>
                  <a:lnTo>
                    <a:pt x="183" y="1124"/>
                  </a:lnTo>
                  <a:lnTo>
                    <a:pt x="179" y="1125"/>
                  </a:lnTo>
                  <a:lnTo>
                    <a:pt x="175" y="1127"/>
                  </a:lnTo>
                  <a:lnTo>
                    <a:pt x="166" y="1132"/>
                  </a:lnTo>
                  <a:lnTo>
                    <a:pt x="156" y="1141"/>
                  </a:lnTo>
                  <a:lnTo>
                    <a:pt x="146" y="1149"/>
                  </a:lnTo>
                  <a:lnTo>
                    <a:pt x="139" y="1159"/>
                  </a:lnTo>
                  <a:lnTo>
                    <a:pt x="136" y="1162"/>
                  </a:lnTo>
                  <a:lnTo>
                    <a:pt x="135" y="1165"/>
                  </a:lnTo>
                  <a:lnTo>
                    <a:pt x="134" y="1168"/>
                  </a:lnTo>
                  <a:lnTo>
                    <a:pt x="134" y="1169"/>
                  </a:lnTo>
                  <a:lnTo>
                    <a:pt x="135" y="1170"/>
                  </a:lnTo>
                  <a:lnTo>
                    <a:pt x="137" y="1170"/>
                  </a:lnTo>
                  <a:lnTo>
                    <a:pt x="141" y="1169"/>
                  </a:lnTo>
                  <a:lnTo>
                    <a:pt x="145" y="1168"/>
                  </a:lnTo>
                  <a:lnTo>
                    <a:pt x="154" y="1162"/>
                  </a:lnTo>
                  <a:lnTo>
                    <a:pt x="165" y="1154"/>
                  </a:lnTo>
                  <a:lnTo>
                    <a:pt x="174" y="1146"/>
                  </a:lnTo>
                  <a:lnTo>
                    <a:pt x="181" y="1136"/>
                  </a:lnTo>
                  <a:lnTo>
                    <a:pt x="184" y="1132"/>
                  </a:lnTo>
                  <a:lnTo>
                    <a:pt x="186" y="1130"/>
                  </a:lnTo>
                  <a:lnTo>
                    <a:pt x="186" y="1128"/>
                  </a:lnTo>
                  <a:lnTo>
                    <a:pt x="186" y="1125"/>
                  </a:lnTo>
                  <a:close/>
                  <a:moveTo>
                    <a:pt x="235" y="1096"/>
                  </a:moveTo>
                  <a:lnTo>
                    <a:pt x="246" y="1086"/>
                  </a:lnTo>
                  <a:lnTo>
                    <a:pt x="253" y="1077"/>
                  </a:lnTo>
                  <a:lnTo>
                    <a:pt x="256" y="1073"/>
                  </a:lnTo>
                  <a:lnTo>
                    <a:pt x="257" y="1069"/>
                  </a:lnTo>
                  <a:lnTo>
                    <a:pt x="259" y="1067"/>
                  </a:lnTo>
                  <a:lnTo>
                    <a:pt x="257" y="1065"/>
                  </a:lnTo>
                  <a:lnTo>
                    <a:pt x="256" y="1065"/>
                  </a:lnTo>
                  <a:lnTo>
                    <a:pt x="254" y="1065"/>
                  </a:lnTo>
                  <a:lnTo>
                    <a:pt x="250" y="1065"/>
                  </a:lnTo>
                  <a:lnTo>
                    <a:pt x="247" y="1067"/>
                  </a:lnTo>
                  <a:lnTo>
                    <a:pt x="237" y="1073"/>
                  </a:lnTo>
                  <a:lnTo>
                    <a:pt x="225" y="1081"/>
                  </a:lnTo>
                  <a:lnTo>
                    <a:pt x="216" y="1091"/>
                  </a:lnTo>
                  <a:lnTo>
                    <a:pt x="208" y="1099"/>
                  </a:lnTo>
                  <a:lnTo>
                    <a:pt x="205" y="1103"/>
                  </a:lnTo>
                  <a:lnTo>
                    <a:pt x="203" y="1106"/>
                  </a:lnTo>
                  <a:lnTo>
                    <a:pt x="203" y="1110"/>
                  </a:lnTo>
                  <a:lnTo>
                    <a:pt x="203" y="1111"/>
                  </a:lnTo>
                  <a:lnTo>
                    <a:pt x="204" y="1112"/>
                  </a:lnTo>
                  <a:lnTo>
                    <a:pt x="206" y="1112"/>
                  </a:lnTo>
                  <a:lnTo>
                    <a:pt x="210" y="1111"/>
                  </a:lnTo>
                  <a:lnTo>
                    <a:pt x="215" y="1110"/>
                  </a:lnTo>
                  <a:lnTo>
                    <a:pt x="224" y="1104"/>
                  </a:lnTo>
                  <a:lnTo>
                    <a:pt x="235" y="1096"/>
                  </a:lnTo>
                  <a:close/>
                  <a:moveTo>
                    <a:pt x="310" y="1034"/>
                  </a:moveTo>
                  <a:lnTo>
                    <a:pt x="320" y="1024"/>
                  </a:lnTo>
                  <a:lnTo>
                    <a:pt x="329" y="1015"/>
                  </a:lnTo>
                  <a:lnTo>
                    <a:pt x="332" y="1011"/>
                  </a:lnTo>
                  <a:lnTo>
                    <a:pt x="333" y="1008"/>
                  </a:lnTo>
                  <a:lnTo>
                    <a:pt x="335" y="1004"/>
                  </a:lnTo>
                  <a:lnTo>
                    <a:pt x="333" y="1003"/>
                  </a:lnTo>
                  <a:lnTo>
                    <a:pt x="332" y="1002"/>
                  </a:lnTo>
                  <a:lnTo>
                    <a:pt x="330" y="1002"/>
                  </a:lnTo>
                  <a:lnTo>
                    <a:pt x="326" y="1003"/>
                  </a:lnTo>
                  <a:lnTo>
                    <a:pt x="322" y="1004"/>
                  </a:lnTo>
                  <a:lnTo>
                    <a:pt x="312" y="1010"/>
                  </a:lnTo>
                  <a:lnTo>
                    <a:pt x="300" y="1018"/>
                  </a:lnTo>
                  <a:lnTo>
                    <a:pt x="289" y="1029"/>
                  </a:lnTo>
                  <a:lnTo>
                    <a:pt x="281" y="1039"/>
                  </a:lnTo>
                  <a:lnTo>
                    <a:pt x="278" y="1042"/>
                  </a:lnTo>
                  <a:lnTo>
                    <a:pt x="276" y="1046"/>
                  </a:lnTo>
                  <a:lnTo>
                    <a:pt x="275" y="1048"/>
                  </a:lnTo>
                  <a:lnTo>
                    <a:pt x="275" y="1050"/>
                  </a:lnTo>
                  <a:lnTo>
                    <a:pt x="278" y="1052"/>
                  </a:lnTo>
                  <a:lnTo>
                    <a:pt x="280" y="1052"/>
                  </a:lnTo>
                  <a:lnTo>
                    <a:pt x="284" y="1050"/>
                  </a:lnTo>
                  <a:lnTo>
                    <a:pt x="287" y="1049"/>
                  </a:lnTo>
                  <a:lnTo>
                    <a:pt x="298" y="1043"/>
                  </a:lnTo>
                  <a:lnTo>
                    <a:pt x="310" y="1034"/>
                  </a:lnTo>
                  <a:close/>
                  <a:moveTo>
                    <a:pt x="44" y="1314"/>
                  </a:moveTo>
                  <a:lnTo>
                    <a:pt x="42" y="1314"/>
                  </a:lnTo>
                  <a:lnTo>
                    <a:pt x="41" y="1313"/>
                  </a:lnTo>
                  <a:lnTo>
                    <a:pt x="38" y="1314"/>
                  </a:lnTo>
                  <a:lnTo>
                    <a:pt x="35" y="1315"/>
                  </a:lnTo>
                  <a:lnTo>
                    <a:pt x="27" y="1320"/>
                  </a:lnTo>
                  <a:lnTo>
                    <a:pt x="19" y="1327"/>
                  </a:lnTo>
                  <a:lnTo>
                    <a:pt x="11" y="1334"/>
                  </a:lnTo>
                  <a:lnTo>
                    <a:pt x="6" y="1343"/>
                  </a:lnTo>
                  <a:lnTo>
                    <a:pt x="2" y="1349"/>
                  </a:lnTo>
                  <a:lnTo>
                    <a:pt x="2" y="1352"/>
                  </a:lnTo>
                  <a:lnTo>
                    <a:pt x="3" y="1352"/>
                  </a:lnTo>
                  <a:lnTo>
                    <a:pt x="4" y="1352"/>
                  </a:lnTo>
                  <a:lnTo>
                    <a:pt x="7" y="1352"/>
                  </a:lnTo>
                  <a:lnTo>
                    <a:pt x="10" y="1351"/>
                  </a:lnTo>
                  <a:lnTo>
                    <a:pt x="17" y="1346"/>
                  </a:lnTo>
                  <a:lnTo>
                    <a:pt x="27" y="1339"/>
                  </a:lnTo>
                  <a:lnTo>
                    <a:pt x="34" y="1331"/>
                  </a:lnTo>
                  <a:lnTo>
                    <a:pt x="40" y="1324"/>
                  </a:lnTo>
                  <a:lnTo>
                    <a:pt x="44" y="1318"/>
                  </a:lnTo>
                  <a:lnTo>
                    <a:pt x="44" y="1314"/>
                  </a:lnTo>
                  <a:close/>
                  <a:moveTo>
                    <a:pt x="84" y="1289"/>
                  </a:moveTo>
                  <a:lnTo>
                    <a:pt x="92" y="1281"/>
                  </a:lnTo>
                  <a:lnTo>
                    <a:pt x="98" y="1274"/>
                  </a:lnTo>
                  <a:lnTo>
                    <a:pt x="102" y="1268"/>
                  </a:lnTo>
                  <a:lnTo>
                    <a:pt x="102" y="1263"/>
                  </a:lnTo>
                  <a:lnTo>
                    <a:pt x="101" y="1263"/>
                  </a:lnTo>
                  <a:lnTo>
                    <a:pt x="98" y="1263"/>
                  </a:lnTo>
                  <a:lnTo>
                    <a:pt x="96" y="1263"/>
                  </a:lnTo>
                  <a:lnTo>
                    <a:pt x="92" y="1264"/>
                  </a:lnTo>
                  <a:lnTo>
                    <a:pt x="85" y="1269"/>
                  </a:lnTo>
                  <a:lnTo>
                    <a:pt x="76" y="1276"/>
                  </a:lnTo>
                  <a:lnTo>
                    <a:pt x="67" y="1285"/>
                  </a:lnTo>
                  <a:lnTo>
                    <a:pt x="61" y="1293"/>
                  </a:lnTo>
                  <a:lnTo>
                    <a:pt x="58" y="1299"/>
                  </a:lnTo>
                  <a:lnTo>
                    <a:pt x="58" y="1302"/>
                  </a:lnTo>
                  <a:lnTo>
                    <a:pt x="59" y="1304"/>
                  </a:lnTo>
                  <a:lnTo>
                    <a:pt x="60" y="1304"/>
                  </a:lnTo>
                  <a:lnTo>
                    <a:pt x="64" y="1302"/>
                  </a:lnTo>
                  <a:lnTo>
                    <a:pt x="66" y="1301"/>
                  </a:lnTo>
                  <a:lnTo>
                    <a:pt x="74" y="1296"/>
                  </a:lnTo>
                  <a:lnTo>
                    <a:pt x="84" y="1289"/>
                  </a:lnTo>
                  <a:close/>
                  <a:moveTo>
                    <a:pt x="143" y="1237"/>
                  </a:moveTo>
                  <a:lnTo>
                    <a:pt x="153" y="1229"/>
                  </a:lnTo>
                  <a:lnTo>
                    <a:pt x="159" y="1222"/>
                  </a:lnTo>
                  <a:lnTo>
                    <a:pt x="161" y="1218"/>
                  </a:lnTo>
                  <a:lnTo>
                    <a:pt x="164" y="1214"/>
                  </a:lnTo>
                  <a:lnTo>
                    <a:pt x="164" y="1212"/>
                  </a:lnTo>
                  <a:lnTo>
                    <a:pt x="164" y="1211"/>
                  </a:lnTo>
                  <a:lnTo>
                    <a:pt x="162" y="1210"/>
                  </a:lnTo>
                  <a:lnTo>
                    <a:pt x="160" y="1210"/>
                  </a:lnTo>
                  <a:lnTo>
                    <a:pt x="156" y="1210"/>
                  </a:lnTo>
                  <a:lnTo>
                    <a:pt x="154" y="1212"/>
                  </a:lnTo>
                  <a:lnTo>
                    <a:pt x="146" y="1217"/>
                  </a:lnTo>
                  <a:lnTo>
                    <a:pt x="136" y="1224"/>
                  </a:lnTo>
                  <a:lnTo>
                    <a:pt x="127" y="1232"/>
                  </a:lnTo>
                  <a:lnTo>
                    <a:pt x="121" y="1241"/>
                  </a:lnTo>
                  <a:lnTo>
                    <a:pt x="118" y="1244"/>
                  </a:lnTo>
                  <a:lnTo>
                    <a:pt x="116" y="1247"/>
                  </a:lnTo>
                  <a:lnTo>
                    <a:pt x="116" y="1249"/>
                  </a:lnTo>
                  <a:lnTo>
                    <a:pt x="116" y="1251"/>
                  </a:lnTo>
                  <a:lnTo>
                    <a:pt x="117" y="1252"/>
                  </a:lnTo>
                  <a:lnTo>
                    <a:pt x="120" y="1252"/>
                  </a:lnTo>
                  <a:lnTo>
                    <a:pt x="123" y="1251"/>
                  </a:lnTo>
                  <a:lnTo>
                    <a:pt x="126" y="1250"/>
                  </a:lnTo>
                  <a:lnTo>
                    <a:pt x="134" y="1244"/>
                  </a:lnTo>
                  <a:lnTo>
                    <a:pt x="143" y="1237"/>
                  </a:lnTo>
                  <a:close/>
                  <a:moveTo>
                    <a:pt x="229" y="1155"/>
                  </a:moveTo>
                  <a:lnTo>
                    <a:pt x="228" y="1154"/>
                  </a:lnTo>
                  <a:lnTo>
                    <a:pt x="225" y="1154"/>
                  </a:lnTo>
                  <a:lnTo>
                    <a:pt x="222" y="1155"/>
                  </a:lnTo>
                  <a:lnTo>
                    <a:pt x="218" y="1156"/>
                  </a:lnTo>
                  <a:lnTo>
                    <a:pt x="210" y="1162"/>
                  </a:lnTo>
                  <a:lnTo>
                    <a:pt x="199" y="1169"/>
                  </a:lnTo>
                  <a:lnTo>
                    <a:pt x="190" y="1179"/>
                  </a:lnTo>
                  <a:lnTo>
                    <a:pt x="183" y="1186"/>
                  </a:lnTo>
                  <a:lnTo>
                    <a:pt x="180" y="1189"/>
                  </a:lnTo>
                  <a:lnTo>
                    <a:pt x="179" y="1193"/>
                  </a:lnTo>
                  <a:lnTo>
                    <a:pt x="178" y="1195"/>
                  </a:lnTo>
                  <a:lnTo>
                    <a:pt x="179" y="1198"/>
                  </a:lnTo>
                  <a:lnTo>
                    <a:pt x="180" y="1199"/>
                  </a:lnTo>
                  <a:lnTo>
                    <a:pt x="183" y="1199"/>
                  </a:lnTo>
                  <a:lnTo>
                    <a:pt x="185" y="1198"/>
                  </a:lnTo>
                  <a:lnTo>
                    <a:pt x="188" y="1197"/>
                  </a:lnTo>
                  <a:lnTo>
                    <a:pt x="198" y="1191"/>
                  </a:lnTo>
                  <a:lnTo>
                    <a:pt x="208" y="1184"/>
                  </a:lnTo>
                  <a:lnTo>
                    <a:pt x="217" y="1174"/>
                  </a:lnTo>
                  <a:lnTo>
                    <a:pt x="224" y="1166"/>
                  </a:lnTo>
                  <a:lnTo>
                    <a:pt x="227" y="1162"/>
                  </a:lnTo>
                  <a:lnTo>
                    <a:pt x="228" y="1160"/>
                  </a:lnTo>
                  <a:lnTo>
                    <a:pt x="229" y="1157"/>
                  </a:lnTo>
                  <a:lnTo>
                    <a:pt x="229" y="1155"/>
                  </a:lnTo>
                  <a:close/>
                  <a:moveTo>
                    <a:pt x="298" y="1098"/>
                  </a:moveTo>
                  <a:lnTo>
                    <a:pt x="295" y="1097"/>
                  </a:lnTo>
                  <a:lnTo>
                    <a:pt x="293" y="1097"/>
                  </a:lnTo>
                  <a:lnTo>
                    <a:pt x="291" y="1097"/>
                  </a:lnTo>
                  <a:lnTo>
                    <a:pt x="286" y="1099"/>
                  </a:lnTo>
                  <a:lnTo>
                    <a:pt x="278" y="1104"/>
                  </a:lnTo>
                  <a:lnTo>
                    <a:pt x="267" y="1112"/>
                  </a:lnTo>
                  <a:lnTo>
                    <a:pt x="256" y="1122"/>
                  </a:lnTo>
                  <a:lnTo>
                    <a:pt x="249" y="1130"/>
                  </a:lnTo>
                  <a:lnTo>
                    <a:pt x="247" y="1134"/>
                  </a:lnTo>
                  <a:lnTo>
                    <a:pt x="244" y="1137"/>
                  </a:lnTo>
                  <a:lnTo>
                    <a:pt x="244" y="1140"/>
                  </a:lnTo>
                  <a:lnTo>
                    <a:pt x="244" y="1142"/>
                  </a:lnTo>
                  <a:lnTo>
                    <a:pt x="246" y="1142"/>
                  </a:lnTo>
                  <a:lnTo>
                    <a:pt x="248" y="1143"/>
                  </a:lnTo>
                  <a:lnTo>
                    <a:pt x="251" y="1142"/>
                  </a:lnTo>
                  <a:lnTo>
                    <a:pt x="255" y="1140"/>
                  </a:lnTo>
                  <a:lnTo>
                    <a:pt x="265" y="1135"/>
                  </a:lnTo>
                  <a:lnTo>
                    <a:pt x="275" y="1127"/>
                  </a:lnTo>
                  <a:lnTo>
                    <a:pt x="286" y="1117"/>
                  </a:lnTo>
                  <a:lnTo>
                    <a:pt x="293" y="1109"/>
                  </a:lnTo>
                  <a:lnTo>
                    <a:pt x="295" y="1105"/>
                  </a:lnTo>
                  <a:lnTo>
                    <a:pt x="297" y="1102"/>
                  </a:lnTo>
                  <a:lnTo>
                    <a:pt x="298" y="1099"/>
                  </a:lnTo>
                  <a:lnTo>
                    <a:pt x="298" y="1098"/>
                  </a:lnTo>
                  <a:close/>
                  <a:moveTo>
                    <a:pt x="348" y="1068"/>
                  </a:moveTo>
                  <a:lnTo>
                    <a:pt x="357" y="1059"/>
                  </a:lnTo>
                  <a:lnTo>
                    <a:pt x="366" y="1049"/>
                  </a:lnTo>
                  <a:lnTo>
                    <a:pt x="368" y="1046"/>
                  </a:lnTo>
                  <a:lnTo>
                    <a:pt x="370" y="1042"/>
                  </a:lnTo>
                  <a:lnTo>
                    <a:pt x="370" y="1040"/>
                  </a:lnTo>
                  <a:lnTo>
                    <a:pt x="370" y="1037"/>
                  </a:lnTo>
                  <a:lnTo>
                    <a:pt x="369" y="1036"/>
                  </a:lnTo>
                  <a:lnTo>
                    <a:pt x="367" y="1036"/>
                  </a:lnTo>
                  <a:lnTo>
                    <a:pt x="363" y="1037"/>
                  </a:lnTo>
                  <a:lnTo>
                    <a:pt x="358" y="1039"/>
                  </a:lnTo>
                  <a:lnTo>
                    <a:pt x="349" y="1045"/>
                  </a:lnTo>
                  <a:lnTo>
                    <a:pt x="338" y="1053"/>
                  </a:lnTo>
                  <a:lnTo>
                    <a:pt x="327" y="1062"/>
                  </a:lnTo>
                  <a:lnTo>
                    <a:pt x="319" y="1072"/>
                  </a:lnTo>
                  <a:lnTo>
                    <a:pt x="317" y="1075"/>
                  </a:lnTo>
                  <a:lnTo>
                    <a:pt x="314" y="1079"/>
                  </a:lnTo>
                  <a:lnTo>
                    <a:pt x="314" y="1081"/>
                  </a:lnTo>
                  <a:lnTo>
                    <a:pt x="314" y="1084"/>
                  </a:lnTo>
                  <a:lnTo>
                    <a:pt x="316" y="1085"/>
                  </a:lnTo>
                  <a:lnTo>
                    <a:pt x="318" y="1085"/>
                  </a:lnTo>
                  <a:lnTo>
                    <a:pt x="322" y="1084"/>
                  </a:lnTo>
                  <a:lnTo>
                    <a:pt x="326" y="1083"/>
                  </a:lnTo>
                  <a:lnTo>
                    <a:pt x="336" y="1077"/>
                  </a:lnTo>
                  <a:lnTo>
                    <a:pt x="348" y="1068"/>
                  </a:lnTo>
                  <a:close/>
                  <a:moveTo>
                    <a:pt x="45" y="1384"/>
                  </a:moveTo>
                  <a:lnTo>
                    <a:pt x="44" y="1383"/>
                  </a:lnTo>
                  <a:lnTo>
                    <a:pt x="42" y="1383"/>
                  </a:lnTo>
                  <a:lnTo>
                    <a:pt x="40" y="1384"/>
                  </a:lnTo>
                  <a:lnTo>
                    <a:pt x="36" y="1386"/>
                  </a:lnTo>
                  <a:lnTo>
                    <a:pt x="30" y="1389"/>
                  </a:lnTo>
                  <a:lnTo>
                    <a:pt x="22" y="1395"/>
                  </a:lnTo>
                  <a:lnTo>
                    <a:pt x="15" y="1402"/>
                  </a:lnTo>
                  <a:lnTo>
                    <a:pt x="10" y="1409"/>
                  </a:lnTo>
                  <a:lnTo>
                    <a:pt x="7" y="1415"/>
                  </a:lnTo>
                  <a:lnTo>
                    <a:pt x="7" y="1419"/>
                  </a:lnTo>
                  <a:lnTo>
                    <a:pt x="8" y="1419"/>
                  </a:lnTo>
                  <a:lnTo>
                    <a:pt x="9" y="1419"/>
                  </a:lnTo>
                  <a:lnTo>
                    <a:pt x="11" y="1419"/>
                  </a:lnTo>
                  <a:lnTo>
                    <a:pt x="15" y="1418"/>
                  </a:lnTo>
                  <a:lnTo>
                    <a:pt x="22" y="1413"/>
                  </a:lnTo>
                  <a:lnTo>
                    <a:pt x="29" y="1407"/>
                  </a:lnTo>
                  <a:lnTo>
                    <a:pt x="36" y="1400"/>
                  </a:lnTo>
                  <a:lnTo>
                    <a:pt x="42" y="1393"/>
                  </a:lnTo>
                  <a:lnTo>
                    <a:pt x="45" y="1388"/>
                  </a:lnTo>
                  <a:lnTo>
                    <a:pt x="45" y="1384"/>
                  </a:lnTo>
                  <a:close/>
                  <a:moveTo>
                    <a:pt x="98" y="1338"/>
                  </a:moveTo>
                  <a:lnTo>
                    <a:pt x="97" y="1337"/>
                  </a:lnTo>
                  <a:lnTo>
                    <a:pt x="95" y="1337"/>
                  </a:lnTo>
                  <a:lnTo>
                    <a:pt x="92" y="1337"/>
                  </a:lnTo>
                  <a:lnTo>
                    <a:pt x="89" y="1338"/>
                  </a:lnTo>
                  <a:lnTo>
                    <a:pt x="82" y="1343"/>
                  </a:lnTo>
                  <a:lnTo>
                    <a:pt x="73" y="1350"/>
                  </a:lnTo>
                  <a:lnTo>
                    <a:pt x="66" y="1357"/>
                  </a:lnTo>
                  <a:lnTo>
                    <a:pt x="60" y="1364"/>
                  </a:lnTo>
                  <a:lnTo>
                    <a:pt x="58" y="1369"/>
                  </a:lnTo>
                  <a:lnTo>
                    <a:pt x="58" y="1374"/>
                  </a:lnTo>
                  <a:lnTo>
                    <a:pt x="59" y="1374"/>
                  </a:lnTo>
                  <a:lnTo>
                    <a:pt x="60" y="1374"/>
                  </a:lnTo>
                  <a:lnTo>
                    <a:pt x="63" y="1374"/>
                  </a:lnTo>
                  <a:lnTo>
                    <a:pt x="66" y="1372"/>
                  </a:lnTo>
                  <a:lnTo>
                    <a:pt x="73" y="1368"/>
                  </a:lnTo>
                  <a:lnTo>
                    <a:pt x="82" y="1362"/>
                  </a:lnTo>
                  <a:lnTo>
                    <a:pt x="89" y="1353"/>
                  </a:lnTo>
                  <a:lnTo>
                    <a:pt x="95" y="1346"/>
                  </a:lnTo>
                  <a:lnTo>
                    <a:pt x="97" y="1342"/>
                  </a:lnTo>
                  <a:lnTo>
                    <a:pt x="98" y="1338"/>
                  </a:lnTo>
                  <a:close/>
                  <a:moveTo>
                    <a:pt x="154" y="1288"/>
                  </a:moveTo>
                  <a:lnTo>
                    <a:pt x="153" y="1288"/>
                  </a:lnTo>
                  <a:lnTo>
                    <a:pt x="150" y="1288"/>
                  </a:lnTo>
                  <a:lnTo>
                    <a:pt x="148" y="1288"/>
                  </a:lnTo>
                  <a:lnTo>
                    <a:pt x="145" y="1289"/>
                  </a:lnTo>
                  <a:lnTo>
                    <a:pt x="137" y="1294"/>
                  </a:lnTo>
                  <a:lnTo>
                    <a:pt x="128" y="1301"/>
                  </a:lnTo>
                  <a:lnTo>
                    <a:pt x="120" y="1308"/>
                  </a:lnTo>
                  <a:lnTo>
                    <a:pt x="114" y="1317"/>
                  </a:lnTo>
                  <a:lnTo>
                    <a:pt x="112" y="1319"/>
                  </a:lnTo>
                  <a:lnTo>
                    <a:pt x="111" y="1323"/>
                  </a:lnTo>
                  <a:lnTo>
                    <a:pt x="110" y="1325"/>
                  </a:lnTo>
                  <a:lnTo>
                    <a:pt x="111" y="1326"/>
                  </a:lnTo>
                  <a:lnTo>
                    <a:pt x="112" y="1327"/>
                  </a:lnTo>
                  <a:lnTo>
                    <a:pt x="114" y="1327"/>
                  </a:lnTo>
                  <a:lnTo>
                    <a:pt x="116" y="1326"/>
                  </a:lnTo>
                  <a:lnTo>
                    <a:pt x="120" y="1325"/>
                  </a:lnTo>
                  <a:lnTo>
                    <a:pt x="128" y="1320"/>
                  </a:lnTo>
                  <a:lnTo>
                    <a:pt x="136" y="1313"/>
                  </a:lnTo>
                  <a:lnTo>
                    <a:pt x="145" y="1306"/>
                  </a:lnTo>
                  <a:lnTo>
                    <a:pt x="150" y="1299"/>
                  </a:lnTo>
                  <a:lnTo>
                    <a:pt x="153" y="1293"/>
                  </a:lnTo>
                  <a:lnTo>
                    <a:pt x="154" y="1288"/>
                  </a:lnTo>
                  <a:close/>
                  <a:moveTo>
                    <a:pt x="194" y="1264"/>
                  </a:moveTo>
                  <a:lnTo>
                    <a:pt x="203" y="1256"/>
                  </a:lnTo>
                  <a:lnTo>
                    <a:pt x="209" y="1248"/>
                  </a:lnTo>
                  <a:lnTo>
                    <a:pt x="211" y="1245"/>
                  </a:lnTo>
                  <a:lnTo>
                    <a:pt x="212" y="1242"/>
                  </a:lnTo>
                  <a:lnTo>
                    <a:pt x="213" y="1239"/>
                  </a:lnTo>
                  <a:lnTo>
                    <a:pt x="212" y="1238"/>
                  </a:lnTo>
                  <a:lnTo>
                    <a:pt x="211" y="1237"/>
                  </a:lnTo>
                  <a:lnTo>
                    <a:pt x="209" y="1237"/>
                  </a:lnTo>
                  <a:lnTo>
                    <a:pt x="206" y="1237"/>
                  </a:lnTo>
                  <a:lnTo>
                    <a:pt x="203" y="1239"/>
                  </a:lnTo>
                  <a:lnTo>
                    <a:pt x="194" y="1244"/>
                  </a:lnTo>
                  <a:lnTo>
                    <a:pt x="186" y="1250"/>
                  </a:lnTo>
                  <a:lnTo>
                    <a:pt x="178" y="1258"/>
                  </a:lnTo>
                  <a:lnTo>
                    <a:pt x="171" y="1267"/>
                  </a:lnTo>
                  <a:lnTo>
                    <a:pt x="168" y="1270"/>
                  </a:lnTo>
                  <a:lnTo>
                    <a:pt x="167" y="1273"/>
                  </a:lnTo>
                  <a:lnTo>
                    <a:pt x="167" y="1275"/>
                  </a:lnTo>
                  <a:lnTo>
                    <a:pt x="167" y="1277"/>
                  </a:lnTo>
                  <a:lnTo>
                    <a:pt x="168" y="1277"/>
                  </a:lnTo>
                  <a:lnTo>
                    <a:pt x="171" y="1277"/>
                  </a:lnTo>
                  <a:lnTo>
                    <a:pt x="173" y="1277"/>
                  </a:lnTo>
                  <a:lnTo>
                    <a:pt x="177" y="1276"/>
                  </a:lnTo>
                  <a:lnTo>
                    <a:pt x="185" y="1270"/>
                  </a:lnTo>
                  <a:lnTo>
                    <a:pt x="194" y="1264"/>
                  </a:lnTo>
                  <a:close/>
                  <a:moveTo>
                    <a:pt x="255" y="1212"/>
                  </a:moveTo>
                  <a:lnTo>
                    <a:pt x="265" y="1204"/>
                  </a:lnTo>
                  <a:lnTo>
                    <a:pt x="272" y="1195"/>
                  </a:lnTo>
                  <a:lnTo>
                    <a:pt x="273" y="1192"/>
                  </a:lnTo>
                  <a:lnTo>
                    <a:pt x="275" y="1189"/>
                  </a:lnTo>
                  <a:lnTo>
                    <a:pt x="275" y="1187"/>
                  </a:lnTo>
                  <a:lnTo>
                    <a:pt x="275" y="1185"/>
                  </a:lnTo>
                  <a:lnTo>
                    <a:pt x="274" y="1184"/>
                  </a:lnTo>
                  <a:lnTo>
                    <a:pt x="272" y="1184"/>
                  </a:lnTo>
                  <a:lnTo>
                    <a:pt x="268" y="1185"/>
                  </a:lnTo>
                  <a:lnTo>
                    <a:pt x="265" y="1186"/>
                  </a:lnTo>
                  <a:lnTo>
                    <a:pt x="256" y="1191"/>
                  </a:lnTo>
                  <a:lnTo>
                    <a:pt x="247" y="1198"/>
                  </a:lnTo>
                  <a:lnTo>
                    <a:pt x="238" y="1206"/>
                  </a:lnTo>
                  <a:lnTo>
                    <a:pt x="231" y="1214"/>
                  </a:lnTo>
                  <a:lnTo>
                    <a:pt x="229" y="1218"/>
                  </a:lnTo>
                  <a:lnTo>
                    <a:pt x="228" y="1220"/>
                  </a:lnTo>
                  <a:lnTo>
                    <a:pt x="227" y="1224"/>
                  </a:lnTo>
                  <a:lnTo>
                    <a:pt x="228" y="1225"/>
                  </a:lnTo>
                  <a:lnTo>
                    <a:pt x="229" y="1226"/>
                  </a:lnTo>
                  <a:lnTo>
                    <a:pt x="231" y="1226"/>
                  </a:lnTo>
                  <a:lnTo>
                    <a:pt x="234" y="1225"/>
                  </a:lnTo>
                  <a:lnTo>
                    <a:pt x="237" y="1224"/>
                  </a:lnTo>
                  <a:lnTo>
                    <a:pt x="246" y="1219"/>
                  </a:lnTo>
                  <a:lnTo>
                    <a:pt x="255" y="1212"/>
                  </a:lnTo>
                  <a:close/>
                  <a:moveTo>
                    <a:pt x="342" y="1130"/>
                  </a:moveTo>
                  <a:lnTo>
                    <a:pt x="339" y="1129"/>
                  </a:lnTo>
                  <a:lnTo>
                    <a:pt x="337" y="1129"/>
                  </a:lnTo>
                  <a:lnTo>
                    <a:pt x="335" y="1129"/>
                  </a:lnTo>
                  <a:lnTo>
                    <a:pt x="331" y="1130"/>
                  </a:lnTo>
                  <a:lnTo>
                    <a:pt x="322" y="1136"/>
                  </a:lnTo>
                  <a:lnTo>
                    <a:pt x="312" y="1143"/>
                  </a:lnTo>
                  <a:lnTo>
                    <a:pt x="301" y="1153"/>
                  </a:lnTo>
                  <a:lnTo>
                    <a:pt x="294" y="1161"/>
                  </a:lnTo>
                  <a:lnTo>
                    <a:pt x="292" y="1165"/>
                  </a:lnTo>
                  <a:lnTo>
                    <a:pt x="291" y="1167"/>
                  </a:lnTo>
                  <a:lnTo>
                    <a:pt x="291" y="1170"/>
                  </a:lnTo>
                  <a:lnTo>
                    <a:pt x="291" y="1172"/>
                  </a:lnTo>
                  <a:lnTo>
                    <a:pt x="292" y="1173"/>
                  </a:lnTo>
                  <a:lnTo>
                    <a:pt x="294" y="1173"/>
                  </a:lnTo>
                  <a:lnTo>
                    <a:pt x="298" y="1172"/>
                  </a:lnTo>
                  <a:lnTo>
                    <a:pt x="301" y="1170"/>
                  </a:lnTo>
                  <a:lnTo>
                    <a:pt x="310" y="1166"/>
                  </a:lnTo>
                  <a:lnTo>
                    <a:pt x="320" y="1157"/>
                  </a:lnTo>
                  <a:lnTo>
                    <a:pt x="330" y="1149"/>
                  </a:lnTo>
                  <a:lnTo>
                    <a:pt x="337" y="1141"/>
                  </a:lnTo>
                  <a:lnTo>
                    <a:pt x="339" y="1137"/>
                  </a:lnTo>
                  <a:lnTo>
                    <a:pt x="341" y="1134"/>
                  </a:lnTo>
                  <a:lnTo>
                    <a:pt x="342" y="1131"/>
                  </a:lnTo>
                  <a:lnTo>
                    <a:pt x="342" y="1130"/>
                  </a:lnTo>
                  <a:close/>
                  <a:moveTo>
                    <a:pt x="36" y="1458"/>
                  </a:moveTo>
                  <a:lnTo>
                    <a:pt x="29" y="1465"/>
                  </a:lnTo>
                  <a:lnTo>
                    <a:pt x="25" y="1471"/>
                  </a:lnTo>
                  <a:lnTo>
                    <a:pt x="22" y="1476"/>
                  </a:lnTo>
                  <a:lnTo>
                    <a:pt x="22" y="1479"/>
                  </a:lnTo>
                  <a:lnTo>
                    <a:pt x="25" y="1481"/>
                  </a:lnTo>
                  <a:lnTo>
                    <a:pt x="29" y="1478"/>
                  </a:lnTo>
                  <a:lnTo>
                    <a:pt x="36" y="1475"/>
                  </a:lnTo>
                  <a:lnTo>
                    <a:pt x="42" y="1469"/>
                  </a:lnTo>
                  <a:lnTo>
                    <a:pt x="50" y="1463"/>
                  </a:lnTo>
                  <a:lnTo>
                    <a:pt x="54" y="1457"/>
                  </a:lnTo>
                  <a:lnTo>
                    <a:pt x="57" y="1452"/>
                  </a:lnTo>
                  <a:lnTo>
                    <a:pt x="57" y="1449"/>
                  </a:lnTo>
                  <a:lnTo>
                    <a:pt x="54" y="1447"/>
                  </a:lnTo>
                  <a:lnTo>
                    <a:pt x="50" y="1449"/>
                  </a:lnTo>
                  <a:lnTo>
                    <a:pt x="44" y="1453"/>
                  </a:lnTo>
                  <a:lnTo>
                    <a:pt x="36" y="1458"/>
                  </a:lnTo>
                  <a:close/>
                  <a:moveTo>
                    <a:pt x="83" y="1416"/>
                  </a:moveTo>
                  <a:lnTo>
                    <a:pt x="76" y="1422"/>
                  </a:lnTo>
                  <a:lnTo>
                    <a:pt x="71" y="1429"/>
                  </a:lnTo>
                  <a:lnTo>
                    <a:pt x="69" y="1434"/>
                  </a:lnTo>
                  <a:lnTo>
                    <a:pt x="69" y="1438"/>
                  </a:lnTo>
                  <a:lnTo>
                    <a:pt x="70" y="1439"/>
                  </a:lnTo>
                  <a:lnTo>
                    <a:pt x="71" y="1439"/>
                  </a:lnTo>
                  <a:lnTo>
                    <a:pt x="73" y="1439"/>
                  </a:lnTo>
                  <a:lnTo>
                    <a:pt x="76" y="1438"/>
                  </a:lnTo>
                  <a:lnTo>
                    <a:pt x="83" y="1433"/>
                  </a:lnTo>
                  <a:lnTo>
                    <a:pt x="90" y="1427"/>
                  </a:lnTo>
                  <a:lnTo>
                    <a:pt x="97" y="1420"/>
                  </a:lnTo>
                  <a:lnTo>
                    <a:pt x="102" y="1414"/>
                  </a:lnTo>
                  <a:lnTo>
                    <a:pt x="105" y="1409"/>
                  </a:lnTo>
                  <a:lnTo>
                    <a:pt x="105" y="1406"/>
                  </a:lnTo>
                  <a:lnTo>
                    <a:pt x="104" y="1405"/>
                  </a:lnTo>
                  <a:lnTo>
                    <a:pt x="102" y="1405"/>
                  </a:lnTo>
                  <a:lnTo>
                    <a:pt x="99" y="1405"/>
                  </a:lnTo>
                  <a:lnTo>
                    <a:pt x="97" y="1406"/>
                  </a:lnTo>
                  <a:lnTo>
                    <a:pt x="90" y="1410"/>
                  </a:lnTo>
                  <a:lnTo>
                    <a:pt x="83" y="1416"/>
                  </a:lnTo>
                  <a:close/>
                  <a:moveTo>
                    <a:pt x="155" y="1361"/>
                  </a:moveTo>
                  <a:lnTo>
                    <a:pt x="154" y="1359"/>
                  </a:lnTo>
                  <a:lnTo>
                    <a:pt x="153" y="1359"/>
                  </a:lnTo>
                  <a:lnTo>
                    <a:pt x="150" y="1361"/>
                  </a:lnTo>
                  <a:lnTo>
                    <a:pt x="147" y="1362"/>
                  </a:lnTo>
                  <a:lnTo>
                    <a:pt x="141" y="1365"/>
                  </a:lnTo>
                  <a:lnTo>
                    <a:pt x="133" y="1371"/>
                  </a:lnTo>
                  <a:lnTo>
                    <a:pt x="126" y="1378"/>
                  </a:lnTo>
                  <a:lnTo>
                    <a:pt x="120" y="1386"/>
                  </a:lnTo>
                  <a:lnTo>
                    <a:pt x="117" y="1391"/>
                  </a:lnTo>
                  <a:lnTo>
                    <a:pt x="117" y="1395"/>
                  </a:lnTo>
                  <a:lnTo>
                    <a:pt x="118" y="1395"/>
                  </a:lnTo>
                  <a:lnTo>
                    <a:pt x="120" y="1396"/>
                  </a:lnTo>
                  <a:lnTo>
                    <a:pt x="122" y="1395"/>
                  </a:lnTo>
                  <a:lnTo>
                    <a:pt x="126" y="1394"/>
                  </a:lnTo>
                  <a:lnTo>
                    <a:pt x="133" y="1390"/>
                  </a:lnTo>
                  <a:lnTo>
                    <a:pt x="140" y="1383"/>
                  </a:lnTo>
                  <a:lnTo>
                    <a:pt x="147" y="1376"/>
                  </a:lnTo>
                  <a:lnTo>
                    <a:pt x="153" y="1370"/>
                  </a:lnTo>
                  <a:lnTo>
                    <a:pt x="155" y="1364"/>
                  </a:lnTo>
                  <a:lnTo>
                    <a:pt x="155" y="1361"/>
                  </a:lnTo>
                  <a:close/>
                  <a:moveTo>
                    <a:pt x="210" y="1314"/>
                  </a:moveTo>
                  <a:lnTo>
                    <a:pt x="209" y="1313"/>
                  </a:lnTo>
                  <a:lnTo>
                    <a:pt x="206" y="1313"/>
                  </a:lnTo>
                  <a:lnTo>
                    <a:pt x="204" y="1313"/>
                  </a:lnTo>
                  <a:lnTo>
                    <a:pt x="200" y="1314"/>
                  </a:lnTo>
                  <a:lnTo>
                    <a:pt x="193" y="1319"/>
                  </a:lnTo>
                  <a:lnTo>
                    <a:pt x="185" y="1325"/>
                  </a:lnTo>
                  <a:lnTo>
                    <a:pt x="177" y="1333"/>
                  </a:lnTo>
                  <a:lnTo>
                    <a:pt x="172" y="1340"/>
                  </a:lnTo>
                  <a:lnTo>
                    <a:pt x="168" y="1346"/>
                  </a:lnTo>
                  <a:lnTo>
                    <a:pt x="168" y="1350"/>
                  </a:lnTo>
                  <a:lnTo>
                    <a:pt x="169" y="1350"/>
                  </a:lnTo>
                  <a:lnTo>
                    <a:pt x="172" y="1351"/>
                  </a:lnTo>
                  <a:lnTo>
                    <a:pt x="174" y="1350"/>
                  </a:lnTo>
                  <a:lnTo>
                    <a:pt x="177" y="1349"/>
                  </a:lnTo>
                  <a:lnTo>
                    <a:pt x="184" y="1344"/>
                  </a:lnTo>
                  <a:lnTo>
                    <a:pt x="192" y="1338"/>
                  </a:lnTo>
                  <a:lnTo>
                    <a:pt x="200" y="1331"/>
                  </a:lnTo>
                  <a:lnTo>
                    <a:pt x="206" y="1324"/>
                  </a:lnTo>
                  <a:lnTo>
                    <a:pt x="209" y="1318"/>
                  </a:lnTo>
                  <a:lnTo>
                    <a:pt x="210" y="1314"/>
                  </a:lnTo>
                  <a:close/>
                  <a:moveTo>
                    <a:pt x="266" y="1266"/>
                  </a:moveTo>
                  <a:lnTo>
                    <a:pt x="265" y="1264"/>
                  </a:lnTo>
                  <a:lnTo>
                    <a:pt x="263" y="1264"/>
                  </a:lnTo>
                  <a:lnTo>
                    <a:pt x="260" y="1264"/>
                  </a:lnTo>
                  <a:lnTo>
                    <a:pt x="257" y="1266"/>
                  </a:lnTo>
                  <a:lnTo>
                    <a:pt x="249" y="1270"/>
                  </a:lnTo>
                  <a:lnTo>
                    <a:pt x="241" y="1277"/>
                  </a:lnTo>
                  <a:lnTo>
                    <a:pt x="232" y="1285"/>
                  </a:lnTo>
                  <a:lnTo>
                    <a:pt x="227" y="1293"/>
                  </a:lnTo>
                  <a:lnTo>
                    <a:pt x="224" y="1295"/>
                  </a:lnTo>
                  <a:lnTo>
                    <a:pt x="223" y="1299"/>
                  </a:lnTo>
                  <a:lnTo>
                    <a:pt x="222" y="1301"/>
                  </a:lnTo>
                  <a:lnTo>
                    <a:pt x="223" y="1302"/>
                  </a:lnTo>
                  <a:lnTo>
                    <a:pt x="224" y="1304"/>
                  </a:lnTo>
                  <a:lnTo>
                    <a:pt x="225" y="1304"/>
                  </a:lnTo>
                  <a:lnTo>
                    <a:pt x="229" y="1302"/>
                  </a:lnTo>
                  <a:lnTo>
                    <a:pt x="231" y="1301"/>
                  </a:lnTo>
                  <a:lnTo>
                    <a:pt x="240" y="1296"/>
                  </a:lnTo>
                  <a:lnTo>
                    <a:pt x="248" y="1290"/>
                  </a:lnTo>
                  <a:lnTo>
                    <a:pt x="256" y="1282"/>
                  </a:lnTo>
                  <a:lnTo>
                    <a:pt x="262" y="1275"/>
                  </a:lnTo>
                  <a:lnTo>
                    <a:pt x="266" y="1269"/>
                  </a:lnTo>
                  <a:lnTo>
                    <a:pt x="266" y="1266"/>
                  </a:lnTo>
                  <a:close/>
                  <a:moveTo>
                    <a:pt x="307" y="1241"/>
                  </a:moveTo>
                  <a:lnTo>
                    <a:pt x="316" y="1232"/>
                  </a:lnTo>
                  <a:lnTo>
                    <a:pt x="323" y="1225"/>
                  </a:lnTo>
                  <a:lnTo>
                    <a:pt x="325" y="1222"/>
                  </a:lnTo>
                  <a:lnTo>
                    <a:pt x="326" y="1218"/>
                  </a:lnTo>
                  <a:lnTo>
                    <a:pt x="326" y="1216"/>
                  </a:lnTo>
                  <a:lnTo>
                    <a:pt x="326" y="1214"/>
                  </a:lnTo>
                  <a:lnTo>
                    <a:pt x="325" y="1213"/>
                  </a:lnTo>
                  <a:lnTo>
                    <a:pt x="323" y="1213"/>
                  </a:lnTo>
                  <a:lnTo>
                    <a:pt x="320" y="1214"/>
                  </a:lnTo>
                  <a:lnTo>
                    <a:pt x="317" y="1216"/>
                  </a:lnTo>
                  <a:lnTo>
                    <a:pt x="308" y="1220"/>
                  </a:lnTo>
                  <a:lnTo>
                    <a:pt x="299" y="1226"/>
                  </a:lnTo>
                  <a:lnTo>
                    <a:pt x="291" y="1235"/>
                  </a:lnTo>
                  <a:lnTo>
                    <a:pt x="284" y="1243"/>
                  </a:lnTo>
                  <a:lnTo>
                    <a:pt x="281" y="1247"/>
                  </a:lnTo>
                  <a:lnTo>
                    <a:pt x="280" y="1249"/>
                  </a:lnTo>
                  <a:lnTo>
                    <a:pt x="280" y="1251"/>
                  </a:lnTo>
                  <a:lnTo>
                    <a:pt x="280" y="1254"/>
                  </a:lnTo>
                  <a:lnTo>
                    <a:pt x="281" y="1255"/>
                  </a:lnTo>
                  <a:lnTo>
                    <a:pt x="284" y="1255"/>
                  </a:lnTo>
                  <a:lnTo>
                    <a:pt x="286" y="1254"/>
                  </a:lnTo>
                  <a:lnTo>
                    <a:pt x="289" y="1252"/>
                  </a:lnTo>
                  <a:lnTo>
                    <a:pt x="298" y="1248"/>
                  </a:lnTo>
                  <a:lnTo>
                    <a:pt x="307" y="1241"/>
                  </a:lnTo>
                  <a:close/>
                  <a:moveTo>
                    <a:pt x="148" y="1437"/>
                  </a:moveTo>
                  <a:lnTo>
                    <a:pt x="141" y="1444"/>
                  </a:lnTo>
                  <a:lnTo>
                    <a:pt x="136" y="1450"/>
                  </a:lnTo>
                  <a:lnTo>
                    <a:pt x="134" y="1454"/>
                  </a:lnTo>
                  <a:lnTo>
                    <a:pt x="134" y="1458"/>
                  </a:lnTo>
                  <a:lnTo>
                    <a:pt x="136" y="1459"/>
                  </a:lnTo>
                  <a:lnTo>
                    <a:pt x="141" y="1458"/>
                  </a:lnTo>
                  <a:lnTo>
                    <a:pt x="148" y="1454"/>
                  </a:lnTo>
                  <a:lnTo>
                    <a:pt x="155" y="1449"/>
                  </a:lnTo>
                  <a:lnTo>
                    <a:pt x="161" y="1441"/>
                  </a:lnTo>
                  <a:lnTo>
                    <a:pt x="166" y="1435"/>
                  </a:lnTo>
                  <a:lnTo>
                    <a:pt x="168" y="1431"/>
                  </a:lnTo>
                  <a:lnTo>
                    <a:pt x="169" y="1427"/>
                  </a:lnTo>
                  <a:lnTo>
                    <a:pt x="166" y="1426"/>
                  </a:lnTo>
                  <a:lnTo>
                    <a:pt x="161" y="1427"/>
                  </a:lnTo>
                  <a:lnTo>
                    <a:pt x="155" y="1431"/>
                  </a:lnTo>
                  <a:lnTo>
                    <a:pt x="148" y="1437"/>
                  </a:lnTo>
                  <a:close/>
                  <a:moveTo>
                    <a:pt x="196" y="1395"/>
                  </a:moveTo>
                  <a:lnTo>
                    <a:pt x="188" y="1401"/>
                  </a:lnTo>
                  <a:lnTo>
                    <a:pt x="183" y="1408"/>
                  </a:lnTo>
                  <a:lnTo>
                    <a:pt x="180" y="1413"/>
                  </a:lnTo>
                  <a:lnTo>
                    <a:pt x="180" y="1416"/>
                  </a:lnTo>
                  <a:lnTo>
                    <a:pt x="181" y="1418"/>
                  </a:lnTo>
                  <a:lnTo>
                    <a:pt x="184" y="1418"/>
                  </a:lnTo>
                  <a:lnTo>
                    <a:pt x="186" y="1418"/>
                  </a:lnTo>
                  <a:lnTo>
                    <a:pt x="188" y="1416"/>
                  </a:lnTo>
                  <a:lnTo>
                    <a:pt x="196" y="1413"/>
                  </a:lnTo>
                  <a:lnTo>
                    <a:pt x="203" y="1407"/>
                  </a:lnTo>
                  <a:lnTo>
                    <a:pt x="210" y="1400"/>
                  </a:lnTo>
                  <a:lnTo>
                    <a:pt x="215" y="1393"/>
                  </a:lnTo>
                  <a:lnTo>
                    <a:pt x="218" y="1388"/>
                  </a:lnTo>
                  <a:lnTo>
                    <a:pt x="218" y="1384"/>
                  </a:lnTo>
                  <a:lnTo>
                    <a:pt x="217" y="1383"/>
                  </a:lnTo>
                  <a:lnTo>
                    <a:pt x="215" y="1383"/>
                  </a:lnTo>
                  <a:lnTo>
                    <a:pt x="212" y="1383"/>
                  </a:lnTo>
                  <a:lnTo>
                    <a:pt x="210" y="1384"/>
                  </a:lnTo>
                  <a:lnTo>
                    <a:pt x="203" y="1389"/>
                  </a:lnTo>
                  <a:lnTo>
                    <a:pt x="196" y="1395"/>
                  </a:lnTo>
                  <a:close/>
                  <a:moveTo>
                    <a:pt x="269" y="1339"/>
                  </a:moveTo>
                  <a:lnTo>
                    <a:pt x="268" y="1338"/>
                  </a:lnTo>
                  <a:lnTo>
                    <a:pt x="266" y="1338"/>
                  </a:lnTo>
                  <a:lnTo>
                    <a:pt x="263" y="1339"/>
                  </a:lnTo>
                  <a:lnTo>
                    <a:pt x="261" y="1340"/>
                  </a:lnTo>
                  <a:lnTo>
                    <a:pt x="254" y="1344"/>
                  </a:lnTo>
                  <a:lnTo>
                    <a:pt x="246" y="1350"/>
                  </a:lnTo>
                  <a:lnTo>
                    <a:pt x="238" y="1357"/>
                  </a:lnTo>
                  <a:lnTo>
                    <a:pt x="232" y="1364"/>
                  </a:lnTo>
                  <a:lnTo>
                    <a:pt x="230" y="1370"/>
                  </a:lnTo>
                  <a:lnTo>
                    <a:pt x="230" y="1374"/>
                  </a:lnTo>
                  <a:lnTo>
                    <a:pt x="231" y="1375"/>
                  </a:lnTo>
                  <a:lnTo>
                    <a:pt x="232" y="1375"/>
                  </a:lnTo>
                  <a:lnTo>
                    <a:pt x="235" y="1374"/>
                  </a:lnTo>
                  <a:lnTo>
                    <a:pt x="238" y="1372"/>
                  </a:lnTo>
                  <a:lnTo>
                    <a:pt x="246" y="1369"/>
                  </a:lnTo>
                  <a:lnTo>
                    <a:pt x="254" y="1363"/>
                  </a:lnTo>
                  <a:lnTo>
                    <a:pt x="261" y="1356"/>
                  </a:lnTo>
                  <a:lnTo>
                    <a:pt x="266" y="1349"/>
                  </a:lnTo>
                  <a:lnTo>
                    <a:pt x="269" y="1343"/>
                  </a:lnTo>
                  <a:lnTo>
                    <a:pt x="269" y="1339"/>
                  </a:lnTo>
                  <a:close/>
                  <a:moveTo>
                    <a:pt x="324" y="1293"/>
                  </a:moveTo>
                  <a:lnTo>
                    <a:pt x="323" y="1292"/>
                  </a:lnTo>
                  <a:lnTo>
                    <a:pt x="320" y="1292"/>
                  </a:lnTo>
                  <a:lnTo>
                    <a:pt x="318" y="1292"/>
                  </a:lnTo>
                  <a:lnTo>
                    <a:pt x="314" y="1293"/>
                  </a:lnTo>
                  <a:lnTo>
                    <a:pt x="307" y="1298"/>
                  </a:lnTo>
                  <a:lnTo>
                    <a:pt x="299" y="1304"/>
                  </a:lnTo>
                  <a:lnTo>
                    <a:pt x="291" y="1312"/>
                  </a:lnTo>
                  <a:lnTo>
                    <a:pt x="285" y="1319"/>
                  </a:lnTo>
                  <a:lnTo>
                    <a:pt x="282" y="1325"/>
                  </a:lnTo>
                  <a:lnTo>
                    <a:pt x="282" y="1329"/>
                  </a:lnTo>
                  <a:lnTo>
                    <a:pt x="284" y="1330"/>
                  </a:lnTo>
                  <a:lnTo>
                    <a:pt x="285" y="1330"/>
                  </a:lnTo>
                  <a:lnTo>
                    <a:pt x="288" y="1329"/>
                  </a:lnTo>
                  <a:lnTo>
                    <a:pt x="291" y="1327"/>
                  </a:lnTo>
                  <a:lnTo>
                    <a:pt x="299" y="1324"/>
                  </a:lnTo>
                  <a:lnTo>
                    <a:pt x="307" y="1317"/>
                  </a:lnTo>
                  <a:lnTo>
                    <a:pt x="314" y="1309"/>
                  </a:lnTo>
                  <a:lnTo>
                    <a:pt x="320" y="1302"/>
                  </a:lnTo>
                  <a:lnTo>
                    <a:pt x="324" y="1296"/>
                  </a:lnTo>
                  <a:lnTo>
                    <a:pt x="324" y="1293"/>
                  </a:lnTo>
                  <a:close/>
                  <a:moveTo>
                    <a:pt x="382" y="1244"/>
                  </a:moveTo>
                  <a:lnTo>
                    <a:pt x="380" y="1243"/>
                  </a:lnTo>
                  <a:lnTo>
                    <a:pt x="379" y="1243"/>
                  </a:lnTo>
                  <a:lnTo>
                    <a:pt x="375" y="1243"/>
                  </a:lnTo>
                  <a:lnTo>
                    <a:pt x="371" y="1244"/>
                  </a:lnTo>
                  <a:lnTo>
                    <a:pt x="364" y="1249"/>
                  </a:lnTo>
                  <a:lnTo>
                    <a:pt x="355" y="1256"/>
                  </a:lnTo>
                  <a:lnTo>
                    <a:pt x="347" y="1263"/>
                  </a:lnTo>
                  <a:lnTo>
                    <a:pt x="341" y="1271"/>
                  </a:lnTo>
                  <a:lnTo>
                    <a:pt x="338" y="1274"/>
                  </a:lnTo>
                  <a:lnTo>
                    <a:pt x="337" y="1277"/>
                  </a:lnTo>
                  <a:lnTo>
                    <a:pt x="337" y="1280"/>
                  </a:lnTo>
                  <a:lnTo>
                    <a:pt x="337" y="1281"/>
                  </a:lnTo>
                  <a:lnTo>
                    <a:pt x="338" y="1282"/>
                  </a:lnTo>
                  <a:lnTo>
                    <a:pt x="341" y="1282"/>
                  </a:lnTo>
                  <a:lnTo>
                    <a:pt x="343" y="1282"/>
                  </a:lnTo>
                  <a:lnTo>
                    <a:pt x="347" y="1281"/>
                  </a:lnTo>
                  <a:lnTo>
                    <a:pt x="355" y="1276"/>
                  </a:lnTo>
                  <a:lnTo>
                    <a:pt x="363" y="1269"/>
                  </a:lnTo>
                  <a:lnTo>
                    <a:pt x="371" y="1262"/>
                  </a:lnTo>
                  <a:lnTo>
                    <a:pt x="379" y="1255"/>
                  </a:lnTo>
                  <a:lnTo>
                    <a:pt x="380" y="1251"/>
                  </a:lnTo>
                  <a:lnTo>
                    <a:pt x="381" y="1248"/>
                  </a:lnTo>
                  <a:lnTo>
                    <a:pt x="382" y="1245"/>
                  </a:lnTo>
                  <a:lnTo>
                    <a:pt x="382" y="1244"/>
                  </a:lnTo>
                  <a:close/>
                  <a:moveTo>
                    <a:pt x="262" y="1418"/>
                  </a:moveTo>
                  <a:lnTo>
                    <a:pt x="255" y="1425"/>
                  </a:lnTo>
                  <a:lnTo>
                    <a:pt x="250" y="1431"/>
                  </a:lnTo>
                  <a:lnTo>
                    <a:pt x="248" y="1435"/>
                  </a:lnTo>
                  <a:lnTo>
                    <a:pt x="248" y="1439"/>
                  </a:lnTo>
                  <a:lnTo>
                    <a:pt x="249" y="1440"/>
                  </a:lnTo>
                  <a:lnTo>
                    <a:pt x="250" y="1440"/>
                  </a:lnTo>
                  <a:lnTo>
                    <a:pt x="253" y="1440"/>
                  </a:lnTo>
                  <a:lnTo>
                    <a:pt x="256" y="1439"/>
                  </a:lnTo>
                  <a:lnTo>
                    <a:pt x="262" y="1435"/>
                  </a:lnTo>
                  <a:lnTo>
                    <a:pt x="269" y="1429"/>
                  </a:lnTo>
                  <a:lnTo>
                    <a:pt x="276" y="1424"/>
                  </a:lnTo>
                  <a:lnTo>
                    <a:pt x="281" y="1416"/>
                  </a:lnTo>
                  <a:lnTo>
                    <a:pt x="284" y="1412"/>
                  </a:lnTo>
                  <a:lnTo>
                    <a:pt x="284" y="1408"/>
                  </a:lnTo>
                  <a:lnTo>
                    <a:pt x="282" y="1407"/>
                  </a:lnTo>
                  <a:lnTo>
                    <a:pt x="281" y="1407"/>
                  </a:lnTo>
                  <a:lnTo>
                    <a:pt x="279" y="1408"/>
                  </a:lnTo>
                  <a:lnTo>
                    <a:pt x="276" y="1408"/>
                  </a:lnTo>
                  <a:lnTo>
                    <a:pt x="269" y="1413"/>
                  </a:lnTo>
                  <a:lnTo>
                    <a:pt x="262" y="1418"/>
                  </a:lnTo>
                  <a:close/>
                  <a:moveTo>
                    <a:pt x="311" y="1376"/>
                  </a:moveTo>
                  <a:lnTo>
                    <a:pt x="304" y="1382"/>
                  </a:lnTo>
                  <a:lnTo>
                    <a:pt x="298" y="1389"/>
                  </a:lnTo>
                  <a:lnTo>
                    <a:pt x="295" y="1395"/>
                  </a:lnTo>
                  <a:lnTo>
                    <a:pt x="295" y="1399"/>
                  </a:lnTo>
                  <a:lnTo>
                    <a:pt x="297" y="1399"/>
                  </a:lnTo>
                  <a:lnTo>
                    <a:pt x="298" y="1400"/>
                  </a:lnTo>
                  <a:lnTo>
                    <a:pt x="300" y="1399"/>
                  </a:lnTo>
                  <a:lnTo>
                    <a:pt x="304" y="1397"/>
                  </a:lnTo>
                  <a:lnTo>
                    <a:pt x="311" y="1394"/>
                  </a:lnTo>
                  <a:lnTo>
                    <a:pt x="318" y="1388"/>
                  </a:lnTo>
                  <a:lnTo>
                    <a:pt x="325" y="1381"/>
                  </a:lnTo>
                  <a:lnTo>
                    <a:pt x="331" y="1375"/>
                  </a:lnTo>
                  <a:lnTo>
                    <a:pt x="333" y="1369"/>
                  </a:lnTo>
                  <a:lnTo>
                    <a:pt x="333" y="1365"/>
                  </a:lnTo>
                  <a:lnTo>
                    <a:pt x="332" y="1364"/>
                  </a:lnTo>
                  <a:lnTo>
                    <a:pt x="330" y="1364"/>
                  </a:lnTo>
                  <a:lnTo>
                    <a:pt x="327" y="1365"/>
                  </a:lnTo>
                  <a:lnTo>
                    <a:pt x="325" y="1365"/>
                  </a:lnTo>
                  <a:lnTo>
                    <a:pt x="318" y="1370"/>
                  </a:lnTo>
                  <a:lnTo>
                    <a:pt x="311" y="1376"/>
                  </a:lnTo>
                  <a:close/>
                </a:path>
              </a:pathLst>
            </a:custGeom>
            <a:solidFill>
              <a:srgbClr val="F0DD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7" name="Freeform 71"/>
            <p:cNvSpPr>
              <a:spLocks noEditPoints="1"/>
            </p:cNvSpPr>
            <p:nvPr userDrawn="1"/>
          </p:nvSpPr>
          <p:spPr bwMode="auto">
            <a:xfrm>
              <a:off x="6283325" y="2540000"/>
              <a:ext cx="204788" cy="819150"/>
            </a:xfrm>
            <a:custGeom>
              <a:avLst/>
              <a:gdLst>
                <a:gd name="T0" fmla="*/ 35 w 385"/>
                <a:gd name="T1" fmla="*/ 1268 h 1548"/>
                <a:gd name="T2" fmla="*/ 29 w 385"/>
                <a:gd name="T3" fmla="*/ 966 h 1548"/>
                <a:gd name="T4" fmla="*/ 7 w 385"/>
                <a:gd name="T5" fmla="*/ 800 h 1548"/>
                <a:gd name="T6" fmla="*/ 37 w 385"/>
                <a:gd name="T7" fmla="*/ 681 h 1548"/>
                <a:gd name="T8" fmla="*/ 15 w 385"/>
                <a:gd name="T9" fmla="*/ 524 h 1548"/>
                <a:gd name="T10" fmla="*/ 0 w 385"/>
                <a:gd name="T11" fmla="*/ 417 h 1548"/>
                <a:gd name="T12" fmla="*/ 81 w 385"/>
                <a:gd name="T13" fmla="*/ 304 h 1548"/>
                <a:gd name="T14" fmla="*/ 0 w 385"/>
                <a:gd name="T15" fmla="*/ 261 h 1548"/>
                <a:gd name="T16" fmla="*/ 325 w 385"/>
                <a:gd name="T17" fmla="*/ 54 h 1548"/>
                <a:gd name="T18" fmla="*/ 385 w 385"/>
                <a:gd name="T19" fmla="*/ 55 h 1548"/>
                <a:gd name="T20" fmla="*/ 265 w 385"/>
                <a:gd name="T21" fmla="*/ 234 h 1548"/>
                <a:gd name="T22" fmla="*/ 366 w 385"/>
                <a:gd name="T23" fmla="*/ 244 h 1548"/>
                <a:gd name="T24" fmla="*/ 306 w 385"/>
                <a:gd name="T25" fmla="*/ 397 h 1548"/>
                <a:gd name="T26" fmla="*/ 385 w 385"/>
                <a:gd name="T27" fmla="*/ 599 h 1548"/>
                <a:gd name="T28" fmla="*/ 328 w 385"/>
                <a:gd name="T29" fmla="*/ 956 h 1548"/>
                <a:gd name="T30" fmla="*/ 385 w 385"/>
                <a:gd name="T31" fmla="*/ 1345 h 1548"/>
                <a:gd name="T32" fmla="*/ 30 w 385"/>
                <a:gd name="T33" fmla="*/ 264 h 1548"/>
                <a:gd name="T34" fmla="*/ 120 w 385"/>
                <a:gd name="T35" fmla="*/ 214 h 1548"/>
                <a:gd name="T36" fmla="*/ 214 w 385"/>
                <a:gd name="T37" fmla="*/ 163 h 1548"/>
                <a:gd name="T38" fmla="*/ 38 w 385"/>
                <a:gd name="T39" fmla="*/ 322 h 1548"/>
                <a:gd name="T40" fmla="*/ 137 w 385"/>
                <a:gd name="T41" fmla="*/ 269 h 1548"/>
                <a:gd name="T42" fmla="*/ 241 w 385"/>
                <a:gd name="T43" fmla="*/ 215 h 1548"/>
                <a:gd name="T44" fmla="*/ 99 w 385"/>
                <a:gd name="T45" fmla="*/ 358 h 1548"/>
                <a:gd name="T46" fmla="*/ 208 w 385"/>
                <a:gd name="T47" fmla="*/ 301 h 1548"/>
                <a:gd name="T48" fmla="*/ 95 w 385"/>
                <a:gd name="T49" fmla="*/ 430 h 1548"/>
                <a:gd name="T50" fmla="*/ 100 w 385"/>
                <a:gd name="T51" fmla="*/ 434 h 1548"/>
                <a:gd name="T52" fmla="*/ 189 w 385"/>
                <a:gd name="T53" fmla="*/ 415 h 1548"/>
                <a:gd name="T54" fmla="*/ 263 w 385"/>
                <a:gd name="T55" fmla="*/ 367 h 1548"/>
                <a:gd name="T56" fmla="*/ 200 w 385"/>
                <a:gd name="T57" fmla="*/ 444 h 1548"/>
                <a:gd name="T58" fmla="*/ 155 w 385"/>
                <a:gd name="T59" fmla="*/ 509 h 1548"/>
                <a:gd name="T60" fmla="*/ 257 w 385"/>
                <a:gd name="T61" fmla="*/ 467 h 1548"/>
                <a:gd name="T62" fmla="*/ 259 w 385"/>
                <a:gd name="T63" fmla="*/ 515 h 1548"/>
                <a:gd name="T64" fmla="*/ 196 w 385"/>
                <a:gd name="T65" fmla="*/ 585 h 1548"/>
                <a:gd name="T66" fmla="*/ 249 w 385"/>
                <a:gd name="T67" fmla="*/ 594 h 1548"/>
                <a:gd name="T68" fmla="*/ 245 w 385"/>
                <a:gd name="T69" fmla="*/ 633 h 1548"/>
                <a:gd name="T70" fmla="*/ 54 w 385"/>
                <a:gd name="T71" fmla="*/ 820 h 1548"/>
                <a:gd name="T72" fmla="*/ 364 w 385"/>
                <a:gd name="T73" fmla="*/ 583 h 1548"/>
                <a:gd name="T74" fmla="*/ 182 w 385"/>
                <a:gd name="T75" fmla="*/ 769 h 1548"/>
                <a:gd name="T76" fmla="*/ 95 w 385"/>
                <a:gd name="T77" fmla="*/ 884 h 1548"/>
                <a:gd name="T78" fmla="*/ 106 w 385"/>
                <a:gd name="T79" fmla="*/ 924 h 1548"/>
                <a:gd name="T80" fmla="*/ 284 w 385"/>
                <a:gd name="T81" fmla="*/ 763 h 1548"/>
                <a:gd name="T82" fmla="*/ 241 w 385"/>
                <a:gd name="T83" fmla="*/ 867 h 1548"/>
                <a:gd name="T84" fmla="*/ 80 w 385"/>
                <a:gd name="T85" fmla="*/ 1048 h 1548"/>
                <a:gd name="T86" fmla="*/ 249 w 385"/>
                <a:gd name="T87" fmla="*/ 898 h 1548"/>
                <a:gd name="T88" fmla="*/ 86 w 385"/>
                <a:gd name="T89" fmla="*/ 1084 h 1548"/>
                <a:gd name="T90" fmla="*/ 282 w 385"/>
                <a:gd name="T91" fmla="*/ 937 h 1548"/>
                <a:gd name="T92" fmla="*/ 63 w 385"/>
                <a:gd name="T93" fmla="*/ 1173 h 1548"/>
                <a:gd name="T94" fmla="*/ 165 w 385"/>
                <a:gd name="T95" fmla="*/ 1082 h 1548"/>
                <a:gd name="T96" fmla="*/ 54 w 385"/>
                <a:gd name="T97" fmla="*/ 1242 h 1548"/>
                <a:gd name="T98" fmla="*/ 243 w 385"/>
                <a:gd name="T99" fmla="*/ 1085 h 1548"/>
                <a:gd name="T100" fmla="*/ 63 w 385"/>
                <a:gd name="T101" fmla="*/ 1299 h 1548"/>
                <a:gd name="T102" fmla="*/ 164 w 385"/>
                <a:gd name="T103" fmla="*/ 1224 h 1548"/>
                <a:gd name="T104" fmla="*/ 325 w 385"/>
                <a:gd name="T105" fmla="*/ 1084 h 1548"/>
                <a:gd name="T106" fmla="*/ 87 w 385"/>
                <a:gd name="T107" fmla="*/ 1357 h 1548"/>
                <a:gd name="T108" fmla="*/ 232 w 385"/>
                <a:gd name="T109" fmla="*/ 1250 h 1548"/>
                <a:gd name="T110" fmla="*/ 73 w 385"/>
                <a:gd name="T111" fmla="*/ 1457 h 1548"/>
                <a:gd name="T112" fmla="*/ 246 w 385"/>
                <a:gd name="T113" fmla="*/ 1312 h 1548"/>
                <a:gd name="T114" fmla="*/ 376 w 385"/>
                <a:gd name="T115" fmla="*/ 1193 h 1548"/>
                <a:gd name="T116" fmla="*/ 111 w 385"/>
                <a:gd name="T117" fmla="*/ 1505 h 1548"/>
                <a:gd name="T118" fmla="*/ 222 w 385"/>
                <a:gd name="T119" fmla="*/ 1413 h 1548"/>
                <a:gd name="T120" fmla="*/ 365 w 385"/>
                <a:gd name="T121" fmla="*/ 1282 h 1548"/>
                <a:gd name="T122" fmla="*/ 303 w 385"/>
                <a:gd name="T123" fmla="*/ 1413 h 1548"/>
                <a:gd name="T124" fmla="*/ 294 w 385"/>
                <a:gd name="T125" fmla="*/ 1520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548">
                  <a:moveTo>
                    <a:pt x="0" y="1522"/>
                  </a:moveTo>
                  <a:lnTo>
                    <a:pt x="0" y="1505"/>
                  </a:lnTo>
                  <a:lnTo>
                    <a:pt x="1" y="1504"/>
                  </a:lnTo>
                  <a:lnTo>
                    <a:pt x="3" y="1503"/>
                  </a:lnTo>
                  <a:lnTo>
                    <a:pt x="10" y="1497"/>
                  </a:lnTo>
                  <a:lnTo>
                    <a:pt x="17" y="1492"/>
                  </a:lnTo>
                  <a:lnTo>
                    <a:pt x="19" y="1491"/>
                  </a:lnTo>
                  <a:lnTo>
                    <a:pt x="22" y="1491"/>
                  </a:lnTo>
                  <a:lnTo>
                    <a:pt x="24" y="1491"/>
                  </a:lnTo>
                  <a:lnTo>
                    <a:pt x="25" y="1492"/>
                  </a:lnTo>
                  <a:lnTo>
                    <a:pt x="25" y="1496"/>
                  </a:lnTo>
                  <a:lnTo>
                    <a:pt x="22" y="1501"/>
                  </a:lnTo>
                  <a:lnTo>
                    <a:pt x="17" y="1508"/>
                  </a:lnTo>
                  <a:lnTo>
                    <a:pt x="10" y="1515"/>
                  </a:lnTo>
                  <a:lnTo>
                    <a:pt x="5" y="1518"/>
                  </a:lnTo>
                  <a:lnTo>
                    <a:pt x="0" y="1522"/>
                  </a:lnTo>
                  <a:close/>
                  <a:moveTo>
                    <a:pt x="0" y="1446"/>
                  </a:moveTo>
                  <a:lnTo>
                    <a:pt x="0" y="1427"/>
                  </a:lnTo>
                  <a:lnTo>
                    <a:pt x="5" y="1423"/>
                  </a:lnTo>
                  <a:lnTo>
                    <a:pt x="11" y="1421"/>
                  </a:lnTo>
                  <a:lnTo>
                    <a:pt x="15" y="1421"/>
                  </a:lnTo>
                  <a:lnTo>
                    <a:pt x="17" y="1422"/>
                  </a:lnTo>
                  <a:lnTo>
                    <a:pt x="16" y="1426"/>
                  </a:lnTo>
                  <a:lnTo>
                    <a:pt x="13" y="1432"/>
                  </a:lnTo>
                  <a:lnTo>
                    <a:pt x="7" y="1439"/>
                  </a:lnTo>
                  <a:lnTo>
                    <a:pt x="0" y="1446"/>
                  </a:lnTo>
                  <a:close/>
                  <a:moveTo>
                    <a:pt x="0" y="1372"/>
                  </a:moveTo>
                  <a:lnTo>
                    <a:pt x="0" y="1353"/>
                  </a:lnTo>
                  <a:lnTo>
                    <a:pt x="6" y="1349"/>
                  </a:lnTo>
                  <a:lnTo>
                    <a:pt x="12" y="1346"/>
                  </a:lnTo>
                  <a:lnTo>
                    <a:pt x="17" y="1345"/>
                  </a:lnTo>
                  <a:lnTo>
                    <a:pt x="19" y="1346"/>
                  </a:lnTo>
                  <a:lnTo>
                    <a:pt x="20" y="1347"/>
                  </a:lnTo>
                  <a:lnTo>
                    <a:pt x="19" y="1350"/>
                  </a:lnTo>
                  <a:lnTo>
                    <a:pt x="18" y="1353"/>
                  </a:lnTo>
                  <a:lnTo>
                    <a:pt x="16" y="1356"/>
                  </a:lnTo>
                  <a:lnTo>
                    <a:pt x="10" y="1364"/>
                  </a:lnTo>
                  <a:lnTo>
                    <a:pt x="1" y="1372"/>
                  </a:lnTo>
                  <a:lnTo>
                    <a:pt x="0" y="1372"/>
                  </a:lnTo>
                  <a:close/>
                  <a:moveTo>
                    <a:pt x="0" y="1302"/>
                  </a:moveTo>
                  <a:lnTo>
                    <a:pt x="0" y="1283"/>
                  </a:lnTo>
                  <a:lnTo>
                    <a:pt x="3" y="1281"/>
                  </a:lnTo>
                  <a:lnTo>
                    <a:pt x="6" y="1277"/>
                  </a:lnTo>
                  <a:lnTo>
                    <a:pt x="17" y="1270"/>
                  </a:lnTo>
                  <a:lnTo>
                    <a:pt x="25" y="1264"/>
                  </a:lnTo>
                  <a:lnTo>
                    <a:pt x="29" y="1263"/>
                  </a:lnTo>
                  <a:lnTo>
                    <a:pt x="32" y="1262"/>
                  </a:lnTo>
                  <a:lnTo>
                    <a:pt x="35" y="1262"/>
                  </a:lnTo>
                  <a:lnTo>
                    <a:pt x="36" y="1263"/>
                  </a:lnTo>
                  <a:lnTo>
                    <a:pt x="36" y="1265"/>
                  </a:lnTo>
                  <a:lnTo>
                    <a:pt x="35" y="1268"/>
                  </a:lnTo>
                  <a:lnTo>
                    <a:pt x="34" y="1270"/>
                  </a:lnTo>
                  <a:lnTo>
                    <a:pt x="31" y="1274"/>
                  </a:lnTo>
                  <a:lnTo>
                    <a:pt x="24" y="1282"/>
                  </a:lnTo>
                  <a:lnTo>
                    <a:pt x="15" y="1292"/>
                  </a:lnTo>
                  <a:lnTo>
                    <a:pt x="7" y="1297"/>
                  </a:lnTo>
                  <a:lnTo>
                    <a:pt x="0" y="1302"/>
                  </a:lnTo>
                  <a:close/>
                  <a:moveTo>
                    <a:pt x="0" y="1176"/>
                  </a:moveTo>
                  <a:lnTo>
                    <a:pt x="0" y="1155"/>
                  </a:lnTo>
                  <a:lnTo>
                    <a:pt x="10" y="1147"/>
                  </a:lnTo>
                  <a:lnTo>
                    <a:pt x="19" y="1142"/>
                  </a:lnTo>
                  <a:lnTo>
                    <a:pt x="23" y="1141"/>
                  </a:lnTo>
                  <a:lnTo>
                    <a:pt x="26" y="1139"/>
                  </a:lnTo>
                  <a:lnTo>
                    <a:pt x="29" y="1139"/>
                  </a:lnTo>
                  <a:lnTo>
                    <a:pt x="30" y="1141"/>
                  </a:lnTo>
                  <a:lnTo>
                    <a:pt x="30" y="1142"/>
                  </a:lnTo>
                  <a:lnTo>
                    <a:pt x="30" y="1145"/>
                  </a:lnTo>
                  <a:lnTo>
                    <a:pt x="28" y="1149"/>
                  </a:lnTo>
                  <a:lnTo>
                    <a:pt x="25" y="1153"/>
                  </a:lnTo>
                  <a:lnTo>
                    <a:pt x="17" y="1162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6"/>
                  </a:lnTo>
                  <a:close/>
                  <a:moveTo>
                    <a:pt x="0" y="1109"/>
                  </a:moveTo>
                  <a:lnTo>
                    <a:pt x="0" y="1107"/>
                  </a:lnTo>
                  <a:lnTo>
                    <a:pt x="0" y="1109"/>
                  </a:lnTo>
                  <a:lnTo>
                    <a:pt x="0" y="1109"/>
                  </a:lnTo>
                  <a:close/>
                  <a:moveTo>
                    <a:pt x="0" y="1056"/>
                  </a:moveTo>
                  <a:lnTo>
                    <a:pt x="0" y="1043"/>
                  </a:lnTo>
                  <a:lnTo>
                    <a:pt x="10" y="1033"/>
                  </a:lnTo>
                  <a:lnTo>
                    <a:pt x="22" y="1022"/>
                  </a:lnTo>
                  <a:lnTo>
                    <a:pt x="36" y="1011"/>
                  </a:lnTo>
                  <a:lnTo>
                    <a:pt x="47" y="1004"/>
                  </a:lnTo>
                  <a:lnTo>
                    <a:pt x="51" y="1003"/>
                  </a:lnTo>
                  <a:lnTo>
                    <a:pt x="55" y="1002"/>
                  </a:lnTo>
                  <a:lnTo>
                    <a:pt x="58" y="1000"/>
                  </a:lnTo>
                  <a:lnTo>
                    <a:pt x="60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7" y="1011"/>
                  </a:lnTo>
                  <a:lnTo>
                    <a:pt x="54" y="1015"/>
                  </a:lnTo>
                  <a:lnTo>
                    <a:pt x="44" y="1025"/>
                  </a:lnTo>
                  <a:lnTo>
                    <a:pt x="31" y="1036"/>
                  </a:lnTo>
                  <a:lnTo>
                    <a:pt x="22" y="1043"/>
                  </a:lnTo>
                  <a:lnTo>
                    <a:pt x="13" y="1049"/>
                  </a:lnTo>
                  <a:lnTo>
                    <a:pt x="6" y="1054"/>
                  </a:lnTo>
                  <a:lnTo>
                    <a:pt x="0" y="1056"/>
                  </a:lnTo>
                  <a:close/>
                  <a:moveTo>
                    <a:pt x="0" y="1009"/>
                  </a:moveTo>
                  <a:lnTo>
                    <a:pt x="0" y="987"/>
                  </a:lnTo>
                  <a:lnTo>
                    <a:pt x="3" y="984"/>
                  </a:lnTo>
                  <a:lnTo>
                    <a:pt x="17" y="974"/>
                  </a:lnTo>
                  <a:lnTo>
                    <a:pt x="29" y="966"/>
                  </a:lnTo>
                  <a:lnTo>
                    <a:pt x="34" y="965"/>
                  </a:lnTo>
                  <a:lnTo>
                    <a:pt x="38" y="962"/>
                  </a:lnTo>
                  <a:lnTo>
                    <a:pt x="41" y="962"/>
                  </a:lnTo>
                  <a:lnTo>
                    <a:pt x="42" y="964"/>
                  </a:lnTo>
                  <a:lnTo>
                    <a:pt x="43" y="966"/>
                  </a:lnTo>
                  <a:lnTo>
                    <a:pt x="42" y="968"/>
                  </a:lnTo>
                  <a:lnTo>
                    <a:pt x="39" y="973"/>
                  </a:lnTo>
                  <a:lnTo>
                    <a:pt x="36" y="978"/>
                  </a:lnTo>
                  <a:lnTo>
                    <a:pt x="25" y="987"/>
                  </a:lnTo>
                  <a:lnTo>
                    <a:pt x="12" y="999"/>
                  </a:lnTo>
                  <a:lnTo>
                    <a:pt x="6" y="1004"/>
                  </a:lnTo>
                  <a:lnTo>
                    <a:pt x="0" y="1009"/>
                  </a:lnTo>
                  <a:close/>
                  <a:moveTo>
                    <a:pt x="0" y="960"/>
                  </a:moveTo>
                  <a:lnTo>
                    <a:pt x="0" y="937"/>
                  </a:lnTo>
                  <a:lnTo>
                    <a:pt x="11" y="930"/>
                  </a:lnTo>
                  <a:lnTo>
                    <a:pt x="19" y="926"/>
                  </a:lnTo>
                  <a:lnTo>
                    <a:pt x="23" y="924"/>
                  </a:lnTo>
                  <a:lnTo>
                    <a:pt x="26" y="923"/>
                  </a:lnTo>
                  <a:lnTo>
                    <a:pt x="29" y="923"/>
                  </a:lnTo>
                  <a:lnTo>
                    <a:pt x="30" y="924"/>
                  </a:lnTo>
                  <a:lnTo>
                    <a:pt x="30" y="927"/>
                  </a:lnTo>
                  <a:lnTo>
                    <a:pt x="29" y="929"/>
                  </a:lnTo>
                  <a:lnTo>
                    <a:pt x="26" y="933"/>
                  </a:lnTo>
                  <a:lnTo>
                    <a:pt x="23" y="937"/>
                  </a:lnTo>
                  <a:lnTo>
                    <a:pt x="13" y="948"/>
                  </a:lnTo>
                  <a:lnTo>
                    <a:pt x="0" y="960"/>
                  </a:lnTo>
                  <a:close/>
                  <a:moveTo>
                    <a:pt x="0" y="913"/>
                  </a:moveTo>
                  <a:lnTo>
                    <a:pt x="0" y="891"/>
                  </a:lnTo>
                  <a:lnTo>
                    <a:pt x="7" y="886"/>
                  </a:lnTo>
                  <a:lnTo>
                    <a:pt x="15" y="884"/>
                  </a:lnTo>
                  <a:lnTo>
                    <a:pt x="19" y="883"/>
                  </a:lnTo>
                  <a:lnTo>
                    <a:pt x="22" y="883"/>
                  </a:lnTo>
                  <a:lnTo>
                    <a:pt x="22" y="885"/>
                  </a:lnTo>
                  <a:lnTo>
                    <a:pt x="22" y="888"/>
                  </a:lnTo>
                  <a:lnTo>
                    <a:pt x="19" y="890"/>
                  </a:lnTo>
                  <a:lnTo>
                    <a:pt x="17" y="894"/>
                  </a:lnTo>
                  <a:lnTo>
                    <a:pt x="10" y="902"/>
                  </a:lnTo>
                  <a:lnTo>
                    <a:pt x="0" y="913"/>
                  </a:lnTo>
                  <a:close/>
                  <a:moveTo>
                    <a:pt x="0" y="866"/>
                  </a:moveTo>
                  <a:lnTo>
                    <a:pt x="0" y="847"/>
                  </a:lnTo>
                  <a:lnTo>
                    <a:pt x="7" y="844"/>
                  </a:lnTo>
                  <a:lnTo>
                    <a:pt x="13" y="841"/>
                  </a:lnTo>
                  <a:lnTo>
                    <a:pt x="17" y="840"/>
                  </a:lnTo>
                  <a:lnTo>
                    <a:pt x="19" y="841"/>
                  </a:lnTo>
                  <a:lnTo>
                    <a:pt x="19" y="845"/>
                  </a:lnTo>
                  <a:lnTo>
                    <a:pt x="16" y="851"/>
                  </a:lnTo>
                  <a:lnTo>
                    <a:pt x="9" y="858"/>
                  </a:lnTo>
                  <a:lnTo>
                    <a:pt x="0" y="866"/>
                  </a:lnTo>
                  <a:close/>
                  <a:moveTo>
                    <a:pt x="0" y="825"/>
                  </a:moveTo>
                  <a:lnTo>
                    <a:pt x="0" y="804"/>
                  </a:lnTo>
                  <a:lnTo>
                    <a:pt x="7" y="800"/>
                  </a:lnTo>
                  <a:lnTo>
                    <a:pt x="15" y="797"/>
                  </a:lnTo>
                  <a:lnTo>
                    <a:pt x="19" y="796"/>
                  </a:lnTo>
                  <a:lnTo>
                    <a:pt x="22" y="797"/>
                  </a:lnTo>
                  <a:lnTo>
                    <a:pt x="20" y="801"/>
                  </a:lnTo>
                  <a:lnTo>
                    <a:pt x="17" y="807"/>
                  </a:lnTo>
                  <a:lnTo>
                    <a:pt x="10" y="815"/>
                  </a:lnTo>
                  <a:lnTo>
                    <a:pt x="0" y="825"/>
                  </a:lnTo>
                  <a:close/>
                  <a:moveTo>
                    <a:pt x="0" y="784"/>
                  </a:moveTo>
                  <a:lnTo>
                    <a:pt x="0" y="764"/>
                  </a:lnTo>
                  <a:lnTo>
                    <a:pt x="11" y="757"/>
                  </a:lnTo>
                  <a:lnTo>
                    <a:pt x="19" y="752"/>
                  </a:lnTo>
                  <a:lnTo>
                    <a:pt x="23" y="751"/>
                  </a:lnTo>
                  <a:lnTo>
                    <a:pt x="26" y="750"/>
                  </a:lnTo>
                  <a:lnTo>
                    <a:pt x="28" y="750"/>
                  </a:lnTo>
                  <a:lnTo>
                    <a:pt x="29" y="751"/>
                  </a:lnTo>
                  <a:lnTo>
                    <a:pt x="29" y="752"/>
                  </a:lnTo>
                  <a:lnTo>
                    <a:pt x="29" y="756"/>
                  </a:lnTo>
                  <a:lnTo>
                    <a:pt x="26" y="759"/>
                  </a:lnTo>
                  <a:lnTo>
                    <a:pt x="23" y="763"/>
                  </a:lnTo>
                  <a:lnTo>
                    <a:pt x="12" y="774"/>
                  </a:lnTo>
                  <a:lnTo>
                    <a:pt x="0" y="784"/>
                  </a:lnTo>
                  <a:close/>
                  <a:moveTo>
                    <a:pt x="0" y="747"/>
                  </a:moveTo>
                  <a:lnTo>
                    <a:pt x="0" y="725"/>
                  </a:lnTo>
                  <a:lnTo>
                    <a:pt x="16" y="714"/>
                  </a:lnTo>
                  <a:lnTo>
                    <a:pt x="29" y="706"/>
                  </a:lnTo>
                  <a:lnTo>
                    <a:pt x="34" y="703"/>
                  </a:lnTo>
                  <a:lnTo>
                    <a:pt x="37" y="702"/>
                  </a:lnTo>
                  <a:lnTo>
                    <a:pt x="41" y="702"/>
                  </a:lnTo>
                  <a:lnTo>
                    <a:pt x="42" y="702"/>
                  </a:lnTo>
                  <a:lnTo>
                    <a:pt x="42" y="705"/>
                  </a:lnTo>
                  <a:lnTo>
                    <a:pt x="41" y="708"/>
                  </a:lnTo>
                  <a:lnTo>
                    <a:pt x="37" y="713"/>
                  </a:lnTo>
                  <a:lnTo>
                    <a:pt x="32" y="718"/>
                  </a:lnTo>
                  <a:lnTo>
                    <a:pt x="19" y="731"/>
                  </a:lnTo>
                  <a:lnTo>
                    <a:pt x="3" y="745"/>
                  </a:lnTo>
                  <a:lnTo>
                    <a:pt x="0" y="747"/>
                  </a:lnTo>
                  <a:close/>
                  <a:moveTo>
                    <a:pt x="0" y="709"/>
                  </a:moveTo>
                  <a:lnTo>
                    <a:pt x="0" y="688"/>
                  </a:lnTo>
                  <a:lnTo>
                    <a:pt x="5" y="684"/>
                  </a:lnTo>
                  <a:lnTo>
                    <a:pt x="10" y="681"/>
                  </a:lnTo>
                  <a:lnTo>
                    <a:pt x="28" y="668"/>
                  </a:lnTo>
                  <a:lnTo>
                    <a:pt x="44" y="657"/>
                  </a:lnTo>
                  <a:lnTo>
                    <a:pt x="50" y="654"/>
                  </a:lnTo>
                  <a:lnTo>
                    <a:pt x="55" y="652"/>
                  </a:lnTo>
                  <a:lnTo>
                    <a:pt x="58" y="651"/>
                  </a:lnTo>
                  <a:lnTo>
                    <a:pt x="61" y="652"/>
                  </a:lnTo>
                  <a:lnTo>
                    <a:pt x="61" y="655"/>
                  </a:lnTo>
                  <a:lnTo>
                    <a:pt x="58" y="658"/>
                  </a:lnTo>
                  <a:lnTo>
                    <a:pt x="55" y="663"/>
                  </a:lnTo>
                  <a:lnTo>
                    <a:pt x="50" y="668"/>
                  </a:lnTo>
                  <a:lnTo>
                    <a:pt x="37" y="681"/>
                  </a:lnTo>
                  <a:lnTo>
                    <a:pt x="19" y="696"/>
                  </a:lnTo>
                  <a:lnTo>
                    <a:pt x="9" y="703"/>
                  </a:lnTo>
                  <a:lnTo>
                    <a:pt x="0" y="709"/>
                  </a:lnTo>
                  <a:close/>
                  <a:moveTo>
                    <a:pt x="0" y="671"/>
                  </a:moveTo>
                  <a:lnTo>
                    <a:pt x="0" y="657"/>
                  </a:lnTo>
                  <a:lnTo>
                    <a:pt x="13" y="644"/>
                  </a:lnTo>
                  <a:lnTo>
                    <a:pt x="31" y="630"/>
                  </a:lnTo>
                  <a:lnTo>
                    <a:pt x="51" y="616"/>
                  </a:lnTo>
                  <a:lnTo>
                    <a:pt x="68" y="605"/>
                  </a:lnTo>
                  <a:lnTo>
                    <a:pt x="74" y="601"/>
                  </a:lnTo>
                  <a:lnTo>
                    <a:pt x="80" y="600"/>
                  </a:lnTo>
                  <a:lnTo>
                    <a:pt x="83" y="599"/>
                  </a:lnTo>
                  <a:lnTo>
                    <a:pt x="86" y="600"/>
                  </a:lnTo>
                  <a:lnTo>
                    <a:pt x="86" y="601"/>
                  </a:lnTo>
                  <a:lnTo>
                    <a:pt x="83" y="606"/>
                  </a:lnTo>
                  <a:lnTo>
                    <a:pt x="80" y="611"/>
                  </a:lnTo>
                  <a:lnTo>
                    <a:pt x="74" y="616"/>
                  </a:lnTo>
                  <a:lnTo>
                    <a:pt x="60" y="630"/>
                  </a:lnTo>
                  <a:lnTo>
                    <a:pt x="41" y="645"/>
                  </a:lnTo>
                  <a:lnTo>
                    <a:pt x="29" y="654"/>
                  </a:lnTo>
                  <a:lnTo>
                    <a:pt x="18" y="661"/>
                  </a:lnTo>
                  <a:lnTo>
                    <a:pt x="9" y="668"/>
                  </a:lnTo>
                  <a:lnTo>
                    <a:pt x="0" y="671"/>
                  </a:lnTo>
                  <a:close/>
                  <a:moveTo>
                    <a:pt x="0" y="610"/>
                  </a:moveTo>
                  <a:lnTo>
                    <a:pt x="0" y="595"/>
                  </a:lnTo>
                  <a:lnTo>
                    <a:pt x="5" y="593"/>
                  </a:lnTo>
                  <a:lnTo>
                    <a:pt x="9" y="592"/>
                  </a:lnTo>
                  <a:lnTo>
                    <a:pt x="11" y="592"/>
                  </a:lnTo>
                  <a:lnTo>
                    <a:pt x="12" y="592"/>
                  </a:lnTo>
                  <a:lnTo>
                    <a:pt x="12" y="594"/>
                  </a:lnTo>
                  <a:lnTo>
                    <a:pt x="10" y="599"/>
                  </a:lnTo>
                  <a:lnTo>
                    <a:pt x="6" y="604"/>
                  </a:lnTo>
                  <a:lnTo>
                    <a:pt x="0" y="610"/>
                  </a:lnTo>
                  <a:close/>
                  <a:moveTo>
                    <a:pt x="0" y="583"/>
                  </a:moveTo>
                  <a:lnTo>
                    <a:pt x="0" y="562"/>
                  </a:lnTo>
                  <a:lnTo>
                    <a:pt x="18" y="550"/>
                  </a:lnTo>
                  <a:lnTo>
                    <a:pt x="32" y="541"/>
                  </a:lnTo>
                  <a:lnTo>
                    <a:pt x="38" y="538"/>
                  </a:lnTo>
                  <a:lnTo>
                    <a:pt x="43" y="536"/>
                  </a:lnTo>
                  <a:lnTo>
                    <a:pt x="47" y="535"/>
                  </a:lnTo>
                  <a:lnTo>
                    <a:pt x="49" y="536"/>
                  </a:lnTo>
                  <a:lnTo>
                    <a:pt x="48" y="538"/>
                  </a:lnTo>
                  <a:lnTo>
                    <a:pt x="47" y="542"/>
                  </a:lnTo>
                  <a:lnTo>
                    <a:pt x="42" y="547"/>
                  </a:lnTo>
                  <a:lnTo>
                    <a:pt x="36" y="553"/>
                  </a:lnTo>
                  <a:lnTo>
                    <a:pt x="20" y="567"/>
                  </a:lnTo>
                  <a:lnTo>
                    <a:pt x="0" y="583"/>
                  </a:lnTo>
                  <a:lnTo>
                    <a:pt x="0" y="583"/>
                  </a:lnTo>
                  <a:close/>
                  <a:moveTo>
                    <a:pt x="0" y="553"/>
                  </a:moveTo>
                  <a:lnTo>
                    <a:pt x="0" y="537"/>
                  </a:lnTo>
                  <a:lnTo>
                    <a:pt x="15" y="524"/>
                  </a:lnTo>
                  <a:lnTo>
                    <a:pt x="31" y="511"/>
                  </a:lnTo>
                  <a:lnTo>
                    <a:pt x="53" y="496"/>
                  </a:lnTo>
                  <a:lnTo>
                    <a:pt x="72" y="484"/>
                  </a:lnTo>
                  <a:lnTo>
                    <a:pt x="79" y="480"/>
                  </a:lnTo>
                  <a:lnTo>
                    <a:pt x="85" y="476"/>
                  </a:lnTo>
                  <a:lnTo>
                    <a:pt x="89" y="475"/>
                  </a:lnTo>
                  <a:lnTo>
                    <a:pt x="91" y="476"/>
                  </a:lnTo>
                  <a:lnTo>
                    <a:pt x="91" y="479"/>
                  </a:lnTo>
                  <a:lnTo>
                    <a:pt x="88" y="482"/>
                  </a:lnTo>
                  <a:lnTo>
                    <a:pt x="83" y="487"/>
                  </a:lnTo>
                  <a:lnTo>
                    <a:pt x="77" y="493"/>
                  </a:lnTo>
                  <a:lnTo>
                    <a:pt x="61" y="509"/>
                  </a:lnTo>
                  <a:lnTo>
                    <a:pt x="41" y="525"/>
                  </a:lnTo>
                  <a:lnTo>
                    <a:pt x="29" y="534"/>
                  </a:lnTo>
                  <a:lnTo>
                    <a:pt x="18" y="541"/>
                  </a:lnTo>
                  <a:lnTo>
                    <a:pt x="9" y="548"/>
                  </a:lnTo>
                  <a:lnTo>
                    <a:pt x="0" y="553"/>
                  </a:lnTo>
                  <a:close/>
                  <a:moveTo>
                    <a:pt x="0" y="504"/>
                  </a:moveTo>
                  <a:lnTo>
                    <a:pt x="0" y="485"/>
                  </a:lnTo>
                  <a:lnTo>
                    <a:pt x="15" y="475"/>
                  </a:lnTo>
                  <a:lnTo>
                    <a:pt x="25" y="469"/>
                  </a:lnTo>
                  <a:lnTo>
                    <a:pt x="34" y="466"/>
                  </a:lnTo>
                  <a:lnTo>
                    <a:pt x="37" y="466"/>
                  </a:lnTo>
                  <a:lnTo>
                    <a:pt x="37" y="467"/>
                  </a:lnTo>
                  <a:lnTo>
                    <a:pt x="36" y="471"/>
                  </a:lnTo>
                  <a:lnTo>
                    <a:pt x="32" y="474"/>
                  </a:lnTo>
                  <a:lnTo>
                    <a:pt x="29" y="479"/>
                  </a:lnTo>
                  <a:lnTo>
                    <a:pt x="16" y="491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62"/>
                  </a:lnTo>
                  <a:lnTo>
                    <a:pt x="13" y="450"/>
                  </a:lnTo>
                  <a:lnTo>
                    <a:pt x="29" y="438"/>
                  </a:lnTo>
                  <a:lnTo>
                    <a:pt x="53" y="422"/>
                  </a:lnTo>
                  <a:lnTo>
                    <a:pt x="72" y="410"/>
                  </a:lnTo>
                  <a:lnTo>
                    <a:pt x="80" y="405"/>
                  </a:lnTo>
                  <a:lnTo>
                    <a:pt x="86" y="402"/>
                  </a:lnTo>
                  <a:lnTo>
                    <a:pt x="91" y="400"/>
                  </a:lnTo>
                  <a:lnTo>
                    <a:pt x="93" y="402"/>
                  </a:lnTo>
                  <a:lnTo>
                    <a:pt x="92" y="404"/>
                  </a:lnTo>
                  <a:lnTo>
                    <a:pt x="89" y="408"/>
                  </a:lnTo>
                  <a:lnTo>
                    <a:pt x="85" y="412"/>
                  </a:lnTo>
                  <a:lnTo>
                    <a:pt x="77" y="419"/>
                  </a:lnTo>
                  <a:lnTo>
                    <a:pt x="60" y="435"/>
                  </a:lnTo>
                  <a:lnTo>
                    <a:pt x="37" y="453"/>
                  </a:lnTo>
                  <a:lnTo>
                    <a:pt x="26" y="460"/>
                  </a:lnTo>
                  <a:lnTo>
                    <a:pt x="17" y="467"/>
                  </a:lnTo>
                  <a:lnTo>
                    <a:pt x="9" y="473"/>
                  </a:lnTo>
                  <a:lnTo>
                    <a:pt x="0" y="479"/>
                  </a:lnTo>
                  <a:close/>
                  <a:moveTo>
                    <a:pt x="0" y="436"/>
                  </a:moveTo>
                  <a:lnTo>
                    <a:pt x="0" y="417"/>
                  </a:lnTo>
                  <a:lnTo>
                    <a:pt x="19" y="404"/>
                  </a:lnTo>
                  <a:lnTo>
                    <a:pt x="36" y="393"/>
                  </a:lnTo>
                  <a:lnTo>
                    <a:pt x="43" y="391"/>
                  </a:lnTo>
                  <a:lnTo>
                    <a:pt x="48" y="389"/>
                  </a:lnTo>
                  <a:lnTo>
                    <a:pt x="51" y="387"/>
                  </a:lnTo>
                  <a:lnTo>
                    <a:pt x="53" y="387"/>
                  </a:lnTo>
                  <a:lnTo>
                    <a:pt x="53" y="390"/>
                  </a:lnTo>
                  <a:lnTo>
                    <a:pt x="50" y="393"/>
                  </a:lnTo>
                  <a:lnTo>
                    <a:pt x="45" y="398"/>
                  </a:lnTo>
                  <a:lnTo>
                    <a:pt x="38" y="404"/>
                  </a:lnTo>
                  <a:lnTo>
                    <a:pt x="22" y="419"/>
                  </a:lnTo>
                  <a:lnTo>
                    <a:pt x="0" y="436"/>
                  </a:lnTo>
                  <a:close/>
                  <a:moveTo>
                    <a:pt x="0" y="411"/>
                  </a:moveTo>
                  <a:lnTo>
                    <a:pt x="0" y="402"/>
                  </a:lnTo>
                  <a:lnTo>
                    <a:pt x="9" y="393"/>
                  </a:lnTo>
                  <a:lnTo>
                    <a:pt x="22" y="383"/>
                  </a:lnTo>
                  <a:lnTo>
                    <a:pt x="36" y="371"/>
                  </a:lnTo>
                  <a:lnTo>
                    <a:pt x="53" y="359"/>
                  </a:lnTo>
                  <a:lnTo>
                    <a:pt x="77" y="341"/>
                  </a:lnTo>
                  <a:lnTo>
                    <a:pt x="99" y="327"/>
                  </a:lnTo>
                  <a:lnTo>
                    <a:pt x="107" y="322"/>
                  </a:lnTo>
                  <a:lnTo>
                    <a:pt x="114" y="318"/>
                  </a:lnTo>
                  <a:lnTo>
                    <a:pt x="118" y="317"/>
                  </a:lnTo>
                  <a:lnTo>
                    <a:pt x="120" y="317"/>
                  </a:lnTo>
                  <a:lnTo>
                    <a:pt x="120" y="320"/>
                  </a:lnTo>
                  <a:lnTo>
                    <a:pt x="117" y="324"/>
                  </a:lnTo>
                  <a:lnTo>
                    <a:pt x="112" y="329"/>
                  </a:lnTo>
                  <a:lnTo>
                    <a:pt x="105" y="336"/>
                  </a:lnTo>
                  <a:lnTo>
                    <a:pt x="85" y="353"/>
                  </a:lnTo>
                  <a:lnTo>
                    <a:pt x="60" y="372"/>
                  </a:lnTo>
                  <a:lnTo>
                    <a:pt x="42" y="385"/>
                  </a:lnTo>
                  <a:lnTo>
                    <a:pt x="25" y="396"/>
                  </a:lnTo>
                  <a:lnTo>
                    <a:pt x="11" y="405"/>
                  </a:lnTo>
                  <a:lnTo>
                    <a:pt x="0" y="411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7" y="377"/>
                  </a:lnTo>
                  <a:lnTo>
                    <a:pt x="15" y="373"/>
                  </a:lnTo>
                  <a:lnTo>
                    <a:pt x="18" y="372"/>
                  </a:lnTo>
                  <a:lnTo>
                    <a:pt x="20" y="372"/>
                  </a:lnTo>
                  <a:lnTo>
                    <a:pt x="19" y="376"/>
                  </a:lnTo>
                  <a:lnTo>
                    <a:pt x="16" y="380"/>
                  </a:lnTo>
                  <a:lnTo>
                    <a:pt x="9" y="386"/>
                  </a:lnTo>
                  <a:lnTo>
                    <a:pt x="0" y="395"/>
                  </a:lnTo>
                  <a:close/>
                  <a:moveTo>
                    <a:pt x="0" y="377"/>
                  </a:moveTo>
                  <a:lnTo>
                    <a:pt x="0" y="361"/>
                  </a:lnTo>
                  <a:lnTo>
                    <a:pt x="11" y="352"/>
                  </a:lnTo>
                  <a:lnTo>
                    <a:pt x="24" y="342"/>
                  </a:lnTo>
                  <a:lnTo>
                    <a:pt x="50" y="324"/>
                  </a:lnTo>
                  <a:lnTo>
                    <a:pt x="72" y="310"/>
                  </a:lnTo>
                  <a:lnTo>
                    <a:pt x="81" y="304"/>
                  </a:lnTo>
                  <a:lnTo>
                    <a:pt x="87" y="302"/>
                  </a:lnTo>
                  <a:lnTo>
                    <a:pt x="92" y="299"/>
                  </a:lnTo>
                  <a:lnTo>
                    <a:pt x="94" y="299"/>
                  </a:lnTo>
                  <a:lnTo>
                    <a:pt x="94" y="302"/>
                  </a:lnTo>
                  <a:lnTo>
                    <a:pt x="91" y="307"/>
                  </a:lnTo>
                  <a:lnTo>
                    <a:pt x="85" y="311"/>
                  </a:lnTo>
                  <a:lnTo>
                    <a:pt x="77" y="318"/>
                  </a:lnTo>
                  <a:lnTo>
                    <a:pt x="57" y="335"/>
                  </a:lnTo>
                  <a:lnTo>
                    <a:pt x="32" y="354"/>
                  </a:lnTo>
                  <a:lnTo>
                    <a:pt x="15" y="367"/>
                  </a:lnTo>
                  <a:lnTo>
                    <a:pt x="0" y="377"/>
                  </a:lnTo>
                  <a:close/>
                  <a:moveTo>
                    <a:pt x="0" y="345"/>
                  </a:moveTo>
                  <a:lnTo>
                    <a:pt x="0" y="327"/>
                  </a:lnTo>
                  <a:lnTo>
                    <a:pt x="4" y="324"/>
                  </a:lnTo>
                  <a:lnTo>
                    <a:pt x="30" y="305"/>
                  </a:lnTo>
                  <a:lnTo>
                    <a:pt x="53" y="291"/>
                  </a:lnTo>
                  <a:lnTo>
                    <a:pt x="62" y="285"/>
                  </a:lnTo>
                  <a:lnTo>
                    <a:pt x="68" y="282"/>
                  </a:lnTo>
                  <a:lnTo>
                    <a:pt x="73" y="280"/>
                  </a:lnTo>
                  <a:lnTo>
                    <a:pt x="75" y="280"/>
                  </a:lnTo>
                  <a:lnTo>
                    <a:pt x="75" y="283"/>
                  </a:lnTo>
                  <a:lnTo>
                    <a:pt x="72" y="286"/>
                  </a:lnTo>
                  <a:lnTo>
                    <a:pt x="66" y="292"/>
                  </a:lnTo>
                  <a:lnTo>
                    <a:pt x="57" y="299"/>
                  </a:lnTo>
                  <a:lnTo>
                    <a:pt x="37" y="316"/>
                  </a:lnTo>
                  <a:lnTo>
                    <a:pt x="11" y="336"/>
                  </a:lnTo>
                  <a:lnTo>
                    <a:pt x="5" y="340"/>
                  </a:lnTo>
                  <a:lnTo>
                    <a:pt x="0" y="345"/>
                  </a:lnTo>
                  <a:close/>
                  <a:moveTo>
                    <a:pt x="0" y="314"/>
                  </a:moveTo>
                  <a:lnTo>
                    <a:pt x="0" y="298"/>
                  </a:lnTo>
                  <a:lnTo>
                    <a:pt x="24" y="280"/>
                  </a:lnTo>
                  <a:lnTo>
                    <a:pt x="44" y="269"/>
                  </a:lnTo>
                  <a:lnTo>
                    <a:pt x="57" y="260"/>
                  </a:lnTo>
                  <a:lnTo>
                    <a:pt x="63" y="259"/>
                  </a:lnTo>
                  <a:lnTo>
                    <a:pt x="63" y="261"/>
                  </a:lnTo>
                  <a:lnTo>
                    <a:pt x="60" y="265"/>
                  </a:lnTo>
                  <a:lnTo>
                    <a:pt x="54" y="271"/>
                  </a:lnTo>
                  <a:lnTo>
                    <a:pt x="47" y="277"/>
                  </a:lnTo>
                  <a:lnTo>
                    <a:pt x="25" y="294"/>
                  </a:lnTo>
                  <a:lnTo>
                    <a:pt x="0" y="314"/>
                  </a:lnTo>
                  <a:close/>
                  <a:moveTo>
                    <a:pt x="0" y="286"/>
                  </a:moveTo>
                  <a:lnTo>
                    <a:pt x="0" y="271"/>
                  </a:lnTo>
                  <a:lnTo>
                    <a:pt x="23" y="256"/>
                  </a:lnTo>
                  <a:lnTo>
                    <a:pt x="41" y="244"/>
                  </a:lnTo>
                  <a:lnTo>
                    <a:pt x="54" y="236"/>
                  </a:lnTo>
                  <a:lnTo>
                    <a:pt x="58" y="235"/>
                  </a:lnTo>
                  <a:lnTo>
                    <a:pt x="55" y="240"/>
                  </a:lnTo>
                  <a:lnTo>
                    <a:pt x="43" y="252"/>
                  </a:lnTo>
                  <a:lnTo>
                    <a:pt x="24" y="267"/>
                  </a:lnTo>
                  <a:lnTo>
                    <a:pt x="0" y="286"/>
                  </a:lnTo>
                  <a:close/>
                  <a:moveTo>
                    <a:pt x="0" y="261"/>
                  </a:moveTo>
                  <a:lnTo>
                    <a:pt x="0" y="247"/>
                  </a:lnTo>
                  <a:lnTo>
                    <a:pt x="23" y="231"/>
                  </a:lnTo>
                  <a:lnTo>
                    <a:pt x="43" y="219"/>
                  </a:lnTo>
                  <a:lnTo>
                    <a:pt x="56" y="210"/>
                  </a:lnTo>
                  <a:lnTo>
                    <a:pt x="61" y="209"/>
                  </a:lnTo>
                  <a:lnTo>
                    <a:pt x="57" y="215"/>
                  </a:lnTo>
                  <a:lnTo>
                    <a:pt x="44" y="226"/>
                  </a:lnTo>
                  <a:lnTo>
                    <a:pt x="25" y="241"/>
                  </a:lnTo>
                  <a:lnTo>
                    <a:pt x="0" y="261"/>
                  </a:lnTo>
                  <a:close/>
                  <a:moveTo>
                    <a:pt x="0" y="239"/>
                  </a:moveTo>
                  <a:lnTo>
                    <a:pt x="0" y="225"/>
                  </a:lnTo>
                  <a:lnTo>
                    <a:pt x="26" y="206"/>
                  </a:lnTo>
                  <a:lnTo>
                    <a:pt x="49" y="191"/>
                  </a:lnTo>
                  <a:lnTo>
                    <a:pt x="64" y="183"/>
                  </a:lnTo>
                  <a:lnTo>
                    <a:pt x="70" y="181"/>
                  </a:lnTo>
                  <a:lnTo>
                    <a:pt x="68" y="184"/>
                  </a:lnTo>
                  <a:lnTo>
                    <a:pt x="58" y="194"/>
                  </a:lnTo>
                  <a:lnTo>
                    <a:pt x="72" y="183"/>
                  </a:lnTo>
                  <a:lnTo>
                    <a:pt x="87" y="172"/>
                  </a:lnTo>
                  <a:lnTo>
                    <a:pt x="118" y="151"/>
                  </a:lnTo>
                  <a:lnTo>
                    <a:pt x="144" y="134"/>
                  </a:lnTo>
                  <a:lnTo>
                    <a:pt x="162" y="124"/>
                  </a:lnTo>
                  <a:lnTo>
                    <a:pt x="170" y="121"/>
                  </a:lnTo>
                  <a:lnTo>
                    <a:pt x="167" y="126"/>
                  </a:lnTo>
                  <a:lnTo>
                    <a:pt x="156" y="136"/>
                  </a:lnTo>
                  <a:lnTo>
                    <a:pt x="170" y="124"/>
                  </a:lnTo>
                  <a:lnTo>
                    <a:pt x="187" y="113"/>
                  </a:lnTo>
                  <a:lnTo>
                    <a:pt x="218" y="92"/>
                  </a:lnTo>
                  <a:lnTo>
                    <a:pt x="245" y="75"/>
                  </a:lnTo>
                  <a:lnTo>
                    <a:pt x="254" y="69"/>
                  </a:lnTo>
                  <a:lnTo>
                    <a:pt x="263" y="64"/>
                  </a:lnTo>
                  <a:lnTo>
                    <a:pt x="268" y="62"/>
                  </a:lnTo>
                  <a:lnTo>
                    <a:pt x="270" y="62"/>
                  </a:lnTo>
                  <a:lnTo>
                    <a:pt x="268" y="67"/>
                  </a:lnTo>
                  <a:lnTo>
                    <a:pt x="257" y="76"/>
                  </a:lnTo>
                  <a:lnTo>
                    <a:pt x="271" y="65"/>
                  </a:lnTo>
                  <a:lnTo>
                    <a:pt x="288" y="54"/>
                  </a:lnTo>
                  <a:lnTo>
                    <a:pt x="320" y="33"/>
                  </a:lnTo>
                  <a:lnTo>
                    <a:pt x="346" y="17"/>
                  </a:lnTo>
                  <a:lnTo>
                    <a:pt x="357" y="11"/>
                  </a:lnTo>
                  <a:lnTo>
                    <a:pt x="365" y="6"/>
                  </a:lnTo>
                  <a:lnTo>
                    <a:pt x="371" y="5"/>
                  </a:lnTo>
                  <a:lnTo>
                    <a:pt x="373" y="5"/>
                  </a:lnTo>
                  <a:lnTo>
                    <a:pt x="370" y="8"/>
                  </a:lnTo>
                  <a:lnTo>
                    <a:pt x="359" y="18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15"/>
                  </a:lnTo>
                  <a:lnTo>
                    <a:pt x="357" y="35"/>
                  </a:lnTo>
                  <a:lnTo>
                    <a:pt x="334" y="48"/>
                  </a:lnTo>
                  <a:lnTo>
                    <a:pt x="325" y="54"/>
                  </a:lnTo>
                  <a:lnTo>
                    <a:pt x="319" y="56"/>
                  </a:lnTo>
                  <a:lnTo>
                    <a:pt x="314" y="58"/>
                  </a:lnTo>
                  <a:lnTo>
                    <a:pt x="312" y="58"/>
                  </a:lnTo>
                  <a:lnTo>
                    <a:pt x="315" y="52"/>
                  </a:lnTo>
                  <a:lnTo>
                    <a:pt x="328" y="42"/>
                  </a:lnTo>
                  <a:lnTo>
                    <a:pt x="312" y="54"/>
                  </a:lnTo>
                  <a:lnTo>
                    <a:pt x="295" y="65"/>
                  </a:lnTo>
                  <a:lnTo>
                    <a:pt x="263" y="87"/>
                  </a:lnTo>
                  <a:lnTo>
                    <a:pt x="235" y="103"/>
                  </a:lnTo>
                  <a:lnTo>
                    <a:pt x="226" y="109"/>
                  </a:lnTo>
                  <a:lnTo>
                    <a:pt x="218" y="113"/>
                  </a:lnTo>
                  <a:lnTo>
                    <a:pt x="212" y="115"/>
                  </a:lnTo>
                  <a:lnTo>
                    <a:pt x="209" y="115"/>
                  </a:lnTo>
                  <a:lnTo>
                    <a:pt x="213" y="111"/>
                  </a:lnTo>
                  <a:lnTo>
                    <a:pt x="226" y="100"/>
                  </a:lnTo>
                  <a:lnTo>
                    <a:pt x="211" y="112"/>
                  </a:lnTo>
                  <a:lnTo>
                    <a:pt x="193" y="124"/>
                  </a:lnTo>
                  <a:lnTo>
                    <a:pt x="162" y="145"/>
                  </a:lnTo>
                  <a:lnTo>
                    <a:pt x="136" y="162"/>
                  </a:lnTo>
                  <a:lnTo>
                    <a:pt x="125" y="168"/>
                  </a:lnTo>
                  <a:lnTo>
                    <a:pt x="118" y="172"/>
                  </a:lnTo>
                  <a:lnTo>
                    <a:pt x="112" y="175"/>
                  </a:lnTo>
                  <a:lnTo>
                    <a:pt x="110" y="175"/>
                  </a:lnTo>
                  <a:lnTo>
                    <a:pt x="113" y="169"/>
                  </a:lnTo>
                  <a:lnTo>
                    <a:pt x="126" y="158"/>
                  </a:lnTo>
                  <a:lnTo>
                    <a:pt x="111" y="170"/>
                  </a:lnTo>
                  <a:lnTo>
                    <a:pt x="94" y="182"/>
                  </a:lnTo>
                  <a:lnTo>
                    <a:pt x="63" y="203"/>
                  </a:lnTo>
                  <a:lnTo>
                    <a:pt x="37" y="221"/>
                  </a:lnTo>
                  <a:lnTo>
                    <a:pt x="19" y="232"/>
                  </a:lnTo>
                  <a:lnTo>
                    <a:pt x="12" y="234"/>
                  </a:lnTo>
                  <a:lnTo>
                    <a:pt x="16" y="228"/>
                  </a:lnTo>
                  <a:lnTo>
                    <a:pt x="26" y="219"/>
                  </a:lnTo>
                  <a:lnTo>
                    <a:pt x="13" y="228"/>
                  </a:lnTo>
                  <a:lnTo>
                    <a:pt x="0" y="239"/>
                  </a:lnTo>
                  <a:close/>
                  <a:moveTo>
                    <a:pt x="385" y="25"/>
                  </a:moveTo>
                  <a:lnTo>
                    <a:pt x="385" y="43"/>
                  </a:lnTo>
                  <a:lnTo>
                    <a:pt x="357" y="62"/>
                  </a:lnTo>
                  <a:lnTo>
                    <a:pt x="332" y="76"/>
                  </a:lnTo>
                  <a:lnTo>
                    <a:pt x="322" y="81"/>
                  </a:lnTo>
                  <a:lnTo>
                    <a:pt x="315" y="84"/>
                  </a:lnTo>
                  <a:lnTo>
                    <a:pt x="310" y="87"/>
                  </a:lnTo>
                  <a:lnTo>
                    <a:pt x="308" y="87"/>
                  </a:lnTo>
                  <a:lnTo>
                    <a:pt x="309" y="84"/>
                  </a:lnTo>
                  <a:lnTo>
                    <a:pt x="313" y="80"/>
                  </a:lnTo>
                  <a:lnTo>
                    <a:pt x="320" y="74"/>
                  </a:lnTo>
                  <a:lnTo>
                    <a:pt x="329" y="67"/>
                  </a:lnTo>
                  <a:lnTo>
                    <a:pt x="353" y="48"/>
                  </a:lnTo>
                  <a:lnTo>
                    <a:pt x="384" y="26"/>
                  </a:lnTo>
                  <a:lnTo>
                    <a:pt x="385" y="25"/>
                  </a:lnTo>
                  <a:close/>
                  <a:moveTo>
                    <a:pt x="385" y="55"/>
                  </a:moveTo>
                  <a:lnTo>
                    <a:pt x="385" y="73"/>
                  </a:lnTo>
                  <a:lnTo>
                    <a:pt x="358" y="90"/>
                  </a:lnTo>
                  <a:lnTo>
                    <a:pt x="335" y="103"/>
                  </a:lnTo>
                  <a:lnTo>
                    <a:pt x="326" y="108"/>
                  </a:lnTo>
                  <a:lnTo>
                    <a:pt x="319" y="112"/>
                  </a:lnTo>
                  <a:lnTo>
                    <a:pt x="314" y="113"/>
                  </a:lnTo>
                  <a:lnTo>
                    <a:pt x="312" y="113"/>
                  </a:lnTo>
                  <a:lnTo>
                    <a:pt x="313" y="111"/>
                  </a:lnTo>
                  <a:lnTo>
                    <a:pt x="316" y="107"/>
                  </a:lnTo>
                  <a:lnTo>
                    <a:pt x="323" y="101"/>
                  </a:lnTo>
                  <a:lnTo>
                    <a:pt x="332" y="93"/>
                  </a:lnTo>
                  <a:lnTo>
                    <a:pt x="355" y="75"/>
                  </a:lnTo>
                  <a:lnTo>
                    <a:pt x="385" y="55"/>
                  </a:lnTo>
                  <a:close/>
                  <a:moveTo>
                    <a:pt x="385" y="86"/>
                  </a:moveTo>
                  <a:lnTo>
                    <a:pt x="385" y="105"/>
                  </a:lnTo>
                  <a:lnTo>
                    <a:pt x="361" y="120"/>
                  </a:lnTo>
                  <a:lnTo>
                    <a:pt x="342" y="131"/>
                  </a:lnTo>
                  <a:lnTo>
                    <a:pt x="335" y="134"/>
                  </a:lnTo>
                  <a:lnTo>
                    <a:pt x="329" y="137"/>
                  </a:lnTo>
                  <a:lnTo>
                    <a:pt x="326" y="138"/>
                  </a:lnTo>
                  <a:lnTo>
                    <a:pt x="323" y="138"/>
                  </a:lnTo>
                  <a:lnTo>
                    <a:pt x="325" y="136"/>
                  </a:lnTo>
                  <a:lnTo>
                    <a:pt x="327" y="132"/>
                  </a:lnTo>
                  <a:lnTo>
                    <a:pt x="333" y="126"/>
                  </a:lnTo>
                  <a:lnTo>
                    <a:pt x="340" y="120"/>
                  </a:lnTo>
                  <a:lnTo>
                    <a:pt x="360" y="105"/>
                  </a:lnTo>
                  <a:lnTo>
                    <a:pt x="385" y="86"/>
                  </a:lnTo>
                  <a:close/>
                  <a:moveTo>
                    <a:pt x="385" y="121"/>
                  </a:moveTo>
                  <a:lnTo>
                    <a:pt x="385" y="140"/>
                  </a:lnTo>
                  <a:lnTo>
                    <a:pt x="369" y="150"/>
                  </a:lnTo>
                  <a:lnTo>
                    <a:pt x="355" y="157"/>
                  </a:lnTo>
                  <a:lnTo>
                    <a:pt x="347" y="160"/>
                  </a:lnTo>
                  <a:lnTo>
                    <a:pt x="342" y="160"/>
                  </a:lnTo>
                  <a:lnTo>
                    <a:pt x="344" y="158"/>
                  </a:lnTo>
                  <a:lnTo>
                    <a:pt x="345" y="156"/>
                  </a:lnTo>
                  <a:lnTo>
                    <a:pt x="348" y="152"/>
                  </a:lnTo>
                  <a:lnTo>
                    <a:pt x="353" y="147"/>
                  </a:lnTo>
                  <a:lnTo>
                    <a:pt x="367" y="136"/>
                  </a:lnTo>
                  <a:lnTo>
                    <a:pt x="385" y="121"/>
                  </a:lnTo>
                  <a:close/>
                  <a:moveTo>
                    <a:pt x="385" y="144"/>
                  </a:moveTo>
                  <a:lnTo>
                    <a:pt x="385" y="158"/>
                  </a:lnTo>
                  <a:lnTo>
                    <a:pt x="376" y="165"/>
                  </a:lnTo>
                  <a:lnTo>
                    <a:pt x="365" y="175"/>
                  </a:lnTo>
                  <a:lnTo>
                    <a:pt x="352" y="183"/>
                  </a:lnTo>
                  <a:lnTo>
                    <a:pt x="339" y="193"/>
                  </a:lnTo>
                  <a:lnTo>
                    <a:pt x="312" y="212"/>
                  </a:lnTo>
                  <a:lnTo>
                    <a:pt x="288" y="225"/>
                  </a:lnTo>
                  <a:lnTo>
                    <a:pt x="279" y="231"/>
                  </a:lnTo>
                  <a:lnTo>
                    <a:pt x="272" y="233"/>
                  </a:lnTo>
                  <a:lnTo>
                    <a:pt x="268" y="235"/>
                  </a:lnTo>
                  <a:lnTo>
                    <a:pt x="265" y="234"/>
                  </a:lnTo>
                  <a:lnTo>
                    <a:pt x="265" y="232"/>
                  </a:lnTo>
                  <a:lnTo>
                    <a:pt x="269" y="228"/>
                  </a:lnTo>
                  <a:lnTo>
                    <a:pt x="273" y="222"/>
                  </a:lnTo>
                  <a:lnTo>
                    <a:pt x="282" y="215"/>
                  </a:lnTo>
                  <a:lnTo>
                    <a:pt x="303" y="198"/>
                  </a:lnTo>
                  <a:lnTo>
                    <a:pt x="329" y="178"/>
                  </a:lnTo>
                  <a:lnTo>
                    <a:pt x="346" y="168"/>
                  </a:lnTo>
                  <a:lnTo>
                    <a:pt x="360" y="158"/>
                  </a:lnTo>
                  <a:lnTo>
                    <a:pt x="374" y="151"/>
                  </a:lnTo>
                  <a:lnTo>
                    <a:pt x="385" y="144"/>
                  </a:lnTo>
                  <a:close/>
                  <a:moveTo>
                    <a:pt x="385" y="164"/>
                  </a:moveTo>
                  <a:lnTo>
                    <a:pt x="385" y="177"/>
                  </a:lnTo>
                  <a:lnTo>
                    <a:pt x="379" y="179"/>
                  </a:lnTo>
                  <a:lnTo>
                    <a:pt x="374" y="182"/>
                  </a:lnTo>
                  <a:lnTo>
                    <a:pt x="371" y="183"/>
                  </a:lnTo>
                  <a:lnTo>
                    <a:pt x="370" y="182"/>
                  </a:lnTo>
                  <a:lnTo>
                    <a:pt x="370" y="179"/>
                  </a:lnTo>
                  <a:lnTo>
                    <a:pt x="373" y="176"/>
                  </a:lnTo>
                  <a:lnTo>
                    <a:pt x="378" y="170"/>
                  </a:lnTo>
                  <a:lnTo>
                    <a:pt x="385" y="164"/>
                  </a:lnTo>
                  <a:close/>
                  <a:moveTo>
                    <a:pt x="385" y="183"/>
                  </a:moveTo>
                  <a:lnTo>
                    <a:pt x="385" y="203"/>
                  </a:lnTo>
                  <a:lnTo>
                    <a:pt x="378" y="208"/>
                  </a:lnTo>
                  <a:lnTo>
                    <a:pt x="370" y="214"/>
                  </a:lnTo>
                  <a:lnTo>
                    <a:pt x="344" y="232"/>
                  </a:lnTo>
                  <a:lnTo>
                    <a:pt x="321" y="245"/>
                  </a:lnTo>
                  <a:lnTo>
                    <a:pt x="312" y="250"/>
                  </a:lnTo>
                  <a:lnTo>
                    <a:pt x="306" y="252"/>
                  </a:lnTo>
                  <a:lnTo>
                    <a:pt x="301" y="254"/>
                  </a:lnTo>
                  <a:lnTo>
                    <a:pt x="298" y="253"/>
                  </a:lnTo>
                  <a:lnTo>
                    <a:pt x="298" y="251"/>
                  </a:lnTo>
                  <a:lnTo>
                    <a:pt x="302" y="247"/>
                  </a:lnTo>
                  <a:lnTo>
                    <a:pt x="307" y="241"/>
                  </a:lnTo>
                  <a:lnTo>
                    <a:pt x="314" y="234"/>
                  </a:lnTo>
                  <a:lnTo>
                    <a:pt x="335" y="217"/>
                  </a:lnTo>
                  <a:lnTo>
                    <a:pt x="360" y="198"/>
                  </a:lnTo>
                  <a:lnTo>
                    <a:pt x="373" y="190"/>
                  </a:lnTo>
                  <a:lnTo>
                    <a:pt x="385" y="183"/>
                  </a:lnTo>
                  <a:close/>
                  <a:moveTo>
                    <a:pt x="385" y="228"/>
                  </a:moveTo>
                  <a:lnTo>
                    <a:pt x="385" y="250"/>
                  </a:lnTo>
                  <a:lnTo>
                    <a:pt x="367" y="260"/>
                  </a:lnTo>
                  <a:lnTo>
                    <a:pt x="353" y="267"/>
                  </a:lnTo>
                  <a:lnTo>
                    <a:pt x="348" y="270"/>
                  </a:lnTo>
                  <a:lnTo>
                    <a:pt x="344" y="271"/>
                  </a:lnTo>
                  <a:lnTo>
                    <a:pt x="341" y="272"/>
                  </a:lnTo>
                  <a:lnTo>
                    <a:pt x="339" y="271"/>
                  </a:lnTo>
                  <a:lnTo>
                    <a:pt x="339" y="269"/>
                  </a:lnTo>
                  <a:lnTo>
                    <a:pt x="341" y="266"/>
                  </a:lnTo>
                  <a:lnTo>
                    <a:pt x="345" y="261"/>
                  </a:lnTo>
                  <a:lnTo>
                    <a:pt x="351" y="256"/>
                  </a:lnTo>
                  <a:lnTo>
                    <a:pt x="366" y="244"/>
                  </a:lnTo>
                  <a:lnTo>
                    <a:pt x="385" y="228"/>
                  </a:lnTo>
                  <a:close/>
                  <a:moveTo>
                    <a:pt x="385" y="257"/>
                  </a:moveTo>
                  <a:lnTo>
                    <a:pt x="385" y="273"/>
                  </a:lnTo>
                  <a:lnTo>
                    <a:pt x="377" y="279"/>
                  </a:lnTo>
                  <a:lnTo>
                    <a:pt x="369" y="286"/>
                  </a:lnTo>
                  <a:lnTo>
                    <a:pt x="359" y="294"/>
                  </a:lnTo>
                  <a:lnTo>
                    <a:pt x="348" y="301"/>
                  </a:lnTo>
                  <a:lnTo>
                    <a:pt x="323" y="317"/>
                  </a:lnTo>
                  <a:lnTo>
                    <a:pt x="303" y="330"/>
                  </a:lnTo>
                  <a:lnTo>
                    <a:pt x="295" y="334"/>
                  </a:lnTo>
                  <a:lnTo>
                    <a:pt x="288" y="337"/>
                  </a:lnTo>
                  <a:lnTo>
                    <a:pt x="284" y="339"/>
                  </a:lnTo>
                  <a:lnTo>
                    <a:pt x="282" y="337"/>
                  </a:lnTo>
                  <a:lnTo>
                    <a:pt x="282" y="335"/>
                  </a:lnTo>
                  <a:lnTo>
                    <a:pt x="284" y="330"/>
                  </a:lnTo>
                  <a:lnTo>
                    <a:pt x="289" y="326"/>
                  </a:lnTo>
                  <a:lnTo>
                    <a:pt x="296" y="318"/>
                  </a:lnTo>
                  <a:lnTo>
                    <a:pt x="315" y="303"/>
                  </a:lnTo>
                  <a:lnTo>
                    <a:pt x="339" y="285"/>
                  </a:lnTo>
                  <a:lnTo>
                    <a:pt x="352" y="277"/>
                  </a:lnTo>
                  <a:lnTo>
                    <a:pt x="364" y="269"/>
                  </a:lnTo>
                  <a:lnTo>
                    <a:pt x="376" y="261"/>
                  </a:lnTo>
                  <a:lnTo>
                    <a:pt x="385" y="257"/>
                  </a:lnTo>
                  <a:close/>
                  <a:moveTo>
                    <a:pt x="385" y="307"/>
                  </a:moveTo>
                  <a:lnTo>
                    <a:pt x="385" y="330"/>
                  </a:lnTo>
                  <a:lnTo>
                    <a:pt x="367" y="341"/>
                  </a:lnTo>
                  <a:lnTo>
                    <a:pt x="352" y="349"/>
                  </a:lnTo>
                  <a:lnTo>
                    <a:pt x="346" y="352"/>
                  </a:lnTo>
                  <a:lnTo>
                    <a:pt x="341" y="353"/>
                  </a:lnTo>
                  <a:lnTo>
                    <a:pt x="339" y="354"/>
                  </a:lnTo>
                  <a:lnTo>
                    <a:pt x="336" y="353"/>
                  </a:lnTo>
                  <a:lnTo>
                    <a:pt x="336" y="351"/>
                  </a:lnTo>
                  <a:lnTo>
                    <a:pt x="339" y="347"/>
                  </a:lnTo>
                  <a:lnTo>
                    <a:pt x="344" y="342"/>
                  </a:lnTo>
                  <a:lnTo>
                    <a:pt x="348" y="336"/>
                  </a:lnTo>
                  <a:lnTo>
                    <a:pt x="365" y="322"/>
                  </a:lnTo>
                  <a:lnTo>
                    <a:pt x="385" y="307"/>
                  </a:lnTo>
                  <a:close/>
                  <a:moveTo>
                    <a:pt x="385" y="340"/>
                  </a:moveTo>
                  <a:lnTo>
                    <a:pt x="385" y="358"/>
                  </a:lnTo>
                  <a:lnTo>
                    <a:pt x="371" y="370"/>
                  </a:lnTo>
                  <a:lnTo>
                    <a:pt x="355" y="381"/>
                  </a:lnTo>
                  <a:lnTo>
                    <a:pt x="332" y="397"/>
                  </a:lnTo>
                  <a:lnTo>
                    <a:pt x="313" y="409"/>
                  </a:lnTo>
                  <a:lnTo>
                    <a:pt x="304" y="412"/>
                  </a:lnTo>
                  <a:lnTo>
                    <a:pt x="298" y="415"/>
                  </a:lnTo>
                  <a:lnTo>
                    <a:pt x="295" y="415"/>
                  </a:lnTo>
                  <a:lnTo>
                    <a:pt x="292" y="415"/>
                  </a:lnTo>
                  <a:lnTo>
                    <a:pt x="292" y="412"/>
                  </a:lnTo>
                  <a:lnTo>
                    <a:pt x="295" y="408"/>
                  </a:lnTo>
                  <a:lnTo>
                    <a:pt x="300" y="403"/>
                  </a:lnTo>
                  <a:lnTo>
                    <a:pt x="306" y="397"/>
                  </a:lnTo>
                  <a:lnTo>
                    <a:pt x="322" y="381"/>
                  </a:lnTo>
                  <a:lnTo>
                    <a:pt x="345" y="365"/>
                  </a:lnTo>
                  <a:lnTo>
                    <a:pt x="355" y="358"/>
                  </a:lnTo>
                  <a:lnTo>
                    <a:pt x="366" y="351"/>
                  </a:lnTo>
                  <a:lnTo>
                    <a:pt x="377" y="345"/>
                  </a:lnTo>
                  <a:lnTo>
                    <a:pt x="385" y="340"/>
                  </a:lnTo>
                  <a:close/>
                  <a:moveTo>
                    <a:pt x="385" y="402"/>
                  </a:moveTo>
                  <a:lnTo>
                    <a:pt x="385" y="422"/>
                  </a:lnTo>
                  <a:lnTo>
                    <a:pt x="377" y="425"/>
                  </a:lnTo>
                  <a:lnTo>
                    <a:pt x="370" y="429"/>
                  </a:lnTo>
                  <a:lnTo>
                    <a:pt x="365" y="429"/>
                  </a:lnTo>
                  <a:lnTo>
                    <a:pt x="363" y="429"/>
                  </a:lnTo>
                  <a:lnTo>
                    <a:pt x="363" y="424"/>
                  </a:lnTo>
                  <a:lnTo>
                    <a:pt x="367" y="418"/>
                  </a:lnTo>
                  <a:lnTo>
                    <a:pt x="374" y="411"/>
                  </a:lnTo>
                  <a:lnTo>
                    <a:pt x="385" y="402"/>
                  </a:lnTo>
                  <a:close/>
                  <a:moveTo>
                    <a:pt x="385" y="434"/>
                  </a:moveTo>
                  <a:lnTo>
                    <a:pt x="385" y="459"/>
                  </a:lnTo>
                  <a:lnTo>
                    <a:pt x="365" y="473"/>
                  </a:lnTo>
                  <a:lnTo>
                    <a:pt x="348" y="481"/>
                  </a:lnTo>
                  <a:lnTo>
                    <a:pt x="341" y="485"/>
                  </a:lnTo>
                  <a:lnTo>
                    <a:pt x="336" y="487"/>
                  </a:lnTo>
                  <a:lnTo>
                    <a:pt x="333" y="487"/>
                  </a:lnTo>
                  <a:lnTo>
                    <a:pt x="331" y="486"/>
                  </a:lnTo>
                  <a:lnTo>
                    <a:pt x="331" y="484"/>
                  </a:lnTo>
                  <a:lnTo>
                    <a:pt x="333" y="480"/>
                  </a:lnTo>
                  <a:lnTo>
                    <a:pt x="336" y="475"/>
                  </a:lnTo>
                  <a:lnTo>
                    <a:pt x="342" y="468"/>
                  </a:lnTo>
                  <a:lnTo>
                    <a:pt x="358" y="455"/>
                  </a:lnTo>
                  <a:lnTo>
                    <a:pt x="378" y="438"/>
                  </a:lnTo>
                  <a:lnTo>
                    <a:pt x="382" y="436"/>
                  </a:lnTo>
                  <a:lnTo>
                    <a:pt x="385" y="434"/>
                  </a:lnTo>
                  <a:close/>
                  <a:moveTo>
                    <a:pt x="385" y="474"/>
                  </a:moveTo>
                  <a:lnTo>
                    <a:pt x="385" y="494"/>
                  </a:lnTo>
                  <a:lnTo>
                    <a:pt x="374" y="504"/>
                  </a:lnTo>
                  <a:lnTo>
                    <a:pt x="361" y="513"/>
                  </a:lnTo>
                  <a:lnTo>
                    <a:pt x="341" y="526"/>
                  </a:lnTo>
                  <a:lnTo>
                    <a:pt x="323" y="537"/>
                  </a:lnTo>
                  <a:lnTo>
                    <a:pt x="316" y="541"/>
                  </a:lnTo>
                  <a:lnTo>
                    <a:pt x="310" y="542"/>
                  </a:lnTo>
                  <a:lnTo>
                    <a:pt x="307" y="543"/>
                  </a:lnTo>
                  <a:lnTo>
                    <a:pt x="304" y="542"/>
                  </a:lnTo>
                  <a:lnTo>
                    <a:pt x="304" y="539"/>
                  </a:lnTo>
                  <a:lnTo>
                    <a:pt x="307" y="536"/>
                  </a:lnTo>
                  <a:lnTo>
                    <a:pt x="310" y="530"/>
                  </a:lnTo>
                  <a:lnTo>
                    <a:pt x="316" y="524"/>
                  </a:lnTo>
                  <a:lnTo>
                    <a:pt x="331" y="511"/>
                  </a:lnTo>
                  <a:lnTo>
                    <a:pt x="351" y="496"/>
                  </a:lnTo>
                  <a:lnTo>
                    <a:pt x="369" y="484"/>
                  </a:lnTo>
                  <a:lnTo>
                    <a:pt x="385" y="474"/>
                  </a:lnTo>
                  <a:close/>
                  <a:moveTo>
                    <a:pt x="385" y="599"/>
                  </a:moveTo>
                  <a:lnTo>
                    <a:pt x="385" y="608"/>
                  </a:lnTo>
                  <a:lnTo>
                    <a:pt x="384" y="608"/>
                  </a:lnTo>
                  <a:lnTo>
                    <a:pt x="383" y="607"/>
                  </a:lnTo>
                  <a:lnTo>
                    <a:pt x="383" y="604"/>
                  </a:lnTo>
                  <a:lnTo>
                    <a:pt x="385" y="599"/>
                  </a:lnTo>
                  <a:close/>
                  <a:moveTo>
                    <a:pt x="385" y="640"/>
                  </a:moveTo>
                  <a:lnTo>
                    <a:pt x="385" y="658"/>
                  </a:lnTo>
                  <a:lnTo>
                    <a:pt x="382" y="659"/>
                  </a:lnTo>
                  <a:lnTo>
                    <a:pt x="378" y="659"/>
                  </a:lnTo>
                  <a:lnTo>
                    <a:pt x="376" y="659"/>
                  </a:lnTo>
                  <a:lnTo>
                    <a:pt x="374" y="658"/>
                  </a:lnTo>
                  <a:lnTo>
                    <a:pt x="374" y="656"/>
                  </a:lnTo>
                  <a:lnTo>
                    <a:pt x="377" y="651"/>
                  </a:lnTo>
                  <a:lnTo>
                    <a:pt x="380" y="646"/>
                  </a:lnTo>
                  <a:lnTo>
                    <a:pt x="385" y="640"/>
                  </a:lnTo>
                  <a:close/>
                  <a:moveTo>
                    <a:pt x="385" y="688"/>
                  </a:moveTo>
                  <a:lnTo>
                    <a:pt x="385" y="706"/>
                  </a:lnTo>
                  <a:lnTo>
                    <a:pt x="380" y="708"/>
                  </a:lnTo>
                  <a:lnTo>
                    <a:pt x="377" y="708"/>
                  </a:lnTo>
                  <a:lnTo>
                    <a:pt x="374" y="708"/>
                  </a:lnTo>
                  <a:lnTo>
                    <a:pt x="373" y="707"/>
                  </a:lnTo>
                  <a:lnTo>
                    <a:pt x="372" y="705"/>
                  </a:lnTo>
                  <a:lnTo>
                    <a:pt x="374" y="700"/>
                  </a:lnTo>
                  <a:lnTo>
                    <a:pt x="379" y="694"/>
                  </a:lnTo>
                  <a:lnTo>
                    <a:pt x="385" y="688"/>
                  </a:lnTo>
                  <a:close/>
                  <a:moveTo>
                    <a:pt x="385" y="739"/>
                  </a:moveTo>
                  <a:lnTo>
                    <a:pt x="385" y="756"/>
                  </a:lnTo>
                  <a:lnTo>
                    <a:pt x="382" y="757"/>
                  </a:lnTo>
                  <a:lnTo>
                    <a:pt x="379" y="757"/>
                  </a:lnTo>
                  <a:lnTo>
                    <a:pt x="378" y="756"/>
                  </a:lnTo>
                  <a:lnTo>
                    <a:pt x="377" y="756"/>
                  </a:lnTo>
                  <a:lnTo>
                    <a:pt x="376" y="752"/>
                  </a:lnTo>
                  <a:lnTo>
                    <a:pt x="378" y="749"/>
                  </a:lnTo>
                  <a:lnTo>
                    <a:pt x="380" y="744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01"/>
                  </a:lnTo>
                  <a:lnTo>
                    <a:pt x="385" y="800"/>
                  </a:lnTo>
                  <a:lnTo>
                    <a:pt x="385" y="798"/>
                  </a:lnTo>
                  <a:close/>
                  <a:moveTo>
                    <a:pt x="385" y="909"/>
                  </a:moveTo>
                  <a:lnTo>
                    <a:pt x="385" y="929"/>
                  </a:lnTo>
                  <a:lnTo>
                    <a:pt x="378" y="936"/>
                  </a:lnTo>
                  <a:lnTo>
                    <a:pt x="369" y="943"/>
                  </a:lnTo>
                  <a:lnTo>
                    <a:pt x="354" y="954"/>
                  </a:lnTo>
                  <a:lnTo>
                    <a:pt x="342" y="960"/>
                  </a:lnTo>
                  <a:lnTo>
                    <a:pt x="336" y="962"/>
                  </a:lnTo>
                  <a:lnTo>
                    <a:pt x="333" y="964"/>
                  </a:lnTo>
                  <a:lnTo>
                    <a:pt x="329" y="962"/>
                  </a:lnTo>
                  <a:lnTo>
                    <a:pt x="328" y="961"/>
                  </a:lnTo>
                  <a:lnTo>
                    <a:pt x="328" y="960"/>
                  </a:lnTo>
                  <a:lnTo>
                    <a:pt x="328" y="956"/>
                  </a:lnTo>
                  <a:lnTo>
                    <a:pt x="331" y="953"/>
                  </a:lnTo>
                  <a:lnTo>
                    <a:pt x="334" y="948"/>
                  </a:lnTo>
                  <a:lnTo>
                    <a:pt x="345" y="937"/>
                  </a:lnTo>
                  <a:lnTo>
                    <a:pt x="358" y="927"/>
                  </a:lnTo>
                  <a:lnTo>
                    <a:pt x="372" y="916"/>
                  </a:lnTo>
                  <a:lnTo>
                    <a:pt x="385" y="909"/>
                  </a:lnTo>
                  <a:close/>
                  <a:moveTo>
                    <a:pt x="385" y="967"/>
                  </a:moveTo>
                  <a:lnTo>
                    <a:pt x="385" y="993"/>
                  </a:lnTo>
                  <a:lnTo>
                    <a:pt x="376" y="999"/>
                  </a:lnTo>
                  <a:lnTo>
                    <a:pt x="366" y="1003"/>
                  </a:lnTo>
                  <a:lnTo>
                    <a:pt x="364" y="1004"/>
                  </a:lnTo>
                  <a:lnTo>
                    <a:pt x="360" y="1004"/>
                  </a:lnTo>
                  <a:lnTo>
                    <a:pt x="358" y="1004"/>
                  </a:lnTo>
                  <a:lnTo>
                    <a:pt x="357" y="1003"/>
                  </a:lnTo>
                  <a:lnTo>
                    <a:pt x="357" y="1000"/>
                  </a:lnTo>
                  <a:lnTo>
                    <a:pt x="358" y="997"/>
                  </a:lnTo>
                  <a:lnTo>
                    <a:pt x="359" y="993"/>
                  </a:lnTo>
                  <a:lnTo>
                    <a:pt x="363" y="989"/>
                  </a:lnTo>
                  <a:lnTo>
                    <a:pt x="372" y="979"/>
                  </a:lnTo>
                  <a:lnTo>
                    <a:pt x="385" y="968"/>
                  </a:lnTo>
                  <a:lnTo>
                    <a:pt x="385" y="967"/>
                  </a:lnTo>
                  <a:close/>
                  <a:moveTo>
                    <a:pt x="385" y="1105"/>
                  </a:moveTo>
                  <a:lnTo>
                    <a:pt x="385" y="1130"/>
                  </a:lnTo>
                  <a:lnTo>
                    <a:pt x="374" y="1137"/>
                  </a:lnTo>
                  <a:lnTo>
                    <a:pt x="364" y="1142"/>
                  </a:lnTo>
                  <a:lnTo>
                    <a:pt x="360" y="1144"/>
                  </a:lnTo>
                  <a:lnTo>
                    <a:pt x="357" y="1144"/>
                  </a:lnTo>
                  <a:lnTo>
                    <a:pt x="354" y="1144"/>
                  </a:lnTo>
                  <a:lnTo>
                    <a:pt x="353" y="1143"/>
                  </a:lnTo>
                  <a:lnTo>
                    <a:pt x="352" y="1141"/>
                  </a:lnTo>
                  <a:lnTo>
                    <a:pt x="353" y="1138"/>
                  </a:lnTo>
                  <a:lnTo>
                    <a:pt x="354" y="1135"/>
                  </a:lnTo>
                  <a:lnTo>
                    <a:pt x="358" y="1130"/>
                  </a:lnTo>
                  <a:lnTo>
                    <a:pt x="365" y="1122"/>
                  </a:lnTo>
                  <a:lnTo>
                    <a:pt x="377" y="1112"/>
                  </a:lnTo>
                  <a:lnTo>
                    <a:pt x="380" y="1109"/>
                  </a:lnTo>
                  <a:lnTo>
                    <a:pt x="385" y="1105"/>
                  </a:lnTo>
                  <a:close/>
                  <a:moveTo>
                    <a:pt x="385" y="1263"/>
                  </a:moveTo>
                  <a:lnTo>
                    <a:pt x="385" y="1271"/>
                  </a:lnTo>
                  <a:lnTo>
                    <a:pt x="385" y="1271"/>
                  </a:lnTo>
                  <a:lnTo>
                    <a:pt x="384" y="1270"/>
                  </a:lnTo>
                  <a:lnTo>
                    <a:pt x="384" y="1268"/>
                  </a:lnTo>
                  <a:lnTo>
                    <a:pt x="385" y="1263"/>
                  </a:lnTo>
                  <a:close/>
                  <a:moveTo>
                    <a:pt x="385" y="1345"/>
                  </a:moveTo>
                  <a:lnTo>
                    <a:pt x="385" y="1357"/>
                  </a:lnTo>
                  <a:lnTo>
                    <a:pt x="384" y="1356"/>
                  </a:lnTo>
                  <a:lnTo>
                    <a:pt x="383" y="1355"/>
                  </a:lnTo>
                  <a:lnTo>
                    <a:pt x="382" y="1353"/>
                  </a:lnTo>
                  <a:lnTo>
                    <a:pt x="383" y="1351"/>
                  </a:lnTo>
                  <a:lnTo>
                    <a:pt x="384" y="1347"/>
                  </a:lnTo>
                  <a:lnTo>
                    <a:pt x="385" y="1345"/>
                  </a:lnTo>
                  <a:close/>
                  <a:moveTo>
                    <a:pt x="7" y="260"/>
                  </a:moveTo>
                  <a:lnTo>
                    <a:pt x="10" y="260"/>
                  </a:lnTo>
                  <a:lnTo>
                    <a:pt x="15" y="258"/>
                  </a:lnTo>
                  <a:lnTo>
                    <a:pt x="23" y="253"/>
                  </a:lnTo>
                  <a:lnTo>
                    <a:pt x="32" y="247"/>
                  </a:lnTo>
                  <a:lnTo>
                    <a:pt x="57" y="231"/>
                  </a:lnTo>
                  <a:lnTo>
                    <a:pt x="87" y="210"/>
                  </a:lnTo>
                  <a:lnTo>
                    <a:pt x="117" y="189"/>
                  </a:lnTo>
                  <a:lnTo>
                    <a:pt x="140" y="170"/>
                  </a:lnTo>
                  <a:lnTo>
                    <a:pt x="156" y="157"/>
                  </a:lnTo>
                  <a:lnTo>
                    <a:pt x="161" y="151"/>
                  </a:lnTo>
                  <a:lnTo>
                    <a:pt x="158" y="151"/>
                  </a:lnTo>
                  <a:lnTo>
                    <a:pt x="154" y="152"/>
                  </a:lnTo>
                  <a:lnTo>
                    <a:pt x="145" y="157"/>
                  </a:lnTo>
                  <a:lnTo>
                    <a:pt x="136" y="163"/>
                  </a:lnTo>
                  <a:lnTo>
                    <a:pt x="111" y="178"/>
                  </a:lnTo>
                  <a:lnTo>
                    <a:pt x="81" y="200"/>
                  </a:lnTo>
                  <a:lnTo>
                    <a:pt x="51" y="221"/>
                  </a:lnTo>
                  <a:lnTo>
                    <a:pt x="28" y="240"/>
                  </a:lnTo>
                  <a:lnTo>
                    <a:pt x="19" y="247"/>
                  </a:lnTo>
                  <a:lnTo>
                    <a:pt x="12" y="253"/>
                  </a:lnTo>
                  <a:lnTo>
                    <a:pt x="9" y="258"/>
                  </a:lnTo>
                  <a:lnTo>
                    <a:pt x="7" y="260"/>
                  </a:lnTo>
                  <a:close/>
                  <a:moveTo>
                    <a:pt x="180" y="141"/>
                  </a:moveTo>
                  <a:lnTo>
                    <a:pt x="150" y="163"/>
                  </a:lnTo>
                  <a:lnTo>
                    <a:pt x="126" y="182"/>
                  </a:lnTo>
                  <a:lnTo>
                    <a:pt x="117" y="189"/>
                  </a:lnTo>
                  <a:lnTo>
                    <a:pt x="111" y="195"/>
                  </a:lnTo>
                  <a:lnTo>
                    <a:pt x="107" y="200"/>
                  </a:lnTo>
                  <a:lnTo>
                    <a:pt x="106" y="202"/>
                  </a:lnTo>
                  <a:lnTo>
                    <a:pt x="108" y="202"/>
                  </a:lnTo>
                  <a:lnTo>
                    <a:pt x="113" y="200"/>
                  </a:lnTo>
                  <a:lnTo>
                    <a:pt x="121" y="195"/>
                  </a:lnTo>
                  <a:lnTo>
                    <a:pt x="131" y="189"/>
                  </a:lnTo>
                  <a:lnTo>
                    <a:pt x="156" y="172"/>
                  </a:lnTo>
                  <a:lnTo>
                    <a:pt x="187" y="152"/>
                  </a:lnTo>
                  <a:lnTo>
                    <a:pt x="216" y="131"/>
                  </a:lnTo>
                  <a:lnTo>
                    <a:pt x="240" y="112"/>
                  </a:lnTo>
                  <a:lnTo>
                    <a:pt x="250" y="105"/>
                  </a:lnTo>
                  <a:lnTo>
                    <a:pt x="257" y="99"/>
                  </a:lnTo>
                  <a:lnTo>
                    <a:pt x="260" y="95"/>
                  </a:lnTo>
                  <a:lnTo>
                    <a:pt x="262" y="93"/>
                  </a:lnTo>
                  <a:lnTo>
                    <a:pt x="259" y="93"/>
                  </a:lnTo>
                  <a:lnTo>
                    <a:pt x="253" y="94"/>
                  </a:lnTo>
                  <a:lnTo>
                    <a:pt x="246" y="99"/>
                  </a:lnTo>
                  <a:lnTo>
                    <a:pt x="235" y="105"/>
                  </a:lnTo>
                  <a:lnTo>
                    <a:pt x="211" y="120"/>
                  </a:lnTo>
                  <a:lnTo>
                    <a:pt x="180" y="141"/>
                  </a:lnTo>
                  <a:close/>
                  <a:moveTo>
                    <a:pt x="81" y="225"/>
                  </a:moveTo>
                  <a:lnTo>
                    <a:pt x="53" y="246"/>
                  </a:lnTo>
                  <a:lnTo>
                    <a:pt x="30" y="264"/>
                  </a:lnTo>
                  <a:lnTo>
                    <a:pt x="20" y="272"/>
                  </a:lnTo>
                  <a:lnTo>
                    <a:pt x="15" y="278"/>
                  </a:lnTo>
                  <a:lnTo>
                    <a:pt x="11" y="282"/>
                  </a:lnTo>
                  <a:lnTo>
                    <a:pt x="10" y="284"/>
                  </a:lnTo>
                  <a:lnTo>
                    <a:pt x="12" y="284"/>
                  </a:lnTo>
                  <a:lnTo>
                    <a:pt x="17" y="282"/>
                  </a:lnTo>
                  <a:lnTo>
                    <a:pt x="25" y="278"/>
                  </a:lnTo>
                  <a:lnTo>
                    <a:pt x="35" y="272"/>
                  </a:lnTo>
                  <a:lnTo>
                    <a:pt x="58" y="257"/>
                  </a:lnTo>
                  <a:lnTo>
                    <a:pt x="87" y="235"/>
                  </a:lnTo>
                  <a:lnTo>
                    <a:pt x="115" y="215"/>
                  </a:lnTo>
                  <a:lnTo>
                    <a:pt x="139" y="196"/>
                  </a:lnTo>
                  <a:lnTo>
                    <a:pt x="148" y="189"/>
                  </a:lnTo>
                  <a:lnTo>
                    <a:pt x="154" y="183"/>
                  </a:lnTo>
                  <a:lnTo>
                    <a:pt x="157" y="179"/>
                  </a:lnTo>
                  <a:lnTo>
                    <a:pt x="158" y="177"/>
                  </a:lnTo>
                  <a:lnTo>
                    <a:pt x="156" y="177"/>
                  </a:lnTo>
                  <a:lnTo>
                    <a:pt x="151" y="179"/>
                  </a:lnTo>
                  <a:lnTo>
                    <a:pt x="144" y="183"/>
                  </a:lnTo>
                  <a:lnTo>
                    <a:pt x="134" y="189"/>
                  </a:lnTo>
                  <a:lnTo>
                    <a:pt x="110" y="204"/>
                  </a:lnTo>
                  <a:lnTo>
                    <a:pt x="81" y="225"/>
                  </a:lnTo>
                  <a:close/>
                  <a:moveTo>
                    <a:pt x="282" y="83"/>
                  </a:moveTo>
                  <a:lnTo>
                    <a:pt x="251" y="105"/>
                  </a:lnTo>
                  <a:lnTo>
                    <a:pt x="226" y="124"/>
                  </a:lnTo>
                  <a:lnTo>
                    <a:pt x="218" y="131"/>
                  </a:lnTo>
                  <a:lnTo>
                    <a:pt x="211" y="137"/>
                  </a:lnTo>
                  <a:lnTo>
                    <a:pt x="207" y="141"/>
                  </a:lnTo>
                  <a:lnTo>
                    <a:pt x="206" y="144"/>
                  </a:lnTo>
                  <a:lnTo>
                    <a:pt x="208" y="144"/>
                  </a:lnTo>
                  <a:lnTo>
                    <a:pt x="214" y="141"/>
                  </a:lnTo>
                  <a:lnTo>
                    <a:pt x="221" y="138"/>
                  </a:lnTo>
                  <a:lnTo>
                    <a:pt x="232" y="132"/>
                  </a:lnTo>
                  <a:lnTo>
                    <a:pt x="257" y="115"/>
                  </a:lnTo>
                  <a:lnTo>
                    <a:pt x="289" y="95"/>
                  </a:lnTo>
                  <a:lnTo>
                    <a:pt x="319" y="74"/>
                  </a:lnTo>
                  <a:lnTo>
                    <a:pt x="344" y="55"/>
                  </a:lnTo>
                  <a:lnTo>
                    <a:pt x="352" y="48"/>
                  </a:lnTo>
                  <a:lnTo>
                    <a:pt x="359" y="42"/>
                  </a:lnTo>
                  <a:lnTo>
                    <a:pt x="363" y="37"/>
                  </a:lnTo>
                  <a:lnTo>
                    <a:pt x="364" y="36"/>
                  </a:lnTo>
                  <a:lnTo>
                    <a:pt x="361" y="36"/>
                  </a:lnTo>
                  <a:lnTo>
                    <a:pt x="357" y="37"/>
                  </a:lnTo>
                  <a:lnTo>
                    <a:pt x="348" y="42"/>
                  </a:lnTo>
                  <a:lnTo>
                    <a:pt x="338" y="46"/>
                  </a:lnTo>
                  <a:lnTo>
                    <a:pt x="313" y="63"/>
                  </a:lnTo>
                  <a:lnTo>
                    <a:pt x="282" y="83"/>
                  </a:lnTo>
                  <a:close/>
                  <a:moveTo>
                    <a:pt x="181" y="168"/>
                  </a:moveTo>
                  <a:lnTo>
                    <a:pt x="151" y="188"/>
                  </a:lnTo>
                  <a:lnTo>
                    <a:pt x="129" y="207"/>
                  </a:lnTo>
                  <a:lnTo>
                    <a:pt x="120" y="214"/>
                  </a:lnTo>
                  <a:lnTo>
                    <a:pt x="113" y="220"/>
                  </a:lnTo>
                  <a:lnTo>
                    <a:pt x="110" y="223"/>
                  </a:lnTo>
                  <a:lnTo>
                    <a:pt x="110" y="226"/>
                  </a:lnTo>
                  <a:lnTo>
                    <a:pt x="111" y="226"/>
                  </a:lnTo>
                  <a:lnTo>
                    <a:pt x="117" y="225"/>
                  </a:lnTo>
                  <a:lnTo>
                    <a:pt x="124" y="220"/>
                  </a:lnTo>
                  <a:lnTo>
                    <a:pt x="133" y="215"/>
                  </a:lnTo>
                  <a:lnTo>
                    <a:pt x="158" y="198"/>
                  </a:lnTo>
                  <a:lnTo>
                    <a:pt x="188" y="178"/>
                  </a:lnTo>
                  <a:lnTo>
                    <a:pt x="216" y="158"/>
                  </a:lnTo>
                  <a:lnTo>
                    <a:pt x="240" y="139"/>
                  </a:lnTo>
                  <a:lnTo>
                    <a:pt x="249" y="132"/>
                  </a:lnTo>
                  <a:lnTo>
                    <a:pt x="254" y="126"/>
                  </a:lnTo>
                  <a:lnTo>
                    <a:pt x="259" y="122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2" y="122"/>
                  </a:lnTo>
                  <a:lnTo>
                    <a:pt x="245" y="126"/>
                  </a:lnTo>
                  <a:lnTo>
                    <a:pt x="234" y="132"/>
                  </a:lnTo>
                  <a:lnTo>
                    <a:pt x="211" y="147"/>
                  </a:lnTo>
                  <a:lnTo>
                    <a:pt x="181" y="168"/>
                  </a:lnTo>
                  <a:close/>
                  <a:moveTo>
                    <a:pt x="88" y="247"/>
                  </a:moveTo>
                  <a:lnTo>
                    <a:pt x="61" y="269"/>
                  </a:lnTo>
                  <a:lnTo>
                    <a:pt x="38" y="286"/>
                  </a:lnTo>
                  <a:lnTo>
                    <a:pt x="30" y="294"/>
                  </a:lnTo>
                  <a:lnTo>
                    <a:pt x="24" y="299"/>
                  </a:lnTo>
                  <a:lnTo>
                    <a:pt x="20" y="303"/>
                  </a:lnTo>
                  <a:lnTo>
                    <a:pt x="20" y="305"/>
                  </a:lnTo>
                  <a:lnTo>
                    <a:pt x="23" y="305"/>
                  </a:lnTo>
                  <a:lnTo>
                    <a:pt x="28" y="303"/>
                  </a:lnTo>
                  <a:lnTo>
                    <a:pt x="35" y="299"/>
                  </a:lnTo>
                  <a:lnTo>
                    <a:pt x="44" y="295"/>
                  </a:lnTo>
                  <a:lnTo>
                    <a:pt x="67" y="279"/>
                  </a:lnTo>
                  <a:lnTo>
                    <a:pt x="95" y="259"/>
                  </a:lnTo>
                  <a:lnTo>
                    <a:pt x="123" y="239"/>
                  </a:lnTo>
                  <a:lnTo>
                    <a:pt x="145" y="221"/>
                  </a:lnTo>
                  <a:lnTo>
                    <a:pt x="154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56" y="203"/>
                  </a:lnTo>
                  <a:lnTo>
                    <a:pt x="149" y="208"/>
                  </a:lnTo>
                  <a:lnTo>
                    <a:pt x="139" y="213"/>
                  </a:lnTo>
                  <a:lnTo>
                    <a:pt x="117" y="228"/>
                  </a:lnTo>
                  <a:lnTo>
                    <a:pt x="88" y="247"/>
                  </a:lnTo>
                  <a:close/>
                  <a:moveTo>
                    <a:pt x="282" y="111"/>
                  </a:moveTo>
                  <a:lnTo>
                    <a:pt x="252" y="131"/>
                  </a:lnTo>
                  <a:lnTo>
                    <a:pt x="230" y="150"/>
                  </a:lnTo>
                  <a:lnTo>
                    <a:pt x="220" y="157"/>
                  </a:lnTo>
                  <a:lnTo>
                    <a:pt x="214" y="163"/>
                  </a:lnTo>
                  <a:lnTo>
                    <a:pt x="211" y="166"/>
                  </a:lnTo>
                  <a:lnTo>
                    <a:pt x="209" y="169"/>
                  </a:lnTo>
                  <a:lnTo>
                    <a:pt x="212" y="170"/>
                  </a:lnTo>
                  <a:lnTo>
                    <a:pt x="216" y="168"/>
                  </a:lnTo>
                  <a:lnTo>
                    <a:pt x="225" y="164"/>
                  </a:lnTo>
                  <a:lnTo>
                    <a:pt x="234" y="158"/>
                  </a:lnTo>
                  <a:lnTo>
                    <a:pt x="259" y="143"/>
                  </a:lnTo>
                  <a:lnTo>
                    <a:pt x="289" y="122"/>
                  </a:lnTo>
                  <a:lnTo>
                    <a:pt x="319" y="101"/>
                  </a:lnTo>
                  <a:lnTo>
                    <a:pt x="342" y="83"/>
                  </a:lnTo>
                  <a:lnTo>
                    <a:pt x="352" y="76"/>
                  </a:lnTo>
                  <a:lnTo>
                    <a:pt x="358" y="70"/>
                  </a:lnTo>
                  <a:lnTo>
                    <a:pt x="361" y="65"/>
                  </a:lnTo>
                  <a:lnTo>
                    <a:pt x="363" y="64"/>
                  </a:lnTo>
                  <a:lnTo>
                    <a:pt x="360" y="63"/>
                  </a:lnTo>
                  <a:lnTo>
                    <a:pt x="355" y="65"/>
                  </a:lnTo>
                  <a:lnTo>
                    <a:pt x="347" y="69"/>
                  </a:lnTo>
                  <a:lnTo>
                    <a:pt x="338" y="75"/>
                  </a:lnTo>
                  <a:lnTo>
                    <a:pt x="313" y="90"/>
                  </a:lnTo>
                  <a:lnTo>
                    <a:pt x="282" y="111"/>
                  </a:lnTo>
                  <a:close/>
                  <a:moveTo>
                    <a:pt x="188" y="191"/>
                  </a:moveTo>
                  <a:lnTo>
                    <a:pt x="161" y="212"/>
                  </a:lnTo>
                  <a:lnTo>
                    <a:pt x="138" y="229"/>
                  </a:lnTo>
                  <a:lnTo>
                    <a:pt x="130" y="236"/>
                  </a:lnTo>
                  <a:lnTo>
                    <a:pt x="124" y="242"/>
                  </a:lnTo>
                  <a:lnTo>
                    <a:pt x="120" y="246"/>
                  </a:lnTo>
                  <a:lnTo>
                    <a:pt x="119" y="248"/>
                  </a:lnTo>
                  <a:lnTo>
                    <a:pt x="121" y="248"/>
                  </a:lnTo>
                  <a:lnTo>
                    <a:pt x="126" y="247"/>
                  </a:lnTo>
                  <a:lnTo>
                    <a:pt x="134" y="244"/>
                  </a:lnTo>
                  <a:lnTo>
                    <a:pt x="143" y="238"/>
                  </a:lnTo>
                  <a:lnTo>
                    <a:pt x="168" y="222"/>
                  </a:lnTo>
                  <a:lnTo>
                    <a:pt x="196" y="203"/>
                  </a:lnTo>
                  <a:lnTo>
                    <a:pt x="224" y="183"/>
                  </a:lnTo>
                  <a:lnTo>
                    <a:pt x="246" y="165"/>
                  </a:lnTo>
                  <a:lnTo>
                    <a:pt x="254" y="158"/>
                  </a:lnTo>
                  <a:lnTo>
                    <a:pt x="260" y="152"/>
                  </a:lnTo>
                  <a:lnTo>
                    <a:pt x="264" y="147"/>
                  </a:lnTo>
                  <a:lnTo>
                    <a:pt x="265" y="146"/>
                  </a:lnTo>
                  <a:lnTo>
                    <a:pt x="263" y="145"/>
                  </a:lnTo>
                  <a:lnTo>
                    <a:pt x="258" y="147"/>
                  </a:lnTo>
                  <a:lnTo>
                    <a:pt x="251" y="151"/>
                  </a:lnTo>
                  <a:lnTo>
                    <a:pt x="241" y="157"/>
                  </a:lnTo>
                  <a:lnTo>
                    <a:pt x="216" y="171"/>
                  </a:lnTo>
                  <a:lnTo>
                    <a:pt x="188" y="191"/>
                  </a:lnTo>
                  <a:close/>
                  <a:moveTo>
                    <a:pt x="102" y="269"/>
                  </a:moveTo>
                  <a:lnTo>
                    <a:pt x="76" y="288"/>
                  </a:lnTo>
                  <a:lnTo>
                    <a:pt x="55" y="305"/>
                  </a:lnTo>
                  <a:lnTo>
                    <a:pt x="47" y="313"/>
                  </a:lnTo>
                  <a:lnTo>
                    <a:pt x="41" y="318"/>
                  </a:lnTo>
                  <a:lnTo>
                    <a:pt x="38" y="322"/>
                  </a:lnTo>
                  <a:lnTo>
                    <a:pt x="37" y="324"/>
                  </a:lnTo>
                  <a:lnTo>
                    <a:pt x="39" y="324"/>
                  </a:lnTo>
                  <a:lnTo>
                    <a:pt x="44" y="323"/>
                  </a:lnTo>
                  <a:lnTo>
                    <a:pt x="51" y="320"/>
                  </a:lnTo>
                  <a:lnTo>
                    <a:pt x="60" y="314"/>
                  </a:lnTo>
                  <a:lnTo>
                    <a:pt x="82" y="299"/>
                  </a:lnTo>
                  <a:lnTo>
                    <a:pt x="110" y="280"/>
                  </a:lnTo>
                  <a:lnTo>
                    <a:pt x="137" y="260"/>
                  </a:lnTo>
                  <a:lnTo>
                    <a:pt x="158" y="244"/>
                  </a:lnTo>
                  <a:lnTo>
                    <a:pt x="165" y="236"/>
                  </a:lnTo>
                  <a:lnTo>
                    <a:pt x="171" y="231"/>
                  </a:lnTo>
                  <a:lnTo>
                    <a:pt x="175" y="227"/>
                  </a:lnTo>
                  <a:lnTo>
                    <a:pt x="176" y="225"/>
                  </a:lnTo>
                  <a:lnTo>
                    <a:pt x="174" y="225"/>
                  </a:lnTo>
                  <a:lnTo>
                    <a:pt x="169" y="226"/>
                  </a:lnTo>
                  <a:lnTo>
                    <a:pt x="162" y="229"/>
                  </a:lnTo>
                  <a:lnTo>
                    <a:pt x="152" y="234"/>
                  </a:lnTo>
                  <a:lnTo>
                    <a:pt x="130" y="250"/>
                  </a:lnTo>
                  <a:lnTo>
                    <a:pt x="102" y="269"/>
                  </a:lnTo>
                  <a:close/>
                  <a:moveTo>
                    <a:pt x="290" y="134"/>
                  </a:moveTo>
                  <a:lnTo>
                    <a:pt x="262" y="156"/>
                  </a:lnTo>
                  <a:lnTo>
                    <a:pt x="239" y="174"/>
                  </a:lnTo>
                  <a:lnTo>
                    <a:pt x="231" y="181"/>
                  </a:lnTo>
                  <a:lnTo>
                    <a:pt x="225" y="187"/>
                  </a:lnTo>
                  <a:lnTo>
                    <a:pt x="221" y="190"/>
                  </a:lnTo>
                  <a:lnTo>
                    <a:pt x="221" y="193"/>
                  </a:lnTo>
                  <a:lnTo>
                    <a:pt x="222" y="193"/>
                  </a:lnTo>
                  <a:lnTo>
                    <a:pt x="228" y="191"/>
                  </a:lnTo>
                  <a:lnTo>
                    <a:pt x="235" y="188"/>
                  </a:lnTo>
                  <a:lnTo>
                    <a:pt x="245" y="182"/>
                  </a:lnTo>
                  <a:lnTo>
                    <a:pt x="269" y="168"/>
                  </a:lnTo>
                  <a:lnTo>
                    <a:pt x="298" y="147"/>
                  </a:lnTo>
                  <a:lnTo>
                    <a:pt x="327" y="127"/>
                  </a:lnTo>
                  <a:lnTo>
                    <a:pt x="350" y="109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67" y="93"/>
                  </a:lnTo>
                  <a:lnTo>
                    <a:pt x="369" y="90"/>
                  </a:lnTo>
                  <a:lnTo>
                    <a:pt x="366" y="90"/>
                  </a:lnTo>
                  <a:lnTo>
                    <a:pt x="361" y="92"/>
                  </a:lnTo>
                  <a:lnTo>
                    <a:pt x="354" y="95"/>
                  </a:lnTo>
                  <a:lnTo>
                    <a:pt x="344" y="101"/>
                  </a:lnTo>
                  <a:lnTo>
                    <a:pt x="320" y="115"/>
                  </a:lnTo>
                  <a:lnTo>
                    <a:pt x="290" y="134"/>
                  </a:lnTo>
                  <a:close/>
                  <a:moveTo>
                    <a:pt x="203" y="213"/>
                  </a:moveTo>
                  <a:lnTo>
                    <a:pt x="176" y="233"/>
                  </a:lnTo>
                  <a:lnTo>
                    <a:pt x="155" y="250"/>
                  </a:lnTo>
                  <a:lnTo>
                    <a:pt x="146" y="257"/>
                  </a:lnTo>
                  <a:lnTo>
                    <a:pt x="142" y="263"/>
                  </a:lnTo>
                  <a:lnTo>
                    <a:pt x="138" y="266"/>
                  </a:lnTo>
                  <a:lnTo>
                    <a:pt x="137" y="269"/>
                  </a:lnTo>
                  <a:lnTo>
                    <a:pt x="139" y="270"/>
                  </a:lnTo>
                  <a:lnTo>
                    <a:pt x="144" y="267"/>
                  </a:lnTo>
                  <a:lnTo>
                    <a:pt x="151" y="264"/>
                  </a:lnTo>
                  <a:lnTo>
                    <a:pt x="161" y="259"/>
                  </a:lnTo>
                  <a:lnTo>
                    <a:pt x="183" y="244"/>
                  </a:lnTo>
                  <a:lnTo>
                    <a:pt x="212" y="226"/>
                  </a:lnTo>
                  <a:lnTo>
                    <a:pt x="239" y="206"/>
                  </a:lnTo>
                  <a:lnTo>
                    <a:pt x="260" y="188"/>
                  </a:lnTo>
                  <a:lnTo>
                    <a:pt x="268" y="182"/>
                  </a:lnTo>
                  <a:lnTo>
                    <a:pt x="273" y="176"/>
                  </a:lnTo>
                  <a:lnTo>
                    <a:pt x="277" y="171"/>
                  </a:lnTo>
                  <a:lnTo>
                    <a:pt x="278" y="169"/>
                  </a:lnTo>
                  <a:lnTo>
                    <a:pt x="276" y="169"/>
                  </a:lnTo>
                  <a:lnTo>
                    <a:pt x="271" y="171"/>
                  </a:lnTo>
                  <a:lnTo>
                    <a:pt x="264" y="174"/>
                  </a:lnTo>
                  <a:lnTo>
                    <a:pt x="254" y="179"/>
                  </a:lnTo>
                  <a:lnTo>
                    <a:pt x="231" y="194"/>
                  </a:lnTo>
                  <a:lnTo>
                    <a:pt x="203" y="213"/>
                  </a:lnTo>
                  <a:close/>
                  <a:moveTo>
                    <a:pt x="124" y="286"/>
                  </a:moveTo>
                  <a:lnTo>
                    <a:pt x="98" y="307"/>
                  </a:lnTo>
                  <a:lnTo>
                    <a:pt x="77" y="323"/>
                  </a:lnTo>
                  <a:lnTo>
                    <a:pt x="70" y="330"/>
                  </a:lnTo>
                  <a:lnTo>
                    <a:pt x="64" y="336"/>
                  </a:lnTo>
                  <a:lnTo>
                    <a:pt x="62" y="340"/>
                  </a:lnTo>
                  <a:lnTo>
                    <a:pt x="61" y="342"/>
                  </a:lnTo>
                  <a:lnTo>
                    <a:pt x="63" y="342"/>
                  </a:lnTo>
                  <a:lnTo>
                    <a:pt x="68" y="341"/>
                  </a:lnTo>
                  <a:lnTo>
                    <a:pt x="75" y="337"/>
                  </a:lnTo>
                  <a:lnTo>
                    <a:pt x="83" y="333"/>
                  </a:lnTo>
                  <a:lnTo>
                    <a:pt x="106" y="318"/>
                  </a:lnTo>
                  <a:lnTo>
                    <a:pt x="132" y="299"/>
                  </a:lnTo>
                  <a:lnTo>
                    <a:pt x="158" y="280"/>
                  </a:lnTo>
                  <a:lnTo>
                    <a:pt x="178" y="264"/>
                  </a:lnTo>
                  <a:lnTo>
                    <a:pt x="186" y="257"/>
                  </a:lnTo>
                  <a:lnTo>
                    <a:pt x="192" y="251"/>
                  </a:lnTo>
                  <a:lnTo>
                    <a:pt x="195" y="247"/>
                  </a:lnTo>
                  <a:lnTo>
                    <a:pt x="195" y="245"/>
                  </a:lnTo>
                  <a:lnTo>
                    <a:pt x="193" y="245"/>
                  </a:lnTo>
                  <a:lnTo>
                    <a:pt x="189" y="246"/>
                  </a:lnTo>
                  <a:lnTo>
                    <a:pt x="182" y="250"/>
                  </a:lnTo>
                  <a:lnTo>
                    <a:pt x="173" y="254"/>
                  </a:lnTo>
                  <a:lnTo>
                    <a:pt x="151" y="269"/>
                  </a:lnTo>
                  <a:lnTo>
                    <a:pt x="124" y="286"/>
                  </a:lnTo>
                  <a:close/>
                  <a:moveTo>
                    <a:pt x="307" y="158"/>
                  </a:moveTo>
                  <a:lnTo>
                    <a:pt x="278" y="177"/>
                  </a:lnTo>
                  <a:lnTo>
                    <a:pt x="257" y="195"/>
                  </a:lnTo>
                  <a:lnTo>
                    <a:pt x="249" y="202"/>
                  </a:lnTo>
                  <a:lnTo>
                    <a:pt x="243" y="208"/>
                  </a:lnTo>
                  <a:lnTo>
                    <a:pt x="240" y="212"/>
                  </a:lnTo>
                  <a:lnTo>
                    <a:pt x="239" y="214"/>
                  </a:lnTo>
                  <a:lnTo>
                    <a:pt x="241" y="215"/>
                  </a:lnTo>
                  <a:lnTo>
                    <a:pt x="246" y="213"/>
                  </a:lnTo>
                  <a:lnTo>
                    <a:pt x="253" y="209"/>
                  </a:lnTo>
                  <a:lnTo>
                    <a:pt x="263" y="204"/>
                  </a:lnTo>
                  <a:lnTo>
                    <a:pt x="287" y="190"/>
                  </a:lnTo>
                  <a:lnTo>
                    <a:pt x="315" y="171"/>
                  </a:lnTo>
                  <a:lnTo>
                    <a:pt x="342" y="151"/>
                  </a:lnTo>
                  <a:lnTo>
                    <a:pt x="364" y="134"/>
                  </a:lnTo>
                  <a:lnTo>
                    <a:pt x="372" y="127"/>
                  </a:lnTo>
                  <a:lnTo>
                    <a:pt x="378" y="121"/>
                  </a:lnTo>
                  <a:lnTo>
                    <a:pt x="382" y="118"/>
                  </a:lnTo>
                  <a:lnTo>
                    <a:pt x="383" y="115"/>
                  </a:lnTo>
                  <a:lnTo>
                    <a:pt x="380" y="114"/>
                  </a:lnTo>
                  <a:lnTo>
                    <a:pt x="374" y="116"/>
                  </a:lnTo>
                  <a:lnTo>
                    <a:pt x="367" y="120"/>
                  </a:lnTo>
                  <a:lnTo>
                    <a:pt x="358" y="125"/>
                  </a:lnTo>
                  <a:lnTo>
                    <a:pt x="334" y="139"/>
                  </a:lnTo>
                  <a:lnTo>
                    <a:pt x="307" y="158"/>
                  </a:lnTo>
                  <a:close/>
                  <a:moveTo>
                    <a:pt x="226" y="233"/>
                  </a:moveTo>
                  <a:lnTo>
                    <a:pt x="200" y="252"/>
                  </a:lnTo>
                  <a:lnTo>
                    <a:pt x="178" y="269"/>
                  </a:lnTo>
                  <a:lnTo>
                    <a:pt x="171" y="276"/>
                  </a:lnTo>
                  <a:lnTo>
                    <a:pt x="165" y="282"/>
                  </a:lnTo>
                  <a:lnTo>
                    <a:pt x="162" y="285"/>
                  </a:lnTo>
                  <a:lnTo>
                    <a:pt x="162" y="288"/>
                  </a:lnTo>
                  <a:lnTo>
                    <a:pt x="164" y="289"/>
                  </a:lnTo>
                  <a:lnTo>
                    <a:pt x="169" y="286"/>
                  </a:lnTo>
                  <a:lnTo>
                    <a:pt x="176" y="283"/>
                  </a:lnTo>
                  <a:lnTo>
                    <a:pt x="184" y="278"/>
                  </a:lnTo>
                  <a:lnTo>
                    <a:pt x="207" y="264"/>
                  </a:lnTo>
                  <a:lnTo>
                    <a:pt x="234" y="246"/>
                  </a:lnTo>
                  <a:lnTo>
                    <a:pt x="260" y="227"/>
                  </a:lnTo>
                  <a:lnTo>
                    <a:pt x="282" y="210"/>
                  </a:lnTo>
                  <a:lnTo>
                    <a:pt x="289" y="203"/>
                  </a:lnTo>
                  <a:lnTo>
                    <a:pt x="295" y="197"/>
                  </a:lnTo>
                  <a:lnTo>
                    <a:pt x="298" y="194"/>
                  </a:lnTo>
                  <a:lnTo>
                    <a:pt x="298" y="191"/>
                  </a:lnTo>
                  <a:lnTo>
                    <a:pt x="296" y="190"/>
                  </a:lnTo>
                  <a:lnTo>
                    <a:pt x="291" y="193"/>
                  </a:lnTo>
                  <a:lnTo>
                    <a:pt x="284" y="195"/>
                  </a:lnTo>
                  <a:lnTo>
                    <a:pt x="276" y="201"/>
                  </a:lnTo>
                  <a:lnTo>
                    <a:pt x="253" y="214"/>
                  </a:lnTo>
                  <a:lnTo>
                    <a:pt x="226" y="233"/>
                  </a:lnTo>
                  <a:close/>
                  <a:moveTo>
                    <a:pt x="154" y="304"/>
                  </a:moveTo>
                  <a:lnTo>
                    <a:pt x="129" y="323"/>
                  </a:lnTo>
                  <a:lnTo>
                    <a:pt x="108" y="340"/>
                  </a:lnTo>
                  <a:lnTo>
                    <a:pt x="101" y="347"/>
                  </a:lnTo>
                  <a:lnTo>
                    <a:pt x="95" y="352"/>
                  </a:lnTo>
                  <a:lnTo>
                    <a:pt x="93" y="356"/>
                  </a:lnTo>
                  <a:lnTo>
                    <a:pt x="92" y="359"/>
                  </a:lnTo>
                  <a:lnTo>
                    <a:pt x="94" y="359"/>
                  </a:lnTo>
                  <a:lnTo>
                    <a:pt x="99" y="358"/>
                  </a:lnTo>
                  <a:lnTo>
                    <a:pt x="106" y="354"/>
                  </a:lnTo>
                  <a:lnTo>
                    <a:pt x="114" y="349"/>
                  </a:lnTo>
                  <a:lnTo>
                    <a:pt x="136" y="335"/>
                  </a:lnTo>
                  <a:lnTo>
                    <a:pt x="162" y="317"/>
                  </a:lnTo>
                  <a:lnTo>
                    <a:pt x="187" y="299"/>
                  </a:lnTo>
                  <a:lnTo>
                    <a:pt x="207" y="283"/>
                  </a:lnTo>
                  <a:lnTo>
                    <a:pt x="214" y="276"/>
                  </a:lnTo>
                  <a:lnTo>
                    <a:pt x="219" y="271"/>
                  </a:lnTo>
                  <a:lnTo>
                    <a:pt x="222" y="266"/>
                  </a:lnTo>
                  <a:lnTo>
                    <a:pt x="222" y="264"/>
                  </a:lnTo>
                  <a:lnTo>
                    <a:pt x="220" y="264"/>
                  </a:lnTo>
                  <a:lnTo>
                    <a:pt x="215" y="265"/>
                  </a:lnTo>
                  <a:lnTo>
                    <a:pt x="209" y="269"/>
                  </a:lnTo>
                  <a:lnTo>
                    <a:pt x="201" y="273"/>
                  </a:lnTo>
                  <a:lnTo>
                    <a:pt x="178" y="286"/>
                  </a:lnTo>
                  <a:lnTo>
                    <a:pt x="154" y="304"/>
                  </a:lnTo>
                  <a:close/>
                  <a:moveTo>
                    <a:pt x="87" y="373"/>
                  </a:moveTo>
                  <a:lnTo>
                    <a:pt x="63" y="391"/>
                  </a:lnTo>
                  <a:lnTo>
                    <a:pt x="44" y="408"/>
                  </a:lnTo>
                  <a:lnTo>
                    <a:pt x="38" y="415"/>
                  </a:lnTo>
                  <a:lnTo>
                    <a:pt x="32" y="419"/>
                  </a:lnTo>
                  <a:lnTo>
                    <a:pt x="30" y="423"/>
                  </a:lnTo>
                  <a:lnTo>
                    <a:pt x="30" y="425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3" y="422"/>
                  </a:lnTo>
                  <a:lnTo>
                    <a:pt x="50" y="417"/>
                  </a:lnTo>
                  <a:lnTo>
                    <a:pt x="72" y="404"/>
                  </a:lnTo>
                  <a:lnTo>
                    <a:pt x="95" y="386"/>
                  </a:lnTo>
                  <a:lnTo>
                    <a:pt x="120" y="368"/>
                  </a:lnTo>
                  <a:lnTo>
                    <a:pt x="138" y="353"/>
                  </a:lnTo>
                  <a:lnTo>
                    <a:pt x="145" y="346"/>
                  </a:lnTo>
                  <a:lnTo>
                    <a:pt x="151" y="341"/>
                  </a:lnTo>
                  <a:lnTo>
                    <a:pt x="154" y="336"/>
                  </a:lnTo>
                  <a:lnTo>
                    <a:pt x="154" y="334"/>
                  </a:lnTo>
                  <a:lnTo>
                    <a:pt x="152" y="334"/>
                  </a:lnTo>
                  <a:lnTo>
                    <a:pt x="148" y="335"/>
                  </a:lnTo>
                  <a:lnTo>
                    <a:pt x="140" y="339"/>
                  </a:lnTo>
                  <a:lnTo>
                    <a:pt x="132" y="342"/>
                  </a:lnTo>
                  <a:lnTo>
                    <a:pt x="112" y="355"/>
                  </a:lnTo>
                  <a:lnTo>
                    <a:pt x="87" y="373"/>
                  </a:lnTo>
                  <a:close/>
                  <a:moveTo>
                    <a:pt x="256" y="251"/>
                  </a:moveTo>
                  <a:lnTo>
                    <a:pt x="231" y="270"/>
                  </a:lnTo>
                  <a:lnTo>
                    <a:pt x="211" y="286"/>
                  </a:lnTo>
                  <a:lnTo>
                    <a:pt x="203" y="294"/>
                  </a:lnTo>
                  <a:lnTo>
                    <a:pt x="197" y="298"/>
                  </a:lnTo>
                  <a:lnTo>
                    <a:pt x="195" y="303"/>
                  </a:lnTo>
                  <a:lnTo>
                    <a:pt x="194" y="305"/>
                  </a:lnTo>
                  <a:lnTo>
                    <a:pt x="196" y="305"/>
                  </a:lnTo>
                  <a:lnTo>
                    <a:pt x="201" y="304"/>
                  </a:lnTo>
                  <a:lnTo>
                    <a:pt x="208" y="301"/>
                  </a:lnTo>
                  <a:lnTo>
                    <a:pt x="216" y="296"/>
                  </a:lnTo>
                  <a:lnTo>
                    <a:pt x="239" y="283"/>
                  </a:lnTo>
                  <a:lnTo>
                    <a:pt x="265" y="265"/>
                  </a:lnTo>
                  <a:lnTo>
                    <a:pt x="290" y="246"/>
                  </a:lnTo>
                  <a:lnTo>
                    <a:pt x="310" y="231"/>
                  </a:lnTo>
                  <a:lnTo>
                    <a:pt x="317" y="223"/>
                  </a:lnTo>
                  <a:lnTo>
                    <a:pt x="323" y="217"/>
                  </a:lnTo>
                  <a:lnTo>
                    <a:pt x="326" y="214"/>
                  </a:lnTo>
                  <a:lnTo>
                    <a:pt x="327" y="212"/>
                  </a:lnTo>
                  <a:lnTo>
                    <a:pt x="325" y="212"/>
                  </a:lnTo>
                  <a:lnTo>
                    <a:pt x="320" y="213"/>
                  </a:lnTo>
                  <a:lnTo>
                    <a:pt x="313" y="215"/>
                  </a:lnTo>
                  <a:lnTo>
                    <a:pt x="304" y="220"/>
                  </a:lnTo>
                  <a:lnTo>
                    <a:pt x="282" y="233"/>
                  </a:lnTo>
                  <a:lnTo>
                    <a:pt x="256" y="251"/>
                  </a:lnTo>
                  <a:close/>
                  <a:moveTo>
                    <a:pt x="189" y="321"/>
                  </a:moveTo>
                  <a:lnTo>
                    <a:pt x="165" y="339"/>
                  </a:lnTo>
                  <a:lnTo>
                    <a:pt x="146" y="355"/>
                  </a:lnTo>
                  <a:lnTo>
                    <a:pt x="139" y="361"/>
                  </a:lnTo>
                  <a:lnTo>
                    <a:pt x="134" y="367"/>
                  </a:lnTo>
                  <a:lnTo>
                    <a:pt x="131" y="371"/>
                  </a:lnTo>
                  <a:lnTo>
                    <a:pt x="131" y="373"/>
                  </a:lnTo>
                  <a:lnTo>
                    <a:pt x="133" y="374"/>
                  </a:lnTo>
                  <a:lnTo>
                    <a:pt x="137" y="372"/>
                  </a:lnTo>
                  <a:lnTo>
                    <a:pt x="144" y="370"/>
                  </a:lnTo>
                  <a:lnTo>
                    <a:pt x="152" y="365"/>
                  </a:lnTo>
                  <a:lnTo>
                    <a:pt x="174" y="352"/>
                  </a:lnTo>
                  <a:lnTo>
                    <a:pt x="199" y="335"/>
                  </a:lnTo>
                  <a:lnTo>
                    <a:pt x="222" y="316"/>
                  </a:lnTo>
                  <a:lnTo>
                    <a:pt x="241" y="301"/>
                  </a:lnTo>
                  <a:lnTo>
                    <a:pt x="249" y="294"/>
                  </a:lnTo>
                  <a:lnTo>
                    <a:pt x="254" y="289"/>
                  </a:lnTo>
                  <a:lnTo>
                    <a:pt x="257" y="284"/>
                  </a:lnTo>
                  <a:lnTo>
                    <a:pt x="257" y="282"/>
                  </a:lnTo>
                  <a:lnTo>
                    <a:pt x="254" y="282"/>
                  </a:lnTo>
                  <a:lnTo>
                    <a:pt x="251" y="283"/>
                  </a:lnTo>
                  <a:lnTo>
                    <a:pt x="244" y="286"/>
                  </a:lnTo>
                  <a:lnTo>
                    <a:pt x="235" y="290"/>
                  </a:lnTo>
                  <a:lnTo>
                    <a:pt x="214" y="303"/>
                  </a:lnTo>
                  <a:lnTo>
                    <a:pt x="189" y="321"/>
                  </a:lnTo>
                  <a:close/>
                  <a:moveTo>
                    <a:pt x="130" y="386"/>
                  </a:moveTo>
                  <a:lnTo>
                    <a:pt x="107" y="404"/>
                  </a:lnTo>
                  <a:lnTo>
                    <a:pt x="88" y="421"/>
                  </a:lnTo>
                  <a:lnTo>
                    <a:pt x="82" y="427"/>
                  </a:lnTo>
                  <a:lnTo>
                    <a:pt x="77" y="433"/>
                  </a:lnTo>
                  <a:lnTo>
                    <a:pt x="74" y="436"/>
                  </a:lnTo>
                  <a:lnTo>
                    <a:pt x="74" y="438"/>
                  </a:lnTo>
                  <a:lnTo>
                    <a:pt x="76" y="438"/>
                  </a:lnTo>
                  <a:lnTo>
                    <a:pt x="81" y="437"/>
                  </a:lnTo>
                  <a:lnTo>
                    <a:pt x="87" y="435"/>
                  </a:lnTo>
                  <a:lnTo>
                    <a:pt x="95" y="430"/>
                  </a:lnTo>
                  <a:lnTo>
                    <a:pt x="115" y="417"/>
                  </a:lnTo>
                  <a:lnTo>
                    <a:pt x="139" y="400"/>
                  </a:lnTo>
                  <a:lnTo>
                    <a:pt x="162" y="383"/>
                  </a:lnTo>
                  <a:lnTo>
                    <a:pt x="181" y="367"/>
                  </a:lnTo>
                  <a:lnTo>
                    <a:pt x="187" y="361"/>
                  </a:lnTo>
                  <a:lnTo>
                    <a:pt x="192" y="356"/>
                  </a:lnTo>
                  <a:lnTo>
                    <a:pt x="195" y="352"/>
                  </a:lnTo>
                  <a:lnTo>
                    <a:pt x="195" y="349"/>
                  </a:lnTo>
                  <a:lnTo>
                    <a:pt x="193" y="349"/>
                  </a:lnTo>
                  <a:lnTo>
                    <a:pt x="188" y="351"/>
                  </a:lnTo>
                  <a:lnTo>
                    <a:pt x="182" y="353"/>
                  </a:lnTo>
                  <a:lnTo>
                    <a:pt x="174" y="358"/>
                  </a:lnTo>
                  <a:lnTo>
                    <a:pt x="154" y="370"/>
                  </a:lnTo>
                  <a:lnTo>
                    <a:pt x="130" y="386"/>
                  </a:lnTo>
                  <a:close/>
                  <a:moveTo>
                    <a:pt x="294" y="269"/>
                  </a:moveTo>
                  <a:lnTo>
                    <a:pt x="269" y="286"/>
                  </a:lnTo>
                  <a:lnTo>
                    <a:pt x="250" y="303"/>
                  </a:lnTo>
                  <a:lnTo>
                    <a:pt x="243" y="310"/>
                  </a:lnTo>
                  <a:lnTo>
                    <a:pt x="237" y="315"/>
                  </a:lnTo>
                  <a:lnTo>
                    <a:pt x="234" y="320"/>
                  </a:lnTo>
                  <a:lnTo>
                    <a:pt x="234" y="322"/>
                  </a:lnTo>
                  <a:lnTo>
                    <a:pt x="237" y="322"/>
                  </a:lnTo>
                  <a:lnTo>
                    <a:pt x="240" y="321"/>
                  </a:lnTo>
                  <a:lnTo>
                    <a:pt x="247" y="318"/>
                  </a:lnTo>
                  <a:lnTo>
                    <a:pt x="256" y="314"/>
                  </a:lnTo>
                  <a:lnTo>
                    <a:pt x="277" y="301"/>
                  </a:lnTo>
                  <a:lnTo>
                    <a:pt x="303" y="284"/>
                  </a:lnTo>
                  <a:lnTo>
                    <a:pt x="327" y="265"/>
                  </a:lnTo>
                  <a:lnTo>
                    <a:pt x="347" y="250"/>
                  </a:lnTo>
                  <a:lnTo>
                    <a:pt x="354" y="242"/>
                  </a:lnTo>
                  <a:lnTo>
                    <a:pt x="359" y="238"/>
                  </a:lnTo>
                  <a:lnTo>
                    <a:pt x="363" y="233"/>
                  </a:lnTo>
                  <a:lnTo>
                    <a:pt x="363" y="231"/>
                  </a:lnTo>
                  <a:lnTo>
                    <a:pt x="360" y="231"/>
                  </a:lnTo>
                  <a:lnTo>
                    <a:pt x="355" y="232"/>
                  </a:lnTo>
                  <a:lnTo>
                    <a:pt x="348" y="234"/>
                  </a:lnTo>
                  <a:lnTo>
                    <a:pt x="340" y="239"/>
                  </a:lnTo>
                  <a:lnTo>
                    <a:pt x="319" y="252"/>
                  </a:lnTo>
                  <a:lnTo>
                    <a:pt x="294" y="269"/>
                  </a:lnTo>
                  <a:close/>
                  <a:moveTo>
                    <a:pt x="86" y="465"/>
                  </a:moveTo>
                  <a:lnTo>
                    <a:pt x="108" y="447"/>
                  </a:lnTo>
                  <a:lnTo>
                    <a:pt x="126" y="433"/>
                  </a:lnTo>
                  <a:lnTo>
                    <a:pt x="132" y="425"/>
                  </a:lnTo>
                  <a:lnTo>
                    <a:pt x="137" y="421"/>
                  </a:lnTo>
                  <a:lnTo>
                    <a:pt x="139" y="417"/>
                  </a:lnTo>
                  <a:lnTo>
                    <a:pt x="139" y="415"/>
                  </a:lnTo>
                  <a:lnTo>
                    <a:pt x="137" y="414"/>
                  </a:lnTo>
                  <a:lnTo>
                    <a:pt x="133" y="415"/>
                  </a:lnTo>
                  <a:lnTo>
                    <a:pt x="127" y="418"/>
                  </a:lnTo>
                  <a:lnTo>
                    <a:pt x="119" y="422"/>
                  </a:lnTo>
                  <a:lnTo>
                    <a:pt x="100" y="434"/>
                  </a:lnTo>
                  <a:lnTo>
                    <a:pt x="77" y="450"/>
                  </a:lnTo>
                  <a:lnTo>
                    <a:pt x="55" y="467"/>
                  </a:lnTo>
                  <a:lnTo>
                    <a:pt x="38" y="482"/>
                  </a:lnTo>
                  <a:lnTo>
                    <a:pt x="31" y="490"/>
                  </a:lnTo>
                  <a:lnTo>
                    <a:pt x="28" y="494"/>
                  </a:lnTo>
                  <a:lnTo>
                    <a:pt x="24" y="498"/>
                  </a:lnTo>
                  <a:lnTo>
                    <a:pt x="24" y="500"/>
                  </a:lnTo>
                  <a:lnTo>
                    <a:pt x="26" y="501"/>
                  </a:lnTo>
                  <a:lnTo>
                    <a:pt x="31" y="500"/>
                  </a:lnTo>
                  <a:lnTo>
                    <a:pt x="37" y="497"/>
                  </a:lnTo>
                  <a:lnTo>
                    <a:pt x="44" y="493"/>
                  </a:lnTo>
                  <a:lnTo>
                    <a:pt x="63" y="480"/>
                  </a:lnTo>
                  <a:lnTo>
                    <a:pt x="86" y="465"/>
                  </a:lnTo>
                  <a:close/>
                  <a:moveTo>
                    <a:pt x="233" y="335"/>
                  </a:moveTo>
                  <a:lnTo>
                    <a:pt x="209" y="353"/>
                  </a:lnTo>
                  <a:lnTo>
                    <a:pt x="192" y="368"/>
                  </a:lnTo>
                  <a:lnTo>
                    <a:pt x="184" y="376"/>
                  </a:lnTo>
                  <a:lnTo>
                    <a:pt x="180" y="381"/>
                  </a:lnTo>
                  <a:lnTo>
                    <a:pt x="177" y="385"/>
                  </a:lnTo>
                  <a:lnTo>
                    <a:pt x="177" y="387"/>
                  </a:lnTo>
                  <a:lnTo>
                    <a:pt x="178" y="387"/>
                  </a:lnTo>
                  <a:lnTo>
                    <a:pt x="183" y="386"/>
                  </a:lnTo>
                  <a:lnTo>
                    <a:pt x="190" y="384"/>
                  </a:lnTo>
                  <a:lnTo>
                    <a:pt x="197" y="379"/>
                  </a:lnTo>
                  <a:lnTo>
                    <a:pt x="219" y="367"/>
                  </a:lnTo>
                  <a:lnTo>
                    <a:pt x="243" y="351"/>
                  </a:lnTo>
                  <a:lnTo>
                    <a:pt x="266" y="333"/>
                  </a:lnTo>
                  <a:lnTo>
                    <a:pt x="285" y="317"/>
                  </a:lnTo>
                  <a:lnTo>
                    <a:pt x="291" y="311"/>
                  </a:lnTo>
                  <a:lnTo>
                    <a:pt x="296" y="305"/>
                  </a:lnTo>
                  <a:lnTo>
                    <a:pt x="300" y="302"/>
                  </a:lnTo>
                  <a:lnTo>
                    <a:pt x="300" y="299"/>
                  </a:lnTo>
                  <a:lnTo>
                    <a:pt x="297" y="298"/>
                  </a:lnTo>
                  <a:lnTo>
                    <a:pt x="292" y="299"/>
                  </a:lnTo>
                  <a:lnTo>
                    <a:pt x="287" y="302"/>
                  </a:lnTo>
                  <a:lnTo>
                    <a:pt x="278" y="307"/>
                  </a:lnTo>
                  <a:lnTo>
                    <a:pt x="258" y="318"/>
                  </a:lnTo>
                  <a:lnTo>
                    <a:pt x="233" y="335"/>
                  </a:lnTo>
                  <a:close/>
                  <a:moveTo>
                    <a:pt x="180" y="399"/>
                  </a:moveTo>
                  <a:lnTo>
                    <a:pt x="158" y="417"/>
                  </a:lnTo>
                  <a:lnTo>
                    <a:pt x="140" y="433"/>
                  </a:lnTo>
                  <a:lnTo>
                    <a:pt x="133" y="438"/>
                  </a:lnTo>
                  <a:lnTo>
                    <a:pt x="130" y="443"/>
                  </a:lnTo>
                  <a:lnTo>
                    <a:pt x="126" y="448"/>
                  </a:lnTo>
                  <a:lnTo>
                    <a:pt x="126" y="450"/>
                  </a:lnTo>
                  <a:lnTo>
                    <a:pt x="129" y="450"/>
                  </a:lnTo>
                  <a:lnTo>
                    <a:pt x="133" y="449"/>
                  </a:lnTo>
                  <a:lnTo>
                    <a:pt x="139" y="447"/>
                  </a:lnTo>
                  <a:lnTo>
                    <a:pt x="146" y="443"/>
                  </a:lnTo>
                  <a:lnTo>
                    <a:pt x="167" y="430"/>
                  </a:lnTo>
                  <a:lnTo>
                    <a:pt x="189" y="415"/>
                  </a:lnTo>
                  <a:lnTo>
                    <a:pt x="212" y="397"/>
                  </a:lnTo>
                  <a:lnTo>
                    <a:pt x="230" y="383"/>
                  </a:lnTo>
                  <a:lnTo>
                    <a:pt x="237" y="376"/>
                  </a:lnTo>
                  <a:lnTo>
                    <a:pt x="240" y="371"/>
                  </a:lnTo>
                  <a:lnTo>
                    <a:pt x="244" y="367"/>
                  </a:lnTo>
                  <a:lnTo>
                    <a:pt x="244" y="365"/>
                  </a:lnTo>
                  <a:lnTo>
                    <a:pt x="241" y="364"/>
                  </a:lnTo>
                  <a:lnTo>
                    <a:pt x="237" y="365"/>
                  </a:lnTo>
                  <a:lnTo>
                    <a:pt x="231" y="367"/>
                  </a:lnTo>
                  <a:lnTo>
                    <a:pt x="224" y="372"/>
                  </a:lnTo>
                  <a:lnTo>
                    <a:pt x="203" y="384"/>
                  </a:lnTo>
                  <a:lnTo>
                    <a:pt x="180" y="399"/>
                  </a:lnTo>
                  <a:close/>
                  <a:moveTo>
                    <a:pt x="143" y="476"/>
                  </a:moveTo>
                  <a:lnTo>
                    <a:pt x="164" y="460"/>
                  </a:lnTo>
                  <a:lnTo>
                    <a:pt x="181" y="444"/>
                  </a:lnTo>
                  <a:lnTo>
                    <a:pt x="188" y="438"/>
                  </a:lnTo>
                  <a:lnTo>
                    <a:pt x="192" y="434"/>
                  </a:lnTo>
                  <a:lnTo>
                    <a:pt x="194" y="429"/>
                  </a:lnTo>
                  <a:lnTo>
                    <a:pt x="195" y="427"/>
                  </a:lnTo>
                  <a:lnTo>
                    <a:pt x="193" y="427"/>
                  </a:lnTo>
                  <a:lnTo>
                    <a:pt x="188" y="428"/>
                  </a:lnTo>
                  <a:lnTo>
                    <a:pt x="182" y="430"/>
                  </a:lnTo>
                  <a:lnTo>
                    <a:pt x="175" y="434"/>
                  </a:lnTo>
                  <a:lnTo>
                    <a:pt x="156" y="446"/>
                  </a:lnTo>
                  <a:lnTo>
                    <a:pt x="133" y="461"/>
                  </a:lnTo>
                  <a:lnTo>
                    <a:pt x="112" y="478"/>
                  </a:lnTo>
                  <a:lnTo>
                    <a:pt x="95" y="493"/>
                  </a:lnTo>
                  <a:lnTo>
                    <a:pt x="89" y="499"/>
                  </a:lnTo>
                  <a:lnTo>
                    <a:pt x="85" y="504"/>
                  </a:lnTo>
                  <a:lnTo>
                    <a:pt x="82" y="507"/>
                  </a:lnTo>
                  <a:lnTo>
                    <a:pt x="82" y="510"/>
                  </a:lnTo>
                  <a:lnTo>
                    <a:pt x="85" y="511"/>
                  </a:lnTo>
                  <a:lnTo>
                    <a:pt x="88" y="510"/>
                  </a:lnTo>
                  <a:lnTo>
                    <a:pt x="94" y="507"/>
                  </a:lnTo>
                  <a:lnTo>
                    <a:pt x="102" y="503"/>
                  </a:lnTo>
                  <a:lnTo>
                    <a:pt x="121" y="492"/>
                  </a:lnTo>
                  <a:lnTo>
                    <a:pt x="143" y="476"/>
                  </a:lnTo>
                  <a:close/>
                  <a:moveTo>
                    <a:pt x="295" y="366"/>
                  </a:moveTo>
                  <a:lnTo>
                    <a:pt x="317" y="349"/>
                  </a:lnTo>
                  <a:lnTo>
                    <a:pt x="335" y="334"/>
                  </a:lnTo>
                  <a:lnTo>
                    <a:pt x="342" y="327"/>
                  </a:lnTo>
                  <a:lnTo>
                    <a:pt x="347" y="322"/>
                  </a:lnTo>
                  <a:lnTo>
                    <a:pt x="350" y="318"/>
                  </a:lnTo>
                  <a:lnTo>
                    <a:pt x="350" y="316"/>
                  </a:lnTo>
                  <a:lnTo>
                    <a:pt x="347" y="315"/>
                  </a:lnTo>
                  <a:lnTo>
                    <a:pt x="344" y="316"/>
                  </a:lnTo>
                  <a:lnTo>
                    <a:pt x="336" y="318"/>
                  </a:lnTo>
                  <a:lnTo>
                    <a:pt x="328" y="322"/>
                  </a:lnTo>
                  <a:lnTo>
                    <a:pt x="309" y="334"/>
                  </a:lnTo>
                  <a:lnTo>
                    <a:pt x="285" y="351"/>
                  </a:lnTo>
                  <a:lnTo>
                    <a:pt x="263" y="367"/>
                  </a:lnTo>
                  <a:lnTo>
                    <a:pt x="245" y="383"/>
                  </a:lnTo>
                  <a:lnTo>
                    <a:pt x="238" y="389"/>
                  </a:lnTo>
                  <a:lnTo>
                    <a:pt x="233" y="395"/>
                  </a:lnTo>
                  <a:lnTo>
                    <a:pt x="231" y="398"/>
                  </a:lnTo>
                  <a:lnTo>
                    <a:pt x="231" y="400"/>
                  </a:lnTo>
                  <a:lnTo>
                    <a:pt x="233" y="402"/>
                  </a:lnTo>
                  <a:lnTo>
                    <a:pt x="237" y="400"/>
                  </a:lnTo>
                  <a:lnTo>
                    <a:pt x="244" y="398"/>
                  </a:lnTo>
                  <a:lnTo>
                    <a:pt x="251" y="393"/>
                  </a:lnTo>
                  <a:lnTo>
                    <a:pt x="271" y="381"/>
                  </a:lnTo>
                  <a:lnTo>
                    <a:pt x="295" y="366"/>
                  </a:lnTo>
                  <a:close/>
                  <a:moveTo>
                    <a:pt x="104" y="535"/>
                  </a:moveTo>
                  <a:lnTo>
                    <a:pt x="124" y="518"/>
                  </a:lnTo>
                  <a:lnTo>
                    <a:pt x="139" y="504"/>
                  </a:lnTo>
                  <a:lnTo>
                    <a:pt x="145" y="498"/>
                  </a:lnTo>
                  <a:lnTo>
                    <a:pt x="150" y="493"/>
                  </a:lnTo>
                  <a:lnTo>
                    <a:pt x="151" y="490"/>
                  </a:lnTo>
                  <a:lnTo>
                    <a:pt x="152" y="487"/>
                  </a:lnTo>
                  <a:lnTo>
                    <a:pt x="150" y="486"/>
                  </a:lnTo>
                  <a:lnTo>
                    <a:pt x="145" y="487"/>
                  </a:lnTo>
                  <a:lnTo>
                    <a:pt x="140" y="490"/>
                  </a:lnTo>
                  <a:lnTo>
                    <a:pt x="133" y="493"/>
                  </a:lnTo>
                  <a:lnTo>
                    <a:pt x="114" y="505"/>
                  </a:lnTo>
                  <a:lnTo>
                    <a:pt x="94" y="519"/>
                  </a:lnTo>
                  <a:lnTo>
                    <a:pt x="73" y="536"/>
                  </a:lnTo>
                  <a:lnTo>
                    <a:pt x="57" y="550"/>
                  </a:lnTo>
                  <a:lnTo>
                    <a:pt x="51" y="556"/>
                  </a:lnTo>
                  <a:lnTo>
                    <a:pt x="48" y="561"/>
                  </a:lnTo>
                  <a:lnTo>
                    <a:pt x="45" y="566"/>
                  </a:lnTo>
                  <a:lnTo>
                    <a:pt x="45" y="568"/>
                  </a:lnTo>
                  <a:lnTo>
                    <a:pt x="47" y="568"/>
                  </a:lnTo>
                  <a:lnTo>
                    <a:pt x="51" y="567"/>
                  </a:lnTo>
                  <a:lnTo>
                    <a:pt x="57" y="564"/>
                  </a:lnTo>
                  <a:lnTo>
                    <a:pt x="64" y="561"/>
                  </a:lnTo>
                  <a:lnTo>
                    <a:pt x="82" y="550"/>
                  </a:lnTo>
                  <a:lnTo>
                    <a:pt x="104" y="535"/>
                  </a:lnTo>
                  <a:close/>
                  <a:moveTo>
                    <a:pt x="249" y="428"/>
                  </a:moveTo>
                  <a:lnTo>
                    <a:pt x="270" y="411"/>
                  </a:lnTo>
                  <a:lnTo>
                    <a:pt x="287" y="397"/>
                  </a:lnTo>
                  <a:lnTo>
                    <a:pt x="294" y="391"/>
                  </a:lnTo>
                  <a:lnTo>
                    <a:pt x="297" y="385"/>
                  </a:lnTo>
                  <a:lnTo>
                    <a:pt x="300" y="381"/>
                  </a:lnTo>
                  <a:lnTo>
                    <a:pt x="300" y="379"/>
                  </a:lnTo>
                  <a:lnTo>
                    <a:pt x="298" y="378"/>
                  </a:lnTo>
                  <a:lnTo>
                    <a:pt x="294" y="379"/>
                  </a:lnTo>
                  <a:lnTo>
                    <a:pt x="288" y="381"/>
                  </a:lnTo>
                  <a:lnTo>
                    <a:pt x="279" y="385"/>
                  </a:lnTo>
                  <a:lnTo>
                    <a:pt x="260" y="397"/>
                  </a:lnTo>
                  <a:lnTo>
                    <a:pt x="238" y="412"/>
                  </a:lnTo>
                  <a:lnTo>
                    <a:pt x="216" y="429"/>
                  </a:lnTo>
                  <a:lnTo>
                    <a:pt x="200" y="444"/>
                  </a:lnTo>
                  <a:lnTo>
                    <a:pt x="193" y="450"/>
                  </a:lnTo>
                  <a:lnTo>
                    <a:pt x="189" y="455"/>
                  </a:lnTo>
                  <a:lnTo>
                    <a:pt x="187" y="459"/>
                  </a:lnTo>
                  <a:lnTo>
                    <a:pt x="187" y="462"/>
                  </a:lnTo>
                  <a:lnTo>
                    <a:pt x="188" y="462"/>
                  </a:lnTo>
                  <a:lnTo>
                    <a:pt x="193" y="461"/>
                  </a:lnTo>
                  <a:lnTo>
                    <a:pt x="199" y="459"/>
                  </a:lnTo>
                  <a:lnTo>
                    <a:pt x="207" y="455"/>
                  </a:lnTo>
                  <a:lnTo>
                    <a:pt x="226" y="443"/>
                  </a:lnTo>
                  <a:lnTo>
                    <a:pt x="249" y="428"/>
                  </a:lnTo>
                  <a:close/>
                  <a:moveTo>
                    <a:pt x="115" y="544"/>
                  </a:moveTo>
                  <a:lnTo>
                    <a:pt x="113" y="544"/>
                  </a:lnTo>
                  <a:lnTo>
                    <a:pt x="110" y="544"/>
                  </a:lnTo>
                  <a:lnTo>
                    <a:pt x="104" y="547"/>
                  </a:lnTo>
                  <a:lnTo>
                    <a:pt x="98" y="550"/>
                  </a:lnTo>
                  <a:lnTo>
                    <a:pt x="80" y="561"/>
                  </a:lnTo>
                  <a:lnTo>
                    <a:pt x="60" y="576"/>
                  </a:lnTo>
                  <a:lnTo>
                    <a:pt x="41" y="592"/>
                  </a:lnTo>
                  <a:lnTo>
                    <a:pt x="25" y="606"/>
                  </a:lnTo>
                  <a:lnTo>
                    <a:pt x="19" y="612"/>
                  </a:lnTo>
                  <a:lnTo>
                    <a:pt x="16" y="617"/>
                  </a:lnTo>
                  <a:lnTo>
                    <a:pt x="13" y="620"/>
                  </a:lnTo>
                  <a:lnTo>
                    <a:pt x="13" y="623"/>
                  </a:lnTo>
                  <a:lnTo>
                    <a:pt x="16" y="623"/>
                  </a:lnTo>
                  <a:lnTo>
                    <a:pt x="19" y="623"/>
                  </a:lnTo>
                  <a:lnTo>
                    <a:pt x="25" y="620"/>
                  </a:lnTo>
                  <a:lnTo>
                    <a:pt x="31" y="617"/>
                  </a:lnTo>
                  <a:lnTo>
                    <a:pt x="49" y="606"/>
                  </a:lnTo>
                  <a:lnTo>
                    <a:pt x="69" y="591"/>
                  </a:lnTo>
                  <a:lnTo>
                    <a:pt x="88" y="575"/>
                  </a:lnTo>
                  <a:lnTo>
                    <a:pt x="104" y="561"/>
                  </a:lnTo>
                  <a:lnTo>
                    <a:pt x="110" y="555"/>
                  </a:lnTo>
                  <a:lnTo>
                    <a:pt x="113" y="550"/>
                  </a:lnTo>
                  <a:lnTo>
                    <a:pt x="115" y="547"/>
                  </a:lnTo>
                  <a:lnTo>
                    <a:pt x="115" y="544"/>
                  </a:lnTo>
                  <a:close/>
                  <a:moveTo>
                    <a:pt x="208" y="487"/>
                  </a:moveTo>
                  <a:lnTo>
                    <a:pt x="228" y="472"/>
                  </a:lnTo>
                  <a:lnTo>
                    <a:pt x="245" y="457"/>
                  </a:lnTo>
                  <a:lnTo>
                    <a:pt x="251" y="452"/>
                  </a:lnTo>
                  <a:lnTo>
                    <a:pt x="254" y="446"/>
                  </a:lnTo>
                  <a:lnTo>
                    <a:pt x="257" y="442"/>
                  </a:lnTo>
                  <a:lnTo>
                    <a:pt x="257" y="440"/>
                  </a:lnTo>
                  <a:lnTo>
                    <a:pt x="254" y="440"/>
                  </a:lnTo>
                  <a:lnTo>
                    <a:pt x="251" y="440"/>
                  </a:lnTo>
                  <a:lnTo>
                    <a:pt x="245" y="442"/>
                  </a:lnTo>
                  <a:lnTo>
                    <a:pt x="238" y="446"/>
                  </a:lnTo>
                  <a:lnTo>
                    <a:pt x="219" y="457"/>
                  </a:lnTo>
                  <a:lnTo>
                    <a:pt x="197" y="472"/>
                  </a:lnTo>
                  <a:lnTo>
                    <a:pt x="177" y="488"/>
                  </a:lnTo>
                  <a:lnTo>
                    <a:pt x="161" y="503"/>
                  </a:lnTo>
                  <a:lnTo>
                    <a:pt x="155" y="509"/>
                  </a:lnTo>
                  <a:lnTo>
                    <a:pt x="151" y="513"/>
                  </a:lnTo>
                  <a:lnTo>
                    <a:pt x="149" y="517"/>
                  </a:lnTo>
                  <a:lnTo>
                    <a:pt x="149" y="519"/>
                  </a:lnTo>
                  <a:lnTo>
                    <a:pt x="151" y="520"/>
                  </a:lnTo>
                  <a:lnTo>
                    <a:pt x="155" y="519"/>
                  </a:lnTo>
                  <a:lnTo>
                    <a:pt x="161" y="517"/>
                  </a:lnTo>
                  <a:lnTo>
                    <a:pt x="168" y="513"/>
                  </a:lnTo>
                  <a:lnTo>
                    <a:pt x="187" y="503"/>
                  </a:lnTo>
                  <a:lnTo>
                    <a:pt x="208" y="487"/>
                  </a:lnTo>
                  <a:close/>
                  <a:moveTo>
                    <a:pt x="221" y="498"/>
                  </a:moveTo>
                  <a:lnTo>
                    <a:pt x="219" y="498"/>
                  </a:lnTo>
                  <a:lnTo>
                    <a:pt x="215" y="498"/>
                  </a:lnTo>
                  <a:lnTo>
                    <a:pt x="209" y="500"/>
                  </a:lnTo>
                  <a:lnTo>
                    <a:pt x="202" y="504"/>
                  </a:lnTo>
                  <a:lnTo>
                    <a:pt x="184" y="515"/>
                  </a:lnTo>
                  <a:lnTo>
                    <a:pt x="164" y="529"/>
                  </a:lnTo>
                  <a:lnTo>
                    <a:pt x="144" y="544"/>
                  </a:lnTo>
                  <a:lnTo>
                    <a:pt x="129" y="558"/>
                  </a:lnTo>
                  <a:lnTo>
                    <a:pt x="123" y="564"/>
                  </a:lnTo>
                  <a:lnTo>
                    <a:pt x="119" y="569"/>
                  </a:lnTo>
                  <a:lnTo>
                    <a:pt x="117" y="573"/>
                  </a:lnTo>
                  <a:lnTo>
                    <a:pt x="117" y="575"/>
                  </a:lnTo>
                  <a:lnTo>
                    <a:pt x="119" y="576"/>
                  </a:lnTo>
                  <a:lnTo>
                    <a:pt x="123" y="576"/>
                  </a:lnTo>
                  <a:lnTo>
                    <a:pt x="129" y="574"/>
                  </a:lnTo>
                  <a:lnTo>
                    <a:pt x="136" y="570"/>
                  </a:lnTo>
                  <a:lnTo>
                    <a:pt x="154" y="560"/>
                  </a:lnTo>
                  <a:lnTo>
                    <a:pt x="174" y="544"/>
                  </a:lnTo>
                  <a:lnTo>
                    <a:pt x="194" y="529"/>
                  </a:lnTo>
                  <a:lnTo>
                    <a:pt x="209" y="515"/>
                  </a:lnTo>
                  <a:lnTo>
                    <a:pt x="214" y="510"/>
                  </a:lnTo>
                  <a:lnTo>
                    <a:pt x="219" y="504"/>
                  </a:lnTo>
                  <a:lnTo>
                    <a:pt x="220" y="500"/>
                  </a:lnTo>
                  <a:lnTo>
                    <a:pt x="221" y="498"/>
                  </a:lnTo>
                  <a:close/>
                  <a:moveTo>
                    <a:pt x="315" y="442"/>
                  </a:moveTo>
                  <a:lnTo>
                    <a:pt x="335" y="425"/>
                  </a:lnTo>
                  <a:lnTo>
                    <a:pt x="352" y="411"/>
                  </a:lnTo>
                  <a:lnTo>
                    <a:pt x="358" y="405"/>
                  </a:lnTo>
                  <a:lnTo>
                    <a:pt x="363" y="400"/>
                  </a:lnTo>
                  <a:lnTo>
                    <a:pt x="365" y="397"/>
                  </a:lnTo>
                  <a:lnTo>
                    <a:pt x="365" y="393"/>
                  </a:lnTo>
                  <a:lnTo>
                    <a:pt x="363" y="393"/>
                  </a:lnTo>
                  <a:lnTo>
                    <a:pt x="358" y="393"/>
                  </a:lnTo>
                  <a:lnTo>
                    <a:pt x="352" y="396"/>
                  </a:lnTo>
                  <a:lnTo>
                    <a:pt x="345" y="399"/>
                  </a:lnTo>
                  <a:lnTo>
                    <a:pt x="326" y="410"/>
                  </a:lnTo>
                  <a:lnTo>
                    <a:pt x="304" y="425"/>
                  </a:lnTo>
                  <a:lnTo>
                    <a:pt x="283" y="441"/>
                  </a:lnTo>
                  <a:lnTo>
                    <a:pt x="266" y="456"/>
                  </a:lnTo>
                  <a:lnTo>
                    <a:pt x="260" y="462"/>
                  </a:lnTo>
                  <a:lnTo>
                    <a:pt x="257" y="467"/>
                  </a:lnTo>
                  <a:lnTo>
                    <a:pt x="254" y="471"/>
                  </a:lnTo>
                  <a:lnTo>
                    <a:pt x="254" y="473"/>
                  </a:lnTo>
                  <a:lnTo>
                    <a:pt x="257" y="474"/>
                  </a:lnTo>
                  <a:lnTo>
                    <a:pt x="260" y="474"/>
                  </a:lnTo>
                  <a:lnTo>
                    <a:pt x="266" y="472"/>
                  </a:lnTo>
                  <a:lnTo>
                    <a:pt x="273" y="468"/>
                  </a:lnTo>
                  <a:lnTo>
                    <a:pt x="292" y="456"/>
                  </a:lnTo>
                  <a:lnTo>
                    <a:pt x="315" y="442"/>
                  </a:lnTo>
                  <a:close/>
                  <a:moveTo>
                    <a:pt x="145" y="599"/>
                  </a:moveTo>
                  <a:lnTo>
                    <a:pt x="164" y="585"/>
                  </a:lnTo>
                  <a:lnTo>
                    <a:pt x="180" y="570"/>
                  </a:lnTo>
                  <a:lnTo>
                    <a:pt x="184" y="564"/>
                  </a:lnTo>
                  <a:lnTo>
                    <a:pt x="188" y="560"/>
                  </a:lnTo>
                  <a:lnTo>
                    <a:pt x="190" y="556"/>
                  </a:lnTo>
                  <a:lnTo>
                    <a:pt x="190" y="554"/>
                  </a:lnTo>
                  <a:lnTo>
                    <a:pt x="188" y="554"/>
                  </a:lnTo>
                  <a:lnTo>
                    <a:pt x="184" y="554"/>
                  </a:lnTo>
                  <a:lnTo>
                    <a:pt x="180" y="556"/>
                  </a:lnTo>
                  <a:lnTo>
                    <a:pt x="173" y="560"/>
                  </a:lnTo>
                  <a:lnTo>
                    <a:pt x="156" y="569"/>
                  </a:lnTo>
                  <a:lnTo>
                    <a:pt x="136" y="583"/>
                  </a:lnTo>
                  <a:lnTo>
                    <a:pt x="117" y="599"/>
                  </a:lnTo>
                  <a:lnTo>
                    <a:pt x="102" y="612"/>
                  </a:lnTo>
                  <a:lnTo>
                    <a:pt x="96" y="618"/>
                  </a:lnTo>
                  <a:lnTo>
                    <a:pt x="93" y="623"/>
                  </a:lnTo>
                  <a:lnTo>
                    <a:pt x="91" y="626"/>
                  </a:lnTo>
                  <a:lnTo>
                    <a:pt x="91" y="629"/>
                  </a:lnTo>
                  <a:lnTo>
                    <a:pt x="93" y="630"/>
                  </a:lnTo>
                  <a:lnTo>
                    <a:pt x="96" y="630"/>
                  </a:lnTo>
                  <a:lnTo>
                    <a:pt x="102" y="627"/>
                  </a:lnTo>
                  <a:lnTo>
                    <a:pt x="110" y="624"/>
                  </a:lnTo>
                  <a:lnTo>
                    <a:pt x="126" y="613"/>
                  </a:lnTo>
                  <a:lnTo>
                    <a:pt x="145" y="599"/>
                  </a:lnTo>
                  <a:close/>
                  <a:moveTo>
                    <a:pt x="328" y="453"/>
                  </a:moveTo>
                  <a:lnTo>
                    <a:pt x="326" y="453"/>
                  </a:lnTo>
                  <a:lnTo>
                    <a:pt x="322" y="453"/>
                  </a:lnTo>
                  <a:lnTo>
                    <a:pt x="316" y="455"/>
                  </a:lnTo>
                  <a:lnTo>
                    <a:pt x="309" y="459"/>
                  </a:lnTo>
                  <a:lnTo>
                    <a:pt x="291" y="469"/>
                  </a:lnTo>
                  <a:lnTo>
                    <a:pt x="270" y="484"/>
                  </a:lnTo>
                  <a:lnTo>
                    <a:pt x="250" y="499"/>
                  </a:lnTo>
                  <a:lnTo>
                    <a:pt x="234" y="513"/>
                  </a:lnTo>
                  <a:lnTo>
                    <a:pt x="228" y="519"/>
                  </a:lnTo>
                  <a:lnTo>
                    <a:pt x="225" y="524"/>
                  </a:lnTo>
                  <a:lnTo>
                    <a:pt x="222" y="528"/>
                  </a:lnTo>
                  <a:lnTo>
                    <a:pt x="222" y="530"/>
                  </a:lnTo>
                  <a:lnTo>
                    <a:pt x="225" y="531"/>
                  </a:lnTo>
                  <a:lnTo>
                    <a:pt x="228" y="530"/>
                  </a:lnTo>
                  <a:lnTo>
                    <a:pt x="234" y="529"/>
                  </a:lnTo>
                  <a:lnTo>
                    <a:pt x="241" y="525"/>
                  </a:lnTo>
                  <a:lnTo>
                    <a:pt x="259" y="515"/>
                  </a:lnTo>
                  <a:lnTo>
                    <a:pt x="281" y="500"/>
                  </a:lnTo>
                  <a:lnTo>
                    <a:pt x="301" y="485"/>
                  </a:lnTo>
                  <a:lnTo>
                    <a:pt x="316" y="471"/>
                  </a:lnTo>
                  <a:lnTo>
                    <a:pt x="322" y="465"/>
                  </a:lnTo>
                  <a:lnTo>
                    <a:pt x="326" y="460"/>
                  </a:lnTo>
                  <a:lnTo>
                    <a:pt x="328" y="455"/>
                  </a:lnTo>
                  <a:lnTo>
                    <a:pt x="328" y="453"/>
                  </a:lnTo>
                  <a:close/>
                  <a:moveTo>
                    <a:pt x="167" y="607"/>
                  </a:moveTo>
                  <a:lnTo>
                    <a:pt x="164" y="607"/>
                  </a:lnTo>
                  <a:lnTo>
                    <a:pt x="161" y="607"/>
                  </a:lnTo>
                  <a:lnTo>
                    <a:pt x="155" y="610"/>
                  </a:lnTo>
                  <a:lnTo>
                    <a:pt x="149" y="613"/>
                  </a:lnTo>
                  <a:lnTo>
                    <a:pt x="132" y="623"/>
                  </a:lnTo>
                  <a:lnTo>
                    <a:pt x="114" y="636"/>
                  </a:lnTo>
                  <a:lnTo>
                    <a:pt x="95" y="650"/>
                  </a:lnTo>
                  <a:lnTo>
                    <a:pt x="81" y="664"/>
                  </a:lnTo>
                  <a:lnTo>
                    <a:pt x="76" y="669"/>
                  </a:lnTo>
                  <a:lnTo>
                    <a:pt x="73" y="674"/>
                  </a:lnTo>
                  <a:lnTo>
                    <a:pt x="72" y="677"/>
                  </a:lnTo>
                  <a:lnTo>
                    <a:pt x="72" y="680"/>
                  </a:lnTo>
                  <a:lnTo>
                    <a:pt x="73" y="681"/>
                  </a:lnTo>
                  <a:lnTo>
                    <a:pt x="76" y="681"/>
                  </a:lnTo>
                  <a:lnTo>
                    <a:pt x="82" y="678"/>
                  </a:lnTo>
                  <a:lnTo>
                    <a:pt x="88" y="675"/>
                  </a:lnTo>
                  <a:lnTo>
                    <a:pt x="105" y="665"/>
                  </a:lnTo>
                  <a:lnTo>
                    <a:pt x="124" y="651"/>
                  </a:lnTo>
                  <a:lnTo>
                    <a:pt x="142" y="637"/>
                  </a:lnTo>
                  <a:lnTo>
                    <a:pt x="156" y="624"/>
                  </a:lnTo>
                  <a:lnTo>
                    <a:pt x="161" y="618"/>
                  </a:lnTo>
                  <a:lnTo>
                    <a:pt x="164" y="613"/>
                  </a:lnTo>
                  <a:lnTo>
                    <a:pt x="167" y="610"/>
                  </a:lnTo>
                  <a:lnTo>
                    <a:pt x="167" y="607"/>
                  </a:lnTo>
                  <a:close/>
                  <a:moveTo>
                    <a:pt x="252" y="556"/>
                  </a:moveTo>
                  <a:lnTo>
                    <a:pt x="271" y="541"/>
                  </a:lnTo>
                  <a:lnTo>
                    <a:pt x="287" y="526"/>
                  </a:lnTo>
                  <a:lnTo>
                    <a:pt x="291" y="522"/>
                  </a:lnTo>
                  <a:lnTo>
                    <a:pt x="296" y="516"/>
                  </a:lnTo>
                  <a:lnTo>
                    <a:pt x="297" y="512"/>
                  </a:lnTo>
                  <a:lnTo>
                    <a:pt x="297" y="510"/>
                  </a:lnTo>
                  <a:lnTo>
                    <a:pt x="296" y="509"/>
                  </a:lnTo>
                  <a:lnTo>
                    <a:pt x="291" y="510"/>
                  </a:lnTo>
                  <a:lnTo>
                    <a:pt x="287" y="512"/>
                  </a:lnTo>
                  <a:lnTo>
                    <a:pt x="279" y="515"/>
                  </a:lnTo>
                  <a:lnTo>
                    <a:pt x="262" y="525"/>
                  </a:lnTo>
                  <a:lnTo>
                    <a:pt x="241" y="538"/>
                  </a:lnTo>
                  <a:lnTo>
                    <a:pt x="222" y="554"/>
                  </a:lnTo>
                  <a:lnTo>
                    <a:pt x="208" y="568"/>
                  </a:lnTo>
                  <a:lnTo>
                    <a:pt x="202" y="574"/>
                  </a:lnTo>
                  <a:lnTo>
                    <a:pt x="199" y="579"/>
                  </a:lnTo>
                  <a:lnTo>
                    <a:pt x="196" y="582"/>
                  </a:lnTo>
                  <a:lnTo>
                    <a:pt x="196" y="585"/>
                  </a:lnTo>
                  <a:lnTo>
                    <a:pt x="199" y="586"/>
                  </a:lnTo>
                  <a:lnTo>
                    <a:pt x="202" y="585"/>
                  </a:lnTo>
                  <a:lnTo>
                    <a:pt x="208" y="583"/>
                  </a:lnTo>
                  <a:lnTo>
                    <a:pt x="215" y="580"/>
                  </a:lnTo>
                  <a:lnTo>
                    <a:pt x="232" y="569"/>
                  </a:lnTo>
                  <a:lnTo>
                    <a:pt x="252" y="556"/>
                  </a:lnTo>
                  <a:close/>
                  <a:moveTo>
                    <a:pt x="148" y="659"/>
                  </a:moveTo>
                  <a:lnTo>
                    <a:pt x="145" y="658"/>
                  </a:lnTo>
                  <a:lnTo>
                    <a:pt x="142" y="658"/>
                  </a:lnTo>
                  <a:lnTo>
                    <a:pt x="137" y="661"/>
                  </a:lnTo>
                  <a:lnTo>
                    <a:pt x="131" y="664"/>
                  </a:lnTo>
                  <a:lnTo>
                    <a:pt x="115" y="673"/>
                  </a:lnTo>
                  <a:lnTo>
                    <a:pt x="98" y="686"/>
                  </a:lnTo>
                  <a:lnTo>
                    <a:pt x="80" y="700"/>
                  </a:lnTo>
                  <a:lnTo>
                    <a:pt x="67" y="713"/>
                  </a:lnTo>
                  <a:lnTo>
                    <a:pt x="62" y="719"/>
                  </a:lnTo>
                  <a:lnTo>
                    <a:pt x="58" y="724"/>
                  </a:lnTo>
                  <a:lnTo>
                    <a:pt x="57" y="727"/>
                  </a:lnTo>
                  <a:lnTo>
                    <a:pt x="57" y="730"/>
                  </a:lnTo>
                  <a:lnTo>
                    <a:pt x="58" y="730"/>
                  </a:lnTo>
                  <a:lnTo>
                    <a:pt x="62" y="730"/>
                  </a:lnTo>
                  <a:lnTo>
                    <a:pt x="67" y="727"/>
                  </a:lnTo>
                  <a:lnTo>
                    <a:pt x="74" y="725"/>
                  </a:lnTo>
                  <a:lnTo>
                    <a:pt x="89" y="715"/>
                  </a:lnTo>
                  <a:lnTo>
                    <a:pt x="107" y="702"/>
                  </a:lnTo>
                  <a:lnTo>
                    <a:pt x="125" y="688"/>
                  </a:lnTo>
                  <a:lnTo>
                    <a:pt x="138" y="675"/>
                  </a:lnTo>
                  <a:lnTo>
                    <a:pt x="143" y="669"/>
                  </a:lnTo>
                  <a:lnTo>
                    <a:pt x="146" y="665"/>
                  </a:lnTo>
                  <a:lnTo>
                    <a:pt x="148" y="662"/>
                  </a:lnTo>
                  <a:lnTo>
                    <a:pt x="148" y="659"/>
                  </a:lnTo>
                  <a:close/>
                  <a:moveTo>
                    <a:pt x="273" y="564"/>
                  </a:moveTo>
                  <a:lnTo>
                    <a:pt x="271" y="563"/>
                  </a:lnTo>
                  <a:lnTo>
                    <a:pt x="268" y="564"/>
                  </a:lnTo>
                  <a:lnTo>
                    <a:pt x="263" y="566"/>
                  </a:lnTo>
                  <a:lnTo>
                    <a:pt x="256" y="569"/>
                  </a:lnTo>
                  <a:lnTo>
                    <a:pt x="239" y="579"/>
                  </a:lnTo>
                  <a:lnTo>
                    <a:pt x="220" y="592"/>
                  </a:lnTo>
                  <a:lnTo>
                    <a:pt x="202" y="607"/>
                  </a:lnTo>
                  <a:lnTo>
                    <a:pt x="188" y="620"/>
                  </a:lnTo>
                  <a:lnTo>
                    <a:pt x="182" y="626"/>
                  </a:lnTo>
                  <a:lnTo>
                    <a:pt x="178" y="631"/>
                  </a:lnTo>
                  <a:lnTo>
                    <a:pt x="177" y="635"/>
                  </a:lnTo>
                  <a:lnTo>
                    <a:pt x="177" y="637"/>
                  </a:lnTo>
                  <a:lnTo>
                    <a:pt x="180" y="638"/>
                  </a:lnTo>
                  <a:lnTo>
                    <a:pt x="183" y="637"/>
                  </a:lnTo>
                  <a:lnTo>
                    <a:pt x="188" y="636"/>
                  </a:lnTo>
                  <a:lnTo>
                    <a:pt x="195" y="632"/>
                  </a:lnTo>
                  <a:lnTo>
                    <a:pt x="212" y="623"/>
                  </a:lnTo>
                  <a:lnTo>
                    <a:pt x="231" y="608"/>
                  </a:lnTo>
                  <a:lnTo>
                    <a:pt x="249" y="594"/>
                  </a:lnTo>
                  <a:lnTo>
                    <a:pt x="263" y="581"/>
                  </a:lnTo>
                  <a:lnTo>
                    <a:pt x="268" y="575"/>
                  </a:lnTo>
                  <a:lnTo>
                    <a:pt x="271" y="570"/>
                  </a:lnTo>
                  <a:lnTo>
                    <a:pt x="273" y="567"/>
                  </a:lnTo>
                  <a:lnTo>
                    <a:pt x="273" y="564"/>
                  </a:lnTo>
                  <a:close/>
                  <a:moveTo>
                    <a:pt x="96" y="750"/>
                  </a:moveTo>
                  <a:lnTo>
                    <a:pt x="113" y="737"/>
                  </a:lnTo>
                  <a:lnTo>
                    <a:pt x="125" y="724"/>
                  </a:lnTo>
                  <a:lnTo>
                    <a:pt x="130" y="719"/>
                  </a:lnTo>
                  <a:lnTo>
                    <a:pt x="133" y="714"/>
                  </a:lnTo>
                  <a:lnTo>
                    <a:pt x="134" y="711"/>
                  </a:lnTo>
                  <a:lnTo>
                    <a:pt x="134" y="708"/>
                  </a:lnTo>
                  <a:lnTo>
                    <a:pt x="133" y="707"/>
                  </a:lnTo>
                  <a:lnTo>
                    <a:pt x="130" y="708"/>
                  </a:lnTo>
                  <a:lnTo>
                    <a:pt x="125" y="709"/>
                  </a:lnTo>
                  <a:lnTo>
                    <a:pt x="119" y="713"/>
                  </a:lnTo>
                  <a:lnTo>
                    <a:pt x="104" y="721"/>
                  </a:lnTo>
                  <a:lnTo>
                    <a:pt x="87" y="734"/>
                  </a:lnTo>
                  <a:lnTo>
                    <a:pt x="70" y="747"/>
                  </a:lnTo>
                  <a:lnTo>
                    <a:pt x="57" y="760"/>
                  </a:lnTo>
                  <a:lnTo>
                    <a:pt x="53" y="765"/>
                  </a:lnTo>
                  <a:lnTo>
                    <a:pt x="49" y="770"/>
                  </a:lnTo>
                  <a:lnTo>
                    <a:pt x="48" y="774"/>
                  </a:lnTo>
                  <a:lnTo>
                    <a:pt x="48" y="776"/>
                  </a:lnTo>
                  <a:lnTo>
                    <a:pt x="50" y="777"/>
                  </a:lnTo>
                  <a:lnTo>
                    <a:pt x="54" y="776"/>
                  </a:lnTo>
                  <a:lnTo>
                    <a:pt x="58" y="775"/>
                  </a:lnTo>
                  <a:lnTo>
                    <a:pt x="64" y="771"/>
                  </a:lnTo>
                  <a:lnTo>
                    <a:pt x="79" y="763"/>
                  </a:lnTo>
                  <a:lnTo>
                    <a:pt x="96" y="750"/>
                  </a:lnTo>
                  <a:close/>
                  <a:moveTo>
                    <a:pt x="256" y="617"/>
                  </a:moveTo>
                  <a:lnTo>
                    <a:pt x="253" y="617"/>
                  </a:lnTo>
                  <a:lnTo>
                    <a:pt x="250" y="617"/>
                  </a:lnTo>
                  <a:lnTo>
                    <a:pt x="245" y="619"/>
                  </a:lnTo>
                  <a:lnTo>
                    <a:pt x="238" y="621"/>
                  </a:lnTo>
                  <a:lnTo>
                    <a:pt x="222" y="631"/>
                  </a:lnTo>
                  <a:lnTo>
                    <a:pt x="203" y="644"/>
                  </a:lnTo>
                  <a:lnTo>
                    <a:pt x="187" y="658"/>
                  </a:lnTo>
                  <a:lnTo>
                    <a:pt x="173" y="670"/>
                  </a:lnTo>
                  <a:lnTo>
                    <a:pt x="168" y="676"/>
                  </a:lnTo>
                  <a:lnTo>
                    <a:pt x="164" y="681"/>
                  </a:lnTo>
                  <a:lnTo>
                    <a:pt x="163" y="684"/>
                  </a:lnTo>
                  <a:lnTo>
                    <a:pt x="163" y="687"/>
                  </a:lnTo>
                  <a:lnTo>
                    <a:pt x="165" y="688"/>
                  </a:lnTo>
                  <a:lnTo>
                    <a:pt x="169" y="687"/>
                  </a:lnTo>
                  <a:lnTo>
                    <a:pt x="174" y="686"/>
                  </a:lnTo>
                  <a:lnTo>
                    <a:pt x="180" y="682"/>
                  </a:lnTo>
                  <a:lnTo>
                    <a:pt x="196" y="674"/>
                  </a:lnTo>
                  <a:lnTo>
                    <a:pt x="214" y="661"/>
                  </a:lnTo>
                  <a:lnTo>
                    <a:pt x="232" y="646"/>
                  </a:lnTo>
                  <a:lnTo>
                    <a:pt x="245" y="633"/>
                  </a:lnTo>
                  <a:lnTo>
                    <a:pt x="250" y="627"/>
                  </a:lnTo>
                  <a:lnTo>
                    <a:pt x="253" y="623"/>
                  </a:lnTo>
                  <a:lnTo>
                    <a:pt x="256" y="619"/>
                  </a:lnTo>
                  <a:lnTo>
                    <a:pt x="256" y="617"/>
                  </a:lnTo>
                  <a:close/>
                  <a:moveTo>
                    <a:pt x="383" y="523"/>
                  </a:moveTo>
                  <a:lnTo>
                    <a:pt x="382" y="522"/>
                  </a:lnTo>
                  <a:lnTo>
                    <a:pt x="377" y="523"/>
                  </a:lnTo>
                  <a:lnTo>
                    <a:pt x="372" y="524"/>
                  </a:lnTo>
                  <a:lnTo>
                    <a:pt x="365" y="528"/>
                  </a:lnTo>
                  <a:lnTo>
                    <a:pt x="348" y="537"/>
                  </a:lnTo>
                  <a:lnTo>
                    <a:pt x="329" y="550"/>
                  </a:lnTo>
                  <a:lnTo>
                    <a:pt x="310" y="564"/>
                  </a:lnTo>
                  <a:lnTo>
                    <a:pt x="296" y="579"/>
                  </a:lnTo>
                  <a:lnTo>
                    <a:pt x="290" y="583"/>
                  </a:lnTo>
                  <a:lnTo>
                    <a:pt x="287" y="588"/>
                  </a:lnTo>
                  <a:lnTo>
                    <a:pt x="285" y="593"/>
                  </a:lnTo>
                  <a:lnTo>
                    <a:pt x="285" y="595"/>
                  </a:lnTo>
                  <a:lnTo>
                    <a:pt x="288" y="596"/>
                  </a:lnTo>
                  <a:lnTo>
                    <a:pt x="291" y="595"/>
                  </a:lnTo>
                  <a:lnTo>
                    <a:pt x="296" y="594"/>
                  </a:lnTo>
                  <a:lnTo>
                    <a:pt x="303" y="591"/>
                  </a:lnTo>
                  <a:lnTo>
                    <a:pt x="320" y="581"/>
                  </a:lnTo>
                  <a:lnTo>
                    <a:pt x="340" y="568"/>
                  </a:lnTo>
                  <a:lnTo>
                    <a:pt x="358" y="553"/>
                  </a:lnTo>
                  <a:lnTo>
                    <a:pt x="372" y="539"/>
                  </a:lnTo>
                  <a:lnTo>
                    <a:pt x="378" y="535"/>
                  </a:lnTo>
                  <a:lnTo>
                    <a:pt x="382" y="530"/>
                  </a:lnTo>
                  <a:lnTo>
                    <a:pt x="383" y="525"/>
                  </a:lnTo>
                  <a:lnTo>
                    <a:pt x="383" y="523"/>
                  </a:lnTo>
                  <a:close/>
                  <a:moveTo>
                    <a:pt x="91" y="796"/>
                  </a:moveTo>
                  <a:lnTo>
                    <a:pt x="107" y="783"/>
                  </a:lnTo>
                  <a:lnTo>
                    <a:pt x="119" y="771"/>
                  </a:lnTo>
                  <a:lnTo>
                    <a:pt x="124" y="765"/>
                  </a:lnTo>
                  <a:lnTo>
                    <a:pt x="126" y="762"/>
                  </a:lnTo>
                  <a:lnTo>
                    <a:pt x="127" y="758"/>
                  </a:lnTo>
                  <a:lnTo>
                    <a:pt x="127" y="756"/>
                  </a:lnTo>
                  <a:lnTo>
                    <a:pt x="126" y="755"/>
                  </a:lnTo>
                  <a:lnTo>
                    <a:pt x="123" y="756"/>
                  </a:lnTo>
                  <a:lnTo>
                    <a:pt x="118" y="757"/>
                  </a:lnTo>
                  <a:lnTo>
                    <a:pt x="112" y="759"/>
                  </a:lnTo>
                  <a:lnTo>
                    <a:pt x="98" y="769"/>
                  </a:lnTo>
                  <a:lnTo>
                    <a:pt x="81" y="781"/>
                  </a:lnTo>
                  <a:lnTo>
                    <a:pt x="66" y="794"/>
                  </a:lnTo>
                  <a:lnTo>
                    <a:pt x="53" y="806"/>
                  </a:lnTo>
                  <a:lnTo>
                    <a:pt x="49" y="810"/>
                  </a:lnTo>
                  <a:lnTo>
                    <a:pt x="45" y="815"/>
                  </a:lnTo>
                  <a:lnTo>
                    <a:pt x="44" y="819"/>
                  </a:lnTo>
                  <a:lnTo>
                    <a:pt x="44" y="821"/>
                  </a:lnTo>
                  <a:lnTo>
                    <a:pt x="47" y="822"/>
                  </a:lnTo>
                  <a:lnTo>
                    <a:pt x="50" y="821"/>
                  </a:lnTo>
                  <a:lnTo>
                    <a:pt x="54" y="820"/>
                  </a:lnTo>
                  <a:lnTo>
                    <a:pt x="60" y="817"/>
                  </a:lnTo>
                  <a:lnTo>
                    <a:pt x="74" y="808"/>
                  </a:lnTo>
                  <a:lnTo>
                    <a:pt x="91" y="796"/>
                  </a:lnTo>
                  <a:close/>
                  <a:moveTo>
                    <a:pt x="203" y="709"/>
                  </a:moveTo>
                  <a:lnTo>
                    <a:pt x="220" y="696"/>
                  </a:lnTo>
                  <a:lnTo>
                    <a:pt x="233" y="683"/>
                  </a:lnTo>
                  <a:lnTo>
                    <a:pt x="238" y="678"/>
                  </a:lnTo>
                  <a:lnTo>
                    <a:pt x="241" y="674"/>
                  </a:lnTo>
                  <a:lnTo>
                    <a:pt x="243" y="670"/>
                  </a:lnTo>
                  <a:lnTo>
                    <a:pt x="243" y="668"/>
                  </a:lnTo>
                  <a:lnTo>
                    <a:pt x="241" y="667"/>
                  </a:lnTo>
                  <a:lnTo>
                    <a:pt x="238" y="668"/>
                  </a:lnTo>
                  <a:lnTo>
                    <a:pt x="232" y="669"/>
                  </a:lnTo>
                  <a:lnTo>
                    <a:pt x="226" y="671"/>
                  </a:lnTo>
                  <a:lnTo>
                    <a:pt x="211" y="681"/>
                  </a:lnTo>
                  <a:lnTo>
                    <a:pt x="194" y="693"/>
                  </a:lnTo>
                  <a:lnTo>
                    <a:pt x="177" y="707"/>
                  </a:lnTo>
                  <a:lnTo>
                    <a:pt x="164" y="719"/>
                  </a:lnTo>
                  <a:lnTo>
                    <a:pt x="159" y="725"/>
                  </a:lnTo>
                  <a:lnTo>
                    <a:pt x="156" y="730"/>
                  </a:lnTo>
                  <a:lnTo>
                    <a:pt x="155" y="733"/>
                  </a:lnTo>
                  <a:lnTo>
                    <a:pt x="155" y="736"/>
                  </a:lnTo>
                  <a:lnTo>
                    <a:pt x="157" y="736"/>
                  </a:lnTo>
                  <a:lnTo>
                    <a:pt x="159" y="736"/>
                  </a:lnTo>
                  <a:lnTo>
                    <a:pt x="165" y="734"/>
                  </a:lnTo>
                  <a:lnTo>
                    <a:pt x="171" y="731"/>
                  </a:lnTo>
                  <a:lnTo>
                    <a:pt x="187" y="722"/>
                  </a:lnTo>
                  <a:lnTo>
                    <a:pt x="203" y="709"/>
                  </a:lnTo>
                  <a:close/>
                  <a:moveTo>
                    <a:pt x="365" y="577"/>
                  </a:moveTo>
                  <a:lnTo>
                    <a:pt x="363" y="576"/>
                  </a:lnTo>
                  <a:lnTo>
                    <a:pt x="359" y="576"/>
                  </a:lnTo>
                  <a:lnTo>
                    <a:pt x="354" y="577"/>
                  </a:lnTo>
                  <a:lnTo>
                    <a:pt x="347" y="581"/>
                  </a:lnTo>
                  <a:lnTo>
                    <a:pt x="332" y="591"/>
                  </a:lnTo>
                  <a:lnTo>
                    <a:pt x="313" y="602"/>
                  </a:lnTo>
                  <a:lnTo>
                    <a:pt x="295" y="617"/>
                  </a:lnTo>
                  <a:lnTo>
                    <a:pt x="282" y="630"/>
                  </a:lnTo>
                  <a:lnTo>
                    <a:pt x="276" y="636"/>
                  </a:lnTo>
                  <a:lnTo>
                    <a:pt x="273" y="640"/>
                  </a:lnTo>
                  <a:lnTo>
                    <a:pt x="271" y="644"/>
                  </a:lnTo>
                  <a:lnTo>
                    <a:pt x="271" y="646"/>
                  </a:lnTo>
                  <a:lnTo>
                    <a:pt x="273" y="648"/>
                  </a:lnTo>
                  <a:lnTo>
                    <a:pt x="277" y="648"/>
                  </a:lnTo>
                  <a:lnTo>
                    <a:pt x="283" y="645"/>
                  </a:lnTo>
                  <a:lnTo>
                    <a:pt x="289" y="643"/>
                  </a:lnTo>
                  <a:lnTo>
                    <a:pt x="306" y="633"/>
                  </a:lnTo>
                  <a:lnTo>
                    <a:pt x="323" y="620"/>
                  </a:lnTo>
                  <a:lnTo>
                    <a:pt x="341" y="606"/>
                  </a:lnTo>
                  <a:lnTo>
                    <a:pt x="355" y="593"/>
                  </a:lnTo>
                  <a:lnTo>
                    <a:pt x="360" y="588"/>
                  </a:lnTo>
                  <a:lnTo>
                    <a:pt x="364" y="583"/>
                  </a:lnTo>
                  <a:lnTo>
                    <a:pt x="365" y="580"/>
                  </a:lnTo>
                  <a:lnTo>
                    <a:pt x="365" y="577"/>
                  </a:lnTo>
                  <a:close/>
                  <a:moveTo>
                    <a:pt x="91" y="840"/>
                  </a:moveTo>
                  <a:lnTo>
                    <a:pt x="106" y="828"/>
                  </a:lnTo>
                  <a:lnTo>
                    <a:pt x="118" y="816"/>
                  </a:lnTo>
                  <a:lnTo>
                    <a:pt x="121" y="812"/>
                  </a:lnTo>
                  <a:lnTo>
                    <a:pt x="125" y="807"/>
                  </a:lnTo>
                  <a:lnTo>
                    <a:pt x="126" y="803"/>
                  </a:lnTo>
                  <a:lnTo>
                    <a:pt x="126" y="801"/>
                  </a:lnTo>
                  <a:lnTo>
                    <a:pt x="124" y="801"/>
                  </a:lnTo>
                  <a:lnTo>
                    <a:pt x="120" y="801"/>
                  </a:lnTo>
                  <a:lnTo>
                    <a:pt x="117" y="802"/>
                  </a:lnTo>
                  <a:lnTo>
                    <a:pt x="111" y="804"/>
                  </a:lnTo>
                  <a:lnTo>
                    <a:pt x="96" y="813"/>
                  </a:lnTo>
                  <a:lnTo>
                    <a:pt x="81" y="825"/>
                  </a:lnTo>
                  <a:lnTo>
                    <a:pt x="66" y="838"/>
                  </a:lnTo>
                  <a:lnTo>
                    <a:pt x="54" y="850"/>
                  </a:lnTo>
                  <a:lnTo>
                    <a:pt x="50" y="854"/>
                  </a:lnTo>
                  <a:lnTo>
                    <a:pt x="48" y="859"/>
                  </a:lnTo>
                  <a:lnTo>
                    <a:pt x="45" y="861"/>
                  </a:lnTo>
                  <a:lnTo>
                    <a:pt x="47" y="864"/>
                  </a:lnTo>
                  <a:lnTo>
                    <a:pt x="48" y="865"/>
                  </a:lnTo>
                  <a:lnTo>
                    <a:pt x="51" y="865"/>
                  </a:lnTo>
                  <a:lnTo>
                    <a:pt x="56" y="863"/>
                  </a:lnTo>
                  <a:lnTo>
                    <a:pt x="61" y="860"/>
                  </a:lnTo>
                  <a:lnTo>
                    <a:pt x="75" y="852"/>
                  </a:lnTo>
                  <a:lnTo>
                    <a:pt x="91" y="840"/>
                  </a:lnTo>
                  <a:close/>
                  <a:moveTo>
                    <a:pt x="199" y="757"/>
                  </a:moveTo>
                  <a:lnTo>
                    <a:pt x="215" y="744"/>
                  </a:lnTo>
                  <a:lnTo>
                    <a:pt x="227" y="732"/>
                  </a:lnTo>
                  <a:lnTo>
                    <a:pt x="232" y="727"/>
                  </a:lnTo>
                  <a:lnTo>
                    <a:pt x="234" y="722"/>
                  </a:lnTo>
                  <a:lnTo>
                    <a:pt x="237" y="719"/>
                  </a:lnTo>
                  <a:lnTo>
                    <a:pt x="235" y="716"/>
                  </a:lnTo>
                  <a:lnTo>
                    <a:pt x="234" y="715"/>
                  </a:lnTo>
                  <a:lnTo>
                    <a:pt x="231" y="716"/>
                  </a:lnTo>
                  <a:lnTo>
                    <a:pt x="226" y="718"/>
                  </a:lnTo>
                  <a:lnTo>
                    <a:pt x="220" y="720"/>
                  </a:lnTo>
                  <a:lnTo>
                    <a:pt x="206" y="728"/>
                  </a:lnTo>
                  <a:lnTo>
                    <a:pt x="189" y="740"/>
                  </a:lnTo>
                  <a:lnTo>
                    <a:pt x="173" y="753"/>
                  </a:lnTo>
                  <a:lnTo>
                    <a:pt x="161" y="766"/>
                  </a:lnTo>
                  <a:lnTo>
                    <a:pt x="156" y="771"/>
                  </a:lnTo>
                  <a:lnTo>
                    <a:pt x="152" y="776"/>
                  </a:lnTo>
                  <a:lnTo>
                    <a:pt x="151" y="779"/>
                  </a:lnTo>
                  <a:lnTo>
                    <a:pt x="151" y="782"/>
                  </a:lnTo>
                  <a:lnTo>
                    <a:pt x="154" y="782"/>
                  </a:lnTo>
                  <a:lnTo>
                    <a:pt x="157" y="782"/>
                  </a:lnTo>
                  <a:lnTo>
                    <a:pt x="162" y="781"/>
                  </a:lnTo>
                  <a:lnTo>
                    <a:pt x="168" y="778"/>
                  </a:lnTo>
                  <a:lnTo>
                    <a:pt x="182" y="769"/>
                  </a:lnTo>
                  <a:lnTo>
                    <a:pt x="199" y="757"/>
                  </a:lnTo>
                  <a:close/>
                  <a:moveTo>
                    <a:pt x="353" y="629"/>
                  </a:moveTo>
                  <a:lnTo>
                    <a:pt x="351" y="627"/>
                  </a:lnTo>
                  <a:lnTo>
                    <a:pt x="347" y="629"/>
                  </a:lnTo>
                  <a:lnTo>
                    <a:pt x="342" y="630"/>
                  </a:lnTo>
                  <a:lnTo>
                    <a:pt x="336" y="632"/>
                  </a:lnTo>
                  <a:lnTo>
                    <a:pt x="321" y="642"/>
                  </a:lnTo>
                  <a:lnTo>
                    <a:pt x="303" y="654"/>
                  </a:lnTo>
                  <a:lnTo>
                    <a:pt x="285" y="668"/>
                  </a:lnTo>
                  <a:lnTo>
                    <a:pt x="272" y="680"/>
                  </a:lnTo>
                  <a:lnTo>
                    <a:pt x="268" y="686"/>
                  </a:lnTo>
                  <a:lnTo>
                    <a:pt x="265" y="690"/>
                  </a:lnTo>
                  <a:lnTo>
                    <a:pt x="263" y="694"/>
                  </a:lnTo>
                  <a:lnTo>
                    <a:pt x="264" y="696"/>
                  </a:lnTo>
                  <a:lnTo>
                    <a:pt x="265" y="697"/>
                  </a:lnTo>
                  <a:lnTo>
                    <a:pt x="269" y="696"/>
                  </a:lnTo>
                  <a:lnTo>
                    <a:pt x="275" y="695"/>
                  </a:lnTo>
                  <a:lnTo>
                    <a:pt x="281" y="693"/>
                  </a:lnTo>
                  <a:lnTo>
                    <a:pt x="296" y="683"/>
                  </a:lnTo>
                  <a:lnTo>
                    <a:pt x="314" y="671"/>
                  </a:lnTo>
                  <a:lnTo>
                    <a:pt x="331" y="657"/>
                  </a:lnTo>
                  <a:lnTo>
                    <a:pt x="344" y="645"/>
                  </a:lnTo>
                  <a:lnTo>
                    <a:pt x="348" y="639"/>
                  </a:lnTo>
                  <a:lnTo>
                    <a:pt x="352" y="635"/>
                  </a:lnTo>
                  <a:lnTo>
                    <a:pt x="353" y="631"/>
                  </a:lnTo>
                  <a:lnTo>
                    <a:pt x="353" y="629"/>
                  </a:lnTo>
                  <a:close/>
                  <a:moveTo>
                    <a:pt x="95" y="884"/>
                  </a:moveTo>
                  <a:lnTo>
                    <a:pt x="111" y="871"/>
                  </a:lnTo>
                  <a:lnTo>
                    <a:pt x="121" y="860"/>
                  </a:lnTo>
                  <a:lnTo>
                    <a:pt x="125" y="856"/>
                  </a:lnTo>
                  <a:lnTo>
                    <a:pt x="129" y="851"/>
                  </a:lnTo>
                  <a:lnTo>
                    <a:pt x="130" y="847"/>
                  </a:lnTo>
                  <a:lnTo>
                    <a:pt x="129" y="845"/>
                  </a:lnTo>
                  <a:lnTo>
                    <a:pt x="127" y="845"/>
                  </a:lnTo>
                  <a:lnTo>
                    <a:pt x="124" y="845"/>
                  </a:lnTo>
                  <a:lnTo>
                    <a:pt x="120" y="846"/>
                  </a:lnTo>
                  <a:lnTo>
                    <a:pt x="114" y="848"/>
                  </a:lnTo>
                  <a:lnTo>
                    <a:pt x="101" y="857"/>
                  </a:lnTo>
                  <a:lnTo>
                    <a:pt x="86" y="867"/>
                  </a:lnTo>
                  <a:lnTo>
                    <a:pt x="72" y="880"/>
                  </a:lnTo>
                  <a:lnTo>
                    <a:pt x="61" y="891"/>
                  </a:lnTo>
                  <a:lnTo>
                    <a:pt x="56" y="896"/>
                  </a:lnTo>
                  <a:lnTo>
                    <a:pt x="54" y="901"/>
                  </a:lnTo>
                  <a:lnTo>
                    <a:pt x="53" y="903"/>
                  </a:lnTo>
                  <a:lnTo>
                    <a:pt x="53" y="905"/>
                  </a:lnTo>
                  <a:lnTo>
                    <a:pt x="55" y="907"/>
                  </a:lnTo>
                  <a:lnTo>
                    <a:pt x="57" y="907"/>
                  </a:lnTo>
                  <a:lnTo>
                    <a:pt x="62" y="905"/>
                  </a:lnTo>
                  <a:lnTo>
                    <a:pt x="68" y="903"/>
                  </a:lnTo>
                  <a:lnTo>
                    <a:pt x="81" y="895"/>
                  </a:lnTo>
                  <a:lnTo>
                    <a:pt x="95" y="884"/>
                  </a:lnTo>
                  <a:close/>
                  <a:moveTo>
                    <a:pt x="200" y="803"/>
                  </a:moveTo>
                  <a:lnTo>
                    <a:pt x="215" y="790"/>
                  </a:lnTo>
                  <a:lnTo>
                    <a:pt x="227" y="778"/>
                  </a:lnTo>
                  <a:lnTo>
                    <a:pt x="231" y="774"/>
                  </a:lnTo>
                  <a:lnTo>
                    <a:pt x="233" y="769"/>
                  </a:lnTo>
                  <a:lnTo>
                    <a:pt x="235" y="765"/>
                  </a:lnTo>
                  <a:lnTo>
                    <a:pt x="234" y="763"/>
                  </a:lnTo>
                  <a:lnTo>
                    <a:pt x="233" y="763"/>
                  </a:lnTo>
                  <a:lnTo>
                    <a:pt x="230" y="763"/>
                  </a:lnTo>
                  <a:lnTo>
                    <a:pt x="225" y="764"/>
                  </a:lnTo>
                  <a:lnTo>
                    <a:pt x="219" y="766"/>
                  </a:lnTo>
                  <a:lnTo>
                    <a:pt x="206" y="775"/>
                  </a:lnTo>
                  <a:lnTo>
                    <a:pt x="189" y="787"/>
                  </a:lnTo>
                  <a:lnTo>
                    <a:pt x="174" y="800"/>
                  </a:lnTo>
                  <a:lnTo>
                    <a:pt x="162" y="812"/>
                  </a:lnTo>
                  <a:lnTo>
                    <a:pt x="158" y="816"/>
                  </a:lnTo>
                  <a:lnTo>
                    <a:pt x="155" y="820"/>
                  </a:lnTo>
                  <a:lnTo>
                    <a:pt x="154" y="823"/>
                  </a:lnTo>
                  <a:lnTo>
                    <a:pt x="154" y="826"/>
                  </a:lnTo>
                  <a:lnTo>
                    <a:pt x="156" y="827"/>
                  </a:lnTo>
                  <a:lnTo>
                    <a:pt x="159" y="827"/>
                  </a:lnTo>
                  <a:lnTo>
                    <a:pt x="163" y="826"/>
                  </a:lnTo>
                  <a:lnTo>
                    <a:pt x="169" y="822"/>
                  </a:lnTo>
                  <a:lnTo>
                    <a:pt x="183" y="815"/>
                  </a:lnTo>
                  <a:lnTo>
                    <a:pt x="200" y="803"/>
                  </a:lnTo>
                  <a:close/>
                  <a:moveTo>
                    <a:pt x="347" y="678"/>
                  </a:moveTo>
                  <a:lnTo>
                    <a:pt x="345" y="678"/>
                  </a:lnTo>
                  <a:lnTo>
                    <a:pt x="341" y="678"/>
                  </a:lnTo>
                  <a:lnTo>
                    <a:pt x="336" y="680"/>
                  </a:lnTo>
                  <a:lnTo>
                    <a:pt x="331" y="682"/>
                  </a:lnTo>
                  <a:lnTo>
                    <a:pt x="315" y="690"/>
                  </a:lnTo>
                  <a:lnTo>
                    <a:pt x="298" y="702"/>
                  </a:lnTo>
                  <a:lnTo>
                    <a:pt x="282" y="715"/>
                  </a:lnTo>
                  <a:lnTo>
                    <a:pt x="270" y="728"/>
                  </a:lnTo>
                  <a:lnTo>
                    <a:pt x="265" y="733"/>
                  </a:lnTo>
                  <a:lnTo>
                    <a:pt x="262" y="738"/>
                  </a:lnTo>
                  <a:lnTo>
                    <a:pt x="260" y="741"/>
                  </a:lnTo>
                  <a:lnTo>
                    <a:pt x="260" y="744"/>
                  </a:lnTo>
                  <a:lnTo>
                    <a:pt x="263" y="745"/>
                  </a:lnTo>
                  <a:lnTo>
                    <a:pt x="266" y="744"/>
                  </a:lnTo>
                  <a:lnTo>
                    <a:pt x="271" y="743"/>
                  </a:lnTo>
                  <a:lnTo>
                    <a:pt x="277" y="740"/>
                  </a:lnTo>
                  <a:lnTo>
                    <a:pt x="292" y="732"/>
                  </a:lnTo>
                  <a:lnTo>
                    <a:pt x="309" y="720"/>
                  </a:lnTo>
                  <a:lnTo>
                    <a:pt x="326" y="707"/>
                  </a:lnTo>
                  <a:lnTo>
                    <a:pt x="338" y="695"/>
                  </a:lnTo>
                  <a:lnTo>
                    <a:pt x="342" y="689"/>
                  </a:lnTo>
                  <a:lnTo>
                    <a:pt x="346" y="684"/>
                  </a:lnTo>
                  <a:lnTo>
                    <a:pt x="347" y="681"/>
                  </a:lnTo>
                  <a:lnTo>
                    <a:pt x="347" y="678"/>
                  </a:lnTo>
                  <a:close/>
                  <a:moveTo>
                    <a:pt x="106" y="924"/>
                  </a:moveTo>
                  <a:lnTo>
                    <a:pt x="120" y="913"/>
                  </a:lnTo>
                  <a:lnTo>
                    <a:pt x="131" y="902"/>
                  </a:lnTo>
                  <a:lnTo>
                    <a:pt x="134" y="897"/>
                  </a:lnTo>
                  <a:lnTo>
                    <a:pt x="137" y="894"/>
                  </a:lnTo>
                  <a:lnTo>
                    <a:pt x="138" y="890"/>
                  </a:lnTo>
                  <a:lnTo>
                    <a:pt x="138" y="888"/>
                  </a:lnTo>
                  <a:lnTo>
                    <a:pt x="136" y="886"/>
                  </a:lnTo>
                  <a:lnTo>
                    <a:pt x="133" y="886"/>
                  </a:lnTo>
                  <a:lnTo>
                    <a:pt x="129" y="889"/>
                  </a:lnTo>
                  <a:lnTo>
                    <a:pt x="124" y="890"/>
                  </a:lnTo>
                  <a:lnTo>
                    <a:pt x="111" y="898"/>
                  </a:lnTo>
                  <a:lnTo>
                    <a:pt x="96" y="909"/>
                  </a:lnTo>
                  <a:lnTo>
                    <a:pt x="82" y="921"/>
                  </a:lnTo>
                  <a:lnTo>
                    <a:pt x="72" y="932"/>
                  </a:lnTo>
                  <a:lnTo>
                    <a:pt x="68" y="936"/>
                  </a:lnTo>
                  <a:lnTo>
                    <a:pt x="66" y="941"/>
                  </a:lnTo>
                  <a:lnTo>
                    <a:pt x="64" y="943"/>
                  </a:lnTo>
                  <a:lnTo>
                    <a:pt x="64" y="946"/>
                  </a:lnTo>
                  <a:lnTo>
                    <a:pt x="67" y="947"/>
                  </a:lnTo>
                  <a:lnTo>
                    <a:pt x="69" y="947"/>
                  </a:lnTo>
                  <a:lnTo>
                    <a:pt x="74" y="946"/>
                  </a:lnTo>
                  <a:lnTo>
                    <a:pt x="79" y="943"/>
                  </a:lnTo>
                  <a:lnTo>
                    <a:pt x="92" y="935"/>
                  </a:lnTo>
                  <a:lnTo>
                    <a:pt x="106" y="924"/>
                  </a:lnTo>
                  <a:close/>
                  <a:moveTo>
                    <a:pt x="205" y="847"/>
                  </a:moveTo>
                  <a:lnTo>
                    <a:pt x="220" y="835"/>
                  </a:lnTo>
                  <a:lnTo>
                    <a:pt x="231" y="823"/>
                  </a:lnTo>
                  <a:lnTo>
                    <a:pt x="235" y="819"/>
                  </a:lnTo>
                  <a:lnTo>
                    <a:pt x="238" y="815"/>
                  </a:lnTo>
                  <a:lnTo>
                    <a:pt x="239" y="812"/>
                  </a:lnTo>
                  <a:lnTo>
                    <a:pt x="239" y="809"/>
                  </a:lnTo>
                  <a:lnTo>
                    <a:pt x="237" y="808"/>
                  </a:lnTo>
                  <a:lnTo>
                    <a:pt x="234" y="808"/>
                  </a:lnTo>
                  <a:lnTo>
                    <a:pt x="230" y="809"/>
                  </a:lnTo>
                  <a:lnTo>
                    <a:pt x="224" y="812"/>
                  </a:lnTo>
                  <a:lnTo>
                    <a:pt x="211" y="820"/>
                  </a:lnTo>
                  <a:lnTo>
                    <a:pt x="195" y="831"/>
                  </a:lnTo>
                  <a:lnTo>
                    <a:pt x="180" y="844"/>
                  </a:lnTo>
                  <a:lnTo>
                    <a:pt x="169" y="854"/>
                  </a:lnTo>
                  <a:lnTo>
                    <a:pt x="165" y="859"/>
                  </a:lnTo>
                  <a:lnTo>
                    <a:pt x="162" y="864"/>
                  </a:lnTo>
                  <a:lnTo>
                    <a:pt x="161" y="867"/>
                  </a:lnTo>
                  <a:lnTo>
                    <a:pt x="162" y="869"/>
                  </a:lnTo>
                  <a:lnTo>
                    <a:pt x="163" y="870"/>
                  </a:lnTo>
                  <a:lnTo>
                    <a:pt x="167" y="870"/>
                  </a:lnTo>
                  <a:lnTo>
                    <a:pt x="171" y="869"/>
                  </a:lnTo>
                  <a:lnTo>
                    <a:pt x="176" y="866"/>
                  </a:lnTo>
                  <a:lnTo>
                    <a:pt x="189" y="859"/>
                  </a:lnTo>
                  <a:lnTo>
                    <a:pt x="205" y="847"/>
                  </a:lnTo>
                  <a:close/>
                  <a:moveTo>
                    <a:pt x="300" y="750"/>
                  </a:moveTo>
                  <a:lnTo>
                    <a:pt x="284" y="763"/>
                  </a:lnTo>
                  <a:lnTo>
                    <a:pt x="272" y="775"/>
                  </a:lnTo>
                  <a:lnTo>
                    <a:pt x="268" y="779"/>
                  </a:lnTo>
                  <a:lnTo>
                    <a:pt x="265" y="784"/>
                  </a:lnTo>
                  <a:lnTo>
                    <a:pt x="264" y="788"/>
                  </a:lnTo>
                  <a:lnTo>
                    <a:pt x="264" y="790"/>
                  </a:lnTo>
                  <a:lnTo>
                    <a:pt x="266" y="791"/>
                  </a:lnTo>
                  <a:lnTo>
                    <a:pt x="269" y="790"/>
                  </a:lnTo>
                  <a:lnTo>
                    <a:pt x="273" y="789"/>
                  </a:lnTo>
                  <a:lnTo>
                    <a:pt x="279" y="787"/>
                  </a:lnTo>
                  <a:lnTo>
                    <a:pt x="294" y="778"/>
                  </a:lnTo>
                  <a:lnTo>
                    <a:pt x="310" y="768"/>
                  </a:lnTo>
                  <a:lnTo>
                    <a:pt x="326" y="755"/>
                  </a:lnTo>
                  <a:lnTo>
                    <a:pt x="338" y="743"/>
                  </a:lnTo>
                  <a:lnTo>
                    <a:pt x="342" y="738"/>
                  </a:lnTo>
                  <a:lnTo>
                    <a:pt x="345" y="733"/>
                  </a:lnTo>
                  <a:lnTo>
                    <a:pt x="346" y="730"/>
                  </a:lnTo>
                  <a:lnTo>
                    <a:pt x="346" y="727"/>
                  </a:lnTo>
                  <a:lnTo>
                    <a:pt x="345" y="726"/>
                  </a:lnTo>
                  <a:lnTo>
                    <a:pt x="341" y="726"/>
                  </a:lnTo>
                  <a:lnTo>
                    <a:pt x="336" y="728"/>
                  </a:lnTo>
                  <a:lnTo>
                    <a:pt x="331" y="731"/>
                  </a:lnTo>
                  <a:lnTo>
                    <a:pt x="316" y="738"/>
                  </a:lnTo>
                  <a:lnTo>
                    <a:pt x="300" y="750"/>
                  </a:lnTo>
                  <a:close/>
                  <a:moveTo>
                    <a:pt x="121" y="965"/>
                  </a:moveTo>
                  <a:lnTo>
                    <a:pt x="134" y="953"/>
                  </a:lnTo>
                  <a:lnTo>
                    <a:pt x="144" y="942"/>
                  </a:lnTo>
                  <a:lnTo>
                    <a:pt x="148" y="937"/>
                  </a:lnTo>
                  <a:lnTo>
                    <a:pt x="150" y="934"/>
                  </a:lnTo>
                  <a:lnTo>
                    <a:pt x="151" y="932"/>
                  </a:lnTo>
                  <a:lnTo>
                    <a:pt x="151" y="929"/>
                  </a:lnTo>
                  <a:lnTo>
                    <a:pt x="150" y="928"/>
                  </a:lnTo>
                  <a:lnTo>
                    <a:pt x="146" y="928"/>
                  </a:lnTo>
                  <a:lnTo>
                    <a:pt x="143" y="929"/>
                  </a:lnTo>
                  <a:lnTo>
                    <a:pt x="137" y="932"/>
                  </a:lnTo>
                  <a:lnTo>
                    <a:pt x="125" y="939"/>
                  </a:lnTo>
                  <a:lnTo>
                    <a:pt x="111" y="948"/>
                  </a:lnTo>
                  <a:lnTo>
                    <a:pt x="98" y="960"/>
                  </a:lnTo>
                  <a:lnTo>
                    <a:pt x="88" y="971"/>
                  </a:lnTo>
                  <a:lnTo>
                    <a:pt x="85" y="976"/>
                  </a:lnTo>
                  <a:lnTo>
                    <a:pt x="82" y="979"/>
                  </a:lnTo>
                  <a:lnTo>
                    <a:pt x="81" y="983"/>
                  </a:lnTo>
                  <a:lnTo>
                    <a:pt x="81" y="985"/>
                  </a:lnTo>
                  <a:lnTo>
                    <a:pt x="83" y="986"/>
                  </a:lnTo>
                  <a:lnTo>
                    <a:pt x="86" y="986"/>
                  </a:lnTo>
                  <a:lnTo>
                    <a:pt x="89" y="985"/>
                  </a:lnTo>
                  <a:lnTo>
                    <a:pt x="95" y="983"/>
                  </a:lnTo>
                  <a:lnTo>
                    <a:pt x="107" y="976"/>
                  </a:lnTo>
                  <a:lnTo>
                    <a:pt x="121" y="965"/>
                  </a:lnTo>
                  <a:close/>
                  <a:moveTo>
                    <a:pt x="216" y="890"/>
                  </a:moveTo>
                  <a:lnTo>
                    <a:pt x="231" y="878"/>
                  </a:lnTo>
                  <a:lnTo>
                    <a:pt x="241" y="867"/>
                  </a:lnTo>
                  <a:lnTo>
                    <a:pt x="245" y="863"/>
                  </a:lnTo>
                  <a:lnTo>
                    <a:pt x="247" y="858"/>
                  </a:lnTo>
                  <a:lnTo>
                    <a:pt x="249" y="856"/>
                  </a:lnTo>
                  <a:lnTo>
                    <a:pt x="249" y="853"/>
                  </a:lnTo>
                  <a:lnTo>
                    <a:pt x="246" y="852"/>
                  </a:lnTo>
                  <a:lnTo>
                    <a:pt x="244" y="852"/>
                  </a:lnTo>
                  <a:lnTo>
                    <a:pt x="239" y="853"/>
                  </a:lnTo>
                  <a:lnTo>
                    <a:pt x="233" y="856"/>
                  </a:lnTo>
                  <a:lnTo>
                    <a:pt x="221" y="863"/>
                  </a:lnTo>
                  <a:lnTo>
                    <a:pt x="206" y="873"/>
                  </a:lnTo>
                  <a:lnTo>
                    <a:pt x="192" y="885"/>
                  </a:lnTo>
                  <a:lnTo>
                    <a:pt x="181" y="897"/>
                  </a:lnTo>
                  <a:lnTo>
                    <a:pt x="177" y="902"/>
                  </a:lnTo>
                  <a:lnTo>
                    <a:pt x="175" y="905"/>
                  </a:lnTo>
                  <a:lnTo>
                    <a:pt x="174" y="909"/>
                  </a:lnTo>
                  <a:lnTo>
                    <a:pt x="174" y="911"/>
                  </a:lnTo>
                  <a:lnTo>
                    <a:pt x="176" y="913"/>
                  </a:lnTo>
                  <a:lnTo>
                    <a:pt x="178" y="913"/>
                  </a:lnTo>
                  <a:lnTo>
                    <a:pt x="183" y="910"/>
                  </a:lnTo>
                  <a:lnTo>
                    <a:pt x="188" y="909"/>
                  </a:lnTo>
                  <a:lnTo>
                    <a:pt x="201" y="901"/>
                  </a:lnTo>
                  <a:lnTo>
                    <a:pt x="216" y="890"/>
                  </a:lnTo>
                  <a:close/>
                  <a:moveTo>
                    <a:pt x="351" y="775"/>
                  </a:moveTo>
                  <a:lnTo>
                    <a:pt x="350" y="774"/>
                  </a:lnTo>
                  <a:lnTo>
                    <a:pt x="346" y="774"/>
                  </a:lnTo>
                  <a:lnTo>
                    <a:pt x="341" y="775"/>
                  </a:lnTo>
                  <a:lnTo>
                    <a:pt x="335" y="777"/>
                  </a:lnTo>
                  <a:lnTo>
                    <a:pt x="322" y="784"/>
                  </a:lnTo>
                  <a:lnTo>
                    <a:pt x="306" y="796"/>
                  </a:lnTo>
                  <a:lnTo>
                    <a:pt x="291" y="808"/>
                  </a:lnTo>
                  <a:lnTo>
                    <a:pt x="279" y="820"/>
                  </a:lnTo>
                  <a:lnTo>
                    <a:pt x="276" y="825"/>
                  </a:lnTo>
                  <a:lnTo>
                    <a:pt x="273" y="828"/>
                  </a:lnTo>
                  <a:lnTo>
                    <a:pt x="272" y="832"/>
                  </a:lnTo>
                  <a:lnTo>
                    <a:pt x="272" y="834"/>
                  </a:lnTo>
                  <a:lnTo>
                    <a:pt x="273" y="835"/>
                  </a:lnTo>
                  <a:lnTo>
                    <a:pt x="277" y="835"/>
                  </a:lnTo>
                  <a:lnTo>
                    <a:pt x="282" y="834"/>
                  </a:lnTo>
                  <a:lnTo>
                    <a:pt x="288" y="832"/>
                  </a:lnTo>
                  <a:lnTo>
                    <a:pt x="301" y="825"/>
                  </a:lnTo>
                  <a:lnTo>
                    <a:pt x="317" y="813"/>
                  </a:lnTo>
                  <a:lnTo>
                    <a:pt x="332" y="801"/>
                  </a:lnTo>
                  <a:lnTo>
                    <a:pt x="344" y="789"/>
                  </a:lnTo>
                  <a:lnTo>
                    <a:pt x="347" y="784"/>
                  </a:lnTo>
                  <a:lnTo>
                    <a:pt x="350" y="781"/>
                  </a:lnTo>
                  <a:lnTo>
                    <a:pt x="352" y="777"/>
                  </a:lnTo>
                  <a:lnTo>
                    <a:pt x="351" y="775"/>
                  </a:lnTo>
                  <a:close/>
                  <a:moveTo>
                    <a:pt x="55" y="1073"/>
                  </a:moveTo>
                  <a:lnTo>
                    <a:pt x="67" y="1062"/>
                  </a:lnTo>
                  <a:lnTo>
                    <a:pt x="76" y="1052"/>
                  </a:lnTo>
                  <a:lnTo>
                    <a:pt x="80" y="1048"/>
                  </a:lnTo>
                  <a:lnTo>
                    <a:pt x="81" y="1044"/>
                  </a:lnTo>
                  <a:lnTo>
                    <a:pt x="82" y="1041"/>
                  </a:lnTo>
                  <a:lnTo>
                    <a:pt x="82" y="1040"/>
                  </a:lnTo>
                  <a:lnTo>
                    <a:pt x="81" y="1038"/>
                  </a:lnTo>
                  <a:lnTo>
                    <a:pt x="77" y="1038"/>
                  </a:lnTo>
                  <a:lnTo>
                    <a:pt x="74" y="1040"/>
                  </a:lnTo>
                  <a:lnTo>
                    <a:pt x="69" y="1041"/>
                  </a:lnTo>
                  <a:lnTo>
                    <a:pt x="58" y="1048"/>
                  </a:lnTo>
                  <a:lnTo>
                    <a:pt x="45" y="1057"/>
                  </a:lnTo>
                  <a:lnTo>
                    <a:pt x="34" y="1068"/>
                  </a:lnTo>
                  <a:lnTo>
                    <a:pt x="25" y="1078"/>
                  </a:lnTo>
                  <a:lnTo>
                    <a:pt x="22" y="1082"/>
                  </a:lnTo>
                  <a:lnTo>
                    <a:pt x="19" y="1086"/>
                  </a:lnTo>
                  <a:lnTo>
                    <a:pt x="18" y="1088"/>
                  </a:lnTo>
                  <a:lnTo>
                    <a:pt x="19" y="1091"/>
                  </a:lnTo>
                  <a:lnTo>
                    <a:pt x="20" y="1092"/>
                  </a:lnTo>
                  <a:lnTo>
                    <a:pt x="23" y="1092"/>
                  </a:lnTo>
                  <a:lnTo>
                    <a:pt x="26" y="1091"/>
                  </a:lnTo>
                  <a:lnTo>
                    <a:pt x="31" y="1088"/>
                  </a:lnTo>
                  <a:lnTo>
                    <a:pt x="43" y="1082"/>
                  </a:lnTo>
                  <a:lnTo>
                    <a:pt x="55" y="1073"/>
                  </a:lnTo>
                  <a:close/>
                  <a:moveTo>
                    <a:pt x="142" y="1004"/>
                  </a:moveTo>
                  <a:lnTo>
                    <a:pt x="154" y="992"/>
                  </a:lnTo>
                  <a:lnTo>
                    <a:pt x="163" y="983"/>
                  </a:lnTo>
                  <a:lnTo>
                    <a:pt x="167" y="978"/>
                  </a:lnTo>
                  <a:lnTo>
                    <a:pt x="169" y="974"/>
                  </a:lnTo>
                  <a:lnTo>
                    <a:pt x="170" y="971"/>
                  </a:lnTo>
                  <a:lnTo>
                    <a:pt x="170" y="968"/>
                  </a:lnTo>
                  <a:lnTo>
                    <a:pt x="168" y="967"/>
                  </a:lnTo>
                  <a:lnTo>
                    <a:pt x="165" y="967"/>
                  </a:lnTo>
                  <a:lnTo>
                    <a:pt x="162" y="968"/>
                  </a:lnTo>
                  <a:lnTo>
                    <a:pt x="156" y="971"/>
                  </a:lnTo>
                  <a:lnTo>
                    <a:pt x="145" y="978"/>
                  </a:lnTo>
                  <a:lnTo>
                    <a:pt x="131" y="987"/>
                  </a:lnTo>
                  <a:lnTo>
                    <a:pt x="119" y="999"/>
                  </a:lnTo>
                  <a:lnTo>
                    <a:pt x="110" y="1009"/>
                  </a:lnTo>
                  <a:lnTo>
                    <a:pt x="106" y="1014"/>
                  </a:lnTo>
                  <a:lnTo>
                    <a:pt x="104" y="1017"/>
                  </a:lnTo>
                  <a:lnTo>
                    <a:pt x="102" y="1021"/>
                  </a:lnTo>
                  <a:lnTo>
                    <a:pt x="102" y="1023"/>
                  </a:lnTo>
                  <a:lnTo>
                    <a:pt x="105" y="1023"/>
                  </a:lnTo>
                  <a:lnTo>
                    <a:pt x="107" y="1023"/>
                  </a:lnTo>
                  <a:lnTo>
                    <a:pt x="111" y="1022"/>
                  </a:lnTo>
                  <a:lnTo>
                    <a:pt x="115" y="1021"/>
                  </a:lnTo>
                  <a:lnTo>
                    <a:pt x="127" y="1014"/>
                  </a:lnTo>
                  <a:lnTo>
                    <a:pt x="142" y="1004"/>
                  </a:lnTo>
                  <a:close/>
                  <a:moveTo>
                    <a:pt x="263" y="896"/>
                  </a:moveTo>
                  <a:lnTo>
                    <a:pt x="260" y="895"/>
                  </a:lnTo>
                  <a:lnTo>
                    <a:pt x="258" y="895"/>
                  </a:lnTo>
                  <a:lnTo>
                    <a:pt x="253" y="896"/>
                  </a:lnTo>
                  <a:lnTo>
                    <a:pt x="249" y="898"/>
                  </a:lnTo>
                  <a:lnTo>
                    <a:pt x="237" y="905"/>
                  </a:lnTo>
                  <a:lnTo>
                    <a:pt x="222" y="915"/>
                  </a:lnTo>
                  <a:lnTo>
                    <a:pt x="208" y="927"/>
                  </a:lnTo>
                  <a:lnTo>
                    <a:pt x="199" y="937"/>
                  </a:lnTo>
                  <a:lnTo>
                    <a:pt x="195" y="942"/>
                  </a:lnTo>
                  <a:lnTo>
                    <a:pt x="193" y="946"/>
                  </a:lnTo>
                  <a:lnTo>
                    <a:pt x="192" y="949"/>
                  </a:lnTo>
                  <a:lnTo>
                    <a:pt x="192" y="952"/>
                  </a:lnTo>
                  <a:lnTo>
                    <a:pt x="193" y="953"/>
                  </a:lnTo>
                  <a:lnTo>
                    <a:pt x="196" y="953"/>
                  </a:lnTo>
                  <a:lnTo>
                    <a:pt x="201" y="952"/>
                  </a:lnTo>
                  <a:lnTo>
                    <a:pt x="206" y="949"/>
                  </a:lnTo>
                  <a:lnTo>
                    <a:pt x="218" y="942"/>
                  </a:lnTo>
                  <a:lnTo>
                    <a:pt x="232" y="932"/>
                  </a:lnTo>
                  <a:lnTo>
                    <a:pt x="246" y="921"/>
                  </a:lnTo>
                  <a:lnTo>
                    <a:pt x="256" y="910"/>
                  </a:lnTo>
                  <a:lnTo>
                    <a:pt x="259" y="905"/>
                  </a:lnTo>
                  <a:lnTo>
                    <a:pt x="262" y="901"/>
                  </a:lnTo>
                  <a:lnTo>
                    <a:pt x="263" y="898"/>
                  </a:lnTo>
                  <a:lnTo>
                    <a:pt x="263" y="896"/>
                  </a:lnTo>
                  <a:close/>
                  <a:moveTo>
                    <a:pt x="329" y="858"/>
                  </a:moveTo>
                  <a:lnTo>
                    <a:pt x="344" y="846"/>
                  </a:lnTo>
                  <a:lnTo>
                    <a:pt x="354" y="835"/>
                  </a:lnTo>
                  <a:lnTo>
                    <a:pt x="358" y="829"/>
                  </a:lnTo>
                  <a:lnTo>
                    <a:pt x="360" y="826"/>
                  </a:lnTo>
                  <a:lnTo>
                    <a:pt x="361" y="822"/>
                  </a:lnTo>
                  <a:lnTo>
                    <a:pt x="361" y="820"/>
                  </a:lnTo>
                  <a:lnTo>
                    <a:pt x="359" y="819"/>
                  </a:lnTo>
                  <a:lnTo>
                    <a:pt x="357" y="819"/>
                  </a:lnTo>
                  <a:lnTo>
                    <a:pt x="352" y="820"/>
                  </a:lnTo>
                  <a:lnTo>
                    <a:pt x="346" y="822"/>
                  </a:lnTo>
                  <a:lnTo>
                    <a:pt x="333" y="829"/>
                  </a:lnTo>
                  <a:lnTo>
                    <a:pt x="317" y="840"/>
                  </a:lnTo>
                  <a:lnTo>
                    <a:pt x="303" y="852"/>
                  </a:lnTo>
                  <a:lnTo>
                    <a:pt x="292" y="864"/>
                  </a:lnTo>
                  <a:lnTo>
                    <a:pt x="289" y="869"/>
                  </a:lnTo>
                  <a:lnTo>
                    <a:pt x="287" y="872"/>
                  </a:lnTo>
                  <a:lnTo>
                    <a:pt x="285" y="876"/>
                  </a:lnTo>
                  <a:lnTo>
                    <a:pt x="285" y="878"/>
                  </a:lnTo>
                  <a:lnTo>
                    <a:pt x="288" y="879"/>
                  </a:lnTo>
                  <a:lnTo>
                    <a:pt x="291" y="879"/>
                  </a:lnTo>
                  <a:lnTo>
                    <a:pt x="295" y="878"/>
                  </a:lnTo>
                  <a:lnTo>
                    <a:pt x="301" y="876"/>
                  </a:lnTo>
                  <a:lnTo>
                    <a:pt x="314" y="869"/>
                  </a:lnTo>
                  <a:lnTo>
                    <a:pt x="329" y="858"/>
                  </a:lnTo>
                  <a:close/>
                  <a:moveTo>
                    <a:pt x="110" y="1075"/>
                  </a:moveTo>
                  <a:lnTo>
                    <a:pt x="107" y="1074"/>
                  </a:lnTo>
                  <a:lnTo>
                    <a:pt x="105" y="1074"/>
                  </a:lnTo>
                  <a:lnTo>
                    <a:pt x="101" y="1075"/>
                  </a:lnTo>
                  <a:lnTo>
                    <a:pt x="96" y="1078"/>
                  </a:lnTo>
                  <a:lnTo>
                    <a:pt x="86" y="1084"/>
                  </a:lnTo>
                  <a:lnTo>
                    <a:pt x="74" y="1093"/>
                  </a:lnTo>
                  <a:lnTo>
                    <a:pt x="62" y="1103"/>
                  </a:lnTo>
                  <a:lnTo>
                    <a:pt x="54" y="1112"/>
                  </a:lnTo>
                  <a:lnTo>
                    <a:pt x="51" y="1117"/>
                  </a:lnTo>
                  <a:lnTo>
                    <a:pt x="49" y="1120"/>
                  </a:lnTo>
                  <a:lnTo>
                    <a:pt x="48" y="1123"/>
                  </a:lnTo>
                  <a:lnTo>
                    <a:pt x="49" y="1125"/>
                  </a:lnTo>
                  <a:lnTo>
                    <a:pt x="50" y="1126"/>
                  </a:lnTo>
                  <a:lnTo>
                    <a:pt x="53" y="1126"/>
                  </a:lnTo>
                  <a:lnTo>
                    <a:pt x="56" y="1125"/>
                  </a:lnTo>
                  <a:lnTo>
                    <a:pt x="61" y="1123"/>
                  </a:lnTo>
                  <a:lnTo>
                    <a:pt x="72" y="1117"/>
                  </a:lnTo>
                  <a:lnTo>
                    <a:pt x="83" y="1107"/>
                  </a:lnTo>
                  <a:lnTo>
                    <a:pt x="95" y="1098"/>
                  </a:lnTo>
                  <a:lnTo>
                    <a:pt x="104" y="1088"/>
                  </a:lnTo>
                  <a:lnTo>
                    <a:pt x="107" y="1084"/>
                  </a:lnTo>
                  <a:lnTo>
                    <a:pt x="108" y="1080"/>
                  </a:lnTo>
                  <a:lnTo>
                    <a:pt x="110" y="1078"/>
                  </a:lnTo>
                  <a:lnTo>
                    <a:pt x="110" y="1075"/>
                  </a:lnTo>
                  <a:close/>
                  <a:moveTo>
                    <a:pt x="167" y="1041"/>
                  </a:moveTo>
                  <a:lnTo>
                    <a:pt x="178" y="1031"/>
                  </a:lnTo>
                  <a:lnTo>
                    <a:pt x="187" y="1021"/>
                  </a:lnTo>
                  <a:lnTo>
                    <a:pt x="190" y="1017"/>
                  </a:lnTo>
                  <a:lnTo>
                    <a:pt x="193" y="1012"/>
                  </a:lnTo>
                  <a:lnTo>
                    <a:pt x="194" y="1010"/>
                  </a:lnTo>
                  <a:lnTo>
                    <a:pt x="193" y="1008"/>
                  </a:lnTo>
                  <a:lnTo>
                    <a:pt x="192" y="1006"/>
                  </a:lnTo>
                  <a:lnTo>
                    <a:pt x="189" y="1006"/>
                  </a:lnTo>
                  <a:lnTo>
                    <a:pt x="186" y="1008"/>
                  </a:lnTo>
                  <a:lnTo>
                    <a:pt x="181" y="1010"/>
                  </a:lnTo>
                  <a:lnTo>
                    <a:pt x="169" y="1016"/>
                  </a:lnTo>
                  <a:lnTo>
                    <a:pt x="156" y="1025"/>
                  </a:lnTo>
                  <a:lnTo>
                    <a:pt x="144" y="1036"/>
                  </a:lnTo>
                  <a:lnTo>
                    <a:pt x="134" y="1046"/>
                  </a:lnTo>
                  <a:lnTo>
                    <a:pt x="132" y="1050"/>
                  </a:lnTo>
                  <a:lnTo>
                    <a:pt x="130" y="1054"/>
                  </a:lnTo>
                  <a:lnTo>
                    <a:pt x="129" y="1057"/>
                  </a:lnTo>
                  <a:lnTo>
                    <a:pt x="129" y="1060"/>
                  </a:lnTo>
                  <a:lnTo>
                    <a:pt x="131" y="1060"/>
                  </a:lnTo>
                  <a:lnTo>
                    <a:pt x="133" y="1060"/>
                  </a:lnTo>
                  <a:lnTo>
                    <a:pt x="137" y="1060"/>
                  </a:lnTo>
                  <a:lnTo>
                    <a:pt x="142" y="1057"/>
                  </a:lnTo>
                  <a:lnTo>
                    <a:pt x="154" y="1050"/>
                  </a:lnTo>
                  <a:lnTo>
                    <a:pt x="167" y="1041"/>
                  </a:lnTo>
                  <a:close/>
                  <a:moveTo>
                    <a:pt x="253" y="973"/>
                  </a:moveTo>
                  <a:lnTo>
                    <a:pt x="266" y="961"/>
                  </a:lnTo>
                  <a:lnTo>
                    <a:pt x="276" y="952"/>
                  </a:lnTo>
                  <a:lnTo>
                    <a:pt x="279" y="947"/>
                  </a:lnTo>
                  <a:lnTo>
                    <a:pt x="282" y="943"/>
                  </a:lnTo>
                  <a:lnTo>
                    <a:pt x="283" y="940"/>
                  </a:lnTo>
                  <a:lnTo>
                    <a:pt x="282" y="937"/>
                  </a:lnTo>
                  <a:lnTo>
                    <a:pt x="281" y="936"/>
                  </a:lnTo>
                  <a:lnTo>
                    <a:pt x="277" y="936"/>
                  </a:lnTo>
                  <a:lnTo>
                    <a:pt x="273" y="937"/>
                  </a:lnTo>
                  <a:lnTo>
                    <a:pt x="269" y="940"/>
                  </a:lnTo>
                  <a:lnTo>
                    <a:pt x="257" y="946"/>
                  </a:lnTo>
                  <a:lnTo>
                    <a:pt x="243" y="956"/>
                  </a:lnTo>
                  <a:lnTo>
                    <a:pt x="230" y="967"/>
                  </a:lnTo>
                  <a:lnTo>
                    <a:pt x="220" y="978"/>
                  </a:lnTo>
                  <a:lnTo>
                    <a:pt x="216" y="981"/>
                  </a:lnTo>
                  <a:lnTo>
                    <a:pt x="215" y="986"/>
                  </a:lnTo>
                  <a:lnTo>
                    <a:pt x="214" y="989"/>
                  </a:lnTo>
                  <a:lnTo>
                    <a:pt x="214" y="991"/>
                  </a:lnTo>
                  <a:lnTo>
                    <a:pt x="215" y="992"/>
                  </a:lnTo>
                  <a:lnTo>
                    <a:pt x="219" y="992"/>
                  </a:lnTo>
                  <a:lnTo>
                    <a:pt x="222" y="991"/>
                  </a:lnTo>
                  <a:lnTo>
                    <a:pt x="227" y="990"/>
                  </a:lnTo>
                  <a:lnTo>
                    <a:pt x="240" y="983"/>
                  </a:lnTo>
                  <a:lnTo>
                    <a:pt x="253" y="973"/>
                  </a:lnTo>
                  <a:close/>
                  <a:moveTo>
                    <a:pt x="346" y="901"/>
                  </a:moveTo>
                  <a:lnTo>
                    <a:pt x="360" y="890"/>
                  </a:lnTo>
                  <a:lnTo>
                    <a:pt x="370" y="879"/>
                  </a:lnTo>
                  <a:lnTo>
                    <a:pt x="373" y="875"/>
                  </a:lnTo>
                  <a:lnTo>
                    <a:pt x="376" y="870"/>
                  </a:lnTo>
                  <a:lnTo>
                    <a:pt x="377" y="867"/>
                  </a:lnTo>
                  <a:lnTo>
                    <a:pt x="377" y="865"/>
                  </a:lnTo>
                  <a:lnTo>
                    <a:pt x="374" y="864"/>
                  </a:lnTo>
                  <a:lnTo>
                    <a:pt x="372" y="864"/>
                  </a:lnTo>
                  <a:lnTo>
                    <a:pt x="367" y="865"/>
                  </a:lnTo>
                  <a:lnTo>
                    <a:pt x="363" y="866"/>
                  </a:lnTo>
                  <a:lnTo>
                    <a:pt x="350" y="873"/>
                  </a:lnTo>
                  <a:lnTo>
                    <a:pt x="335" y="884"/>
                  </a:lnTo>
                  <a:lnTo>
                    <a:pt x="321" y="895"/>
                  </a:lnTo>
                  <a:lnTo>
                    <a:pt x="312" y="905"/>
                  </a:lnTo>
                  <a:lnTo>
                    <a:pt x="308" y="910"/>
                  </a:lnTo>
                  <a:lnTo>
                    <a:pt x="306" y="915"/>
                  </a:lnTo>
                  <a:lnTo>
                    <a:pt x="304" y="918"/>
                  </a:lnTo>
                  <a:lnTo>
                    <a:pt x="304" y="921"/>
                  </a:lnTo>
                  <a:lnTo>
                    <a:pt x="307" y="922"/>
                  </a:lnTo>
                  <a:lnTo>
                    <a:pt x="309" y="922"/>
                  </a:lnTo>
                  <a:lnTo>
                    <a:pt x="314" y="921"/>
                  </a:lnTo>
                  <a:lnTo>
                    <a:pt x="319" y="918"/>
                  </a:lnTo>
                  <a:lnTo>
                    <a:pt x="332" y="911"/>
                  </a:lnTo>
                  <a:lnTo>
                    <a:pt x="346" y="901"/>
                  </a:lnTo>
                  <a:close/>
                  <a:moveTo>
                    <a:pt x="42" y="1204"/>
                  </a:moveTo>
                  <a:lnTo>
                    <a:pt x="53" y="1194"/>
                  </a:lnTo>
                  <a:lnTo>
                    <a:pt x="60" y="1185"/>
                  </a:lnTo>
                  <a:lnTo>
                    <a:pt x="63" y="1181"/>
                  </a:lnTo>
                  <a:lnTo>
                    <a:pt x="64" y="1177"/>
                  </a:lnTo>
                  <a:lnTo>
                    <a:pt x="66" y="1175"/>
                  </a:lnTo>
                  <a:lnTo>
                    <a:pt x="64" y="1173"/>
                  </a:lnTo>
                  <a:lnTo>
                    <a:pt x="63" y="1173"/>
                  </a:lnTo>
                  <a:lnTo>
                    <a:pt x="61" y="1173"/>
                  </a:lnTo>
                  <a:lnTo>
                    <a:pt x="57" y="1173"/>
                  </a:lnTo>
                  <a:lnTo>
                    <a:pt x="54" y="1175"/>
                  </a:lnTo>
                  <a:lnTo>
                    <a:pt x="44" y="1181"/>
                  </a:lnTo>
                  <a:lnTo>
                    <a:pt x="32" y="1189"/>
                  </a:lnTo>
                  <a:lnTo>
                    <a:pt x="23" y="1199"/>
                  </a:lnTo>
                  <a:lnTo>
                    <a:pt x="15" y="1207"/>
                  </a:lnTo>
                  <a:lnTo>
                    <a:pt x="12" y="1211"/>
                  </a:lnTo>
                  <a:lnTo>
                    <a:pt x="10" y="1214"/>
                  </a:lnTo>
                  <a:lnTo>
                    <a:pt x="10" y="1218"/>
                  </a:lnTo>
                  <a:lnTo>
                    <a:pt x="10" y="1219"/>
                  </a:lnTo>
                  <a:lnTo>
                    <a:pt x="11" y="1220"/>
                  </a:lnTo>
                  <a:lnTo>
                    <a:pt x="13" y="1220"/>
                  </a:lnTo>
                  <a:lnTo>
                    <a:pt x="17" y="1219"/>
                  </a:lnTo>
                  <a:lnTo>
                    <a:pt x="22" y="1218"/>
                  </a:lnTo>
                  <a:lnTo>
                    <a:pt x="31" y="1212"/>
                  </a:lnTo>
                  <a:lnTo>
                    <a:pt x="42" y="1204"/>
                  </a:lnTo>
                  <a:close/>
                  <a:moveTo>
                    <a:pt x="117" y="1142"/>
                  </a:moveTo>
                  <a:lnTo>
                    <a:pt x="127" y="1132"/>
                  </a:lnTo>
                  <a:lnTo>
                    <a:pt x="136" y="1123"/>
                  </a:lnTo>
                  <a:lnTo>
                    <a:pt x="139" y="1119"/>
                  </a:lnTo>
                  <a:lnTo>
                    <a:pt x="140" y="1116"/>
                  </a:lnTo>
                  <a:lnTo>
                    <a:pt x="142" y="1112"/>
                  </a:lnTo>
                  <a:lnTo>
                    <a:pt x="140" y="1111"/>
                  </a:lnTo>
                  <a:lnTo>
                    <a:pt x="139" y="1110"/>
                  </a:lnTo>
                  <a:lnTo>
                    <a:pt x="137" y="1110"/>
                  </a:lnTo>
                  <a:lnTo>
                    <a:pt x="133" y="1111"/>
                  </a:lnTo>
                  <a:lnTo>
                    <a:pt x="129" y="1112"/>
                  </a:lnTo>
                  <a:lnTo>
                    <a:pt x="119" y="1118"/>
                  </a:lnTo>
                  <a:lnTo>
                    <a:pt x="107" y="1126"/>
                  </a:lnTo>
                  <a:lnTo>
                    <a:pt x="96" y="1137"/>
                  </a:lnTo>
                  <a:lnTo>
                    <a:pt x="88" y="1147"/>
                  </a:lnTo>
                  <a:lnTo>
                    <a:pt x="85" y="1150"/>
                  </a:lnTo>
                  <a:lnTo>
                    <a:pt x="83" y="1154"/>
                  </a:lnTo>
                  <a:lnTo>
                    <a:pt x="82" y="1156"/>
                  </a:lnTo>
                  <a:lnTo>
                    <a:pt x="82" y="1158"/>
                  </a:lnTo>
                  <a:lnTo>
                    <a:pt x="85" y="1160"/>
                  </a:lnTo>
                  <a:lnTo>
                    <a:pt x="87" y="1160"/>
                  </a:lnTo>
                  <a:lnTo>
                    <a:pt x="91" y="1158"/>
                  </a:lnTo>
                  <a:lnTo>
                    <a:pt x="94" y="1157"/>
                  </a:lnTo>
                  <a:lnTo>
                    <a:pt x="105" y="1151"/>
                  </a:lnTo>
                  <a:lnTo>
                    <a:pt x="117" y="1142"/>
                  </a:lnTo>
                  <a:close/>
                  <a:moveTo>
                    <a:pt x="221" y="1046"/>
                  </a:moveTo>
                  <a:lnTo>
                    <a:pt x="220" y="1044"/>
                  </a:lnTo>
                  <a:lnTo>
                    <a:pt x="218" y="1044"/>
                  </a:lnTo>
                  <a:lnTo>
                    <a:pt x="214" y="1046"/>
                  </a:lnTo>
                  <a:lnTo>
                    <a:pt x="209" y="1047"/>
                  </a:lnTo>
                  <a:lnTo>
                    <a:pt x="199" y="1054"/>
                  </a:lnTo>
                  <a:lnTo>
                    <a:pt x="186" y="1062"/>
                  </a:lnTo>
                  <a:lnTo>
                    <a:pt x="174" y="1073"/>
                  </a:lnTo>
                  <a:lnTo>
                    <a:pt x="165" y="1082"/>
                  </a:lnTo>
                  <a:lnTo>
                    <a:pt x="162" y="1087"/>
                  </a:lnTo>
                  <a:lnTo>
                    <a:pt x="161" y="1091"/>
                  </a:lnTo>
                  <a:lnTo>
                    <a:pt x="159" y="1093"/>
                  </a:lnTo>
                  <a:lnTo>
                    <a:pt x="159" y="1096"/>
                  </a:lnTo>
                  <a:lnTo>
                    <a:pt x="162" y="1097"/>
                  </a:lnTo>
                  <a:lnTo>
                    <a:pt x="164" y="1097"/>
                  </a:lnTo>
                  <a:lnTo>
                    <a:pt x="168" y="1096"/>
                  </a:lnTo>
                  <a:lnTo>
                    <a:pt x="173" y="1094"/>
                  </a:lnTo>
                  <a:lnTo>
                    <a:pt x="183" y="1087"/>
                  </a:lnTo>
                  <a:lnTo>
                    <a:pt x="195" y="1079"/>
                  </a:lnTo>
                  <a:lnTo>
                    <a:pt x="207" y="1068"/>
                  </a:lnTo>
                  <a:lnTo>
                    <a:pt x="216" y="1059"/>
                  </a:lnTo>
                  <a:lnTo>
                    <a:pt x="219" y="1054"/>
                  </a:lnTo>
                  <a:lnTo>
                    <a:pt x="221" y="1050"/>
                  </a:lnTo>
                  <a:lnTo>
                    <a:pt x="222" y="1048"/>
                  </a:lnTo>
                  <a:lnTo>
                    <a:pt x="221" y="1046"/>
                  </a:lnTo>
                  <a:close/>
                  <a:moveTo>
                    <a:pt x="307" y="978"/>
                  </a:moveTo>
                  <a:lnTo>
                    <a:pt x="306" y="977"/>
                  </a:lnTo>
                  <a:lnTo>
                    <a:pt x="302" y="977"/>
                  </a:lnTo>
                  <a:lnTo>
                    <a:pt x="298" y="978"/>
                  </a:lnTo>
                  <a:lnTo>
                    <a:pt x="294" y="980"/>
                  </a:lnTo>
                  <a:lnTo>
                    <a:pt x="282" y="986"/>
                  </a:lnTo>
                  <a:lnTo>
                    <a:pt x="269" y="996"/>
                  </a:lnTo>
                  <a:lnTo>
                    <a:pt x="257" y="1006"/>
                  </a:lnTo>
                  <a:lnTo>
                    <a:pt x="247" y="1016"/>
                  </a:lnTo>
                  <a:lnTo>
                    <a:pt x="244" y="1021"/>
                  </a:lnTo>
                  <a:lnTo>
                    <a:pt x="243" y="1024"/>
                  </a:lnTo>
                  <a:lnTo>
                    <a:pt x="241" y="1028"/>
                  </a:lnTo>
                  <a:lnTo>
                    <a:pt x="241" y="1030"/>
                  </a:lnTo>
                  <a:lnTo>
                    <a:pt x="244" y="1031"/>
                  </a:lnTo>
                  <a:lnTo>
                    <a:pt x="246" y="1031"/>
                  </a:lnTo>
                  <a:lnTo>
                    <a:pt x="250" y="1030"/>
                  </a:lnTo>
                  <a:lnTo>
                    <a:pt x="254" y="1028"/>
                  </a:lnTo>
                  <a:lnTo>
                    <a:pt x="266" y="1022"/>
                  </a:lnTo>
                  <a:lnTo>
                    <a:pt x="279" y="1012"/>
                  </a:lnTo>
                  <a:lnTo>
                    <a:pt x="291" y="1002"/>
                  </a:lnTo>
                  <a:lnTo>
                    <a:pt x="301" y="992"/>
                  </a:lnTo>
                  <a:lnTo>
                    <a:pt x="304" y="987"/>
                  </a:lnTo>
                  <a:lnTo>
                    <a:pt x="307" y="984"/>
                  </a:lnTo>
                  <a:lnTo>
                    <a:pt x="307" y="980"/>
                  </a:lnTo>
                  <a:lnTo>
                    <a:pt x="307" y="978"/>
                  </a:lnTo>
                  <a:close/>
                  <a:moveTo>
                    <a:pt x="105" y="1206"/>
                  </a:moveTo>
                  <a:lnTo>
                    <a:pt x="102" y="1205"/>
                  </a:lnTo>
                  <a:lnTo>
                    <a:pt x="100" y="1205"/>
                  </a:lnTo>
                  <a:lnTo>
                    <a:pt x="98" y="1205"/>
                  </a:lnTo>
                  <a:lnTo>
                    <a:pt x="93" y="1207"/>
                  </a:lnTo>
                  <a:lnTo>
                    <a:pt x="85" y="1212"/>
                  </a:lnTo>
                  <a:lnTo>
                    <a:pt x="74" y="1220"/>
                  </a:lnTo>
                  <a:lnTo>
                    <a:pt x="63" y="1230"/>
                  </a:lnTo>
                  <a:lnTo>
                    <a:pt x="56" y="1238"/>
                  </a:lnTo>
                  <a:lnTo>
                    <a:pt x="54" y="1242"/>
                  </a:lnTo>
                  <a:lnTo>
                    <a:pt x="51" y="1245"/>
                  </a:lnTo>
                  <a:lnTo>
                    <a:pt x="51" y="1248"/>
                  </a:lnTo>
                  <a:lnTo>
                    <a:pt x="51" y="1250"/>
                  </a:lnTo>
                  <a:lnTo>
                    <a:pt x="53" y="1250"/>
                  </a:lnTo>
                  <a:lnTo>
                    <a:pt x="55" y="1251"/>
                  </a:lnTo>
                  <a:lnTo>
                    <a:pt x="58" y="1250"/>
                  </a:lnTo>
                  <a:lnTo>
                    <a:pt x="62" y="1248"/>
                  </a:lnTo>
                  <a:lnTo>
                    <a:pt x="72" y="1243"/>
                  </a:lnTo>
                  <a:lnTo>
                    <a:pt x="82" y="1235"/>
                  </a:lnTo>
                  <a:lnTo>
                    <a:pt x="93" y="1225"/>
                  </a:lnTo>
                  <a:lnTo>
                    <a:pt x="100" y="1217"/>
                  </a:lnTo>
                  <a:lnTo>
                    <a:pt x="102" y="1213"/>
                  </a:lnTo>
                  <a:lnTo>
                    <a:pt x="104" y="1210"/>
                  </a:lnTo>
                  <a:lnTo>
                    <a:pt x="105" y="1207"/>
                  </a:lnTo>
                  <a:lnTo>
                    <a:pt x="105" y="1206"/>
                  </a:lnTo>
                  <a:close/>
                  <a:moveTo>
                    <a:pt x="155" y="1176"/>
                  </a:moveTo>
                  <a:lnTo>
                    <a:pt x="164" y="1167"/>
                  </a:lnTo>
                  <a:lnTo>
                    <a:pt x="173" y="1157"/>
                  </a:lnTo>
                  <a:lnTo>
                    <a:pt x="175" y="1154"/>
                  </a:lnTo>
                  <a:lnTo>
                    <a:pt x="177" y="1150"/>
                  </a:lnTo>
                  <a:lnTo>
                    <a:pt x="177" y="1148"/>
                  </a:lnTo>
                  <a:lnTo>
                    <a:pt x="177" y="1145"/>
                  </a:lnTo>
                  <a:lnTo>
                    <a:pt x="176" y="1144"/>
                  </a:lnTo>
                  <a:lnTo>
                    <a:pt x="174" y="1144"/>
                  </a:lnTo>
                  <a:lnTo>
                    <a:pt x="170" y="1145"/>
                  </a:lnTo>
                  <a:lnTo>
                    <a:pt x="165" y="1147"/>
                  </a:lnTo>
                  <a:lnTo>
                    <a:pt x="156" y="1153"/>
                  </a:lnTo>
                  <a:lnTo>
                    <a:pt x="145" y="1161"/>
                  </a:lnTo>
                  <a:lnTo>
                    <a:pt x="134" y="1170"/>
                  </a:lnTo>
                  <a:lnTo>
                    <a:pt x="126" y="1180"/>
                  </a:lnTo>
                  <a:lnTo>
                    <a:pt x="124" y="1183"/>
                  </a:lnTo>
                  <a:lnTo>
                    <a:pt x="121" y="1187"/>
                  </a:lnTo>
                  <a:lnTo>
                    <a:pt x="121" y="1189"/>
                  </a:lnTo>
                  <a:lnTo>
                    <a:pt x="121" y="1192"/>
                  </a:lnTo>
                  <a:lnTo>
                    <a:pt x="123" y="1193"/>
                  </a:lnTo>
                  <a:lnTo>
                    <a:pt x="125" y="1193"/>
                  </a:lnTo>
                  <a:lnTo>
                    <a:pt x="129" y="1192"/>
                  </a:lnTo>
                  <a:lnTo>
                    <a:pt x="133" y="1191"/>
                  </a:lnTo>
                  <a:lnTo>
                    <a:pt x="143" y="1185"/>
                  </a:lnTo>
                  <a:lnTo>
                    <a:pt x="155" y="1176"/>
                  </a:lnTo>
                  <a:close/>
                  <a:moveTo>
                    <a:pt x="230" y="1115"/>
                  </a:moveTo>
                  <a:lnTo>
                    <a:pt x="241" y="1105"/>
                  </a:lnTo>
                  <a:lnTo>
                    <a:pt x="250" y="1096"/>
                  </a:lnTo>
                  <a:lnTo>
                    <a:pt x="252" y="1092"/>
                  </a:lnTo>
                  <a:lnTo>
                    <a:pt x="254" y="1088"/>
                  </a:lnTo>
                  <a:lnTo>
                    <a:pt x="254" y="1085"/>
                  </a:lnTo>
                  <a:lnTo>
                    <a:pt x="254" y="1084"/>
                  </a:lnTo>
                  <a:lnTo>
                    <a:pt x="253" y="1082"/>
                  </a:lnTo>
                  <a:lnTo>
                    <a:pt x="251" y="1082"/>
                  </a:lnTo>
                  <a:lnTo>
                    <a:pt x="247" y="1082"/>
                  </a:lnTo>
                  <a:lnTo>
                    <a:pt x="243" y="1085"/>
                  </a:lnTo>
                  <a:lnTo>
                    <a:pt x="232" y="1091"/>
                  </a:lnTo>
                  <a:lnTo>
                    <a:pt x="220" y="1099"/>
                  </a:lnTo>
                  <a:lnTo>
                    <a:pt x="209" y="1109"/>
                  </a:lnTo>
                  <a:lnTo>
                    <a:pt x="201" y="1118"/>
                  </a:lnTo>
                  <a:lnTo>
                    <a:pt x="197" y="1123"/>
                  </a:lnTo>
                  <a:lnTo>
                    <a:pt x="196" y="1126"/>
                  </a:lnTo>
                  <a:lnTo>
                    <a:pt x="195" y="1129"/>
                  </a:lnTo>
                  <a:lnTo>
                    <a:pt x="195" y="1131"/>
                  </a:lnTo>
                  <a:lnTo>
                    <a:pt x="197" y="1132"/>
                  </a:lnTo>
                  <a:lnTo>
                    <a:pt x="200" y="1132"/>
                  </a:lnTo>
                  <a:lnTo>
                    <a:pt x="203" y="1131"/>
                  </a:lnTo>
                  <a:lnTo>
                    <a:pt x="208" y="1130"/>
                  </a:lnTo>
                  <a:lnTo>
                    <a:pt x="218" y="1124"/>
                  </a:lnTo>
                  <a:lnTo>
                    <a:pt x="230" y="1115"/>
                  </a:lnTo>
                  <a:close/>
                  <a:moveTo>
                    <a:pt x="310" y="1052"/>
                  </a:moveTo>
                  <a:lnTo>
                    <a:pt x="322" y="1041"/>
                  </a:lnTo>
                  <a:lnTo>
                    <a:pt x="331" y="1031"/>
                  </a:lnTo>
                  <a:lnTo>
                    <a:pt x="334" y="1028"/>
                  </a:lnTo>
                  <a:lnTo>
                    <a:pt x="336" y="1023"/>
                  </a:lnTo>
                  <a:lnTo>
                    <a:pt x="336" y="1021"/>
                  </a:lnTo>
                  <a:lnTo>
                    <a:pt x="336" y="1018"/>
                  </a:lnTo>
                  <a:lnTo>
                    <a:pt x="335" y="1017"/>
                  </a:lnTo>
                  <a:lnTo>
                    <a:pt x="332" y="1017"/>
                  </a:lnTo>
                  <a:lnTo>
                    <a:pt x="328" y="1018"/>
                  </a:lnTo>
                  <a:lnTo>
                    <a:pt x="323" y="1019"/>
                  </a:lnTo>
                  <a:lnTo>
                    <a:pt x="313" y="1025"/>
                  </a:lnTo>
                  <a:lnTo>
                    <a:pt x="300" y="1035"/>
                  </a:lnTo>
                  <a:lnTo>
                    <a:pt x="288" y="1046"/>
                  </a:lnTo>
                  <a:lnTo>
                    <a:pt x="279" y="1055"/>
                  </a:lnTo>
                  <a:lnTo>
                    <a:pt x="276" y="1059"/>
                  </a:lnTo>
                  <a:lnTo>
                    <a:pt x="275" y="1062"/>
                  </a:lnTo>
                  <a:lnTo>
                    <a:pt x="273" y="1066"/>
                  </a:lnTo>
                  <a:lnTo>
                    <a:pt x="273" y="1068"/>
                  </a:lnTo>
                  <a:lnTo>
                    <a:pt x="276" y="1069"/>
                  </a:lnTo>
                  <a:lnTo>
                    <a:pt x="278" y="1069"/>
                  </a:lnTo>
                  <a:lnTo>
                    <a:pt x="282" y="1068"/>
                  </a:lnTo>
                  <a:lnTo>
                    <a:pt x="287" y="1067"/>
                  </a:lnTo>
                  <a:lnTo>
                    <a:pt x="297" y="1061"/>
                  </a:lnTo>
                  <a:lnTo>
                    <a:pt x="310" y="1052"/>
                  </a:lnTo>
                  <a:close/>
                  <a:moveTo>
                    <a:pt x="62" y="1320"/>
                  </a:moveTo>
                  <a:lnTo>
                    <a:pt x="72" y="1312"/>
                  </a:lnTo>
                  <a:lnTo>
                    <a:pt x="79" y="1303"/>
                  </a:lnTo>
                  <a:lnTo>
                    <a:pt x="80" y="1300"/>
                  </a:lnTo>
                  <a:lnTo>
                    <a:pt x="82" y="1297"/>
                  </a:lnTo>
                  <a:lnTo>
                    <a:pt x="82" y="1295"/>
                  </a:lnTo>
                  <a:lnTo>
                    <a:pt x="82" y="1293"/>
                  </a:lnTo>
                  <a:lnTo>
                    <a:pt x="81" y="1292"/>
                  </a:lnTo>
                  <a:lnTo>
                    <a:pt x="79" y="1292"/>
                  </a:lnTo>
                  <a:lnTo>
                    <a:pt x="75" y="1293"/>
                  </a:lnTo>
                  <a:lnTo>
                    <a:pt x="72" y="1294"/>
                  </a:lnTo>
                  <a:lnTo>
                    <a:pt x="63" y="1299"/>
                  </a:lnTo>
                  <a:lnTo>
                    <a:pt x="54" y="1306"/>
                  </a:lnTo>
                  <a:lnTo>
                    <a:pt x="45" y="1314"/>
                  </a:lnTo>
                  <a:lnTo>
                    <a:pt x="38" y="1322"/>
                  </a:lnTo>
                  <a:lnTo>
                    <a:pt x="36" y="1326"/>
                  </a:lnTo>
                  <a:lnTo>
                    <a:pt x="35" y="1328"/>
                  </a:lnTo>
                  <a:lnTo>
                    <a:pt x="34" y="1332"/>
                  </a:lnTo>
                  <a:lnTo>
                    <a:pt x="35" y="1333"/>
                  </a:lnTo>
                  <a:lnTo>
                    <a:pt x="36" y="1334"/>
                  </a:lnTo>
                  <a:lnTo>
                    <a:pt x="38" y="1334"/>
                  </a:lnTo>
                  <a:lnTo>
                    <a:pt x="41" y="1333"/>
                  </a:lnTo>
                  <a:lnTo>
                    <a:pt x="44" y="1332"/>
                  </a:lnTo>
                  <a:lnTo>
                    <a:pt x="53" y="1327"/>
                  </a:lnTo>
                  <a:lnTo>
                    <a:pt x="62" y="1320"/>
                  </a:lnTo>
                  <a:close/>
                  <a:moveTo>
                    <a:pt x="149" y="1238"/>
                  </a:moveTo>
                  <a:lnTo>
                    <a:pt x="146" y="1237"/>
                  </a:lnTo>
                  <a:lnTo>
                    <a:pt x="144" y="1237"/>
                  </a:lnTo>
                  <a:lnTo>
                    <a:pt x="142" y="1237"/>
                  </a:lnTo>
                  <a:lnTo>
                    <a:pt x="138" y="1238"/>
                  </a:lnTo>
                  <a:lnTo>
                    <a:pt x="129" y="1244"/>
                  </a:lnTo>
                  <a:lnTo>
                    <a:pt x="119" y="1251"/>
                  </a:lnTo>
                  <a:lnTo>
                    <a:pt x="108" y="1261"/>
                  </a:lnTo>
                  <a:lnTo>
                    <a:pt x="101" y="1269"/>
                  </a:lnTo>
                  <a:lnTo>
                    <a:pt x="99" y="1273"/>
                  </a:lnTo>
                  <a:lnTo>
                    <a:pt x="98" y="1275"/>
                  </a:lnTo>
                  <a:lnTo>
                    <a:pt x="98" y="1278"/>
                  </a:lnTo>
                  <a:lnTo>
                    <a:pt x="98" y="1280"/>
                  </a:lnTo>
                  <a:lnTo>
                    <a:pt x="99" y="1281"/>
                  </a:lnTo>
                  <a:lnTo>
                    <a:pt x="101" y="1281"/>
                  </a:lnTo>
                  <a:lnTo>
                    <a:pt x="105" y="1280"/>
                  </a:lnTo>
                  <a:lnTo>
                    <a:pt x="108" y="1278"/>
                  </a:lnTo>
                  <a:lnTo>
                    <a:pt x="117" y="1274"/>
                  </a:lnTo>
                  <a:lnTo>
                    <a:pt x="127" y="1265"/>
                  </a:lnTo>
                  <a:lnTo>
                    <a:pt x="137" y="1257"/>
                  </a:lnTo>
                  <a:lnTo>
                    <a:pt x="144" y="1249"/>
                  </a:lnTo>
                  <a:lnTo>
                    <a:pt x="146" y="1245"/>
                  </a:lnTo>
                  <a:lnTo>
                    <a:pt x="148" y="1242"/>
                  </a:lnTo>
                  <a:lnTo>
                    <a:pt x="149" y="1239"/>
                  </a:lnTo>
                  <a:lnTo>
                    <a:pt x="149" y="1238"/>
                  </a:lnTo>
                  <a:close/>
                  <a:moveTo>
                    <a:pt x="219" y="1180"/>
                  </a:moveTo>
                  <a:lnTo>
                    <a:pt x="216" y="1179"/>
                  </a:lnTo>
                  <a:lnTo>
                    <a:pt x="214" y="1179"/>
                  </a:lnTo>
                  <a:lnTo>
                    <a:pt x="211" y="1180"/>
                  </a:lnTo>
                  <a:lnTo>
                    <a:pt x="207" y="1181"/>
                  </a:lnTo>
                  <a:lnTo>
                    <a:pt x="197" y="1186"/>
                  </a:lnTo>
                  <a:lnTo>
                    <a:pt x="187" y="1194"/>
                  </a:lnTo>
                  <a:lnTo>
                    <a:pt x="177" y="1204"/>
                  </a:lnTo>
                  <a:lnTo>
                    <a:pt x="169" y="1212"/>
                  </a:lnTo>
                  <a:lnTo>
                    <a:pt x="167" y="1216"/>
                  </a:lnTo>
                  <a:lnTo>
                    <a:pt x="165" y="1219"/>
                  </a:lnTo>
                  <a:lnTo>
                    <a:pt x="164" y="1221"/>
                  </a:lnTo>
                  <a:lnTo>
                    <a:pt x="164" y="1224"/>
                  </a:lnTo>
                  <a:lnTo>
                    <a:pt x="167" y="1225"/>
                  </a:lnTo>
                  <a:lnTo>
                    <a:pt x="169" y="1225"/>
                  </a:lnTo>
                  <a:lnTo>
                    <a:pt x="171" y="1225"/>
                  </a:lnTo>
                  <a:lnTo>
                    <a:pt x="176" y="1223"/>
                  </a:lnTo>
                  <a:lnTo>
                    <a:pt x="186" y="1218"/>
                  </a:lnTo>
                  <a:lnTo>
                    <a:pt x="196" y="1210"/>
                  </a:lnTo>
                  <a:lnTo>
                    <a:pt x="206" y="1200"/>
                  </a:lnTo>
                  <a:lnTo>
                    <a:pt x="214" y="1192"/>
                  </a:lnTo>
                  <a:lnTo>
                    <a:pt x="216" y="1188"/>
                  </a:lnTo>
                  <a:lnTo>
                    <a:pt x="218" y="1185"/>
                  </a:lnTo>
                  <a:lnTo>
                    <a:pt x="219" y="1182"/>
                  </a:lnTo>
                  <a:lnTo>
                    <a:pt x="219" y="1180"/>
                  </a:lnTo>
                  <a:close/>
                  <a:moveTo>
                    <a:pt x="292" y="1120"/>
                  </a:moveTo>
                  <a:lnTo>
                    <a:pt x="291" y="1119"/>
                  </a:lnTo>
                  <a:lnTo>
                    <a:pt x="289" y="1119"/>
                  </a:lnTo>
                  <a:lnTo>
                    <a:pt x="285" y="1119"/>
                  </a:lnTo>
                  <a:lnTo>
                    <a:pt x="281" y="1122"/>
                  </a:lnTo>
                  <a:lnTo>
                    <a:pt x="271" y="1126"/>
                  </a:lnTo>
                  <a:lnTo>
                    <a:pt x="259" y="1135"/>
                  </a:lnTo>
                  <a:lnTo>
                    <a:pt x="249" y="1144"/>
                  </a:lnTo>
                  <a:lnTo>
                    <a:pt x="240" y="1154"/>
                  </a:lnTo>
                  <a:lnTo>
                    <a:pt x="238" y="1157"/>
                  </a:lnTo>
                  <a:lnTo>
                    <a:pt x="235" y="1161"/>
                  </a:lnTo>
                  <a:lnTo>
                    <a:pt x="235" y="1164"/>
                  </a:lnTo>
                  <a:lnTo>
                    <a:pt x="235" y="1166"/>
                  </a:lnTo>
                  <a:lnTo>
                    <a:pt x="237" y="1167"/>
                  </a:lnTo>
                  <a:lnTo>
                    <a:pt x="240" y="1167"/>
                  </a:lnTo>
                  <a:lnTo>
                    <a:pt x="244" y="1167"/>
                  </a:lnTo>
                  <a:lnTo>
                    <a:pt x="247" y="1164"/>
                  </a:lnTo>
                  <a:lnTo>
                    <a:pt x="258" y="1160"/>
                  </a:lnTo>
                  <a:lnTo>
                    <a:pt x="269" y="1151"/>
                  </a:lnTo>
                  <a:lnTo>
                    <a:pt x="279" y="1142"/>
                  </a:lnTo>
                  <a:lnTo>
                    <a:pt x="288" y="1132"/>
                  </a:lnTo>
                  <a:lnTo>
                    <a:pt x="290" y="1129"/>
                  </a:lnTo>
                  <a:lnTo>
                    <a:pt x="292" y="1125"/>
                  </a:lnTo>
                  <a:lnTo>
                    <a:pt x="292" y="1122"/>
                  </a:lnTo>
                  <a:lnTo>
                    <a:pt x="292" y="1120"/>
                  </a:lnTo>
                  <a:close/>
                  <a:moveTo>
                    <a:pt x="346" y="1090"/>
                  </a:moveTo>
                  <a:lnTo>
                    <a:pt x="358" y="1080"/>
                  </a:lnTo>
                  <a:lnTo>
                    <a:pt x="366" y="1071"/>
                  </a:lnTo>
                  <a:lnTo>
                    <a:pt x="369" y="1067"/>
                  </a:lnTo>
                  <a:lnTo>
                    <a:pt x="371" y="1063"/>
                  </a:lnTo>
                  <a:lnTo>
                    <a:pt x="372" y="1060"/>
                  </a:lnTo>
                  <a:lnTo>
                    <a:pt x="371" y="1057"/>
                  </a:lnTo>
                  <a:lnTo>
                    <a:pt x="370" y="1056"/>
                  </a:lnTo>
                  <a:lnTo>
                    <a:pt x="366" y="1056"/>
                  </a:lnTo>
                  <a:lnTo>
                    <a:pt x="363" y="1057"/>
                  </a:lnTo>
                  <a:lnTo>
                    <a:pt x="359" y="1059"/>
                  </a:lnTo>
                  <a:lnTo>
                    <a:pt x="348" y="1065"/>
                  </a:lnTo>
                  <a:lnTo>
                    <a:pt x="335" y="1073"/>
                  </a:lnTo>
                  <a:lnTo>
                    <a:pt x="325" y="1084"/>
                  </a:lnTo>
                  <a:lnTo>
                    <a:pt x="316" y="1093"/>
                  </a:lnTo>
                  <a:lnTo>
                    <a:pt x="313" y="1097"/>
                  </a:lnTo>
                  <a:lnTo>
                    <a:pt x="312" y="1100"/>
                  </a:lnTo>
                  <a:lnTo>
                    <a:pt x="310" y="1104"/>
                  </a:lnTo>
                  <a:lnTo>
                    <a:pt x="312" y="1105"/>
                  </a:lnTo>
                  <a:lnTo>
                    <a:pt x="313" y="1106"/>
                  </a:lnTo>
                  <a:lnTo>
                    <a:pt x="315" y="1107"/>
                  </a:lnTo>
                  <a:lnTo>
                    <a:pt x="319" y="1106"/>
                  </a:lnTo>
                  <a:lnTo>
                    <a:pt x="323" y="1105"/>
                  </a:lnTo>
                  <a:lnTo>
                    <a:pt x="334" y="1099"/>
                  </a:lnTo>
                  <a:lnTo>
                    <a:pt x="346" y="1090"/>
                  </a:lnTo>
                  <a:close/>
                  <a:moveTo>
                    <a:pt x="73" y="1374"/>
                  </a:moveTo>
                  <a:lnTo>
                    <a:pt x="72" y="1372"/>
                  </a:lnTo>
                  <a:lnTo>
                    <a:pt x="70" y="1372"/>
                  </a:lnTo>
                  <a:lnTo>
                    <a:pt x="67" y="1372"/>
                  </a:lnTo>
                  <a:lnTo>
                    <a:pt x="64" y="1374"/>
                  </a:lnTo>
                  <a:lnTo>
                    <a:pt x="56" y="1378"/>
                  </a:lnTo>
                  <a:lnTo>
                    <a:pt x="48" y="1385"/>
                  </a:lnTo>
                  <a:lnTo>
                    <a:pt x="39" y="1393"/>
                  </a:lnTo>
                  <a:lnTo>
                    <a:pt x="34" y="1401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29" y="1409"/>
                  </a:lnTo>
                  <a:lnTo>
                    <a:pt x="30" y="1410"/>
                  </a:lnTo>
                  <a:lnTo>
                    <a:pt x="31" y="1412"/>
                  </a:lnTo>
                  <a:lnTo>
                    <a:pt x="32" y="1412"/>
                  </a:lnTo>
                  <a:lnTo>
                    <a:pt x="36" y="1410"/>
                  </a:lnTo>
                  <a:lnTo>
                    <a:pt x="38" y="1409"/>
                  </a:lnTo>
                  <a:lnTo>
                    <a:pt x="47" y="1404"/>
                  </a:lnTo>
                  <a:lnTo>
                    <a:pt x="55" y="1398"/>
                  </a:lnTo>
                  <a:lnTo>
                    <a:pt x="63" y="1390"/>
                  </a:lnTo>
                  <a:lnTo>
                    <a:pt x="69" y="1383"/>
                  </a:lnTo>
                  <a:lnTo>
                    <a:pt x="73" y="1377"/>
                  </a:lnTo>
                  <a:lnTo>
                    <a:pt x="73" y="1374"/>
                  </a:lnTo>
                  <a:close/>
                  <a:moveTo>
                    <a:pt x="114" y="1349"/>
                  </a:moveTo>
                  <a:lnTo>
                    <a:pt x="123" y="1340"/>
                  </a:lnTo>
                  <a:lnTo>
                    <a:pt x="130" y="1333"/>
                  </a:lnTo>
                  <a:lnTo>
                    <a:pt x="132" y="1330"/>
                  </a:lnTo>
                  <a:lnTo>
                    <a:pt x="133" y="1326"/>
                  </a:lnTo>
                  <a:lnTo>
                    <a:pt x="133" y="1324"/>
                  </a:lnTo>
                  <a:lnTo>
                    <a:pt x="133" y="1322"/>
                  </a:lnTo>
                  <a:lnTo>
                    <a:pt x="132" y="1321"/>
                  </a:lnTo>
                  <a:lnTo>
                    <a:pt x="130" y="1321"/>
                  </a:lnTo>
                  <a:lnTo>
                    <a:pt x="127" y="1322"/>
                  </a:lnTo>
                  <a:lnTo>
                    <a:pt x="124" y="1324"/>
                  </a:lnTo>
                  <a:lnTo>
                    <a:pt x="115" y="1328"/>
                  </a:lnTo>
                  <a:lnTo>
                    <a:pt x="106" y="1334"/>
                  </a:lnTo>
                  <a:lnTo>
                    <a:pt x="98" y="1343"/>
                  </a:lnTo>
                  <a:lnTo>
                    <a:pt x="91" y="1351"/>
                  </a:lnTo>
                  <a:lnTo>
                    <a:pt x="88" y="1355"/>
                  </a:lnTo>
                  <a:lnTo>
                    <a:pt x="87" y="1357"/>
                  </a:lnTo>
                  <a:lnTo>
                    <a:pt x="87" y="1359"/>
                  </a:lnTo>
                  <a:lnTo>
                    <a:pt x="87" y="1362"/>
                  </a:lnTo>
                  <a:lnTo>
                    <a:pt x="88" y="1363"/>
                  </a:lnTo>
                  <a:lnTo>
                    <a:pt x="91" y="1363"/>
                  </a:lnTo>
                  <a:lnTo>
                    <a:pt x="93" y="1362"/>
                  </a:lnTo>
                  <a:lnTo>
                    <a:pt x="96" y="1360"/>
                  </a:lnTo>
                  <a:lnTo>
                    <a:pt x="105" y="1356"/>
                  </a:lnTo>
                  <a:lnTo>
                    <a:pt x="114" y="1349"/>
                  </a:lnTo>
                  <a:close/>
                  <a:moveTo>
                    <a:pt x="177" y="1296"/>
                  </a:moveTo>
                  <a:lnTo>
                    <a:pt x="186" y="1288"/>
                  </a:lnTo>
                  <a:lnTo>
                    <a:pt x="193" y="1281"/>
                  </a:lnTo>
                  <a:lnTo>
                    <a:pt x="195" y="1277"/>
                  </a:lnTo>
                  <a:lnTo>
                    <a:pt x="196" y="1274"/>
                  </a:lnTo>
                  <a:lnTo>
                    <a:pt x="197" y="1271"/>
                  </a:lnTo>
                  <a:lnTo>
                    <a:pt x="196" y="1269"/>
                  </a:lnTo>
                  <a:lnTo>
                    <a:pt x="195" y="1269"/>
                  </a:lnTo>
                  <a:lnTo>
                    <a:pt x="193" y="1268"/>
                  </a:lnTo>
                  <a:lnTo>
                    <a:pt x="190" y="1269"/>
                  </a:lnTo>
                  <a:lnTo>
                    <a:pt x="187" y="1270"/>
                  </a:lnTo>
                  <a:lnTo>
                    <a:pt x="177" y="1275"/>
                  </a:lnTo>
                  <a:lnTo>
                    <a:pt x="168" y="1282"/>
                  </a:lnTo>
                  <a:lnTo>
                    <a:pt x="158" y="1290"/>
                  </a:lnTo>
                  <a:lnTo>
                    <a:pt x="152" y="1299"/>
                  </a:lnTo>
                  <a:lnTo>
                    <a:pt x="150" y="1302"/>
                  </a:lnTo>
                  <a:lnTo>
                    <a:pt x="149" y="1306"/>
                  </a:lnTo>
                  <a:lnTo>
                    <a:pt x="148" y="1308"/>
                  </a:lnTo>
                  <a:lnTo>
                    <a:pt x="149" y="1309"/>
                  </a:lnTo>
                  <a:lnTo>
                    <a:pt x="150" y="1311"/>
                  </a:lnTo>
                  <a:lnTo>
                    <a:pt x="152" y="1311"/>
                  </a:lnTo>
                  <a:lnTo>
                    <a:pt x="155" y="1311"/>
                  </a:lnTo>
                  <a:lnTo>
                    <a:pt x="158" y="1309"/>
                  </a:lnTo>
                  <a:lnTo>
                    <a:pt x="167" y="1305"/>
                  </a:lnTo>
                  <a:lnTo>
                    <a:pt x="177" y="1296"/>
                  </a:lnTo>
                  <a:close/>
                  <a:moveTo>
                    <a:pt x="264" y="1214"/>
                  </a:moveTo>
                  <a:lnTo>
                    <a:pt x="263" y="1213"/>
                  </a:lnTo>
                  <a:lnTo>
                    <a:pt x="260" y="1213"/>
                  </a:lnTo>
                  <a:lnTo>
                    <a:pt x="257" y="1213"/>
                  </a:lnTo>
                  <a:lnTo>
                    <a:pt x="253" y="1216"/>
                  </a:lnTo>
                  <a:lnTo>
                    <a:pt x="244" y="1220"/>
                  </a:lnTo>
                  <a:lnTo>
                    <a:pt x="233" y="1227"/>
                  </a:lnTo>
                  <a:lnTo>
                    <a:pt x="224" y="1237"/>
                  </a:lnTo>
                  <a:lnTo>
                    <a:pt x="216" y="1245"/>
                  </a:lnTo>
                  <a:lnTo>
                    <a:pt x="214" y="1249"/>
                  </a:lnTo>
                  <a:lnTo>
                    <a:pt x="213" y="1252"/>
                  </a:lnTo>
                  <a:lnTo>
                    <a:pt x="212" y="1255"/>
                  </a:lnTo>
                  <a:lnTo>
                    <a:pt x="213" y="1256"/>
                  </a:lnTo>
                  <a:lnTo>
                    <a:pt x="214" y="1257"/>
                  </a:lnTo>
                  <a:lnTo>
                    <a:pt x="216" y="1258"/>
                  </a:lnTo>
                  <a:lnTo>
                    <a:pt x="219" y="1257"/>
                  </a:lnTo>
                  <a:lnTo>
                    <a:pt x="224" y="1256"/>
                  </a:lnTo>
                  <a:lnTo>
                    <a:pt x="232" y="1250"/>
                  </a:lnTo>
                  <a:lnTo>
                    <a:pt x="243" y="1243"/>
                  </a:lnTo>
                  <a:lnTo>
                    <a:pt x="252" y="1235"/>
                  </a:lnTo>
                  <a:lnTo>
                    <a:pt x="259" y="1226"/>
                  </a:lnTo>
                  <a:lnTo>
                    <a:pt x="262" y="1223"/>
                  </a:lnTo>
                  <a:lnTo>
                    <a:pt x="264" y="1219"/>
                  </a:lnTo>
                  <a:lnTo>
                    <a:pt x="264" y="1217"/>
                  </a:lnTo>
                  <a:lnTo>
                    <a:pt x="264" y="1214"/>
                  </a:lnTo>
                  <a:close/>
                  <a:moveTo>
                    <a:pt x="335" y="1157"/>
                  </a:moveTo>
                  <a:lnTo>
                    <a:pt x="334" y="1156"/>
                  </a:lnTo>
                  <a:lnTo>
                    <a:pt x="331" y="1156"/>
                  </a:lnTo>
                  <a:lnTo>
                    <a:pt x="328" y="1156"/>
                  </a:lnTo>
                  <a:lnTo>
                    <a:pt x="323" y="1157"/>
                  </a:lnTo>
                  <a:lnTo>
                    <a:pt x="314" y="1163"/>
                  </a:lnTo>
                  <a:lnTo>
                    <a:pt x="303" y="1170"/>
                  </a:lnTo>
                  <a:lnTo>
                    <a:pt x="292" y="1180"/>
                  </a:lnTo>
                  <a:lnTo>
                    <a:pt x="285" y="1188"/>
                  </a:lnTo>
                  <a:lnTo>
                    <a:pt x="283" y="1193"/>
                  </a:lnTo>
                  <a:lnTo>
                    <a:pt x="281" y="1197"/>
                  </a:lnTo>
                  <a:lnTo>
                    <a:pt x="281" y="1199"/>
                  </a:lnTo>
                  <a:lnTo>
                    <a:pt x="281" y="1201"/>
                  </a:lnTo>
                  <a:lnTo>
                    <a:pt x="282" y="1202"/>
                  </a:lnTo>
                  <a:lnTo>
                    <a:pt x="284" y="1202"/>
                  </a:lnTo>
                  <a:lnTo>
                    <a:pt x="288" y="1201"/>
                  </a:lnTo>
                  <a:lnTo>
                    <a:pt x="292" y="1200"/>
                  </a:lnTo>
                  <a:lnTo>
                    <a:pt x="302" y="1194"/>
                  </a:lnTo>
                  <a:lnTo>
                    <a:pt x="313" y="1187"/>
                  </a:lnTo>
                  <a:lnTo>
                    <a:pt x="323" y="1177"/>
                  </a:lnTo>
                  <a:lnTo>
                    <a:pt x="331" y="1169"/>
                  </a:lnTo>
                  <a:lnTo>
                    <a:pt x="333" y="1166"/>
                  </a:lnTo>
                  <a:lnTo>
                    <a:pt x="335" y="1162"/>
                  </a:lnTo>
                  <a:lnTo>
                    <a:pt x="335" y="1158"/>
                  </a:lnTo>
                  <a:lnTo>
                    <a:pt x="335" y="1157"/>
                  </a:lnTo>
                  <a:close/>
                  <a:moveTo>
                    <a:pt x="76" y="1447"/>
                  </a:moveTo>
                  <a:lnTo>
                    <a:pt x="75" y="1446"/>
                  </a:lnTo>
                  <a:lnTo>
                    <a:pt x="73" y="1446"/>
                  </a:lnTo>
                  <a:lnTo>
                    <a:pt x="70" y="1447"/>
                  </a:lnTo>
                  <a:lnTo>
                    <a:pt x="68" y="1448"/>
                  </a:lnTo>
                  <a:lnTo>
                    <a:pt x="61" y="1452"/>
                  </a:lnTo>
                  <a:lnTo>
                    <a:pt x="53" y="1458"/>
                  </a:lnTo>
                  <a:lnTo>
                    <a:pt x="45" y="1465"/>
                  </a:lnTo>
                  <a:lnTo>
                    <a:pt x="39" y="1472"/>
                  </a:lnTo>
                  <a:lnTo>
                    <a:pt x="37" y="1478"/>
                  </a:lnTo>
                  <a:lnTo>
                    <a:pt x="37" y="1482"/>
                  </a:lnTo>
                  <a:lnTo>
                    <a:pt x="38" y="1483"/>
                  </a:lnTo>
                  <a:lnTo>
                    <a:pt x="39" y="1483"/>
                  </a:lnTo>
                  <a:lnTo>
                    <a:pt x="42" y="1482"/>
                  </a:lnTo>
                  <a:lnTo>
                    <a:pt x="45" y="1480"/>
                  </a:lnTo>
                  <a:lnTo>
                    <a:pt x="53" y="1477"/>
                  </a:lnTo>
                  <a:lnTo>
                    <a:pt x="61" y="1471"/>
                  </a:lnTo>
                  <a:lnTo>
                    <a:pt x="68" y="1464"/>
                  </a:lnTo>
                  <a:lnTo>
                    <a:pt x="73" y="1457"/>
                  </a:lnTo>
                  <a:lnTo>
                    <a:pt x="76" y="1451"/>
                  </a:lnTo>
                  <a:lnTo>
                    <a:pt x="76" y="1447"/>
                  </a:lnTo>
                  <a:close/>
                  <a:moveTo>
                    <a:pt x="131" y="1401"/>
                  </a:moveTo>
                  <a:lnTo>
                    <a:pt x="130" y="1400"/>
                  </a:lnTo>
                  <a:lnTo>
                    <a:pt x="127" y="1400"/>
                  </a:lnTo>
                  <a:lnTo>
                    <a:pt x="125" y="1400"/>
                  </a:lnTo>
                  <a:lnTo>
                    <a:pt x="121" y="1401"/>
                  </a:lnTo>
                  <a:lnTo>
                    <a:pt x="114" y="1406"/>
                  </a:lnTo>
                  <a:lnTo>
                    <a:pt x="106" y="1412"/>
                  </a:lnTo>
                  <a:lnTo>
                    <a:pt x="98" y="1420"/>
                  </a:lnTo>
                  <a:lnTo>
                    <a:pt x="92" y="1427"/>
                  </a:lnTo>
                  <a:lnTo>
                    <a:pt x="89" y="1433"/>
                  </a:lnTo>
                  <a:lnTo>
                    <a:pt x="89" y="1437"/>
                  </a:lnTo>
                  <a:lnTo>
                    <a:pt x="91" y="1438"/>
                  </a:lnTo>
                  <a:lnTo>
                    <a:pt x="92" y="1438"/>
                  </a:lnTo>
                  <a:lnTo>
                    <a:pt x="95" y="1437"/>
                  </a:lnTo>
                  <a:lnTo>
                    <a:pt x="98" y="1435"/>
                  </a:lnTo>
                  <a:lnTo>
                    <a:pt x="106" y="1432"/>
                  </a:lnTo>
                  <a:lnTo>
                    <a:pt x="114" y="1425"/>
                  </a:lnTo>
                  <a:lnTo>
                    <a:pt x="121" y="1417"/>
                  </a:lnTo>
                  <a:lnTo>
                    <a:pt x="127" y="1410"/>
                  </a:lnTo>
                  <a:lnTo>
                    <a:pt x="131" y="1404"/>
                  </a:lnTo>
                  <a:lnTo>
                    <a:pt x="131" y="1401"/>
                  </a:lnTo>
                  <a:close/>
                  <a:moveTo>
                    <a:pt x="189" y="1352"/>
                  </a:moveTo>
                  <a:lnTo>
                    <a:pt x="187" y="1351"/>
                  </a:lnTo>
                  <a:lnTo>
                    <a:pt x="186" y="1351"/>
                  </a:lnTo>
                  <a:lnTo>
                    <a:pt x="182" y="1351"/>
                  </a:lnTo>
                  <a:lnTo>
                    <a:pt x="178" y="1352"/>
                  </a:lnTo>
                  <a:lnTo>
                    <a:pt x="171" y="1357"/>
                  </a:lnTo>
                  <a:lnTo>
                    <a:pt x="162" y="1364"/>
                  </a:lnTo>
                  <a:lnTo>
                    <a:pt x="154" y="1371"/>
                  </a:lnTo>
                  <a:lnTo>
                    <a:pt x="148" y="1379"/>
                  </a:lnTo>
                  <a:lnTo>
                    <a:pt x="145" y="1382"/>
                  </a:lnTo>
                  <a:lnTo>
                    <a:pt x="144" y="1385"/>
                  </a:lnTo>
                  <a:lnTo>
                    <a:pt x="144" y="1388"/>
                  </a:lnTo>
                  <a:lnTo>
                    <a:pt x="144" y="1389"/>
                  </a:lnTo>
                  <a:lnTo>
                    <a:pt x="145" y="1390"/>
                  </a:lnTo>
                  <a:lnTo>
                    <a:pt x="148" y="1390"/>
                  </a:lnTo>
                  <a:lnTo>
                    <a:pt x="150" y="1390"/>
                  </a:lnTo>
                  <a:lnTo>
                    <a:pt x="154" y="1389"/>
                  </a:lnTo>
                  <a:lnTo>
                    <a:pt x="162" y="1384"/>
                  </a:lnTo>
                  <a:lnTo>
                    <a:pt x="170" y="1377"/>
                  </a:lnTo>
                  <a:lnTo>
                    <a:pt x="178" y="1370"/>
                  </a:lnTo>
                  <a:lnTo>
                    <a:pt x="186" y="1363"/>
                  </a:lnTo>
                  <a:lnTo>
                    <a:pt x="187" y="1359"/>
                  </a:lnTo>
                  <a:lnTo>
                    <a:pt x="188" y="1356"/>
                  </a:lnTo>
                  <a:lnTo>
                    <a:pt x="189" y="1353"/>
                  </a:lnTo>
                  <a:lnTo>
                    <a:pt x="189" y="1352"/>
                  </a:lnTo>
                  <a:close/>
                  <a:moveTo>
                    <a:pt x="231" y="1328"/>
                  </a:moveTo>
                  <a:lnTo>
                    <a:pt x="239" y="1320"/>
                  </a:lnTo>
                  <a:lnTo>
                    <a:pt x="246" y="1312"/>
                  </a:lnTo>
                  <a:lnTo>
                    <a:pt x="249" y="1308"/>
                  </a:lnTo>
                  <a:lnTo>
                    <a:pt x="250" y="1306"/>
                  </a:lnTo>
                  <a:lnTo>
                    <a:pt x="250" y="1303"/>
                  </a:lnTo>
                  <a:lnTo>
                    <a:pt x="250" y="1301"/>
                  </a:lnTo>
                  <a:lnTo>
                    <a:pt x="249" y="1300"/>
                  </a:lnTo>
                  <a:lnTo>
                    <a:pt x="246" y="1300"/>
                  </a:lnTo>
                  <a:lnTo>
                    <a:pt x="243" y="1301"/>
                  </a:lnTo>
                  <a:lnTo>
                    <a:pt x="239" y="1302"/>
                  </a:lnTo>
                  <a:lnTo>
                    <a:pt x="231" y="1307"/>
                  </a:lnTo>
                  <a:lnTo>
                    <a:pt x="221" y="1313"/>
                  </a:lnTo>
                  <a:lnTo>
                    <a:pt x="213" y="1321"/>
                  </a:lnTo>
                  <a:lnTo>
                    <a:pt x="207" y="1330"/>
                  </a:lnTo>
                  <a:lnTo>
                    <a:pt x="205" y="1333"/>
                  </a:lnTo>
                  <a:lnTo>
                    <a:pt x="202" y="1336"/>
                  </a:lnTo>
                  <a:lnTo>
                    <a:pt x="202" y="1338"/>
                  </a:lnTo>
                  <a:lnTo>
                    <a:pt x="202" y="1340"/>
                  </a:lnTo>
                  <a:lnTo>
                    <a:pt x="205" y="1341"/>
                  </a:lnTo>
                  <a:lnTo>
                    <a:pt x="206" y="1341"/>
                  </a:lnTo>
                  <a:lnTo>
                    <a:pt x="209" y="1341"/>
                  </a:lnTo>
                  <a:lnTo>
                    <a:pt x="213" y="1339"/>
                  </a:lnTo>
                  <a:lnTo>
                    <a:pt x="221" y="1336"/>
                  </a:lnTo>
                  <a:lnTo>
                    <a:pt x="231" y="1328"/>
                  </a:lnTo>
                  <a:close/>
                  <a:moveTo>
                    <a:pt x="294" y="1276"/>
                  </a:moveTo>
                  <a:lnTo>
                    <a:pt x="303" y="1268"/>
                  </a:lnTo>
                  <a:lnTo>
                    <a:pt x="310" y="1259"/>
                  </a:lnTo>
                  <a:lnTo>
                    <a:pt x="313" y="1256"/>
                  </a:lnTo>
                  <a:lnTo>
                    <a:pt x="314" y="1254"/>
                  </a:lnTo>
                  <a:lnTo>
                    <a:pt x="315" y="1250"/>
                  </a:lnTo>
                  <a:lnTo>
                    <a:pt x="314" y="1249"/>
                  </a:lnTo>
                  <a:lnTo>
                    <a:pt x="313" y="1248"/>
                  </a:lnTo>
                  <a:lnTo>
                    <a:pt x="310" y="1248"/>
                  </a:lnTo>
                  <a:lnTo>
                    <a:pt x="307" y="1248"/>
                  </a:lnTo>
                  <a:lnTo>
                    <a:pt x="303" y="1249"/>
                  </a:lnTo>
                  <a:lnTo>
                    <a:pt x="295" y="1254"/>
                  </a:lnTo>
                  <a:lnTo>
                    <a:pt x="284" y="1261"/>
                  </a:lnTo>
                  <a:lnTo>
                    <a:pt x="276" y="1269"/>
                  </a:lnTo>
                  <a:lnTo>
                    <a:pt x="269" y="1277"/>
                  </a:lnTo>
                  <a:lnTo>
                    <a:pt x="266" y="1281"/>
                  </a:lnTo>
                  <a:lnTo>
                    <a:pt x="265" y="1284"/>
                  </a:lnTo>
                  <a:lnTo>
                    <a:pt x="264" y="1287"/>
                  </a:lnTo>
                  <a:lnTo>
                    <a:pt x="265" y="1289"/>
                  </a:lnTo>
                  <a:lnTo>
                    <a:pt x="266" y="1290"/>
                  </a:lnTo>
                  <a:lnTo>
                    <a:pt x="269" y="1290"/>
                  </a:lnTo>
                  <a:lnTo>
                    <a:pt x="271" y="1289"/>
                  </a:lnTo>
                  <a:lnTo>
                    <a:pt x="276" y="1288"/>
                  </a:lnTo>
                  <a:lnTo>
                    <a:pt x="284" y="1283"/>
                  </a:lnTo>
                  <a:lnTo>
                    <a:pt x="294" y="1276"/>
                  </a:lnTo>
                  <a:close/>
                  <a:moveTo>
                    <a:pt x="383" y="1194"/>
                  </a:moveTo>
                  <a:lnTo>
                    <a:pt x="380" y="1192"/>
                  </a:lnTo>
                  <a:lnTo>
                    <a:pt x="378" y="1192"/>
                  </a:lnTo>
                  <a:lnTo>
                    <a:pt x="376" y="1193"/>
                  </a:lnTo>
                  <a:lnTo>
                    <a:pt x="371" y="1194"/>
                  </a:lnTo>
                  <a:lnTo>
                    <a:pt x="361" y="1199"/>
                  </a:lnTo>
                  <a:lnTo>
                    <a:pt x="351" y="1207"/>
                  </a:lnTo>
                  <a:lnTo>
                    <a:pt x="341" y="1216"/>
                  </a:lnTo>
                  <a:lnTo>
                    <a:pt x="334" y="1224"/>
                  </a:lnTo>
                  <a:lnTo>
                    <a:pt x="332" y="1227"/>
                  </a:lnTo>
                  <a:lnTo>
                    <a:pt x="331" y="1231"/>
                  </a:lnTo>
                  <a:lnTo>
                    <a:pt x="329" y="1233"/>
                  </a:lnTo>
                  <a:lnTo>
                    <a:pt x="331" y="1236"/>
                  </a:lnTo>
                  <a:lnTo>
                    <a:pt x="332" y="1237"/>
                  </a:lnTo>
                  <a:lnTo>
                    <a:pt x="334" y="1237"/>
                  </a:lnTo>
                  <a:lnTo>
                    <a:pt x="338" y="1237"/>
                  </a:lnTo>
                  <a:lnTo>
                    <a:pt x="341" y="1235"/>
                  </a:lnTo>
                  <a:lnTo>
                    <a:pt x="351" y="1230"/>
                  </a:lnTo>
                  <a:lnTo>
                    <a:pt x="361" y="1223"/>
                  </a:lnTo>
                  <a:lnTo>
                    <a:pt x="371" y="1213"/>
                  </a:lnTo>
                  <a:lnTo>
                    <a:pt x="378" y="1205"/>
                  </a:lnTo>
                  <a:lnTo>
                    <a:pt x="380" y="1201"/>
                  </a:lnTo>
                  <a:lnTo>
                    <a:pt x="383" y="1198"/>
                  </a:lnTo>
                  <a:lnTo>
                    <a:pt x="383" y="1195"/>
                  </a:lnTo>
                  <a:lnTo>
                    <a:pt x="383" y="1194"/>
                  </a:lnTo>
                  <a:close/>
                  <a:moveTo>
                    <a:pt x="69" y="1526"/>
                  </a:moveTo>
                  <a:lnTo>
                    <a:pt x="62" y="1533"/>
                  </a:lnTo>
                  <a:lnTo>
                    <a:pt x="57" y="1539"/>
                  </a:lnTo>
                  <a:lnTo>
                    <a:pt x="55" y="1543"/>
                  </a:lnTo>
                  <a:lnTo>
                    <a:pt x="55" y="1547"/>
                  </a:lnTo>
                  <a:lnTo>
                    <a:pt x="56" y="1548"/>
                  </a:lnTo>
                  <a:lnTo>
                    <a:pt x="57" y="1548"/>
                  </a:lnTo>
                  <a:lnTo>
                    <a:pt x="60" y="1548"/>
                  </a:lnTo>
                  <a:lnTo>
                    <a:pt x="63" y="1547"/>
                  </a:lnTo>
                  <a:lnTo>
                    <a:pt x="69" y="1543"/>
                  </a:lnTo>
                  <a:lnTo>
                    <a:pt x="76" y="1537"/>
                  </a:lnTo>
                  <a:lnTo>
                    <a:pt x="83" y="1532"/>
                  </a:lnTo>
                  <a:lnTo>
                    <a:pt x="88" y="1524"/>
                  </a:lnTo>
                  <a:lnTo>
                    <a:pt x="91" y="1520"/>
                  </a:lnTo>
                  <a:lnTo>
                    <a:pt x="91" y="1516"/>
                  </a:lnTo>
                  <a:lnTo>
                    <a:pt x="89" y="1515"/>
                  </a:lnTo>
                  <a:lnTo>
                    <a:pt x="88" y="1515"/>
                  </a:lnTo>
                  <a:lnTo>
                    <a:pt x="86" y="1516"/>
                  </a:lnTo>
                  <a:lnTo>
                    <a:pt x="83" y="1516"/>
                  </a:lnTo>
                  <a:lnTo>
                    <a:pt x="76" y="1521"/>
                  </a:lnTo>
                  <a:lnTo>
                    <a:pt x="69" y="1526"/>
                  </a:lnTo>
                  <a:close/>
                  <a:moveTo>
                    <a:pt x="118" y="1484"/>
                  </a:moveTo>
                  <a:lnTo>
                    <a:pt x="111" y="1490"/>
                  </a:lnTo>
                  <a:lnTo>
                    <a:pt x="105" y="1497"/>
                  </a:lnTo>
                  <a:lnTo>
                    <a:pt x="102" y="1503"/>
                  </a:lnTo>
                  <a:lnTo>
                    <a:pt x="102" y="1507"/>
                  </a:lnTo>
                  <a:lnTo>
                    <a:pt x="104" y="1507"/>
                  </a:lnTo>
                  <a:lnTo>
                    <a:pt x="105" y="1508"/>
                  </a:lnTo>
                  <a:lnTo>
                    <a:pt x="107" y="1507"/>
                  </a:lnTo>
                  <a:lnTo>
                    <a:pt x="111" y="1505"/>
                  </a:lnTo>
                  <a:lnTo>
                    <a:pt x="118" y="1502"/>
                  </a:lnTo>
                  <a:lnTo>
                    <a:pt x="125" y="1496"/>
                  </a:lnTo>
                  <a:lnTo>
                    <a:pt x="132" y="1489"/>
                  </a:lnTo>
                  <a:lnTo>
                    <a:pt x="138" y="1483"/>
                  </a:lnTo>
                  <a:lnTo>
                    <a:pt x="140" y="1477"/>
                  </a:lnTo>
                  <a:lnTo>
                    <a:pt x="140" y="1473"/>
                  </a:lnTo>
                  <a:lnTo>
                    <a:pt x="139" y="1472"/>
                  </a:lnTo>
                  <a:lnTo>
                    <a:pt x="137" y="1472"/>
                  </a:lnTo>
                  <a:lnTo>
                    <a:pt x="134" y="1473"/>
                  </a:lnTo>
                  <a:lnTo>
                    <a:pt x="132" y="1473"/>
                  </a:lnTo>
                  <a:lnTo>
                    <a:pt x="125" y="1478"/>
                  </a:lnTo>
                  <a:lnTo>
                    <a:pt x="118" y="1484"/>
                  </a:lnTo>
                  <a:close/>
                  <a:moveTo>
                    <a:pt x="193" y="1428"/>
                  </a:moveTo>
                  <a:lnTo>
                    <a:pt x="192" y="1428"/>
                  </a:lnTo>
                  <a:lnTo>
                    <a:pt x="189" y="1427"/>
                  </a:lnTo>
                  <a:lnTo>
                    <a:pt x="187" y="1428"/>
                  </a:lnTo>
                  <a:lnTo>
                    <a:pt x="184" y="1429"/>
                  </a:lnTo>
                  <a:lnTo>
                    <a:pt x="177" y="1433"/>
                  </a:lnTo>
                  <a:lnTo>
                    <a:pt x="169" y="1439"/>
                  </a:lnTo>
                  <a:lnTo>
                    <a:pt x="161" y="1446"/>
                  </a:lnTo>
                  <a:lnTo>
                    <a:pt x="156" y="1453"/>
                  </a:lnTo>
                  <a:lnTo>
                    <a:pt x="152" y="1459"/>
                  </a:lnTo>
                  <a:lnTo>
                    <a:pt x="152" y="1463"/>
                  </a:lnTo>
                  <a:lnTo>
                    <a:pt x="154" y="1464"/>
                  </a:lnTo>
                  <a:lnTo>
                    <a:pt x="156" y="1464"/>
                  </a:lnTo>
                  <a:lnTo>
                    <a:pt x="158" y="1464"/>
                  </a:lnTo>
                  <a:lnTo>
                    <a:pt x="162" y="1463"/>
                  </a:lnTo>
                  <a:lnTo>
                    <a:pt x="169" y="1459"/>
                  </a:lnTo>
                  <a:lnTo>
                    <a:pt x="177" y="1452"/>
                  </a:lnTo>
                  <a:lnTo>
                    <a:pt x="184" y="1445"/>
                  </a:lnTo>
                  <a:lnTo>
                    <a:pt x="190" y="1439"/>
                  </a:lnTo>
                  <a:lnTo>
                    <a:pt x="193" y="1433"/>
                  </a:lnTo>
                  <a:lnTo>
                    <a:pt x="193" y="1428"/>
                  </a:lnTo>
                  <a:close/>
                  <a:moveTo>
                    <a:pt x="249" y="1382"/>
                  </a:moveTo>
                  <a:lnTo>
                    <a:pt x="247" y="1381"/>
                  </a:lnTo>
                  <a:lnTo>
                    <a:pt x="245" y="1381"/>
                  </a:lnTo>
                  <a:lnTo>
                    <a:pt x="243" y="1382"/>
                  </a:lnTo>
                  <a:lnTo>
                    <a:pt x="239" y="1383"/>
                  </a:lnTo>
                  <a:lnTo>
                    <a:pt x="231" y="1387"/>
                  </a:lnTo>
                  <a:lnTo>
                    <a:pt x="222" y="1393"/>
                  </a:lnTo>
                  <a:lnTo>
                    <a:pt x="215" y="1401"/>
                  </a:lnTo>
                  <a:lnTo>
                    <a:pt x="209" y="1408"/>
                  </a:lnTo>
                  <a:lnTo>
                    <a:pt x="207" y="1410"/>
                  </a:lnTo>
                  <a:lnTo>
                    <a:pt x="206" y="1414"/>
                  </a:lnTo>
                  <a:lnTo>
                    <a:pt x="206" y="1416"/>
                  </a:lnTo>
                  <a:lnTo>
                    <a:pt x="206" y="1417"/>
                  </a:lnTo>
                  <a:lnTo>
                    <a:pt x="207" y="1419"/>
                  </a:lnTo>
                  <a:lnTo>
                    <a:pt x="209" y="1419"/>
                  </a:lnTo>
                  <a:lnTo>
                    <a:pt x="212" y="1419"/>
                  </a:lnTo>
                  <a:lnTo>
                    <a:pt x="215" y="1417"/>
                  </a:lnTo>
                  <a:lnTo>
                    <a:pt x="222" y="1413"/>
                  </a:lnTo>
                  <a:lnTo>
                    <a:pt x="231" y="1407"/>
                  </a:lnTo>
                  <a:lnTo>
                    <a:pt x="239" y="1400"/>
                  </a:lnTo>
                  <a:lnTo>
                    <a:pt x="245" y="1393"/>
                  </a:lnTo>
                  <a:lnTo>
                    <a:pt x="249" y="1387"/>
                  </a:lnTo>
                  <a:lnTo>
                    <a:pt x="249" y="1382"/>
                  </a:lnTo>
                  <a:close/>
                  <a:moveTo>
                    <a:pt x="307" y="1333"/>
                  </a:moveTo>
                  <a:lnTo>
                    <a:pt x="306" y="1333"/>
                  </a:lnTo>
                  <a:lnTo>
                    <a:pt x="303" y="1332"/>
                  </a:lnTo>
                  <a:lnTo>
                    <a:pt x="301" y="1333"/>
                  </a:lnTo>
                  <a:lnTo>
                    <a:pt x="297" y="1334"/>
                  </a:lnTo>
                  <a:lnTo>
                    <a:pt x="289" y="1338"/>
                  </a:lnTo>
                  <a:lnTo>
                    <a:pt x="279" y="1345"/>
                  </a:lnTo>
                  <a:lnTo>
                    <a:pt x="271" y="1353"/>
                  </a:lnTo>
                  <a:lnTo>
                    <a:pt x="265" y="1360"/>
                  </a:lnTo>
                  <a:lnTo>
                    <a:pt x="263" y="1364"/>
                  </a:lnTo>
                  <a:lnTo>
                    <a:pt x="262" y="1366"/>
                  </a:lnTo>
                  <a:lnTo>
                    <a:pt x="262" y="1369"/>
                  </a:lnTo>
                  <a:lnTo>
                    <a:pt x="262" y="1371"/>
                  </a:lnTo>
                  <a:lnTo>
                    <a:pt x="263" y="1372"/>
                  </a:lnTo>
                  <a:lnTo>
                    <a:pt x="265" y="1372"/>
                  </a:lnTo>
                  <a:lnTo>
                    <a:pt x="269" y="1371"/>
                  </a:lnTo>
                  <a:lnTo>
                    <a:pt x="271" y="1370"/>
                  </a:lnTo>
                  <a:lnTo>
                    <a:pt x="279" y="1366"/>
                  </a:lnTo>
                  <a:lnTo>
                    <a:pt x="289" y="1359"/>
                  </a:lnTo>
                  <a:lnTo>
                    <a:pt x="297" y="1352"/>
                  </a:lnTo>
                  <a:lnTo>
                    <a:pt x="303" y="1344"/>
                  </a:lnTo>
                  <a:lnTo>
                    <a:pt x="306" y="1340"/>
                  </a:lnTo>
                  <a:lnTo>
                    <a:pt x="307" y="1338"/>
                  </a:lnTo>
                  <a:lnTo>
                    <a:pt x="307" y="1336"/>
                  </a:lnTo>
                  <a:lnTo>
                    <a:pt x="307" y="1333"/>
                  </a:lnTo>
                  <a:close/>
                  <a:moveTo>
                    <a:pt x="340" y="1295"/>
                  </a:moveTo>
                  <a:lnTo>
                    <a:pt x="332" y="1303"/>
                  </a:lnTo>
                  <a:lnTo>
                    <a:pt x="325" y="1311"/>
                  </a:lnTo>
                  <a:lnTo>
                    <a:pt x="322" y="1314"/>
                  </a:lnTo>
                  <a:lnTo>
                    <a:pt x="321" y="1318"/>
                  </a:lnTo>
                  <a:lnTo>
                    <a:pt x="321" y="1320"/>
                  </a:lnTo>
                  <a:lnTo>
                    <a:pt x="321" y="1321"/>
                  </a:lnTo>
                  <a:lnTo>
                    <a:pt x="322" y="1322"/>
                  </a:lnTo>
                  <a:lnTo>
                    <a:pt x="325" y="1324"/>
                  </a:lnTo>
                  <a:lnTo>
                    <a:pt x="328" y="1322"/>
                  </a:lnTo>
                  <a:lnTo>
                    <a:pt x="332" y="1321"/>
                  </a:lnTo>
                  <a:lnTo>
                    <a:pt x="340" y="1317"/>
                  </a:lnTo>
                  <a:lnTo>
                    <a:pt x="350" y="1309"/>
                  </a:lnTo>
                  <a:lnTo>
                    <a:pt x="359" y="1302"/>
                  </a:lnTo>
                  <a:lnTo>
                    <a:pt x="365" y="1294"/>
                  </a:lnTo>
                  <a:lnTo>
                    <a:pt x="367" y="1290"/>
                  </a:lnTo>
                  <a:lnTo>
                    <a:pt x="369" y="1288"/>
                  </a:lnTo>
                  <a:lnTo>
                    <a:pt x="370" y="1284"/>
                  </a:lnTo>
                  <a:lnTo>
                    <a:pt x="369" y="1283"/>
                  </a:lnTo>
                  <a:lnTo>
                    <a:pt x="367" y="1282"/>
                  </a:lnTo>
                  <a:lnTo>
                    <a:pt x="365" y="1282"/>
                  </a:lnTo>
                  <a:lnTo>
                    <a:pt x="363" y="1282"/>
                  </a:lnTo>
                  <a:lnTo>
                    <a:pt x="359" y="1283"/>
                  </a:lnTo>
                  <a:lnTo>
                    <a:pt x="350" y="1288"/>
                  </a:lnTo>
                  <a:lnTo>
                    <a:pt x="340" y="1295"/>
                  </a:lnTo>
                  <a:close/>
                  <a:moveTo>
                    <a:pt x="187" y="1509"/>
                  </a:moveTo>
                  <a:lnTo>
                    <a:pt x="180" y="1516"/>
                  </a:lnTo>
                  <a:lnTo>
                    <a:pt x="175" y="1522"/>
                  </a:lnTo>
                  <a:lnTo>
                    <a:pt x="173" y="1528"/>
                  </a:lnTo>
                  <a:lnTo>
                    <a:pt x="173" y="1532"/>
                  </a:lnTo>
                  <a:lnTo>
                    <a:pt x="174" y="1533"/>
                  </a:lnTo>
                  <a:lnTo>
                    <a:pt x="175" y="1533"/>
                  </a:lnTo>
                  <a:lnTo>
                    <a:pt x="177" y="1533"/>
                  </a:lnTo>
                  <a:lnTo>
                    <a:pt x="180" y="1532"/>
                  </a:lnTo>
                  <a:lnTo>
                    <a:pt x="187" y="1528"/>
                  </a:lnTo>
                  <a:lnTo>
                    <a:pt x="194" y="1522"/>
                  </a:lnTo>
                  <a:lnTo>
                    <a:pt x="201" y="1515"/>
                  </a:lnTo>
                  <a:lnTo>
                    <a:pt x="206" y="1509"/>
                  </a:lnTo>
                  <a:lnTo>
                    <a:pt x="208" y="1504"/>
                  </a:lnTo>
                  <a:lnTo>
                    <a:pt x="208" y="1501"/>
                  </a:lnTo>
                  <a:lnTo>
                    <a:pt x="207" y="1499"/>
                  </a:lnTo>
                  <a:lnTo>
                    <a:pt x="206" y="1499"/>
                  </a:lnTo>
                  <a:lnTo>
                    <a:pt x="203" y="1499"/>
                  </a:lnTo>
                  <a:lnTo>
                    <a:pt x="201" y="1501"/>
                  </a:lnTo>
                  <a:lnTo>
                    <a:pt x="194" y="1504"/>
                  </a:lnTo>
                  <a:lnTo>
                    <a:pt x="187" y="1509"/>
                  </a:lnTo>
                  <a:close/>
                  <a:moveTo>
                    <a:pt x="235" y="1467"/>
                  </a:moveTo>
                  <a:lnTo>
                    <a:pt x="228" y="1475"/>
                  </a:lnTo>
                  <a:lnTo>
                    <a:pt x="224" y="1480"/>
                  </a:lnTo>
                  <a:lnTo>
                    <a:pt x="220" y="1486"/>
                  </a:lnTo>
                  <a:lnTo>
                    <a:pt x="220" y="1490"/>
                  </a:lnTo>
                  <a:lnTo>
                    <a:pt x="221" y="1491"/>
                  </a:lnTo>
                  <a:lnTo>
                    <a:pt x="224" y="1491"/>
                  </a:lnTo>
                  <a:lnTo>
                    <a:pt x="226" y="1491"/>
                  </a:lnTo>
                  <a:lnTo>
                    <a:pt x="228" y="1490"/>
                  </a:lnTo>
                  <a:lnTo>
                    <a:pt x="235" y="1486"/>
                  </a:lnTo>
                  <a:lnTo>
                    <a:pt x="244" y="1480"/>
                  </a:lnTo>
                  <a:lnTo>
                    <a:pt x="251" y="1473"/>
                  </a:lnTo>
                  <a:lnTo>
                    <a:pt x="256" y="1467"/>
                  </a:lnTo>
                  <a:lnTo>
                    <a:pt x="259" y="1461"/>
                  </a:lnTo>
                  <a:lnTo>
                    <a:pt x="259" y="1458"/>
                  </a:lnTo>
                  <a:lnTo>
                    <a:pt x="258" y="1457"/>
                  </a:lnTo>
                  <a:lnTo>
                    <a:pt x="256" y="1457"/>
                  </a:lnTo>
                  <a:lnTo>
                    <a:pt x="253" y="1457"/>
                  </a:lnTo>
                  <a:lnTo>
                    <a:pt x="251" y="1458"/>
                  </a:lnTo>
                  <a:lnTo>
                    <a:pt x="244" y="1461"/>
                  </a:lnTo>
                  <a:lnTo>
                    <a:pt x="235" y="1467"/>
                  </a:lnTo>
                  <a:close/>
                  <a:moveTo>
                    <a:pt x="313" y="1413"/>
                  </a:moveTo>
                  <a:lnTo>
                    <a:pt x="312" y="1412"/>
                  </a:lnTo>
                  <a:lnTo>
                    <a:pt x="309" y="1412"/>
                  </a:lnTo>
                  <a:lnTo>
                    <a:pt x="307" y="1412"/>
                  </a:lnTo>
                  <a:lnTo>
                    <a:pt x="303" y="1413"/>
                  </a:lnTo>
                  <a:lnTo>
                    <a:pt x="296" y="1417"/>
                  </a:lnTo>
                  <a:lnTo>
                    <a:pt x="288" y="1423"/>
                  </a:lnTo>
                  <a:lnTo>
                    <a:pt x="279" y="1431"/>
                  </a:lnTo>
                  <a:lnTo>
                    <a:pt x="275" y="1437"/>
                  </a:lnTo>
                  <a:lnTo>
                    <a:pt x="272" y="1440"/>
                  </a:lnTo>
                  <a:lnTo>
                    <a:pt x="271" y="1442"/>
                  </a:lnTo>
                  <a:lnTo>
                    <a:pt x="271" y="1445"/>
                  </a:lnTo>
                  <a:lnTo>
                    <a:pt x="271" y="1447"/>
                  </a:lnTo>
                  <a:lnTo>
                    <a:pt x="272" y="1448"/>
                  </a:lnTo>
                  <a:lnTo>
                    <a:pt x="275" y="1448"/>
                  </a:lnTo>
                  <a:lnTo>
                    <a:pt x="277" y="1448"/>
                  </a:lnTo>
                  <a:lnTo>
                    <a:pt x="281" y="1447"/>
                  </a:lnTo>
                  <a:lnTo>
                    <a:pt x="288" y="1442"/>
                  </a:lnTo>
                  <a:lnTo>
                    <a:pt x="296" y="1437"/>
                  </a:lnTo>
                  <a:lnTo>
                    <a:pt x="303" y="1429"/>
                  </a:lnTo>
                  <a:lnTo>
                    <a:pt x="309" y="1422"/>
                  </a:lnTo>
                  <a:lnTo>
                    <a:pt x="312" y="1420"/>
                  </a:lnTo>
                  <a:lnTo>
                    <a:pt x="313" y="1417"/>
                  </a:lnTo>
                  <a:lnTo>
                    <a:pt x="313" y="1415"/>
                  </a:lnTo>
                  <a:lnTo>
                    <a:pt x="313" y="1413"/>
                  </a:lnTo>
                  <a:close/>
                  <a:moveTo>
                    <a:pt x="342" y="1377"/>
                  </a:moveTo>
                  <a:lnTo>
                    <a:pt x="334" y="1384"/>
                  </a:lnTo>
                  <a:lnTo>
                    <a:pt x="328" y="1391"/>
                  </a:lnTo>
                  <a:lnTo>
                    <a:pt x="327" y="1395"/>
                  </a:lnTo>
                  <a:lnTo>
                    <a:pt x="326" y="1397"/>
                  </a:lnTo>
                  <a:lnTo>
                    <a:pt x="325" y="1400"/>
                  </a:lnTo>
                  <a:lnTo>
                    <a:pt x="326" y="1402"/>
                  </a:lnTo>
                  <a:lnTo>
                    <a:pt x="327" y="1403"/>
                  </a:lnTo>
                  <a:lnTo>
                    <a:pt x="329" y="1403"/>
                  </a:lnTo>
                  <a:lnTo>
                    <a:pt x="332" y="1403"/>
                  </a:lnTo>
                  <a:lnTo>
                    <a:pt x="335" y="1402"/>
                  </a:lnTo>
                  <a:lnTo>
                    <a:pt x="342" y="1397"/>
                  </a:lnTo>
                  <a:lnTo>
                    <a:pt x="352" y="1391"/>
                  </a:lnTo>
                  <a:lnTo>
                    <a:pt x="359" y="1384"/>
                  </a:lnTo>
                  <a:lnTo>
                    <a:pt x="365" y="1377"/>
                  </a:lnTo>
                  <a:lnTo>
                    <a:pt x="367" y="1374"/>
                  </a:lnTo>
                  <a:lnTo>
                    <a:pt x="369" y="1371"/>
                  </a:lnTo>
                  <a:lnTo>
                    <a:pt x="369" y="1369"/>
                  </a:lnTo>
                  <a:lnTo>
                    <a:pt x="369" y="1366"/>
                  </a:lnTo>
                  <a:lnTo>
                    <a:pt x="367" y="1365"/>
                  </a:lnTo>
                  <a:lnTo>
                    <a:pt x="365" y="1365"/>
                  </a:lnTo>
                  <a:lnTo>
                    <a:pt x="363" y="1365"/>
                  </a:lnTo>
                  <a:lnTo>
                    <a:pt x="359" y="1366"/>
                  </a:lnTo>
                  <a:lnTo>
                    <a:pt x="351" y="1370"/>
                  </a:lnTo>
                  <a:lnTo>
                    <a:pt x="342" y="1377"/>
                  </a:lnTo>
                  <a:close/>
                  <a:moveTo>
                    <a:pt x="307" y="1496"/>
                  </a:moveTo>
                  <a:lnTo>
                    <a:pt x="300" y="1503"/>
                  </a:lnTo>
                  <a:lnTo>
                    <a:pt x="295" y="1509"/>
                  </a:lnTo>
                  <a:lnTo>
                    <a:pt x="292" y="1515"/>
                  </a:lnTo>
                  <a:lnTo>
                    <a:pt x="292" y="1518"/>
                  </a:lnTo>
                  <a:lnTo>
                    <a:pt x="294" y="1520"/>
                  </a:lnTo>
                  <a:lnTo>
                    <a:pt x="295" y="1520"/>
                  </a:lnTo>
                  <a:lnTo>
                    <a:pt x="297" y="1520"/>
                  </a:lnTo>
                  <a:lnTo>
                    <a:pt x="301" y="1518"/>
                  </a:lnTo>
                  <a:lnTo>
                    <a:pt x="308" y="1515"/>
                  </a:lnTo>
                  <a:lnTo>
                    <a:pt x="315" y="1509"/>
                  </a:lnTo>
                  <a:lnTo>
                    <a:pt x="322" y="1503"/>
                  </a:lnTo>
                  <a:lnTo>
                    <a:pt x="327" y="1496"/>
                  </a:lnTo>
                  <a:lnTo>
                    <a:pt x="329" y="1491"/>
                  </a:lnTo>
                  <a:lnTo>
                    <a:pt x="329" y="1486"/>
                  </a:lnTo>
                  <a:lnTo>
                    <a:pt x="328" y="1486"/>
                  </a:lnTo>
                  <a:lnTo>
                    <a:pt x="326" y="1485"/>
                  </a:lnTo>
                  <a:lnTo>
                    <a:pt x="323" y="1486"/>
                  </a:lnTo>
                  <a:lnTo>
                    <a:pt x="321" y="1486"/>
                  </a:lnTo>
                  <a:lnTo>
                    <a:pt x="314" y="1490"/>
                  </a:lnTo>
                  <a:lnTo>
                    <a:pt x="307" y="1496"/>
                  </a:lnTo>
                  <a:close/>
                  <a:moveTo>
                    <a:pt x="357" y="1454"/>
                  </a:moveTo>
                  <a:lnTo>
                    <a:pt x="350" y="1460"/>
                  </a:lnTo>
                  <a:lnTo>
                    <a:pt x="344" y="1467"/>
                  </a:lnTo>
                  <a:lnTo>
                    <a:pt x="341" y="1473"/>
                  </a:lnTo>
                  <a:lnTo>
                    <a:pt x="341" y="1477"/>
                  </a:lnTo>
                  <a:lnTo>
                    <a:pt x="342" y="1478"/>
                  </a:lnTo>
                  <a:lnTo>
                    <a:pt x="345" y="1478"/>
                  </a:lnTo>
                  <a:lnTo>
                    <a:pt x="347" y="1478"/>
                  </a:lnTo>
                  <a:lnTo>
                    <a:pt x="350" y="1477"/>
                  </a:lnTo>
                  <a:lnTo>
                    <a:pt x="358" y="1473"/>
                  </a:lnTo>
                  <a:lnTo>
                    <a:pt x="365" y="1467"/>
                  </a:lnTo>
                  <a:lnTo>
                    <a:pt x="372" y="1460"/>
                  </a:lnTo>
                  <a:lnTo>
                    <a:pt x="378" y="1454"/>
                  </a:lnTo>
                  <a:lnTo>
                    <a:pt x="379" y="1451"/>
                  </a:lnTo>
                  <a:lnTo>
                    <a:pt x="380" y="1448"/>
                  </a:lnTo>
                  <a:lnTo>
                    <a:pt x="382" y="1446"/>
                  </a:lnTo>
                  <a:lnTo>
                    <a:pt x="380" y="1445"/>
                  </a:lnTo>
                  <a:lnTo>
                    <a:pt x="379" y="1444"/>
                  </a:lnTo>
                  <a:lnTo>
                    <a:pt x="377" y="1442"/>
                  </a:lnTo>
                  <a:lnTo>
                    <a:pt x="374" y="1444"/>
                  </a:lnTo>
                  <a:lnTo>
                    <a:pt x="372" y="1445"/>
                  </a:lnTo>
                  <a:lnTo>
                    <a:pt x="365" y="1448"/>
                  </a:lnTo>
                  <a:lnTo>
                    <a:pt x="357" y="1454"/>
                  </a:lnTo>
                  <a:close/>
                </a:path>
              </a:pathLst>
            </a:custGeom>
            <a:solidFill>
              <a:srgbClr val="F0D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8" name="Freeform 72"/>
            <p:cNvSpPr>
              <a:spLocks noEditPoints="1"/>
            </p:cNvSpPr>
            <p:nvPr userDrawn="1"/>
          </p:nvSpPr>
          <p:spPr bwMode="auto">
            <a:xfrm>
              <a:off x="6386513" y="2482850"/>
              <a:ext cx="203200" cy="863600"/>
            </a:xfrm>
            <a:custGeom>
              <a:avLst/>
              <a:gdLst>
                <a:gd name="T0" fmla="*/ 26 w 385"/>
                <a:gd name="T1" fmla="*/ 1162 h 1631"/>
                <a:gd name="T2" fmla="*/ 23 w 385"/>
                <a:gd name="T3" fmla="*/ 998 h 1631"/>
                <a:gd name="T4" fmla="*/ 0 w 385"/>
                <a:gd name="T5" fmla="*/ 870 h 1631"/>
                <a:gd name="T6" fmla="*/ 38 w 385"/>
                <a:gd name="T7" fmla="*/ 716 h 1631"/>
                <a:gd name="T8" fmla="*/ 77 w 385"/>
                <a:gd name="T9" fmla="*/ 519 h 1631"/>
                <a:gd name="T10" fmla="*/ 2 w 385"/>
                <a:gd name="T11" fmla="*/ 457 h 1631"/>
                <a:gd name="T12" fmla="*/ 2 w 385"/>
                <a:gd name="T13" fmla="*/ 353 h 1631"/>
                <a:gd name="T14" fmla="*/ 0 w 385"/>
                <a:gd name="T15" fmla="*/ 240 h 1631"/>
                <a:gd name="T16" fmla="*/ 345 w 385"/>
                <a:gd name="T17" fmla="*/ 46 h 1631"/>
                <a:gd name="T18" fmla="*/ 341 w 385"/>
                <a:gd name="T19" fmla="*/ 66 h 1631"/>
                <a:gd name="T20" fmla="*/ 385 w 385"/>
                <a:gd name="T21" fmla="*/ 123 h 1631"/>
                <a:gd name="T22" fmla="*/ 385 w 385"/>
                <a:gd name="T23" fmla="*/ 228 h 1631"/>
                <a:gd name="T24" fmla="*/ 374 w 385"/>
                <a:gd name="T25" fmla="*/ 314 h 1631"/>
                <a:gd name="T26" fmla="*/ 286 w 385"/>
                <a:gd name="T27" fmla="*/ 493 h 1631"/>
                <a:gd name="T28" fmla="*/ 316 w 385"/>
                <a:gd name="T29" fmla="*/ 621 h 1631"/>
                <a:gd name="T30" fmla="*/ 385 w 385"/>
                <a:gd name="T31" fmla="*/ 832 h 1631"/>
                <a:gd name="T32" fmla="*/ 362 w 385"/>
                <a:gd name="T33" fmla="*/ 947 h 1631"/>
                <a:gd name="T34" fmla="*/ 381 w 385"/>
                <a:gd name="T35" fmla="*/ 1485 h 1631"/>
                <a:gd name="T36" fmla="*/ 136 w 385"/>
                <a:gd name="T37" fmla="*/ 175 h 1631"/>
                <a:gd name="T38" fmla="*/ 230 w 385"/>
                <a:gd name="T39" fmla="*/ 126 h 1631"/>
                <a:gd name="T40" fmla="*/ 32 w 385"/>
                <a:gd name="T41" fmla="*/ 295 h 1631"/>
                <a:gd name="T42" fmla="*/ 132 w 385"/>
                <a:gd name="T43" fmla="*/ 244 h 1631"/>
                <a:gd name="T44" fmla="*/ 149 w 385"/>
                <a:gd name="T45" fmla="*/ 268 h 1631"/>
                <a:gd name="T46" fmla="*/ 3 w 385"/>
                <a:gd name="T47" fmla="*/ 413 h 1631"/>
                <a:gd name="T48" fmla="*/ 113 w 385"/>
                <a:gd name="T49" fmla="*/ 360 h 1631"/>
                <a:gd name="T50" fmla="*/ 225 w 385"/>
                <a:gd name="T51" fmla="*/ 306 h 1631"/>
                <a:gd name="T52" fmla="*/ 110 w 385"/>
                <a:gd name="T53" fmla="*/ 438 h 1631"/>
                <a:gd name="T54" fmla="*/ 238 w 385"/>
                <a:gd name="T55" fmla="*/ 378 h 1631"/>
                <a:gd name="T56" fmla="*/ 152 w 385"/>
                <a:gd name="T57" fmla="*/ 473 h 1631"/>
                <a:gd name="T58" fmla="*/ 90 w 385"/>
                <a:gd name="T59" fmla="*/ 549 h 1631"/>
                <a:gd name="T60" fmla="*/ 35 w 385"/>
                <a:gd name="T61" fmla="*/ 638 h 1631"/>
                <a:gd name="T62" fmla="*/ 9 w 385"/>
                <a:gd name="T63" fmla="*/ 682 h 1631"/>
                <a:gd name="T64" fmla="*/ 114 w 385"/>
                <a:gd name="T65" fmla="*/ 644 h 1631"/>
                <a:gd name="T66" fmla="*/ 127 w 385"/>
                <a:gd name="T67" fmla="*/ 689 h 1631"/>
                <a:gd name="T68" fmla="*/ 130 w 385"/>
                <a:gd name="T69" fmla="*/ 728 h 1631"/>
                <a:gd name="T70" fmla="*/ 138 w 385"/>
                <a:gd name="T71" fmla="*/ 765 h 1631"/>
                <a:gd name="T72" fmla="*/ 145 w 385"/>
                <a:gd name="T73" fmla="*/ 803 h 1631"/>
                <a:gd name="T74" fmla="*/ 143 w 385"/>
                <a:gd name="T75" fmla="*/ 836 h 1631"/>
                <a:gd name="T76" fmla="*/ 157 w 385"/>
                <a:gd name="T77" fmla="*/ 889 h 1631"/>
                <a:gd name="T78" fmla="*/ 383 w 385"/>
                <a:gd name="T79" fmla="*/ 720 h 1631"/>
                <a:gd name="T80" fmla="*/ 273 w 385"/>
                <a:gd name="T81" fmla="*/ 849 h 1631"/>
                <a:gd name="T82" fmla="*/ 153 w 385"/>
                <a:gd name="T83" fmla="*/ 1009 h 1631"/>
                <a:gd name="T84" fmla="*/ 113 w 385"/>
                <a:gd name="T85" fmla="*/ 1085 h 1631"/>
                <a:gd name="T86" fmla="*/ 293 w 385"/>
                <a:gd name="T87" fmla="*/ 959 h 1631"/>
                <a:gd name="T88" fmla="*/ 141 w 385"/>
                <a:gd name="T89" fmla="*/ 1136 h 1631"/>
                <a:gd name="T90" fmla="*/ 322 w 385"/>
                <a:gd name="T91" fmla="*/ 994 h 1631"/>
                <a:gd name="T92" fmla="*/ 179 w 385"/>
                <a:gd name="T93" fmla="*/ 1168 h 1631"/>
                <a:gd name="T94" fmla="*/ 310 w 385"/>
                <a:gd name="T95" fmla="*/ 1050 h 1631"/>
                <a:gd name="T96" fmla="*/ 99 w 385"/>
                <a:gd name="T97" fmla="*/ 1288 h 1631"/>
                <a:gd name="T98" fmla="*/ 293 w 385"/>
                <a:gd name="T99" fmla="*/ 1142 h 1631"/>
                <a:gd name="T100" fmla="*/ 50 w 385"/>
                <a:gd name="T101" fmla="*/ 1409 h 1631"/>
                <a:gd name="T102" fmla="*/ 138 w 385"/>
                <a:gd name="T103" fmla="*/ 1339 h 1631"/>
                <a:gd name="T104" fmla="*/ 279 w 385"/>
                <a:gd name="T105" fmla="*/ 1228 h 1631"/>
                <a:gd name="T106" fmla="*/ 72 w 385"/>
                <a:gd name="T107" fmla="*/ 1480 h 1631"/>
                <a:gd name="T108" fmla="*/ 193 w 385"/>
                <a:gd name="T109" fmla="*/ 1371 h 1631"/>
                <a:gd name="T110" fmla="*/ 341 w 385"/>
                <a:gd name="T111" fmla="*/ 1270 h 1631"/>
                <a:gd name="T112" fmla="*/ 119 w 385"/>
                <a:gd name="T113" fmla="*/ 1528 h 1631"/>
                <a:gd name="T114" fmla="*/ 235 w 385"/>
                <a:gd name="T115" fmla="*/ 1430 h 1631"/>
                <a:gd name="T116" fmla="*/ 334 w 385"/>
                <a:gd name="T117" fmla="*/ 1358 h 1631"/>
                <a:gd name="T118" fmla="*/ 225 w 385"/>
                <a:gd name="T119" fmla="*/ 1511 h 1631"/>
                <a:gd name="T120" fmla="*/ 331 w 385"/>
                <a:gd name="T121" fmla="*/ 1423 h 1631"/>
                <a:gd name="T122" fmla="*/ 279 w 385"/>
                <a:gd name="T123" fmla="*/ 1577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631">
                  <a:moveTo>
                    <a:pt x="0" y="1631"/>
                  </a:moveTo>
                  <a:lnTo>
                    <a:pt x="0" y="1613"/>
                  </a:lnTo>
                  <a:lnTo>
                    <a:pt x="4" y="1610"/>
                  </a:lnTo>
                  <a:lnTo>
                    <a:pt x="9" y="1607"/>
                  </a:lnTo>
                  <a:lnTo>
                    <a:pt x="14" y="1607"/>
                  </a:lnTo>
                  <a:lnTo>
                    <a:pt x="15" y="1609"/>
                  </a:lnTo>
                  <a:lnTo>
                    <a:pt x="15" y="1612"/>
                  </a:lnTo>
                  <a:lnTo>
                    <a:pt x="13" y="1617"/>
                  </a:lnTo>
                  <a:lnTo>
                    <a:pt x="8" y="1623"/>
                  </a:lnTo>
                  <a:lnTo>
                    <a:pt x="1" y="1630"/>
                  </a:lnTo>
                  <a:lnTo>
                    <a:pt x="0" y="1631"/>
                  </a:lnTo>
                  <a:close/>
                  <a:moveTo>
                    <a:pt x="0" y="1541"/>
                  </a:moveTo>
                  <a:lnTo>
                    <a:pt x="0" y="1536"/>
                  </a:lnTo>
                  <a:lnTo>
                    <a:pt x="0" y="1536"/>
                  </a:lnTo>
                  <a:lnTo>
                    <a:pt x="0" y="1539"/>
                  </a:lnTo>
                  <a:lnTo>
                    <a:pt x="0" y="1541"/>
                  </a:lnTo>
                  <a:close/>
                  <a:moveTo>
                    <a:pt x="0" y="1389"/>
                  </a:moveTo>
                  <a:lnTo>
                    <a:pt x="0" y="1376"/>
                  </a:lnTo>
                  <a:lnTo>
                    <a:pt x="2" y="1376"/>
                  </a:lnTo>
                  <a:lnTo>
                    <a:pt x="3" y="1377"/>
                  </a:lnTo>
                  <a:lnTo>
                    <a:pt x="4" y="1379"/>
                  </a:lnTo>
                  <a:lnTo>
                    <a:pt x="3" y="1382"/>
                  </a:lnTo>
                  <a:lnTo>
                    <a:pt x="2" y="1385"/>
                  </a:lnTo>
                  <a:lnTo>
                    <a:pt x="0" y="1389"/>
                  </a:lnTo>
                  <a:close/>
                  <a:moveTo>
                    <a:pt x="0" y="1320"/>
                  </a:moveTo>
                  <a:lnTo>
                    <a:pt x="0" y="1297"/>
                  </a:lnTo>
                  <a:lnTo>
                    <a:pt x="8" y="1291"/>
                  </a:lnTo>
                  <a:lnTo>
                    <a:pt x="16" y="1288"/>
                  </a:lnTo>
                  <a:lnTo>
                    <a:pt x="20" y="1287"/>
                  </a:lnTo>
                  <a:lnTo>
                    <a:pt x="22" y="1287"/>
                  </a:lnTo>
                  <a:lnTo>
                    <a:pt x="25" y="1287"/>
                  </a:lnTo>
                  <a:lnTo>
                    <a:pt x="26" y="1288"/>
                  </a:lnTo>
                  <a:lnTo>
                    <a:pt x="26" y="1290"/>
                  </a:lnTo>
                  <a:lnTo>
                    <a:pt x="25" y="1293"/>
                  </a:lnTo>
                  <a:lnTo>
                    <a:pt x="23" y="1296"/>
                  </a:lnTo>
                  <a:lnTo>
                    <a:pt x="21" y="1300"/>
                  </a:lnTo>
                  <a:lnTo>
                    <a:pt x="13" y="1308"/>
                  </a:lnTo>
                  <a:lnTo>
                    <a:pt x="3" y="1318"/>
                  </a:lnTo>
                  <a:lnTo>
                    <a:pt x="1" y="1319"/>
                  </a:lnTo>
                  <a:lnTo>
                    <a:pt x="0" y="1320"/>
                  </a:lnTo>
                  <a:close/>
                  <a:moveTo>
                    <a:pt x="0" y="1189"/>
                  </a:moveTo>
                  <a:lnTo>
                    <a:pt x="0" y="1165"/>
                  </a:lnTo>
                  <a:lnTo>
                    <a:pt x="10" y="1158"/>
                  </a:lnTo>
                  <a:lnTo>
                    <a:pt x="19" y="1154"/>
                  </a:lnTo>
                  <a:lnTo>
                    <a:pt x="22" y="1152"/>
                  </a:lnTo>
                  <a:lnTo>
                    <a:pt x="25" y="1152"/>
                  </a:lnTo>
                  <a:lnTo>
                    <a:pt x="27" y="1152"/>
                  </a:lnTo>
                  <a:lnTo>
                    <a:pt x="28" y="1154"/>
                  </a:lnTo>
                  <a:lnTo>
                    <a:pt x="29" y="1156"/>
                  </a:lnTo>
                  <a:lnTo>
                    <a:pt x="28" y="1158"/>
                  </a:lnTo>
                  <a:lnTo>
                    <a:pt x="26" y="1162"/>
                  </a:lnTo>
                  <a:lnTo>
                    <a:pt x="23" y="1167"/>
                  </a:lnTo>
                  <a:lnTo>
                    <a:pt x="14" y="1176"/>
                  </a:lnTo>
                  <a:lnTo>
                    <a:pt x="2" y="1187"/>
                  </a:lnTo>
                  <a:lnTo>
                    <a:pt x="1" y="1188"/>
                  </a:lnTo>
                  <a:lnTo>
                    <a:pt x="0" y="1189"/>
                  </a:lnTo>
                  <a:close/>
                  <a:moveTo>
                    <a:pt x="0" y="1122"/>
                  </a:moveTo>
                  <a:lnTo>
                    <a:pt x="0" y="1114"/>
                  </a:lnTo>
                  <a:lnTo>
                    <a:pt x="0" y="1116"/>
                  </a:lnTo>
                  <a:lnTo>
                    <a:pt x="0" y="1116"/>
                  </a:lnTo>
                  <a:lnTo>
                    <a:pt x="1" y="1118"/>
                  </a:lnTo>
                  <a:lnTo>
                    <a:pt x="0" y="1122"/>
                  </a:lnTo>
                  <a:close/>
                  <a:moveTo>
                    <a:pt x="0" y="1061"/>
                  </a:moveTo>
                  <a:lnTo>
                    <a:pt x="0" y="1054"/>
                  </a:lnTo>
                  <a:lnTo>
                    <a:pt x="3" y="1048"/>
                  </a:lnTo>
                  <a:lnTo>
                    <a:pt x="10" y="1040"/>
                  </a:lnTo>
                  <a:lnTo>
                    <a:pt x="19" y="1031"/>
                  </a:lnTo>
                  <a:lnTo>
                    <a:pt x="29" y="1023"/>
                  </a:lnTo>
                  <a:lnTo>
                    <a:pt x="44" y="1013"/>
                  </a:lnTo>
                  <a:lnTo>
                    <a:pt x="56" y="1006"/>
                  </a:lnTo>
                  <a:lnTo>
                    <a:pt x="60" y="1004"/>
                  </a:lnTo>
                  <a:lnTo>
                    <a:pt x="65" y="1003"/>
                  </a:lnTo>
                  <a:lnTo>
                    <a:pt x="67" y="1003"/>
                  </a:lnTo>
                  <a:lnTo>
                    <a:pt x="70" y="1004"/>
                  </a:lnTo>
                  <a:lnTo>
                    <a:pt x="70" y="1006"/>
                  </a:lnTo>
                  <a:lnTo>
                    <a:pt x="69" y="1009"/>
                  </a:lnTo>
                  <a:lnTo>
                    <a:pt x="66" y="1013"/>
                  </a:lnTo>
                  <a:lnTo>
                    <a:pt x="63" y="1018"/>
                  </a:lnTo>
                  <a:lnTo>
                    <a:pt x="53" y="1029"/>
                  </a:lnTo>
                  <a:lnTo>
                    <a:pt x="39" y="1040"/>
                  </a:lnTo>
                  <a:lnTo>
                    <a:pt x="26" y="1049"/>
                  </a:lnTo>
                  <a:lnTo>
                    <a:pt x="14" y="1056"/>
                  </a:lnTo>
                  <a:lnTo>
                    <a:pt x="9" y="1059"/>
                  </a:lnTo>
                  <a:lnTo>
                    <a:pt x="6" y="1060"/>
                  </a:lnTo>
                  <a:lnTo>
                    <a:pt x="2" y="1061"/>
                  </a:lnTo>
                  <a:lnTo>
                    <a:pt x="0" y="1061"/>
                  </a:lnTo>
                  <a:close/>
                  <a:moveTo>
                    <a:pt x="0" y="1015"/>
                  </a:moveTo>
                  <a:lnTo>
                    <a:pt x="0" y="993"/>
                  </a:lnTo>
                  <a:lnTo>
                    <a:pt x="6" y="987"/>
                  </a:lnTo>
                  <a:lnTo>
                    <a:pt x="13" y="981"/>
                  </a:lnTo>
                  <a:lnTo>
                    <a:pt x="28" y="971"/>
                  </a:lnTo>
                  <a:lnTo>
                    <a:pt x="40" y="964"/>
                  </a:lnTo>
                  <a:lnTo>
                    <a:pt x="46" y="961"/>
                  </a:lnTo>
                  <a:lnTo>
                    <a:pt x="51" y="960"/>
                  </a:lnTo>
                  <a:lnTo>
                    <a:pt x="53" y="960"/>
                  </a:lnTo>
                  <a:lnTo>
                    <a:pt x="56" y="961"/>
                  </a:lnTo>
                  <a:lnTo>
                    <a:pt x="56" y="964"/>
                  </a:lnTo>
                  <a:lnTo>
                    <a:pt x="54" y="966"/>
                  </a:lnTo>
                  <a:lnTo>
                    <a:pt x="52" y="971"/>
                  </a:lnTo>
                  <a:lnTo>
                    <a:pt x="48" y="975"/>
                  </a:lnTo>
                  <a:lnTo>
                    <a:pt x="38" y="986"/>
                  </a:lnTo>
                  <a:lnTo>
                    <a:pt x="23" y="998"/>
                  </a:lnTo>
                  <a:lnTo>
                    <a:pt x="10" y="1007"/>
                  </a:lnTo>
                  <a:lnTo>
                    <a:pt x="0" y="1015"/>
                  </a:lnTo>
                  <a:close/>
                  <a:moveTo>
                    <a:pt x="0" y="965"/>
                  </a:moveTo>
                  <a:lnTo>
                    <a:pt x="0" y="941"/>
                  </a:lnTo>
                  <a:lnTo>
                    <a:pt x="2" y="939"/>
                  </a:lnTo>
                  <a:lnTo>
                    <a:pt x="18" y="928"/>
                  </a:lnTo>
                  <a:lnTo>
                    <a:pt x="31" y="920"/>
                  </a:lnTo>
                  <a:lnTo>
                    <a:pt x="37" y="917"/>
                  </a:lnTo>
                  <a:lnTo>
                    <a:pt x="41" y="916"/>
                  </a:lnTo>
                  <a:lnTo>
                    <a:pt x="44" y="916"/>
                  </a:lnTo>
                  <a:lnTo>
                    <a:pt x="46" y="917"/>
                  </a:lnTo>
                  <a:lnTo>
                    <a:pt x="46" y="920"/>
                  </a:lnTo>
                  <a:lnTo>
                    <a:pt x="45" y="923"/>
                  </a:lnTo>
                  <a:lnTo>
                    <a:pt x="42" y="927"/>
                  </a:lnTo>
                  <a:lnTo>
                    <a:pt x="38" y="931"/>
                  </a:lnTo>
                  <a:lnTo>
                    <a:pt x="27" y="943"/>
                  </a:lnTo>
                  <a:lnTo>
                    <a:pt x="12" y="955"/>
                  </a:lnTo>
                  <a:lnTo>
                    <a:pt x="6" y="960"/>
                  </a:lnTo>
                  <a:lnTo>
                    <a:pt x="0" y="965"/>
                  </a:lnTo>
                  <a:close/>
                  <a:moveTo>
                    <a:pt x="0" y="916"/>
                  </a:moveTo>
                  <a:lnTo>
                    <a:pt x="0" y="892"/>
                  </a:lnTo>
                  <a:lnTo>
                    <a:pt x="15" y="882"/>
                  </a:lnTo>
                  <a:lnTo>
                    <a:pt x="27" y="874"/>
                  </a:lnTo>
                  <a:lnTo>
                    <a:pt x="33" y="872"/>
                  </a:lnTo>
                  <a:lnTo>
                    <a:pt x="37" y="871"/>
                  </a:lnTo>
                  <a:lnTo>
                    <a:pt x="40" y="871"/>
                  </a:lnTo>
                  <a:lnTo>
                    <a:pt x="41" y="871"/>
                  </a:lnTo>
                  <a:lnTo>
                    <a:pt x="42" y="873"/>
                  </a:lnTo>
                  <a:lnTo>
                    <a:pt x="40" y="877"/>
                  </a:lnTo>
                  <a:lnTo>
                    <a:pt x="38" y="882"/>
                  </a:lnTo>
                  <a:lnTo>
                    <a:pt x="34" y="886"/>
                  </a:lnTo>
                  <a:lnTo>
                    <a:pt x="22" y="898"/>
                  </a:lnTo>
                  <a:lnTo>
                    <a:pt x="7" y="911"/>
                  </a:lnTo>
                  <a:lnTo>
                    <a:pt x="3" y="914"/>
                  </a:lnTo>
                  <a:lnTo>
                    <a:pt x="0" y="916"/>
                  </a:lnTo>
                  <a:close/>
                  <a:moveTo>
                    <a:pt x="0" y="870"/>
                  </a:moveTo>
                  <a:lnTo>
                    <a:pt x="0" y="846"/>
                  </a:lnTo>
                  <a:lnTo>
                    <a:pt x="15" y="835"/>
                  </a:lnTo>
                  <a:lnTo>
                    <a:pt x="28" y="827"/>
                  </a:lnTo>
                  <a:lnTo>
                    <a:pt x="34" y="826"/>
                  </a:lnTo>
                  <a:lnTo>
                    <a:pt x="38" y="823"/>
                  </a:lnTo>
                  <a:lnTo>
                    <a:pt x="41" y="823"/>
                  </a:lnTo>
                  <a:lnTo>
                    <a:pt x="42" y="824"/>
                  </a:lnTo>
                  <a:lnTo>
                    <a:pt x="44" y="827"/>
                  </a:lnTo>
                  <a:lnTo>
                    <a:pt x="41" y="830"/>
                  </a:lnTo>
                  <a:lnTo>
                    <a:pt x="39" y="835"/>
                  </a:lnTo>
                  <a:lnTo>
                    <a:pt x="34" y="840"/>
                  </a:lnTo>
                  <a:lnTo>
                    <a:pt x="22" y="852"/>
                  </a:lnTo>
                  <a:lnTo>
                    <a:pt x="6" y="865"/>
                  </a:lnTo>
                  <a:lnTo>
                    <a:pt x="3" y="867"/>
                  </a:lnTo>
                  <a:lnTo>
                    <a:pt x="0" y="870"/>
                  </a:lnTo>
                  <a:close/>
                  <a:moveTo>
                    <a:pt x="0" y="826"/>
                  </a:moveTo>
                  <a:lnTo>
                    <a:pt x="0" y="802"/>
                  </a:lnTo>
                  <a:lnTo>
                    <a:pt x="1" y="801"/>
                  </a:lnTo>
                  <a:lnTo>
                    <a:pt x="18" y="789"/>
                  </a:lnTo>
                  <a:lnTo>
                    <a:pt x="33" y="779"/>
                  </a:lnTo>
                  <a:lnTo>
                    <a:pt x="39" y="777"/>
                  </a:lnTo>
                  <a:lnTo>
                    <a:pt x="45" y="776"/>
                  </a:lnTo>
                  <a:lnTo>
                    <a:pt x="48" y="775"/>
                  </a:lnTo>
                  <a:lnTo>
                    <a:pt x="50" y="776"/>
                  </a:lnTo>
                  <a:lnTo>
                    <a:pt x="50" y="778"/>
                  </a:lnTo>
                  <a:lnTo>
                    <a:pt x="48" y="782"/>
                  </a:lnTo>
                  <a:lnTo>
                    <a:pt x="45" y="786"/>
                  </a:lnTo>
                  <a:lnTo>
                    <a:pt x="40" y="791"/>
                  </a:lnTo>
                  <a:lnTo>
                    <a:pt x="27" y="804"/>
                  </a:lnTo>
                  <a:lnTo>
                    <a:pt x="10" y="817"/>
                  </a:lnTo>
                  <a:lnTo>
                    <a:pt x="6" y="822"/>
                  </a:lnTo>
                  <a:lnTo>
                    <a:pt x="0" y="826"/>
                  </a:lnTo>
                  <a:close/>
                  <a:moveTo>
                    <a:pt x="0" y="783"/>
                  </a:moveTo>
                  <a:lnTo>
                    <a:pt x="0" y="760"/>
                  </a:lnTo>
                  <a:lnTo>
                    <a:pt x="6" y="756"/>
                  </a:lnTo>
                  <a:lnTo>
                    <a:pt x="10" y="752"/>
                  </a:lnTo>
                  <a:lnTo>
                    <a:pt x="29" y="739"/>
                  </a:lnTo>
                  <a:lnTo>
                    <a:pt x="45" y="729"/>
                  </a:lnTo>
                  <a:lnTo>
                    <a:pt x="52" y="727"/>
                  </a:lnTo>
                  <a:lnTo>
                    <a:pt x="57" y="725"/>
                  </a:lnTo>
                  <a:lnTo>
                    <a:pt x="60" y="725"/>
                  </a:lnTo>
                  <a:lnTo>
                    <a:pt x="63" y="725"/>
                  </a:lnTo>
                  <a:lnTo>
                    <a:pt x="63" y="727"/>
                  </a:lnTo>
                  <a:lnTo>
                    <a:pt x="60" y="731"/>
                  </a:lnTo>
                  <a:lnTo>
                    <a:pt x="57" y="735"/>
                  </a:lnTo>
                  <a:lnTo>
                    <a:pt x="52" y="741"/>
                  </a:lnTo>
                  <a:lnTo>
                    <a:pt x="39" y="754"/>
                  </a:lnTo>
                  <a:lnTo>
                    <a:pt x="21" y="769"/>
                  </a:lnTo>
                  <a:lnTo>
                    <a:pt x="10" y="776"/>
                  </a:lnTo>
                  <a:lnTo>
                    <a:pt x="0" y="783"/>
                  </a:lnTo>
                  <a:close/>
                  <a:moveTo>
                    <a:pt x="0" y="741"/>
                  </a:moveTo>
                  <a:lnTo>
                    <a:pt x="0" y="724"/>
                  </a:lnTo>
                  <a:lnTo>
                    <a:pt x="12" y="712"/>
                  </a:lnTo>
                  <a:lnTo>
                    <a:pt x="27" y="700"/>
                  </a:lnTo>
                  <a:lnTo>
                    <a:pt x="46" y="687"/>
                  </a:lnTo>
                  <a:lnTo>
                    <a:pt x="63" y="677"/>
                  </a:lnTo>
                  <a:lnTo>
                    <a:pt x="70" y="674"/>
                  </a:lnTo>
                  <a:lnTo>
                    <a:pt x="75" y="672"/>
                  </a:lnTo>
                  <a:lnTo>
                    <a:pt x="78" y="671"/>
                  </a:lnTo>
                  <a:lnTo>
                    <a:pt x="80" y="672"/>
                  </a:lnTo>
                  <a:lnTo>
                    <a:pt x="80" y="675"/>
                  </a:lnTo>
                  <a:lnTo>
                    <a:pt x="78" y="678"/>
                  </a:lnTo>
                  <a:lnTo>
                    <a:pt x="75" y="683"/>
                  </a:lnTo>
                  <a:lnTo>
                    <a:pt x="70" y="689"/>
                  </a:lnTo>
                  <a:lnTo>
                    <a:pt x="56" y="702"/>
                  </a:lnTo>
                  <a:lnTo>
                    <a:pt x="38" y="716"/>
                  </a:lnTo>
                  <a:lnTo>
                    <a:pt x="27" y="725"/>
                  </a:lnTo>
                  <a:lnTo>
                    <a:pt x="16" y="731"/>
                  </a:lnTo>
                  <a:lnTo>
                    <a:pt x="8" y="737"/>
                  </a:lnTo>
                  <a:lnTo>
                    <a:pt x="0" y="741"/>
                  </a:lnTo>
                  <a:close/>
                  <a:moveTo>
                    <a:pt x="0" y="638"/>
                  </a:moveTo>
                  <a:lnTo>
                    <a:pt x="0" y="618"/>
                  </a:lnTo>
                  <a:lnTo>
                    <a:pt x="10" y="611"/>
                  </a:lnTo>
                  <a:lnTo>
                    <a:pt x="19" y="607"/>
                  </a:lnTo>
                  <a:lnTo>
                    <a:pt x="25" y="606"/>
                  </a:lnTo>
                  <a:lnTo>
                    <a:pt x="28" y="606"/>
                  </a:lnTo>
                  <a:lnTo>
                    <a:pt x="28" y="608"/>
                  </a:lnTo>
                  <a:lnTo>
                    <a:pt x="27" y="611"/>
                  </a:lnTo>
                  <a:lnTo>
                    <a:pt x="25" y="613"/>
                  </a:lnTo>
                  <a:lnTo>
                    <a:pt x="21" y="618"/>
                  </a:lnTo>
                  <a:lnTo>
                    <a:pt x="12" y="627"/>
                  </a:lnTo>
                  <a:lnTo>
                    <a:pt x="0" y="638"/>
                  </a:lnTo>
                  <a:close/>
                  <a:moveTo>
                    <a:pt x="0" y="606"/>
                  </a:moveTo>
                  <a:lnTo>
                    <a:pt x="0" y="583"/>
                  </a:lnTo>
                  <a:lnTo>
                    <a:pt x="2" y="582"/>
                  </a:lnTo>
                  <a:lnTo>
                    <a:pt x="4" y="580"/>
                  </a:lnTo>
                  <a:lnTo>
                    <a:pt x="26" y="565"/>
                  </a:lnTo>
                  <a:lnTo>
                    <a:pt x="45" y="554"/>
                  </a:lnTo>
                  <a:lnTo>
                    <a:pt x="52" y="550"/>
                  </a:lnTo>
                  <a:lnTo>
                    <a:pt x="58" y="548"/>
                  </a:lnTo>
                  <a:lnTo>
                    <a:pt x="61" y="548"/>
                  </a:lnTo>
                  <a:lnTo>
                    <a:pt x="64" y="548"/>
                  </a:lnTo>
                  <a:lnTo>
                    <a:pt x="64" y="550"/>
                  </a:lnTo>
                  <a:lnTo>
                    <a:pt x="61" y="554"/>
                  </a:lnTo>
                  <a:lnTo>
                    <a:pt x="58" y="560"/>
                  </a:lnTo>
                  <a:lnTo>
                    <a:pt x="52" y="565"/>
                  </a:lnTo>
                  <a:lnTo>
                    <a:pt x="35" y="580"/>
                  </a:lnTo>
                  <a:lnTo>
                    <a:pt x="15" y="595"/>
                  </a:lnTo>
                  <a:lnTo>
                    <a:pt x="7" y="601"/>
                  </a:lnTo>
                  <a:lnTo>
                    <a:pt x="0" y="606"/>
                  </a:lnTo>
                  <a:close/>
                  <a:moveTo>
                    <a:pt x="0" y="569"/>
                  </a:moveTo>
                  <a:lnTo>
                    <a:pt x="0" y="558"/>
                  </a:lnTo>
                  <a:lnTo>
                    <a:pt x="8" y="551"/>
                  </a:lnTo>
                  <a:lnTo>
                    <a:pt x="19" y="542"/>
                  </a:lnTo>
                  <a:lnTo>
                    <a:pt x="31" y="531"/>
                  </a:lnTo>
                  <a:lnTo>
                    <a:pt x="45" y="520"/>
                  </a:lnTo>
                  <a:lnTo>
                    <a:pt x="67" y="505"/>
                  </a:lnTo>
                  <a:lnTo>
                    <a:pt x="86" y="493"/>
                  </a:lnTo>
                  <a:lnTo>
                    <a:pt x="95" y="489"/>
                  </a:lnTo>
                  <a:lnTo>
                    <a:pt x="101" y="487"/>
                  </a:lnTo>
                  <a:lnTo>
                    <a:pt x="105" y="486"/>
                  </a:lnTo>
                  <a:lnTo>
                    <a:pt x="107" y="487"/>
                  </a:lnTo>
                  <a:lnTo>
                    <a:pt x="107" y="489"/>
                  </a:lnTo>
                  <a:lnTo>
                    <a:pt x="104" y="493"/>
                  </a:lnTo>
                  <a:lnTo>
                    <a:pt x="101" y="499"/>
                  </a:lnTo>
                  <a:lnTo>
                    <a:pt x="94" y="505"/>
                  </a:lnTo>
                  <a:lnTo>
                    <a:pt x="77" y="519"/>
                  </a:lnTo>
                  <a:lnTo>
                    <a:pt x="56" y="536"/>
                  </a:lnTo>
                  <a:lnTo>
                    <a:pt x="38" y="548"/>
                  </a:lnTo>
                  <a:lnTo>
                    <a:pt x="22" y="558"/>
                  </a:lnTo>
                  <a:lnTo>
                    <a:pt x="9" y="565"/>
                  </a:lnTo>
                  <a:lnTo>
                    <a:pt x="0" y="569"/>
                  </a:lnTo>
                  <a:close/>
                  <a:moveTo>
                    <a:pt x="0" y="541"/>
                  </a:moveTo>
                  <a:lnTo>
                    <a:pt x="0" y="535"/>
                  </a:lnTo>
                  <a:lnTo>
                    <a:pt x="1" y="535"/>
                  </a:lnTo>
                  <a:lnTo>
                    <a:pt x="2" y="535"/>
                  </a:lnTo>
                  <a:lnTo>
                    <a:pt x="1" y="537"/>
                  </a:lnTo>
                  <a:lnTo>
                    <a:pt x="0" y="541"/>
                  </a:lnTo>
                  <a:close/>
                  <a:moveTo>
                    <a:pt x="0" y="520"/>
                  </a:moveTo>
                  <a:lnTo>
                    <a:pt x="0" y="499"/>
                  </a:lnTo>
                  <a:lnTo>
                    <a:pt x="19" y="486"/>
                  </a:lnTo>
                  <a:lnTo>
                    <a:pt x="34" y="478"/>
                  </a:lnTo>
                  <a:lnTo>
                    <a:pt x="40" y="474"/>
                  </a:lnTo>
                  <a:lnTo>
                    <a:pt x="46" y="473"/>
                  </a:lnTo>
                  <a:lnTo>
                    <a:pt x="48" y="472"/>
                  </a:lnTo>
                  <a:lnTo>
                    <a:pt x="51" y="473"/>
                  </a:lnTo>
                  <a:lnTo>
                    <a:pt x="51" y="475"/>
                  </a:lnTo>
                  <a:lnTo>
                    <a:pt x="48" y="479"/>
                  </a:lnTo>
                  <a:lnTo>
                    <a:pt x="44" y="484"/>
                  </a:lnTo>
                  <a:lnTo>
                    <a:pt x="38" y="489"/>
                  </a:lnTo>
                  <a:lnTo>
                    <a:pt x="21" y="504"/>
                  </a:lnTo>
                  <a:lnTo>
                    <a:pt x="0" y="520"/>
                  </a:lnTo>
                  <a:close/>
                  <a:moveTo>
                    <a:pt x="0" y="491"/>
                  </a:moveTo>
                  <a:lnTo>
                    <a:pt x="0" y="476"/>
                  </a:lnTo>
                  <a:lnTo>
                    <a:pt x="8" y="468"/>
                  </a:lnTo>
                  <a:lnTo>
                    <a:pt x="18" y="461"/>
                  </a:lnTo>
                  <a:lnTo>
                    <a:pt x="28" y="453"/>
                  </a:lnTo>
                  <a:lnTo>
                    <a:pt x="40" y="443"/>
                  </a:lnTo>
                  <a:lnTo>
                    <a:pt x="65" y="426"/>
                  </a:lnTo>
                  <a:lnTo>
                    <a:pt x="85" y="415"/>
                  </a:lnTo>
                  <a:lnTo>
                    <a:pt x="94" y="410"/>
                  </a:lnTo>
                  <a:lnTo>
                    <a:pt x="99" y="407"/>
                  </a:lnTo>
                  <a:lnTo>
                    <a:pt x="104" y="406"/>
                  </a:lnTo>
                  <a:lnTo>
                    <a:pt x="107" y="407"/>
                  </a:lnTo>
                  <a:lnTo>
                    <a:pt x="107" y="410"/>
                  </a:lnTo>
                  <a:lnTo>
                    <a:pt x="103" y="413"/>
                  </a:lnTo>
                  <a:lnTo>
                    <a:pt x="98" y="419"/>
                  </a:lnTo>
                  <a:lnTo>
                    <a:pt x="92" y="425"/>
                  </a:lnTo>
                  <a:lnTo>
                    <a:pt x="73" y="441"/>
                  </a:lnTo>
                  <a:lnTo>
                    <a:pt x="50" y="459"/>
                  </a:lnTo>
                  <a:lnTo>
                    <a:pt x="35" y="468"/>
                  </a:lnTo>
                  <a:lnTo>
                    <a:pt x="22" y="478"/>
                  </a:lnTo>
                  <a:lnTo>
                    <a:pt x="10" y="485"/>
                  </a:lnTo>
                  <a:lnTo>
                    <a:pt x="0" y="491"/>
                  </a:lnTo>
                  <a:close/>
                  <a:moveTo>
                    <a:pt x="0" y="463"/>
                  </a:moveTo>
                  <a:lnTo>
                    <a:pt x="0" y="457"/>
                  </a:lnTo>
                  <a:lnTo>
                    <a:pt x="1" y="457"/>
                  </a:lnTo>
                  <a:lnTo>
                    <a:pt x="2" y="457"/>
                  </a:lnTo>
                  <a:lnTo>
                    <a:pt x="2" y="460"/>
                  </a:lnTo>
                  <a:lnTo>
                    <a:pt x="0" y="463"/>
                  </a:lnTo>
                  <a:close/>
                  <a:moveTo>
                    <a:pt x="0" y="447"/>
                  </a:moveTo>
                  <a:lnTo>
                    <a:pt x="0" y="426"/>
                  </a:lnTo>
                  <a:lnTo>
                    <a:pt x="23" y="410"/>
                  </a:lnTo>
                  <a:lnTo>
                    <a:pt x="44" y="398"/>
                  </a:lnTo>
                  <a:lnTo>
                    <a:pt x="52" y="393"/>
                  </a:lnTo>
                  <a:lnTo>
                    <a:pt x="58" y="391"/>
                  </a:lnTo>
                  <a:lnTo>
                    <a:pt x="63" y="390"/>
                  </a:lnTo>
                  <a:lnTo>
                    <a:pt x="64" y="390"/>
                  </a:lnTo>
                  <a:lnTo>
                    <a:pt x="64" y="392"/>
                  </a:lnTo>
                  <a:lnTo>
                    <a:pt x="61" y="397"/>
                  </a:lnTo>
                  <a:lnTo>
                    <a:pt x="56" y="402"/>
                  </a:lnTo>
                  <a:lnTo>
                    <a:pt x="48" y="409"/>
                  </a:lnTo>
                  <a:lnTo>
                    <a:pt x="29" y="424"/>
                  </a:lnTo>
                  <a:lnTo>
                    <a:pt x="6" y="443"/>
                  </a:lnTo>
                  <a:lnTo>
                    <a:pt x="0" y="447"/>
                  </a:lnTo>
                  <a:close/>
                  <a:moveTo>
                    <a:pt x="0" y="403"/>
                  </a:moveTo>
                  <a:lnTo>
                    <a:pt x="0" y="386"/>
                  </a:lnTo>
                  <a:lnTo>
                    <a:pt x="12" y="379"/>
                  </a:lnTo>
                  <a:lnTo>
                    <a:pt x="20" y="374"/>
                  </a:lnTo>
                  <a:lnTo>
                    <a:pt x="27" y="372"/>
                  </a:lnTo>
                  <a:lnTo>
                    <a:pt x="29" y="372"/>
                  </a:lnTo>
                  <a:lnTo>
                    <a:pt x="28" y="375"/>
                  </a:lnTo>
                  <a:lnTo>
                    <a:pt x="22" y="383"/>
                  </a:lnTo>
                  <a:lnTo>
                    <a:pt x="13" y="391"/>
                  </a:lnTo>
                  <a:lnTo>
                    <a:pt x="0" y="403"/>
                  </a:lnTo>
                  <a:close/>
                  <a:moveTo>
                    <a:pt x="0" y="381"/>
                  </a:moveTo>
                  <a:lnTo>
                    <a:pt x="0" y="366"/>
                  </a:lnTo>
                  <a:lnTo>
                    <a:pt x="15" y="353"/>
                  </a:lnTo>
                  <a:lnTo>
                    <a:pt x="33" y="341"/>
                  </a:lnTo>
                  <a:lnTo>
                    <a:pt x="60" y="322"/>
                  </a:lnTo>
                  <a:lnTo>
                    <a:pt x="83" y="309"/>
                  </a:lnTo>
                  <a:lnTo>
                    <a:pt x="91" y="303"/>
                  </a:lnTo>
                  <a:lnTo>
                    <a:pt x="98" y="301"/>
                  </a:lnTo>
                  <a:lnTo>
                    <a:pt x="103" y="298"/>
                  </a:lnTo>
                  <a:lnTo>
                    <a:pt x="105" y="299"/>
                  </a:lnTo>
                  <a:lnTo>
                    <a:pt x="105" y="302"/>
                  </a:lnTo>
                  <a:lnTo>
                    <a:pt x="102" y="305"/>
                  </a:lnTo>
                  <a:lnTo>
                    <a:pt x="96" y="311"/>
                  </a:lnTo>
                  <a:lnTo>
                    <a:pt x="89" y="318"/>
                  </a:lnTo>
                  <a:lnTo>
                    <a:pt x="67" y="335"/>
                  </a:lnTo>
                  <a:lnTo>
                    <a:pt x="41" y="354"/>
                  </a:lnTo>
                  <a:lnTo>
                    <a:pt x="29" y="362"/>
                  </a:lnTo>
                  <a:lnTo>
                    <a:pt x="19" y="369"/>
                  </a:lnTo>
                  <a:lnTo>
                    <a:pt x="9" y="375"/>
                  </a:lnTo>
                  <a:lnTo>
                    <a:pt x="0" y="381"/>
                  </a:lnTo>
                  <a:close/>
                  <a:moveTo>
                    <a:pt x="0" y="359"/>
                  </a:moveTo>
                  <a:lnTo>
                    <a:pt x="0" y="353"/>
                  </a:lnTo>
                  <a:lnTo>
                    <a:pt x="1" y="353"/>
                  </a:lnTo>
                  <a:lnTo>
                    <a:pt x="2" y="353"/>
                  </a:lnTo>
                  <a:lnTo>
                    <a:pt x="2" y="355"/>
                  </a:lnTo>
                  <a:lnTo>
                    <a:pt x="0" y="359"/>
                  </a:lnTo>
                  <a:close/>
                  <a:moveTo>
                    <a:pt x="0" y="346"/>
                  </a:moveTo>
                  <a:lnTo>
                    <a:pt x="0" y="328"/>
                  </a:lnTo>
                  <a:lnTo>
                    <a:pt x="4" y="324"/>
                  </a:lnTo>
                  <a:lnTo>
                    <a:pt x="10" y="321"/>
                  </a:lnTo>
                  <a:lnTo>
                    <a:pt x="38" y="302"/>
                  </a:lnTo>
                  <a:lnTo>
                    <a:pt x="61" y="287"/>
                  </a:lnTo>
                  <a:lnTo>
                    <a:pt x="71" y="282"/>
                  </a:lnTo>
                  <a:lnTo>
                    <a:pt x="78" y="279"/>
                  </a:lnTo>
                  <a:lnTo>
                    <a:pt x="83" y="277"/>
                  </a:lnTo>
                  <a:lnTo>
                    <a:pt x="85" y="277"/>
                  </a:lnTo>
                  <a:lnTo>
                    <a:pt x="84" y="279"/>
                  </a:lnTo>
                  <a:lnTo>
                    <a:pt x="80" y="284"/>
                  </a:lnTo>
                  <a:lnTo>
                    <a:pt x="75" y="290"/>
                  </a:lnTo>
                  <a:lnTo>
                    <a:pt x="67" y="296"/>
                  </a:lnTo>
                  <a:lnTo>
                    <a:pt x="46" y="314"/>
                  </a:lnTo>
                  <a:lnTo>
                    <a:pt x="19" y="334"/>
                  </a:lnTo>
                  <a:lnTo>
                    <a:pt x="9" y="340"/>
                  </a:lnTo>
                  <a:lnTo>
                    <a:pt x="0" y="346"/>
                  </a:lnTo>
                  <a:close/>
                  <a:moveTo>
                    <a:pt x="0" y="314"/>
                  </a:moveTo>
                  <a:lnTo>
                    <a:pt x="0" y="296"/>
                  </a:lnTo>
                  <a:lnTo>
                    <a:pt x="27" y="278"/>
                  </a:lnTo>
                  <a:lnTo>
                    <a:pt x="50" y="264"/>
                  </a:lnTo>
                  <a:lnTo>
                    <a:pt x="58" y="259"/>
                  </a:lnTo>
                  <a:lnTo>
                    <a:pt x="65" y="255"/>
                  </a:lnTo>
                  <a:lnTo>
                    <a:pt x="70" y="253"/>
                  </a:lnTo>
                  <a:lnTo>
                    <a:pt x="72" y="254"/>
                  </a:lnTo>
                  <a:lnTo>
                    <a:pt x="71" y="255"/>
                  </a:lnTo>
                  <a:lnTo>
                    <a:pt x="67" y="260"/>
                  </a:lnTo>
                  <a:lnTo>
                    <a:pt x="61" y="266"/>
                  </a:lnTo>
                  <a:lnTo>
                    <a:pt x="53" y="273"/>
                  </a:lnTo>
                  <a:lnTo>
                    <a:pt x="31" y="291"/>
                  </a:lnTo>
                  <a:lnTo>
                    <a:pt x="3" y="311"/>
                  </a:lnTo>
                  <a:lnTo>
                    <a:pt x="0" y="314"/>
                  </a:lnTo>
                  <a:close/>
                  <a:moveTo>
                    <a:pt x="0" y="283"/>
                  </a:moveTo>
                  <a:lnTo>
                    <a:pt x="0" y="266"/>
                  </a:lnTo>
                  <a:lnTo>
                    <a:pt x="25" y="249"/>
                  </a:lnTo>
                  <a:lnTo>
                    <a:pt x="46" y="238"/>
                  </a:lnTo>
                  <a:lnTo>
                    <a:pt x="54" y="233"/>
                  </a:lnTo>
                  <a:lnTo>
                    <a:pt x="60" y="229"/>
                  </a:lnTo>
                  <a:lnTo>
                    <a:pt x="65" y="228"/>
                  </a:lnTo>
                  <a:lnTo>
                    <a:pt x="66" y="228"/>
                  </a:lnTo>
                  <a:lnTo>
                    <a:pt x="66" y="230"/>
                  </a:lnTo>
                  <a:lnTo>
                    <a:pt x="63" y="234"/>
                  </a:lnTo>
                  <a:lnTo>
                    <a:pt x="57" y="240"/>
                  </a:lnTo>
                  <a:lnTo>
                    <a:pt x="48" y="246"/>
                  </a:lnTo>
                  <a:lnTo>
                    <a:pt x="27" y="264"/>
                  </a:lnTo>
                  <a:lnTo>
                    <a:pt x="0" y="283"/>
                  </a:lnTo>
                  <a:close/>
                  <a:moveTo>
                    <a:pt x="0" y="255"/>
                  </a:moveTo>
                  <a:lnTo>
                    <a:pt x="0" y="240"/>
                  </a:lnTo>
                  <a:lnTo>
                    <a:pt x="26" y="223"/>
                  </a:lnTo>
                  <a:lnTo>
                    <a:pt x="47" y="210"/>
                  </a:lnTo>
                  <a:lnTo>
                    <a:pt x="61" y="202"/>
                  </a:lnTo>
                  <a:lnTo>
                    <a:pt x="69" y="201"/>
                  </a:lnTo>
                  <a:lnTo>
                    <a:pt x="67" y="202"/>
                  </a:lnTo>
                  <a:lnTo>
                    <a:pt x="64" y="207"/>
                  </a:lnTo>
                  <a:lnTo>
                    <a:pt x="58" y="211"/>
                  </a:lnTo>
                  <a:lnTo>
                    <a:pt x="50" y="219"/>
                  </a:lnTo>
                  <a:lnTo>
                    <a:pt x="27" y="235"/>
                  </a:lnTo>
                  <a:lnTo>
                    <a:pt x="0" y="255"/>
                  </a:lnTo>
                  <a:close/>
                  <a:moveTo>
                    <a:pt x="0" y="232"/>
                  </a:moveTo>
                  <a:lnTo>
                    <a:pt x="0" y="216"/>
                  </a:lnTo>
                  <a:lnTo>
                    <a:pt x="29" y="197"/>
                  </a:lnTo>
                  <a:lnTo>
                    <a:pt x="53" y="182"/>
                  </a:lnTo>
                  <a:lnTo>
                    <a:pt x="70" y="172"/>
                  </a:lnTo>
                  <a:lnTo>
                    <a:pt x="77" y="170"/>
                  </a:lnTo>
                  <a:lnTo>
                    <a:pt x="75" y="175"/>
                  </a:lnTo>
                  <a:lnTo>
                    <a:pt x="64" y="184"/>
                  </a:lnTo>
                  <a:lnTo>
                    <a:pt x="78" y="173"/>
                  </a:lnTo>
                  <a:lnTo>
                    <a:pt x="95" y="162"/>
                  </a:lnTo>
                  <a:lnTo>
                    <a:pt x="127" y="141"/>
                  </a:lnTo>
                  <a:lnTo>
                    <a:pt x="153" y="125"/>
                  </a:lnTo>
                  <a:lnTo>
                    <a:pt x="164" y="119"/>
                  </a:lnTo>
                  <a:lnTo>
                    <a:pt x="172" y="114"/>
                  </a:lnTo>
                  <a:lnTo>
                    <a:pt x="178" y="113"/>
                  </a:lnTo>
                  <a:lnTo>
                    <a:pt x="180" y="113"/>
                  </a:lnTo>
                  <a:lnTo>
                    <a:pt x="177" y="116"/>
                  </a:lnTo>
                  <a:lnTo>
                    <a:pt x="166" y="126"/>
                  </a:lnTo>
                  <a:lnTo>
                    <a:pt x="181" y="115"/>
                  </a:lnTo>
                  <a:lnTo>
                    <a:pt x="198" y="104"/>
                  </a:lnTo>
                  <a:lnTo>
                    <a:pt x="230" y="83"/>
                  </a:lnTo>
                  <a:lnTo>
                    <a:pt x="258" y="66"/>
                  </a:lnTo>
                  <a:lnTo>
                    <a:pt x="268" y="62"/>
                  </a:lnTo>
                  <a:lnTo>
                    <a:pt x="277" y="57"/>
                  </a:lnTo>
                  <a:lnTo>
                    <a:pt x="281" y="55"/>
                  </a:lnTo>
                  <a:lnTo>
                    <a:pt x="285" y="55"/>
                  </a:lnTo>
                  <a:lnTo>
                    <a:pt x="281" y="59"/>
                  </a:lnTo>
                  <a:lnTo>
                    <a:pt x="271" y="69"/>
                  </a:lnTo>
                  <a:lnTo>
                    <a:pt x="286" y="58"/>
                  </a:lnTo>
                  <a:lnTo>
                    <a:pt x="303" y="47"/>
                  </a:lnTo>
                  <a:lnTo>
                    <a:pt x="329" y="30"/>
                  </a:lnTo>
                  <a:lnTo>
                    <a:pt x="353" y="17"/>
                  </a:lnTo>
                  <a:lnTo>
                    <a:pt x="372" y="6"/>
                  </a:lnTo>
                  <a:lnTo>
                    <a:pt x="385" y="0"/>
                  </a:lnTo>
                  <a:lnTo>
                    <a:pt x="385" y="6"/>
                  </a:lnTo>
                  <a:lnTo>
                    <a:pt x="381" y="8"/>
                  </a:lnTo>
                  <a:lnTo>
                    <a:pt x="376" y="12"/>
                  </a:lnTo>
                  <a:lnTo>
                    <a:pt x="385" y="7"/>
                  </a:lnTo>
                  <a:lnTo>
                    <a:pt x="385" y="24"/>
                  </a:lnTo>
                  <a:lnTo>
                    <a:pt x="363" y="37"/>
                  </a:lnTo>
                  <a:lnTo>
                    <a:pt x="345" y="46"/>
                  </a:lnTo>
                  <a:lnTo>
                    <a:pt x="332" y="52"/>
                  </a:lnTo>
                  <a:lnTo>
                    <a:pt x="328" y="52"/>
                  </a:lnTo>
                  <a:lnTo>
                    <a:pt x="328" y="51"/>
                  </a:lnTo>
                  <a:lnTo>
                    <a:pt x="331" y="47"/>
                  </a:lnTo>
                  <a:lnTo>
                    <a:pt x="337" y="43"/>
                  </a:lnTo>
                  <a:lnTo>
                    <a:pt x="344" y="37"/>
                  </a:lnTo>
                  <a:lnTo>
                    <a:pt x="328" y="47"/>
                  </a:lnTo>
                  <a:lnTo>
                    <a:pt x="310" y="59"/>
                  </a:lnTo>
                  <a:lnTo>
                    <a:pt x="277" y="81"/>
                  </a:lnTo>
                  <a:lnTo>
                    <a:pt x="249" y="97"/>
                  </a:lnTo>
                  <a:lnTo>
                    <a:pt x="238" y="103"/>
                  </a:lnTo>
                  <a:lnTo>
                    <a:pt x="230" y="107"/>
                  </a:lnTo>
                  <a:lnTo>
                    <a:pt x="224" y="109"/>
                  </a:lnTo>
                  <a:lnTo>
                    <a:pt x="222" y="109"/>
                  </a:lnTo>
                  <a:lnTo>
                    <a:pt x="225" y="103"/>
                  </a:lnTo>
                  <a:lnTo>
                    <a:pt x="238" y="93"/>
                  </a:lnTo>
                  <a:lnTo>
                    <a:pt x="222" y="104"/>
                  </a:lnTo>
                  <a:lnTo>
                    <a:pt x="204" y="116"/>
                  </a:lnTo>
                  <a:lnTo>
                    <a:pt x="172" y="137"/>
                  </a:lnTo>
                  <a:lnTo>
                    <a:pt x="145" y="153"/>
                  </a:lnTo>
                  <a:lnTo>
                    <a:pt x="134" y="159"/>
                  </a:lnTo>
                  <a:lnTo>
                    <a:pt x="127" y="164"/>
                  </a:lnTo>
                  <a:lnTo>
                    <a:pt x="121" y="166"/>
                  </a:lnTo>
                  <a:lnTo>
                    <a:pt x="119" y="166"/>
                  </a:lnTo>
                  <a:lnTo>
                    <a:pt x="122" y="160"/>
                  </a:lnTo>
                  <a:lnTo>
                    <a:pt x="135" y="150"/>
                  </a:lnTo>
                  <a:lnTo>
                    <a:pt x="119" y="162"/>
                  </a:lnTo>
                  <a:lnTo>
                    <a:pt x="102" y="173"/>
                  </a:lnTo>
                  <a:lnTo>
                    <a:pt x="70" y="195"/>
                  </a:lnTo>
                  <a:lnTo>
                    <a:pt x="42" y="211"/>
                  </a:lnTo>
                  <a:lnTo>
                    <a:pt x="33" y="217"/>
                  </a:lnTo>
                  <a:lnTo>
                    <a:pt x="25" y="221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20" y="219"/>
                  </a:lnTo>
                  <a:lnTo>
                    <a:pt x="33" y="208"/>
                  </a:lnTo>
                  <a:lnTo>
                    <a:pt x="18" y="220"/>
                  </a:lnTo>
                  <a:lnTo>
                    <a:pt x="0" y="232"/>
                  </a:lnTo>
                  <a:lnTo>
                    <a:pt x="0" y="232"/>
                  </a:lnTo>
                  <a:close/>
                  <a:moveTo>
                    <a:pt x="385" y="34"/>
                  </a:moveTo>
                  <a:lnTo>
                    <a:pt x="385" y="52"/>
                  </a:lnTo>
                  <a:lnTo>
                    <a:pt x="362" y="66"/>
                  </a:lnTo>
                  <a:lnTo>
                    <a:pt x="343" y="77"/>
                  </a:lnTo>
                  <a:lnTo>
                    <a:pt x="336" y="80"/>
                  </a:lnTo>
                  <a:lnTo>
                    <a:pt x="330" y="82"/>
                  </a:lnTo>
                  <a:lnTo>
                    <a:pt x="326" y="83"/>
                  </a:lnTo>
                  <a:lnTo>
                    <a:pt x="325" y="83"/>
                  </a:lnTo>
                  <a:lnTo>
                    <a:pt x="325" y="81"/>
                  </a:lnTo>
                  <a:lnTo>
                    <a:pt x="329" y="77"/>
                  </a:lnTo>
                  <a:lnTo>
                    <a:pt x="334" y="72"/>
                  </a:lnTo>
                  <a:lnTo>
                    <a:pt x="341" y="66"/>
                  </a:lnTo>
                  <a:lnTo>
                    <a:pt x="360" y="52"/>
                  </a:lnTo>
                  <a:lnTo>
                    <a:pt x="385" y="34"/>
                  </a:lnTo>
                  <a:close/>
                  <a:moveTo>
                    <a:pt x="385" y="65"/>
                  </a:moveTo>
                  <a:lnTo>
                    <a:pt x="385" y="84"/>
                  </a:lnTo>
                  <a:lnTo>
                    <a:pt x="363" y="97"/>
                  </a:lnTo>
                  <a:lnTo>
                    <a:pt x="347" y="106"/>
                  </a:lnTo>
                  <a:lnTo>
                    <a:pt x="339" y="109"/>
                  </a:lnTo>
                  <a:lnTo>
                    <a:pt x="335" y="112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09"/>
                  </a:lnTo>
                  <a:lnTo>
                    <a:pt x="332" y="106"/>
                  </a:lnTo>
                  <a:lnTo>
                    <a:pt x="337" y="102"/>
                  </a:lnTo>
                  <a:lnTo>
                    <a:pt x="344" y="96"/>
                  </a:lnTo>
                  <a:lnTo>
                    <a:pt x="362" y="82"/>
                  </a:lnTo>
                  <a:lnTo>
                    <a:pt x="385" y="65"/>
                  </a:lnTo>
                  <a:close/>
                  <a:moveTo>
                    <a:pt x="385" y="90"/>
                  </a:moveTo>
                  <a:lnTo>
                    <a:pt x="385" y="96"/>
                  </a:lnTo>
                  <a:lnTo>
                    <a:pt x="375" y="106"/>
                  </a:lnTo>
                  <a:lnTo>
                    <a:pt x="360" y="118"/>
                  </a:lnTo>
                  <a:lnTo>
                    <a:pt x="339" y="132"/>
                  </a:lnTo>
                  <a:lnTo>
                    <a:pt x="317" y="147"/>
                  </a:lnTo>
                  <a:lnTo>
                    <a:pt x="286" y="166"/>
                  </a:lnTo>
                  <a:lnTo>
                    <a:pt x="261" y="182"/>
                  </a:lnTo>
                  <a:lnTo>
                    <a:pt x="252" y="186"/>
                  </a:lnTo>
                  <a:lnTo>
                    <a:pt x="243" y="190"/>
                  </a:lnTo>
                  <a:lnTo>
                    <a:pt x="238" y="192"/>
                  </a:lnTo>
                  <a:lnTo>
                    <a:pt x="236" y="191"/>
                  </a:lnTo>
                  <a:lnTo>
                    <a:pt x="236" y="189"/>
                  </a:lnTo>
                  <a:lnTo>
                    <a:pt x="240" y="184"/>
                  </a:lnTo>
                  <a:lnTo>
                    <a:pt x="247" y="179"/>
                  </a:lnTo>
                  <a:lnTo>
                    <a:pt x="255" y="171"/>
                  </a:lnTo>
                  <a:lnTo>
                    <a:pt x="278" y="153"/>
                  </a:lnTo>
                  <a:lnTo>
                    <a:pt x="307" y="133"/>
                  </a:lnTo>
                  <a:lnTo>
                    <a:pt x="334" y="118"/>
                  </a:lnTo>
                  <a:lnTo>
                    <a:pt x="356" y="103"/>
                  </a:lnTo>
                  <a:lnTo>
                    <a:pt x="374" y="95"/>
                  </a:lnTo>
                  <a:lnTo>
                    <a:pt x="385" y="90"/>
                  </a:lnTo>
                  <a:close/>
                  <a:moveTo>
                    <a:pt x="385" y="101"/>
                  </a:moveTo>
                  <a:lnTo>
                    <a:pt x="385" y="120"/>
                  </a:lnTo>
                  <a:lnTo>
                    <a:pt x="369" y="128"/>
                  </a:lnTo>
                  <a:lnTo>
                    <a:pt x="356" y="135"/>
                  </a:lnTo>
                  <a:lnTo>
                    <a:pt x="347" y="139"/>
                  </a:lnTo>
                  <a:lnTo>
                    <a:pt x="343" y="138"/>
                  </a:lnTo>
                  <a:lnTo>
                    <a:pt x="343" y="137"/>
                  </a:lnTo>
                  <a:lnTo>
                    <a:pt x="344" y="134"/>
                  </a:lnTo>
                  <a:lnTo>
                    <a:pt x="348" y="131"/>
                  </a:lnTo>
                  <a:lnTo>
                    <a:pt x="354" y="126"/>
                  </a:lnTo>
                  <a:lnTo>
                    <a:pt x="367" y="114"/>
                  </a:lnTo>
                  <a:lnTo>
                    <a:pt x="385" y="101"/>
                  </a:lnTo>
                  <a:close/>
                  <a:moveTo>
                    <a:pt x="385" y="123"/>
                  </a:moveTo>
                  <a:lnTo>
                    <a:pt x="385" y="137"/>
                  </a:lnTo>
                  <a:lnTo>
                    <a:pt x="375" y="145"/>
                  </a:lnTo>
                  <a:lnTo>
                    <a:pt x="362" y="154"/>
                  </a:lnTo>
                  <a:lnTo>
                    <a:pt x="349" y="164"/>
                  </a:lnTo>
                  <a:lnTo>
                    <a:pt x="334" y="173"/>
                  </a:lnTo>
                  <a:lnTo>
                    <a:pt x="305" y="192"/>
                  </a:lnTo>
                  <a:lnTo>
                    <a:pt x="280" y="207"/>
                  </a:lnTo>
                  <a:lnTo>
                    <a:pt x="271" y="211"/>
                  </a:lnTo>
                  <a:lnTo>
                    <a:pt x="263" y="215"/>
                  </a:lnTo>
                  <a:lnTo>
                    <a:pt x="259" y="216"/>
                  </a:lnTo>
                  <a:lnTo>
                    <a:pt x="256" y="215"/>
                  </a:lnTo>
                  <a:lnTo>
                    <a:pt x="256" y="213"/>
                  </a:lnTo>
                  <a:lnTo>
                    <a:pt x="260" y="209"/>
                  </a:lnTo>
                  <a:lnTo>
                    <a:pt x="266" y="203"/>
                  </a:lnTo>
                  <a:lnTo>
                    <a:pt x="274" y="196"/>
                  </a:lnTo>
                  <a:lnTo>
                    <a:pt x="297" y="178"/>
                  </a:lnTo>
                  <a:lnTo>
                    <a:pt x="325" y="159"/>
                  </a:lnTo>
                  <a:lnTo>
                    <a:pt x="342" y="147"/>
                  </a:lnTo>
                  <a:lnTo>
                    <a:pt x="358" y="138"/>
                  </a:lnTo>
                  <a:lnTo>
                    <a:pt x="373" y="129"/>
                  </a:lnTo>
                  <a:lnTo>
                    <a:pt x="385" y="123"/>
                  </a:lnTo>
                  <a:close/>
                  <a:moveTo>
                    <a:pt x="385" y="141"/>
                  </a:moveTo>
                  <a:lnTo>
                    <a:pt x="385" y="157"/>
                  </a:lnTo>
                  <a:lnTo>
                    <a:pt x="376" y="160"/>
                  </a:lnTo>
                  <a:lnTo>
                    <a:pt x="370" y="163"/>
                  </a:lnTo>
                  <a:lnTo>
                    <a:pt x="366" y="164"/>
                  </a:lnTo>
                  <a:lnTo>
                    <a:pt x="363" y="164"/>
                  </a:lnTo>
                  <a:lnTo>
                    <a:pt x="364" y="160"/>
                  </a:lnTo>
                  <a:lnTo>
                    <a:pt x="368" y="156"/>
                  </a:lnTo>
                  <a:lnTo>
                    <a:pt x="375" y="150"/>
                  </a:lnTo>
                  <a:lnTo>
                    <a:pt x="385" y="141"/>
                  </a:lnTo>
                  <a:close/>
                  <a:moveTo>
                    <a:pt x="385" y="160"/>
                  </a:moveTo>
                  <a:lnTo>
                    <a:pt x="385" y="181"/>
                  </a:lnTo>
                  <a:lnTo>
                    <a:pt x="373" y="189"/>
                  </a:lnTo>
                  <a:lnTo>
                    <a:pt x="360" y="198"/>
                  </a:lnTo>
                  <a:lnTo>
                    <a:pt x="331" y="216"/>
                  </a:lnTo>
                  <a:lnTo>
                    <a:pt x="307" y="229"/>
                  </a:lnTo>
                  <a:lnTo>
                    <a:pt x="298" y="234"/>
                  </a:lnTo>
                  <a:lnTo>
                    <a:pt x="291" y="238"/>
                  </a:lnTo>
                  <a:lnTo>
                    <a:pt x="286" y="239"/>
                  </a:lnTo>
                  <a:lnTo>
                    <a:pt x="284" y="239"/>
                  </a:lnTo>
                  <a:lnTo>
                    <a:pt x="284" y="236"/>
                  </a:lnTo>
                  <a:lnTo>
                    <a:pt x="287" y="232"/>
                  </a:lnTo>
                  <a:lnTo>
                    <a:pt x="293" y="226"/>
                  </a:lnTo>
                  <a:lnTo>
                    <a:pt x="301" y="219"/>
                  </a:lnTo>
                  <a:lnTo>
                    <a:pt x="323" y="202"/>
                  </a:lnTo>
                  <a:lnTo>
                    <a:pt x="350" y="183"/>
                  </a:lnTo>
                  <a:lnTo>
                    <a:pt x="368" y="171"/>
                  </a:lnTo>
                  <a:lnTo>
                    <a:pt x="385" y="160"/>
                  </a:lnTo>
                  <a:close/>
                  <a:moveTo>
                    <a:pt x="385" y="204"/>
                  </a:moveTo>
                  <a:lnTo>
                    <a:pt x="385" y="228"/>
                  </a:lnTo>
                  <a:lnTo>
                    <a:pt x="361" y="242"/>
                  </a:lnTo>
                  <a:lnTo>
                    <a:pt x="339" y="254"/>
                  </a:lnTo>
                  <a:lnTo>
                    <a:pt x="332" y="258"/>
                  </a:lnTo>
                  <a:lnTo>
                    <a:pt x="325" y="260"/>
                  </a:lnTo>
                  <a:lnTo>
                    <a:pt x="322" y="261"/>
                  </a:lnTo>
                  <a:lnTo>
                    <a:pt x="319" y="260"/>
                  </a:lnTo>
                  <a:lnTo>
                    <a:pt x="319" y="258"/>
                  </a:lnTo>
                  <a:lnTo>
                    <a:pt x="323" y="253"/>
                  </a:lnTo>
                  <a:lnTo>
                    <a:pt x="328" y="248"/>
                  </a:lnTo>
                  <a:lnTo>
                    <a:pt x="336" y="241"/>
                  </a:lnTo>
                  <a:lnTo>
                    <a:pt x="357" y="224"/>
                  </a:lnTo>
                  <a:lnTo>
                    <a:pt x="383" y="205"/>
                  </a:lnTo>
                  <a:lnTo>
                    <a:pt x="385" y="204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77" y="253"/>
                  </a:lnTo>
                  <a:lnTo>
                    <a:pt x="364" y="264"/>
                  </a:lnTo>
                  <a:lnTo>
                    <a:pt x="347" y="278"/>
                  </a:lnTo>
                  <a:lnTo>
                    <a:pt x="325" y="293"/>
                  </a:lnTo>
                  <a:lnTo>
                    <a:pt x="299" y="310"/>
                  </a:lnTo>
                  <a:lnTo>
                    <a:pt x="277" y="322"/>
                  </a:lnTo>
                  <a:lnTo>
                    <a:pt x="268" y="327"/>
                  </a:lnTo>
                  <a:lnTo>
                    <a:pt x="261" y="329"/>
                  </a:lnTo>
                  <a:lnTo>
                    <a:pt x="256" y="330"/>
                  </a:lnTo>
                  <a:lnTo>
                    <a:pt x="254" y="330"/>
                  </a:lnTo>
                  <a:lnTo>
                    <a:pt x="254" y="328"/>
                  </a:lnTo>
                  <a:lnTo>
                    <a:pt x="256" y="323"/>
                  </a:lnTo>
                  <a:lnTo>
                    <a:pt x="262" y="317"/>
                  </a:lnTo>
                  <a:lnTo>
                    <a:pt x="269" y="311"/>
                  </a:lnTo>
                  <a:lnTo>
                    <a:pt x="290" y="295"/>
                  </a:lnTo>
                  <a:lnTo>
                    <a:pt x="315" y="277"/>
                  </a:lnTo>
                  <a:lnTo>
                    <a:pt x="339" y="261"/>
                  </a:lnTo>
                  <a:lnTo>
                    <a:pt x="360" y="249"/>
                  </a:lnTo>
                  <a:lnTo>
                    <a:pt x="369" y="245"/>
                  </a:lnTo>
                  <a:lnTo>
                    <a:pt x="376" y="241"/>
                  </a:lnTo>
                  <a:lnTo>
                    <a:pt x="381" y="240"/>
                  </a:lnTo>
                  <a:lnTo>
                    <a:pt x="385" y="239"/>
                  </a:lnTo>
                  <a:close/>
                  <a:moveTo>
                    <a:pt x="385" y="257"/>
                  </a:moveTo>
                  <a:lnTo>
                    <a:pt x="385" y="276"/>
                  </a:lnTo>
                  <a:lnTo>
                    <a:pt x="376" y="279"/>
                  </a:lnTo>
                  <a:lnTo>
                    <a:pt x="370" y="282"/>
                  </a:lnTo>
                  <a:lnTo>
                    <a:pt x="366" y="283"/>
                  </a:lnTo>
                  <a:lnTo>
                    <a:pt x="363" y="282"/>
                  </a:lnTo>
                  <a:lnTo>
                    <a:pt x="363" y="278"/>
                  </a:lnTo>
                  <a:lnTo>
                    <a:pt x="368" y="273"/>
                  </a:lnTo>
                  <a:lnTo>
                    <a:pt x="375" y="266"/>
                  </a:lnTo>
                  <a:lnTo>
                    <a:pt x="385" y="257"/>
                  </a:lnTo>
                  <a:close/>
                  <a:moveTo>
                    <a:pt x="385" y="283"/>
                  </a:moveTo>
                  <a:lnTo>
                    <a:pt x="385" y="306"/>
                  </a:lnTo>
                  <a:lnTo>
                    <a:pt x="380" y="310"/>
                  </a:lnTo>
                  <a:lnTo>
                    <a:pt x="374" y="314"/>
                  </a:lnTo>
                  <a:lnTo>
                    <a:pt x="348" y="330"/>
                  </a:lnTo>
                  <a:lnTo>
                    <a:pt x="326" y="342"/>
                  </a:lnTo>
                  <a:lnTo>
                    <a:pt x="318" y="347"/>
                  </a:lnTo>
                  <a:lnTo>
                    <a:pt x="311" y="349"/>
                  </a:lnTo>
                  <a:lnTo>
                    <a:pt x="306" y="350"/>
                  </a:lnTo>
                  <a:lnTo>
                    <a:pt x="304" y="349"/>
                  </a:lnTo>
                  <a:lnTo>
                    <a:pt x="304" y="347"/>
                  </a:lnTo>
                  <a:lnTo>
                    <a:pt x="307" y="342"/>
                  </a:lnTo>
                  <a:lnTo>
                    <a:pt x="312" y="337"/>
                  </a:lnTo>
                  <a:lnTo>
                    <a:pt x="319" y="330"/>
                  </a:lnTo>
                  <a:lnTo>
                    <a:pt x="338" y="315"/>
                  </a:lnTo>
                  <a:lnTo>
                    <a:pt x="363" y="297"/>
                  </a:lnTo>
                  <a:lnTo>
                    <a:pt x="374" y="290"/>
                  </a:lnTo>
                  <a:lnTo>
                    <a:pt x="385" y="283"/>
                  </a:lnTo>
                  <a:close/>
                  <a:moveTo>
                    <a:pt x="385" y="343"/>
                  </a:moveTo>
                  <a:lnTo>
                    <a:pt x="385" y="362"/>
                  </a:lnTo>
                  <a:lnTo>
                    <a:pt x="376" y="367"/>
                  </a:lnTo>
                  <a:lnTo>
                    <a:pt x="370" y="369"/>
                  </a:lnTo>
                  <a:lnTo>
                    <a:pt x="366" y="369"/>
                  </a:lnTo>
                  <a:lnTo>
                    <a:pt x="363" y="368"/>
                  </a:lnTo>
                  <a:lnTo>
                    <a:pt x="363" y="365"/>
                  </a:lnTo>
                  <a:lnTo>
                    <a:pt x="368" y="360"/>
                  </a:lnTo>
                  <a:lnTo>
                    <a:pt x="375" y="352"/>
                  </a:lnTo>
                  <a:lnTo>
                    <a:pt x="385" y="343"/>
                  </a:lnTo>
                  <a:close/>
                  <a:moveTo>
                    <a:pt x="385" y="373"/>
                  </a:moveTo>
                  <a:lnTo>
                    <a:pt x="385" y="399"/>
                  </a:lnTo>
                  <a:lnTo>
                    <a:pt x="383" y="400"/>
                  </a:lnTo>
                  <a:lnTo>
                    <a:pt x="360" y="416"/>
                  </a:lnTo>
                  <a:lnTo>
                    <a:pt x="339" y="426"/>
                  </a:lnTo>
                  <a:lnTo>
                    <a:pt x="331" y="430"/>
                  </a:lnTo>
                  <a:lnTo>
                    <a:pt x="324" y="432"/>
                  </a:lnTo>
                  <a:lnTo>
                    <a:pt x="320" y="434"/>
                  </a:lnTo>
                  <a:lnTo>
                    <a:pt x="318" y="432"/>
                  </a:lnTo>
                  <a:lnTo>
                    <a:pt x="318" y="429"/>
                  </a:lnTo>
                  <a:lnTo>
                    <a:pt x="320" y="425"/>
                  </a:lnTo>
                  <a:lnTo>
                    <a:pt x="325" y="421"/>
                  </a:lnTo>
                  <a:lnTo>
                    <a:pt x="331" y="413"/>
                  </a:lnTo>
                  <a:lnTo>
                    <a:pt x="349" y="399"/>
                  </a:lnTo>
                  <a:lnTo>
                    <a:pt x="372" y="383"/>
                  </a:lnTo>
                  <a:lnTo>
                    <a:pt x="379" y="378"/>
                  </a:lnTo>
                  <a:lnTo>
                    <a:pt x="385" y="373"/>
                  </a:lnTo>
                  <a:close/>
                  <a:moveTo>
                    <a:pt x="385" y="413"/>
                  </a:moveTo>
                  <a:lnTo>
                    <a:pt x="385" y="428"/>
                  </a:lnTo>
                  <a:lnTo>
                    <a:pt x="377" y="435"/>
                  </a:lnTo>
                  <a:lnTo>
                    <a:pt x="367" y="444"/>
                  </a:lnTo>
                  <a:lnTo>
                    <a:pt x="355" y="453"/>
                  </a:lnTo>
                  <a:lnTo>
                    <a:pt x="342" y="462"/>
                  </a:lnTo>
                  <a:lnTo>
                    <a:pt x="319" y="478"/>
                  </a:lnTo>
                  <a:lnTo>
                    <a:pt x="300" y="488"/>
                  </a:lnTo>
                  <a:lnTo>
                    <a:pt x="292" y="492"/>
                  </a:lnTo>
                  <a:lnTo>
                    <a:pt x="286" y="493"/>
                  </a:lnTo>
                  <a:lnTo>
                    <a:pt x="281" y="494"/>
                  </a:lnTo>
                  <a:lnTo>
                    <a:pt x="279" y="493"/>
                  </a:lnTo>
                  <a:lnTo>
                    <a:pt x="279" y="491"/>
                  </a:lnTo>
                  <a:lnTo>
                    <a:pt x="281" y="486"/>
                  </a:lnTo>
                  <a:lnTo>
                    <a:pt x="286" y="481"/>
                  </a:lnTo>
                  <a:lnTo>
                    <a:pt x="292" y="475"/>
                  </a:lnTo>
                  <a:lnTo>
                    <a:pt x="309" y="460"/>
                  </a:lnTo>
                  <a:lnTo>
                    <a:pt x="331" y="444"/>
                  </a:lnTo>
                  <a:lnTo>
                    <a:pt x="347" y="434"/>
                  </a:lnTo>
                  <a:lnTo>
                    <a:pt x="362" y="424"/>
                  </a:lnTo>
                  <a:lnTo>
                    <a:pt x="375" y="418"/>
                  </a:lnTo>
                  <a:lnTo>
                    <a:pt x="385" y="413"/>
                  </a:lnTo>
                  <a:close/>
                  <a:moveTo>
                    <a:pt x="385" y="481"/>
                  </a:moveTo>
                  <a:lnTo>
                    <a:pt x="385" y="504"/>
                  </a:lnTo>
                  <a:lnTo>
                    <a:pt x="375" y="508"/>
                  </a:lnTo>
                  <a:lnTo>
                    <a:pt x="368" y="511"/>
                  </a:lnTo>
                  <a:lnTo>
                    <a:pt x="363" y="512"/>
                  </a:lnTo>
                  <a:lnTo>
                    <a:pt x="360" y="511"/>
                  </a:lnTo>
                  <a:lnTo>
                    <a:pt x="360" y="508"/>
                  </a:lnTo>
                  <a:lnTo>
                    <a:pt x="361" y="506"/>
                  </a:lnTo>
                  <a:lnTo>
                    <a:pt x="362" y="504"/>
                  </a:lnTo>
                  <a:lnTo>
                    <a:pt x="366" y="500"/>
                  </a:lnTo>
                  <a:lnTo>
                    <a:pt x="374" y="491"/>
                  </a:lnTo>
                  <a:lnTo>
                    <a:pt x="385" y="481"/>
                  </a:lnTo>
                  <a:close/>
                  <a:moveTo>
                    <a:pt x="385" y="519"/>
                  </a:moveTo>
                  <a:lnTo>
                    <a:pt x="385" y="546"/>
                  </a:lnTo>
                  <a:lnTo>
                    <a:pt x="367" y="558"/>
                  </a:lnTo>
                  <a:lnTo>
                    <a:pt x="351" y="565"/>
                  </a:lnTo>
                  <a:lnTo>
                    <a:pt x="345" y="568"/>
                  </a:lnTo>
                  <a:lnTo>
                    <a:pt x="339" y="569"/>
                  </a:lnTo>
                  <a:lnTo>
                    <a:pt x="336" y="569"/>
                  </a:lnTo>
                  <a:lnTo>
                    <a:pt x="335" y="568"/>
                  </a:lnTo>
                  <a:lnTo>
                    <a:pt x="335" y="565"/>
                  </a:lnTo>
                  <a:lnTo>
                    <a:pt x="336" y="562"/>
                  </a:lnTo>
                  <a:lnTo>
                    <a:pt x="341" y="557"/>
                  </a:lnTo>
                  <a:lnTo>
                    <a:pt x="345" y="551"/>
                  </a:lnTo>
                  <a:lnTo>
                    <a:pt x="361" y="537"/>
                  </a:lnTo>
                  <a:lnTo>
                    <a:pt x="381" y="522"/>
                  </a:lnTo>
                  <a:lnTo>
                    <a:pt x="383" y="520"/>
                  </a:lnTo>
                  <a:lnTo>
                    <a:pt x="385" y="519"/>
                  </a:lnTo>
                  <a:close/>
                  <a:moveTo>
                    <a:pt x="385" y="563"/>
                  </a:moveTo>
                  <a:lnTo>
                    <a:pt x="385" y="588"/>
                  </a:lnTo>
                  <a:lnTo>
                    <a:pt x="379" y="593"/>
                  </a:lnTo>
                  <a:lnTo>
                    <a:pt x="372" y="598"/>
                  </a:lnTo>
                  <a:lnTo>
                    <a:pt x="351" y="611"/>
                  </a:lnTo>
                  <a:lnTo>
                    <a:pt x="335" y="620"/>
                  </a:lnTo>
                  <a:lnTo>
                    <a:pt x="328" y="624"/>
                  </a:lnTo>
                  <a:lnTo>
                    <a:pt x="322" y="625"/>
                  </a:lnTo>
                  <a:lnTo>
                    <a:pt x="318" y="625"/>
                  </a:lnTo>
                  <a:lnTo>
                    <a:pt x="316" y="624"/>
                  </a:lnTo>
                  <a:lnTo>
                    <a:pt x="316" y="621"/>
                  </a:lnTo>
                  <a:lnTo>
                    <a:pt x="317" y="618"/>
                  </a:lnTo>
                  <a:lnTo>
                    <a:pt x="320" y="613"/>
                  </a:lnTo>
                  <a:lnTo>
                    <a:pt x="326" y="607"/>
                  </a:lnTo>
                  <a:lnTo>
                    <a:pt x="341" y="594"/>
                  </a:lnTo>
                  <a:lnTo>
                    <a:pt x="360" y="579"/>
                  </a:lnTo>
                  <a:lnTo>
                    <a:pt x="373" y="570"/>
                  </a:lnTo>
                  <a:lnTo>
                    <a:pt x="385" y="563"/>
                  </a:lnTo>
                  <a:close/>
                  <a:moveTo>
                    <a:pt x="385" y="611"/>
                  </a:moveTo>
                  <a:lnTo>
                    <a:pt x="385" y="631"/>
                  </a:lnTo>
                  <a:lnTo>
                    <a:pt x="373" y="642"/>
                  </a:lnTo>
                  <a:lnTo>
                    <a:pt x="357" y="653"/>
                  </a:lnTo>
                  <a:lnTo>
                    <a:pt x="337" y="666"/>
                  </a:lnTo>
                  <a:lnTo>
                    <a:pt x="320" y="675"/>
                  </a:lnTo>
                  <a:lnTo>
                    <a:pt x="315" y="677"/>
                  </a:lnTo>
                  <a:lnTo>
                    <a:pt x="309" y="680"/>
                  </a:lnTo>
                  <a:lnTo>
                    <a:pt x="305" y="680"/>
                  </a:lnTo>
                  <a:lnTo>
                    <a:pt x="303" y="678"/>
                  </a:lnTo>
                  <a:lnTo>
                    <a:pt x="303" y="676"/>
                  </a:lnTo>
                  <a:lnTo>
                    <a:pt x="304" y="671"/>
                  </a:lnTo>
                  <a:lnTo>
                    <a:pt x="307" y="666"/>
                  </a:lnTo>
                  <a:lnTo>
                    <a:pt x="312" y="662"/>
                  </a:lnTo>
                  <a:lnTo>
                    <a:pt x="326" y="649"/>
                  </a:lnTo>
                  <a:lnTo>
                    <a:pt x="345" y="634"/>
                  </a:lnTo>
                  <a:lnTo>
                    <a:pt x="356" y="626"/>
                  </a:lnTo>
                  <a:lnTo>
                    <a:pt x="367" y="620"/>
                  </a:lnTo>
                  <a:lnTo>
                    <a:pt x="376" y="614"/>
                  </a:lnTo>
                  <a:lnTo>
                    <a:pt x="385" y="611"/>
                  </a:lnTo>
                  <a:close/>
                  <a:moveTo>
                    <a:pt x="385" y="663"/>
                  </a:moveTo>
                  <a:lnTo>
                    <a:pt x="385" y="672"/>
                  </a:lnTo>
                  <a:lnTo>
                    <a:pt x="379" y="681"/>
                  </a:lnTo>
                  <a:lnTo>
                    <a:pt x="370" y="688"/>
                  </a:lnTo>
                  <a:lnTo>
                    <a:pt x="360" y="697"/>
                  </a:lnTo>
                  <a:lnTo>
                    <a:pt x="348" y="707"/>
                  </a:lnTo>
                  <a:lnTo>
                    <a:pt x="329" y="719"/>
                  </a:lnTo>
                  <a:lnTo>
                    <a:pt x="313" y="727"/>
                  </a:lnTo>
                  <a:lnTo>
                    <a:pt x="306" y="731"/>
                  </a:lnTo>
                  <a:lnTo>
                    <a:pt x="301" y="732"/>
                  </a:lnTo>
                  <a:lnTo>
                    <a:pt x="298" y="732"/>
                  </a:lnTo>
                  <a:lnTo>
                    <a:pt x="296" y="731"/>
                  </a:lnTo>
                  <a:lnTo>
                    <a:pt x="296" y="728"/>
                  </a:lnTo>
                  <a:lnTo>
                    <a:pt x="297" y="725"/>
                  </a:lnTo>
                  <a:lnTo>
                    <a:pt x="300" y="720"/>
                  </a:lnTo>
                  <a:lnTo>
                    <a:pt x="305" y="714"/>
                  </a:lnTo>
                  <a:lnTo>
                    <a:pt x="318" y="701"/>
                  </a:lnTo>
                  <a:lnTo>
                    <a:pt x="336" y="688"/>
                  </a:lnTo>
                  <a:lnTo>
                    <a:pt x="351" y="677"/>
                  </a:lnTo>
                  <a:lnTo>
                    <a:pt x="366" y="669"/>
                  </a:lnTo>
                  <a:lnTo>
                    <a:pt x="377" y="664"/>
                  </a:lnTo>
                  <a:lnTo>
                    <a:pt x="385" y="663"/>
                  </a:lnTo>
                  <a:close/>
                  <a:moveTo>
                    <a:pt x="385" y="817"/>
                  </a:moveTo>
                  <a:lnTo>
                    <a:pt x="385" y="832"/>
                  </a:lnTo>
                  <a:lnTo>
                    <a:pt x="380" y="838"/>
                  </a:lnTo>
                  <a:lnTo>
                    <a:pt x="373" y="845"/>
                  </a:lnTo>
                  <a:lnTo>
                    <a:pt x="364" y="852"/>
                  </a:lnTo>
                  <a:lnTo>
                    <a:pt x="355" y="859"/>
                  </a:lnTo>
                  <a:lnTo>
                    <a:pt x="339" y="870"/>
                  </a:lnTo>
                  <a:lnTo>
                    <a:pt x="325" y="877"/>
                  </a:lnTo>
                  <a:lnTo>
                    <a:pt x="319" y="879"/>
                  </a:lnTo>
                  <a:lnTo>
                    <a:pt x="315" y="880"/>
                  </a:lnTo>
                  <a:lnTo>
                    <a:pt x="311" y="880"/>
                  </a:lnTo>
                  <a:lnTo>
                    <a:pt x="309" y="879"/>
                  </a:lnTo>
                  <a:lnTo>
                    <a:pt x="309" y="877"/>
                  </a:lnTo>
                  <a:lnTo>
                    <a:pt x="310" y="873"/>
                  </a:lnTo>
                  <a:lnTo>
                    <a:pt x="312" y="868"/>
                  </a:lnTo>
                  <a:lnTo>
                    <a:pt x="317" y="864"/>
                  </a:lnTo>
                  <a:lnTo>
                    <a:pt x="328" y="852"/>
                  </a:lnTo>
                  <a:lnTo>
                    <a:pt x="343" y="840"/>
                  </a:lnTo>
                  <a:lnTo>
                    <a:pt x="356" y="830"/>
                  </a:lnTo>
                  <a:lnTo>
                    <a:pt x="368" y="824"/>
                  </a:lnTo>
                  <a:lnTo>
                    <a:pt x="377" y="820"/>
                  </a:lnTo>
                  <a:lnTo>
                    <a:pt x="385" y="817"/>
                  </a:lnTo>
                  <a:close/>
                  <a:moveTo>
                    <a:pt x="385" y="871"/>
                  </a:moveTo>
                  <a:lnTo>
                    <a:pt x="385" y="893"/>
                  </a:lnTo>
                  <a:lnTo>
                    <a:pt x="377" y="901"/>
                  </a:lnTo>
                  <a:lnTo>
                    <a:pt x="369" y="906"/>
                  </a:lnTo>
                  <a:lnTo>
                    <a:pt x="354" y="917"/>
                  </a:lnTo>
                  <a:lnTo>
                    <a:pt x="339" y="924"/>
                  </a:lnTo>
                  <a:lnTo>
                    <a:pt x="335" y="927"/>
                  </a:lnTo>
                  <a:lnTo>
                    <a:pt x="330" y="928"/>
                  </a:lnTo>
                  <a:lnTo>
                    <a:pt x="326" y="928"/>
                  </a:lnTo>
                  <a:lnTo>
                    <a:pt x="324" y="925"/>
                  </a:lnTo>
                  <a:lnTo>
                    <a:pt x="324" y="923"/>
                  </a:lnTo>
                  <a:lnTo>
                    <a:pt x="325" y="920"/>
                  </a:lnTo>
                  <a:lnTo>
                    <a:pt x="328" y="916"/>
                  </a:lnTo>
                  <a:lnTo>
                    <a:pt x="331" y="911"/>
                  </a:lnTo>
                  <a:lnTo>
                    <a:pt x="343" y="899"/>
                  </a:lnTo>
                  <a:lnTo>
                    <a:pt x="357" y="887"/>
                  </a:lnTo>
                  <a:lnTo>
                    <a:pt x="372" y="878"/>
                  </a:lnTo>
                  <a:lnTo>
                    <a:pt x="385" y="871"/>
                  </a:lnTo>
                  <a:close/>
                  <a:moveTo>
                    <a:pt x="385" y="929"/>
                  </a:moveTo>
                  <a:lnTo>
                    <a:pt x="385" y="956"/>
                  </a:lnTo>
                  <a:lnTo>
                    <a:pt x="372" y="966"/>
                  </a:lnTo>
                  <a:lnTo>
                    <a:pt x="358" y="972"/>
                  </a:lnTo>
                  <a:lnTo>
                    <a:pt x="354" y="973"/>
                  </a:lnTo>
                  <a:lnTo>
                    <a:pt x="350" y="974"/>
                  </a:lnTo>
                  <a:lnTo>
                    <a:pt x="347" y="973"/>
                  </a:lnTo>
                  <a:lnTo>
                    <a:pt x="345" y="972"/>
                  </a:lnTo>
                  <a:lnTo>
                    <a:pt x="344" y="969"/>
                  </a:lnTo>
                  <a:lnTo>
                    <a:pt x="345" y="966"/>
                  </a:lnTo>
                  <a:lnTo>
                    <a:pt x="348" y="962"/>
                  </a:lnTo>
                  <a:lnTo>
                    <a:pt x="351" y="958"/>
                  </a:lnTo>
                  <a:lnTo>
                    <a:pt x="362" y="947"/>
                  </a:lnTo>
                  <a:lnTo>
                    <a:pt x="376" y="935"/>
                  </a:lnTo>
                  <a:lnTo>
                    <a:pt x="381" y="931"/>
                  </a:lnTo>
                  <a:lnTo>
                    <a:pt x="385" y="929"/>
                  </a:lnTo>
                  <a:close/>
                  <a:moveTo>
                    <a:pt x="385" y="994"/>
                  </a:moveTo>
                  <a:lnTo>
                    <a:pt x="385" y="1017"/>
                  </a:lnTo>
                  <a:lnTo>
                    <a:pt x="380" y="1019"/>
                  </a:lnTo>
                  <a:lnTo>
                    <a:pt x="376" y="1019"/>
                  </a:lnTo>
                  <a:lnTo>
                    <a:pt x="373" y="1019"/>
                  </a:lnTo>
                  <a:lnTo>
                    <a:pt x="372" y="1018"/>
                  </a:lnTo>
                  <a:lnTo>
                    <a:pt x="372" y="1015"/>
                  </a:lnTo>
                  <a:lnTo>
                    <a:pt x="374" y="1009"/>
                  </a:lnTo>
                  <a:lnTo>
                    <a:pt x="379" y="1003"/>
                  </a:lnTo>
                  <a:lnTo>
                    <a:pt x="385" y="994"/>
                  </a:lnTo>
                  <a:close/>
                  <a:moveTo>
                    <a:pt x="385" y="1135"/>
                  </a:moveTo>
                  <a:lnTo>
                    <a:pt x="385" y="1162"/>
                  </a:lnTo>
                  <a:lnTo>
                    <a:pt x="375" y="1168"/>
                  </a:lnTo>
                  <a:lnTo>
                    <a:pt x="367" y="1170"/>
                  </a:lnTo>
                  <a:lnTo>
                    <a:pt x="363" y="1171"/>
                  </a:lnTo>
                  <a:lnTo>
                    <a:pt x="361" y="1171"/>
                  </a:lnTo>
                  <a:lnTo>
                    <a:pt x="358" y="1171"/>
                  </a:lnTo>
                  <a:lnTo>
                    <a:pt x="357" y="1170"/>
                  </a:lnTo>
                  <a:lnTo>
                    <a:pt x="357" y="1168"/>
                  </a:lnTo>
                  <a:lnTo>
                    <a:pt x="357" y="1164"/>
                  </a:lnTo>
                  <a:lnTo>
                    <a:pt x="360" y="1161"/>
                  </a:lnTo>
                  <a:lnTo>
                    <a:pt x="362" y="1156"/>
                  </a:lnTo>
                  <a:lnTo>
                    <a:pt x="372" y="1146"/>
                  </a:lnTo>
                  <a:lnTo>
                    <a:pt x="382" y="1137"/>
                  </a:lnTo>
                  <a:lnTo>
                    <a:pt x="385" y="1135"/>
                  </a:lnTo>
                  <a:close/>
                  <a:moveTo>
                    <a:pt x="385" y="1297"/>
                  </a:moveTo>
                  <a:lnTo>
                    <a:pt x="385" y="1312"/>
                  </a:lnTo>
                  <a:lnTo>
                    <a:pt x="382" y="1312"/>
                  </a:lnTo>
                  <a:lnTo>
                    <a:pt x="381" y="1309"/>
                  </a:lnTo>
                  <a:lnTo>
                    <a:pt x="381" y="1308"/>
                  </a:lnTo>
                  <a:lnTo>
                    <a:pt x="381" y="1305"/>
                  </a:lnTo>
                  <a:lnTo>
                    <a:pt x="382" y="1301"/>
                  </a:lnTo>
                  <a:lnTo>
                    <a:pt x="385" y="1297"/>
                  </a:lnTo>
                  <a:close/>
                  <a:moveTo>
                    <a:pt x="385" y="1381"/>
                  </a:moveTo>
                  <a:lnTo>
                    <a:pt x="385" y="1402"/>
                  </a:lnTo>
                  <a:lnTo>
                    <a:pt x="381" y="1402"/>
                  </a:lnTo>
                  <a:lnTo>
                    <a:pt x="379" y="1403"/>
                  </a:lnTo>
                  <a:lnTo>
                    <a:pt x="376" y="1402"/>
                  </a:lnTo>
                  <a:lnTo>
                    <a:pt x="374" y="1401"/>
                  </a:lnTo>
                  <a:lnTo>
                    <a:pt x="374" y="1397"/>
                  </a:lnTo>
                  <a:lnTo>
                    <a:pt x="376" y="1392"/>
                  </a:lnTo>
                  <a:lnTo>
                    <a:pt x="380" y="1388"/>
                  </a:lnTo>
                  <a:lnTo>
                    <a:pt x="385" y="1381"/>
                  </a:lnTo>
                  <a:close/>
                  <a:moveTo>
                    <a:pt x="385" y="1474"/>
                  </a:moveTo>
                  <a:lnTo>
                    <a:pt x="385" y="1489"/>
                  </a:lnTo>
                  <a:lnTo>
                    <a:pt x="382" y="1489"/>
                  </a:lnTo>
                  <a:lnTo>
                    <a:pt x="381" y="1486"/>
                  </a:lnTo>
                  <a:lnTo>
                    <a:pt x="381" y="1485"/>
                  </a:lnTo>
                  <a:lnTo>
                    <a:pt x="381" y="1482"/>
                  </a:lnTo>
                  <a:lnTo>
                    <a:pt x="382" y="1478"/>
                  </a:lnTo>
                  <a:lnTo>
                    <a:pt x="385" y="1474"/>
                  </a:lnTo>
                  <a:close/>
                  <a:moveTo>
                    <a:pt x="385" y="1577"/>
                  </a:moveTo>
                  <a:lnTo>
                    <a:pt x="385" y="1587"/>
                  </a:lnTo>
                  <a:lnTo>
                    <a:pt x="380" y="1594"/>
                  </a:lnTo>
                  <a:lnTo>
                    <a:pt x="373" y="1600"/>
                  </a:lnTo>
                  <a:lnTo>
                    <a:pt x="366" y="1606"/>
                  </a:lnTo>
                  <a:lnTo>
                    <a:pt x="358" y="1610"/>
                  </a:lnTo>
                  <a:lnTo>
                    <a:pt x="355" y="1610"/>
                  </a:lnTo>
                  <a:lnTo>
                    <a:pt x="353" y="1610"/>
                  </a:lnTo>
                  <a:lnTo>
                    <a:pt x="351" y="1610"/>
                  </a:lnTo>
                  <a:lnTo>
                    <a:pt x="349" y="1609"/>
                  </a:lnTo>
                  <a:lnTo>
                    <a:pt x="349" y="1607"/>
                  </a:lnTo>
                  <a:lnTo>
                    <a:pt x="349" y="1605"/>
                  </a:lnTo>
                  <a:lnTo>
                    <a:pt x="350" y="1603"/>
                  </a:lnTo>
                  <a:lnTo>
                    <a:pt x="351" y="1599"/>
                  </a:lnTo>
                  <a:lnTo>
                    <a:pt x="357" y="1593"/>
                  </a:lnTo>
                  <a:lnTo>
                    <a:pt x="364" y="1586"/>
                  </a:lnTo>
                  <a:lnTo>
                    <a:pt x="370" y="1581"/>
                  </a:lnTo>
                  <a:lnTo>
                    <a:pt x="376" y="1578"/>
                  </a:lnTo>
                  <a:lnTo>
                    <a:pt x="381" y="1577"/>
                  </a:lnTo>
                  <a:lnTo>
                    <a:pt x="385" y="1577"/>
                  </a:lnTo>
                  <a:close/>
                  <a:moveTo>
                    <a:pt x="89" y="191"/>
                  </a:moveTo>
                  <a:lnTo>
                    <a:pt x="58" y="213"/>
                  </a:lnTo>
                  <a:lnTo>
                    <a:pt x="33" y="232"/>
                  </a:lnTo>
                  <a:lnTo>
                    <a:pt x="25" y="239"/>
                  </a:lnTo>
                  <a:lnTo>
                    <a:pt x="18" y="245"/>
                  </a:lnTo>
                  <a:lnTo>
                    <a:pt x="14" y="249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21" y="249"/>
                  </a:lnTo>
                  <a:lnTo>
                    <a:pt x="28" y="246"/>
                  </a:lnTo>
                  <a:lnTo>
                    <a:pt x="39" y="240"/>
                  </a:lnTo>
                  <a:lnTo>
                    <a:pt x="64" y="223"/>
                  </a:lnTo>
                  <a:lnTo>
                    <a:pt x="96" y="203"/>
                  </a:lnTo>
                  <a:lnTo>
                    <a:pt x="126" y="182"/>
                  </a:lnTo>
                  <a:lnTo>
                    <a:pt x="151" y="163"/>
                  </a:lnTo>
                  <a:lnTo>
                    <a:pt x="159" y="156"/>
                  </a:lnTo>
                  <a:lnTo>
                    <a:pt x="166" y="150"/>
                  </a:lnTo>
                  <a:lnTo>
                    <a:pt x="170" y="145"/>
                  </a:lnTo>
                  <a:lnTo>
                    <a:pt x="171" y="144"/>
                  </a:lnTo>
                  <a:lnTo>
                    <a:pt x="168" y="144"/>
                  </a:lnTo>
                  <a:lnTo>
                    <a:pt x="164" y="145"/>
                  </a:lnTo>
                  <a:lnTo>
                    <a:pt x="155" y="150"/>
                  </a:lnTo>
                  <a:lnTo>
                    <a:pt x="145" y="154"/>
                  </a:lnTo>
                  <a:lnTo>
                    <a:pt x="120" y="171"/>
                  </a:lnTo>
                  <a:lnTo>
                    <a:pt x="89" y="191"/>
                  </a:lnTo>
                  <a:close/>
                  <a:moveTo>
                    <a:pt x="191" y="134"/>
                  </a:moveTo>
                  <a:lnTo>
                    <a:pt x="160" y="156"/>
                  </a:lnTo>
                  <a:lnTo>
                    <a:pt x="136" y="175"/>
                  </a:lnTo>
                  <a:lnTo>
                    <a:pt x="127" y="182"/>
                  </a:lnTo>
                  <a:lnTo>
                    <a:pt x="120" y="188"/>
                  </a:lnTo>
                  <a:lnTo>
                    <a:pt x="116" y="192"/>
                  </a:lnTo>
                  <a:lnTo>
                    <a:pt x="115" y="195"/>
                  </a:lnTo>
                  <a:lnTo>
                    <a:pt x="117" y="195"/>
                  </a:lnTo>
                  <a:lnTo>
                    <a:pt x="123" y="192"/>
                  </a:lnTo>
                  <a:lnTo>
                    <a:pt x="130" y="189"/>
                  </a:lnTo>
                  <a:lnTo>
                    <a:pt x="141" y="183"/>
                  </a:lnTo>
                  <a:lnTo>
                    <a:pt x="167" y="167"/>
                  </a:lnTo>
                  <a:lnTo>
                    <a:pt x="199" y="146"/>
                  </a:lnTo>
                  <a:lnTo>
                    <a:pt x="230" y="125"/>
                  </a:lnTo>
                  <a:lnTo>
                    <a:pt x="255" y="107"/>
                  </a:lnTo>
                  <a:lnTo>
                    <a:pt x="263" y="100"/>
                  </a:lnTo>
                  <a:lnTo>
                    <a:pt x="271" y="94"/>
                  </a:lnTo>
                  <a:lnTo>
                    <a:pt x="274" y="89"/>
                  </a:lnTo>
                  <a:lnTo>
                    <a:pt x="275" y="87"/>
                  </a:lnTo>
                  <a:lnTo>
                    <a:pt x="273" y="87"/>
                  </a:lnTo>
                  <a:lnTo>
                    <a:pt x="268" y="89"/>
                  </a:lnTo>
                  <a:lnTo>
                    <a:pt x="260" y="93"/>
                  </a:lnTo>
                  <a:lnTo>
                    <a:pt x="249" y="99"/>
                  </a:lnTo>
                  <a:lnTo>
                    <a:pt x="223" y="114"/>
                  </a:lnTo>
                  <a:lnTo>
                    <a:pt x="191" y="134"/>
                  </a:lnTo>
                  <a:close/>
                  <a:moveTo>
                    <a:pt x="89" y="219"/>
                  </a:moveTo>
                  <a:lnTo>
                    <a:pt x="59" y="239"/>
                  </a:lnTo>
                  <a:lnTo>
                    <a:pt x="37" y="258"/>
                  </a:lnTo>
                  <a:lnTo>
                    <a:pt x="27" y="265"/>
                  </a:lnTo>
                  <a:lnTo>
                    <a:pt x="21" y="271"/>
                  </a:lnTo>
                  <a:lnTo>
                    <a:pt x="18" y="274"/>
                  </a:lnTo>
                  <a:lnTo>
                    <a:pt x="16" y="277"/>
                  </a:lnTo>
                  <a:lnTo>
                    <a:pt x="19" y="278"/>
                  </a:lnTo>
                  <a:lnTo>
                    <a:pt x="23" y="276"/>
                  </a:lnTo>
                  <a:lnTo>
                    <a:pt x="32" y="272"/>
                  </a:lnTo>
                  <a:lnTo>
                    <a:pt x="41" y="266"/>
                  </a:lnTo>
                  <a:lnTo>
                    <a:pt x="66" y="251"/>
                  </a:lnTo>
                  <a:lnTo>
                    <a:pt x="96" y="230"/>
                  </a:lnTo>
                  <a:lnTo>
                    <a:pt x="126" y="209"/>
                  </a:lnTo>
                  <a:lnTo>
                    <a:pt x="149" y="191"/>
                  </a:lnTo>
                  <a:lnTo>
                    <a:pt x="159" y="184"/>
                  </a:lnTo>
                  <a:lnTo>
                    <a:pt x="165" y="178"/>
                  </a:lnTo>
                  <a:lnTo>
                    <a:pt x="168" y="173"/>
                  </a:lnTo>
                  <a:lnTo>
                    <a:pt x="170" y="172"/>
                  </a:lnTo>
                  <a:lnTo>
                    <a:pt x="167" y="171"/>
                  </a:lnTo>
                  <a:lnTo>
                    <a:pt x="162" y="173"/>
                  </a:lnTo>
                  <a:lnTo>
                    <a:pt x="154" y="177"/>
                  </a:lnTo>
                  <a:lnTo>
                    <a:pt x="145" y="183"/>
                  </a:lnTo>
                  <a:lnTo>
                    <a:pt x="120" y="198"/>
                  </a:lnTo>
                  <a:lnTo>
                    <a:pt x="89" y="219"/>
                  </a:lnTo>
                  <a:close/>
                  <a:moveTo>
                    <a:pt x="297" y="78"/>
                  </a:moveTo>
                  <a:lnTo>
                    <a:pt x="265" y="100"/>
                  </a:lnTo>
                  <a:lnTo>
                    <a:pt x="240" y="118"/>
                  </a:lnTo>
                  <a:lnTo>
                    <a:pt x="230" y="126"/>
                  </a:lnTo>
                  <a:lnTo>
                    <a:pt x="224" y="132"/>
                  </a:lnTo>
                  <a:lnTo>
                    <a:pt x="219" y="137"/>
                  </a:lnTo>
                  <a:lnTo>
                    <a:pt x="219" y="139"/>
                  </a:lnTo>
                  <a:lnTo>
                    <a:pt x="222" y="139"/>
                  </a:lnTo>
                  <a:lnTo>
                    <a:pt x="227" y="137"/>
                  </a:lnTo>
                  <a:lnTo>
                    <a:pt x="235" y="133"/>
                  </a:lnTo>
                  <a:lnTo>
                    <a:pt x="246" y="127"/>
                  </a:lnTo>
                  <a:lnTo>
                    <a:pt x="272" y="112"/>
                  </a:lnTo>
                  <a:lnTo>
                    <a:pt x="304" y="90"/>
                  </a:lnTo>
                  <a:lnTo>
                    <a:pt x="336" y="69"/>
                  </a:lnTo>
                  <a:lnTo>
                    <a:pt x="361" y="51"/>
                  </a:lnTo>
                  <a:lnTo>
                    <a:pt x="370" y="44"/>
                  </a:lnTo>
                  <a:lnTo>
                    <a:pt x="377" y="38"/>
                  </a:lnTo>
                  <a:lnTo>
                    <a:pt x="381" y="33"/>
                  </a:lnTo>
                  <a:lnTo>
                    <a:pt x="382" y="31"/>
                  </a:lnTo>
                  <a:lnTo>
                    <a:pt x="380" y="31"/>
                  </a:lnTo>
                  <a:lnTo>
                    <a:pt x="374" y="33"/>
                  </a:lnTo>
                  <a:lnTo>
                    <a:pt x="366" y="37"/>
                  </a:lnTo>
                  <a:lnTo>
                    <a:pt x="355" y="42"/>
                  </a:lnTo>
                  <a:lnTo>
                    <a:pt x="329" y="58"/>
                  </a:lnTo>
                  <a:lnTo>
                    <a:pt x="297" y="78"/>
                  </a:lnTo>
                  <a:close/>
                  <a:moveTo>
                    <a:pt x="192" y="162"/>
                  </a:moveTo>
                  <a:lnTo>
                    <a:pt x="162" y="183"/>
                  </a:lnTo>
                  <a:lnTo>
                    <a:pt x="139" y="201"/>
                  </a:lnTo>
                  <a:lnTo>
                    <a:pt x="130" y="209"/>
                  </a:lnTo>
                  <a:lnTo>
                    <a:pt x="123" y="215"/>
                  </a:lnTo>
                  <a:lnTo>
                    <a:pt x="120" y="219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7" y="220"/>
                  </a:lnTo>
                  <a:lnTo>
                    <a:pt x="134" y="216"/>
                  </a:lnTo>
                  <a:lnTo>
                    <a:pt x="145" y="210"/>
                  </a:lnTo>
                  <a:lnTo>
                    <a:pt x="170" y="195"/>
                  </a:lnTo>
                  <a:lnTo>
                    <a:pt x="200" y="175"/>
                  </a:lnTo>
                  <a:lnTo>
                    <a:pt x="230" y="153"/>
                  </a:lnTo>
                  <a:lnTo>
                    <a:pt x="254" y="135"/>
                  </a:lnTo>
                  <a:lnTo>
                    <a:pt x="263" y="128"/>
                  </a:lnTo>
                  <a:lnTo>
                    <a:pt x="269" y="122"/>
                  </a:lnTo>
                  <a:lnTo>
                    <a:pt x="274" y="119"/>
                  </a:lnTo>
                  <a:lnTo>
                    <a:pt x="274" y="116"/>
                  </a:lnTo>
                  <a:lnTo>
                    <a:pt x="272" y="116"/>
                  </a:lnTo>
                  <a:lnTo>
                    <a:pt x="267" y="118"/>
                  </a:lnTo>
                  <a:lnTo>
                    <a:pt x="259" y="121"/>
                  </a:lnTo>
                  <a:lnTo>
                    <a:pt x="249" y="127"/>
                  </a:lnTo>
                  <a:lnTo>
                    <a:pt x="223" y="143"/>
                  </a:lnTo>
                  <a:lnTo>
                    <a:pt x="192" y="162"/>
                  </a:lnTo>
                  <a:close/>
                  <a:moveTo>
                    <a:pt x="97" y="242"/>
                  </a:moveTo>
                  <a:lnTo>
                    <a:pt x="69" y="264"/>
                  </a:lnTo>
                  <a:lnTo>
                    <a:pt x="46" y="282"/>
                  </a:lnTo>
                  <a:lnTo>
                    <a:pt x="38" y="289"/>
                  </a:lnTo>
                  <a:lnTo>
                    <a:pt x="32" y="295"/>
                  </a:lnTo>
                  <a:lnTo>
                    <a:pt x="28" y="298"/>
                  </a:lnTo>
                  <a:lnTo>
                    <a:pt x="28" y="301"/>
                  </a:lnTo>
                  <a:lnTo>
                    <a:pt x="29" y="301"/>
                  </a:lnTo>
                  <a:lnTo>
                    <a:pt x="35" y="299"/>
                  </a:lnTo>
                  <a:lnTo>
                    <a:pt x="42" y="296"/>
                  </a:lnTo>
                  <a:lnTo>
                    <a:pt x="52" y="290"/>
                  </a:lnTo>
                  <a:lnTo>
                    <a:pt x="76" y="276"/>
                  </a:lnTo>
                  <a:lnTo>
                    <a:pt x="105" y="255"/>
                  </a:lnTo>
                  <a:lnTo>
                    <a:pt x="134" y="235"/>
                  </a:lnTo>
                  <a:lnTo>
                    <a:pt x="157" y="217"/>
                  </a:lnTo>
                  <a:lnTo>
                    <a:pt x="165" y="210"/>
                  </a:lnTo>
                  <a:lnTo>
                    <a:pt x="171" y="204"/>
                  </a:lnTo>
                  <a:lnTo>
                    <a:pt x="174" y="201"/>
                  </a:lnTo>
                  <a:lnTo>
                    <a:pt x="176" y="198"/>
                  </a:lnTo>
                  <a:lnTo>
                    <a:pt x="173" y="198"/>
                  </a:lnTo>
                  <a:lnTo>
                    <a:pt x="168" y="200"/>
                  </a:lnTo>
                  <a:lnTo>
                    <a:pt x="161" y="203"/>
                  </a:lnTo>
                  <a:lnTo>
                    <a:pt x="151" y="209"/>
                  </a:lnTo>
                  <a:lnTo>
                    <a:pt x="127" y="223"/>
                  </a:lnTo>
                  <a:lnTo>
                    <a:pt x="97" y="242"/>
                  </a:lnTo>
                  <a:close/>
                  <a:moveTo>
                    <a:pt x="298" y="107"/>
                  </a:moveTo>
                  <a:lnTo>
                    <a:pt x="268" y="127"/>
                  </a:lnTo>
                  <a:lnTo>
                    <a:pt x="243" y="146"/>
                  </a:lnTo>
                  <a:lnTo>
                    <a:pt x="235" y="153"/>
                  </a:lnTo>
                  <a:lnTo>
                    <a:pt x="228" y="159"/>
                  </a:lnTo>
                  <a:lnTo>
                    <a:pt x="224" y="164"/>
                  </a:lnTo>
                  <a:lnTo>
                    <a:pt x="223" y="166"/>
                  </a:lnTo>
                  <a:lnTo>
                    <a:pt x="225" y="166"/>
                  </a:lnTo>
                  <a:lnTo>
                    <a:pt x="231" y="164"/>
                  </a:lnTo>
                  <a:lnTo>
                    <a:pt x="240" y="160"/>
                  </a:lnTo>
                  <a:lnTo>
                    <a:pt x="249" y="156"/>
                  </a:lnTo>
                  <a:lnTo>
                    <a:pt x="275" y="140"/>
                  </a:lnTo>
                  <a:lnTo>
                    <a:pt x="306" y="120"/>
                  </a:lnTo>
                  <a:lnTo>
                    <a:pt x="337" y="100"/>
                  </a:lnTo>
                  <a:lnTo>
                    <a:pt x="361" y="82"/>
                  </a:lnTo>
                  <a:lnTo>
                    <a:pt x="370" y="74"/>
                  </a:lnTo>
                  <a:lnTo>
                    <a:pt x="376" y="68"/>
                  </a:lnTo>
                  <a:lnTo>
                    <a:pt x="381" y="64"/>
                  </a:lnTo>
                  <a:lnTo>
                    <a:pt x="381" y="62"/>
                  </a:lnTo>
                  <a:lnTo>
                    <a:pt x="379" y="62"/>
                  </a:lnTo>
                  <a:lnTo>
                    <a:pt x="374" y="63"/>
                  </a:lnTo>
                  <a:lnTo>
                    <a:pt x="366" y="66"/>
                  </a:lnTo>
                  <a:lnTo>
                    <a:pt x="355" y="72"/>
                  </a:lnTo>
                  <a:lnTo>
                    <a:pt x="329" y="87"/>
                  </a:lnTo>
                  <a:lnTo>
                    <a:pt x="298" y="107"/>
                  </a:lnTo>
                  <a:close/>
                  <a:moveTo>
                    <a:pt x="202" y="188"/>
                  </a:moveTo>
                  <a:lnTo>
                    <a:pt x="173" y="208"/>
                  </a:lnTo>
                  <a:lnTo>
                    <a:pt x="149" y="226"/>
                  </a:lnTo>
                  <a:lnTo>
                    <a:pt x="141" y="233"/>
                  </a:lnTo>
                  <a:lnTo>
                    <a:pt x="135" y="239"/>
                  </a:lnTo>
                  <a:lnTo>
                    <a:pt x="132" y="244"/>
                  </a:lnTo>
                  <a:lnTo>
                    <a:pt x="130" y="246"/>
                  </a:lnTo>
                  <a:lnTo>
                    <a:pt x="133" y="246"/>
                  </a:lnTo>
                  <a:lnTo>
                    <a:pt x="139" y="245"/>
                  </a:lnTo>
                  <a:lnTo>
                    <a:pt x="146" y="241"/>
                  </a:lnTo>
                  <a:lnTo>
                    <a:pt x="155" y="235"/>
                  </a:lnTo>
                  <a:lnTo>
                    <a:pt x="180" y="221"/>
                  </a:lnTo>
                  <a:lnTo>
                    <a:pt x="210" y="201"/>
                  </a:lnTo>
                  <a:lnTo>
                    <a:pt x="238" y="181"/>
                  </a:lnTo>
                  <a:lnTo>
                    <a:pt x="262" y="163"/>
                  </a:lnTo>
                  <a:lnTo>
                    <a:pt x="271" y="156"/>
                  </a:lnTo>
                  <a:lnTo>
                    <a:pt x="277" y="151"/>
                  </a:lnTo>
                  <a:lnTo>
                    <a:pt x="280" y="146"/>
                  </a:lnTo>
                  <a:lnTo>
                    <a:pt x="281" y="144"/>
                  </a:lnTo>
                  <a:lnTo>
                    <a:pt x="279" y="144"/>
                  </a:lnTo>
                  <a:lnTo>
                    <a:pt x="274" y="145"/>
                  </a:lnTo>
                  <a:lnTo>
                    <a:pt x="266" y="148"/>
                  </a:lnTo>
                  <a:lnTo>
                    <a:pt x="256" y="153"/>
                  </a:lnTo>
                  <a:lnTo>
                    <a:pt x="231" y="169"/>
                  </a:lnTo>
                  <a:lnTo>
                    <a:pt x="202" y="188"/>
                  </a:lnTo>
                  <a:close/>
                  <a:moveTo>
                    <a:pt x="114" y="266"/>
                  </a:moveTo>
                  <a:lnTo>
                    <a:pt x="85" y="285"/>
                  </a:lnTo>
                  <a:lnTo>
                    <a:pt x="64" y="303"/>
                  </a:lnTo>
                  <a:lnTo>
                    <a:pt x="56" y="310"/>
                  </a:lnTo>
                  <a:lnTo>
                    <a:pt x="50" y="316"/>
                  </a:lnTo>
                  <a:lnTo>
                    <a:pt x="47" y="320"/>
                  </a:lnTo>
                  <a:lnTo>
                    <a:pt x="46" y="322"/>
                  </a:lnTo>
                  <a:lnTo>
                    <a:pt x="48" y="323"/>
                  </a:lnTo>
                  <a:lnTo>
                    <a:pt x="53" y="321"/>
                  </a:lnTo>
                  <a:lnTo>
                    <a:pt x="60" y="317"/>
                  </a:lnTo>
                  <a:lnTo>
                    <a:pt x="70" y="312"/>
                  </a:lnTo>
                  <a:lnTo>
                    <a:pt x="94" y="298"/>
                  </a:lnTo>
                  <a:lnTo>
                    <a:pt x="122" y="279"/>
                  </a:lnTo>
                  <a:lnTo>
                    <a:pt x="149" y="259"/>
                  </a:lnTo>
                  <a:lnTo>
                    <a:pt x="171" y="242"/>
                  </a:lnTo>
                  <a:lnTo>
                    <a:pt x="179" y="235"/>
                  </a:lnTo>
                  <a:lnTo>
                    <a:pt x="185" y="229"/>
                  </a:lnTo>
                  <a:lnTo>
                    <a:pt x="189" y="226"/>
                  </a:lnTo>
                  <a:lnTo>
                    <a:pt x="190" y="223"/>
                  </a:lnTo>
                  <a:lnTo>
                    <a:pt x="187" y="222"/>
                  </a:lnTo>
                  <a:lnTo>
                    <a:pt x="181" y="224"/>
                  </a:lnTo>
                  <a:lnTo>
                    <a:pt x="174" y="228"/>
                  </a:lnTo>
                  <a:lnTo>
                    <a:pt x="165" y="233"/>
                  </a:lnTo>
                  <a:lnTo>
                    <a:pt x="141" y="247"/>
                  </a:lnTo>
                  <a:lnTo>
                    <a:pt x="114" y="266"/>
                  </a:lnTo>
                  <a:close/>
                  <a:moveTo>
                    <a:pt x="218" y="211"/>
                  </a:moveTo>
                  <a:lnTo>
                    <a:pt x="190" y="232"/>
                  </a:lnTo>
                  <a:lnTo>
                    <a:pt x="168" y="248"/>
                  </a:lnTo>
                  <a:lnTo>
                    <a:pt x="160" y="255"/>
                  </a:lnTo>
                  <a:lnTo>
                    <a:pt x="154" y="261"/>
                  </a:lnTo>
                  <a:lnTo>
                    <a:pt x="151" y="266"/>
                  </a:lnTo>
                  <a:lnTo>
                    <a:pt x="149" y="268"/>
                  </a:lnTo>
                  <a:lnTo>
                    <a:pt x="152" y="268"/>
                  </a:lnTo>
                  <a:lnTo>
                    <a:pt x="158" y="267"/>
                  </a:lnTo>
                  <a:lnTo>
                    <a:pt x="165" y="264"/>
                  </a:lnTo>
                  <a:lnTo>
                    <a:pt x="174" y="259"/>
                  </a:lnTo>
                  <a:lnTo>
                    <a:pt x="198" y="245"/>
                  </a:lnTo>
                  <a:lnTo>
                    <a:pt x="227" y="226"/>
                  </a:lnTo>
                  <a:lnTo>
                    <a:pt x="255" y="205"/>
                  </a:lnTo>
                  <a:lnTo>
                    <a:pt x="278" y="189"/>
                  </a:lnTo>
                  <a:lnTo>
                    <a:pt x="286" y="182"/>
                  </a:lnTo>
                  <a:lnTo>
                    <a:pt x="292" y="176"/>
                  </a:lnTo>
                  <a:lnTo>
                    <a:pt x="296" y="172"/>
                  </a:lnTo>
                  <a:lnTo>
                    <a:pt x="296" y="170"/>
                  </a:lnTo>
                  <a:lnTo>
                    <a:pt x="293" y="169"/>
                  </a:lnTo>
                  <a:lnTo>
                    <a:pt x="288" y="171"/>
                  </a:lnTo>
                  <a:lnTo>
                    <a:pt x="280" y="173"/>
                  </a:lnTo>
                  <a:lnTo>
                    <a:pt x="271" y="179"/>
                  </a:lnTo>
                  <a:lnTo>
                    <a:pt x="247" y="192"/>
                  </a:lnTo>
                  <a:lnTo>
                    <a:pt x="218" y="211"/>
                  </a:lnTo>
                  <a:close/>
                  <a:moveTo>
                    <a:pt x="136" y="286"/>
                  </a:moveTo>
                  <a:lnTo>
                    <a:pt x="110" y="306"/>
                  </a:lnTo>
                  <a:lnTo>
                    <a:pt x="89" y="323"/>
                  </a:lnTo>
                  <a:lnTo>
                    <a:pt x="80" y="330"/>
                  </a:lnTo>
                  <a:lnTo>
                    <a:pt x="76" y="336"/>
                  </a:lnTo>
                  <a:lnTo>
                    <a:pt x="72" y="340"/>
                  </a:lnTo>
                  <a:lnTo>
                    <a:pt x="72" y="342"/>
                  </a:lnTo>
                  <a:lnTo>
                    <a:pt x="75" y="343"/>
                  </a:lnTo>
                  <a:lnTo>
                    <a:pt x="79" y="341"/>
                  </a:lnTo>
                  <a:lnTo>
                    <a:pt x="86" y="339"/>
                  </a:lnTo>
                  <a:lnTo>
                    <a:pt x="95" y="333"/>
                  </a:lnTo>
                  <a:lnTo>
                    <a:pt x="119" y="320"/>
                  </a:lnTo>
                  <a:lnTo>
                    <a:pt x="146" y="301"/>
                  </a:lnTo>
                  <a:lnTo>
                    <a:pt x="172" y="282"/>
                  </a:lnTo>
                  <a:lnTo>
                    <a:pt x="193" y="265"/>
                  </a:lnTo>
                  <a:lnTo>
                    <a:pt x="202" y="258"/>
                  </a:lnTo>
                  <a:lnTo>
                    <a:pt x="206" y="253"/>
                  </a:lnTo>
                  <a:lnTo>
                    <a:pt x="210" y="248"/>
                  </a:lnTo>
                  <a:lnTo>
                    <a:pt x="211" y="246"/>
                  </a:lnTo>
                  <a:lnTo>
                    <a:pt x="209" y="246"/>
                  </a:lnTo>
                  <a:lnTo>
                    <a:pt x="204" y="247"/>
                  </a:lnTo>
                  <a:lnTo>
                    <a:pt x="196" y="251"/>
                  </a:lnTo>
                  <a:lnTo>
                    <a:pt x="187" y="255"/>
                  </a:lnTo>
                  <a:lnTo>
                    <a:pt x="164" y="268"/>
                  </a:lnTo>
                  <a:lnTo>
                    <a:pt x="136" y="286"/>
                  </a:lnTo>
                  <a:close/>
                  <a:moveTo>
                    <a:pt x="63" y="359"/>
                  </a:moveTo>
                  <a:lnTo>
                    <a:pt x="38" y="378"/>
                  </a:lnTo>
                  <a:lnTo>
                    <a:pt x="18" y="394"/>
                  </a:lnTo>
                  <a:lnTo>
                    <a:pt x="10" y="402"/>
                  </a:lnTo>
                  <a:lnTo>
                    <a:pt x="4" y="406"/>
                  </a:lnTo>
                  <a:lnTo>
                    <a:pt x="2" y="411"/>
                  </a:lnTo>
                  <a:lnTo>
                    <a:pt x="1" y="413"/>
                  </a:lnTo>
                  <a:lnTo>
                    <a:pt x="3" y="413"/>
                  </a:lnTo>
                  <a:lnTo>
                    <a:pt x="8" y="412"/>
                  </a:lnTo>
                  <a:lnTo>
                    <a:pt x="15" y="409"/>
                  </a:lnTo>
                  <a:lnTo>
                    <a:pt x="23" y="404"/>
                  </a:lnTo>
                  <a:lnTo>
                    <a:pt x="46" y="391"/>
                  </a:lnTo>
                  <a:lnTo>
                    <a:pt x="72" y="373"/>
                  </a:lnTo>
                  <a:lnTo>
                    <a:pt x="97" y="354"/>
                  </a:lnTo>
                  <a:lnTo>
                    <a:pt x="117" y="339"/>
                  </a:lnTo>
                  <a:lnTo>
                    <a:pt x="124" y="331"/>
                  </a:lnTo>
                  <a:lnTo>
                    <a:pt x="130" y="325"/>
                  </a:lnTo>
                  <a:lnTo>
                    <a:pt x="133" y="322"/>
                  </a:lnTo>
                  <a:lnTo>
                    <a:pt x="134" y="320"/>
                  </a:lnTo>
                  <a:lnTo>
                    <a:pt x="132" y="320"/>
                  </a:lnTo>
                  <a:lnTo>
                    <a:pt x="127" y="321"/>
                  </a:lnTo>
                  <a:lnTo>
                    <a:pt x="120" y="323"/>
                  </a:lnTo>
                  <a:lnTo>
                    <a:pt x="111" y="328"/>
                  </a:lnTo>
                  <a:lnTo>
                    <a:pt x="89" y="341"/>
                  </a:lnTo>
                  <a:lnTo>
                    <a:pt x="63" y="359"/>
                  </a:lnTo>
                  <a:close/>
                  <a:moveTo>
                    <a:pt x="242" y="234"/>
                  </a:moveTo>
                  <a:lnTo>
                    <a:pt x="215" y="253"/>
                  </a:lnTo>
                  <a:lnTo>
                    <a:pt x="193" y="271"/>
                  </a:lnTo>
                  <a:lnTo>
                    <a:pt x="186" y="278"/>
                  </a:lnTo>
                  <a:lnTo>
                    <a:pt x="180" y="283"/>
                  </a:lnTo>
                  <a:lnTo>
                    <a:pt x="177" y="287"/>
                  </a:lnTo>
                  <a:lnTo>
                    <a:pt x="177" y="290"/>
                  </a:lnTo>
                  <a:lnTo>
                    <a:pt x="179" y="290"/>
                  </a:lnTo>
                  <a:lnTo>
                    <a:pt x="184" y="289"/>
                  </a:lnTo>
                  <a:lnTo>
                    <a:pt x="191" y="286"/>
                  </a:lnTo>
                  <a:lnTo>
                    <a:pt x="200" y="280"/>
                  </a:lnTo>
                  <a:lnTo>
                    <a:pt x="224" y="267"/>
                  </a:lnTo>
                  <a:lnTo>
                    <a:pt x="252" y="249"/>
                  </a:lnTo>
                  <a:lnTo>
                    <a:pt x="279" y="229"/>
                  </a:lnTo>
                  <a:lnTo>
                    <a:pt x="300" y="213"/>
                  </a:lnTo>
                  <a:lnTo>
                    <a:pt x="309" y="207"/>
                  </a:lnTo>
                  <a:lnTo>
                    <a:pt x="315" y="201"/>
                  </a:lnTo>
                  <a:lnTo>
                    <a:pt x="317" y="196"/>
                  </a:lnTo>
                  <a:lnTo>
                    <a:pt x="318" y="194"/>
                  </a:lnTo>
                  <a:lnTo>
                    <a:pt x="316" y="194"/>
                  </a:lnTo>
                  <a:lnTo>
                    <a:pt x="311" y="195"/>
                  </a:lnTo>
                  <a:lnTo>
                    <a:pt x="303" y="198"/>
                  </a:lnTo>
                  <a:lnTo>
                    <a:pt x="294" y="203"/>
                  </a:lnTo>
                  <a:lnTo>
                    <a:pt x="271" y="216"/>
                  </a:lnTo>
                  <a:lnTo>
                    <a:pt x="242" y="234"/>
                  </a:lnTo>
                  <a:close/>
                  <a:moveTo>
                    <a:pt x="167" y="306"/>
                  </a:moveTo>
                  <a:lnTo>
                    <a:pt x="142" y="325"/>
                  </a:lnTo>
                  <a:lnTo>
                    <a:pt x="121" y="342"/>
                  </a:lnTo>
                  <a:lnTo>
                    <a:pt x="114" y="349"/>
                  </a:lnTo>
                  <a:lnTo>
                    <a:pt x="109" y="355"/>
                  </a:lnTo>
                  <a:lnTo>
                    <a:pt x="105" y="359"/>
                  </a:lnTo>
                  <a:lnTo>
                    <a:pt x="105" y="361"/>
                  </a:lnTo>
                  <a:lnTo>
                    <a:pt x="108" y="362"/>
                  </a:lnTo>
                  <a:lnTo>
                    <a:pt x="113" y="360"/>
                  </a:lnTo>
                  <a:lnTo>
                    <a:pt x="119" y="358"/>
                  </a:lnTo>
                  <a:lnTo>
                    <a:pt x="128" y="353"/>
                  </a:lnTo>
                  <a:lnTo>
                    <a:pt x="151" y="340"/>
                  </a:lnTo>
                  <a:lnTo>
                    <a:pt x="177" y="322"/>
                  </a:lnTo>
                  <a:lnTo>
                    <a:pt x="203" y="303"/>
                  </a:lnTo>
                  <a:lnTo>
                    <a:pt x="223" y="286"/>
                  </a:lnTo>
                  <a:lnTo>
                    <a:pt x="231" y="280"/>
                  </a:lnTo>
                  <a:lnTo>
                    <a:pt x="236" y="274"/>
                  </a:lnTo>
                  <a:lnTo>
                    <a:pt x="240" y="271"/>
                  </a:lnTo>
                  <a:lnTo>
                    <a:pt x="240" y="268"/>
                  </a:lnTo>
                  <a:lnTo>
                    <a:pt x="237" y="267"/>
                  </a:lnTo>
                  <a:lnTo>
                    <a:pt x="233" y="268"/>
                  </a:lnTo>
                  <a:lnTo>
                    <a:pt x="225" y="272"/>
                  </a:lnTo>
                  <a:lnTo>
                    <a:pt x="217" y="276"/>
                  </a:lnTo>
                  <a:lnTo>
                    <a:pt x="195" y="290"/>
                  </a:lnTo>
                  <a:lnTo>
                    <a:pt x="167" y="306"/>
                  </a:lnTo>
                  <a:close/>
                  <a:moveTo>
                    <a:pt x="101" y="377"/>
                  </a:moveTo>
                  <a:lnTo>
                    <a:pt x="76" y="394"/>
                  </a:lnTo>
                  <a:lnTo>
                    <a:pt x="57" y="411"/>
                  </a:lnTo>
                  <a:lnTo>
                    <a:pt x="50" y="418"/>
                  </a:lnTo>
                  <a:lnTo>
                    <a:pt x="44" y="423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4" y="430"/>
                  </a:lnTo>
                  <a:lnTo>
                    <a:pt x="47" y="429"/>
                  </a:lnTo>
                  <a:lnTo>
                    <a:pt x="54" y="426"/>
                  </a:lnTo>
                  <a:lnTo>
                    <a:pt x="63" y="422"/>
                  </a:lnTo>
                  <a:lnTo>
                    <a:pt x="84" y="409"/>
                  </a:lnTo>
                  <a:lnTo>
                    <a:pt x="110" y="392"/>
                  </a:lnTo>
                  <a:lnTo>
                    <a:pt x="134" y="373"/>
                  </a:lnTo>
                  <a:lnTo>
                    <a:pt x="154" y="358"/>
                  </a:lnTo>
                  <a:lnTo>
                    <a:pt x="161" y="350"/>
                  </a:lnTo>
                  <a:lnTo>
                    <a:pt x="166" y="346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67" y="339"/>
                  </a:lnTo>
                  <a:lnTo>
                    <a:pt x="162" y="340"/>
                  </a:lnTo>
                  <a:lnTo>
                    <a:pt x="155" y="342"/>
                  </a:lnTo>
                  <a:lnTo>
                    <a:pt x="147" y="347"/>
                  </a:lnTo>
                  <a:lnTo>
                    <a:pt x="126" y="360"/>
                  </a:lnTo>
                  <a:lnTo>
                    <a:pt x="101" y="377"/>
                  </a:lnTo>
                  <a:close/>
                  <a:moveTo>
                    <a:pt x="274" y="255"/>
                  </a:moveTo>
                  <a:lnTo>
                    <a:pt x="248" y="274"/>
                  </a:lnTo>
                  <a:lnTo>
                    <a:pt x="228" y="291"/>
                  </a:lnTo>
                  <a:lnTo>
                    <a:pt x="219" y="298"/>
                  </a:lnTo>
                  <a:lnTo>
                    <a:pt x="215" y="303"/>
                  </a:lnTo>
                  <a:lnTo>
                    <a:pt x="211" y="308"/>
                  </a:lnTo>
                  <a:lnTo>
                    <a:pt x="211" y="310"/>
                  </a:lnTo>
                  <a:lnTo>
                    <a:pt x="214" y="311"/>
                  </a:lnTo>
                  <a:lnTo>
                    <a:pt x="218" y="310"/>
                  </a:lnTo>
                  <a:lnTo>
                    <a:pt x="225" y="306"/>
                  </a:lnTo>
                  <a:lnTo>
                    <a:pt x="235" y="302"/>
                  </a:lnTo>
                  <a:lnTo>
                    <a:pt x="258" y="289"/>
                  </a:lnTo>
                  <a:lnTo>
                    <a:pt x="285" y="271"/>
                  </a:lnTo>
                  <a:lnTo>
                    <a:pt x="311" y="253"/>
                  </a:lnTo>
                  <a:lnTo>
                    <a:pt x="331" y="236"/>
                  </a:lnTo>
                  <a:lnTo>
                    <a:pt x="339" y="229"/>
                  </a:lnTo>
                  <a:lnTo>
                    <a:pt x="344" y="224"/>
                  </a:lnTo>
                  <a:lnTo>
                    <a:pt x="348" y="220"/>
                  </a:lnTo>
                  <a:lnTo>
                    <a:pt x="348" y="217"/>
                  </a:lnTo>
                  <a:lnTo>
                    <a:pt x="345" y="216"/>
                  </a:lnTo>
                  <a:lnTo>
                    <a:pt x="341" y="217"/>
                  </a:lnTo>
                  <a:lnTo>
                    <a:pt x="334" y="221"/>
                  </a:lnTo>
                  <a:lnTo>
                    <a:pt x="324" y="226"/>
                  </a:lnTo>
                  <a:lnTo>
                    <a:pt x="301" y="239"/>
                  </a:lnTo>
                  <a:lnTo>
                    <a:pt x="274" y="255"/>
                  </a:lnTo>
                  <a:close/>
                  <a:moveTo>
                    <a:pt x="206" y="325"/>
                  </a:moveTo>
                  <a:lnTo>
                    <a:pt x="181" y="344"/>
                  </a:lnTo>
                  <a:lnTo>
                    <a:pt x="161" y="360"/>
                  </a:lnTo>
                  <a:lnTo>
                    <a:pt x="154" y="367"/>
                  </a:lnTo>
                  <a:lnTo>
                    <a:pt x="149" y="373"/>
                  </a:lnTo>
                  <a:lnTo>
                    <a:pt x="147" y="377"/>
                  </a:lnTo>
                  <a:lnTo>
                    <a:pt x="146" y="379"/>
                  </a:lnTo>
                  <a:lnTo>
                    <a:pt x="148" y="380"/>
                  </a:lnTo>
                  <a:lnTo>
                    <a:pt x="153" y="379"/>
                  </a:lnTo>
                  <a:lnTo>
                    <a:pt x="160" y="375"/>
                  </a:lnTo>
                  <a:lnTo>
                    <a:pt x="168" y="372"/>
                  </a:lnTo>
                  <a:lnTo>
                    <a:pt x="191" y="359"/>
                  </a:lnTo>
                  <a:lnTo>
                    <a:pt x="216" y="342"/>
                  </a:lnTo>
                  <a:lnTo>
                    <a:pt x="241" y="323"/>
                  </a:lnTo>
                  <a:lnTo>
                    <a:pt x="261" y="308"/>
                  </a:lnTo>
                  <a:lnTo>
                    <a:pt x="268" y="301"/>
                  </a:lnTo>
                  <a:lnTo>
                    <a:pt x="274" y="296"/>
                  </a:lnTo>
                  <a:lnTo>
                    <a:pt x="277" y="291"/>
                  </a:lnTo>
                  <a:lnTo>
                    <a:pt x="277" y="289"/>
                  </a:lnTo>
                  <a:lnTo>
                    <a:pt x="274" y="289"/>
                  </a:lnTo>
                  <a:lnTo>
                    <a:pt x="269" y="290"/>
                  </a:lnTo>
                  <a:lnTo>
                    <a:pt x="263" y="292"/>
                  </a:lnTo>
                  <a:lnTo>
                    <a:pt x="254" y="297"/>
                  </a:lnTo>
                  <a:lnTo>
                    <a:pt x="233" y="309"/>
                  </a:lnTo>
                  <a:lnTo>
                    <a:pt x="206" y="325"/>
                  </a:lnTo>
                  <a:close/>
                  <a:moveTo>
                    <a:pt x="146" y="393"/>
                  </a:moveTo>
                  <a:lnTo>
                    <a:pt x="122" y="411"/>
                  </a:lnTo>
                  <a:lnTo>
                    <a:pt x="103" y="426"/>
                  </a:lnTo>
                  <a:lnTo>
                    <a:pt x="96" y="434"/>
                  </a:lnTo>
                  <a:lnTo>
                    <a:pt x="91" y="438"/>
                  </a:lnTo>
                  <a:lnTo>
                    <a:pt x="89" y="443"/>
                  </a:lnTo>
                  <a:lnTo>
                    <a:pt x="89" y="445"/>
                  </a:lnTo>
                  <a:lnTo>
                    <a:pt x="91" y="447"/>
                  </a:lnTo>
                  <a:lnTo>
                    <a:pt x="95" y="445"/>
                  </a:lnTo>
                  <a:lnTo>
                    <a:pt x="102" y="442"/>
                  </a:lnTo>
                  <a:lnTo>
                    <a:pt x="110" y="438"/>
                  </a:lnTo>
                  <a:lnTo>
                    <a:pt x="130" y="425"/>
                  </a:lnTo>
                  <a:lnTo>
                    <a:pt x="155" y="409"/>
                  </a:lnTo>
                  <a:lnTo>
                    <a:pt x="179" y="392"/>
                  </a:lnTo>
                  <a:lnTo>
                    <a:pt x="198" y="375"/>
                  </a:lnTo>
                  <a:lnTo>
                    <a:pt x="205" y="369"/>
                  </a:lnTo>
                  <a:lnTo>
                    <a:pt x="210" y="364"/>
                  </a:lnTo>
                  <a:lnTo>
                    <a:pt x="212" y="360"/>
                  </a:lnTo>
                  <a:lnTo>
                    <a:pt x="214" y="358"/>
                  </a:lnTo>
                  <a:lnTo>
                    <a:pt x="211" y="356"/>
                  </a:lnTo>
                  <a:lnTo>
                    <a:pt x="206" y="358"/>
                  </a:lnTo>
                  <a:lnTo>
                    <a:pt x="199" y="361"/>
                  </a:lnTo>
                  <a:lnTo>
                    <a:pt x="191" y="365"/>
                  </a:lnTo>
                  <a:lnTo>
                    <a:pt x="171" y="377"/>
                  </a:lnTo>
                  <a:lnTo>
                    <a:pt x="146" y="393"/>
                  </a:lnTo>
                  <a:close/>
                  <a:moveTo>
                    <a:pt x="102" y="474"/>
                  </a:moveTo>
                  <a:lnTo>
                    <a:pt x="124" y="457"/>
                  </a:lnTo>
                  <a:lnTo>
                    <a:pt x="142" y="442"/>
                  </a:lnTo>
                  <a:lnTo>
                    <a:pt x="149" y="435"/>
                  </a:lnTo>
                  <a:lnTo>
                    <a:pt x="154" y="430"/>
                  </a:lnTo>
                  <a:lnTo>
                    <a:pt x="157" y="426"/>
                  </a:lnTo>
                  <a:lnTo>
                    <a:pt x="157" y="424"/>
                  </a:lnTo>
                  <a:lnTo>
                    <a:pt x="154" y="423"/>
                  </a:lnTo>
                  <a:lnTo>
                    <a:pt x="151" y="424"/>
                  </a:lnTo>
                  <a:lnTo>
                    <a:pt x="143" y="426"/>
                  </a:lnTo>
                  <a:lnTo>
                    <a:pt x="135" y="430"/>
                  </a:lnTo>
                  <a:lnTo>
                    <a:pt x="116" y="442"/>
                  </a:lnTo>
                  <a:lnTo>
                    <a:pt x="92" y="459"/>
                  </a:lnTo>
                  <a:lnTo>
                    <a:pt x="70" y="475"/>
                  </a:lnTo>
                  <a:lnTo>
                    <a:pt x="52" y="491"/>
                  </a:lnTo>
                  <a:lnTo>
                    <a:pt x="45" y="497"/>
                  </a:lnTo>
                  <a:lnTo>
                    <a:pt x="40" y="503"/>
                  </a:lnTo>
                  <a:lnTo>
                    <a:pt x="38" y="506"/>
                  </a:lnTo>
                  <a:lnTo>
                    <a:pt x="38" y="508"/>
                  </a:lnTo>
                  <a:lnTo>
                    <a:pt x="40" y="510"/>
                  </a:lnTo>
                  <a:lnTo>
                    <a:pt x="44" y="508"/>
                  </a:lnTo>
                  <a:lnTo>
                    <a:pt x="51" y="506"/>
                  </a:lnTo>
                  <a:lnTo>
                    <a:pt x="58" y="501"/>
                  </a:lnTo>
                  <a:lnTo>
                    <a:pt x="78" y="489"/>
                  </a:lnTo>
                  <a:lnTo>
                    <a:pt x="102" y="474"/>
                  </a:lnTo>
                  <a:close/>
                  <a:moveTo>
                    <a:pt x="253" y="344"/>
                  </a:moveTo>
                  <a:lnTo>
                    <a:pt x="229" y="362"/>
                  </a:lnTo>
                  <a:lnTo>
                    <a:pt x="210" y="378"/>
                  </a:lnTo>
                  <a:lnTo>
                    <a:pt x="203" y="385"/>
                  </a:lnTo>
                  <a:lnTo>
                    <a:pt x="198" y="390"/>
                  </a:lnTo>
                  <a:lnTo>
                    <a:pt x="196" y="394"/>
                  </a:lnTo>
                  <a:lnTo>
                    <a:pt x="195" y="397"/>
                  </a:lnTo>
                  <a:lnTo>
                    <a:pt x="197" y="398"/>
                  </a:lnTo>
                  <a:lnTo>
                    <a:pt x="202" y="397"/>
                  </a:lnTo>
                  <a:lnTo>
                    <a:pt x="209" y="394"/>
                  </a:lnTo>
                  <a:lnTo>
                    <a:pt x="217" y="390"/>
                  </a:lnTo>
                  <a:lnTo>
                    <a:pt x="238" y="378"/>
                  </a:lnTo>
                  <a:lnTo>
                    <a:pt x="263" y="361"/>
                  </a:lnTo>
                  <a:lnTo>
                    <a:pt x="288" y="343"/>
                  </a:lnTo>
                  <a:lnTo>
                    <a:pt x="307" y="328"/>
                  </a:lnTo>
                  <a:lnTo>
                    <a:pt x="315" y="322"/>
                  </a:lnTo>
                  <a:lnTo>
                    <a:pt x="319" y="316"/>
                  </a:lnTo>
                  <a:lnTo>
                    <a:pt x="322" y="312"/>
                  </a:lnTo>
                  <a:lnTo>
                    <a:pt x="322" y="309"/>
                  </a:lnTo>
                  <a:lnTo>
                    <a:pt x="319" y="309"/>
                  </a:lnTo>
                  <a:lnTo>
                    <a:pt x="315" y="310"/>
                  </a:lnTo>
                  <a:lnTo>
                    <a:pt x="309" y="312"/>
                  </a:lnTo>
                  <a:lnTo>
                    <a:pt x="300" y="316"/>
                  </a:lnTo>
                  <a:lnTo>
                    <a:pt x="279" y="328"/>
                  </a:lnTo>
                  <a:lnTo>
                    <a:pt x="253" y="344"/>
                  </a:lnTo>
                  <a:close/>
                  <a:moveTo>
                    <a:pt x="209" y="426"/>
                  </a:moveTo>
                  <a:lnTo>
                    <a:pt x="233" y="410"/>
                  </a:lnTo>
                  <a:lnTo>
                    <a:pt x="250" y="394"/>
                  </a:lnTo>
                  <a:lnTo>
                    <a:pt x="258" y="388"/>
                  </a:lnTo>
                  <a:lnTo>
                    <a:pt x="262" y="383"/>
                  </a:lnTo>
                  <a:lnTo>
                    <a:pt x="265" y="379"/>
                  </a:lnTo>
                  <a:lnTo>
                    <a:pt x="265" y="377"/>
                  </a:lnTo>
                  <a:lnTo>
                    <a:pt x="262" y="375"/>
                  </a:lnTo>
                  <a:lnTo>
                    <a:pt x="259" y="377"/>
                  </a:lnTo>
                  <a:lnTo>
                    <a:pt x="252" y="379"/>
                  </a:lnTo>
                  <a:lnTo>
                    <a:pt x="243" y="383"/>
                  </a:lnTo>
                  <a:lnTo>
                    <a:pt x="223" y="394"/>
                  </a:lnTo>
                  <a:lnTo>
                    <a:pt x="199" y="410"/>
                  </a:lnTo>
                  <a:lnTo>
                    <a:pt x="176" y="428"/>
                  </a:lnTo>
                  <a:lnTo>
                    <a:pt x="158" y="442"/>
                  </a:lnTo>
                  <a:lnTo>
                    <a:pt x="152" y="449"/>
                  </a:lnTo>
                  <a:lnTo>
                    <a:pt x="147" y="454"/>
                  </a:lnTo>
                  <a:lnTo>
                    <a:pt x="143" y="459"/>
                  </a:lnTo>
                  <a:lnTo>
                    <a:pt x="143" y="461"/>
                  </a:lnTo>
                  <a:lnTo>
                    <a:pt x="146" y="462"/>
                  </a:lnTo>
                  <a:lnTo>
                    <a:pt x="151" y="461"/>
                  </a:lnTo>
                  <a:lnTo>
                    <a:pt x="157" y="459"/>
                  </a:lnTo>
                  <a:lnTo>
                    <a:pt x="165" y="454"/>
                  </a:lnTo>
                  <a:lnTo>
                    <a:pt x="185" y="442"/>
                  </a:lnTo>
                  <a:lnTo>
                    <a:pt x="209" y="426"/>
                  </a:lnTo>
                  <a:close/>
                  <a:moveTo>
                    <a:pt x="162" y="489"/>
                  </a:moveTo>
                  <a:lnTo>
                    <a:pt x="184" y="473"/>
                  </a:lnTo>
                  <a:lnTo>
                    <a:pt x="202" y="459"/>
                  </a:lnTo>
                  <a:lnTo>
                    <a:pt x="208" y="451"/>
                  </a:lnTo>
                  <a:lnTo>
                    <a:pt x="212" y="447"/>
                  </a:lnTo>
                  <a:lnTo>
                    <a:pt x="215" y="443"/>
                  </a:lnTo>
                  <a:lnTo>
                    <a:pt x="215" y="440"/>
                  </a:lnTo>
                  <a:lnTo>
                    <a:pt x="212" y="440"/>
                  </a:lnTo>
                  <a:lnTo>
                    <a:pt x="209" y="441"/>
                  </a:lnTo>
                  <a:lnTo>
                    <a:pt x="202" y="443"/>
                  </a:lnTo>
                  <a:lnTo>
                    <a:pt x="195" y="447"/>
                  </a:lnTo>
                  <a:lnTo>
                    <a:pt x="174" y="457"/>
                  </a:lnTo>
                  <a:lnTo>
                    <a:pt x="152" y="473"/>
                  </a:lnTo>
                  <a:lnTo>
                    <a:pt x="129" y="489"/>
                  </a:lnTo>
                  <a:lnTo>
                    <a:pt x="113" y="505"/>
                  </a:lnTo>
                  <a:lnTo>
                    <a:pt x="107" y="511"/>
                  </a:lnTo>
                  <a:lnTo>
                    <a:pt x="102" y="516"/>
                  </a:lnTo>
                  <a:lnTo>
                    <a:pt x="99" y="520"/>
                  </a:lnTo>
                  <a:lnTo>
                    <a:pt x="99" y="523"/>
                  </a:lnTo>
                  <a:lnTo>
                    <a:pt x="102" y="523"/>
                  </a:lnTo>
                  <a:lnTo>
                    <a:pt x="105" y="523"/>
                  </a:lnTo>
                  <a:lnTo>
                    <a:pt x="111" y="520"/>
                  </a:lnTo>
                  <a:lnTo>
                    <a:pt x="120" y="517"/>
                  </a:lnTo>
                  <a:lnTo>
                    <a:pt x="139" y="505"/>
                  </a:lnTo>
                  <a:lnTo>
                    <a:pt x="162" y="489"/>
                  </a:lnTo>
                  <a:close/>
                  <a:moveTo>
                    <a:pt x="319" y="380"/>
                  </a:moveTo>
                  <a:lnTo>
                    <a:pt x="343" y="364"/>
                  </a:lnTo>
                  <a:lnTo>
                    <a:pt x="361" y="348"/>
                  </a:lnTo>
                  <a:lnTo>
                    <a:pt x="368" y="342"/>
                  </a:lnTo>
                  <a:lnTo>
                    <a:pt x="373" y="336"/>
                  </a:lnTo>
                  <a:lnTo>
                    <a:pt x="375" y="333"/>
                  </a:lnTo>
                  <a:lnTo>
                    <a:pt x="375" y="330"/>
                  </a:lnTo>
                  <a:lnTo>
                    <a:pt x="373" y="329"/>
                  </a:lnTo>
                  <a:lnTo>
                    <a:pt x="368" y="330"/>
                  </a:lnTo>
                  <a:lnTo>
                    <a:pt x="362" y="333"/>
                  </a:lnTo>
                  <a:lnTo>
                    <a:pt x="354" y="336"/>
                  </a:lnTo>
                  <a:lnTo>
                    <a:pt x="332" y="347"/>
                  </a:lnTo>
                  <a:lnTo>
                    <a:pt x="309" y="364"/>
                  </a:lnTo>
                  <a:lnTo>
                    <a:pt x="285" y="380"/>
                  </a:lnTo>
                  <a:lnTo>
                    <a:pt x="266" y="396"/>
                  </a:lnTo>
                  <a:lnTo>
                    <a:pt x="260" y="402"/>
                  </a:lnTo>
                  <a:lnTo>
                    <a:pt x="255" y="407"/>
                  </a:lnTo>
                  <a:lnTo>
                    <a:pt x="253" y="411"/>
                  </a:lnTo>
                  <a:lnTo>
                    <a:pt x="253" y="415"/>
                  </a:lnTo>
                  <a:lnTo>
                    <a:pt x="255" y="415"/>
                  </a:lnTo>
                  <a:lnTo>
                    <a:pt x="259" y="415"/>
                  </a:lnTo>
                  <a:lnTo>
                    <a:pt x="266" y="412"/>
                  </a:lnTo>
                  <a:lnTo>
                    <a:pt x="274" y="407"/>
                  </a:lnTo>
                  <a:lnTo>
                    <a:pt x="294" y="397"/>
                  </a:lnTo>
                  <a:lnTo>
                    <a:pt x="319" y="380"/>
                  </a:lnTo>
                  <a:close/>
                  <a:moveTo>
                    <a:pt x="122" y="550"/>
                  </a:moveTo>
                  <a:lnTo>
                    <a:pt x="142" y="533"/>
                  </a:lnTo>
                  <a:lnTo>
                    <a:pt x="159" y="519"/>
                  </a:lnTo>
                  <a:lnTo>
                    <a:pt x="165" y="513"/>
                  </a:lnTo>
                  <a:lnTo>
                    <a:pt x="170" y="508"/>
                  </a:lnTo>
                  <a:lnTo>
                    <a:pt x="172" y="505"/>
                  </a:lnTo>
                  <a:lnTo>
                    <a:pt x="172" y="501"/>
                  </a:lnTo>
                  <a:lnTo>
                    <a:pt x="170" y="501"/>
                  </a:lnTo>
                  <a:lnTo>
                    <a:pt x="165" y="501"/>
                  </a:lnTo>
                  <a:lnTo>
                    <a:pt x="159" y="504"/>
                  </a:lnTo>
                  <a:lnTo>
                    <a:pt x="152" y="507"/>
                  </a:lnTo>
                  <a:lnTo>
                    <a:pt x="133" y="518"/>
                  </a:lnTo>
                  <a:lnTo>
                    <a:pt x="111" y="533"/>
                  </a:lnTo>
                  <a:lnTo>
                    <a:pt x="90" y="549"/>
                  </a:lnTo>
                  <a:lnTo>
                    <a:pt x="73" y="564"/>
                  </a:lnTo>
                  <a:lnTo>
                    <a:pt x="67" y="570"/>
                  </a:lnTo>
                  <a:lnTo>
                    <a:pt x="64" y="575"/>
                  </a:lnTo>
                  <a:lnTo>
                    <a:pt x="61" y="579"/>
                  </a:lnTo>
                  <a:lnTo>
                    <a:pt x="61" y="581"/>
                  </a:lnTo>
                  <a:lnTo>
                    <a:pt x="64" y="582"/>
                  </a:lnTo>
                  <a:lnTo>
                    <a:pt x="67" y="582"/>
                  </a:lnTo>
                  <a:lnTo>
                    <a:pt x="73" y="580"/>
                  </a:lnTo>
                  <a:lnTo>
                    <a:pt x="80" y="576"/>
                  </a:lnTo>
                  <a:lnTo>
                    <a:pt x="99" y="564"/>
                  </a:lnTo>
                  <a:lnTo>
                    <a:pt x="122" y="550"/>
                  </a:lnTo>
                  <a:close/>
                  <a:moveTo>
                    <a:pt x="272" y="444"/>
                  </a:moveTo>
                  <a:lnTo>
                    <a:pt x="294" y="428"/>
                  </a:lnTo>
                  <a:lnTo>
                    <a:pt x="311" y="412"/>
                  </a:lnTo>
                  <a:lnTo>
                    <a:pt x="318" y="406"/>
                  </a:lnTo>
                  <a:lnTo>
                    <a:pt x="323" y="402"/>
                  </a:lnTo>
                  <a:lnTo>
                    <a:pt x="325" y="397"/>
                  </a:lnTo>
                  <a:lnTo>
                    <a:pt x="325" y="394"/>
                  </a:lnTo>
                  <a:lnTo>
                    <a:pt x="323" y="393"/>
                  </a:lnTo>
                  <a:lnTo>
                    <a:pt x="318" y="394"/>
                  </a:lnTo>
                  <a:lnTo>
                    <a:pt x="312" y="397"/>
                  </a:lnTo>
                  <a:lnTo>
                    <a:pt x="304" y="400"/>
                  </a:lnTo>
                  <a:lnTo>
                    <a:pt x="284" y="412"/>
                  </a:lnTo>
                  <a:lnTo>
                    <a:pt x="261" y="426"/>
                  </a:lnTo>
                  <a:lnTo>
                    <a:pt x="238" y="443"/>
                  </a:lnTo>
                  <a:lnTo>
                    <a:pt x="221" y="459"/>
                  </a:lnTo>
                  <a:lnTo>
                    <a:pt x="215" y="464"/>
                  </a:lnTo>
                  <a:lnTo>
                    <a:pt x="210" y="470"/>
                  </a:lnTo>
                  <a:lnTo>
                    <a:pt x="208" y="474"/>
                  </a:lnTo>
                  <a:lnTo>
                    <a:pt x="208" y="476"/>
                  </a:lnTo>
                  <a:lnTo>
                    <a:pt x="210" y="478"/>
                  </a:lnTo>
                  <a:lnTo>
                    <a:pt x="214" y="476"/>
                  </a:lnTo>
                  <a:lnTo>
                    <a:pt x="221" y="474"/>
                  </a:lnTo>
                  <a:lnTo>
                    <a:pt x="228" y="470"/>
                  </a:lnTo>
                  <a:lnTo>
                    <a:pt x="248" y="460"/>
                  </a:lnTo>
                  <a:lnTo>
                    <a:pt x="272" y="444"/>
                  </a:lnTo>
                  <a:close/>
                  <a:moveTo>
                    <a:pt x="135" y="561"/>
                  </a:moveTo>
                  <a:lnTo>
                    <a:pt x="133" y="561"/>
                  </a:lnTo>
                  <a:lnTo>
                    <a:pt x="129" y="561"/>
                  </a:lnTo>
                  <a:lnTo>
                    <a:pt x="123" y="563"/>
                  </a:lnTo>
                  <a:lnTo>
                    <a:pt x="116" y="567"/>
                  </a:lnTo>
                  <a:lnTo>
                    <a:pt x="98" y="577"/>
                  </a:lnTo>
                  <a:lnTo>
                    <a:pt x="77" y="592"/>
                  </a:lnTo>
                  <a:lnTo>
                    <a:pt x="57" y="607"/>
                  </a:lnTo>
                  <a:lnTo>
                    <a:pt x="41" y="621"/>
                  </a:lnTo>
                  <a:lnTo>
                    <a:pt x="35" y="627"/>
                  </a:lnTo>
                  <a:lnTo>
                    <a:pt x="32" y="632"/>
                  </a:lnTo>
                  <a:lnTo>
                    <a:pt x="29" y="636"/>
                  </a:lnTo>
                  <a:lnTo>
                    <a:pt x="29" y="638"/>
                  </a:lnTo>
                  <a:lnTo>
                    <a:pt x="32" y="639"/>
                  </a:lnTo>
                  <a:lnTo>
                    <a:pt x="35" y="638"/>
                  </a:lnTo>
                  <a:lnTo>
                    <a:pt x="41" y="637"/>
                  </a:lnTo>
                  <a:lnTo>
                    <a:pt x="48" y="633"/>
                  </a:lnTo>
                  <a:lnTo>
                    <a:pt x="66" y="623"/>
                  </a:lnTo>
                  <a:lnTo>
                    <a:pt x="88" y="608"/>
                  </a:lnTo>
                  <a:lnTo>
                    <a:pt x="108" y="593"/>
                  </a:lnTo>
                  <a:lnTo>
                    <a:pt x="123" y="579"/>
                  </a:lnTo>
                  <a:lnTo>
                    <a:pt x="129" y="573"/>
                  </a:lnTo>
                  <a:lnTo>
                    <a:pt x="133" y="568"/>
                  </a:lnTo>
                  <a:lnTo>
                    <a:pt x="135" y="563"/>
                  </a:lnTo>
                  <a:lnTo>
                    <a:pt x="135" y="561"/>
                  </a:lnTo>
                  <a:close/>
                  <a:moveTo>
                    <a:pt x="230" y="505"/>
                  </a:moveTo>
                  <a:lnTo>
                    <a:pt x="252" y="489"/>
                  </a:lnTo>
                  <a:lnTo>
                    <a:pt x="268" y="475"/>
                  </a:lnTo>
                  <a:lnTo>
                    <a:pt x="275" y="469"/>
                  </a:lnTo>
                  <a:lnTo>
                    <a:pt x="279" y="463"/>
                  </a:lnTo>
                  <a:lnTo>
                    <a:pt x="281" y="460"/>
                  </a:lnTo>
                  <a:lnTo>
                    <a:pt x="281" y="457"/>
                  </a:lnTo>
                  <a:lnTo>
                    <a:pt x="279" y="456"/>
                  </a:lnTo>
                  <a:lnTo>
                    <a:pt x="275" y="457"/>
                  </a:lnTo>
                  <a:lnTo>
                    <a:pt x="268" y="460"/>
                  </a:lnTo>
                  <a:lnTo>
                    <a:pt x="261" y="462"/>
                  </a:lnTo>
                  <a:lnTo>
                    <a:pt x="242" y="473"/>
                  </a:lnTo>
                  <a:lnTo>
                    <a:pt x="219" y="488"/>
                  </a:lnTo>
                  <a:lnTo>
                    <a:pt x="198" y="504"/>
                  </a:lnTo>
                  <a:lnTo>
                    <a:pt x="181" y="519"/>
                  </a:lnTo>
                  <a:lnTo>
                    <a:pt x="176" y="525"/>
                  </a:lnTo>
                  <a:lnTo>
                    <a:pt x="172" y="530"/>
                  </a:lnTo>
                  <a:lnTo>
                    <a:pt x="170" y="533"/>
                  </a:lnTo>
                  <a:lnTo>
                    <a:pt x="170" y="537"/>
                  </a:lnTo>
                  <a:lnTo>
                    <a:pt x="172" y="537"/>
                  </a:lnTo>
                  <a:lnTo>
                    <a:pt x="176" y="537"/>
                  </a:lnTo>
                  <a:lnTo>
                    <a:pt x="181" y="535"/>
                  </a:lnTo>
                  <a:lnTo>
                    <a:pt x="190" y="531"/>
                  </a:lnTo>
                  <a:lnTo>
                    <a:pt x="209" y="520"/>
                  </a:lnTo>
                  <a:lnTo>
                    <a:pt x="230" y="505"/>
                  </a:lnTo>
                  <a:close/>
                  <a:moveTo>
                    <a:pt x="59" y="664"/>
                  </a:moveTo>
                  <a:lnTo>
                    <a:pt x="78" y="649"/>
                  </a:lnTo>
                  <a:lnTo>
                    <a:pt x="94" y="634"/>
                  </a:lnTo>
                  <a:lnTo>
                    <a:pt x="98" y="630"/>
                  </a:lnTo>
                  <a:lnTo>
                    <a:pt x="103" y="624"/>
                  </a:lnTo>
                  <a:lnTo>
                    <a:pt x="104" y="620"/>
                  </a:lnTo>
                  <a:lnTo>
                    <a:pt x="104" y="618"/>
                  </a:lnTo>
                  <a:lnTo>
                    <a:pt x="103" y="617"/>
                  </a:lnTo>
                  <a:lnTo>
                    <a:pt x="98" y="618"/>
                  </a:lnTo>
                  <a:lnTo>
                    <a:pt x="94" y="620"/>
                  </a:lnTo>
                  <a:lnTo>
                    <a:pt x="86" y="623"/>
                  </a:lnTo>
                  <a:lnTo>
                    <a:pt x="69" y="633"/>
                  </a:lnTo>
                  <a:lnTo>
                    <a:pt x="48" y="646"/>
                  </a:lnTo>
                  <a:lnTo>
                    <a:pt x="29" y="662"/>
                  </a:lnTo>
                  <a:lnTo>
                    <a:pt x="15" y="676"/>
                  </a:lnTo>
                  <a:lnTo>
                    <a:pt x="9" y="682"/>
                  </a:lnTo>
                  <a:lnTo>
                    <a:pt x="6" y="687"/>
                  </a:lnTo>
                  <a:lnTo>
                    <a:pt x="3" y="690"/>
                  </a:lnTo>
                  <a:lnTo>
                    <a:pt x="3" y="693"/>
                  </a:lnTo>
                  <a:lnTo>
                    <a:pt x="6" y="694"/>
                  </a:lnTo>
                  <a:lnTo>
                    <a:pt x="9" y="693"/>
                  </a:lnTo>
                  <a:lnTo>
                    <a:pt x="15" y="691"/>
                  </a:lnTo>
                  <a:lnTo>
                    <a:pt x="22" y="688"/>
                  </a:lnTo>
                  <a:lnTo>
                    <a:pt x="39" y="677"/>
                  </a:lnTo>
                  <a:lnTo>
                    <a:pt x="59" y="664"/>
                  </a:lnTo>
                  <a:close/>
                  <a:moveTo>
                    <a:pt x="244" y="517"/>
                  </a:moveTo>
                  <a:lnTo>
                    <a:pt x="242" y="517"/>
                  </a:lnTo>
                  <a:lnTo>
                    <a:pt x="238" y="517"/>
                  </a:lnTo>
                  <a:lnTo>
                    <a:pt x="233" y="519"/>
                  </a:lnTo>
                  <a:lnTo>
                    <a:pt x="225" y="523"/>
                  </a:lnTo>
                  <a:lnTo>
                    <a:pt x="206" y="532"/>
                  </a:lnTo>
                  <a:lnTo>
                    <a:pt x="185" y="546"/>
                  </a:lnTo>
                  <a:lnTo>
                    <a:pt x="165" y="563"/>
                  </a:lnTo>
                  <a:lnTo>
                    <a:pt x="149" y="576"/>
                  </a:lnTo>
                  <a:lnTo>
                    <a:pt x="143" y="583"/>
                  </a:lnTo>
                  <a:lnTo>
                    <a:pt x="140" y="588"/>
                  </a:lnTo>
                  <a:lnTo>
                    <a:pt x="138" y="592"/>
                  </a:lnTo>
                  <a:lnTo>
                    <a:pt x="138" y="594"/>
                  </a:lnTo>
                  <a:lnTo>
                    <a:pt x="140" y="595"/>
                  </a:lnTo>
                  <a:lnTo>
                    <a:pt x="143" y="595"/>
                  </a:lnTo>
                  <a:lnTo>
                    <a:pt x="149" y="593"/>
                  </a:lnTo>
                  <a:lnTo>
                    <a:pt x="157" y="589"/>
                  </a:lnTo>
                  <a:lnTo>
                    <a:pt x="174" y="579"/>
                  </a:lnTo>
                  <a:lnTo>
                    <a:pt x="196" y="564"/>
                  </a:lnTo>
                  <a:lnTo>
                    <a:pt x="217" y="549"/>
                  </a:lnTo>
                  <a:lnTo>
                    <a:pt x="233" y="535"/>
                  </a:lnTo>
                  <a:lnTo>
                    <a:pt x="238" y="529"/>
                  </a:lnTo>
                  <a:lnTo>
                    <a:pt x="242" y="524"/>
                  </a:lnTo>
                  <a:lnTo>
                    <a:pt x="244" y="520"/>
                  </a:lnTo>
                  <a:lnTo>
                    <a:pt x="244" y="517"/>
                  </a:lnTo>
                  <a:close/>
                  <a:moveTo>
                    <a:pt x="168" y="621"/>
                  </a:moveTo>
                  <a:lnTo>
                    <a:pt x="187" y="606"/>
                  </a:lnTo>
                  <a:lnTo>
                    <a:pt x="203" y="593"/>
                  </a:lnTo>
                  <a:lnTo>
                    <a:pt x="209" y="587"/>
                  </a:lnTo>
                  <a:lnTo>
                    <a:pt x="212" y="582"/>
                  </a:lnTo>
                  <a:lnTo>
                    <a:pt x="215" y="577"/>
                  </a:lnTo>
                  <a:lnTo>
                    <a:pt x="215" y="575"/>
                  </a:lnTo>
                  <a:lnTo>
                    <a:pt x="212" y="574"/>
                  </a:lnTo>
                  <a:lnTo>
                    <a:pt x="208" y="575"/>
                  </a:lnTo>
                  <a:lnTo>
                    <a:pt x="203" y="577"/>
                  </a:lnTo>
                  <a:lnTo>
                    <a:pt x="196" y="580"/>
                  </a:lnTo>
                  <a:lnTo>
                    <a:pt x="178" y="590"/>
                  </a:lnTo>
                  <a:lnTo>
                    <a:pt x="158" y="604"/>
                  </a:lnTo>
                  <a:lnTo>
                    <a:pt x="138" y="619"/>
                  </a:lnTo>
                  <a:lnTo>
                    <a:pt x="123" y="632"/>
                  </a:lnTo>
                  <a:lnTo>
                    <a:pt x="117" y="638"/>
                  </a:lnTo>
                  <a:lnTo>
                    <a:pt x="114" y="644"/>
                  </a:lnTo>
                  <a:lnTo>
                    <a:pt x="111" y="647"/>
                  </a:lnTo>
                  <a:lnTo>
                    <a:pt x="111" y="650"/>
                  </a:lnTo>
                  <a:lnTo>
                    <a:pt x="114" y="651"/>
                  </a:lnTo>
                  <a:lnTo>
                    <a:pt x="117" y="650"/>
                  </a:lnTo>
                  <a:lnTo>
                    <a:pt x="123" y="649"/>
                  </a:lnTo>
                  <a:lnTo>
                    <a:pt x="130" y="645"/>
                  </a:lnTo>
                  <a:lnTo>
                    <a:pt x="148" y="634"/>
                  </a:lnTo>
                  <a:lnTo>
                    <a:pt x="168" y="621"/>
                  </a:lnTo>
                  <a:close/>
                  <a:moveTo>
                    <a:pt x="356" y="475"/>
                  </a:moveTo>
                  <a:lnTo>
                    <a:pt x="354" y="474"/>
                  </a:lnTo>
                  <a:lnTo>
                    <a:pt x="350" y="474"/>
                  </a:lnTo>
                  <a:lnTo>
                    <a:pt x="344" y="476"/>
                  </a:lnTo>
                  <a:lnTo>
                    <a:pt x="337" y="480"/>
                  </a:lnTo>
                  <a:lnTo>
                    <a:pt x="318" y="489"/>
                  </a:lnTo>
                  <a:lnTo>
                    <a:pt x="297" y="504"/>
                  </a:lnTo>
                  <a:lnTo>
                    <a:pt x="275" y="520"/>
                  </a:lnTo>
                  <a:lnTo>
                    <a:pt x="260" y="533"/>
                  </a:lnTo>
                  <a:lnTo>
                    <a:pt x="254" y="541"/>
                  </a:lnTo>
                  <a:lnTo>
                    <a:pt x="249" y="545"/>
                  </a:lnTo>
                  <a:lnTo>
                    <a:pt x="248" y="549"/>
                  </a:lnTo>
                  <a:lnTo>
                    <a:pt x="248" y="551"/>
                  </a:lnTo>
                  <a:lnTo>
                    <a:pt x="249" y="552"/>
                  </a:lnTo>
                  <a:lnTo>
                    <a:pt x="254" y="552"/>
                  </a:lnTo>
                  <a:lnTo>
                    <a:pt x="260" y="550"/>
                  </a:lnTo>
                  <a:lnTo>
                    <a:pt x="267" y="546"/>
                  </a:lnTo>
                  <a:lnTo>
                    <a:pt x="286" y="537"/>
                  </a:lnTo>
                  <a:lnTo>
                    <a:pt x="307" y="523"/>
                  </a:lnTo>
                  <a:lnTo>
                    <a:pt x="329" y="507"/>
                  </a:lnTo>
                  <a:lnTo>
                    <a:pt x="344" y="493"/>
                  </a:lnTo>
                  <a:lnTo>
                    <a:pt x="350" y="487"/>
                  </a:lnTo>
                  <a:lnTo>
                    <a:pt x="355" y="481"/>
                  </a:lnTo>
                  <a:lnTo>
                    <a:pt x="356" y="478"/>
                  </a:lnTo>
                  <a:lnTo>
                    <a:pt x="356" y="475"/>
                  </a:lnTo>
                  <a:close/>
                  <a:moveTo>
                    <a:pt x="190" y="631"/>
                  </a:moveTo>
                  <a:lnTo>
                    <a:pt x="189" y="630"/>
                  </a:lnTo>
                  <a:lnTo>
                    <a:pt x="184" y="631"/>
                  </a:lnTo>
                  <a:lnTo>
                    <a:pt x="179" y="632"/>
                  </a:lnTo>
                  <a:lnTo>
                    <a:pt x="172" y="636"/>
                  </a:lnTo>
                  <a:lnTo>
                    <a:pt x="155" y="645"/>
                  </a:lnTo>
                  <a:lnTo>
                    <a:pt x="136" y="658"/>
                  </a:lnTo>
                  <a:lnTo>
                    <a:pt x="117" y="672"/>
                  </a:lnTo>
                  <a:lnTo>
                    <a:pt x="103" y="687"/>
                  </a:lnTo>
                  <a:lnTo>
                    <a:pt x="97" y="691"/>
                  </a:lnTo>
                  <a:lnTo>
                    <a:pt x="94" y="696"/>
                  </a:lnTo>
                  <a:lnTo>
                    <a:pt x="92" y="701"/>
                  </a:lnTo>
                  <a:lnTo>
                    <a:pt x="92" y="703"/>
                  </a:lnTo>
                  <a:lnTo>
                    <a:pt x="95" y="704"/>
                  </a:lnTo>
                  <a:lnTo>
                    <a:pt x="98" y="703"/>
                  </a:lnTo>
                  <a:lnTo>
                    <a:pt x="103" y="702"/>
                  </a:lnTo>
                  <a:lnTo>
                    <a:pt x="110" y="699"/>
                  </a:lnTo>
                  <a:lnTo>
                    <a:pt x="127" y="689"/>
                  </a:lnTo>
                  <a:lnTo>
                    <a:pt x="147" y="676"/>
                  </a:lnTo>
                  <a:lnTo>
                    <a:pt x="165" y="661"/>
                  </a:lnTo>
                  <a:lnTo>
                    <a:pt x="179" y="647"/>
                  </a:lnTo>
                  <a:lnTo>
                    <a:pt x="185" y="643"/>
                  </a:lnTo>
                  <a:lnTo>
                    <a:pt x="189" y="638"/>
                  </a:lnTo>
                  <a:lnTo>
                    <a:pt x="190" y="633"/>
                  </a:lnTo>
                  <a:lnTo>
                    <a:pt x="190" y="631"/>
                  </a:lnTo>
                  <a:close/>
                  <a:moveTo>
                    <a:pt x="280" y="581"/>
                  </a:moveTo>
                  <a:lnTo>
                    <a:pt x="299" y="565"/>
                  </a:lnTo>
                  <a:lnTo>
                    <a:pt x="315" y="551"/>
                  </a:lnTo>
                  <a:lnTo>
                    <a:pt x="320" y="545"/>
                  </a:lnTo>
                  <a:lnTo>
                    <a:pt x="324" y="541"/>
                  </a:lnTo>
                  <a:lnTo>
                    <a:pt x="326" y="537"/>
                  </a:lnTo>
                  <a:lnTo>
                    <a:pt x="326" y="535"/>
                  </a:lnTo>
                  <a:lnTo>
                    <a:pt x="324" y="533"/>
                  </a:lnTo>
                  <a:lnTo>
                    <a:pt x="319" y="533"/>
                  </a:lnTo>
                  <a:lnTo>
                    <a:pt x="315" y="536"/>
                  </a:lnTo>
                  <a:lnTo>
                    <a:pt x="307" y="538"/>
                  </a:lnTo>
                  <a:lnTo>
                    <a:pt x="290" y="548"/>
                  </a:lnTo>
                  <a:lnTo>
                    <a:pt x="268" y="562"/>
                  </a:lnTo>
                  <a:lnTo>
                    <a:pt x="248" y="577"/>
                  </a:lnTo>
                  <a:lnTo>
                    <a:pt x="234" y="590"/>
                  </a:lnTo>
                  <a:lnTo>
                    <a:pt x="228" y="596"/>
                  </a:lnTo>
                  <a:lnTo>
                    <a:pt x="224" y="602"/>
                  </a:lnTo>
                  <a:lnTo>
                    <a:pt x="222" y="606"/>
                  </a:lnTo>
                  <a:lnTo>
                    <a:pt x="222" y="608"/>
                  </a:lnTo>
                  <a:lnTo>
                    <a:pt x="224" y="609"/>
                  </a:lnTo>
                  <a:lnTo>
                    <a:pt x="228" y="609"/>
                  </a:lnTo>
                  <a:lnTo>
                    <a:pt x="234" y="607"/>
                  </a:lnTo>
                  <a:lnTo>
                    <a:pt x="241" y="604"/>
                  </a:lnTo>
                  <a:lnTo>
                    <a:pt x="259" y="594"/>
                  </a:lnTo>
                  <a:lnTo>
                    <a:pt x="280" y="581"/>
                  </a:lnTo>
                  <a:close/>
                  <a:moveTo>
                    <a:pt x="172" y="685"/>
                  </a:moveTo>
                  <a:lnTo>
                    <a:pt x="170" y="684"/>
                  </a:lnTo>
                  <a:lnTo>
                    <a:pt x="166" y="684"/>
                  </a:lnTo>
                  <a:lnTo>
                    <a:pt x="161" y="685"/>
                  </a:lnTo>
                  <a:lnTo>
                    <a:pt x="154" y="689"/>
                  </a:lnTo>
                  <a:lnTo>
                    <a:pt x="139" y="699"/>
                  </a:lnTo>
                  <a:lnTo>
                    <a:pt x="120" y="710"/>
                  </a:lnTo>
                  <a:lnTo>
                    <a:pt x="102" y="725"/>
                  </a:lnTo>
                  <a:lnTo>
                    <a:pt x="89" y="738"/>
                  </a:lnTo>
                  <a:lnTo>
                    <a:pt x="83" y="744"/>
                  </a:lnTo>
                  <a:lnTo>
                    <a:pt x="80" y="748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80" y="756"/>
                  </a:lnTo>
                  <a:lnTo>
                    <a:pt x="84" y="756"/>
                  </a:lnTo>
                  <a:lnTo>
                    <a:pt x="90" y="753"/>
                  </a:lnTo>
                  <a:lnTo>
                    <a:pt x="96" y="751"/>
                  </a:lnTo>
                  <a:lnTo>
                    <a:pt x="113" y="741"/>
                  </a:lnTo>
                  <a:lnTo>
                    <a:pt x="130" y="728"/>
                  </a:lnTo>
                  <a:lnTo>
                    <a:pt x="148" y="714"/>
                  </a:lnTo>
                  <a:lnTo>
                    <a:pt x="162" y="701"/>
                  </a:lnTo>
                  <a:lnTo>
                    <a:pt x="167" y="696"/>
                  </a:lnTo>
                  <a:lnTo>
                    <a:pt x="171" y="691"/>
                  </a:lnTo>
                  <a:lnTo>
                    <a:pt x="172" y="688"/>
                  </a:lnTo>
                  <a:lnTo>
                    <a:pt x="172" y="685"/>
                  </a:lnTo>
                  <a:close/>
                  <a:moveTo>
                    <a:pt x="303" y="592"/>
                  </a:moveTo>
                  <a:lnTo>
                    <a:pt x="300" y="590"/>
                  </a:lnTo>
                  <a:lnTo>
                    <a:pt x="297" y="590"/>
                  </a:lnTo>
                  <a:lnTo>
                    <a:pt x="291" y="592"/>
                  </a:lnTo>
                  <a:lnTo>
                    <a:pt x="284" y="595"/>
                  </a:lnTo>
                  <a:lnTo>
                    <a:pt x="267" y="605"/>
                  </a:lnTo>
                  <a:lnTo>
                    <a:pt x="247" y="618"/>
                  </a:lnTo>
                  <a:lnTo>
                    <a:pt x="228" y="632"/>
                  </a:lnTo>
                  <a:lnTo>
                    <a:pt x="214" y="646"/>
                  </a:lnTo>
                  <a:lnTo>
                    <a:pt x="208" y="651"/>
                  </a:lnTo>
                  <a:lnTo>
                    <a:pt x="204" y="657"/>
                  </a:lnTo>
                  <a:lnTo>
                    <a:pt x="203" y="661"/>
                  </a:lnTo>
                  <a:lnTo>
                    <a:pt x="203" y="663"/>
                  </a:lnTo>
                  <a:lnTo>
                    <a:pt x="205" y="664"/>
                  </a:lnTo>
                  <a:lnTo>
                    <a:pt x="209" y="664"/>
                  </a:lnTo>
                  <a:lnTo>
                    <a:pt x="215" y="662"/>
                  </a:lnTo>
                  <a:lnTo>
                    <a:pt x="221" y="658"/>
                  </a:lnTo>
                  <a:lnTo>
                    <a:pt x="238" y="650"/>
                  </a:lnTo>
                  <a:lnTo>
                    <a:pt x="259" y="636"/>
                  </a:lnTo>
                  <a:lnTo>
                    <a:pt x="277" y="621"/>
                  </a:lnTo>
                  <a:lnTo>
                    <a:pt x="292" y="608"/>
                  </a:lnTo>
                  <a:lnTo>
                    <a:pt x="297" y="602"/>
                  </a:lnTo>
                  <a:lnTo>
                    <a:pt x="300" y="598"/>
                  </a:lnTo>
                  <a:lnTo>
                    <a:pt x="303" y="594"/>
                  </a:lnTo>
                  <a:lnTo>
                    <a:pt x="303" y="592"/>
                  </a:lnTo>
                  <a:close/>
                  <a:moveTo>
                    <a:pt x="160" y="737"/>
                  </a:moveTo>
                  <a:lnTo>
                    <a:pt x="158" y="735"/>
                  </a:lnTo>
                  <a:lnTo>
                    <a:pt x="154" y="737"/>
                  </a:lnTo>
                  <a:lnTo>
                    <a:pt x="149" y="738"/>
                  </a:lnTo>
                  <a:lnTo>
                    <a:pt x="143" y="740"/>
                  </a:lnTo>
                  <a:lnTo>
                    <a:pt x="128" y="750"/>
                  </a:lnTo>
                  <a:lnTo>
                    <a:pt x="110" y="762"/>
                  </a:lnTo>
                  <a:lnTo>
                    <a:pt x="92" y="776"/>
                  </a:lnTo>
                  <a:lnTo>
                    <a:pt x="79" y="788"/>
                  </a:lnTo>
                  <a:lnTo>
                    <a:pt x="75" y="794"/>
                  </a:lnTo>
                  <a:lnTo>
                    <a:pt x="72" y="798"/>
                  </a:lnTo>
                  <a:lnTo>
                    <a:pt x="70" y="802"/>
                  </a:lnTo>
                  <a:lnTo>
                    <a:pt x="71" y="804"/>
                  </a:lnTo>
                  <a:lnTo>
                    <a:pt x="72" y="805"/>
                  </a:lnTo>
                  <a:lnTo>
                    <a:pt x="76" y="804"/>
                  </a:lnTo>
                  <a:lnTo>
                    <a:pt x="82" y="803"/>
                  </a:lnTo>
                  <a:lnTo>
                    <a:pt x="88" y="801"/>
                  </a:lnTo>
                  <a:lnTo>
                    <a:pt x="103" y="791"/>
                  </a:lnTo>
                  <a:lnTo>
                    <a:pt x="121" y="779"/>
                  </a:lnTo>
                  <a:lnTo>
                    <a:pt x="138" y="765"/>
                  </a:lnTo>
                  <a:lnTo>
                    <a:pt x="151" y="753"/>
                  </a:lnTo>
                  <a:lnTo>
                    <a:pt x="155" y="747"/>
                  </a:lnTo>
                  <a:lnTo>
                    <a:pt x="159" y="743"/>
                  </a:lnTo>
                  <a:lnTo>
                    <a:pt x="160" y="739"/>
                  </a:lnTo>
                  <a:lnTo>
                    <a:pt x="160" y="737"/>
                  </a:lnTo>
                  <a:close/>
                  <a:moveTo>
                    <a:pt x="285" y="646"/>
                  </a:moveTo>
                  <a:lnTo>
                    <a:pt x="282" y="645"/>
                  </a:lnTo>
                  <a:lnTo>
                    <a:pt x="279" y="645"/>
                  </a:lnTo>
                  <a:lnTo>
                    <a:pt x="273" y="647"/>
                  </a:lnTo>
                  <a:lnTo>
                    <a:pt x="267" y="650"/>
                  </a:lnTo>
                  <a:lnTo>
                    <a:pt x="250" y="659"/>
                  </a:lnTo>
                  <a:lnTo>
                    <a:pt x="231" y="671"/>
                  </a:lnTo>
                  <a:lnTo>
                    <a:pt x="214" y="685"/>
                  </a:lnTo>
                  <a:lnTo>
                    <a:pt x="199" y="699"/>
                  </a:lnTo>
                  <a:lnTo>
                    <a:pt x="195" y="704"/>
                  </a:lnTo>
                  <a:lnTo>
                    <a:pt x="191" y="709"/>
                  </a:lnTo>
                  <a:lnTo>
                    <a:pt x="189" y="713"/>
                  </a:lnTo>
                  <a:lnTo>
                    <a:pt x="190" y="715"/>
                  </a:lnTo>
                  <a:lnTo>
                    <a:pt x="191" y="716"/>
                  </a:lnTo>
                  <a:lnTo>
                    <a:pt x="196" y="716"/>
                  </a:lnTo>
                  <a:lnTo>
                    <a:pt x="200" y="715"/>
                  </a:lnTo>
                  <a:lnTo>
                    <a:pt x="208" y="712"/>
                  </a:lnTo>
                  <a:lnTo>
                    <a:pt x="223" y="702"/>
                  </a:lnTo>
                  <a:lnTo>
                    <a:pt x="242" y="690"/>
                  </a:lnTo>
                  <a:lnTo>
                    <a:pt x="261" y="676"/>
                  </a:lnTo>
                  <a:lnTo>
                    <a:pt x="274" y="663"/>
                  </a:lnTo>
                  <a:lnTo>
                    <a:pt x="280" y="657"/>
                  </a:lnTo>
                  <a:lnTo>
                    <a:pt x="282" y="652"/>
                  </a:lnTo>
                  <a:lnTo>
                    <a:pt x="285" y="649"/>
                  </a:lnTo>
                  <a:lnTo>
                    <a:pt x="285" y="646"/>
                  </a:lnTo>
                  <a:close/>
                  <a:moveTo>
                    <a:pt x="154" y="786"/>
                  </a:moveTo>
                  <a:lnTo>
                    <a:pt x="152" y="786"/>
                  </a:lnTo>
                  <a:lnTo>
                    <a:pt x="148" y="786"/>
                  </a:lnTo>
                  <a:lnTo>
                    <a:pt x="143" y="788"/>
                  </a:lnTo>
                  <a:lnTo>
                    <a:pt x="138" y="790"/>
                  </a:lnTo>
                  <a:lnTo>
                    <a:pt x="122" y="798"/>
                  </a:lnTo>
                  <a:lnTo>
                    <a:pt x="105" y="810"/>
                  </a:lnTo>
                  <a:lnTo>
                    <a:pt x="89" y="823"/>
                  </a:lnTo>
                  <a:lnTo>
                    <a:pt x="77" y="836"/>
                  </a:lnTo>
                  <a:lnTo>
                    <a:pt x="72" y="841"/>
                  </a:lnTo>
                  <a:lnTo>
                    <a:pt x="69" y="846"/>
                  </a:lnTo>
                  <a:lnTo>
                    <a:pt x="67" y="849"/>
                  </a:lnTo>
                  <a:lnTo>
                    <a:pt x="67" y="852"/>
                  </a:lnTo>
                  <a:lnTo>
                    <a:pt x="70" y="853"/>
                  </a:lnTo>
                  <a:lnTo>
                    <a:pt x="73" y="852"/>
                  </a:lnTo>
                  <a:lnTo>
                    <a:pt x="78" y="851"/>
                  </a:lnTo>
                  <a:lnTo>
                    <a:pt x="84" y="848"/>
                  </a:lnTo>
                  <a:lnTo>
                    <a:pt x="99" y="840"/>
                  </a:lnTo>
                  <a:lnTo>
                    <a:pt x="116" y="828"/>
                  </a:lnTo>
                  <a:lnTo>
                    <a:pt x="133" y="815"/>
                  </a:lnTo>
                  <a:lnTo>
                    <a:pt x="145" y="803"/>
                  </a:lnTo>
                  <a:lnTo>
                    <a:pt x="149" y="797"/>
                  </a:lnTo>
                  <a:lnTo>
                    <a:pt x="153" y="792"/>
                  </a:lnTo>
                  <a:lnTo>
                    <a:pt x="154" y="789"/>
                  </a:lnTo>
                  <a:lnTo>
                    <a:pt x="154" y="786"/>
                  </a:lnTo>
                  <a:close/>
                  <a:moveTo>
                    <a:pt x="273" y="700"/>
                  </a:moveTo>
                  <a:lnTo>
                    <a:pt x="271" y="699"/>
                  </a:lnTo>
                  <a:lnTo>
                    <a:pt x="267" y="699"/>
                  </a:lnTo>
                  <a:lnTo>
                    <a:pt x="262" y="700"/>
                  </a:lnTo>
                  <a:lnTo>
                    <a:pt x="255" y="703"/>
                  </a:lnTo>
                  <a:lnTo>
                    <a:pt x="240" y="712"/>
                  </a:lnTo>
                  <a:lnTo>
                    <a:pt x="222" y="724"/>
                  </a:lnTo>
                  <a:lnTo>
                    <a:pt x="204" y="738"/>
                  </a:lnTo>
                  <a:lnTo>
                    <a:pt x="191" y="750"/>
                  </a:lnTo>
                  <a:lnTo>
                    <a:pt x="186" y="756"/>
                  </a:lnTo>
                  <a:lnTo>
                    <a:pt x="183" y="760"/>
                  </a:lnTo>
                  <a:lnTo>
                    <a:pt x="181" y="764"/>
                  </a:lnTo>
                  <a:lnTo>
                    <a:pt x="181" y="766"/>
                  </a:lnTo>
                  <a:lnTo>
                    <a:pt x="184" y="767"/>
                  </a:lnTo>
                  <a:lnTo>
                    <a:pt x="187" y="767"/>
                  </a:lnTo>
                  <a:lnTo>
                    <a:pt x="192" y="766"/>
                  </a:lnTo>
                  <a:lnTo>
                    <a:pt x="199" y="763"/>
                  </a:lnTo>
                  <a:lnTo>
                    <a:pt x="215" y="754"/>
                  </a:lnTo>
                  <a:lnTo>
                    <a:pt x="233" y="743"/>
                  </a:lnTo>
                  <a:lnTo>
                    <a:pt x="250" y="728"/>
                  </a:lnTo>
                  <a:lnTo>
                    <a:pt x="263" y="715"/>
                  </a:lnTo>
                  <a:lnTo>
                    <a:pt x="268" y="710"/>
                  </a:lnTo>
                  <a:lnTo>
                    <a:pt x="272" y="706"/>
                  </a:lnTo>
                  <a:lnTo>
                    <a:pt x="273" y="702"/>
                  </a:lnTo>
                  <a:lnTo>
                    <a:pt x="273" y="700"/>
                  </a:lnTo>
                  <a:close/>
                  <a:moveTo>
                    <a:pt x="107" y="858"/>
                  </a:moveTo>
                  <a:lnTo>
                    <a:pt x="91" y="871"/>
                  </a:lnTo>
                  <a:lnTo>
                    <a:pt x="79" y="883"/>
                  </a:lnTo>
                  <a:lnTo>
                    <a:pt x="75" y="887"/>
                  </a:lnTo>
                  <a:lnTo>
                    <a:pt x="72" y="892"/>
                  </a:lnTo>
                  <a:lnTo>
                    <a:pt x="71" y="896"/>
                  </a:lnTo>
                  <a:lnTo>
                    <a:pt x="71" y="898"/>
                  </a:lnTo>
                  <a:lnTo>
                    <a:pt x="73" y="899"/>
                  </a:lnTo>
                  <a:lnTo>
                    <a:pt x="76" y="898"/>
                  </a:lnTo>
                  <a:lnTo>
                    <a:pt x="80" y="897"/>
                  </a:lnTo>
                  <a:lnTo>
                    <a:pt x="86" y="895"/>
                  </a:lnTo>
                  <a:lnTo>
                    <a:pt x="101" y="886"/>
                  </a:lnTo>
                  <a:lnTo>
                    <a:pt x="117" y="876"/>
                  </a:lnTo>
                  <a:lnTo>
                    <a:pt x="133" y="863"/>
                  </a:lnTo>
                  <a:lnTo>
                    <a:pt x="145" y="851"/>
                  </a:lnTo>
                  <a:lnTo>
                    <a:pt x="149" y="846"/>
                  </a:lnTo>
                  <a:lnTo>
                    <a:pt x="152" y="841"/>
                  </a:lnTo>
                  <a:lnTo>
                    <a:pt x="153" y="838"/>
                  </a:lnTo>
                  <a:lnTo>
                    <a:pt x="153" y="835"/>
                  </a:lnTo>
                  <a:lnTo>
                    <a:pt x="152" y="834"/>
                  </a:lnTo>
                  <a:lnTo>
                    <a:pt x="148" y="834"/>
                  </a:lnTo>
                  <a:lnTo>
                    <a:pt x="143" y="836"/>
                  </a:lnTo>
                  <a:lnTo>
                    <a:pt x="138" y="839"/>
                  </a:lnTo>
                  <a:lnTo>
                    <a:pt x="123" y="846"/>
                  </a:lnTo>
                  <a:lnTo>
                    <a:pt x="107" y="858"/>
                  </a:lnTo>
                  <a:close/>
                  <a:moveTo>
                    <a:pt x="229" y="792"/>
                  </a:moveTo>
                  <a:lnTo>
                    <a:pt x="246" y="779"/>
                  </a:lnTo>
                  <a:lnTo>
                    <a:pt x="259" y="767"/>
                  </a:lnTo>
                  <a:lnTo>
                    <a:pt x="263" y="762"/>
                  </a:lnTo>
                  <a:lnTo>
                    <a:pt x="266" y="757"/>
                  </a:lnTo>
                  <a:lnTo>
                    <a:pt x="267" y="753"/>
                  </a:lnTo>
                  <a:lnTo>
                    <a:pt x="267" y="751"/>
                  </a:lnTo>
                  <a:lnTo>
                    <a:pt x="265" y="750"/>
                  </a:lnTo>
                  <a:lnTo>
                    <a:pt x="261" y="750"/>
                  </a:lnTo>
                  <a:lnTo>
                    <a:pt x="256" y="752"/>
                  </a:lnTo>
                  <a:lnTo>
                    <a:pt x="250" y="754"/>
                  </a:lnTo>
                  <a:lnTo>
                    <a:pt x="235" y="763"/>
                  </a:lnTo>
                  <a:lnTo>
                    <a:pt x="218" y="775"/>
                  </a:lnTo>
                  <a:lnTo>
                    <a:pt x="202" y="788"/>
                  </a:lnTo>
                  <a:lnTo>
                    <a:pt x="189" y="800"/>
                  </a:lnTo>
                  <a:lnTo>
                    <a:pt x="184" y="804"/>
                  </a:lnTo>
                  <a:lnTo>
                    <a:pt x="181" y="809"/>
                  </a:lnTo>
                  <a:lnTo>
                    <a:pt x="179" y="813"/>
                  </a:lnTo>
                  <a:lnTo>
                    <a:pt x="180" y="815"/>
                  </a:lnTo>
                  <a:lnTo>
                    <a:pt x="181" y="816"/>
                  </a:lnTo>
                  <a:lnTo>
                    <a:pt x="185" y="816"/>
                  </a:lnTo>
                  <a:lnTo>
                    <a:pt x="191" y="815"/>
                  </a:lnTo>
                  <a:lnTo>
                    <a:pt x="197" y="813"/>
                  </a:lnTo>
                  <a:lnTo>
                    <a:pt x="211" y="804"/>
                  </a:lnTo>
                  <a:lnTo>
                    <a:pt x="229" y="792"/>
                  </a:lnTo>
                  <a:close/>
                  <a:moveTo>
                    <a:pt x="158" y="883"/>
                  </a:moveTo>
                  <a:lnTo>
                    <a:pt x="157" y="882"/>
                  </a:lnTo>
                  <a:lnTo>
                    <a:pt x="153" y="882"/>
                  </a:lnTo>
                  <a:lnTo>
                    <a:pt x="148" y="883"/>
                  </a:lnTo>
                  <a:lnTo>
                    <a:pt x="142" y="885"/>
                  </a:lnTo>
                  <a:lnTo>
                    <a:pt x="129" y="892"/>
                  </a:lnTo>
                  <a:lnTo>
                    <a:pt x="113" y="904"/>
                  </a:lnTo>
                  <a:lnTo>
                    <a:pt x="98" y="916"/>
                  </a:lnTo>
                  <a:lnTo>
                    <a:pt x="86" y="928"/>
                  </a:lnTo>
                  <a:lnTo>
                    <a:pt x="83" y="933"/>
                  </a:lnTo>
                  <a:lnTo>
                    <a:pt x="80" y="936"/>
                  </a:lnTo>
                  <a:lnTo>
                    <a:pt x="79" y="940"/>
                  </a:lnTo>
                  <a:lnTo>
                    <a:pt x="79" y="942"/>
                  </a:lnTo>
                  <a:lnTo>
                    <a:pt x="80" y="943"/>
                  </a:lnTo>
                  <a:lnTo>
                    <a:pt x="84" y="943"/>
                  </a:lnTo>
                  <a:lnTo>
                    <a:pt x="89" y="942"/>
                  </a:lnTo>
                  <a:lnTo>
                    <a:pt x="95" y="940"/>
                  </a:lnTo>
                  <a:lnTo>
                    <a:pt x="108" y="933"/>
                  </a:lnTo>
                  <a:lnTo>
                    <a:pt x="124" y="921"/>
                  </a:lnTo>
                  <a:lnTo>
                    <a:pt x="139" y="909"/>
                  </a:lnTo>
                  <a:lnTo>
                    <a:pt x="151" y="897"/>
                  </a:lnTo>
                  <a:lnTo>
                    <a:pt x="154" y="892"/>
                  </a:lnTo>
                  <a:lnTo>
                    <a:pt x="157" y="889"/>
                  </a:lnTo>
                  <a:lnTo>
                    <a:pt x="159" y="885"/>
                  </a:lnTo>
                  <a:lnTo>
                    <a:pt x="158" y="883"/>
                  </a:lnTo>
                  <a:close/>
                  <a:moveTo>
                    <a:pt x="231" y="841"/>
                  </a:moveTo>
                  <a:lnTo>
                    <a:pt x="247" y="828"/>
                  </a:lnTo>
                  <a:lnTo>
                    <a:pt x="259" y="816"/>
                  </a:lnTo>
                  <a:lnTo>
                    <a:pt x="263" y="811"/>
                  </a:lnTo>
                  <a:lnTo>
                    <a:pt x="266" y="807"/>
                  </a:lnTo>
                  <a:lnTo>
                    <a:pt x="267" y="803"/>
                  </a:lnTo>
                  <a:lnTo>
                    <a:pt x="267" y="801"/>
                  </a:lnTo>
                  <a:lnTo>
                    <a:pt x="266" y="800"/>
                  </a:lnTo>
                  <a:lnTo>
                    <a:pt x="262" y="800"/>
                  </a:lnTo>
                  <a:lnTo>
                    <a:pt x="256" y="801"/>
                  </a:lnTo>
                  <a:lnTo>
                    <a:pt x="250" y="803"/>
                  </a:lnTo>
                  <a:lnTo>
                    <a:pt x="236" y="811"/>
                  </a:lnTo>
                  <a:lnTo>
                    <a:pt x="219" y="823"/>
                  </a:lnTo>
                  <a:lnTo>
                    <a:pt x="204" y="836"/>
                  </a:lnTo>
                  <a:lnTo>
                    <a:pt x="192" y="848"/>
                  </a:lnTo>
                  <a:lnTo>
                    <a:pt x="187" y="853"/>
                  </a:lnTo>
                  <a:lnTo>
                    <a:pt x="185" y="858"/>
                  </a:lnTo>
                  <a:lnTo>
                    <a:pt x="183" y="861"/>
                  </a:lnTo>
                  <a:lnTo>
                    <a:pt x="184" y="864"/>
                  </a:lnTo>
                  <a:lnTo>
                    <a:pt x="185" y="865"/>
                  </a:lnTo>
                  <a:lnTo>
                    <a:pt x="189" y="865"/>
                  </a:lnTo>
                  <a:lnTo>
                    <a:pt x="193" y="863"/>
                  </a:lnTo>
                  <a:lnTo>
                    <a:pt x="199" y="860"/>
                  </a:lnTo>
                  <a:lnTo>
                    <a:pt x="215" y="853"/>
                  </a:lnTo>
                  <a:lnTo>
                    <a:pt x="231" y="841"/>
                  </a:lnTo>
                  <a:close/>
                  <a:moveTo>
                    <a:pt x="383" y="718"/>
                  </a:moveTo>
                  <a:lnTo>
                    <a:pt x="381" y="716"/>
                  </a:lnTo>
                  <a:lnTo>
                    <a:pt x="377" y="716"/>
                  </a:lnTo>
                  <a:lnTo>
                    <a:pt x="372" y="718"/>
                  </a:lnTo>
                  <a:lnTo>
                    <a:pt x="366" y="720"/>
                  </a:lnTo>
                  <a:lnTo>
                    <a:pt x="350" y="728"/>
                  </a:lnTo>
                  <a:lnTo>
                    <a:pt x="332" y="739"/>
                  </a:lnTo>
                  <a:lnTo>
                    <a:pt x="316" y="753"/>
                  </a:lnTo>
                  <a:lnTo>
                    <a:pt x="303" y="765"/>
                  </a:lnTo>
                  <a:lnTo>
                    <a:pt x="298" y="771"/>
                  </a:lnTo>
                  <a:lnTo>
                    <a:pt x="296" y="775"/>
                  </a:lnTo>
                  <a:lnTo>
                    <a:pt x="294" y="778"/>
                  </a:lnTo>
                  <a:lnTo>
                    <a:pt x="294" y="782"/>
                  </a:lnTo>
                  <a:lnTo>
                    <a:pt x="297" y="783"/>
                  </a:lnTo>
                  <a:lnTo>
                    <a:pt x="300" y="783"/>
                  </a:lnTo>
                  <a:lnTo>
                    <a:pt x="305" y="782"/>
                  </a:lnTo>
                  <a:lnTo>
                    <a:pt x="311" y="778"/>
                  </a:lnTo>
                  <a:lnTo>
                    <a:pt x="326" y="771"/>
                  </a:lnTo>
                  <a:lnTo>
                    <a:pt x="344" y="759"/>
                  </a:lnTo>
                  <a:lnTo>
                    <a:pt x="361" y="746"/>
                  </a:lnTo>
                  <a:lnTo>
                    <a:pt x="374" y="733"/>
                  </a:lnTo>
                  <a:lnTo>
                    <a:pt x="379" y="728"/>
                  </a:lnTo>
                  <a:lnTo>
                    <a:pt x="382" y="724"/>
                  </a:lnTo>
                  <a:lnTo>
                    <a:pt x="383" y="720"/>
                  </a:lnTo>
                  <a:lnTo>
                    <a:pt x="383" y="718"/>
                  </a:lnTo>
                  <a:close/>
                  <a:moveTo>
                    <a:pt x="136" y="966"/>
                  </a:moveTo>
                  <a:lnTo>
                    <a:pt x="151" y="954"/>
                  </a:lnTo>
                  <a:lnTo>
                    <a:pt x="161" y="943"/>
                  </a:lnTo>
                  <a:lnTo>
                    <a:pt x="165" y="937"/>
                  </a:lnTo>
                  <a:lnTo>
                    <a:pt x="167" y="934"/>
                  </a:lnTo>
                  <a:lnTo>
                    <a:pt x="168" y="930"/>
                  </a:lnTo>
                  <a:lnTo>
                    <a:pt x="168" y="928"/>
                  </a:lnTo>
                  <a:lnTo>
                    <a:pt x="166" y="927"/>
                  </a:lnTo>
                  <a:lnTo>
                    <a:pt x="164" y="927"/>
                  </a:lnTo>
                  <a:lnTo>
                    <a:pt x="159" y="928"/>
                  </a:lnTo>
                  <a:lnTo>
                    <a:pt x="153" y="930"/>
                  </a:lnTo>
                  <a:lnTo>
                    <a:pt x="140" y="937"/>
                  </a:lnTo>
                  <a:lnTo>
                    <a:pt x="124" y="948"/>
                  </a:lnTo>
                  <a:lnTo>
                    <a:pt x="110" y="960"/>
                  </a:lnTo>
                  <a:lnTo>
                    <a:pt x="99" y="972"/>
                  </a:lnTo>
                  <a:lnTo>
                    <a:pt x="96" y="977"/>
                  </a:lnTo>
                  <a:lnTo>
                    <a:pt x="94" y="980"/>
                  </a:lnTo>
                  <a:lnTo>
                    <a:pt x="92" y="984"/>
                  </a:lnTo>
                  <a:lnTo>
                    <a:pt x="92" y="986"/>
                  </a:lnTo>
                  <a:lnTo>
                    <a:pt x="95" y="987"/>
                  </a:lnTo>
                  <a:lnTo>
                    <a:pt x="98" y="987"/>
                  </a:lnTo>
                  <a:lnTo>
                    <a:pt x="102" y="986"/>
                  </a:lnTo>
                  <a:lnTo>
                    <a:pt x="108" y="984"/>
                  </a:lnTo>
                  <a:lnTo>
                    <a:pt x="121" y="977"/>
                  </a:lnTo>
                  <a:lnTo>
                    <a:pt x="136" y="966"/>
                  </a:lnTo>
                  <a:close/>
                  <a:moveTo>
                    <a:pt x="273" y="849"/>
                  </a:moveTo>
                  <a:lnTo>
                    <a:pt x="271" y="848"/>
                  </a:lnTo>
                  <a:lnTo>
                    <a:pt x="267" y="848"/>
                  </a:lnTo>
                  <a:lnTo>
                    <a:pt x="262" y="849"/>
                  </a:lnTo>
                  <a:lnTo>
                    <a:pt x="258" y="852"/>
                  </a:lnTo>
                  <a:lnTo>
                    <a:pt x="243" y="859"/>
                  </a:lnTo>
                  <a:lnTo>
                    <a:pt x="227" y="871"/>
                  </a:lnTo>
                  <a:lnTo>
                    <a:pt x="211" y="883"/>
                  </a:lnTo>
                  <a:lnTo>
                    <a:pt x="200" y="895"/>
                  </a:lnTo>
                  <a:lnTo>
                    <a:pt x="196" y="899"/>
                  </a:lnTo>
                  <a:lnTo>
                    <a:pt x="193" y="904"/>
                  </a:lnTo>
                  <a:lnTo>
                    <a:pt x="192" y="908"/>
                  </a:lnTo>
                  <a:lnTo>
                    <a:pt x="192" y="910"/>
                  </a:lnTo>
                  <a:lnTo>
                    <a:pt x="195" y="911"/>
                  </a:lnTo>
                  <a:lnTo>
                    <a:pt x="198" y="911"/>
                  </a:lnTo>
                  <a:lnTo>
                    <a:pt x="203" y="910"/>
                  </a:lnTo>
                  <a:lnTo>
                    <a:pt x="209" y="908"/>
                  </a:lnTo>
                  <a:lnTo>
                    <a:pt x="222" y="899"/>
                  </a:lnTo>
                  <a:lnTo>
                    <a:pt x="238" y="889"/>
                  </a:lnTo>
                  <a:lnTo>
                    <a:pt x="254" y="877"/>
                  </a:lnTo>
                  <a:lnTo>
                    <a:pt x="265" y="865"/>
                  </a:lnTo>
                  <a:lnTo>
                    <a:pt x="269" y="860"/>
                  </a:lnTo>
                  <a:lnTo>
                    <a:pt x="272" y="855"/>
                  </a:lnTo>
                  <a:lnTo>
                    <a:pt x="273" y="852"/>
                  </a:lnTo>
                  <a:lnTo>
                    <a:pt x="273" y="849"/>
                  </a:lnTo>
                  <a:close/>
                  <a:moveTo>
                    <a:pt x="348" y="809"/>
                  </a:moveTo>
                  <a:lnTo>
                    <a:pt x="363" y="796"/>
                  </a:lnTo>
                  <a:lnTo>
                    <a:pt x="375" y="784"/>
                  </a:lnTo>
                  <a:lnTo>
                    <a:pt x="380" y="779"/>
                  </a:lnTo>
                  <a:lnTo>
                    <a:pt x="382" y="775"/>
                  </a:lnTo>
                  <a:lnTo>
                    <a:pt x="385" y="771"/>
                  </a:lnTo>
                  <a:lnTo>
                    <a:pt x="383" y="769"/>
                  </a:lnTo>
                  <a:lnTo>
                    <a:pt x="382" y="767"/>
                  </a:lnTo>
                  <a:lnTo>
                    <a:pt x="377" y="767"/>
                  </a:lnTo>
                  <a:lnTo>
                    <a:pt x="373" y="769"/>
                  </a:lnTo>
                  <a:lnTo>
                    <a:pt x="367" y="771"/>
                  </a:lnTo>
                  <a:lnTo>
                    <a:pt x="353" y="778"/>
                  </a:lnTo>
                  <a:lnTo>
                    <a:pt x="335" y="790"/>
                  </a:lnTo>
                  <a:lnTo>
                    <a:pt x="319" y="803"/>
                  </a:lnTo>
                  <a:lnTo>
                    <a:pt x="307" y="815"/>
                  </a:lnTo>
                  <a:lnTo>
                    <a:pt x="303" y="820"/>
                  </a:lnTo>
                  <a:lnTo>
                    <a:pt x="299" y="824"/>
                  </a:lnTo>
                  <a:lnTo>
                    <a:pt x="298" y="828"/>
                  </a:lnTo>
                  <a:lnTo>
                    <a:pt x="299" y="830"/>
                  </a:lnTo>
                  <a:lnTo>
                    <a:pt x="300" y="832"/>
                  </a:lnTo>
                  <a:lnTo>
                    <a:pt x="304" y="832"/>
                  </a:lnTo>
                  <a:lnTo>
                    <a:pt x="310" y="830"/>
                  </a:lnTo>
                  <a:lnTo>
                    <a:pt x="316" y="828"/>
                  </a:lnTo>
                  <a:lnTo>
                    <a:pt x="330" y="821"/>
                  </a:lnTo>
                  <a:lnTo>
                    <a:pt x="348" y="809"/>
                  </a:lnTo>
                  <a:close/>
                  <a:moveTo>
                    <a:pt x="60" y="1081"/>
                  </a:moveTo>
                  <a:lnTo>
                    <a:pt x="73" y="1069"/>
                  </a:lnTo>
                  <a:lnTo>
                    <a:pt x="83" y="1060"/>
                  </a:lnTo>
                  <a:lnTo>
                    <a:pt x="86" y="1055"/>
                  </a:lnTo>
                  <a:lnTo>
                    <a:pt x="89" y="1051"/>
                  </a:lnTo>
                  <a:lnTo>
                    <a:pt x="90" y="1048"/>
                  </a:lnTo>
                  <a:lnTo>
                    <a:pt x="89" y="1045"/>
                  </a:lnTo>
                  <a:lnTo>
                    <a:pt x="88" y="1044"/>
                  </a:lnTo>
                  <a:lnTo>
                    <a:pt x="84" y="1044"/>
                  </a:lnTo>
                  <a:lnTo>
                    <a:pt x="80" y="1045"/>
                  </a:lnTo>
                  <a:lnTo>
                    <a:pt x="76" y="1048"/>
                  </a:lnTo>
                  <a:lnTo>
                    <a:pt x="64" y="1054"/>
                  </a:lnTo>
                  <a:lnTo>
                    <a:pt x="50" y="1064"/>
                  </a:lnTo>
                  <a:lnTo>
                    <a:pt x="37" y="1075"/>
                  </a:lnTo>
                  <a:lnTo>
                    <a:pt x="27" y="1086"/>
                  </a:lnTo>
                  <a:lnTo>
                    <a:pt x="23" y="1089"/>
                  </a:lnTo>
                  <a:lnTo>
                    <a:pt x="22" y="1094"/>
                  </a:lnTo>
                  <a:lnTo>
                    <a:pt x="21" y="1097"/>
                  </a:lnTo>
                  <a:lnTo>
                    <a:pt x="21" y="1099"/>
                  </a:lnTo>
                  <a:lnTo>
                    <a:pt x="22" y="1100"/>
                  </a:lnTo>
                  <a:lnTo>
                    <a:pt x="26" y="1100"/>
                  </a:lnTo>
                  <a:lnTo>
                    <a:pt x="29" y="1099"/>
                  </a:lnTo>
                  <a:lnTo>
                    <a:pt x="34" y="1098"/>
                  </a:lnTo>
                  <a:lnTo>
                    <a:pt x="47" y="1091"/>
                  </a:lnTo>
                  <a:lnTo>
                    <a:pt x="60" y="1081"/>
                  </a:lnTo>
                  <a:close/>
                  <a:moveTo>
                    <a:pt x="153" y="1009"/>
                  </a:moveTo>
                  <a:lnTo>
                    <a:pt x="167" y="998"/>
                  </a:lnTo>
                  <a:lnTo>
                    <a:pt x="177" y="987"/>
                  </a:lnTo>
                  <a:lnTo>
                    <a:pt x="180" y="983"/>
                  </a:lnTo>
                  <a:lnTo>
                    <a:pt x="183" y="978"/>
                  </a:lnTo>
                  <a:lnTo>
                    <a:pt x="184" y="975"/>
                  </a:lnTo>
                  <a:lnTo>
                    <a:pt x="184" y="973"/>
                  </a:lnTo>
                  <a:lnTo>
                    <a:pt x="181" y="972"/>
                  </a:lnTo>
                  <a:lnTo>
                    <a:pt x="179" y="972"/>
                  </a:lnTo>
                  <a:lnTo>
                    <a:pt x="174" y="973"/>
                  </a:lnTo>
                  <a:lnTo>
                    <a:pt x="170" y="974"/>
                  </a:lnTo>
                  <a:lnTo>
                    <a:pt x="157" y="981"/>
                  </a:lnTo>
                  <a:lnTo>
                    <a:pt x="142" y="992"/>
                  </a:lnTo>
                  <a:lnTo>
                    <a:pt x="128" y="1003"/>
                  </a:lnTo>
                  <a:lnTo>
                    <a:pt x="119" y="1013"/>
                  </a:lnTo>
                  <a:lnTo>
                    <a:pt x="115" y="1018"/>
                  </a:lnTo>
                  <a:lnTo>
                    <a:pt x="113" y="1023"/>
                  </a:lnTo>
                  <a:lnTo>
                    <a:pt x="111" y="1026"/>
                  </a:lnTo>
                  <a:lnTo>
                    <a:pt x="111" y="1029"/>
                  </a:lnTo>
                  <a:lnTo>
                    <a:pt x="114" y="1030"/>
                  </a:lnTo>
                  <a:lnTo>
                    <a:pt x="116" y="1030"/>
                  </a:lnTo>
                  <a:lnTo>
                    <a:pt x="121" y="1029"/>
                  </a:lnTo>
                  <a:lnTo>
                    <a:pt x="126" y="1026"/>
                  </a:lnTo>
                  <a:lnTo>
                    <a:pt x="139" y="1019"/>
                  </a:lnTo>
                  <a:lnTo>
                    <a:pt x="153" y="1009"/>
                  </a:lnTo>
                  <a:close/>
                  <a:moveTo>
                    <a:pt x="252" y="935"/>
                  </a:moveTo>
                  <a:lnTo>
                    <a:pt x="266" y="923"/>
                  </a:lnTo>
                  <a:lnTo>
                    <a:pt x="277" y="912"/>
                  </a:lnTo>
                  <a:lnTo>
                    <a:pt x="280" y="908"/>
                  </a:lnTo>
                  <a:lnTo>
                    <a:pt x="284" y="903"/>
                  </a:lnTo>
                  <a:lnTo>
                    <a:pt x="285" y="899"/>
                  </a:lnTo>
                  <a:lnTo>
                    <a:pt x="284" y="897"/>
                  </a:lnTo>
                  <a:lnTo>
                    <a:pt x="282" y="896"/>
                  </a:lnTo>
                  <a:lnTo>
                    <a:pt x="279" y="896"/>
                  </a:lnTo>
                  <a:lnTo>
                    <a:pt x="274" y="897"/>
                  </a:lnTo>
                  <a:lnTo>
                    <a:pt x="268" y="899"/>
                  </a:lnTo>
                  <a:lnTo>
                    <a:pt x="255" y="906"/>
                  </a:lnTo>
                  <a:lnTo>
                    <a:pt x="240" y="917"/>
                  </a:lnTo>
                  <a:lnTo>
                    <a:pt x="225" y="929"/>
                  </a:lnTo>
                  <a:lnTo>
                    <a:pt x="215" y="940"/>
                  </a:lnTo>
                  <a:lnTo>
                    <a:pt x="210" y="944"/>
                  </a:lnTo>
                  <a:lnTo>
                    <a:pt x="208" y="949"/>
                  </a:lnTo>
                  <a:lnTo>
                    <a:pt x="206" y="953"/>
                  </a:lnTo>
                  <a:lnTo>
                    <a:pt x="208" y="955"/>
                  </a:lnTo>
                  <a:lnTo>
                    <a:pt x="209" y="956"/>
                  </a:lnTo>
                  <a:lnTo>
                    <a:pt x="212" y="956"/>
                  </a:lnTo>
                  <a:lnTo>
                    <a:pt x="217" y="955"/>
                  </a:lnTo>
                  <a:lnTo>
                    <a:pt x="222" y="953"/>
                  </a:lnTo>
                  <a:lnTo>
                    <a:pt x="236" y="946"/>
                  </a:lnTo>
                  <a:lnTo>
                    <a:pt x="252" y="935"/>
                  </a:lnTo>
                  <a:close/>
                  <a:moveTo>
                    <a:pt x="114" y="1086"/>
                  </a:moveTo>
                  <a:lnTo>
                    <a:pt x="113" y="1085"/>
                  </a:lnTo>
                  <a:lnTo>
                    <a:pt x="109" y="1085"/>
                  </a:lnTo>
                  <a:lnTo>
                    <a:pt x="105" y="1086"/>
                  </a:lnTo>
                  <a:lnTo>
                    <a:pt x="101" y="1088"/>
                  </a:lnTo>
                  <a:lnTo>
                    <a:pt x="89" y="1094"/>
                  </a:lnTo>
                  <a:lnTo>
                    <a:pt x="76" y="1104"/>
                  </a:lnTo>
                  <a:lnTo>
                    <a:pt x="64" y="1114"/>
                  </a:lnTo>
                  <a:lnTo>
                    <a:pt x="54" y="1124"/>
                  </a:lnTo>
                  <a:lnTo>
                    <a:pt x="51" y="1129"/>
                  </a:lnTo>
                  <a:lnTo>
                    <a:pt x="50" y="1132"/>
                  </a:lnTo>
                  <a:lnTo>
                    <a:pt x="48" y="1136"/>
                  </a:lnTo>
                  <a:lnTo>
                    <a:pt x="48" y="1138"/>
                  </a:lnTo>
                  <a:lnTo>
                    <a:pt x="51" y="1139"/>
                  </a:lnTo>
                  <a:lnTo>
                    <a:pt x="53" y="1139"/>
                  </a:lnTo>
                  <a:lnTo>
                    <a:pt x="57" y="1138"/>
                  </a:lnTo>
                  <a:lnTo>
                    <a:pt x="61" y="1136"/>
                  </a:lnTo>
                  <a:lnTo>
                    <a:pt x="73" y="1130"/>
                  </a:lnTo>
                  <a:lnTo>
                    <a:pt x="86" y="1120"/>
                  </a:lnTo>
                  <a:lnTo>
                    <a:pt x="98" y="1110"/>
                  </a:lnTo>
                  <a:lnTo>
                    <a:pt x="108" y="1100"/>
                  </a:lnTo>
                  <a:lnTo>
                    <a:pt x="111" y="1095"/>
                  </a:lnTo>
                  <a:lnTo>
                    <a:pt x="114" y="1092"/>
                  </a:lnTo>
                  <a:lnTo>
                    <a:pt x="114" y="1088"/>
                  </a:lnTo>
                  <a:lnTo>
                    <a:pt x="114" y="1086"/>
                  </a:lnTo>
                  <a:close/>
                  <a:moveTo>
                    <a:pt x="176" y="1051"/>
                  </a:moveTo>
                  <a:lnTo>
                    <a:pt x="189" y="1041"/>
                  </a:lnTo>
                  <a:lnTo>
                    <a:pt x="198" y="1030"/>
                  </a:lnTo>
                  <a:lnTo>
                    <a:pt x="202" y="1025"/>
                  </a:lnTo>
                  <a:lnTo>
                    <a:pt x="204" y="1022"/>
                  </a:lnTo>
                  <a:lnTo>
                    <a:pt x="205" y="1018"/>
                  </a:lnTo>
                  <a:lnTo>
                    <a:pt x="204" y="1016"/>
                  </a:lnTo>
                  <a:lnTo>
                    <a:pt x="203" y="1015"/>
                  </a:lnTo>
                  <a:lnTo>
                    <a:pt x="199" y="1015"/>
                  </a:lnTo>
                  <a:lnTo>
                    <a:pt x="196" y="1016"/>
                  </a:lnTo>
                  <a:lnTo>
                    <a:pt x="191" y="1018"/>
                  </a:lnTo>
                  <a:lnTo>
                    <a:pt x="178" y="1024"/>
                  </a:lnTo>
                  <a:lnTo>
                    <a:pt x="165" y="1035"/>
                  </a:lnTo>
                  <a:lnTo>
                    <a:pt x="152" y="1045"/>
                  </a:lnTo>
                  <a:lnTo>
                    <a:pt x="141" y="1056"/>
                  </a:lnTo>
                  <a:lnTo>
                    <a:pt x="138" y="1061"/>
                  </a:lnTo>
                  <a:lnTo>
                    <a:pt x="135" y="1064"/>
                  </a:lnTo>
                  <a:lnTo>
                    <a:pt x="135" y="1068"/>
                  </a:lnTo>
                  <a:lnTo>
                    <a:pt x="135" y="1069"/>
                  </a:lnTo>
                  <a:lnTo>
                    <a:pt x="136" y="1070"/>
                  </a:lnTo>
                  <a:lnTo>
                    <a:pt x="140" y="1072"/>
                  </a:lnTo>
                  <a:lnTo>
                    <a:pt x="143" y="1070"/>
                  </a:lnTo>
                  <a:lnTo>
                    <a:pt x="149" y="1068"/>
                  </a:lnTo>
                  <a:lnTo>
                    <a:pt x="161" y="1062"/>
                  </a:lnTo>
                  <a:lnTo>
                    <a:pt x="176" y="1051"/>
                  </a:lnTo>
                  <a:close/>
                  <a:moveTo>
                    <a:pt x="269" y="980"/>
                  </a:moveTo>
                  <a:lnTo>
                    <a:pt x="284" y="969"/>
                  </a:lnTo>
                  <a:lnTo>
                    <a:pt x="293" y="959"/>
                  </a:lnTo>
                  <a:lnTo>
                    <a:pt x="298" y="954"/>
                  </a:lnTo>
                  <a:lnTo>
                    <a:pt x="300" y="949"/>
                  </a:lnTo>
                  <a:lnTo>
                    <a:pt x="300" y="946"/>
                  </a:lnTo>
                  <a:lnTo>
                    <a:pt x="300" y="943"/>
                  </a:lnTo>
                  <a:lnTo>
                    <a:pt x="299" y="942"/>
                  </a:lnTo>
                  <a:lnTo>
                    <a:pt x="296" y="942"/>
                  </a:lnTo>
                  <a:lnTo>
                    <a:pt x="291" y="943"/>
                  </a:lnTo>
                  <a:lnTo>
                    <a:pt x="286" y="946"/>
                  </a:lnTo>
                  <a:lnTo>
                    <a:pt x="273" y="952"/>
                  </a:lnTo>
                  <a:lnTo>
                    <a:pt x="258" y="962"/>
                  </a:lnTo>
                  <a:lnTo>
                    <a:pt x="244" y="974"/>
                  </a:lnTo>
                  <a:lnTo>
                    <a:pt x="234" y="985"/>
                  </a:lnTo>
                  <a:lnTo>
                    <a:pt x="230" y="990"/>
                  </a:lnTo>
                  <a:lnTo>
                    <a:pt x="228" y="993"/>
                  </a:lnTo>
                  <a:lnTo>
                    <a:pt x="227" y="997"/>
                  </a:lnTo>
                  <a:lnTo>
                    <a:pt x="227" y="999"/>
                  </a:lnTo>
                  <a:lnTo>
                    <a:pt x="229" y="1000"/>
                  </a:lnTo>
                  <a:lnTo>
                    <a:pt x="233" y="1000"/>
                  </a:lnTo>
                  <a:lnTo>
                    <a:pt x="236" y="999"/>
                  </a:lnTo>
                  <a:lnTo>
                    <a:pt x="242" y="998"/>
                  </a:lnTo>
                  <a:lnTo>
                    <a:pt x="255" y="991"/>
                  </a:lnTo>
                  <a:lnTo>
                    <a:pt x="269" y="980"/>
                  </a:lnTo>
                  <a:close/>
                  <a:moveTo>
                    <a:pt x="37" y="1223"/>
                  </a:moveTo>
                  <a:lnTo>
                    <a:pt x="48" y="1213"/>
                  </a:lnTo>
                  <a:lnTo>
                    <a:pt x="57" y="1204"/>
                  </a:lnTo>
                  <a:lnTo>
                    <a:pt x="59" y="1200"/>
                  </a:lnTo>
                  <a:lnTo>
                    <a:pt x="61" y="1196"/>
                  </a:lnTo>
                  <a:lnTo>
                    <a:pt x="61" y="1193"/>
                  </a:lnTo>
                  <a:lnTo>
                    <a:pt x="61" y="1192"/>
                  </a:lnTo>
                  <a:lnTo>
                    <a:pt x="60" y="1190"/>
                  </a:lnTo>
                  <a:lnTo>
                    <a:pt x="58" y="1190"/>
                  </a:lnTo>
                  <a:lnTo>
                    <a:pt x="54" y="1190"/>
                  </a:lnTo>
                  <a:lnTo>
                    <a:pt x="50" y="1193"/>
                  </a:lnTo>
                  <a:lnTo>
                    <a:pt x="39" y="1199"/>
                  </a:lnTo>
                  <a:lnTo>
                    <a:pt x="27" y="1207"/>
                  </a:lnTo>
                  <a:lnTo>
                    <a:pt x="16" y="1217"/>
                  </a:lnTo>
                  <a:lnTo>
                    <a:pt x="8" y="1226"/>
                  </a:lnTo>
                  <a:lnTo>
                    <a:pt x="4" y="1231"/>
                  </a:lnTo>
                  <a:lnTo>
                    <a:pt x="3" y="1234"/>
                  </a:lnTo>
                  <a:lnTo>
                    <a:pt x="2" y="1237"/>
                  </a:lnTo>
                  <a:lnTo>
                    <a:pt x="2" y="1239"/>
                  </a:lnTo>
                  <a:lnTo>
                    <a:pt x="4" y="1240"/>
                  </a:lnTo>
                  <a:lnTo>
                    <a:pt x="7" y="1240"/>
                  </a:lnTo>
                  <a:lnTo>
                    <a:pt x="10" y="1239"/>
                  </a:lnTo>
                  <a:lnTo>
                    <a:pt x="15" y="1238"/>
                  </a:lnTo>
                  <a:lnTo>
                    <a:pt x="25" y="1232"/>
                  </a:lnTo>
                  <a:lnTo>
                    <a:pt x="37" y="1223"/>
                  </a:lnTo>
                  <a:close/>
                  <a:moveTo>
                    <a:pt x="117" y="1160"/>
                  </a:moveTo>
                  <a:lnTo>
                    <a:pt x="129" y="1149"/>
                  </a:lnTo>
                  <a:lnTo>
                    <a:pt x="138" y="1139"/>
                  </a:lnTo>
                  <a:lnTo>
                    <a:pt x="141" y="1136"/>
                  </a:lnTo>
                  <a:lnTo>
                    <a:pt x="143" y="1131"/>
                  </a:lnTo>
                  <a:lnTo>
                    <a:pt x="143" y="1129"/>
                  </a:lnTo>
                  <a:lnTo>
                    <a:pt x="143" y="1126"/>
                  </a:lnTo>
                  <a:lnTo>
                    <a:pt x="142" y="1125"/>
                  </a:lnTo>
                  <a:lnTo>
                    <a:pt x="139" y="1125"/>
                  </a:lnTo>
                  <a:lnTo>
                    <a:pt x="135" y="1126"/>
                  </a:lnTo>
                  <a:lnTo>
                    <a:pt x="130" y="1127"/>
                  </a:lnTo>
                  <a:lnTo>
                    <a:pt x="120" y="1133"/>
                  </a:lnTo>
                  <a:lnTo>
                    <a:pt x="107" y="1143"/>
                  </a:lnTo>
                  <a:lnTo>
                    <a:pt x="95" y="1154"/>
                  </a:lnTo>
                  <a:lnTo>
                    <a:pt x="86" y="1163"/>
                  </a:lnTo>
                  <a:lnTo>
                    <a:pt x="83" y="1167"/>
                  </a:lnTo>
                  <a:lnTo>
                    <a:pt x="82" y="1170"/>
                  </a:lnTo>
                  <a:lnTo>
                    <a:pt x="80" y="1174"/>
                  </a:lnTo>
                  <a:lnTo>
                    <a:pt x="80" y="1176"/>
                  </a:lnTo>
                  <a:lnTo>
                    <a:pt x="83" y="1177"/>
                  </a:lnTo>
                  <a:lnTo>
                    <a:pt x="85" y="1177"/>
                  </a:lnTo>
                  <a:lnTo>
                    <a:pt x="89" y="1176"/>
                  </a:lnTo>
                  <a:lnTo>
                    <a:pt x="94" y="1175"/>
                  </a:lnTo>
                  <a:lnTo>
                    <a:pt x="104" y="1169"/>
                  </a:lnTo>
                  <a:lnTo>
                    <a:pt x="117" y="1160"/>
                  </a:lnTo>
                  <a:close/>
                  <a:moveTo>
                    <a:pt x="230" y="1059"/>
                  </a:moveTo>
                  <a:lnTo>
                    <a:pt x="229" y="1057"/>
                  </a:lnTo>
                  <a:lnTo>
                    <a:pt x="225" y="1057"/>
                  </a:lnTo>
                  <a:lnTo>
                    <a:pt x="222" y="1059"/>
                  </a:lnTo>
                  <a:lnTo>
                    <a:pt x="217" y="1061"/>
                  </a:lnTo>
                  <a:lnTo>
                    <a:pt x="205" y="1067"/>
                  </a:lnTo>
                  <a:lnTo>
                    <a:pt x="192" y="1076"/>
                  </a:lnTo>
                  <a:lnTo>
                    <a:pt x="179" y="1087"/>
                  </a:lnTo>
                  <a:lnTo>
                    <a:pt x="170" y="1097"/>
                  </a:lnTo>
                  <a:lnTo>
                    <a:pt x="166" y="1101"/>
                  </a:lnTo>
                  <a:lnTo>
                    <a:pt x="165" y="1105"/>
                  </a:lnTo>
                  <a:lnTo>
                    <a:pt x="164" y="1108"/>
                  </a:lnTo>
                  <a:lnTo>
                    <a:pt x="164" y="1111"/>
                  </a:lnTo>
                  <a:lnTo>
                    <a:pt x="166" y="1112"/>
                  </a:lnTo>
                  <a:lnTo>
                    <a:pt x="168" y="1112"/>
                  </a:lnTo>
                  <a:lnTo>
                    <a:pt x="173" y="1111"/>
                  </a:lnTo>
                  <a:lnTo>
                    <a:pt x="178" y="1110"/>
                  </a:lnTo>
                  <a:lnTo>
                    <a:pt x="190" y="1103"/>
                  </a:lnTo>
                  <a:lnTo>
                    <a:pt x="203" y="1093"/>
                  </a:lnTo>
                  <a:lnTo>
                    <a:pt x="215" y="1082"/>
                  </a:lnTo>
                  <a:lnTo>
                    <a:pt x="224" y="1073"/>
                  </a:lnTo>
                  <a:lnTo>
                    <a:pt x="228" y="1068"/>
                  </a:lnTo>
                  <a:lnTo>
                    <a:pt x="230" y="1064"/>
                  </a:lnTo>
                  <a:lnTo>
                    <a:pt x="230" y="1061"/>
                  </a:lnTo>
                  <a:lnTo>
                    <a:pt x="230" y="1059"/>
                  </a:lnTo>
                  <a:close/>
                  <a:moveTo>
                    <a:pt x="293" y="1025"/>
                  </a:moveTo>
                  <a:lnTo>
                    <a:pt x="306" y="1015"/>
                  </a:lnTo>
                  <a:lnTo>
                    <a:pt x="316" y="1004"/>
                  </a:lnTo>
                  <a:lnTo>
                    <a:pt x="319" y="999"/>
                  </a:lnTo>
                  <a:lnTo>
                    <a:pt x="322" y="994"/>
                  </a:lnTo>
                  <a:lnTo>
                    <a:pt x="323" y="992"/>
                  </a:lnTo>
                  <a:lnTo>
                    <a:pt x="323" y="990"/>
                  </a:lnTo>
                  <a:lnTo>
                    <a:pt x="320" y="988"/>
                  </a:lnTo>
                  <a:lnTo>
                    <a:pt x="317" y="987"/>
                  </a:lnTo>
                  <a:lnTo>
                    <a:pt x="313" y="988"/>
                  </a:lnTo>
                  <a:lnTo>
                    <a:pt x="309" y="991"/>
                  </a:lnTo>
                  <a:lnTo>
                    <a:pt x="296" y="997"/>
                  </a:lnTo>
                  <a:lnTo>
                    <a:pt x="281" y="1006"/>
                  </a:lnTo>
                  <a:lnTo>
                    <a:pt x="268" y="1018"/>
                  </a:lnTo>
                  <a:lnTo>
                    <a:pt x="259" y="1029"/>
                  </a:lnTo>
                  <a:lnTo>
                    <a:pt x="255" y="1032"/>
                  </a:lnTo>
                  <a:lnTo>
                    <a:pt x="253" y="1037"/>
                  </a:lnTo>
                  <a:lnTo>
                    <a:pt x="252" y="1041"/>
                  </a:lnTo>
                  <a:lnTo>
                    <a:pt x="252" y="1043"/>
                  </a:lnTo>
                  <a:lnTo>
                    <a:pt x="254" y="1044"/>
                  </a:lnTo>
                  <a:lnTo>
                    <a:pt x="256" y="1044"/>
                  </a:lnTo>
                  <a:lnTo>
                    <a:pt x="261" y="1043"/>
                  </a:lnTo>
                  <a:lnTo>
                    <a:pt x="266" y="1042"/>
                  </a:lnTo>
                  <a:lnTo>
                    <a:pt x="279" y="1035"/>
                  </a:lnTo>
                  <a:lnTo>
                    <a:pt x="293" y="1025"/>
                  </a:lnTo>
                  <a:close/>
                  <a:moveTo>
                    <a:pt x="99" y="1228"/>
                  </a:moveTo>
                  <a:lnTo>
                    <a:pt x="98" y="1227"/>
                  </a:lnTo>
                  <a:lnTo>
                    <a:pt x="96" y="1227"/>
                  </a:lnTo>
                  <a:lnTo>
                    <a:pt x="92" y="1227"/>
                  </a:lnTo>
                  <a:lnTo>
                    <a:pt x="88" y="1230"/>
                  </a:lnTo>
                  <a:lnTo>
                    <a:pt x="78" y="1234"/>
                  </a:lnTo>
                  <a:lnTo>
                    <a:pt x="66" y="1243"/>
                  </a:lnTo>
                  <a:lnTo>
                    <a:pt x="56" y="1252"/>
                  </a:lnTo>
                  <a:lnTo>
                    <a:pt x="47" y="1262"/>
                  </a:lnTo>
                  <a:lnTo>
                    <a:pt x="45" y="1265"/>
                  </a:lnTo>
                  <a:lnTo>
                    <a:pt x="42" y="1269"/>
                  </a:lnTo>
                  <a:lnTo>
                    <a:pt x="42" y="1272"/>
                  </a:lnTo>
                  <a:lnTo>
                    <a:pt x="42" y="1274"/>
                  </a:lnTo>
                  <a:lnTo>
                    <a:pt x="44" y="1275"/>
                  </a:lnTo>
                  <a:lnTo>
                    <a:pt x="47" y="1275"/>
                  </a:lnTo>
                  <a:lnTo>
                    <a:pt x="51" y="1275"/>
                  </a:lnTo>
                  <a:lnTo>
                    <a:pt x="54" y="1272"/>
                  </a:lnTo>
                  <a:lnTo>
                    <a:pt x="65" y="1268"/>
                  </a:lnTo>
                  <a:lnTo>
                    <a:pt x="76" y="1259"/>
                  </a:lnTo>
                  <a:lnTo>
                    <a:pt x="86" y="1250"/>
                  </a:lnTo>
                  <a:lnTo>
                    <a:pt x="95" y="1240"/>
                  </a:lnTo>
                  <a:lnTo>
                    <a:pt x="97" y="1237"/>
                  </a:lnTo>
                  <a:lnTo>
                    <a:pt x="99" y="1233"/>
                  </a:lnTo>
                  <a:lnTo>
                    <a:pt x="99" y="1230"/>
                  </a:lnTo>
                  <a:lnTo>
                    <a:pt x="99" y="1228"/>
                  </a:lnTo>
                  <a:close/>
                  <a:moveTo>
                    <a:pt x="153" y="1198"/>
                  </a:moveTo>
                  <a:lnTo>
                    <a:pt x="165" y="1188"/>
                  </a:lnTo>
                  <a:lnTo>
                    <a:pt x="173" y="1179"/>
                  </a:lnTo>
                  <a:lnTo>
                    <a:pt x="176" y="1175"/>
                  </a:lnTo>
                  <a:lnTo>
                    <a:pt x="178" y="1171"/>
                  </a:lnTo>
                  <a:lnTo>
                    <a:pt x="179" y="1168"/>
                  </a:lnTo>
                  <a:lnTo>
                    <a:pt x="178" y="1165"/>
                  </a:lnTo>
                  <a:lnTo>
                    <a:pt x="177" y="1164"/>
                  </a:lnTo>
                  <a:lnTo>
                    <a:pt x="173" y="1164"/>
                  </a:lnTo>
                  <a:lnTo>
                    <a:pt x="170" y="1165"/>
                  </a:lnTo>
                  <a:lnTo>
                    <a:pt x="166" y="1167"/>
                  </a:lnTo>
                  <a:lnTo>
                    <a:pt x="155" y="1173"/>
                  </a:lnTo>
                  <a:lnTo>
                    <a:pt x="142" y="1181"/>
                  </a:lnTo>
                  <a:lnTo>
                    <a:pt x="132" y="1192"/>
                  </a:lnTo>
                  <a:lnTo>
                    <a:pt x="123" y="1201"/>
                  </a:lnTo>
                  <a:lnTo>
                    <a:pt x="120" y="1205"/>
                  </a:lnTo>
                  <a:lnTo>
                    <a:pt x="119" y="1208"/>
                  </a:lnTo>
                  <a:lnTo>
                    <a:pt x="117" y="1212"/>
                  </a:lnTo>
                  <a:lnTo>
                    <a:pt x="119" y="1213"/>
                  </a:lnTo>
                  <a:lnTo>
                    <a:pt x="120" y="1214"/>
                  </a:lnTo>
                  <a:lnTo>
                    <a:pt x="122" y="1215"/>
                  </a:lnTo>
                  <a:lnTo>
                    <a:pt x="126" y="1214"/>
                  </a:lnTo>
                  <a:lnTo>
                    <a:pt x="130" y="1213"/>
                  </a:lnTo>
                  <a:lnTo>
                    <a:pt x="141" y="1207"/>
                  </a:lnTo>
                  <a:lnTo>
                    <a:pt x="153" y="1198"/>
                  </a:lnTo>
                  <a:close/>
                  <a:moveTo>
                    <a:pt x="235" y="1135"/>
                  </a:moveTo>
                  <a:lnTo>
                    <a:pt x="247" y="1124"/>
                  </a:lnTo>
                  <a:lnTo>
                    <a:pt x="256" y="1114"/>
                  </a:lnTo>
                  <a:lnTo>
                    <a:pt x="259" y="1111"/>
                  </a:lnTo>
                  <a:lnTo>
                    <a:pt x="261" y="1106"/>
                  </a:lnTo>
                  <a:lnTo>
                    <a:pt x="262" y="1104"/>
                  </a:lnTo>
                  <a:lnTo>
                    <a:pt x="261" y="1101"/>
                  </a:lnTo>
                  <a:lnTo>
                    <a:pt x="260" y="1100"/>
                  </a:lnTo>
                  <a:lnTo>
                    <a:pt x="256" y="1100"/>
                  </a:lnTo>
                  <a:lnTo>
                    <a:pt x="253" y="1100"/>
                  </a:lnTo>
                  <a:lnTo>
                    <a:pt x="248" y="1103"/>
                  </a:lnTo>
                  <a:lnTo>
                    <a:pt x="237" y="1108"/>
                  </a:lnTo>
                  <a:lnTo>
                    <a:pt x="224" y="1117"/>
                  </a:lnTo>
                  <a:lnTo>
                    <a:pt x="212" y="1127"/>
                  </a:lnTo>
                  <a:lnTo>
                    <a:pt x="203" y="1137"/>
                  </a:lnTo>
                  <a:lnTo>
                    <a:pt x="200" y="1142"/>
                  </a:lnTo>
                  <a:lnTo>
                    <a:pt x="198" y="1145"/>
                  </a:lnTo>
                  <a:lnTo>
                    <a:pt x="197" y="1149"/>
                  </a:lnTo>
                  <a:lnTo>
                    <a:pt x="198" y="1151"/>
                  </a:lnTo>
                  <a:lnTo>
                    <a:pt x="199" y="1152"/>
                  </a:lnTo>
                  <a:lnTo>
                    <a:pt x="202" y="1152"/>
                  </a:lnTo>
                  <a:lnTo>
                    <a:pt x="206" y="1151"/>
                  </a:lnTo>
                  <a:lnTo>
                    <a:pt x="211" y="1150"/>
                  </a:lnTo>
                  <a:lnTo>
                    <a:pt x="222" y="1144"/>
                  </a:lnTo>
                  <a:lnTo>
                    <a:pt x="235" y="1135"/>
                  </a:lnTo>
                  <a:close/>
                  <a:moveTo>
                    <a:pt x="349" y="1034"/>
                  </a:moveTo>
                  <a:lnTo>
                    <a:pt x="348" y="1032"/>
                  </a:lnTo>
                  <a:lnTo>
                    <a:pt x="344" y="1032"/>
                  </a:lnTo>
                  <a:lnTo>
                    <a:pt x="341" y="1034"/>
                  </a:lnTo>
                  <a:lnTo>
                    <a:pt x="336" y="1035"/>
                  </a:lnTo>
                  <a:lnTo>
                    <a:pt x="324" y="1041"/>
                  </a:lnTo>
                  <a:lnTo>
                    <a:pt x="310" y="1050"/>
                  </a:lnTo>
                  <a:lnTo>
                    <a:pt x="298" y="1061"/>
                  </a:lnTo>
                  <a:lnTo>
                    <a:pt x="287" y="1072"/>
                  </a:lnTo>
                  <a:lnTo>
                    <a:pt x="285" y="1076"/>
                  </a:lnTo>
                  <a:lnTo>
                    <a:pt x="282" y="1080"/>
                  </a:lnTo>
                  <a:lnTo>
                    <a:pt x="281" y="1084"/>
                  </a:lnTo>
                  <a:lnTo>
                    <a:pt x="282" y="1086"/>
                  </a:lnTo>
                  <a:lnTo>
                    <a:pt x="284" y="1087"/>
                  </a:lnTo>
                  <a:lnTo>
                    <a:pt x="287" y="1087"/>
                  </a:lnTo>
                  <a:lnTo>
                    <a:pt x="291" y="1086"/>
                  </a:lnTo>
                  <a:lnTo>
                    <a:pt x="296" y="1085"/>
                  </a:lnTo>
                  <a:lnTo>
                    <a:pt x="307" y="1079"/>
                  </a:lnTo>
                  <a:lnTo>
                    <a:pt x="322" y="1069"/>
                  </a:lnTo>
                  <a:lnTo>
                    <a:pt x="335" y="1059"/>
                  </a:lnTo>
                  <a:lnTo>
                    <a:pt x="344" y="1048"/>
                  </a:lnTo>
                  <a:lnTo>
                    <a:pt x="347" y="1043"/>
                  </a:lnTo>
                  <a:lnTo>
                    <a:pt x="349" y="1040"/>
                  </a:lnTo>
                  <a:lnTo>
                    <a:pt x="350" y="1036"/>
                  </a:lnTo>
                  <a:lnTo>
                    <a:pt x="349" y="1034"/>
                  </a:lnTo>
                  <a:close/>
                  <a:moveTo>
                    <a:pt x="71" y="1322"/>
                  </a:moveTo>
                  <a:lnTo>
                    <a:pt x="70" y="1321"/>
                  </a:lnTo>
                  <a:lnTo>
                    <a:pt x="67" y="1321"/>
                  </a:lnTo>
                  <a:lnTo>
                    <a:pt x="64" y="1321"/>
                  </a:lnTo>
                  <a:lnTo>
                    <a:pt x="60" y="1324"/>
                  </a:lnTo>
                  <a:lnTo>
                    <a:pt x="51" y="1328"/>
                  </a:lnTo>
                  <a:lnTo>
                    <a:pt x="40" y="1335"/>
                  </a:lnTo>
                  <a:lnTo>
                    <a:pt x="31" y="1345"/>
                  </a:lnTo>
                  <a:lnTo>
                    <a:pt x="23" y="1353"/>
                  </a:lnTo>
                  <a:lnTo>
                    <a:pt x="21" y="1357"/>
                  </a:lnTo>
                  <a:lnTo>
                    <a:pt x="20" y="1360"/>
                  </a:lnTo>
                  <a:lnTo>
                    <a:pt x="19" y="1363"/>
                  </a:lnTo>
                  <a:lnTo>
                    <a:pt x="20" y="1364"/>
                  </a:lnTo>
                  <a:lnTo>
                    <a:pt x="21" y="1365"/>
                  </a:lnTo>
                  <a:lnTo>
                    <a:pt x="23" y="1366"/>
                  </a:lnTo>
                  <a:lnTo>
                    <a:pt x="26" y="1365"/>
                  </a:lnTo>
                  <a:lnTo>
                    <a:pt x="31" y="1364"/>
                  </a:lnTo>
                  <a:lnTo>
                    <a:pt x="39" y="1358"/>
                  </a:lnTo>
                  <a:lnTo>
                    <a:pt x="50" y="1351"/>
                  </a:lnTo>
                  <a:lnTo>
                    <a:pt x="59" y="1343"/>
                  </a:lnTo>
                  <a:lnTo>
                    <a:pt x="66" y="1334"/>
                  </a:lnTo>
                  <a:lnTo>
                    <a:pt x="69" y="1331"/>
                  </a:lnTo>
                  <a:lnTo>
                    <a:pt x="71" y="1327"/>
                  </a:lnTo>
                  <a:lnTo>
                    <a:pt x="71" y="1325"/>
                  </a:lnTo>
                  <a:lnTo>
                    <a:pt x="71" y="1322"/>
                  </a:lnTo>
                  <a:close/>
                  <a:moveTo>
                    <a:pt x="142" y="1265"/>
                  </a:moveTo>
                  <a:lnTo>
                    <a:pt x="141" y="1264"/>
                  </a:lnTo>
                  <a:lnTo>
                    <a:pt x="138" y="1264"/>
                  </a:lnTo>
                  <a:lnTo>
                    <a:pt x="135" y="1264"/>
                  </a:lnTo>
                  <a:lnTo>
                    <a:pt x="130" y="1265"/>
                  </a:lnTo>
                  <a:lnTo>
                    <a:pt x="121" y="1271"/>
                  </a:lnTo>
                  <a:lnTo>
                    <a:pt x="110" y="1278"/>
                  </a:lnTo>
                  <a:lnTo>
                    <a:pt x="99" y="1288"/>
                  </a:lnTo>
                  <a:lnTo>
                    <a:pt x="92" y="1296"/>
                  </a:lnTo>
                  <a:lnTo>
                    <a:pt x="90" y="1301"/>
                  </a:lnTo>
                  <a:lnTo>
                    <a:pt x="88" y="1305"/>
                  </a:lnTo>
                  <a:lnTo>
                    <a:pt x="88" y="1307"/>
                  </a:lnTo>
                  <a:lnTo>
                    <a:pt x="88" y="1309"/>
                  </a:lnTo>
                  <a:lnTo>
                    <a:pt x="89" y="1310"/>
                  </a:lnTo>
                  <a:lnTo>
                    <a:pt x="91" y="1310"/>
                  </a:lnTo>
                  <a:lnTo>
                    <a:pt x="95" y="1309"/>
                  </a:lnTo>
                  <a:lnTo>
                    <a:pt x="99" y="1308"/>
                  </a:lnTo>
                  <a:lnTo>
                    <a:pt x="109" y="1302"/>
                  </a:lnTo>
                  <a:lnTo>
                    <a:pt x="120" y="1295"/>
                  </a:lnTo>
                  <a:lnTo>
                    <a:pt x="130" y="1285"/>
                  </a:lnTo>
                  <a:lnTo>
                    <a:pt x="138" y="1277"/>
                  </a:lnTo>
                  <a:lnTo>
                    <a:pt x="140" y="1274"/>
                  </a:lnTo>
                  <a:lnTo>
                    <a:pt x="142" y="1270"/>
                  </a:lnTo>
                  <a:lnTo>
                    <a:pt x="142" y="1266"/>
                  </a:lnTo>
                  <a:lnTo>
                    <a:pt x="142" y="1265"/>
                  </a:lnTo>
                  <a:close/>
                  <a:moveTo>
                    <a:pt x="217" y="1205"/>
                  </a:moveTo>
                  <a:lnTo>
                    <a:pt x="216" y="1204"/>
                  </a:lnTo>
                  <a:lnTo>
                    <a:pt x="214" y="1204"/>
                  </a:lnTo>
                  <a:lnTo>
                    <a:pt x="210" y="1205"/>
                  </a:lnTo>
                  <a:lnTo>
                    <a:pt x="205" y="1206"/>
                  </a:lnTo>
                  <a:lnTo>
                    <a:pt x="195" y="1212"/>
                  </a:lnTo>
                  <a:lnTo>
                    <a:pt x="184" y="1220"/>
                  </a:lnTo>
                  <a:lnTo>
                    <a:pt x="172" y="1230"/>
                  </a:lnTo>
                  <a:lnTo>
                    <a:pt x="165" y="1238"/>
                  </a:lnTo>
                  <a:lnTo>
                    <a:pt x="161" y="1243"/>
                  </a:lnTo>
                  <a:lnTo>
                    <a:pt x="160" y="1246"/>
                  </a:lnTo>
                  <a:lnTo>
                    <a:pt x="159" y="1249"/>
                  </a:lnTo>
                  <a:lnTo>
                    <a:pt x="160" y="1251"/>
                  </a:lnTo>
                  <a:lnTo>
                    <a:pt x="161" y="1252"/>
                  </a:lnTo>
                  <a:lnTo>
                    <a:pt x="164" y="1252"/>
                  </a:lnTo>
                  <a:lnTo>
                    <a:pt x="167" y="1252"/>
                  </a:lnTo>
                  <a:lnTo>
                    <a:pt x="172" y="1250"/>
                  </a:lnTo>
                  <a:lnTo>
                    <a:pt x="183" y="1245"/>
                  </a:lnTo>
                  <a:lnTo>
                    <a:pt x="193" y="1237"/>
                  </a:lnTo>
                  <a:lnTo>
                    <a:pt x="205" y="1227"/>
                  </a:lnTo>
                  <a:lnTo>
                    <a:pt x="212" y="1218"/>
                  </a:lnTo>
                  <a:lnTo>
                    <a:pt x="216" y="1214"/>
                  </a:lnTo>
                  <a:lnTo>
                    <a:pt x="217" y="1211"/>
                  </a:lnTo>
                  <a:lnTo>
                    <a:pt x="218" y="1207"/>
                  </a:lnTo>
                  <a:lnTo>
                    <a:pt x="217" y="1205"/>
                  </a:lnTo>
                  <a:close/>
                  <a:moveTo>
                    <a:pt x="272" y="1175"/>
                  </a:moveTo>
                  <a:lnTo>
                    <a:pt x="284" y="1165"/>
                  </a:lnTo>
                  <a:lnTo>
                    <a:pt x="292" y="1156"/>
                  </a:lnTo>
                  <a:lnTo>
                    <a:pt x="296" y="1152"/>
                  </a:lnTo>
                  <a:lnTo>
                    <a:pt x="297" y="1149"/>
                  </a:lnTo>
                  <a:lnTo>
                    <a:pt x="298" y="1145"/>
                  </a:lnTo>
                  <a:lnTo>
                    <a:pt x="298" y="1143"/>
                  </a:lnTo>
                  <a:lnTo>
                    <a:pt x="296" y="1142"/>
                  </a:lnTo>
                  <a:lnTo>
                    <a:pt x="293" y="1142"/>
                  </a:lnTo>
                  <a:lnTo>
                    <a:pt x="290" y="1142"/>
                  </a:lnTo>
                  <a:lnTo>
                    <a:pt x="285" y="1144"/>
                  </a:lnTo>
                  <a:lnTo>
                    <a:pt x="274" y="1149"/>
                  </a:lnTo>
                  <a:lnTo>
                    <a:pt x="261" y="1158"/>
                  </a:lnTo>
                  <a:lnTo>
                    <a:pt x="250" y="1168"/>
                  </a:lnTo>
                  <a:lnTo>
                    <a:pt x="241" y="1177"/>
                  </a:lnTo>
                  <a:lnTo>
                    <a:pt x="238" y="1182"/>
                  </a:lnTo>
                  <a:lnTo>
                    <a:pt x="236" y="1186"/>
                  </a:lnTo>
                  <a:lnTo>
                    <a:pt x="236" y="1188"/>
                  </a:lnTo>
                  <a:lnTo>
                    <a:pt x="236" y="1190"/>
                  </a:lnTo>
                  <a:lnTo>
                    <a:pt x="237" y="1192"/>
                  </a:lnTo>
                  <a:lnTo>
                    <a:pt x="241" y="1192"/>
                  </a:lnTo>
                  <a:lnTo>
                    <a:pt x="244" y="1192"/>
                  </a:lnTo>
                  <a:lnTo>
                    <a:pt x="249" y="1189"/>
                  </a:lnTo>
                  <a:lnTo>
                    <a:pt x="260" y="1185"/>
                  </a:lnTo>
                  <a:lnTo>
                    <a:pt x="272" y="1175"/>
                  </a:lnTo>
                  <a:close/>
                  <a:moveTo>
                    <a:pt x="355" y="1112"/>
                  </a:moveTo>
                  <a:lnTo>
                    <a:pt x="368" y="1103"/>
                  </a:lnTo>
                  <a:lnTo>
                    <a:pt x="376" y="1092"/>
                  </a:lnTo>
                  <a:lnTo>
                    <a:pt x="380" y="1088"/>
                  </a:lnTo>
                  <a:lnTo>
                    <a:pt x="381" y="1084"/>
                  </a:lnTo>
                  <a:lnTo>
                    <a:pt x="382" y="1081"/>
                  </a:lnTo>
                  <a:lnTo>
                    <a:pt x="382" y="1079"/>
                  </a:lnTo>
                  <a:lnTo>
                    <a:pt x="380" y="1078"/>
                  </a:lnTo>
                  <a:lnTo>
                    <a:pt x="377" y="1076"/>
                  </a:lnTo>
                  <a:lnTo>
                    <a:pt x="373" y="1078"/>
                  </a:lnTo>
                  <a:lnTo>
                    <a:pt x="368" y="1079"/>
                  </a:lnTo>
                  <a:lnTo>
                    <a:pt x="357" y="1085"/>
                  </a:lnTo>
                  <a:lnTo>
                    <a:pt x="344" y="1094"/>
                  </a:lnTo>
                  <a:lnTo>
                    <a:pt x="331" y="1104"/>
                  </a:lnTo>
                  <a:lnTo>
                    <a:pt x="323" y="1114"/>
                  </a:lnTo>
                  <a:lnTo>
                    <a:pt x="319" y="1118"/>
                  </a:lnTo>
                  <a:lnTo>
                    <a:pt x="317" y="1123"/>
                  </a:lnTo>
                  <a:lnTo>
                    <a:pt x="317" y="1125"/>
                  </a:lnTo>
                  <a:lnTo>
                    <a:pt x="317" y="1127"/>
                  </a:lnTo>
                  <a:lnTo>
                    <a:pt x="319" y="1130"/>
                  </a:lnTo>
                  <a:lnTo>
                    <a:pt x="322" y="1130"/>
                  </a:lnTo>
                  <a:lnTo>
                    <a:pt x="326" y="1129"/>
                  </a:lnTo>
                  <a:lnTo>
                    <a:pt x="331" y="1127"/>
                  </a:lnTo>
                  <a:lnTo>
                    <a:pt x="342" y="1122"/>
                  </a:lnTo>
                  <a:lnTo>
                    <a:pt x="355" y="1112"/>
                  </a:lnTo>
                  <a:close/>
                  <a:moveTo>
                    <a:pt x="38" y="1436"/>
                  </a:moveTo>
                  <a:lnTo>
                    <a:pt x="46" y="1428"/>
                  </a:lnTo>
                  <a:lnTo>
                    <a:pt x="53" y="1420"/>
                  </a:lnTo>
                  <a:lnTo>
                    <a:pt x="56" y="1416"/>
                  </a:lnTo>
                  <a:lnTo>
                    <a:pt x="57" y="1414"/>
                  </a:lnTo>
                  <a:lnTo>
                    <a:pt x="57" y="1411"/>
                  </a:lnTo>
                  <a:lnTo>
                    <a:pt x="57" y="1409"/>
                  </a:lnTo>
                  <a:lnTo>
                    <a:pt x="56" y="1408"/>
                  </a:lnTo>
                  <a:lnTo>
                    <a:pt x="53" y="1408"/>
                  </a:lnTo>
                  <a:lnTo>
                    <a:pt x="50" y="1409"/>
                  </a:lnTo>
                  <a:lnTo>
                    <a:pt x="46" y="1410"/>
                  </a:lnTo>
                  <a:lnTo>
                    <a:pt x="38" y="1415"/>
                  </a:lnTo>
                  <a:lnTo>
                    <a:pt x="28" y="1421"/>
                  </a:lnTo>
                  <a:lnTo>
                    <a:pt x="20" y="1429"/>
                  </a:lnTo>
                  <a:lnTo>
                    <a:pt x="14" y="1438"/>
                  </a:lnTo>
                  <a:lnTo>
                    <a:pt x="12" y="1441"/>
                  </a:lnTo>
                  <a:lnTo>
                    <a:pt x="9" y="1444"/>
                  </a:lnTo>
                  <a:lnTo>
                    <a:pt x="9" y="1446"/>
                  </a:lnTo>
                  <a:lnTo>
                    <a:pt x="9" y="1448"/>
                  </a:lnTo>
                  <a:lnTo>
                    <a:pt x="12" y="1449"/>
                  </a:lnTo>
                  <a:lnTo>
                    <a:pt x="13" y="1449"/>
                  </a:lnTo>
                  <a:lnTo>
                    <a:pt x="16" y="1449"/>
                  </a:lnTo>
                  <a:lnTo>
                    <a:pt x="20" y="1447"/>
                  </a:lnTo>
                  <a:lnTo>
                    <a:pt x="28" y="1444"/>
                  </a:lnTo>
                  <a:lnTo>
                    <a:pt x="38" y="1436"/>
                  </a:lnTo>
                  <a:close/>
                  <a:moveTo>
                    <a:pt x="101" y="1384"/>
                  </a:moveTo>
                  <a:lnTo>
                    <a:pt x="110" y="1376"/>
                  </a:lnTo>
                  <a:lnTo>
                    <a:pt x="117" y="1367"/>
                  </a:lnTo>
                  <a:lnTo>
                    <a:pt x="120" y="1364"/>
                  </a:lnTo>
                  <a:lnTo>
                    <a:pt x="121" y="1362"/>
                  </a:lnTo>
                  <a:lnTo>
                    <a:pt x="122" y="1358"/>
                  </a:lnTo>
                  <a:lnTo>
                    <a:pt x="121" y="1357"/>
                  </a:lnTo>
                  <a:lnTo>
                    <a:pt x="120" y="1356"/>
                  </a:lnTo>
                  <a:lnTo>
                    <a:pt x="117" y="1356"/>
                  </a:lnTo>
                  <a:lnTo>
                    <a:pt x="114" y="1356"/>
                  </a:lnTo>
                  <a:lnTo>
                    <a:pt x="110" y="1357"/>
                  </a:lnTo>
                  <a:lnTo>
                    <a:pt x="102" y="1362"/>
                  </a:lnTo>
                  <a:lnTo>
                    <a:pt x="91" y="1369"/>
                  </a:lnTo>
                  <a:lnTo>
                    <a:pt x="83" y="1377"/>
                  </a:lnTo>
                  <a:lnTo>
                    <a:pt x="76" y="1385"/>
                  </a:lnTo>
                  <a:lnTo>
                    <a:pt x="73" y="1389"/>
                  </a:lnTo>
                  <a:lnTo>
                    <a:pt x="72" y="1392"/>
                  </a:lnTo>
                  <a:lnTo>
                    <a:pt x="71" y="1395"/>
                  </a:lnTo>
                  <a:lnTo>
                    <a:pt x="72" y="1397"/>
                  </a:lnTo>
                  <a:lnTo>
                    <a:pt x="73" y="1398"/>
                  </a:lnTo>
                  <a:lnTo>
                    <a:pt x="76" y="1398"/>
                  </a:lnTo>
                  <a:lnTo>
                    <a:pt x="78" y="1397"/>
                  </a:lnTo>
                  <a:lnTo>
                    <a:pt x="83" y="1396"/>
                  </a:lnTo>
                  <a:lnTo>
                    <a:pt x="91" y="1391"/>
                  </a:lnTo>
                  <a:lnTo>
                    <a:pt x="101" y="1384"/>
                  </a:lnTo>
                  <a:close/>
                  <a:moveTo>
                    <a:pt x="190" y="1302"/>
                  </a:moveTo>
                  <a:lnTo>
                    <a:pt x="187" y="1300"/>
                  </a:lnTo>
                  <a:lnTo>
                    <a:pt x="185" y="1300"/>
                  </a:lnTo>
                  <a:lnTo>
                    <a:pt x="183" y="1301"/>
                  </a:lnTo>
                  <a:lnTo>
                    <a:pt x="178" y="1302"/>
                  </a:lnTo>
                  <a:lnTo>
                    <a:pt x="168" y="1307"/>
                  </a:lnTo>
                  <a:lnTo>
                    <a:pt x="158" y="1315"/>
                  </a:lnTo>
                  <a:lnTo>
                    <a:pt x="148" y="1324"/>
                  </a:lnTo>
                  <a:lnTo>
                    <a:pt x="141" y="1332"/>
                  </a:lnTo>
                  <a:lnTo>
                    <a:pt x="139" y="1335"/>
                  </a:lnTo>
                  <a:lnTo>
                    <a:pt x="138" y="1339"/>
                  </a:lnTo>
                  <a:lnTo>
                    <a:pt x="136" y="1341"/>
                  </a:lnTo>
                  <a:lnTo>
                    <a:pt x="138" y="1344"/>
                  </a:lnTo>
                  <a:lnTo>
                    <a:pt x="139" y="1345"/>
                  </a:lnTo>
                  <a:lnTo>
                    <a:pt x="141" y="1345"/>
                  </a:lnTo>
                  <a:lnTo>
                    <a:pt x="145" y="1345"/>
                  </a:lnTo>
                  <a:lnTo>
                    <a:pt x="148" y="1343"/>
                  </a:lnTo>
                  <a:lnTo>
                    <a:pt x="158" y="1338"/>
                  </a:lnTo>
                  <a:lnTo>
                    <a:pt x="168" y="1331"/>
                  </a:lnTo>
                  <a:lnTo>
                    <a:pt x="178" y="1321"/>
                  </a:lnTo>
                  <a:lnTo>
                    <a:pt x="185" y="1313"/>
                  </a:lnTo>
                  <a:lnTo>
                    <a:pt x="187" y="1309"/>
                  </a:lnTo>
                  <a:lnTo>
                    <a:pt x="190" y="1306"/>
                  </a:lnTo>
                  <a:lnTo>
                    <a:pt x="190" y="1303"/>
                  </a:lnTo>
                  <a:lnTo>
                    <a:pt x="190" y="1302"/>
                  </a:lnTo>
                  <a:close/>
                  <a:moveTo>
                    <a:pt x="262" y="1244"/>
                  </a:moveTo>
                  <a:lnTo>
                    <a:pt x="260" y="1243"/>
                  </a:lnTo>
                  <a:lnTo>
                    <a:pt x="258" y="1243"/>
                  </a:lnTo>
                  <a:lnTo>
                    <a:pt x="254" y="1243"/>
                  </a:lnTo>
                  <a:lnTo>
                    <a:pt x="250" y="1245"/>
                  </a:lnTo>
                  <a:lnTo>
                    <a:pt x="240" y="1250"/>
                  </a:lnTo>
                  <a:lnTo>
                    <a:pt x="229" y="1258"/>
                  </a:lnTo>
                  <a:lnTo>
                    <a:pt x="218" y="1266"/>
                  </a:lnTo>
                  <a:lnTo>
                    <a:pt x="211" y="1276"/>
                  </a:lnTo>
                  <a:lnTo>
                    <a:pt x="208" y="1280"/>
                  </a:lnTo>
                  <a:lnTo>
                    <a:pt x="206" y="1283"/>
                  </a:lnTo>
                  <a:lnTo>
                    <a:pt x="205" y="1285"/>
                  </a:lnTo>
                  <a:lnTo>
                    <a:pt x="206" y="1288"/>
                  </a:lnTo>
                  <a:lnTo>
                    <a:pt x="208" y="1289"/>
                  </a:lnTo>
                  <a:lnTo>
                    <a:pt x="210" y="1289"/>
                  </a:lnTo>
                  <a:lnTo>
                    <a:pt x="214" y="1289"/>
                  </a:lnTo>
                  <a:lnTo>
                    <a:pt x="218" y="1288"/>
                  </a:lnTo>
                  <a:lnTo>
                    <a:pt x="228" y="1282"/>
                  </a:lnTo>
                  <a:lnTo>
                    <a:pt x="240" y="1275"/>
                  </a:lnTo>
                  <a:lnTo>
                    <a:pt x="249" y="1265"/>
                  </a:lnTo>
                  <a:lnTo>
                    <a:pt x="258" y="1257"/>
                  </a:lnTo>
                  <a:lnTo>
                    <a:pt x="260" y="1252"/>
                  </a:lnTo>
                  <a:lnTo>
                    <a:pt x="261" y="1249"/>
                  </a:lnTo>
                  <a:lnTo>
                    <a:pt x="262" y="1246"/>
                  </a:lnTo>
                  <a:lnTo>
                    <a:pt x="262" y="1244"/>
                  </a:lnTo>
                  <a:close/>
                  <a:moveTo>
                    <a:pt x="338" y="1185"/>
                  </a:moveTo>
                  <a:lnTo>
                    <a:pt x="337" y="1183"/>
                  </a:lnTo>
                  <a:lnTo>
                    <a:pt x="334" y="1183"/>
                  </a:lnTo>
                  <a:lnTo>
                    <a:pt x="330" y="1183"/>
                  </a:lnTo>
                  <a:lnTo>
                    <a:pt x="326" y="1185"/>
                  </a:lnTo>
                  <a:lnTo>
                    <a:pt x="316" y="1190"/>
                  </a:lnTo>
                  <a:lnTo>
                    <a:pt x="304" y="1199"/>
                  </a:lnTo>
                  <a:lnTo>
                    <a:pt x="292" y="1208"/>
                  </a:lnTo>
                  <a:lnTo>
                    <a:pt x="285" y="1218"/>
                  </a:lnTo>
                  <a:lnTo>
                    <a:pt x="281" y="1221"/>
                  </a:lnTo>
                  <a:lnTo>
                    <a:pt x="280" y="1225"/>
                  </a:lnTo>
                  <a:lnTo>
                    <a:pt x="279" y="1228"/>
                  </a:lnTo>
                  <a:lnTo>
                    <a:pt x="280" y="1231"/>
                  </a:lnTo>
                  <a:lnTo>
                    <a:pt x="281" y="1232"/>
                  </a:lnTo>
                  <a:lnTo>
                    <a:pt x="284" y="1232"/>
                  </a:lnTo>
                  <a:lnTo>
                    <a:pt x="287" y="1231"/>
                  </a:lnTo>
                  <a:lnTo>
                    <a:pt x="292" y="1230"/>
                  </a:lnTo>
                  <a:lnTo>
                    <a:pt x="303" y="1225"/>
                  </a:lnTo>
                  <a:lnTo>
                    <a:pt x="315" y="1217"/>
                  </a:lnTo>
                  <a:lnTo>
                    <a:pt x="325" y="1207"/>
                  </a:lnTo>
                  <a:lnTo>
                    <a:pt x="334" y="1198"/>
                  </a:lnTo>
                  <a:lnTo>
                    <a:pt x="336" y="1193"/>
                  </a:lnTo>
                  <a:lnTo>
                    <a:pt x="338" y="1189"/>
                  </a:lnTo>
                  <a:lnTo>
                    <a:pt x="338" y="1187"/>
                  </a:lnTo>
                  <a:lnTo>
                    <a:pt x="338" y="1185"/>
                  </a:lnTo>
                  <a:close/>
                  <a:moveTo>
                    <a:pt x="56" y="1490"/>
                  </a:moveTo>
                  <a:lnTo>
                    <a:pt x="54" y="1489"/>
                  </a:lnTo>
                  <a:lnTo>
                    <a:pt x="52" y="1489"/>
                  </a:lnTo>
                  <a:lnTo>
                    <a:pt x="50" y="1490"/>
                  </a:lnTo>
                  <a:lnTo>
                    <a:pt x="46" y="1491"/>
                  </a:lnTo>
                  <a:lnTo>
                    <a:pt x="38" y="1495"/>
                  </a:lnTo>
                  <a:lnTo>
                    <a:pt x="29" y="1501"/>
                  </a:lnTo>
                  <a:lnTo>
                    <a:pt x="22" y="1509"/>
                  </a:lnTo>
                  <a:lnTo>
                    <a:pt x="16" y="1516"/>
                  </a:lnTo>
                  <a:lnTo>
                    <a:pt x="14" y="1518"/>
                  </a:lnTo>
                  <a:lnTo>
                    <a:pt x="13" y="1522"/>
                  </a:lnTo>
                  <a:lnTo>
                    <a:pt x="13" y="1524"/>
                  </a:lnTo>
                  <a:lnTo>
                    <a:pt x="13" y="1525"/>
                  </a:lnTo>
                  <a:lnTo>
                    <a:pt x="14" y="1527"/>
                  </a:lnTo>
                  <a:lnTo>
                    <a:pt x="16" y="1527"/>
                  </a:lnTo>
                  <a:lnTo>
                    <a:pt x="19" y="1527"/>
                  </a:lnTo>
                  <a:lnTo>
                    <a:pt x="22" y="1525"/>
                  </a:lnTo>
                  <a:lnTo>
                    <a:pt x="29" y="1521"/>
                  </a:lnTo>
                  <a:lnTo>
                    <a:pt x="38" y="1515"/>
                  </a:lnTo>
                  <a:lnTo>
                    <a:pt x="46" y="1508"/>
                  </a:lnTo>
                  <a:lnTo>
                    <a:pt x="52" y="1501"/>
                  </a:lnTo>
                  <a:lnTo>
                    <a:pt x="56" y="1495"/>
                  </a:lnTo>
                  <a:lnTo>
                    <a:pt x="56" y="1490"/>
                  </a:lnTo>
                  <a:close/>
                  <a:moveTo>
                    <a:pt x="114" y="1441"/>
                  </a:moveTo>
                  <a:lnTo>
                    <a:pt x="113" y="1441"/>
                  </a:lnTo>
                  <a:lnTo>
                    <a:pt x="110" y="1440"/>
                  </a:lnTo>
                  <a:lnTo>
                    <a:pt x="108" y="1441"/>
                  </a:lnTo>
                  <a:lnTo>
                    <a:pt x="104" y="1442"/>
                  </a:lnTo>
                  <a:lnTo>
                    <a:pt x="96" y="1446"/>
                  </a:lnTo>
                  <a:lnTo>
                    <a:pt x="86" y="1453"/>
                  </a:lnTo>
                  <a:lnTo>
                    <a:pt x="78" y="1461"/>
                  </a:lnTo>
                  <a:lnTo>
                    <a:pt x="72" y="1468"/>
                  </a:lnTo>
                  <a:lnTo>
                    <a:pt x="70" y="1472"/>
                  </a:lnTo>
                  <a:lnTo>
                    <a:pt x="69" y="1474"/>
                  </a:lnTo>
                  <a:lnTo>
                    <a:pt x="69" y="1477"/>
                  </a:lnTo>
                  <a:lnTo>
                    <a:pt x="69" y="1479"/>
                  </a:lnTo>
                  <a:lnTo>
                    <a:pt x="70" y="1480"/>
                  </a:lnTo>
                  <a:lnTo>
                    <a:pt x="72" y="1480"/>
                  </a:lnTo>
                  <a:lnTo>
                    <a:pt x="76" y="1479"/>
                  </a:lnTo>
                  <a:lnTo>
                    <a:pt x="78" y="1478"/>
                  </a:lnTo>
                  <a:lnTo>
                    <a:pt x="86" y="1474"/>
                  </a:lnTo>
                  <a:lnTo>
                    <a:pt x="96" y="1467"/>
                  </a:lnTo>
                  <a:lnTo>
                    <a:pt x="104" y="1460"/>
                  </a:lnTo>
                  <a:lnTo>
                    <a:pt x="110" y="1452"/>
                  </a:lnTo>
                  <a:lnTo>
                    <a:pt x="113" y="1448"/>
                  </a:lnTo>
                  <a:lnTo>
                    <a:pt x="114" y="1446"/>
                  </a:lnTo>
                  <a:lnTo>
                    <a:pt x="114" y="1444"/>
                  </a:lnTo>
                  <a:lnTo>
                    <a:pt x="114" y="1441"/>
                  </a:lnTo>
                  <a:close/>
                  <a:moveTo>
                    <a:pt x="147" y="1403"/>
                  </a:moveTo>
                  <a:lnTo>
                    <a:pt x="139" y="1411"/>
                  </a:lnTo>
                  <a:lnTo>
                    <a:pt x="132" y="1419"/>
                  </a:lnTo>
                  <a:lnTo>
                    <a:pt x="129" y="1422"/>
                  </a:lnTo>
                  <a:lnTo>
                    <a:pt x="128" y="1426"/>
                  </a:lnTo>
                  <a:lnTo>
                    <a:pt x="128" y="1428"/>
                  </a:lnTo>
                  <a:lnTo>
                    <a:pt x="128" y="1429"/>
                  </a:lnTo>
                  <a:lnTo>
                    <a:pt x="129" y="1430"/>
                  </a:lnTo>
                  <a:lnTo>
                    <a:pt x="132" y="1432"/>
                  </a:lnTo>
                  <a:lnTo>
                    <a:pt x="135" y="1430"/>
                  </a:lnTo>
                  <a:lnTo>
                    <a:pt x="139" y="1429"/>
                  </a:lnTo>
                  <a:lnTo>
                    <a:pt x="147" y="1425"/>
                  </a:lnTo>
                  <a:lnTo>
                    <a:pt x="157" y="1417"/>
                  </a:lnTo>
                  <a:lnTo>
                    <a:pt x="166" y="1410"/>
                  </a:lnTo>
                  <a:lnTo>
                    <a:pt x="172" y="1402"/>
                  </a:lnTo>
                  <a:lnTo>
                    <a:pt x="174" y="1398"/>
                  </a:lnTo>
                  <a:lnTo>
                    <a:pt x="176" y="1396"/>
                  </a:lnTo>
                  <a:lnTo>
                    <a:pt x="177" y="1392"/>
                  </a:lnTo>
                  <a:lnTo>
                    <a:pt x="176" y="1391"/>
                  </a:lnTo>
                  <a:lnTo>
                    <a:pt x="174" y="1390"/>
                  </a:lnTo>
                  <a:lnTo>
                    <a:pt x="172" y="1390"/>
                  </a:lnTo>
                  <a:lnTo>
                    <a:pt x="170" y="1390"/>
                  </a:lnTo>
                  <a:lnTo>
                    <a:pt x="166" y="1391"/>
                  </a:lnTo>
                  <a:lnTo>
                    <a:pt x="157" y="1396"/>
                  </a:lnTo>
                  <a:lnTo>
                    <a:pt x="147" y="1403"/>
                  </a:lnTo>
                  <a:close/>
                  <a:moveTo>
                    <a:pt x="221" y="1366"/>
                  </a:moveTo>
                  <a:lnTo>
                    <a:pt x="230" y="1358"/>
                  </a:lnTo>
                  <a:lnTo>
                    <a:pt x="237" y="1350"/>
                  </a:lnTo>
                  <a:lnTo>
                    <a:pt x="240" y="1346"/>
                  </a:lnTo>
                  <a:lnTo>
                    <a:pt x="241" y="1343"/>
                  </a:lnTo>
                  <a:lnTo>
                    <a:pt x="242" y="1340"/>
                  </a:lnTo>
                  <a:lnTo>
                    <a:pt x="241" y="1338"/>
                  </a:lnTo>
                  <a:lnTo>
                    <a:pt x="240" y="1337"/>
                  </a:lnTo>
                  <a:lnTo>
                    <a:pt x="237" y="1337"/>
                  </a:lnTo>
                  <a:lnTo>
                    <a:pt x="234" y="1338"/>
                  </a:lnTo>
                  <a:lnTo>
                    <a:pt x="230" y="1339"/>
                  </a:lnTo>
                  <a:lnTo>
                    <a:pt x="222" y="1344"/>
                  </a:lnTo>
                  <a:lnTo>
                    <a:pt x="211" y="1351"/>
                  </a:lnTo>
                  <a:lnTo>
                    <a:pt x="202" y="1359"/>
                  </a:lnTo>
                  <a:lnTo>
                    <a:pt x="195" y="1367"/>
                  </a:lnTo>
                  <a:lnTo>
                    <a:pt x="193" y="1371"/>
                  </a:lnTo>
                  <a:lnTo>
                    <a:pt x="191" y="1373"/>
                  </a:lnTo>
                  <a:lnTo>
                    <a:pt x="191" y="1377"/>
                  </a:lnTo>
                  <a:lnTo>
                    <a:pt x="191" y="1378"/>
                  </a:lnTo>
                  <a:lnTo>
                    <a:pt x="193" y="1379"/>
                  </a:lnTo>
                  <a:lnTo>
                    <a:pt x="196" y="1381"/>
                  </a:lnTo>
                  <a:lnTo>
                    <a:pt x="198" y="1379"/>
                  </a:lnTo>
                  <a:lnTo>
                    <a:pt x="202" y="1378"/>
                  </a:lnTo>
                  <a:lnTo>
                    <a:pt x="211" y="1373"/>
                  </a:lnTo>
                  <a:lnTo>
                    <a:pt x="221" y="1366"/>
                  </a:lnTo>
                  <a:close/>
                  <a:moveTo>
                    <a:pt x="311" y="1283"/>
                  </a:moveTo>
                  <a:lnTo>
                    <a:pt x="310" y="1282"/>
                  </a:lnTo>
                  <a:lnTo>
                    <a:pt x="306" y="1282"/>
                  </a:lnTo>
                  <a:lnTo>
                    <a:pt x="304" y="1282"/>
                  </a:lnTo>
                  <a:lnTo>
                    <a:pt x="299" y="1283"/>
                  </a:lnTo>
                  <a:lnTo>
                    <a:pt x="290" y="1288"/>
                  </a:lnTo>
                  <a:lnTo>
                    <a:pt x="279" y="1296"/>
                  </a:lnTo>
                  <a:lnTo>
                    <a:pt x="269" y="1305"/>
                  </a:lnTo>
                  <a:lnTo>
                    <a:pt x="262" y="1313"/>
                  </a:lnTo>
                  <a:lnTo>
                    <a:pt x="259" y="1318"/>
                  </a:lnTo>
                  <a:lnTo>
                    <a:pt x="258" y="1320"/>
                  </a:lnTo>
                  <a:lnTo>
                    <a:pt x="258" y="1324"/>
                  </a:lnTo>
                  <a:lnTo>
                    <a:pt x="258" y="1326"/>
                  </a:lnTo>
                  <a:lnTo>
                    <a:pt x="259" y="1327"/>
                  </a:lnTo>
                  <a:lnTo>
                    <a:pt x="262" y="1327"/>
                  </a:lnTo>
                  <a:lnTo>
                    <a:pt x="265" y="1326"/>
                  </a:lnTo>
                  <a:lnTo>
                    <a:pt x="269" y="1325"/>
                  </a:lnTo>
                  <a:lnTo>
                    <a:pt x="279" y="1320"/>
                  </a:lnTo>
                  <a:lnTo>
                    <a:pt x="290" y="1313"/>
                  </a:lnTo>
                  <a:lnTo>
                    <a:pt x="299" y="1303"/>
                  </a:lnTo>
                  <a:lnTo>
                    <a:pt x="306" y="1295"/>
                  </a:lnTo>
                  <a:lnTo>
                    <a:pt x="310" y="1291"/>
                  </a:lnTo>
                  <a:lnTo>
                    <a:pt x="311" y="1288"/>
                  </a:lnTo>
                  <a:lnTo>
                    <a:pt x="311" y="1285"/>
                  </a:lnTo>
                  <a:lnTo>
                    <a:pt x="311" y="1283"/>
                  </a:lnTo>
                  <a:close/>
                  <a:moveTo>
                    <a:pt x="385" y="1226"/>
                  </a:moveTo>
                  <a:lnTo>
                    <a:pt x="382" y="1225"/>
                  </a:lnTo>
                  <a:lnTo>
                    <a:pt x="380" y="1225"/>
                  </a:lnTo>
                  <a:lnTo>
                    <a:pt x="376" y="1225"/>
                  </a:lnTo>
                  <a:lnTo>
                    <a:pt x="373" y="1226"/>
                  </a:lnTo>
                  <a:lnTo>
                    <a:pt x="362" y="1231"/>
                  </a:lnTo>
                  <a:lnTo>
                    <a:pt x="351" y="1239"/>
                  </a:lnTo>
                  <a:lnTo>
                    <a:pt x="341" y="1249"/>
                  </a:lnTo>
                  <a:lnTo>
                    <a:pt x="332" y="1257"/>
                  </a:lnTo>
                  <a:lnTo>
                    <a:pt x="330" y="1262"/>
                  </a:lnTo>
                  <a:lnTo>
                    <a:pt x="328" y="1265"/>
                  </a:lnTo>
                  <a:lnTo>
                    <a:pt x="328" y="1268"/>
                  </a:lnTo>
                  <a:lnTo>
                    <a:pt x="328" y="1270"/>
                  </a:lnTo>
                  <a:lnTo>
                    <a:pt x="330" y="1271"/>
                  </a:lnTo>
                  <a:lnTo>
                    <a:pt x="332" y="1271"/>
                  </a:lnTo>
                  <a:lnTo>
                    <a:pt x="336" y="1271"/>
                  </a:lnTo>
                  <a:lnTo>
                    <a:pt x="341" y="1270"/>
                  </a:lnTo>
                  <a:lnTo>
                    <a:pt x="350" y="1264"/>
                  </a:lnTo>
                  <a:lnTo>
                    <a:pt x="362" y="1257"/>
                  </a:lnTo>
                  <a:lnTo>
                    <a:pt x="373" y="1247"/>
                  </a:lnTo>
                  <a:lnTo>
                    <a:pt x="380" y="1239"/>
                  </a:lnTo>
                  <a:lnTo>
                    <a:pt x="382" y="1234"/>
                  </a:lnTo>
                  <a:lnTo>
                    <a:pt x="385" y="1231"/>
                  </a:lnTo>
                  <a:lnTo>
                    <a:pt x="385" y="1228"/>
                  </a:lnTo>
                  <a:lnTo>
                    <a:pt x="385" y="1226"/>
                  </a:lnTo>
                  <a:close/>
                  <a:moveTo>
                    <a:pt x="42" y="1575"/>
                  </a:moveTo>
                  <a:lnTo>
                    <a:pt x="35" y="1583"/>
                  </a:lnTo>
                  <a:lnTo>
                    <a:pt x="31" y="1588"/>
                  </a:lnTo>
                  <a:lnTo>
                    <a:pt x="27" y="1594"/>
                  </a:lnTo>
                  <a:lnTo>
                    <a:pt x="27" y="1598"/>
                  </a:lnTo>
                  <a:lnTo>
                    <a:pt x="28" y="1599"/>
                  </a:lnTo>
                  <a:lnTo>
                    <a:pt x="31" y="1599"/>
                  </a:lnTo>
                  <a:lnTo>
                    <a:pt x="33" y="1599"/>
                  </a:lnTo>
                  <a:lnTo>
                    <a:pt x="35" y="1598"/>
                  </a:lnTo>
                  <a:lnTo>
                    <a:pt x="42" y="1594"/>
                  </a:lnTo>
                  <a:lnTo>
                    <a:pt x="51" y="1588"/>
                  </a:lnTo>
                  <a:lnTo>
                    <a:pt x="58" y="1581"/>
                  </a:lnTo>
                  <a:lnTo>
                    <a:pt x="63" y="1575"/>
                  </a:lnTo>
                  <a:lnTo>
                    <a:pt x="66" y="1569"/>
                  </a:lnTo>
                  <a:lnTo>
                    <a:pt x="66" y="1566"/>
                  </a:lnTo>
                  <a:lnTo>
                    <a:pt x="65" y="1565"/>
                  </a:lnTo>
                  <a:lnTo>
                    <a:pt x="63" y="1565"/>
                  </a:lnTo>
                  <a:lnTo>
                    <a:pt x="60" y="1565"/>
                  </a:lnTo>
                  <a:lnTo>
                    <a:pt x="58" y="1566"/>
                  </a:lnTo>
                  <a:lnTo>
                    <a:pt x="51" y="1569"/>
                  </a:lnTo>
                  <a:lnTo>
                    <a:pt x="42" y="1575"/>
                  </a:lnTo>
                  <a:close/>
                  <a:moveTo>
                    <a:pt x="120" y="1521"/>
                  </a:moveTo>
                  <a:lnTo>
                    <a:pt x="119" y="1520"/>
                  </a:lnTo>
                  <a:lnTo>
                    <a:pt x="116" y="1520"/>
                  </a:lnTo>
                  <a:lnTo>
                    <a:pt x="114" y="1520"/>
                  </a:lnTo>
                  <a:lnTo>
                    <a:pt x="110" y="1521"/>
                  </a:lnTo>
                  <a:lnTo>
                    <a:pt x="103" y="1525"/>
                  </a:lnTo>
                  <a:lnTo>
                    <a:pt x="95" y="1531"/>
                  </a:lnTo>
                  <a:lnTo>
                    <a:pt x="86" y="1539"/>
                  </a:lnTo>
                  <a:lnTo>
                    <a:pt x="82" y="1545"/>
                  </a:lnTo>
                  <a:lnTo>
                    <a:pt x="79" y="1548"/>
                  </a:lnTo>
                  <a:lnTo>
                    <a:pt x="78" y="1550"/>
                  </a:lnTo>
                  <a:lnTo>
                    <a:pt x="78" y="1553"/>
                  </a:lnTo>
                  <a:lnTo>
                    <a:pt x="78" y="1555"/>
                  </a:lnTo>
                  <a:lnTo>
                    <a:pt x="79" y="1556"/>
                  </a:lnTo>
                  <a:lnTo>
                    <a:pt x="82" y="1556"/>
                  </a:lnTo>
                  <a:lnTo>
                    <a:pt x="84" y="1556"/>
                  </a:lnTo>
                  <a:lnTo>
                    <a:pt x="88" y="1555"/>
                  </a:lnTo>
                  <a:lnTo>
                    <a:pt x="95" y="1550"/>
                  </a:lnTo>
                  <a:lnTo>
                    <a:pt x="103" y="1545"/>
                  </a:lnTo>
                  <a:lnTo>
                    <a:pt x="110" y="1537"/>
                  </a:lnTo>
                  <a:lnTo>
                    <a:pt x="116" y="1530"/>
                  </a:lnTo>
                  <a:lnTo>
                    <a:pt x="119" y="1528"/>
                  </a:lnTo>
                  <a:lnTo>
                    <a:pt x="120" y="1525"/>
                  </a:lnTo>
                  <a:lnTo>
                    <a:pt x="120" y="1523"/>
                  </a:lnTo>
                  <a:lnTo>
                    <a:pt x="120" y="1521"/>
                  </a:lnTo>
                  <a:close/>
                  <a:moveTo>
                    <a:pt x="149" y="1485"/>
                  </a:moveTo>
                  <a:lnTo>
                    <a:pt x="141" y="1492"/>
                  </a:lnTo>
                  <a:lnTo>
                    <a:pt x="135" y="1499"/>
                  </a:lnTo>
                  <a:lnTo>
                    <a:pt x="134" y="1503"/>
                  </a:lnTo>
                  <a:lnTo>
                    <a:pt x="133" y="1505"/>
                  </a:lnTo>
                  <a:lnTo>
                    <a:pt x="132" y="1508"/>
                  </a:lnTo>
                  <a:lnTo>
                    <a:pt x="133" y="1510"/>
                  </a:lnTo>
                  <a:lnTo>
                    <a:pt x="134" y="1511"/>
                  </a:lnTo>
                  <a:lnTo>
                    <a:pt x="136" y="1511"/>
                  </a:lnTo>
                  <a:lnTo>
                    <a:pt x="139" y="1511"/>
                  </a:lnTo>
                  <a:lnTo>
                    <a:pt x="142" y="1510"/>
                  </a:lnTo>
                  <a:lnTo>
                    <a:pt x="149" y="1505"/>
                  </a:lnTo>
                  <a:lnTo>
                    <a:pt x="159" y="1499"/>
                  </a:lnTo>
                  <a:lnTo>
                    <a:pt x="166" y="1492"/>
                  </a:lnTo>
                  <a:lnTo>
                    <a:pt x="172" y="1485"/>
                  </a:lnTo>
                  <a:lnTo>
                    <a:pt x="174" y="1482"/>
                  </a:lnTo>
                  <a:lnTo>
                    <a:pt x="176" y="1479"/>
                  </a:lnTo>
                  <a:lnTo>
                    <a:pt x="176" y="1477"/>
                  </a:lnTo>
                  <a:lnTo>
                    <a:pt x="176" y="1474"/>
                  </a:lnTo>
                  <a:lnTo>
                    <a:pt x="174" y="1473"/>
                  </a:lnTo>
                  <a:lnTo>
                    <a:pt x="172" y="1473"/>
                  </a:lnTo>
                  <a:lnTo>
                    <a:pt x="170" y="1473"/>
                  </a:lnTo>
                  <a:lnTo>
                    <a:pt x="166" y="1474"/>
                  </a:lnTo>
                  <a:lnTo>
                    <a:pt x="158" y="1478"/>
                  </a:lnTo>
                  <a:lnTo>
                    <a:pt x="149" y="1485"/>
                  </a:lnTo>
                  <a:close/>
                  <a:moveTo>
                    <a:pt x="235" y="1426"/>
                  </a:moveTo>
                  <a:lnTo>
                    <a:pt x="234" y="1425"/>
                  </a:lnTo>
                  <a:lnTo>
                    <a:pt x="231" y="1425"/>
                  </a:lnTo>
                  <a:lnTo>
                    <a:pt x="229" y="1425"/>
                  </a:lnTo>
                  <a:lnTo>
                    <a:pt x="225" y="1426"/>
                  </a:lnTo>
                  <a:lnTo>
                    <a:pt x="217" y="1430"/>
                  </a:lnTo>
                  <a:lnTo>
                    <a:pt x="208" y="1436"/>
                  </a:lnTo>
                  <a:lnTo>
                    <a:pt x="199" y="1445"/>
                  </a:lnTo>
                  <a:lnTo>
                    <a:pt x="193" y="1452"/>
                  </a:lnTo>
                  <a:lnTo>
                    <a:pt x="191" y="1455"/>
                  </a:lnTo>
                  <a:lnTo>
                    <a:pt x="190" y="1459"/>
                  </a:lnTo>
                  <a:lnTo>
                    <a:pt x="189" y="1461"/>
                  </a:lnTo>
                  <a:lnTo>
                    <a:pt x="190" y="1463"/>
                  </a:lnTo>
                  <a:lnTo>
                    <a:pt x="191" y="1464"/>
                  </a:lnTo>
                  <a:lnTo>
                    <a:pt x="193" y="1465"/>
                  </a:lnTo>
                  <a:lnTo>
                    <a:pt x="196" y="1464"/>
                  </a:lnTo>
                  <a:lnTo>
                    <a:pt x="199" y="1463"/>
                  </a:lnTo>
                  <a:lnTo>
                    <a:pt x="208" y="1459"/>
                  </a:lnTo>
                  <a:lnTo>
                    <a:pt x="217" y="1452"/>
                  </a:lnTo>
                  <a:lnTo>
                    <a:pt x="225" y="1445"/>
                  </a:lnTo>
                  <a:lnTo>
                    <a:pt x="231" y="1436"/>
                  </a:lnTo>
                  <a:lnTo>
                    <a:pt x="234" y="1433"/>
                  </a:lnTo>
                  <a:lnTo>
                    <a:pt x="235" y="1430"/>
                  </a:lnTo>
                  <a:lnTo>
                    <a:pt x="236" y="1428"/>
                  </a:lnTo>
                  <a:lnTo>
                    <a:pt x="235" y="1426"/>
                  </a:lnTo>
                  <a:close/>
                  <a:moveTo>
                    <a:pt x="298" y="1376"/>
                  </a:moveTo>
                  <a:lnTo>
                    <a:pt x="297" y="1375"/>
                  </a:lnTo>
                  <a:lnTo>
                    <a:pt x="294" y="1373"/>
                  </a:lnTo>
                  <a:lnTo>
                    <a:pt x="291" y="1375"/>
                  </a:lnTo>
                  <a:lnTo>
                    <a:pt x="287" y="1376"/>
                  </a:lnTo>
                  <a:lnTo>
                    <a:pt x="279" y="1379"/>
                  </a:lnTo>
                  <a:lnTo>
                    <a:pt x="269" y="1386"/>
                  </a:lnTo>
                  <a:lnTo>
                    <a:pt x="260" y="1395"/>
                  </a:lnTo>
                  <a:lnTo>
                    <a:pt x="253" y="1403"/>
                  </a:lnTo>
                  <a:lnTo>
                    <a:pt x="252" y="1407"/>
                  </a:lnTo>
                  <a:lnTo>
                    <a:pt x="249" y="1409"/>
                  </a:lnTo>
                  <a:lnTo>
                    <a:pt x="249" y="1413"/>
                  </a:lnTo>
                  <a:lnTo>
                    <a:pt x="249" y="1414"/>
                  </a:lnTo>
                  <a:lnTo>
                    <a:pt x="252" y="1415"/>
                  </a:lnTo>
                  <a:lnTo>
                    <a:pt x="254" y="1416"/>
                  </a:lnTo>
                  <a:lnTo>
                    <a:pt x="256" y="1415"/>
                  </a:lnTo>
                  <a:lnTo>
                    <a:pt x="260" y="1414"/>
                  </a:lnTo>
                  <a:lnTo>
                    <a:pt x="269" y="1409"/>
                  </a:lnTo>
                  <a:lnTo>
                    <a:pt x="279" y="1403"/>
                  </a:lnTo>
                  <a:lnTo>
                    <a:pt x="288" y="1395"/>
                  </a:lnTo>
                  <a:lnTo>
                    <a:pt x="294" y="1386"/>
                  </a:lnTo>
                  <a:lnTo>
                    <a:pt x="297" y="1383"/>
                  </a:lnTo>
                  <a:lnTo>
                    <a:pt x="298" y="1379"/>
                  </a:lnTo>
                  <a:lnTo>
                    <a:pt x="299" y="1377"/>
                  </a:lnTo>
                  <a:lnTo>
                    <a:pt x="298" y="1376"/>
                  </a:lnTo>
                  <a:close/>
                  <a:moveTo>
                    <a:pt x="344" y="1351"/>
                  </a:moveTo>
                  <a:lnTo>
                    <a:pt x="354" y="1343"/>
                  </a:lnTo>
                  <a:lnTo>
                    <a:pt x="361" y="1334"/>
                  </a:lnTo>
                  <a:lnTo>
                    <a:pt x="363" y="1331"/>
                  </a:lnTo>
                  <a:lnTo>
                    <a:pt x="364" y="1327"/>
                  </a:lnTo>
                  <a:lnTo>
                    <a:pt x="366" y="1325"/>
                  </a:lnTo>
                  <a:lnTo>
                    <a:pt x="364" y="1322"/>
                  </a:lnTo>
                  <a:lnTo>
                    <a:pt x="363" y="1321"/>
                  </a:lnTo>
                  <a:lnTo>
                    <a:pt x="361" y="1321"/>
                  </a:lnTo>
                  <a:lnTo>
                    <a:pt x="357" y="1321"/>
                  </a:lnTo>
                  <a:lnTo>
                    <a:pt x="354" y="1322"/>
                  </a:lnTo>
                  <a:lnTo>
                    <a:pt x="344" y="1327"/>
                  </a:lnTo>
                  <a:lnTo>
                    <a:pt x="334" y="1334"/>
                  </a:lnTo>
                  <a:lnTo>
                    <a:pt x="324" y="1343"/>
                  </a:lnTo>
                  <a:lnTo>
                    <a:pt x="318" y="1351"/>
                  </a:lnTo>
                  <a:lnTo>
                    <a:pt x="316" y="1354"/>
                  </a:lnTo>
                  <a:lnTo>
                    <a:pt x="313" y="1358"/>
                  </a:lnTo>
                  <a:lnTo>
                    <a:pt x="313" y="1360"/>
                  </a:lnTo>
                  <a:lnTo>
                    <a:pt x="313" y="1363"/>
                  </a:lnTo>
                  <a:lnTo>
                    <a:pt x="316" y="1364"/>
                  </a:lnTo>
                  <a:lnTo>
                    <a:pt x="318" y="1364"/>
                  </a:lnTo>
                  <a:lnTo>
                    <a:pt x="320" y="1364"/>
                  </a:lnTo>
                  <a:lnTo>
                    <a:pt x="325" y="1363"/>
                  </a:lnTo>
                  <a:lnTo>
                    <a:pt x="334" y="1358"/>
                  </a:lnTo>
                  <a:lnTo>
                    <a:pt x="344" y="1351"/>
                  </a:lnTo>
                  <a:close/>
                  <a:moveTo>
                    <a:pt x="114" y="1604"/>
                  </a:moveTo>
                  <a:lnTo>
                    <a:pt x="107" y="1611"/>
                  </a:lnTo>
                  <a:lnTo>
                    <a:pt x="102" y="1617"/>
                  </a:lnTo>
                  <a:lnTo>
                    <a:pt x="99" y="1623"/>
                  </a:lnTo>
                  <a:lnTo>
                    <a:pt x="99" y="1626"/>
                  </a:lnTo>
                  <a:lnTo>
                    <a:pt x="101" y="1628"/>
                  </a:lnTo>
                  <a:lnTo>
                    <a:pt x="102" y="1628"/>
                  </a:lnTo>
                  <a:lnTo>
                    <a:pt x="104" y="1628"/>
                  </a:lnTo>
                  <a:lnTo>
                    <a:pt x="108" y="1626"/>
                  </a:lnTo>
                  <a:lnTo>
                    <a:pt x="115" y="1623"/>
                  </a:lnTo>
                  <a:lnTo>
                    <a:pt x="122" y="1617"/>
                  </a:lnTo>
                  <a:lnTo>
                    <a:pt x="129" y="1611"/>
                  </a:lnTo>
                  <a:lnTo>
                    <a:pt x="134" y="1604"/>
                  </a:lnTo>
                  <a:lnTo>
                    <a:pt x="136" y="1599"/>
                  </a:lnTo>
                  <a:lnTo>
                    <a:pt x="136" y="1594"/>
                  </a:lnTo>
                  <a:lnTo>
                    <a:pt x="135" y="1594"/>
                  </a:lnTo>
                  <a:lnTo>
                    <a:pt x="133" y="1593"/>
                  </a:lnTo>
                  <a:lnTo>
                    <a:pt x="130" y="1594"/>
                  </a:lnTo>
                  <a:lnTo>
                    <a:pt x="128" y="1594"/>
                  </a:lnTo>
                  <a:lnTo>
                    <a:pt x="121" y="1598"/>
                  </a:lnTo>
                  <a:lnTo>
                    <a:pt x="114" y="1604"/>
                  </a:lnTo>
                  <a:close/>
                  <a:moveTo>
                    <a:pt x="164" y="1562"/>
                  </a:moveTo>
                  <a:lnTo>
                    <a:pt x="157" y="1568"/>
                  </a:lnTo>
                  <a:lnTo>
                    <a:pt x="151" y="1575"/>
                  </a:lnTo>
                  <a:lnTo>
                    <a:pt x="148" y="1581"/>
                  </a:lnTo>
                  <a:lnTo>
                    <a:pt x="148" y="1585"/>
                  </a:lnTo>
                  <a:lnTo>
                    <a:pt x="149" y="1586"/>
                  </a:lnTo>
                  <a:lnTo>
                    <a:pt x="152" y="1586"/>
                  </a:lnTo>
                  <a:lnTo>
                    <a:pt x="154" y="1586"/>
                  </a:lnTo>
                  <a:lnTo>
                    <a:pt x="157" y="1585"/>
                  </a:lnTo>
                  <a:lnTo>
                    <a:pt x="165" y="1581"/>
                  </a:lnTo>
                  <a:lnTo>
                    <a:pt x="172" y="1575"/>
                  </a:lnTo>
                  <a:lnTo>
                    <a:pt x="179" y="1568"/>
                  </a:lnTo>
                  <a:lnTo>
                    <a:pt x="185" y="1562"/>
                  </a:lnTo>
                  <a:lnTo>
                    <a:pt x="186" y="1559"/>
                  </a:lnTo>
                  <a:lnTo>
                    <a:pt x="187" y="1556"/>
                  </a:lnTo>
                  <a:lnTo>
                    <a:pt x="189" y="1554"/>
                  </a:lnTo>
                  <a:lnTo>
                    <a:pt x="187" y="1553"/>
                  </a:lnTo>
                  <a:lnTo>
                    <a:pt x="186" y="1552"/>
                  </a:lnTo>
                  <a:lnTo>
                    <a:pt x="184" y="1550"/>
                  </a:lnTo>
                  <a:lnTo>
                    <a:pt x="181" y="1552"/>
                  </a:lnTo>
                  <a:lnTo>
                    <a:pt x="179" y="1553"/>
                  </a:lnTo>
                  <a:lnTo>
                    <a:pt x="172" y="1556"/>
                  </a:lnTo>
                  <a:lnTo>
                    <a:pt x="164" y="1562"/>
                  </a:lnTo>
                  <a:close/>
                  <a:moveTo>
                    <a:pt x="242" y="1508"/>
                  </a:moveTo>
                  <a:lnTo>
                    <a:pt x="241" y="1506"/>
                  </a:lnTo>
                  <a:lnTo>
                    <a:pt x="238" y="1506"/>
                  </a:lnTo>
                  <a:lnTo>
                    <a:pt x="236" y="1506"/>
                  </a:lnTo>
                  <a:lnTo>
                    <a:pt x="233" y="1508"/>
                  </a:lnTo>
                  <a:lnTo>
                    <a:pt x="225" y="1511"/>
                  </a:lnTo>
                  <a:lnTo>
                    <a:pt x="217" y="1517"/>
                  </a:lnTo>
                  <a:lnTo>
                    <a:pt x="209" y="1524"/>
                  </a:lnTo>
                  <a:lnTo>
                    <a:pt x="203" y="1531"/>
                  </a:lnTo>
                  <a:lnTo>
                    <a:pt x="202" y="1535"/>
                  </a:lnTo>
                  <a:lnTo>
                    <a:pt x="200" y="1537"/>
                  </a:lnTo>
                  <a:lnTo>
                    <a:pt x="199" y="1540"/>
                  </a:lnTo>
                  <a:lnTo>
                    <a:pt x="200" y="1542"/>
                  </a:lnTo>
                  <a:lnTo>
                    <a:pt x="202" y="1543"/>
                  </a:lnTo>
                  <a:lnTo>
                    <a:pt x="204" y="1543"/>
                  </a:lnTo>
                  <a:lnTo>
                    <a:pt x="206" y="1543"/>
                  </a:lnTo>
                  <a:lnTo>
                    <a:pt x="210" y="1542"/>
                  </a:lnTo>
                  <a:lnTo>
                    <a:pt x="217" y="1539"/>
                  </a:lnTo>
                  <a:lnTo>
                    <a:pt x="225" y="1533"/>
                  </a:lnTo>
                  <a:lnTo>
                    <a:pt x="234" y="1524"/>
                  </a:lnTo>
                  <a:lnTo>
                    <a:pt x="238" y="1518"/>
                  </a:lnTo>
                  <a:lnTo>
                    <a:pt x="241" y="1515"/>
                  </a:lnTo>
                  <a:lnTo>
                    <a:pt x="242" y="1512"/>
                  </a:lnTo>
                  <a:lnTo>
                    <a:pt x="242" y="1510"/>
                  </a:lnTo>
                  <a:lnTo>
                    <a:pt x="242" y="1508"/>
                  </a:lnTo>
                  <a:close/>
                  <a:moveTo>
                    <a:pt x="281" y="1486"/>
                  </a:moveTo>
                  <a:lnTo>
                    <a:pt x="290" y="1479"/>
                  </a:lnTo>
                  <a:lnTo>
                    <a:pt x="296" y="1472"/>
                  </a:lnTo>
                  <a:lnTo>
                    <a:pt x="298" y="1468"/>
                  </a:lnTo>
                  <a:lnTo>
                    <a:pt x="299" y="1466"/>
                  </a:lnTo>
                  <a:lnTo>
                    <a:pt x="299" y="1464"/>
                  </a:lnTo>
                  <a:lnTo>
                    <a:pt x="299" y="1461"/>
                  </a:lnTo>
                  <a:lnTo>
                    <a:pt x="298" y="1460"/>
                  </a:lnTo>
                  <a:lnTo>
                    <a:pt x="296" y="1460"/>
                  </a:lnTo>
                  <a:lnTo>
                    <a:pt x="293" y="1460"/>
                  </a:lnTo>
                  <a:lnTo>
                    <a:pt x="290" y="1461"/>
                  </a:lnTo>
                  <a:lnTo>
                    <a:pt x="281" y="1465"/>
                  </a:lnTo>
                  <a:lnTo>
                    <a:pt x="272" y="1472"/>
                  </a:lnTo>
                  <a:lnTo>
                    <a:pt x="265" y="1479"/>
                  </a:lnTo>
                  <a:lnTo>
                    <a:pt x="259" y="1486"/>
                  </a:lnTo>
                  <a:lnTo>
                    <a:pt x="256" y="1490"/>
                  </a:lnTo>
                  <a:lnTo>
                    <a:pt x="255" y="1492"/>
                  </a:lnTo>
                  <a:lnTo>
                    <a:pt x="255" y="1495"/>
                  </a:lnTo>
                  <a:lnTo>
                    <a:pt x="255" y="1497"/>
                  </a:lnTo>
                  <a:lnTo>
                    <a:pt x="256" y="1498"/>
                  </a:lnTo>
                  <a:lnTo>
                    <a:pt x="259" y="1498"/>
                  </a:lnTo>
                  <a:lnTo>
                    <a:pt x="261" y="1498"/>
                  </a:lnTo>
                  <a:lnTo>
                    <a:pt x="265" y="1497"/>
                  </a:lnTo>
                  <a:lnTo>
                    <a:pt x="273" y="1493"/>
                  </a:lnTo>
                  <a:lnTo>
                    <a:pt x="281" y="1486"/>
                  </a:lnTo>
                  <a:close/>
                  <a:moveTo>
                    <a:pt x="360" y="1413"/>
                  </a:moveTo>
                  <a:lnTo>
                    <a:pt x="358" y="1411"/>
                  </a:lnTo>
                  <a:lnTo>
                    <a:pt x="356" y="1411"/>
                  </a:lnTo>
                  <a:lnTo>
                    <a:pt x="353" y="1411"/>
                  </a:lnTo>
                  <a:lnTo>
                    <a:pt x="349" y="1413"/>
                  </a:lnTo>
                  <a:lnTo>
                    <a:pt x="341" y="1417"/>
                  </a:lnTo>
                  <a:lnTo>
                    <a:pt x="331" y="1423"/>
                  </a:lnTo>
                  <a:lnTo>
                    <a:pt x="323" y="1432"/>
                  </a:lnTo>
                  <a:lnTo>
                    <a:pt x="317" y="1439"/>
                  </a:lnTo>
                  <a:lnTo>
                    <a:pt x="315" y="1442"/>
                  </a:lnTo>
                  <a:lnTo>
                    <a:pt x="313" y="1446"/>
                  </a:lnTo>
                  <a:lnTo>
                    <a:pt x="312" y="1448"/>
                  </a:lnTo>
                  <a:lnTo>
                    <a:pt x="313" y="1449"/>
                  </a:lnTo>
                  <a:lnTo>
                    <a:pt x="315" y="1452"/>
                  </a:lnTo>
                  <a:lnTo>
                    <a:pt x="317" y="1452"/>
                  </a:lnTo>
                  <a:lnTo>
                    <a:pt x="319" y="1452"/>
                  </a:lnTo>
                  <a:lnTo>
                    <a:pt x="323" y="1451"/>
                  </a:lnTo>
                  <a:lnTo>
                    <a:pt x="332" y="1446"/>
                  </a:lnTo>
                  <a:lnTo>
                    <a:pt x="341" y="1440"/>
                  </a:lnTo>
                  <a:lnTo>
                    <a:pt x="350" y="1432"/>
                  </a:lnTo>
                  <a:lnTo>
                    <a:pt x="356" y="1425"/>
                  </a:lnTo>
                  <a:lnTo>
                    <a:pt x="358" y="1421"/>
                  </a:lnTo>
                  <a:lnTo>
                    <a:pt x="360" y="1417"/>
                  </a:lnTo>
                  <a:lnTo>
                    <a:pt x="360" y="1415"/>
                  </a:lnTo>
                  <a:lnTo>
                    <a:pt x="360" y="1413"/>
                  </a:lnTo>
                  <a:close/>
                  <a:moveTo>
                    <a:pt x="237" y="1593"/>
                  </a:moveTo>
                  <a:lnTo>
                    <a:pt x="230" y="1600"/>
                  </a:lnTo>
                  <a:lnTo>
                    <a:pt x="225" y="1606"/>
                  </a:lnTo>
                  <a:lnTo>
                    <a:pt x="223" y="1610"/>
                  </a:lnTo>
                  <a:lnTo>
                    <a:pt x="223" y="1612"/>
                  </a:lnTo>
                  <a:lnTo>
                    <a:pt x="222" y="1615"/>
                  </a:lnTo>
                  <a:lnTo>
                    <a:pt x="223" y="1616"/>
                  </a:lnTo>
                  <a:lnTo>
                    <a:pt x="224" y="1617"/>
                  </a:lnTo>
                  <a:lnTo>
                    <a:pt x="225" y="1617"/>
                  </a:lnTo>
                  <a:lnTo>
                    <a:pt x="228" y="1617"/>
                  </a:lnTo>
                  <a:lnTo>
                    <a:pt x="231" y="1616"/>
                  </a:lnTo>
                  <a:lnTo>
                    <a:pt x="238" y="1612"/>
                  </a:lnTo>
                  <a:lnTo>
                    <a:pt x="246" y="1607"/>
                  </a:lnTo>
                  <a:lnTo>
                    <a:pt x="253" y="1600"/>
                  </a:lnTo>
                  <a:lnTo>
                    <a:pt x="258" y="1594"/>
                  </a:lnTo>
                  <a:lnTo>
                    <a:pt x="261" y="1588"/>
                  </a:lnTo>
                  <a:lnTo>
                    <a:pt x="260" y="1585"/>
                  </a:lnTo>
                  <a:lnTo>
                    <a:pt x="259" y="1584"/>
                  </a:lnTo>
                  <a:lnTo>
                    <a:pt x="258" y="1584"/>
                  </a:lnTo>
                  <a:lnTo>
                    <a:pt x="255" y="1584"/>
                  </a:lnTo>
                  <a:lnTo>
                    <a:pt x="252" y="1585"/>
                  </a:lnTo>
                  <a:lnTo>
                    <a:pt x="246" y="1588"/>
                  </a:lnTo>
                  <a:lnTo>
                    <a:pt x="237" y="1593"/>
                  </a:lnTo>
                  <a:close/>
                  <a:moveTo>
                    <a:pt x="288" y="1552"/>
                  </a:moveTo>
                  <a:lnTo>
                    <a:pt x="280" y="1559"/>
                  </a:lnTo>
                  <a:lnTo>
                    <a:pt x="275" y="1565"/>
                  </a:lnTo>
                  <a:lnTo>
                    <a:pt x="273" y="1568"/>
                  </a:lnTo>
                  <a:lnTo>
                    <a:pt x="273" y="1571"/>
                  </a:lnTo>
                  <a:lnTo>
                    <a:pt x="272" y="1573"/>
                  </a:lnTo>
                  <a:lnTo>
                    <a:pt x="273" y="1575"/>
                  </a:lnTo>
                  <a:lnTo>
                    <a:pt x="274" y="1575"/>
                  </a:lnTo>
                  <a:lnTo>
                    <a:pt x="275" y="1577"/>
                  </a:lnTo>
                  <a:lnTo>
                    <a:pt x="279" y="1577"/>
                  </a:lnTo>
                  <a:lnTo>
                    <a:pt x="281" y="1575"/>
                  </a:lnTo>
                  <a:lnTo>
                    <a:pt x="288" y="1572"/>
                  </a:lnTo>
                  <a:lnTo>
                    <a:pt x="297" y="1566"/>
                  </a:lnTo>
                  <a:lnTo>
                    <a:pt x="304" y="1559"/>
                  </a:lnTo>
                  <a:lnTo>
                    <a:pt x="310" y="1552"/>
                  </a:lnTo>
                  <a:lnTo>
                    <a:pt x="311" y="1549"/>
                  </a:lnTo>
                  <a:lnTo>
                    <a:pt x="312" y="1547"/>
                  </a:lnTo>
                  <a:lnTo>
                    <a:pt x="313" y="1545"/>
                  </a:lnTo>
                  <a:lnTo>
                    <a:pt x="312" y="1542"/>
                  </a:lnTo>
                  <a:lnTo>
                    <a:pt x="311" y="1541"/>
                  </a:lnTo>
                  <a:lnTo>
                    <a:pt x="309" y="1541"/>
                  </a:lnTo>
                  <a:lnTo>
                    <a:pt x="306" y="1541"/>
                  </a:lnTo>
                  <a:lnTo>
                    <a:pt x="304" y="1542"/>
                  </a:lnTo>
                  <a:lnTo>
                    <a:pt x="297" y="1546"/>
                  </a:lnTo>
                  <a:lnTo>
                    <a:pt x="288" y="1552"/>
                  </a:lnTo>
                  <a:close/>
                  <a:moveTo>
                    <a:pt x="368" y="1498"/>
                  </a:moveTo>
                  <a:lnTo>
                    <a:pt x="366" y="1497"/>
                  </a:lnTo>
                  <a:lnTo>
                    <a:pt x="364" y="1496"/>
                  </a:lnTo>
                  <a:lnTo>
                    <a:pt x="361" y="1497"/>
                  </a:lnTo>
                  <a:lnTo>
                    <a:pt x="358" y="1497"/>
                  </a:lnTo>
                  <a:lnTo>
                    <a:pt x="350" y="1501"/>
                  </a:lnTo>
                  <a:lnTo>
                    <a:pt x="342" y="1506"/>
                  </a:lnTo>
                  <a:lnTo>
                    <a:pt x="334" y="1515"/>
                  </a:lnTo>
                  <a:lnTo>
                    <a:pt x="329" y="1522"/>
                  </a:lnTo>
                  <a:lnTo>
                    <a:pt x="326" y="1524"/>
                  </a:lnTo>
                  <a:lnTo>
                    <a:pt x="325" y="1528"/>
                  </a:lnTo>
                  <a:lnTo>
                    <a:pt x="325" y="1530"/>
                  </a:lnTo>
                  <a:lnTo>
                    <a:pt x="325" y="1531"/>
                  </a:lnTo>
                  <a:lnTo>
                    <a:pt x="326" y="1533"/>
                  </a:lnTo>
                  <a:lnTo>
                    <a:pt x="329" y="1534"/>
                  </a:lnTo>
                  <a:lnTo>
                    <a:pt x="331" y="1533"/>
                  </a:lnTo>
                  <a:lnTo>
                    <a:pt x="335" y="1533"/>
                  </a:lnTo>
                  <a:lnTo>
                    <a:pt x="343" y="1528"/>
                  </a:lnTo>
                  <a:lnTo>
                    <a:pt x="351" y="1522"/>
                  </a:lnTo>
                  <a:lnTo>
                    <a:pt x="358" y="1515"/>
                  </a:lnTo>
                  <a:lnTo>
                    <a:pt x="364" y="1508"/>
                  </a:lnTo>
                  <a:lnTo>
                    <a:pt x="367" y="1505"/>
                  </a:lnTo>
                  <a:lnTo>
                    <a:pt x="368" y="1502"/>
                  </a:lnTo>
                  <a:lnTo>
                    <a:pt x="368" y="1499"/>
                  </a:lnTo>
                  <a:lnTo>
                    <a:pt x="368" y="1498"/>
                  </a:lnTo>
                  <a:close/>
                </a:path>
              </a:pathLst>
            </a:custGeom>
            <a:solidFill>
              <a:srgbClr val="F0D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9" name="Freeform 73"/>
            <p:cNvSpPr>
              <a:spLocks noEditPoints="1"/>
            </p:cNvSpPr>
            <p:nvPr userDrawn="1"/>
          </p:nvSpPr>
          <p:spPr bwMode="auto">
            <a:xfrm>
              <a:off x="6488113" y="2430463"/>
              <a:ext cx="203200" cy="908050"/>
            </a:xfrm>
            <a:custGeom>
              <a:avLst/>
              <a:gdLst>
                <a:gd name="T0" fmla="*/ 24 w 386"/>
                <a:gd name="T1" fmla="*/ 1305 h 1717"/>
                <a:gd name="T2" fmla="*/ 77 w 386"/>
                <a:gd name="T3" fmla="*/ 960 h 1717"/>
                <a:gd name="T4" fmla="*/ 17 w 386"/>
                <a:gd name="T5" fmla="*/ 905 h 1717"/>
                <a:gd name="T6" fmla="*/ 20 w 386"/>
                <a:gd name="T7" fmla="*/ 674 h 1717"/>
                <a:gd name="T8" fmla="*/ 11 w 386"/>
                <a:gd name="T9" fmla="*/ 557 h 1717"/>
                <a:gd name="T10" fmla="*/ 0 w 386"/>
                <a:gd name="T11" fmla="*/ 391 h 1717"/>
                <a:gd name="T12" fmla="*/ 55 w 386"/>
                <a:gd name="T13" fmla="*/ 292 h 1717"/>
                <a:gd name="T14" fmla="*/ 0 w 386"/>
                <a:gd name="T15" fmla="*/ 233 h 1717"/>
                <a:gd name="T16" fmla="*/ 373 w 386"/>
                <a:gd name="T17" fmla="*/ 7 h 1717"/>
                <a:gd name="T18" fmla="*/ 386 w 386"/>
                <a:gd name="T19" fmla="*/ 31 h 1717"/>
                <a:gd name="T20" fmla="*/ 323 w 386"/>
                <a:gd name="T21" fmla="*/ 99 h 1717"/>
                <a:gd name="T22" fmla="*/ 374 w 386"/>
                <a:gd name="T23" fmla="*/ 164 h 1717"/>
                <a:gd name="T24" fmla="*/ 329 w 386"/>
                <a:gd name="T25" fmla="*/ 316 h 1717"/>
                <a:gd name="T26" fmla="*/ 386 w 386"/>
                <a:gd name="T27" fmla="*/ 347 h 1717"/>
                <a:gd name="T28" fmla="*/ 311 w 386"/>
                <a:gd name="T29" fmla="*/ 538 h 1717"/>
                <a:gd name="T30" fmla="*/ 343 w 386"/>
                <a:gd name="T31" fmla="*/ 766 h 1717"/>
                <a:gd name="T32" fmla="*/ 358 w 386"/>
                <a:gd name="T33" fmla="*/ 924 h 1717"/>
                <a:gd name="T34" fmla="*/ 373 w 386"/>
                <a:gd name="T35" fmla="*/ 1283 h 1717"/>
                <a:gd name="T36" fmla="*/ 169 w 386"/>
                <a:gd name="T37" fmla="*/ 151 h 1717"/>
                <a:gd name="T38" fmla="*/ 145 w 386"/>
                <a:gd name="T39" fmla="*/ 200 h 1717"/>
                <a:gd name="T40" fmla="*/ 125 w 386"/>
                <a:gd name="T41" fmla="*/ 247 h 1717"/>
                <a:gd name="T42" fmla="*/ 113 w 386"/>
                <a:gd name="T43" fmla="*/ 292 h 1717"/>
                <a:gd name="T44" fmla="*/ 115 w 386"/>
                <a:gd name="T45" fmla="*/ 329 h 1717"/>
                <a:gd name="T46" fmla="*/ 215 w 386"/>
                <a:gd name="T47" fmla="*/ 284 h 1717"/>
                <a:gd name="T48" fmla="*/ 69 w 386"/>
                <a:gd name="T49" fmla="*/ 429 h 1717"/>
                <a:gd name="T50" fmla="*/ 5 w 386"/>
                <a:gd name="T51" fmla="*/ 498 h 1717"/>
                <a:gd name="T52" fmla="*/ 112 w 386"/>
                <a:gd name="T53" fmla="*/ 449 h 1717"/>
                <a:gd name="T54" fmla="*/ 224 w 386"/>
                <a:gd name="T55" fmla="*/ 401 h 1717"/>
                <a:gd name="T56" fmla="*/ 294 w 386"/>
                <a:gd name="T57" fmla="*/ 391 h 1717"/>
                <a:gd name="T58" fmla="*/ 195 w 386"/>
                <a:gd name="T59" fmla="*/ 525 h 1717"/>
                <a:gd name="T60" fmla="*/ 158 w 386"/>
                <a:gd name="T61" fmla="*/ 574 h 1717"/>
                <a:gd name="T62" fmla="*/ 107 w 386"/>
                <a:gd name="T63" fmla="*/ 665 h 1717"/>
                <a:gd name="T64" fmla="*/ 111 w 386"/>
                <a:gd name="T65" fmla="*/ 692 h 1717"/>
                <a:gd name="T66" fmla="*/ 201 w 386"/>
                <a:gd name="T67" fmla="*/ 642 h 1717"/>
                <a:gd name="T68" fmla="*/ 296 w 386"/>
                <a:gd name="T69" fmla="*/ 617 h 1717"/>
                <a:gd name="T70" fmla="*/ 340 w 386"/>
                <a:gd name="T71" fmla="*/ 623 h 1717"/>
                <a:gd name="T72" fmla="*/ 320 w 386"/>
                <a:gd name="T73" fmla="*/ 686 h 1717"/>
                <a:gd name="T74" fmla="*/ 304 w 386"/>
                <a:gd name="T75" fmla="*/ 747 h 1717"/>
                <a:gd name="T76" fmla="*/ 288 w 386"/>
                <a:gd name="T77" fmla="*/ 814 h 1717"/>
                <a:gd name="T78" fmla="*/ 163 w 386"/>
                <a:gd name="T79" fmla="*/ 959 h 1717"/>
                <a:gd name="T80" fmla="*/ 35 w 386"/>
                <a:gd name="T81" fmla="*/ 1097 h 1717"/>
                <a:gd name="T82" fmla="*/ 252 w 386"/>
                <a:gd name="T83" fmla="*/ 948 h 1717"/>
                <a:gd name="T84" fmla="*/ 156 w 386"/>
                <a:gd name="T85" fmla="*/ 1062 h 1717"/>
                <a:gd name="T86" fmla="*/ 11 w 386"/>
                <a:gd name="T87" fmla="*/ 1237 h 1717"/>
                <a:gd name="T88" fmla="*/ 196 w 386"/>
                <a:gd name="T89" fmla="*/ 1092 h 1717"/>
                <a:gd name="T90" fmla="*/ 69 w 386"/>
                <a:gd name="T91" fmla="*/ 1258 h 1717"/>
                <a:gd name="T92" fmla="*/ 210 w 386"/>
                <a:gd name="T93" fmla="*/ 1161 h 1717"/>
                <a:gd name="T94" fmla="*/ 14 w 386"/>
                <a:gd name="T95" fmla="*/ 1383 h 1717"/>
                <a:gd name="T96" fmla="*/ 219 w 386"/>
                <a:gd name="T97" fmla="*/ 1222 h 1717"/>
                <a:gd name="T98" fmla="*/ 70 w 386"/>
                <a:gd name="T99" fmla="*/ 1413 h 1717"/>
                <a:gd name="T100" fmla="*/ 224 w 386"/>
                <a:gd name="T101" fmla="*/ 1289 h 1717"/>
                <a:gd name="T102" fmla="*/ 77 w 386"/>
                <a:gd name="T103" fmla="*/ 1486 h 1717"/>
                <a:gd name="T104" fmla="*/ 222 w 386"/>
                <a:gd name="T105" fmla="*/ 1372 h 1717"/>
                <a:gd name="T106" fmla="*/ 41 w 386"/>
                <a:gd name="T107" fmla="*/ 1608 h 1717"/>
                <a:gd name="T108" fmla="*/ 161 w 386"/>
                <a:gd name="T109" fmla="*/ 1511 h 1717"/>
                <a:gd name="T110" fmla="*/ 296 w 386"/>
                <a:gd name="T111" fmla="*/ 1422 h 1717"/>
                <a:gd name="T112" fmla="*/ 38 w 386"/>
                <a:gd name="T113" fmla="*/ 1700 h 1717"/>
                <a:gd name="T114" fmla="*/ 172 w 386"/>
                <a:gd name="T115" fmla="*/ 1596 h 1717"/>
                <a:gd name="T116" fmla="*/ 294 w 386"/>
                <a:gd name="T117" fmla="*/ 1502 h 1717"/>
                <a:gd name="T118" fmla="*/ 172 w 386"/>
                <a:gd name="T119" fmla="*/ 1686 h 1717"/>
                <a:gd name="T120" fmla="*/ 224 w 386"/>
                <a:gd name="T121" fmla="*/ 1645 h 1717"/>
                <a:gd name="T122" fmla="*/ 336 w 386"/>
                <a:gd name="T123" fmla="*/ 1577 h 1717"/>
                <a:gd name="T124" fmla="*/ 371 w 386"/>
                <a:gd name="T125" fmla="*/ 163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717">
                  <a:moveTo>
                    <a:pt x="0" y="1565"/>
                  </a:moveTo>
                  <a:lnTo>
                    <a:pt x="0" y="1553"/>
                  </a:lnTo>
                  <a:lnTo>
                    <a:pt x="6" y="1545"/>
                  </a:lnTo>
                  <a:lnTo>
                    <a:pt x="16" y="1536"/>
                  </a:lnTo>
                  <a:lnTo>
                    <a:pt x="25" y="1530"/>
                  </a:lnTo>
                  <a:lnTo>
                    <a:pt x="33" y="1526"/>
                  </a:lnTo>
                  <a:lnTo>
                    <a:pt x="37" y="1525"/>
                  </a:lnTo>
                  <a:lnTo>
                    <a:pt x="39" y="1525"/>
                  </a:lnTo>
                  <a:lnTo>
                    <a:pt x="42" y="1525"/>
                  </a:lnTo>
                  <a:lnTo>
                    <a:pt x="43" y="1526"/>
                  </a:lnTo>
                  <a:lnTo>
                    <a:pt x="44" y="1528"/>
                  </a:lnTo>
                  <a:lnTo>
                    <a:pt x="43" y="1530"/>
                  </a:lnTo>
                  <a:lnTo>
                    <a:pt x="42" y="1533"/>
                  </a:lnTo>
                  <a:lnTo>
                    <a:pt x="39" y="1536"/>
                  </a:lnTo>
                  <a:lnTo>
                    <a:pt x="33" y="1545"/>
                  </a:lnTo>
                  <a:lnTo>
                    <a:pt x="25" y="1552"/>
                  </a:lnTo>
                  <a:lnTo>
                    <a:pt x="18" y="1558"/>
                  </a:lnTo>
                  <a:lnTo>
                    <a:pt x="11" y="1561"/>
                  </a:lnTo>
                  <a:lnTo>
                    <a:pt x="5" y="1564"/>
                  </a:lnTo>
                  <a:lnTo>
                    <a:pt x="0" y="1565"/>
                  </a:lnTo>
                  <a:close/>
                  <a:moveTo>
                    <a:pt x="0" y="1479"/>
                  </a:moveTo>
                  <a:lnTo>
                    <a:pt x="0" y="1471"/>
                  </a:lnTo>
                  <a:lnTo>
                    <a:pt x="4" y="1466"/>
                  </a:lnTo>
                  <a:lnTo>
                    <a:pt x="7" y="1462"/>
                  </a:lnTo>
                  <a:lnTo>
                    <a:pt x="13" y="1456"/>
                  </a:lnTo>
                  <a:lnTo>
                    <a:pt x="19" y="1451"/>
                  </a:lnTo>
                  <a:lnTo>
                    <a:pt x="30" y="1444"/>
                  </a:lnTo>
                  <a:lnTo>
                    <a:pt x="38" y="1439"/>
                  </a:lnTo>
                  <a:lnTo>
                    <a:pt x="42" y="1438"/>
                  </a:lnTo>
                  <a:lnTo>
                    <a:pt x="45" y="1437"/>
                  </a:lnTo>
                  <a:lnTo>
                    <a:pt x="48" y="1437"/>
                  </a:lnTo>
                  <a:lnTo>
                    <a:pt x="49" y="1438"/>
                  </a:lnTo>
                  <a:lnTo>
                    <a:pt x="50" y="1440"/>
                  </a:lnTo>
                  <a:lnTo>
                    <a:pt x="49" y="1443"/>
                  </a:lnTo>
                  <a:lnTo>
                    <a:pt x="48" y="1446"/>
                  </a:lnTo>
                  <a:lnTo>
                    <a:pt x="45" y="1450"/>
                  </a:lnTo>
                  <a:lnTo>
                    <a:pt x="38" y="1458"/>
                  </a:lnTo>
                  <a:lnTo>
                    <a:pt x="29" y="1466"/>
                  </a:lnTo>
                  <a:lnTo>
                    <a:pt x="20" y="1473"/>
                  </a:lnTo>
                  <a:lnTo>
                    <a:pt x="12" y="1477"/>
                  </a:lnTo>
                  <a:lnTo>
                    <a:pt x="5" y="1479"/>
                  </a:lnTo>
                  <a:lnTo>
                    <a:pt x="0" y="1479"/>
                  </a:lnTo>
                  <a:close/>
                  <a:moveTo>
                    <a:pt x="0" y="1338"/>
                  </a:moveTo>
                  <a:lnTo>
                    <a:pt x="0" y="1313"/>
                  </a:lnTo>
                  <a:lnTo>
                    <a:pt x="10" y="1308"/>
                  </a:lnTo>
                  <a:lnTo>
                    <a:pt x="17" y="1305"/>
                  </a:lnTo>
                  <a:lnTo>
                    <a:pt x="19" y="1304"/>
                  </a:lnTo>
                  <a:lnTo>
                    <a:pt x="23" y="1304"/>
                  </a:lnTo>
                  <a:lnTo>
                    <a:pt x="24" y="1305"/>
                  </a:lnTo>
                  <a:lnTo>
                    <a:pt x="25" y="1305"/>
                  </a:lnTo>
                  <a:lnTo>
                    <a:pt x="26" y="1307"/>
                  </a:lnTo>
                  <a:lnTo>
                    <a:pt x="25" y="1311"/>
                  </a:lnTo>
                  <a:lnTo>
                    <a:pt x="24" y="1314"/>
                  </a:lnTo>
                  <a:lnTo>
                    <a:pt x="20" y="1318"/>
                  </a:lnTo>
                  <a:lnTo>
                    <a:pt x="13" y="1327"/>
                  </a:lnTo>
                  <a:lnTo>
                    <a:pt x="1" y="1337"/>
                  </a:lnTo>
                  <a:lnTo>
                    <a:pt x="0" y="1338"/>
                  </a:lnTo>
                  <a:close/>
                  <a:moveTo>
                    <a:pt x="0" y="1201"/>
                  </a:moveTo>
                  <a:lnTo>
                    <a:pt x="0" y="1175"/>
                  </a:lnTo>
                  <a:lnTo>
                    <a:pt x="13" y="1167"/>
                  </a:lnTo>
                  <a:lnTo>
                    <a:pt x="25" y="1160"/>
                  </a:lnTo>
                  <a:lnTo>
                    <a:pt x="30" y="1159"/>
                  </a:lnTo>
                  <a:lnTo>
                    <a:pt x="33" y="1157"/>
                  </a:lnTo>
                  <a:lnTo>
                    <a:pt x="37" y="1157"/>
                  </a:lnTo>
                  <a:lnTo>
                    <a:pt x="38" y="1159"/>
                  </a:lnTo>
                  <a:lnTo>
                    <a:pt x="38" y="1161"/>
                  </a:lnTo>
                  <a:lnTo>
                    <a:pt x="38" y="1164"/>
                  </a:lnTo>
                  <a:lnTo>
                    <a:pt x="36" y="1168"/>
                  </a:lnTo>
                  <a:lnTo>
                    <a:pt x="32" y="1173"/>
                  </a:lnTo>
                  <a:lnTo>
                    <a:pt x="23" y="1182"/>
                  </a:lnTo>
                  <a:lnTo>
                    <a:pt x="11" y="1193"/>
                  </a:lnTo>
                  <a:lnTo>
                    <a:pt x="5" y="1198"/>
                  </a:lnTo>
                  <a:lnTo>
                    <a:pt x="0" y="1201"/>
                  </a:lnTo>
                  <a:close/>
                  <a:moveTo>
                    <a:pt x="0" y="1137"/>
                  </a:moveTo>
                  <a:lnTo>
                    <a:pt x="0" y="1117"/>
                  </a:lnTo>
                  <a:lnTo>
                    <a:pt x="5" y="1116"/>
                  </a:lnTo>
                  <a:lnTo>
                    <a:pt x="8" y="1115"/>
                  </a:lnTo>
                  <a:lnTo>
                    <a:pt x="11" y="1115"/>
                  </a:lnTo>
                  <a:lnTo>
                    <a:pt x="12" y="1116"/>
                  </a:lnTo>
                  <a:lnTo>
                    <a:pt x="13" y="1119"/>
                  </a:lnTo>
                  <a:lnTo>
                    <a:pt x="11" y="1124"/>
                  </a:lnTo>
                  <a:lnTo>
                    <a:pt x="6" y="1130"/>
                  </a:lnTo>
                  <a:lnTo>
                    <a:pt x="0" y="1137"/>
                  </a:lnTo>
                  <a:close/>
                  <a:moveTo>
                    <a:pt x="0" y="1009"/>
                  </a:moveTo>
                  <a:lnTo>
                    <a:pt x="0" y="1006"/>
                  </a:lnTo>
                  <a:lnTo>
                    <a:pt x="4" y="1001"/>
                  </a:lnTo>
                  <a:lnTo>
                    <a:pt x="11" y="991"/>
                  </a:lnTo>
                  <a:lnTo>
                    <a:pt x="22" y="982"/>
                  </a:lnTo>
                  <a:lnTo>
                    <a:pt x="35" y="971"/>
                  </a:lnTo>
                  <a:lnTo>
                    <a:pt x="51" y="959"/>
                  </a:lnTo>
                  <a:lnTo>
                    <a:pt x="66" y="952"/>
                  </a:lnTo>
                  <a:lnTo>
                    <a:pt x="70" y="949"/>
                  </a:lnTo>
                  <a:lnTo>
                    <a:pt x="75" y="948"/>
                  </a:lnTo>
                  <a:lnTo>
                    <a:pt x="79" y="948"/>
                  </a:lnTo>
                  <a:lnTo>
                    <a:pt x="81" y="949"/>
                  </a:lnTo>
                  <a:lnTo>
                    <a:pt x="81" y="952"/>
                  </a:lnTo>
                  <a:lnTo>
                    <a:pt x="80" y="955"/>
                  </a:lnTo>
                  <a:lnTo>
                    <a:pt x="77" y="960"/>
                  </a:lnTo>
                  <a:lnTo>
                    <a:pt x="73" y="965"/>
                  </a:lnTo>
                  <a:lnTo>
                    <a:pt x="62" y="977"/>
                  </a:lnTo>
                  <a:lnTo>
                    <a:pt x="46" y="989"/>
                  </a:lnTo>
                  <a:lnTo>
                    <a:pt x="30" y="999"/>
                  </a:lnTo>
                  <a:lnTo>
                    <a:pt x="17" y="1008"/>
                  </a:lnTo>
                  <a:lnTo>
                    <a:pt x="11" y="1010"/>
                  </a:lnTo>
                  <a:lnTo>
                    <a:pt x="6" y="1011"/>
                  </a:lnTo>
                  <a:lnTo>
                    <a:pt x="3" y="1011"/>
                  </a:lnTo>
                  <a:lnTo>
                    <a:pt x="0" y="1010"/>
                  </a:lnTo>
                  <a:lnTo>
                    <a:pt x="0" y="1009"/>
                  </a:lnTo>
                  <a:lnTo>
                    <a:pt x="0" y="1009"/>
                  </a:lnTo>
                  <a:close/>
                  <a:moveTo>
                    <a:pt x="0" y="964"/>
                  </a:moveTo>
                  <a:lnTo>
                    <a:pt x="0" y="947"/>
                  </a:lnTo>
                  <a:lnTo>
                    <a:pt x="12" y="935"/>
                  </a:lnTo>
                  <a:lnTo>
                    <a:pt x="27" y="923"/>
                  </a:lnTo>
                  <a:lnTo>
                    <a:pt x="44" y="911"/>
                  </a:lnTo>
                  <a:lnTo>
                    <a:pt x="58" y="903"/>
                  </a:lnTo>
                  <a:lnTo>
                    <a:pt x="64" y="901"/>
                  </a:lnTo>
                  <a:lnTo>
                    <a:pt x="70" y="900"/>
                  </a:lnTo>
                  <a:lnTo>
                    <a:pt x="74" y="900"/>
                  </a:lnTo>
                  <a:lnTo>
                    <a:pt x="75" y="901"/>
                  </a:lnTo>
                  <a:lnTo>
                    <a:pt x="75" y="903"/>
                  </a:lnTo>
                  <a:lnTo>
                    <a:pt x="74" y="907"/>
                  </a:lnTo>
                  <a:lnTo>
                    <a:pt x="71" y="911"/>
                  </a:lnTo>
                  <a:lnTo>
                    <a:pt x="67" y="916"/>
                  </a:lnTo>
                  <a:lnTo>
                    <a:pt x="55" y="928"/>
                  </a:lnTo>
                  <a:lnTo>
                    <a:pt x="39" y="941"/>
                  </a:lnTo>
                  <a:lnTo>
                    <a:pt x="27" y="949"/>
                  </a:lnTo>
                  <a:lnTo>
                    <a:pt x="17" y="955"/>
                  </a:lnTo>
                  <a:lnTo>
                    <a:pt x="8" y="960"/>
                  </a:lnTo>
                  <a:lnTo>
                    <a:pt x="0" y="964"/>
                  </a:lnTo>
                  <a:close/>
                  <a:moveTo>
                    <a:pt x="0" y="914"/>
                  </a:moveTo>
                  <a:lnTo>
                    <a:pt x="0" y="896"/>
                  </a:lnTo>
                  <a:lnTo>
                    <a:pt x="12" y="885"/>
                  </a:lnTo>
                  <a:lnTo>
                    <a:pt x="26" y="875"/>
                  </a:lnTo>
                  <a:lnTo>
                    <a:pt x="43" y="863"/>
                  </a:lnTo>
                  <a:lnTo>
                    <a:pt x="58" y="854"/>
                  </a:lnTo>
                  <a:lnTo>
                    <a:pt x="64" y="852"/>
                  </a:lnTo>
                  <a:lnTo>
                    <a:pt x="69" y="850"/>
                  </a:lnTo>
                  <a:lnTo>
                    <a:pt x="73" y="850"/>
                  </a:lnTo>
                  <a:lnTo>
                    <a:pt x="75" y="851"/>
                  </a:lnTo>
                  <a:lnTo>
                    <a:pt x="75" y="853"/>
                  </a:lnTo>
                  <a:lnTo>
                    <a:pt x="74" y="857"/>
                  </a:lnTo>
                  <a:lnTo>
                    <a:pt x="71" y="862"/>
                  </a:lnTo>
                  <a:lnTo>
                    <a:pt x="67" y="867"/>
                  </a:lnTo>
                  <a:lnTo>
                    <a:pt x="54" y="879"/>
                  </a:lnTo>
                  <a:lnTo>
                    <a:pt x="37" y="892"/>
                  </a:lnTo>
                  <a:lnTo>
                    <a:pt x="26" y="900"/>
                  </a:lnTo>
                  <a:lnTo>
                    <a:pt x="17" y="905"/>
                  </a:lnTo>
                  <a:lnTo>
                    <a:pt x="8" y="911"/>
                  </a:lnTo>
                  <a:lnTo>
                    <a:pt x="0" y="914"/>
                  </a:lnTo>
                  <a:close/>
                  <a:moveTo>
                    <a:pt x="0" y="866"/>
                  </a:moveTo>
                  <a:lnTo>
                    <a:pt x="0" y="848"/>
                  </a:lnTo>
                  <a:lnTo>
                    <a:pt x="13" y="837"/>
                  </a:lnTo>
                  <a:lnTo>
                    <a:pt x="30" y="824"/>
                  </a:lnTo>
                  <a:lnTo>
                    <a:pt x="48" y="812"/>
                  </a:lnTo>
                  <a:lnTo>
                    <a:pt x="63" y="803"/>
                  </a:lnTo>
                  <a:lnTo>
                    <a:pt x="70" y="800"/>
                  </a:lnTo>
                  <a:lnTo>
                    <a:pt x="75" y="799"/>
                  </a:lnTo>
                  <a:lnTo>
                    <a:pt x="79" y="799"/>
                  </a:lnTo>
                  <a:lnTo>
                    <a:pt x="81" y="800"/>
                  </a:lnTo>
                  <a:lnTo>
                    <a:pt x="81" y="802"/>
                  </a:lnTo>
                  <a:lnTo>
                    <a:pt x="80" y="806"/>
                  </a:lnTo>
                  <a:lnTo>
                    <a:pt x="76" y="810"/>
                  </a:lnTo>
                  <a:lnTo>
                    <a:pt x="71" y="815"/>
                  </a:lnTo>
                  <a:lnTo>
                    <a:pt x="58" y="828"/>
                  </a:lnTo>
                  <a:lnTo>
                    <a:pt x="41" y="843"/>
                  </a:lnTo>
                  <a:lnTo>
                    <a:pt x="29" y="850"/>
                  </a:lnTo>
                  <a:lnTo>
                    <a:pt x="18" y="857"/>
                  </a:lnTo>
                  <a:lnTo>
                    <a:pt x="8" y="863"/>
                  </a:lnTo>
                  <a:lnTo>
                    <a:pt x="0" y="866"/>
                  </a:lnTo>
                  <a:close/>
                  <a:moveTo>
                    <a:pt x="0" y="816"/>
                  </a:moveTo>
                  <a:lnTo>
                    <a:pt x="0" y="807"/>
                  </a:lnTo>
                  <a:lnTo>
                    <a:pt x="6" y="800"/>
                  </a:lnTo>
                  <a:lnTo>
                    <a:pt x="16" y="790"/>
                  </a:lnTo>
                  <a:lnTo>
                    <a:pt x="26" y="781"/>
                  </a:lnTo>
                  <a:lnTo>
                    <a:pt x="39" y="771"/>
                  </a:lnTo>
                  <a:lnTo>
                    <a:pt x="58" y="759"/>
                  </a:lnTo>
                  <a:lnTo>
                    <a:pt x="75" y="750"/>
                  </a:lnTo>
                  <a:lnTo>
                    <a:pt x="81" y="747"/>
                  </a:lnTo>
                  <a:lnTo>
                    <a:pt x="87" y="745"/>
                  </a:lnTo>
                  <a:lnTo>
                    <a:pt x="90" y="745"/>
                  </a:lnTo>
                  <a:lnTo>
                    <a:pt x="93" y="746"/>
                  </a:lnTo>
                  <a:lnTo>
                    <a:pt x="93" y="749"/>
                  </a:lnTo>
                  <a:lnTo>
                    <a:pt x="90" y="752"/>
                  </a:lnTo>
                  <a:lnTo>
                    <a:pt x="88" y="757"/>
                  </a:lnTo>
                  <a:lnTo>
                    <a:pt x="82" y="763"/>
                  </a:lnTo>
                  <a:lnTo>
                    <a:pt x="69" y="776"/>
                  </a:lnTo>
                  <a:lnTo>
                    <a:pt x="50" y="790"/>
                  </a:lnTo>
                  <a:lnTo>
                    <a:pt x="35" y="801"/>
                  </a:lnTo>
                  <a:lnTo>
                    <a:pt x="20" y="809"/>
                  </a:lnTo>
                  <a:lnTo>
                    <a:pt x="8" y="815"/>
                  </a:lnTo>
                  <a:lnTo>
                    <a:pt x="0" y="816"/>
                  </a:lnTo>
                  <a:close/>
                  <a:moveTo>
                    <a:pt x="0" y="702"/>
                  </a:moveTo>
                  <a:lnTo>
                    <a:pt x="0" y="682"/>
                  </a:lnTo>
                  <a:lnTo>
                    <a:pt x="8" y="677"/>
                  </a:lnTo>
                  <a:lnTo>
                    <a:pt x="16" y="675"/>
                  </a:lnTo>
                  <a:lnTo>
                    <a:pt x="20" y="674"/>
                  </a:lnTo>
                  <a:lnTo>
                    <a:pt x="23" y="675"/>
                  </a:lnTo>
                  <a:lnTo>
                    <a:pt x="22" y="679"/>
                  </a:lnTo>
                  <a:lnTo>
                    <a:pt x="18" y="686"/>
                  </a:lnTo>
                  <a:lnTo>
                    <a:pt x="11" y="693"/>
                  </a:lnTo>
                  <a:lnTo>
                    <a:pt x="0" y="702"/>
                  </a:lnTo>
                  <a:close/>
                  <a:moveTo>
                    <a:pt x="0" y="667"/>
                  </a:moveTo>
                  <a:lnTo>
                    <a:pt x="0" y="642"/>
                  </a:lnTo>
                  <a:lnTo>
                    <a:pt x="19" y="630"/>
                  </a:lnTo>
                  <a:lnTo>
                    <a:pt x="36" y="622"/>
                  </a:lnTo>
                  <a:lnTo>
                    <a:pt x="42" y="618"/>
                  </a:lnTo>
                  <a:lnTo>
                    <a:pt x="48" y="617"/>
                  </a:lnTo>
                  <a:lnTo>
                    <a:pt x="51" y="617"/>
                  </a:lnTo>
                  <a:lnTo>
                    <a:pt x="52" y="617"/>
                  </a:lnTo>
                  <a:lnTo>
                    <a:pt x="52" y="620"/>
                  </a:lnTo>
                  <a:lnTo>
                    <a:pt x="50" y="624"/>
                  </a:lnTo>
                  <a:lnTo>
                    <a:pt x="46" y="629"/>
                  </a:lnTo>
                  <a:lnTo>
                    <a:pt x="41" y="635"/>
                  </a:lnTo>
                  <a:lnTo>
                    <a:pt x="25" y="649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0"/>
                  </a:moveTo>
                  <a:lnTo>
                    <a:pt x="0" y="610"/>
                  </a:lnTo>
                  <a:lnTo>
                    <a:pt x="13" y="599"/>
                  </a:lnTo>
                  <a:lnTo>
                    <a:pt x="27" y="588"/>
                  </a:lnTo>
                  <a:lnTo>
                    <a:pt x="50" y="573"/>
                  </a:lnTo>
                  <a:lnTo>
                    <a:pt x="69" y="562"/>
                  </a:lnTo>
                  <a:lnTo>
                    <a:pt x="76" y="560"/>
                  </a:lnTo>
                  <a:lnTo>
                    <a:pt x="83" y="557"/>
                  </a:lnTo>
                  <a:lnTo>
                    <a:pt x="87" y="556"/>
                  </a:lnTo>
                  <a:lnTo>
                    <a:pt x="89" y="557"/>
                  </a:lnTo>
                  <a:lnTo>
                    <a:pt x="89" y="560"/>
                  </a:lnTo>
                  <a:lnTo>
                    <a:pt x="87" y="563"/>
                  </a:lnTo>
                  <a:lnTo>
                    <a:pt x="83" y="569"/>
                  </a:lnTo>
                  <a:lnTo>
                    <a:pt x="76" y="575"/>
                  </a:lnTo>
                  <a:lnTo>
                    <a:pt x="60" y="589"/>
                  </a:lnTo>
                  <a:lnTo>
                    <a:pt x="38" y="605"/>
                  </a:lnTo>
                  <a:lnTo>
                    <a:pt x="29" y="613"/>
                  </a:lnTo>
                  <a:lnTo>
                    <a:pt x="18" y="619"/>
                  </a:lnTo>
                  <a:lnTo>
                    <a:pt x="8" y="625"/>
                  </a:lnTo>
                  <a:lnTo>
                    <a:pt x="0" y="630"/>
                  </a:lnTo>
                  <a:close/>
                  <a:moveTo>
                    <a:pt x="0" y="566"/>
                  </a:moveTo>
                  <a:lnTo>
                    <a:pt x="0" y="548"/>
                  </a:lnTo>
                  <a:lnTo>
                    <a:pt x="8" y="543"/>
                  </a:lnTo>
                  <a:lnTo>
                    <a:pt x="16" y="541"/>
                  </a:lnTo>
                  <a:lnTo>
                    <a:pt x="20" y="540"/>
                  </a:lnTo>
                  <a:lnTo>
                    <a:pt x="23" y="540"/>
                  </a:lnTo>
                  <a:lnTo>
                    <a:pt x="23" y="543"/>
                  </a:lnTo>
                  <a:lnTo>
                    <a:pt x="18" y="549"/>
                  </a:lnTo>
                  <a:lnTo>
                    <a:pt x="11" y="557"/>
                  </a:lnTo>
                  <a:lnTo>
                    <a:pt x="0" y="566"/>
                  </a:lnTo>
                  <a:close/>
                  <a:moveTo>
                    <a:pt x="0" y="538"/>
                  </a:moveTo>
                  <a:lnTo>
                    <a:pt x="0" y="515"/>
                  </a:lnTo>
                  <a:lnTo>
                    <a:pt x="4" y="512"/>
                  </a:lnTo>
                  <a:lnTo>
                    <a:pt x="7" y="510"/>
                  </a:lnTo>
                  <a:lnTo>
                    <a:pt x="31" y="494"/>
                  </a:lnTo>
                  <a:lnTo>
                    <a:pt x="51" y="483"/>
                  </a:lnTo>
                  <a:lnTo>
                    <a:pt x="60" y="479"/>
                  </a:lnTo>
                  <a:lnTo>
                    <a:pt x="67" y="477"/>
                  </a:lnTo>
                  <a:lnTo>
                    <a:pt x="70" y="475"/>
                  </a:lnTo>
                  <a:lnTo>
                    <a:pt x="73" y="477"/>
                  </a:lnTo>
                  <a:lnTo>
                    <a:pt x="73" y="479"/>
                  </a:lnTo>
                  <a:lnTo>
                    <a:pt x="70" y="483"/>
                  </a:lnTo>
                  <a:lnTo>
                    <a:pt x="66" y="488"/>
                  </a:lnTo>
                  <a:lnTo>
                    <a:pt x="58" y="494"/>
                  </a:lnTo>
                  <a:lnTo>
                    <a:pt x="41" y="510"/>
                  </a:lnTo>
                  <a:lnTo>
                    <a:pt x="17" y="526"/>
                  </a:lnTo>
                  <a:lnTo>
                    <a:pt x="8" y="532"/>
                  </a:lnTo>
                  <a:lnTo>
                    <a:pt x="0" y="538"/>
                  </a:lnTo>
                  <a:close/>
                  <a:moveTo>
                    <a:pt x="0" y="481"/>
                  </a:moveTo>
                  <a:lnTo>
                    <a:pt x="0" y="465"/>
                  </a:lnTo>
                  <a:lnTo>
                    <a:pt x="8" y="460"/>
                  </a:lnTo>
                  <a:lnTo>
                    <a:pt x="14" y="458"/>
                  </a:lnTo>
                  <a:lnTo>
                    <a:pt x="19" y="456"/>
                  </a:lnTo>
                  <a:lnTo>
                    <a:pt x="22" y="458"/>
                  </a:lnTo>
                  <a:lnTo>
                    <a:pt x="20" y="461"/>
                  </a:lnTo>
                  <a:lnTo>
                    <a:pt x="17" y="466"/>
                  </a:lnTo>
                  <a:lnTo>
                    <a:pt x="10" y="473"/>
                  </a:lnTo>
                  <a:lnTo>
                    <a:pt x="0" y="481"/>
                  </a:lnTo>
                  <a:close/>
                  <a:moveTo>
                    <a:pt x="0" y="458"/>
                  </a:moveTo>
                  <a:lnTo>
                    <a:pt x="0" y="436"/>
                  </a:lnTo>
                  <a:lnTo>
                    <a:pt x="7" y="431"/>
                  </a:lnTo>
                  <a:lnTo>
                    <a:pt x="14" y="425"/>
                  </a:lnTo>
                  <a:lnTo>
                    <a:pt x="41" y="409"/>
                  </a:lnTo>
                  <a:lnTo>
                    <a:pt x="62" y="397"/>
                  </a:lnTo>
                  <a:lnTo>
                    <a:pt x="71" y="392"/>
                  </a:lnTo>
                  <a:lnTo>
                    <a:pt x="77" y="390"/>
                  </a:lnTo>
                  <a:lnTo>
                    <a:pt x="82" y="389"/>
                  </a:lnTo>
                  <a:lnTo>
                    <a:pt x="85" y="389"/>
                  </a:lnTo>
                  <a:lnTo>
                    <a:pt x="85" y="391"/>
                  </a:lnTo>
                  <a:lnTo>
                    <a:pt x="82" y="396"/>
                  </a:lnTo>
                  <a:lnTo>
                    <a:pt x="76" y="401"/>
                  </a:lnTo>
                  <a:lnTo>
                    <a:pt x="69" y="408"/>
                  </a:lnTo>
                  <a:lnTo>
                    <a:pt x="49" y="423"/>
                  </a:lnTo>
                  <a:lnTo>
                    <a:pt x="24" y="442"/>
                  </a:lnTo>
                  <a:lnTo>
                    <a:pt x="12" y="450"/>
                  </a:lnTo>
                  <a:lnTo>
                    <a:pt x="0" y="458"/>
                  </a:lnTo>
                  <a:close/>
                  <a:moveTo>
                    <a:pt x="0" y="411"/>
                  </a:moveTo>
                  <a:lnTo>
                    <a:pt x="0" y="391"/>
                  </a:lnTo>
                  <a:lnTo>
                    <a:pt x="18" y="379"/>
                  </a:lnTo>
                  <a:lnTo>
                    <a:pt x="33" y="372"/>
                  </a:lnTo>
                  <a:lnTo>
                    <a:pt x="39" y="370"/>
                  </a:lnTo>
                  <a:lnTo>
                    <a:pt x="43" y="367"/>
                  </a:lnTo>
                  <a:lnTo>
                    <a:pt x="46" y="367"/>
                  </a:lnTo>
                  <a:lnTo>
                    <a:pt x="48" y="368"/>
                  </a:lnTo>
                  <a:lnTo>
                    <a:pt x="48" y="370"/>
                  </a:lnTo>
                  <a:lnTo>
                    <a:pt x="45" y="373"/>
                  </a:lnTo>
                  <a:lnTo>
                    <a:pt x="42" y="377"/>
                  </a:lnTo>
                  <a:lnTo>
                    <a:pt x="36" y="383"/>
                  </a:lnTo>
                  <a:lnTo>
                    <a:pt x="20" y="396"/>
                  </a:lnTo>
                  <a:lnTo>
                    <a:pt x="0" y="411"/>
                  </a:lnTo>
                  <a:close/>
                  <a:moveTo>
                    <a:pt x="0" y="385"/>
                  </a:moveTo>
                  <a:lnTo>
                    <a:pt x="0" y="372"/>
                  </a:lnTo>
                  <a:lnTo>
                    <a:pt x="11" y="364"/>
                  </a:lnTo>
                  <a:lnTo>
                    <a:pt x="23" y="354"/>
                  </a:lnTo>
                  <a:lnTo>
                    <a:pt x="36" y="345"/>
                  </a:lnTo>
                  <a:lnTo>
                    <a:pt x="50" y="334"/>
                  </a:lnTo>
                  <a:lnTo>
                    <a:pt x="79" y="316"/>
                  </a:lnTo>
                  <a:lnTo>
                    <a:pt x="102" y="303"/>
                  </a:lnTo>
                  <a:lnTo>
                    <a:pt x="111" y="298"/>
                  </a:lnTo>
                  <a:lnTo>
                    <a:pt x="119" y="295"/>
                  </a:lnTo>
                  <a:lnTo>
                    <a:pt x="124" y="294"/>
                  </a:lnTo>
                  <a:lnTo>
                    <a:pt x="126" y="294"/>
                  </a:lnTo>
                  <a:lnTo>
                    <a:pt x="125" y="296"/>
                  </a:lnTo>
                  <a:lnTo>
                    <a:pt x="123" y="301"/>
                  </a:lnTo>
                  <a:lnTo>
                    <a:pt x="117" y="307"/>
                  </a:lnTo>
                  <a:lnTo>
                    <a:pt x="108" y="313"/>
                  </a:lnTo>
                  <a:lnTo>
                    <a:pt x="87" y="329"/>
                  </a:lnTo>
                  <a:lnTo>
                    <a:pt x="60" y="349"/>
                  </a:lnTo>
                  <a:lnTo>
                    <a:pt x="43" y="360"/>
                  </a:lnTo>
                  <a:lnTo>
                    <a:pt x="26" y="371"/>
                  </a:lnTo>
                  <a:lnTo>
                    <a:pt x="12" y="379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52"/>
                  </a:lnTo>
                  <a:lnTo>
                    <a:pt x="7" y="348"/>
                  </a:lnTo>
                  <a:lnTo>
                    <a:pt x="13" y="346"/>
                  </a:lnTo>
                  <a:lnTo>
                    <a:pt x="17" y="346"/>
                  </a:lnTo>
                  <a:lnTo>
                    <a:pt x="19" y="346"/>
                  </a:lnTo>
                  <a:lnTo>
                    <a:pt x="18" y="348"/>
                  </a:lnTo>
                  <a:lnTo>
                    <a:pt x="14" y="353"/>
                  </a:lnTo>
                  <a:lnTo>
                    <a:pt x="8" y="359"/>
                  </a:lnTo>
                  <a:lnTo>
                    <a:pt x="0" y="366"/>
                  </a:lnTo>
                  <a:close/>
                  <a:moveTo>
                    <a:pt x="0" y="348"/>
                  </a:moveTo>
                  <a:lnTo>
                    <a:pt x="0" y="329"/>
                  </a:lnTo>
                  <a:lnTo>
                    <a:pt x="13" y="321"/>
                  </a:lnTo>
                  <a:lnTo>
                    <a:pt x="26" y="311"/>
                  </a:lnTo>
                  <a:lnTo>
                    <a:pt x="55" y="292"/>
                  </a:lnTo>
                  <a:lnTo>
                    <a:pt x="79" y="279"/>
                  </a:lnTo>
                  <a:lnTo>
                    <a:pt x="88" y="273"/>
                  </a:lnTo>
                  <a:lnTo>
                    <a:pt x="96" y="271"/>
                  </a:lnTo>
                  <a:lnTo>
                    <a:pt x="101" y="269"/>
                  </a:lnTo>
                  <a:lnTo>
                    <a:pt x="104" y="270"/>
                  </a:lnTo>
                  <a:lnTo>
                    <a:pt x="104" y="272"/>
                  </a:lnTo>
                  <a:lnTo>
                    <a:pt x="100" y="276"/>
                  </a:lnTo>
                  <a:lnTo>
                    <a:pt x="94" y="282"/>
                  </a:lnTo>
                  <a:lnTo>
                    <a:pt x="86" y="289"/>
                  </a:lnTo>
                  <a:lnTo>
                    <a:pt x="63" y="305"/>
                  </a:lnTo>
                  <a:lnTo>
                    <a:pt x="35" y="326"/>
                  </a:lnTo>
                  <a:lnTo>
                    <a:pt x="17" y="338"/>
                  </a:lnTo>
                  <a:lnTo>
                    <a:pt x="0" y="348"/>
                  </a:lnTo>
                  <a:close/>
                  <a:moveTo>
                    <a:pt x="0" y="313"/>
                  </a:moveTo>
                  <a:lnTo>
                    <a:pt x="0" y="294"/>
                  </a:lnTo>
                  <a:lnTo>
                    <a:pt x="5" y="291"/>
                  </a:lnTo>
                  <a:lnTo>
                    <a:pt x="10" y="288"/>
                  </a:lnTo>
                  <a:lnTo>
                    <a:pt x="39" y="269"/>
                  </a:lnTo>
                  <a:lnTo>
                    <a:pt x="64" y="253"/>
                  </a:lnTo>
                  <a:lnTo>
                    <a:pt x="74" y="248"/>
                  </a:lnTo>
                  <a:lnTo>
                    <a:pt x="82" y="245"/>
                  </a:lnTo>
                  <a:lnTo>
                    <a:pt x="87" y="244"/>
                  </a:lnTo>
                  <a:lnTo>
                    <a:pt x="89" y="244"/>
                  </a:lnTo>
                  <a:lnTo>
                    <a:pt x="88" y="246"/>
                  </a:lnTo>
                  <a:lnTo>
                    <a:pt x="85" y="251"/>
                  </a:lnTo>
                  <a:lnTo>
                    <a:pt x="79" y="256"/>
                  </a:lnTo>
                  <a:lnTo>
                    <a:pt x="70" y="263"/>
                  </a:lnTo>
                  <a:lnTo>
                    <a:pt x="46" y="281"/>
                  </a:lnTo>
                  <a:lnTo>
                    <a:pt x="18" y="301"/>
                  </a:lnTo>
                  <a:lnTo>
                    <a:pt x="8" y="307"/>
                  </a:lnTo>
                  <a:lnTo>
                    <a:pt x="0" y="313"/>
                  </a:lnTo>
                  <a:close/>
                  <a:moveTo>
                    <a:pt x="0" y="281"/>
                  </a:moveTo>
                  <a:lnTo>
                    <a:pt x="0" y="263"/>
                  </a:lnTo>
                  <a:lnTo>
                    <a:pt x="0" y="262"/>
                  </a:lnTo>
                  <a:lnTo>
                    <a:pt x="31" y="243"/>
                  </a:lnTo>
                  <a:lnTo>
                    <a:pt x="57" y="227"/>
                  </a:lnTo>
                  <a:lnTo>
                    <a:pt x="67" y="221"/>
                  </a:lnTo>
                  <a:lnTo>
                    <a:pt x="75" y="218"/>
                  </a:lnTo>
                  <a:lnTo>
                    <a:pt x="80" y="216"/>
                  </a:lnTo>
                  <a:lnTo>
                    <a:pt x="82" y="216"/>
                  </a:lnTo>
                  <a:lnTo>
                    <a:pt x="82" y="219"/>
                  </a:lnTo>
                  <a:lnTo>
                    <a:pt x="77" y="222"/>
                  </a:lnTo>
                  <a:lnTo>
                    <a:pt x="71" y="228"/>
                  </a:lnTo>
                  <a:lnTo>
                    <a:pt x="62" y="235"/>
                  </a:lnTo>
                  <a:lnTo>
                    <a:pt x="38" y="253"/>
                  </a:lnTo>
                  <a:lnTo>
                    <a:pt x="8" y="275"/>
                  </a:lnTo>
                  <a:lnTo>
                    <a:pt x="0" y="281"/>
                  </a:lnTo>
                  <a:close/>
                  <a:moveTo>
                    <a:pt x="0" y="251"/>
                  </a:moveTo>
                  <a:lnTo>
                    <a:pt x="0" y="233"/>
                  </a:lnTo>
                  <a:lnTo>
                    <a:pt x="31" y="213"/>
                  </a:lnTo>
                  <a:lnTo>
                    <a:pt x="57" y="197"/>
                  </a:lnTo>
                  <a:lnTo>
                    <a:pt x="68" y="193"/>
                  </a:lnTo>
                  <a:lnTo>
                    <a:pt x="76" y="189"/>
                  </a:lnTo>
                  <a:lnTo>
                    <a:pt x="81" y="187"/>
                  </a:lnTo>
                  <a:lnTo>
                    <a:pt x="83" y="187"/>
                  </a:lnTo>
                  <a:lnTo>
                    <a:pt x="82" y="189"/>
                  </a:lnTo>
                  <a:lnTo>
                    <a:pt x="79" y="194"/>
                  </a:lnTo>
                  <a:lnTo>
                    <a:pt x="71" y="200"/>
                  </a:lnTo>
                  <a:lnTo>
                    <a:pt x="63" y="207"/>
                  </a:lnTo>
                  <a:lnTo>
                    <a:pt x="38" y="225"/>
                  </a:lnTo>
                  <a:lnTo>
                    <a:pt x="7" y="246"/>
                  </a:lnTo>
                  <a:lnTo>
                    <a:pt x="0" y="251"/>
                  </a:lnTo>
                  <a:close/>
                  <a:moveTo>
                    <a:pt x="0" y="223"/>
                  </a:moveTo>
                  <a:lnTo>
                    <a:pt x="0" y="208"/>
                  </a:lnTo>
                  <a:lnTo>
                    <a:pt x="6" y="204"/>
                  </a:lnTo>
                  <a:lnTo>
                    <a:pt x="38" y="183"/>
                  </a:lnTo>
                  <a:lnTo>
                    <a:pt x="66" y="166"/>
                  </a:lnTo>
                  <a:lnTo>
                    <a:pt x="76" y="162"/>
                  </a:lnTo>
                  <a:lnTo>
                    <a:pt x="85" y="157"/>
                  </a:lnTo>
                  <a:lnTo>
                    <a:pt x="89" y="155"/>
                  </a:lnTo>
                  <a:lnTo>
                    <a:pt x="93" y="155"/>
                  </a:lnTo>
                  <a:lnTo>
                    <a:pt x="89" y="159"/>
                  </a:lnTo>
                  <a:lnTo>
                    <a:pt x="79" y="169"/>
                  </a:lnTo>
                  <a:lnTo>
                    <a:pt x="94" y="158"/>
                  </a:lnTo>
                  <a:lnTo>
                    <a:pt x="111" y="147"/>
                  </a:lnTo>
                  <a:lnTo>
                    <a:pt x="144" y="126"/>
                  </a:lnTo>
                  <a:lnTo>
                    <a:pt x="171" y="111"/>
                  </a:lnTo>
                  <a:lnTo>
                    <a:pt x="182" y="105"/>
                  </a:lnTo>
                  <a:lnTo>
                    <a:pt x="190" y="101"/>
                  </a:lnTo>
                  <a:lnTo>
                    <a:pt x="196" y="99"/>
                  </a:lnTo>
                  <a:lnTo>
                    <a:pt x="199" y="99"/>
                  </a:lnTo>
                  <a:lnTo>
                    <a:pt x="195" y="103"/>
                  </a:lnTo>
                  <a:lnTo>
                    <a:pt x="184" y="112"/>
                  </a:lnTo>
                  <a:lnTo>
                    <a:pt x="200" y="102"/>
                  </a:lnTo>
                  <a:lnTo>
                    <a:pt x="218" y="90"/>
                  </a:lnTo>
                  <a:lnTo>
                    <a:pt x="251" y="70"/>
                  </a:lnTo>
                  <a:lnTo>
                    <a:pt x="279" y="55"/>
                  </a:lnTo>
                  <a:lnTo>
                    <a:pt x="290" y="49"/>
                  </a:lnTo>
                  <a:lnTo>
                    <a:pt x="298" y="45"/>
                  </a:lnTo>
                  <a:lnTo>
                    <a:pt x="304" y="43"/>
                  </a:lnTo>
                  <a:lnTo>
                    <a:pt x="307" y="43"/>
                  </a:lnTo>
                  <a:lnTo>
                    <a:pt x="304" y="48"/>
                  </a:lnTo>
                  <a:lnTo>
                    <a:pt x="292" y="57"/>
                  </a:lnTo>
                  <a:lnTo>
                    <a:pt x="309" y="46"/>
                  </a:lnTo>
                  <a:lnTo>
                    <a:pt x="326" y="36"/>
                  </a:lnTo>
                  <a:lnTo>
                    <a:pt x="342" y="25"/>
                  </a:lnTo>
                  <a:lnTo>
                    <a:pt x="358" y="16"/>
                  </a:lnTo>
                  <a:lnTo>
                    <a:pt x="373" y="7"/>
                  </a:lnTo>
                  <a:lnTo>
                    <a:pt x="386" y="0"/>
                  </a:lnTo>
                  <a:lnTo>
                    <a:pt x="386" y="29"/>
                  </a:lnTo>
                  <a:lnTo>
                    <a:pt x="373" y="36"/>
                  </a:lnTo>
                  <a:lnTo>
                    <a:pt x="363" y="41"/>
                  </a:lnTo>
                  <a:lnTo>
                    <a:pt x="355" y="43"/>
                  </a:lnTo>
                  <a:lnTo>
                    <a:pt x="352" y="43"/>
                  </a:lnTo>
                  <a:lnTo>
                    <a:pt x="353" y="41"/>
                  </a:lnTo>
                  <a:lnTo>
                    <a:pt x="357" y="37"/>
                  </a:lnTo>
                  <a:lnTo>
                    <a:pt x="361" y="32"/>
                  </a:lnTo>
                  <a:lnTo>
                    <a:pt x="370" y="26"/>
                  </a:lnTo>
                  <a:lnTo>
                    <a:pt x="352" y="37"/>
                  </a:lnTo>
                  <a:lnTo>
                    <a:pt x="334" y="49"/>
                  </a:lnTo>
                  <a:lnTo>
                    <a:pt x="300" y="70"/>
                  </a:lnTo>
                  <a:lnTo>
                    <a:pt x="271" y="86"/>
                  </a:lnTo>
                  <a:lnTo>
                    <a:pt x="260" y="92"/>
                  </a:lnTo>
                  <a:lnTo>
                    <a:pt x="251" y="95"/>
                  </a:lnTo>
                  <a:lnTo>
                    <a:pt x="246" y="98"/>
                  </a:lnTo>
                  <a:lnTo>
                    <a:pt x="243" y="98"/>
                  </a:lnTo>
                  <a:lnTo>
                    <a:pt x="244" y="95"/>
                  </a:lnTo>
                  <a:lnTo>
                    <a:pt x="247" y="92"/>
                  </a:lnTo>
                  <a:lnTo>
                    <a:pt x="252" y="87"/>
                  </a:lnTo>
                  <a:lnTo>
                    <a:pt x="260" y="81"/>
                  </a:lnTo>
                  <a:lnTo>
                    <a:pt x="244" y="92"/>
                  </a:lnTo>
                  <a:lnTo>
                    <a:pt x="225" y="103"/>
                  </a:lnTo>
                  <a:lnTo>
                    <a:pt x="191" y="125"/>
                  </a:lnTo>
                  <a:lnTo>
                    <a:pt x="163" y="140"/>
                  </a:lnTo>
                  <a:lnTo>
                    <a:pt x="152" y="146"/>
                  </a:lnTo>
                  <a:lnTo>
                    <a:pt x="144" y="151"/>
                  </a:lnTo>
                  <a:lnTo>
                    <a:pt x="138" y="152"/>
                  </a:lnTo>
                  <a:lnTo>
                    <a:pt x="136" y="152"/>
                  </a:lnTo>
                  <a:lnTo>
                    <a:pt x="136" y="151"/>
                  </a:lnTo>
                  <a:lnTo>
                    <a:pt x="139" y="147"/>
                  </a:lnTo>
                  <a:lnTo>
                    <a:pt x="145" y="143"/>
                  </a:lnTo>
                  <a:lnTo>
                    <a:pt x="152" y="137"/>
                  </a:lnTo>
                  <a:lnTo>
                    <a:pt x="136" y="147"/>
                  </a:lnTo>
                  <a:lnTo>
                    <a:pt x="118" y="159"/>
                  </a:lnTo>
                  <a:lnTo>
                    <a:pt x="85" y="181"/>
                  </a:lnTo>
                  <a:lnTo>
                    <a:pt x="57" y="197"/>
                  </a:lnTo>
                  <a:lnTo>
                    <a:pt x="46" y="203"/>
                  </a:lnTo>
                  <a:lnTo>
                    <a:pt x="38" y="207"/>
                  </a:lnTo>
                  <a:lnTo>
                    <a:pt x="32" y="209"/>
                  </a:lnTo>
                  <a:lnTo>
                    <a:pt x="30" y="209"/>
                  </a:lnTo>
                  <a:lnTo>
                    <a:pt x="33" y="203"/>
                  </a:lnTo>
                  <a:lnTo>
                    <a:pt x="46" y="193"/>
                  </a:lnTo>
                  <a:lnTo>
                    <a:pt x="30" y="204"/>
                  </a:lnTo>
                  <a:lnTo>
                    <a:pt x="12" y="216"/>
                  </a:lnTo>
                  <a:lnTo>
                    <a:pt x="6" y="220"/>
                  </a:lnTo>
                  <a:lnTo>
                    <a:pt x="0" y="223"/>
                  </a:lnTo>
                  <a:close/>
                  <a:moveTo>
                    <a:pt x="386" y="31"/>
                  </a:moveTo>
                  <a:lnTo>
                    <a:pt x="386" y="44"/>
                  </a:lnTo>
                  <a:lnTo>
                    <a:pt x="374" y="52"/>
                  </a:lnTo>
                  <a:lnTo>
                    <a:pt x="360" y="62"/>
                  </a:lnTo>
                  <a:lnTo>
                    <a:pt x="346" y="71"/>
                  </a:lnTo>
                  <a:lnTo>
                    <a:pt x="329" y="82"/>
                  </a:lnTo>
                  <a:lnTo>
                    <a:pt x="296" y="102"/>
                  </a:lnTo>
                  <a:lnTo>
                    <a:pt x="269" y="118"/>
                  </a:lnTo>
                  <a:lnTo>
                    <a:pt x="257" y="124"/>
                  </a:lnTo>
                  <a:lnTo>
                    <a:pt x="248" y="127"/>
                  </a:lnTo>
                  <a:lnTo>
                    <a:pt x="244" y="128"/>
                  </a:lnTo>
                  <a:lnTo>
                    <a:pt x="240" y="128"/>
                  </a:lnTo>
                  <a:lnTo>
                    <a:pt x="241" y="126"/>
                  </a:lnTo>
                  <a:lnTo>
                    <a:pt x="245" y="121"/>
                  </a:lnTo>
                  <a:lnTo>
                    <a:pt x="252" y="115"/>
                  </a:lnTo>
                  <a:lnTo>
                    <a:pt x="262" y="108"/>
                  </a:lnTo>
                  <a:lnTo>
                    <a:pt x="288" y="89"/>
                  </a:lnTo>
                  <a:lnTo>
                    <a:pt x="321" y="68"/>
                  </a:lnTo>
                  <a:lnTo>
                    <a:pt x="339" y="56"/>
                  </a:lnTo>
                  <a:lnTo>
                    <a:pt x="357" y="46"/>
                  </a:lnTo>
                  <a:lnTo>
                    <a:pt x="372" y="37"/>
                  </a:lnTo>
                  <a:lnTo>
                    <a:pt x="386" y="31"/>
                  </a:lnTo>
                  <a:close/>
                  <a:moveTo>
                    <a:pt x="386" y="44"/>
                  </a:moveTo>
                  <a:lnTo>
                    <a:pt x="386" y="61"/>
                  </a:lnTo>
                  <a:lnTo>
                    <a:pt x="372" y="68"/>
                  </a:lnTo>
                  <a:lnTo>
                    <a:pt x="361" y="73"/>
                  </a:lnTo>
                  <a:lnTo>
                    <a:pt x="354" y="75"/>
                  </a:lnTo>
                  <a:lnTo>
                    <a:pt x="351" y="75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1" y="55"/>
                  </a:lnTo>
                  <a:lnTo>
                    <a:pt x="386" y="44"/>
                  </a:lnTo>
                  <a:close/>
                  <a:moveTo>
                    <a:pt x="386" y="63"/>
                  </a:moveTo>
                  <a:lnTo>
                    <a:pt x="386" y="77"/>
                  </a:lnTo>
                  <a:lnTo>
                    <a:pt x="374" y="86"/>
                  </a:lnTo>
                  <a:lnTo>
                    <a:pt x="361" y="94"/>
                  </a:lnTo>
                  <a:lnTo>
                    <a:pt x="347" y="103"/>
                  </a:lnTo>
                  <a:lnTo>
                    <a:pt x="332" y="113"/>
                  </a:lnTo>
                  <a:lnTo>
                    <a:pt x="300" y="133"/>
                  </a:lnTo>
                  <a:lnTo>
                    <a:pt x="273" y="147"/>
                  </a:lnTo>
                  <a:lnTo>
                    <a:pt x="263" y="153"/>
                  </a:lnTo>
                  <a:lnTo>
                    <a:pt x="254" y="157"/>
                  </a:lnTo>
                  <a:lnTo>
                    <a:pt x="248" y="158"/>
                  </a:lnTo>
                  <a:lnTo>
                    <a:pt x="246" y="158"/>
                  </a:lnTo>
                  <a:lnTo>
                    <a:pt x="247" y="156"/>
                  </a:lnTo>
                  <a:lnTo>
                    <a:pt x="251" y="151"/>
                  </a:lnTo>
                  <a:lnTo>
                    <a:pt x="258" y="145"/>
                  </a:lnTo>
                  <a:lnTo>
                    <a:pt x="266" y="138"/>
                  </a:lnTo>
                  <a:lnTo>
                    <a:pt x="291" y="120"/>
                  </a:lnTo>
                  <a:lnTo>
                    <a:pt x="323" y="99"/>
                  </a:lnTo>
                  <a:lnTo>
                    <a:pt x="341" y="88"/>
                  </a:lnTo>
                  <a:lnTo>
                    <a:pt x="358" y="79"/>
                  </a:lnTo>
                  <a:lnTo>
                    <a:pt x="373" y="69"/>
                  </a:lnTo>
                  <a:lnTo>
                    <a:pt x="386" y="63"/>
                  </a:lnTo>
                  <a:close/>
                  <a:moveTo>
                    <a:pt x="386" y="79"/>
                  </a:moveTo>
                  <a:lnTo>
                    <a:pt x="386" y="95"/>
                  </a:lnTo>
                  <a:lnTo>
                    <a:pt x="374" y="101"/>
                  </a:lnTo>
                  <a:lnTo>
                    <a:pt x="365" y="105"/>
                  </a:lnTo>
                  <a:lnTo>
                    <a:pt x="359" y="106"/>
                  </a:lnTo>
                  <a:lnTo>
                    <a:pt x="357" y="106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73" y="88"/>
                  </a:lnTo>
                  <a:lnTo>
                    <a:pt x="386" y="79"/>
                  </a:lnTo>
                  <a:close/>
                  <a:moveTo>
                    <a:pt x="386" y="98"/>
                  </a:moveTo>
                  <a:lnTo>
                    <a:pt x="386" y="115"/>
                  </a:lnTo>
                  <a:lnTo>
                    <a:pt x="377" y="121"/>
                  </a:lnTo>
                  <a:lnTo>
                    <a:pt x="366" y="128"/>
                  </a:lnTo>
                  <a:lnTo>
                    <a:pt x="355" y="136"/>
                  </a:lnTo>
                  <a:lnTo>
                    <a:pt x="343" y="144"/>
                  </a:lnTo>
                  <a:lnTo>
                    <a:pt x="313" y="163"/>
                  </a:lnTo>
                  <a:lnTo>
                    <a:pt x="286" y="177"/>
                  </a:lnTo>
                  <a:lnTo>
                    <a:pt x="276" y="182"/>
                  </a:lnTo>
                  <a:lnTo>
                    <a:pt x="267" y="185"/>
                  </a:lnTo>
                  <a:lnTo>
                    <a:pt x="263" y="187"/>
                  </a:lnTo>
                  <a:lnTo>
                    <a:pt x="260" y="187"/>
                  </a:lnTo>
                  <a:lnTo>
                    <a:pt x="260" y="183"/>
                  </a:lnTo>
                  <a:lnTo>
                    <a:pt x="264" y="180"/>
                  </a:lnTo>
                  <a:lnTo>
                    <a:pt x="271" y="174"/>
                  </a:lnTo>
                  <a:lnTo>
                    <a:pt x="279" y="165"/>
                  </a:lnTo>
                  <a:lnTo>
                    <a:pt x="303" y="149"/>
                  </a:lnTo>
                  <a:lnTo>
                    <a:pt x="334" y="128"/>
                  </a:lnTo>
                  <a:lnTo>
                    <a:pt x="348" y="119"/>
                  </a:lnTo>
                  <a:lnTo>
                    <a:pt x="361" y="111"/>
                  </a:lnTo>
                  <a:lnTo>
                    <a:pt x="374" y="103"/>
                  </a:lnTo>
                  <a:lnTo>
                    <a:pt x="386" y="98"/>
                  </a:lnTo>
                  <a:close/>
                  <a:moveTo>
                    <a:pt x="386" y="118"/>
                  </a:moveTo>
                  <a:lnTo>
                    <a:pt x="386" y="132"/>
                  </a:lnTo>
                  <a:lnTo>
                    <a:pt x="380" y="134"/>
                  </a:lnTo>
                  <a:lnTo>
                    <a:pt x="376" y="136"/>
                  </a:lnTo>
                  <a:lnTo>
                    <a:pt x="372" y="136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4" y="128"/>
                  </a:lnTo>
                  <a:lnTo>
                    <a:pt x="379" y="124"/>
                  </a:lnTo>
                  <a:lnTo>
                    <a:pt x="386" y="118"/>
                  </a:lnTo>
                  <a:close/>
                  <a:moveTo>
                    <a:pt x="386" y="136"/>
                  </a:moveTo>
                  <a:lnTo>
                    <a:pt x="386" y="157"/>
                  </a:lnTo>
                  <a:lnTo>
                    <a:pt x="374" y="164"/>
                  </a:lnTo>
                  <a:lnTo>
                    <a:pt x="363" y="172"/>
                  </a:lnTo>
                  <a:lnTo>
                    <a:pt x="333" y="190"/>
                  </a:lnTo>
                  <a:lnTo>
                    <a:pt x="308" y="204"/>
                  </a:lnTo>
                  <a:lnTo>
                    <a:pt x="297" y="209"/>
                  </a:lnTo>
                  <a:lnTo>
                    <a:pt x="290" y="212"/>
                  </a:lnTo>
                  <a:lnTo>
                    <a:pt x="284" y="213"/>
                  </a:lnTo>
                  <a:lnTo>
                    <a:pt x="282" y="213"/>
                  </a:lnTo>
                  <a:lnTo>
                    <a:pt x="282" y="210"/>
                  </a:lnTo>
                  <a:lnTo>
                    <a:pt x="285" y="206"/>
                  </a:lnTo>
                  <a:lnTo>
                    <a:pt x="292" y="200"/>
                  </a:lnTo>
                  <a:lnTo>
                    <a:pt x="301" y="193"/>
                  </a:lnTo>
                  <a:lnTo>
                    <a:pt x="323" y="175"/>
                  </a:lnTo>
                  <a:lnTo>
                    <a:pt x="353" y="156"/>
                  </a:lnTo>
                  <a:lnTo>
                    <a:pt x="370" y="145"/>
                  </a:lnTo>
                  <a:lnTo>
                    <a:pt x="386" y="136"/>
                  </a:lnTo>
                  <a:close/>
                  <a:moveTo>
                    <a:pt x="386" y="180"/>
                  </a:moveTo>
                  <a:lnTo>
                    <a:pt x="386" y="203"/>
                  </a:lnTo>
                  <a:lnTo>
                    <a:pt x="358" y="219"/>
                  </a:lnTo>
                  <a:lnTo>
                    <a:pt x="335" y="232"/>
                  </a:lnTo>
                  <a:lnTo>
                    <a:pt x="326" y="235"/>
                  </a:lnTo>
                  <a:lnTo>
                    <a:pt x="319" y="239"/>
                  </a:lnTo>
                  <a:lnTo>
                    <a:pt x="314" y="239"/>
                  </a:lnTo>
                  <a:lnTo>
                    <a:pt x="311" y="239"/>
                  </a:lnTo>
                  <a:lnTo>
                    <a:pt x="311" y="235"/>
                  </a:lnTo>
                  <a:lnTo>
                    <a:pt x="315" y="232"/>
                  </a:lnTo>
                  <a:lnTo>
                    <a:pt x="321" y="226"/>
                  </a:lnTo>
                  <a:lnTo>
                    <a:pt x="329" y="219"/>
                  </a:lnTo>
                  <a:lnTo>
                    <a:pt x="352" y="202"/>
                  </a:lnTo>
                  <a:lnTo>
                    <a:pt x="380" y="183"/>
                  </a:lnTo>
                  <a:lnTo>
                    <a:pt x="386" y="180"/>
                  </a:lnTo>
                  <a:close/>
                  <a:moveTo>
                    <a:pt x="386" y="229"/>
                  </a:moveTo>
                  <a:lnTo>
                    <a:pt x="386" y="251"/>
                  </a:lnTo>
                  <a:lnTo>
                    <a:pt x="372" y="258"/>
                  </a:lnTo>
                  <a:lnTo>
                    <a:pt x="361" y="263"/>
                  </a:lnTo>
                  <a:lnTo>
                    <a:pt x="357" y="264"/>
                  </a:lnTo>
                  <a:lnTo>
                    <a:pt x="353" y="265"/>
                  </a:lnTo>
                  <a:lnTo>
                    <a:pt x="351" y="265"/>
                  </a:lnTo>
                  <a:lnTo>
                    <a:pt x="349" y="264"/>
                  </a:lnTo>
                  <a:lnTo>
                    <a:pt x="349" y="263"/>
                  </a:lnTo>
                  <a:lnTo>
                    <a:pt x="351" y="259"/>
                  </a:lnTo>
                  <a:lnTo>
                    <a:pt x="354" y="256"/>
                  </a:lnTo>
                  <a:lnTo>
                    <a:pt x="358" y="252"/>
                  </a:lnTo>
                  <a:lnTo>
                    <a:pt x="370" y="241"/>
                  </a:lnTo>
                  <a:lnTo>
                    <a:pt x="386" y="229"/>
                  </a:lnTo>
                  <a:close/>
                  <a:moveTo>
                    <a:pt x="386" y="257"/>
                  </a:moveTo>
                  <a:lnTo>
                    <a:pt x="386" y="279"/>
                  </a:lnTo>
                  <a:lnTo>
                    <a:pt x="372" y="289"/>
                  </a:lnTo>
                  <a:lnTo>
                    <a:pt x="357" y="300"/>
                  </a:lnTo>
                  <a:lnTo>
                    <a:pt x="329" y="316"/>
                  </a:lnTo>
                  <a:lnTo>
                    <a:pt x="307" y="328"/>
                  </a:lnTo>
                  <a:lnTo>
                    <a:pt x="297" y="332"/>
                  </a:lnTo>
                  <a:lnTo>
                    <a:pt x="290" y="335"/>
                  </a:lnTo>
                  <a:lnTo>
                    <a:pt x="285" y="335"/>
                  </a:lnTo>
                  <a:lnTo>
                    <a:pt x="283" y="335"/>
                  </a:lnTo>
                  <a:lnTo>
                    <a:pt x="283" y="332"/>
                  </a:lnTo>
                  <a:lnTo>
                    <a:pt x="285" y="328"/>
                  </a:lnTo>
                  <a:lnTo>
                    <a:pt x="291" y="322"/>
                  </a:lnTo>
                  <a:lnTo>
                    <a:pt x="298" y="315"/>
                  </a:lnTo>
                  <a:lnTo>
                    <a:pt x="320" y="300"/>
                  </a:lnTo>
                  <a:lnTo>
                    <a:pt x="346" y="281"/>
                  </a:lnTo>
                  <a:lnTo>
                    <a:pt x="357" y="275"/>
                  </a:lnTo>
                  <a:lnTo>
                    <a:pt x="367" y="267"/>
                  </a:lnTo>
                  <a:lnTo>
                    <a:pt x="377" y="263"/>
                  </a:lnTo>
                  <a:lnTo>
                    <a:pt x="386" y="257"/>
                  </a:lnTo>
                  <a:close/>
                  <a:moveTo>
                    <a:pt x="386" y="313"/>
                  </a:moveTo>
                  <a:lnTo>
                    <a:pt x="386" y="339"/>
                  </a:lnTo>
                  <a:lnTo>
                    <a:pt x="367" y="348"/>
                  </a:lnTo>
                  <a:lnTo>
                    <a:pt x="352" y="355"/>
                  </a:lnTo>
                  <a:lnTo>
                    <a:pt x="346" y="358"/>
                  </a:lnTo>
                  <a:lnTo>
                    <a:pt x="341" y="359"/>
                  </a:lnTo>
                  <a:lnTo>
                    <a:pt x="339" y="359"/>
                  </a:lnTo>
                  <a:lnTo>
                    <a:pt x="336" y="358"/>
                  </a:lnTo>
                  <a:lnTo>
                    <a:pt x="336" y="355"/>
                  </a:lnTo>
                  <a:lnTo>
                    <a:pt x="339" y="352"/>
                  </a:lnTo>
                  <a:lnTo>
                    <a:pt x="342" y="347"/>
                  </a:lnTo>
                  <a:lnTo>
                    <a:pt x="348" y="341"/>
                  </a:lnTo>
                  <a:lnTo>
                    <a:pt x="365" y="328"/>
                  </a:lnTo>
                  <a:lnTo>
                    <a:pt x="386" y="313"/>
                  </a:lnTo>
                  <a:close/>
                  <a:moveTo>
                    <a:pt x="386" y="347"/>
                  </a:moveTo>
                  <a:lnTo>
                    <a:pt x="386" y="368"/>
                  </a:lnTo>
                  <a:lnTo>
                    <a:pt x="371" y="380"/>
                  </a:lnTo>
                  <a:lnTo>
                    <a:pt x="353" y="392"/>
                  </a:lnTo>
                  <a:lnTo>
                    <a:pt x="328" y="408"/>
                  </a:lnTo>
                  <a:lnTo>
                    <a:pt x="307" y="420"/>
                  </a:lnTo>
                  <a:lnTo>
                    <a:pt x="298" y="423"/>
                  </a:lnTo>
                  <a:lnTo>
                    <a:pt x="291" y="425"/>
                  </a:lnTo>
                  <a:lnTo>
                    <a:pt x="286" y="425"/>
                  </a:lnTo>
                  <a:lnTo>
                    <a:pt x="284" y="424"/>
                  </a:lnTo>
                  <a:lnTo>
                    <a:pt x="284" y="422"/>
                  </a:lnTo>
                  <a:lnTo>
                    <a:pt x="286" y="417"/>
                  </a:lnTo>
                  <a:lnTo>
                    <a:pt x="291" y="412"/>
                  </a:lnTo>
                  <a:lnTo>
                    <a:pt x="298" y="405"/>
                  </a:lnTo>
                  <a:lnTo>
                    <a:pt x="317" y="390"/>
                  </a:lnTo>
                  <a:lnTo>
                    <a:pt x="341" y="373"/>
                  </a:lnTo>
                  <a:lnTo>
                    <a:pt x="353" y="365"/>
                  </a:lnTo>
                  <a:lnTo>
                    <a:pt x="365" y="358"/>
                  </a:lnTo>
                  <a:lnTo>
                    <a:pt x="376" y="352"/>
                  </a:lnTo>
                  <a:lnTo>
                    <a:pt x="386" y="347"/>
                  </a:lnTo>
                  <a:close/>
                  <a:moveTo>
                    <a:pt x="386" y="412"/>
                  </a:moveTo>
                  <a:lnTo>
                    <a:pt x="386" y="437"/>
                  </a:lnTo>
                  <a:lnTo>
                    <a:pt x="373" y="443"/>
                  </a:lnTo>
                  <a:lnTo>
                    <a:pt x="364" y="447"/>
                  </a:lnTo>
                  <a:lnTo>
                    <a:pt x="360" y="448"/>
                  </a:lnTo>
                  <a:lnTo>
                    <a:pt x="357" y="448"/>
                  </a:lnTo>
                  <a:lnTo>
                    <a:pt x="354" y="448"/>
                  </a:lnTo>
                  <a:lnTo>
                    <a:pt x="353" y="447"/>
                  </a:lnTo>
                  <a:lnTo>
                    <a:pt x="353" y="446"/>
                  </a:lnTo>
                  <a:lnTo>
                    <a:pt x="354" y="442"/>
                  </a:lnTo>
                  <a:lnTo>
                    <a:pt x="357" y="439"/>
                  </a:lnTo>
                  <a:lnTo>
                    <a:pt x="360" y="435"/>
                  </a:lnTo>
                  <a:lnTo>
                    <a:pt x="371" y="424"/>
                  </a:lnTo>
                  <a:lnTo>
                    <a:pt x="386" y="412"/>
                  </a:lnTo>
                  <a:close/>
                  <a:moveTo>
                    <a:pt x="386" y="449"/>
                  </a:moveTo>
                  <a:lnTo>
                    <a:pt x="386" y="477"/>
                  </a:lnTo>
                  <a:lnTo>
                    <a:pt x="383" y="479"/>
                  </a:lnTo>
                  <a:lnTo>
                    <a:pt x="380" y="481"/>
                  </a:lnTo>
                  <a:lnTo>
                    <a:pt x="357" y="496"/>
                  </a:lnTo>
                  <a:lnTo>
                    <a:pt x="336" y="506"/>
                  </a:lnTo>
                  <a:lnTo>
                    <a:pt x="328" y="509"/>
                  </a:lnTo>
                  <a:lnTo>
                    <a:pt x="322" y="511"/>
                  </a:lnTo>
                  <a:lnTo>
                    <a:pt x="317" y="511"/>
                  </a:lnTo>
                  <a:lnTo>
                    <a:pt x="315" y="510"/>
                  </a:lnTo>
                  <a:lnTo>
                    <a:pt x="315" y="507"/>
                  </a:lnTo>
                  <a:lnTo>
                    <a:pt x="317" y="503"/>
                  </a:lnTo>
                  <a:lnTo>
                    <a:pt x="321" y="498"/>
                  </a:lnTo>
                  <a:lnTo>
                    <a:pt x="327" y="492"/>
                  </a:lnTo>
                  <a:lnTo>
                    <a:pt x="345" y="477"/>
                  </a:lnTo>
                  <a:lnTo>
                    <a:pt x="367" y="461"/>
                  </a:lnTo>
                  <a:lnTo>
                    <a:pt x="377" y="455"/>
                  </a:lnTo>
                  <a:lnTo>
                    <a:pt x="386" y="449"/>
                  </a:lnTo>
                  <a:close/>
                  <a:moveTo>
                    <a:pt x="386" y="494"/>
                  </a:moveTo>
                  <a:lnTo>
                    <a:pt x="386" y="511"/>
                  </a:lnTo>
                  <a:lnTo>
                    <a:pt x="378" y="518"/>
                  </a:lnTo>
                  <a:lnTo>
                    <a:pt x="368" y="526"/>
                  </a:lnTo>
                  <a:lnTo>
                    <a:pt x="358" y="535"/>
                  </a:lnTo>
                  <a:lnTo>
                    <a:pt x="346" y="543"/>
                  </a:lnTo>
                  <a:lnTo>
                    <a:pt x="323" y="557"/>
                  </a:lnTo>
                  <a:lnTo>
                    <a:pt x="303" y="567"/>
                  </a:lnTo>
                  <a:lnTo>
                    <a:pt x="296" y="570"/>
                  </a:lnTo>
                  <a:lnTo>
                    <a:pt x="290" y="572"/>
                  </a:lnTo>
                  <a:lnTo>
                    <a:pt x="285" y="573"/>
                  </a:lnTo>
                  <a:lnTo>
                    <a:pt x="283" y="572"/>
                  </a:lnTo>
                  <a:lnTo>
                    <a:pt x="283" y="568"/>
                  </a:lnTo>
                  <a:lnTo>
                    <a:pt x="285" y="564"/>
                  </a:lnTo>
                  <a:lnTo>
                    <a:pt x="289" y="559"/>
                  </a:lnTo>
                  <a:lnTo>
                    <a:pt x="295" y="553"/>
                  </a:lnTo>
                  <a:lnTo>
                    <a:pt x="311" y="538"/>
                  </a:lnTo>
                  <a:lnTo>
                    <a:pt x="333" y="523"/>
                  </a:lnTo>
                  <a:lnTo>
                    <a:pt x="348" y="513"/>
                  </a:lnTo>
                  <a:lnTo>
                    <a:pt x="364" y="505"/>
                  </a:lnTo>
                  <a:lnTo>
                    <a:pt x="376" y="499"/>
                  </a:lnTo>
                  <a:lnTo>
                    <a:pt x="386" y="494"/>
                  </a:lnTo>
                  <a:close/>
                  <a:moveTo>
                    <a:pt x="386" y="576"/>
                  </a:moveTo>
                  <a:lnTo>
                    <a:pt x="386" y="594"/>
                  </a:lnTo>
                  <a:lnTo>
                    <a:pt x="382" y="595"/>
                  </a:lnTo>
                  <a:lnTo>
                    <a:pt x="379" y="595"/>
                  </a:lnTo>
                  <a:lnTo>
                    <a:pt x="377" y="595"/>
                  </a:lnTo>
                  <a:lnTo>
                    <a:pt x="374" y="594"/>
                  </a:lnTo>
                  <a:lnTo>
                    <a:pt x="374" y="591"/>
                  </a:lnTo>
                  <a:lnTo>
                    <a:pt x="377" y="587"/>
                  </a:lnTo>
                  <a:lnTo>
                    <a:pt x="380" y="582"/>
                  </a:lnTo>
                  <a:lnTo>
                    <a:pt x="386" y="576"/>
                  </a:lnTo>
                  <a:close/>
                  <a:moveTo>
                    <a:pt x="386" y="618"/>
                  </a:moveTo>
                  <a:lnTo>
                    <a:pt x="386" y="645"/>
                  </a:lnTo>
                  <a:lnTo>
                    <a:pt x="376" y="650"/>
                  </a:lnTo>
                  <a:lnTo>
                    <a:pt x="366" y="652"/>
                  </a:lnTo>
                  <a:lnTo>
                    <a:pt x="363" y="654"/>
                  </a:lnTo>
                  <a:lnTo>
                    <a:pt x="360" y="654"/>
                  </a:lnTo>
                  <a:lnTo>
                    <a:pt x="358" y="654"/>
                  </a:lnTo>
                  <a:lnTo>
                    <a:pt x="357" y="652"/>
                  </a:lnTo>
                  <a:lnTo>
                    <a:pt x="357" y="650"/>
                  </a:lnTo>
                  <a:lnTo>
                    <a:pt x="357" y="648"/>
                  </a:lnTo>
                  <a:lnTo>
                    <a:pt x="359" y="643"/>
                  </a:lnTo>
                  <a:lnTo>
                    <a:pt x="363" y="639"/>
                  </a:lnTo>
                  <a:lnTo>
                    <a:pt x="372" y="629"/>
                  </a:lnTo>
                  <a:lnTo>
                    <a:pt x="386" y="618"/>
                  </a:lnTo>
                  <a:close/>
                  <a:moveTo>
                    <a:pt x="386" y="665"/>
                  </a:moveTo>
                  <a:lnTo>
                    <a:pt x="386" y="695"/>
                  </a:lnTo>
                  <a:lnTo>
                    <a:pt x="371" y="704"/>
                  </a:lnTo>
                  <a:lnTo>
                    <a:pt x="358" y="708"/>
                  </a:lnTo>
                  <a:lnTo>
                    <a:pt x="353" y="711"/>
                  </a:lnTo>
                  <a:lnTo>
                    <a:pt x="349" y="711"/>
                  </a:lnTo>
                  <a:lnTo>
                    <a:pt x="346" y="711"/>
                  </a:lnTo>
                  <a:lnTo>
                    <a:pt x="345" y="709"/>
                  </a:lnTo>
                  <a:lnTo>
                    <a:pt x="345" y="706"/>
                  </a:lnTo>
                  <a:lnTo>
                    <a:pt x="346" y="702"/>
                  </a:lnTo>
                  <a:lnTo>
                    <a:pt x="349" y="698"/>
                  </a:lnTo>
                  <a:lnTo>
                    <a:pt x="354" y="692"/>
                  </a:lnTo>
                  <a:lnTo>
                    <a:pt x="367" y="680"/>
                  </a:lnTo>
                  <a:lnTo>
                    <a:pt x="386" y="665"/>
                  </a:lnTo>
                  <a:close/>
                  <a:moveTo>
                    <a:pt x="386" y="717"/>
                  </a:moveTo>
                  <a:lnTo>
                    <a:pt x="386" y="746"/>
                  </a:lnTo>
                  <a:lnTo>
                    <a:pt x="368" y="757"/>
                  </a:lnTo>
                  <a:lnTo>
                    <a:pt x="354" y="763"/>
                  </a:lnTo>
                  <a:lnTo>
                    <a:pt x="348" y="765"/>
                  </a:lnTo>
                  <a:lnTo>
                    <a:pt x="343" y="766"/>
                  </a:lnTo>
                  <a:lnTo>
                    <a:pt x="341" y="766"/>
                  </a:lnTo>
                  <a:lnTo>
                    <a:pt x="339" y="764"/>
                  </a:lnTo>
                  <a:lnTo>
                    <a:pt x="339" y="762"/>
                  </a:lnTo>
                  <a:lnTo>
                    <a:pt x="340" y="758"/>
                  </a:lnTo>
                  <a:lnTo>
                    <a:pt x="343" y="753"/>
                  </a:lnTo>
                  <a:lnTo>
                    <a:pt x="348" y="747"/>
                  </a:lnTo>
                  <a:lnTo>
                    <a:pt x="361" y="734"/>
                  </a:lnTo>
                  <a:lnTo>
                    <a:pt x="380" y="721"/>
                  </a:lnTo>
                  <a:lnTo>
                    <a:pt x="383" y="719"/>
                  </a:lnTo>
                  <a:lnTo>
                    <a:pt x="386" y="717"/>
                  </a:lnTo>
                  <a:close/>
                  <a:moveTo>
                    <a:pt x="386" y="771"/>
                  </a:moveTo>
                  <a:lnTo>
                    <a:pt x="386" y="801"/>
                  </a:lnTo>
                  <a:lnTo>
                    <a:pt x="370" y="810"/>
                  </a:lnTo>
                  <a:lnTo>
                    <a:pt x="355" y="818"/>
                  </a:lnTo>
                  <a:lnTo>
                    <a:pt x="349" y="820"/>
                  </a:lnTo>
                  <a:lnTo>
                    <a:pt x="345" y="820"/>
                  </a:lnTo>
                  <a:lnTo>
                    <a:pt x="341" y="820"/>
                  </a:lnTo>
                  <a:lnTo>
                    <a:pt x="339" y="819"/>
                  </a:lnTo>
                  <a:lnTo>
                    <a:pt x="339" y="816"/>
                  </a:lnTo>
                  <a:lnTo>
                    <a:pt x="340" y="812"/>
                  </a:lnTo>
                  <a:lnTo>
                    <a:pt x="342" y="807"/>
                  </a:lnTo>
                  <a:lnTo>
                    <a:pt x="347" y="802"/>
                  </a:lnTo>
                  <a:lnTo>
                    <a:pt x="360" y="789"/>
                  </a:lnTo>
                  <a:lnTo>
                    <a:pt x="378" y="776"/>
                  </a:lnTo>
                  <a:lnTo>
                    <a:pt x="382" y="774"/>
                  </a:lnTo>
                  <a:lnTo>
                    <a:pt x="386" y="771"/>
                  </a:lnTo>
                  <a:close/>
                  <a:moveTo>
                    <a:pt x="386" y="827"/>
                  </a:moveTo>
                  <a:lnTo>
                    <a:pt x="386" y="858"/>
                  </a:lnTo>
                  <a:lnTo>
                    <a:pt x="371" y="866"/>
                  </a:lnTo>
                  <a:lnTo>
                    <a:pt x="359" y="871"/>
                  </a:lnTo>
                  <a:lnTo>
                    <a:pt x="354" y="873"/>
                  </a:lnTo>
                  <a:lnTo>
                    <a:pt x="349" y="873"/>
                  </a:lnTo>
                  <a:lnTo>
                    <a:pt x="347" y="873"/>
                  </a:lnTo>
                  <a:lnTo>
                    <a:pt x="345" y="872"/>
                  </a:lnTo>
                  <a:lnTo>
                    <a:pt x="345" y="869"/>
                  </a:lnTo>
                  <a:lnTo>
                    <a:pt x="346" y="865"/>
                  </a:lnTo>
                  <a:lnTo>
                    <a:pt x="348" y="860"/>
                  </a:lnTo>
                  <a:lnTo>
                    <a:pt x="353" y="856"/>
                  </a:lnTo>
                  <a:lnTo>
                    <a:pt x="366" y="843"/>
                  </a:lnTo>
                  <a:lnTo>
                    <a:pt x="383" y="831"/>
                  </a:lnTo>
                  <a:lnTo>
                    <a:pt x="384" y="829"/>
                  </a:lnTo>
                  <a:lnTo>
                    <a:pt x="386" y="827"/>
                  </a:lnTo>
                  <a:close/>
                  <a:moveTo>
                    <a:pt x="386" y="888"/>
                  </a:moveTo>
                  <a:lnTo>
                    <a:pt x="386" y="917"/>
                  </a:lnTo>
                  <a:lnTo>
                    <a:pt x="376" y="922"/>
                  </a:lnTo>
                  <a:lnTo>
                    <a:pt x="367" y="924"/>
                  </a:lnTo>
                  <a:lnTo>
                    <a:pt x="364" y="926"/>
                  </a:lnTo>
                  <a:lnTo>
                    <a:pt x="360" y="926"/>
                  </a:lnTo>
                  <a:lnTo>
                    <a:pt x="358" y="924"/>
                  </a:lnTo>
                  <a:lnTo>
                    <a:pt x="357" y="923"/>
                  </a:lnTo>
                  <a:lnTo>
                    <a:pt x="357" y="921"/>
                  </a:lnTo>
                  <a:lnTo>
                    <a:pt x="358" y="919"/>
                  </a:lnTo>
                  <a:lnTo>
                    <a:pt x="359" y="914"/>
                  </a:lnTo>
                  <a:lnTo>
                    <a:pt x="363" y="909"/>
                  </a:lnTo>
                  <a:lnTo>
                    <a:pt x="373" y="900"/>
                  </a:lnTo>
                  <a:lnTo>
                    <a:pt x="386" y="888"/>
                  </a:lnTo>
                  <a:close/>
                  <a:moveTo>
                    <a:pt x="386" y="954"/>
                  </a:moveTo>
                  <a:lnTo>
                    <a:pt x="386" y="976"/>
                  </a:lnTo>
                  <a:lnTo>
                    <a:pt x="382" y="977"/>
                  </a:lnTo>
                  <a:lnTo>
                    <a:pt x="379" y="977"/>
                  </a:lnTo>
                  <a:lnTo>
                    <a:pt x="377" y="976"/>
                  </a:lnTo>
                  <a:lnTo>
                    <a:pt x="374" y="974"/>
                  </a:lnTo>
                  <a:lnTo>
                    <a:pt x="374" y="971"/>
                  </a:lnTo>
                  <a:lnTo>
                    <a:pt x="376" y="966"/>
                  </a:lnTo>
                  <a:lnTo>
                    <a:pt x="380" y="961"/>
                  </a:lnTo>
                  <a:lnTo>
                    <a:pt x="386" y="954"/>
                  </a:lnTo>
                  <a:close/>
                  <a:moveTo>
                    <a:pt x="386" y="1093"/>
                  </a:moveTo>
                  <a:lnTo>
                    <a:pt x="386" y="1119"/>
                  </a:lnTo>
                  <a:lnTo>
                    <a:pt x="382" y="1123"/>
                  </a:lnTo>
                  <a:lnTo>
                    <a:pt x="376" y="1128"/>
                  </a:lnTo>
                  <a:lnTo>
                    <a:pt x="361" y="1136"/>
                  </a:lnTo>
                  <a:lnTo>
                    <a:pt x="349" y="1142"/>
                  </a:lnTo>
                  <a:lnTo>
                    <a:pt x="345" y="1144"/>
                  </a:lnTo>
                  <a:lnTo>
                    <a:pt x="340" y="1144"/>
                  </a:lnTo>
                  <a:lnTo>
                    <a:pt x="336" y="1144"/>
                  </a:lnTo>
                  <a:lnTo>
                    <a:pt x="335" y="1143"/>
                  </a:lnTo>
                  <a:lnTo>
                    <a:pt x="334" y="1140"/>
                  </a:lnTo>
                  <a:lnTo>
                    <a:pt x="335" y="1137"/>
                  </a:lnTo>
                  <a:lnTo>
                    <a:pt x="338" y="1132"/>
                  </a:lnTo>
                  <a:lnTo>
                    <a:pt x="340" y="1128"/>
                  </a:lnTo>
                  <a:lnTo>
                    <a:pt x="351" y="1118"/>
                  </a:lnTo>
                  <a:lnTo>
                    <a:pt x="364" y="1106"/>
                  </a:lnTo>
                  <a:lnTo>
                    <a:pt x="376" y="1099"/>
                  </a:lnTo>
                  <a:lnTo>
                    <a:pt x="386" y="1093"/>
                  </a:lnTo>
                  <a:close/>
                  <a:moveTo>
                    <a:pt x="386" y="1167"/>
                  </a:moveTo>
                  <a:lnTo>
                    <a:pt x="386" y="1191"/>
                  </a:lnTo>
                  <a:lnTo>
                    <a:pt x="382" y="1192"/>
                  </a:lnTo>
                  <a:lnTo>
                    <a:pt x="378" y="1192"/>
                  </a:lnTo>
                  <a:lnTo>
                    <a:pt x="374" y="1192"/>
                  </a:lnTo>
                  <a:lnTo>
                    <a:pt x="373" y="1189"/>
                  </a:lnTo>
                  <a:lnTo>
                    <a:pt x="372" y="1186"/>
                  </a:lnTo>
                  <a:lnTo>
                    <a:pt x="374" y="1180"/>
                  </a:lnTo>
                  <a:lnTo>
                    <a:pt x="379" y="1174"/>
                  </a:lnTo>
                  <a:lnTo>
                    <a:pt x="386" y="1167"/>
                  </a:lnTo>
                  <a:close/>
                  <a:moveTo>
                    <a:pt x="386" y="1250"/>
                  </a:moveTo>
                  <a:lnTo>
                    <a:pt x="386" y="1273"/>
                  </a:lnTo>
                  <a:lnTo>
                    <a:pt x="380" y="1279"/>
                  </a:lnTo>
                  <a:lnTo>
                    <a:pt x="373" y="1283"/>
                  </a:lnTo>
                  <a:lnTo>
                    <a:pt x="360" y="1292"/>
                  </a:lnTo>
                  <a:lnTo>
                    <a:pt x="349" y="1298"/>
                  </a:lnTo>
                  <a:lnTo>
                    <a:pt x="345" y="1299"/>
                  </a:lnTo>
                  <a:lnTo>
                    <a:pt x="341" y="1299"/>
                  </a:lnTo>
                  <a:lnTo>
                    <a:pt x="339" y="1299"/>
                  </a:lnTo>
                  <a:lnTo>
                    <a:pt x="336" y="1296"/>
                  </a:lnTo>
                  <a:lnTo>
                    <a:pt x="335" y="1294"/>
                  </a:lnTo>
                  <a:lnTo>
                    <a:pt x="336" y="1292"/>
                  </a:lnTo>
                  <a:lnTo>
                    <a:pt x="339" y="1288"/>
                  </a:lnTo>
                  <a:lnTo>
                    <a:pt x="341" y="1283"/>
                  </a:lnTo>
                  <a:lnTo>
                    <a:pt x="349" y="1274"/>
                  </a:lnTo>
                  <a:lnTo>
                    <a:pt x="360" y="1264"/>
                  </a:lnTo>
                  <a:lnTo>
                    <a:pt x="374" y="1256"/>
                  </a:lnTo>
                  <a:lnTo>
                    <a:pt x="386" y="1250"/>
                  </a:lnTo>
                  <a:close/>
                  <a:moveTo>
                    <a:pt x="386" y="1421"/>
                  </a:moveTo>
                  <a:lnTo>
                    <a:pt x="386" y="1441"/>
                  </a:lnTo>
                  <a:lnTo>
                    <a:pt x="383" y="1443"/>
                  </a:lnTo>
                  <a:lnTo>
                    <a:pt x="380" y="1443"/>
                  </a:lnTo>
                  <a:lnTo>
                    <a:pt x="378" y="1441"/>
                  </a:lnTo>
                  <a:lnTo>
                    <a:pt x="377" y="1440"/>
                  </a:lnTo>
                  <a:lnTo>
                    <a:pt x="376" y="1437"/>
                  </a:lnTo>
                  <a:lnTo>
                    <a:pt x="377" y="1432"/>
                  </a:lnTo>
                  <a:lnTo>
                    <a:pt x="380" y="1427"/>
                  </a:lnTo>
                  <a:lnTo>
                    <a:pt x="386" y="1421"/>
                  </a:lnTo>
                  <a:close/>
                  <a:moveTo>
                    <a:pt x="386" y="1515"/>
                  </a:moveTo>
                  <a:lnTo>
                    <a:pt x="386" y="1535"/>
                  </a:lnTo>
                  <a:lnTo>
                    <a:pt x="383" y="1535"/>
                  </a:lnTo>
                  <a:lnTo>
                    <a:pt x="382" y="1535"/>
                  </a:lnTo>
                  <a:lnTo>
                    <a:pt x="379" y="1534"/>
                  </a:lnTo>
                  <a:lnTo>
                    <a:pt x="378" y="1533"/>
                  </a:lnTo>
                  <a:lnTo>
                    <a:pt x="378" y="1530"/>
                  </a:lnTo>
                  <a:lnTo>
                    <a:pt x="379" y="1526"/>
                  </a:lnTo>
                  <a:lnTo>
                    <a:pt x="382" y="1521"/>
                  </a:lnTo>
                  <a:lnTo>
                    <a:pt x="386" y="1515"/>
                  </a:lnTo>
                  <a:close/>
                  <a:moveTo>
                    <a:pt x="105" y="178"/>
                  </a:moveTo>
                  <a:lnTo>
                    <a:pt x="73" y="200"/>
                  </a:lnTo>
                  <a:lnTo>
                    <a:pt x="48" y="218"/>
                  </a:lnTo>
                  <a:lnTo>
                    <a:pt x="38" y="226"/>
                  </a:lnTo>
                  <a:lnTo>
                    <a:pt x="32" y="232"/>
                  </a:lnTo>
                  <a:lnTo>
                    <a:pt x="27" y="237"/>
                  </a:lnTo>
                  <a:lnTo>
                    <a:pt x="27" y="239"/>
                  </a:lnTo>
                  <a:lnTo>
                    <a:pt x="30" y="239"/>
                  </a:lnTo>
                  <a:lnTo>
                    <a:pt x="35" y="237"/>
                  </a:lnTo>
                  <a:lnTo>
                    <a:pt x="43" y="233"/>
                  </a:lnTo>
                  <a:lnTo>
                    <a:pt x="54" y="227"/>
                  </a:lnTo>
                  <a:lnTo>
                    <a:pt x="80" y="212"/>
                  </a:lnTo>
                  <a:lnTo>
                    <a:pt x="112" y="190"/>
                  </a:lnTo>
                  <a:lnTo>
                    <a:pt x="144" y="169"/>
                  </a:lnTo>
                  <a:lnTo>
                    <a:pt x="169" y="151"/>
                  </a:lnTo>
                  <a:lnTo>
                    <a:pt x="178" y="144"/>
                  </a:lnTo>
                  <a:lnTo>
                    <a:pt x="185" y="138"/>
                  </a:lnTo>
                  <a:lnTo>
                    <a:pt x="189" y="133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82" y="133"/>
                  </a:lnTo>
                  <a:lnTo>
                    <a:pt x="174" y="137"/>
                  </a:lnTo>
                  <a:lnTo>
                    <a:pt x="163" y="142"/>
                  </a:lnTo>
                  <a:lnTo>
                    <a:pt x="137" y="158"/>
                  </a:lnTo>
                  <a:lnTo>
                    <a:pt x="105" y="178"/>
                  </a:lnTo>
                  <a:close/>
                  <a:moveTo>
                    <a:pt x="212" y="123"/>
                  </a:moveTo>
                  <a:lnTo>
                    <a:pt x="180" y="144"/>
                  </a:lnTo>
                  <a:lnTo>
                    <a:pt x="155" y="163"/>
                  </a:lnTo>
                  <a:lnTo>
                    <a:pt x="145" y="170"/>
                  </a:lnTo>
                  <a:lnTo>
                    <a:pt x="138" y="176"/>
                  </a:lnTo>
                  <a:lnTo>
                    <a:pt x="133" y="181"/>
                  </a:lnTo>
                  <a:lnTo>
                    <a:pt x="133" y="183"/>
                  </a:lnTo>
                  <a:lnTo>
                    <a:pt x="136" y="183"/>
                  </a:lnTo>
                  <a:lnTo>
                    <a:pt x="140" y="182"/>
                  </a:lnTo>
                  <a:lnTo>
                    <a:pt x="149" y="177"/>
                  </a:lnTo>
                  <a:lnTo>
                    <a:pt x="159" y="172"/>
                  </a:lnTo>
                  <a:lnTo>
                    <a:pt x="187" y="156"/>
                  </a:lnTo>
                  <a:lnTo>
                    <a:pt x="220" y="136"/>
                  </a:lnTo>
                  <a:lnTo>
                    <a:pt x="252" y="114"/>
                  </a:lnTo>
                  <a:lnTo>
                    <a:pt x="277" y="96"/>
                  </a:lnTo>
                  <a:lnTo>
                    <a:pt x="286" y="89"/>
                  </a:lnTo>
                  <a:lnTo>
                    <a:pt x="294" y="83"/>
                  </a:lnTo>
                  <a:lnTo>
                    <a:pt x="298" y="79"/>
                  </a:lnTo>
                  <a:lnTo>
                    <a:pt x="298" y="76"/>
                  </a:lnTo>
                  <a:lnTo>
                    <a:pt x="296" y="76"/>
                  </a:lnTo>
                  <a:lnTo>
                    <a:pt x="290" y="77"/>
                  </a:lnTo>
                  <a:lnTo>
                    <a:pt x="282" y="82"/>
                  </a:lnTo>
                  <a:lnTo>
                    <a:pt x="271" y="87"/>
                  </a:lnTo>
                  <a:lnTo>
                    <a:pt x="244" y="102"/>
                  </a:lnTo>
                  <a:lnTo>
                    <a:pt x="212" y="123"/>
                  </a:lnTo>
                  <a:close/>
                  <a:moveTo>
                    <a:pt x="106" y="207"/>
                  </a:moveTo>
                  <a:lnTo>
                    <a:pt x="76" y="227"/>
                  </a:lnTo>
                  <a:lnTo>
                    <a:pt x="51" y="246"/>
                  </a:lnTo>
                  <a:lnTo>
                    <a:pt x="43" y="253"/>
                  </a:lnTo>
                  <a:lnTo>
                    <a:pt x="36" y="259"/>
                  </a:lnTo>
                  <a:lnTo>
                    <a:pt x="32" y="264"/>
                  </a:lnTo>
                  <a:lnTo>
                    <a:pt x="31" y="266"/>
                  </a:lnTo>
                  <a:lnTo>
                    <a:pt x="33" y="266"/>
                  </a:lnTo>
                  <a:lnTo>
                    <a:pt x="39" y="264"/>
                  </a:lnTo>
                  <a:lnTo>
                    <a:pt x="48" y="260"/>
                  </a:lnTo>
                  <a:lnTo>
                    <a:pt x="57" y="256"/>
                  </a:lnTo>
                  <a:lnTo>
                    <a:pt x="83" y="240"/>
                  </a:lnTo>
                  <a:lnTo>
                    <a:pt x="114" y="220"/>
                  </a:lnTo>
                  <a:lnTo>
                    <a:pt x="145" y="200"/>
                  </a:lnTo>
                  <a:lnTo>
                    <a:pt x="169" y="182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89" y="164"/>
                  </a:lnTo>
                  <a:lnTo>
                    <a:pt x="189" y="162"/>
                  </a:lnTo>
                  <a:lnTo>
                    <a:pt x="187" y="162"/>
                  </a:lnTo>
                  <a:lnTo>
                    <a:pt x="182" y="163"/>
                  </a:lnTo>
                  <a:lnTo>
                    <a:pt x="174" y="166"/>
                  </a:lnTo>
                  <a:lnTo>
                    <a:pt x="163" y="172"/>
                  </a:lnTo>
                  <a:lnTo>
                    <a:pt x="137" y="187"/>
                  </a:lnTo>
                  <a:lnTo>
                    <a:pt x="106" y="207"/>
                  </a:lnTo>
                  <a:close/>
                  <a:moveTo>
                    <a:pt x="214" y="152"/>
                  </a:moveTo>
                  <a:lnTo>
                    <a:pt x="183" y="174"/>
                  </a:lnTo>
                  <a:lnTo>
                    <a:pt x="158" y="191"/>
                  </a:lnTo>
                  <a:lnTo>
                    <a:pt x="149" y="199"/>
                  </a:lnTo>
                  <a:lnTo>
                    <a:pt x="143" y="204"/>
                  </a:lnTo>
                  <a:lnTo>
                    <a:pt x="138" y="209"/>
                  </a:lnTo>
                  <a:lnTo>
                    <a:pt x="138" y="212"/>
                  </a:lnTo>
                  <a:lnTo>
                    <a:pt x="140" y="212"/>
                  </a:lnTo>
                  <a:lnTo>
                    <a:pt x="146" y="210"/>
                  </a:lnTo>
                  <a:lnTo>
                    <a:pt x="153" y="207"/>
                  </a:lnTo>
                  <a:lnTo>
                    <a:pt x="164" y="201"/>
                  </a:lnTo>
                  <a:lnTo>
                    <a:pt x="190" y="185"/>
                  </a:lnTo>
                  <a:lnTo>
                    <a:pt x="222" y="166"/>
                  </a:lnTo>
                  <a:lnTo>
                    <a:pt x="253" y="145"/>
                  </a:lnTo>
                  <a:lnTo>
                    <a:pt x="278" y="127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297" y="111"/>
                  </a:lnTo>
                  <a:lnTo>
                    <a:pt x="298" y="108"/>
                  </a:lnTo>
                  <a:lnTo>
                    <a:pt x="296" y="107"/>
                  </a:lnTo>
                  <a:lnTo>
                    <a:pt x="290" y="109"/>
                  </a:lnTo>
                  <a:lnTo>
                    <a:pt x="282" y="113"/>
                  </a:lnTo>
                  <a:lnTo>
                    <a:pt x="272" y="118"/>
                  </a:lnTo>
                  <a:lnTo>
                    <a:pt x="245" y="133"/>
                  </a:lnTo>
                  <a:lnTo>
                    <a:pt x="214" y="152"/>
                  </a:lnTo>
                  <a:close/>
                  <a:moveTo>
                    <a:pt x="115" y="233"/>
                  </a:moveTo>
                  <a:lnTo>
                    <a:pt x="86" y="253"/>
                  </a:lnTo>
                  <a:lnTo>
                    <a:pt x="63" y="271"/>
                  </a:lnTo>
                  <a:lnTo>
                    <a:pt x="55" y="279"/>
                  </a:lnTo>
                  <a:lnTo>
                    <a:pt x="48" y="284"/>
                  </a:lnTo>
                  <a:lnTo>
                    <a:pt x="44" y="289"/>
                  </a:lnTo>
                  <a:lnTo>
                    <a:pt x="44" y="291"/>
                  </a:lnTo>
                  <a:lnTo>
                    <a:pt x="46" y="292"/>
                  </a:lnTo>
                  <a:lnTo>
                    <a:pt x="51" y="290"/>
                  </a:lnTo>
                  <a:lnTo>
                    <a:pt x="60" y="286"/>
                  </a:lnTo>
                  <a:lnTo>
                    <a:pt x="69" y="282"/>
                  </a:lnTo>
                  <a:lnTo>
                    <a:pt x="94" y="266"/>
                  </a:lnTo>
                  <a:lnTo>
                    <a:pt x="125" y="247"/>
                  </a:lnTo>
                  <a:lnTo>
                    <a:pt x="153" y="227"/>
                  </a:lnTo>
                  <a:lnTo>
                    <a:pt x="177" y="209"/>
                  </a:lnTo>
                  <a:lnTo>
                    <a:pt x="185" y="202"/>
                  </a:lnTo>
                  <a:lnTo>
                    <a:pt x="193" y="197"/>
                  </a:lnTo>
                  <a:lnTo>
                    <a:pt x="196" y="193"/>
                  </a:lnTo>
                  <a:lnTo>
                    <a:pt x="196" y="190"/>
                  </a:lnTo>
                  <a:lnTo>
                    <a:pt x="194" y="190"/>
                  </a:lnTo>
                  <a:lnTo>
                    <a:pt x="189" y="191"/>
                  </a:lnTo>
                  <a:lnTo>
                    <a:pt x="181" y="195"/>
                  </a:lnTo>
                  <a:lnTo>
                    <a:pt x="171" y="200"/>
                  </a:lnTo>
                  <a:lnTo>
                    <a:pt x="146" y="214"/>
                  </a:lnTo>
                  <a:lnTo>
                    <a:pt x="115" y="233"/>
                  </a:lnTo>
                  <a:close/>
                  <a:moveTo>
                    <a:pt x="224" y="181"/>
                  </a:moveTo>
                  <a:lnTo>
                    <a:pt x="194" y="201"/>
                  </a:lnTo>
                  <a:lnTo>
                    <a:pt x="170" y="218"/>
                  </a:lnTo>
                  <a:lnTo>
                    <a:pt x="162" y="226"/>
                  </a:lnTo>
                  <a:lnTo>
                    <a:pt x="155" y="232"/>
                  </a:lnTo>
                  <a:lnTo>
                    <a:pt x="151" y="235"/>
                  </a:lnTo>
                  <a:lnTo>
                    <a:pt x="151" y="238"/>
                  </a:lnTo>
                  <a:lnTo>
                    <a:pt x="153" y="239"/>
                  </a:lnTo>
                  <a:lnTo>
                    <a:pt x="158" y="237"/>
                  </a:lnTo>
                  <a:lnTo>
                    <a:pt x="166" y="234"/>
                  </a:lnTo>
                  <a:lnTo>
                    <a:pt x="177" y="228"/>
                  </a:lnTo>
                  <a:lnTo>
                    <a:pt x="202" y="214"/>
                  </a:lnTo>
                  <a:lnTo>
                    <a:pt x="233" y="195"/>
                  </a:lnTo>
                  <a:lnTo>
                    <a:pt x="263" y="175"/>
                  </a:lnTo>
                  <a:lnTo>
                    <a:pt x="286" y="157"/>
                  </a:lnTo>
                  <a:lnTo>
                    <a:pt x="296" y="150"/>
                  </a:lnTo>
                  <a:lnTo>
                    <a:pt x="302" y="144"/>
                  </a:lnTo>
                  <a:lnTo>
                    <a:pt x="305" y="140"/>
                  </a:lnTo>
                  <a:lnTo>
                    <a:pt x="307" y="138"/>
                  </a:lnTo>
                  <a:lnTo>
                    <a:pt x="304" y="137"/>
                  </a:lnTo>
                  <a:lnTo>
                    <a:pt x="298" y="139"/>
                  </a:lnTo>
                  <a:lnTo>
                    <a:pt x="290" y="142"/>
                  </a:lnTo>
                  <a:lnTo>
                    <a:pt x="281" y="147"/>
                  </a:lnTo>
                  <a:lnTo>
                    <a:pt x="254" y="162"/>
                  </a:lnTo>
                  <a:lnTo>
                    <a:pt x="224" y="181"/>
                  </a:lnTo>
                  <a:close/>
                  <a:moveTo>
                    <a:pt x="133" y="259"/>
                  </a:moveTo>
                  <a:lnTo>
                    <a:pt x="105" y="278"/>
                  </a:lnTo>
                  <a:lnTo>
                    <a:pt x="82" y="296"/>
                  </a:lnTo>
                  <a:lnTo>
                    <a:pt x="74" y="303"/>
                  </a:lnTo>
                  <a:lnTo>
                    <a:pt x="68" y="309"/>
                  </a:lnTo>
                  <a:lnTo>
                    <a:pt x="64" y="313"/>
                  </a:lnTo>
                  <a:lnTo>
                    <a:pt x="64" y="315"/>
                  </a:lnTo>
                  <a:lnTo>
                    <a:pt x="67" y="316"/>
                  </a:lnTo>
                  <a:lnTo>
                    <a:pt x="71" y="315"/>
                  </a:lnTo>
                  <a:lnTo>
                    <a:pt x="79" y="311"/>
                  </a:lnTo>
                  <a:lnTo>
                    <a:pt x="88" y="307"/>
                  </a:lnTo>
                  <a:lnTo>
                    <a:pt x="113" y="292"/>
                  </a:lnTo>
                  <a:lnTo>
                    <a:pt x="142" y="273"/>
                  </a:lnTo>
                  <a:lnTo>
                    <a:pt x="170" y="253"/>
                  </a:lnTo>
                  <a:lnTo>
                    <a:pt x="194" y="237"/>
                  </a:lnTo>
                  <a:lnTo>
                    <a:pt x="202" y="229"/>
                  </a:lnTo>
                  <a:lnTo>
                    <a:pt x="208" y="223"/>
                  </a:lnTo>
                  <a:lnTo>
                    <a:pt x="212" y="220"/>
                  </a:lnTo>
                  <a:lnTo>
                    <a:pt x="212" y="218"/>
                  </a:lnTo>
                  <a:lnTo>
                    <a:pt x="209" y="216"/>
                  </a:lnTo>
                  <a:lnTo>
                    <a:pt x="204" y="219"/>
                  </a:lnTo>
                  <a:lnTo>
                    <a:pt x="196" y="221"/>
                  </a:lnTo>
                  <a:lnTo>
                    <a:pt x="187" y="226"/>
                  </a:lnTo>
                  <a:lnTo>
                    <a:pt x="162" y="240"/>
                  </a:lnTo>
                  <a:lnTo>
                    <a:pt x="133" y="259"/>
                  </a:lnTo>
                  <a:close/>
                  <a:moveTo>
                    <a:pt x="241" y="207"/>
                  </a:moveTo>
                  <a:lnTo>
                    <a:pt x="213" y="226"/>
                  </a:lnTo>
                  <a:lnTo>
                    <a:pt x="190" y="244"/>
                  </a:lnTo>
                  <a:lnTo>
                    <a:pt x="182" y="251"/>
                  </a:lnTo>
                  <a:lnTo>
                    <a:pt x="176" y="257"/>
                  </a:lnTo>
                  <a:lnTo>
                    <a:pt x="172" y="262"/>
                  </a:lnTo>
                  <a:lnTo>
                    <a:pt x="171" y="264"/>
                  </a:lnTo>
                  <a:lnTo>
                    <a:pt x="174" y="264"/>
                  </a:lnTo>
                  <a:lnTo>
                    <a:pt x="180" y="263"/>
                  </a:lnTo>
                  <a:lnTo>
                    <a:pt x="187" y="259"/>
                  </a:lnTo>
                  <a:lnTo>
                    <a:pt x="197" y="254"/>
                  </a:lnTo>
                  <a:lnTo>
                    <a:pt x="222" y="240"/>
                  </a:lnTo>
                  <a:lnTo>
                    <a:pt x="252" y="222"/>
                  </a:lnTo>
                  <a:lnTo>
                    <a:pt x="281" y="202"/>
                  </a:lnTo>
                  <a:lnTo>
                    <a:pt x="303" y="185"/>
                  </a:lnTo>
                  <a:lnTo>
                    <a:pt x="311" y="178"/>
                  </a:lnTo>
                  <a:lnTo>
                    <a:pt x="319" y="172"/>
                  </a:lnTo>
                  <a:lnTo>
                    <a:pt x="322" y="169"/>
                  </a:lnTo>
                  <a:lnTo>
                    <a:pt x="322" y="166"/>
                  </a:lnTo>
                  <a:lnTo>
                    <a:pt x="320" y="165"/>
                  </a:lnTo>
                  <a:lnTo>
                    <a:pt x="314" y="166"/>
                  </a:lnTo>
                  <a:lnTo>
                    <a:pt x="307" y="170"/>
                  </a:lnTo>
                  <a:lnTo>
                    <a:pt x="297" y="175"/>
                  </a:lnTo>
                  <a:lnTo>
                    <a:pt x="271" y="188"/>
                  </a:lnTo>
                  <a:lnTo>
                    <a:pt x="241" y="207"/>
                  </a:lnTo>
                  <a:close/>
                  <a:moveTo>
                    <a:pt x="158" y="283"/>
                  </a:moveTo>
                  <a:lnTo>
                    <a:pt x="131" y="302"/>
                  </a:lnTo>
                  <a:lnTo>
                    <a:pt x="109" y="319"/>
                  </a:lnTo>
                  <a:lnTo>
                    <a:pt x="101" y="326"/>
                  </a:lnTo>
                  <a:lnTo>
                    <a:pt x="95" y="332"/>
                  </a:lnTo>
                  <a:lnTo>
                    <a:pt x="92" y="336"/>
                  </a:lnTo>
                  <a:lnTo>
                    <a:pt x="92" y="339"/>
                  </a:lnTo>
                  <a:lnTo>
                    <a:pt x="94" y="339"/>
                  </a:lnTo>
                  <a:lnTo>
                    <a:pt x="99" y="338"/>
                  </a:lnTo>
                  <a:lnTo>
                    <a:pt x="106" y="334"/>
                  </a:lnTo>
                  <a:lnTo>
                    <a:pt x="115" y="329"/>
                  </a:lnTo>
                  <a:lnTo>
                    <a:pt x="139" y="316"/>
                  </a:lnTo>
                  <a:lnTo>
                    <a:pt x="168" y="298"/>
                  </a:lnTo>
                  <a:lnTo>
                    <a:pt x="195" y="279"/>
                  </a:lnTo>
                  <a:lnTo>
                    <a:pt x="218" y="263"/>
                  </a:lnTo>
                  <a:lnTo>
                    <a:pt x="226" y="256"/>
                  </a:lnTo>
                  <a:lnTo>
                    <a:pt x="232" y="250"/>
                  </a:lnTo>
                  <a:lnTo>
                    <a:pt x="234" y="246"/>
                  </a:lnTo>
                  <a:lnTo>
                    <a:pt x="235" y="243"/>
                  </a:lnTo>
                  <a:lnTo>
                    <a:pt x="233" y="243"/>
                  </a:lnTo>
                  <a:lnTo>
                    <a:pt x="227" y="244"/>
                  </a:lnTo>
                  <a:lnTo>
                    <a:pt x="220" y="247"/>
                  </a:lnTo>
                  <a:lnTo>
                    <a:pt x="210" y="251"/>
                  </a:lnTo>
                  <a:lnTo>
                    <a:pt x="187" y="265"/>
                  </a:lnTo>
                  <a:lnTo>
                    <a:pt x="158" y="283"/>
                  </a:lnTo>
                  <a:close/>
                  <a:moveTo>
                    <a:pt x="82" y="355"/>
                  </a:moveTo>
                  <a:lnTo>
                    <a:pt x="56" y="374"/>
                  </a:lnTo>
                  <a:lnTo>
                    <a:pt x="36" y="391"/>
                  </a:lnTo>
                  <a:lnTo>
                    <a:pt x="27" y="398"/>
                  </a:lnTo>
                  <a:lnTo>
                    <a:pt x="23" y="403"/>
                  </a:lnTo>
                  <a:lnTo>
                    <a:pt x="19" y="408"/>
                  </a:lnTo>
                  <a:lnTo>
                    <a:pt x="19" y="410"/>
                  </a:lnTo>
                  <a:lnTo>
                    <a:pt x="22" y="411"/>
                  </a:lnTo>
                  <a:lnTo>
                    <a:pt x="26" y="410"/>
                  </a:lnTo>
                  <a:lnTo>
                    <a:pt x="33" y="406"/>
                  </a:lnTo>
                  <a:lnTo>
                    <a:pt x="43" y="402"/>
                  </a:lnTo>
                  <a:lnTo>
                    <a:pt x="66" y="389"/>
                  </a:lnTo>
                  <a:lnTo>
                    <a:pt x="93" y="371"/>
                  </a:lnTo>
                  <a:lnTo>
                    <a:pt x="119" y="353"/>
                  </a:lnTo>
                  <a:lnTo>
                    <a:pt x="139" y="336"/>
                  </a:lnTo>
                  <a:lnTo>
                    <a:pt x="147" y="329"/>
                  </a:lnTo>
                  <a:lnTo>
                    <a:pt x="152" y="324"/>
                  </a:lnTo>
                  <a:lnTo>
                    <a:pt x="156" y="320"/>
                  </a:lnTo>
                  <a:lnTo>
                    <a:pt x="156" y="317"/>
                  </a:lnTo>
                  <a:lnTo>
                    <a:pt x="153" y="316"/>
                  </a:lnTo>
                  <a:lnTo>
                    <a:pt x="149" y="317"/>
                  </a:lnTo>
                  <a:lnTo>
                    <a:pt x="142" y="321"/>
                  </a:lnTo>
                  <a:lnTo>
                    <a:pt x="132" y="326"/>
                  </a:lnTo>
                  <a:lnTo>
                    <a:pt x="109" y="339"/>
                  </a:lnTo>
                  <a:lnTo>
                    <a:pt x="82" y="355"/>
                  </a:lnTo>
                  <a:close/>
                  <a:moveTo>
                    <a:pt x="269" y="232"/>
                  </a:moveTo>
                  <a:lnTo>
                    <a:pt x="240" y="251"/>
                  </a:lnTo>
                  <a:lnTo>
                    <a:pt x="218" y="269"/>
                  </a:lnTo>
                  <a:lnTo>
                    <a:pt x="210" y="275"/>
                  </a:lnTo>
                  <a:lnTo>
                    <a:pt x="204" y="281"/>
                  </a:lnTo>
                  <a:lnTo>
                    <a:pt x="201" y="285"/>
                  </a:lnTo>
                  <a:lnTo>
                    <a:pt x="200" y="288"/>
                  </a:lnTo>
                  <a:lnTo>
                    <a:pt x="203" y="289"/>
                  </a:lnTo>
                  <a:lnTo>
                    <a:pt x="208" y="288"/>
                  </a:lnTo>
                  <a:lnTo>
                    <a:pt x="215" y="284"/>
                  </a:lnTo>
                  <a:lnTo>
                    <a:pt x="225" y="279"/>
                  </a:lnTo>
                  <a:lnTo>
                    <a:pt x="250" y="266"/>
                  </a:lnTo>
                  <a:lnTo>
                    <a:pt x="278" y="248"/>
                  </a:lnTo>
                  <a:lnTo>
                    <a:pt x="307" y="229"/>
                  </a:lnTo>
                  <a:lnTo>
                    <a:pt x="328" y="213"/>
                  </a:lnTo>
                  <a:lnTo>
                    <a:pt x="336" y="206"/>
                  </a:lnTo>
                  <a:lnTo>
                    <a:pt x="342" y="200"/>
                  </a:lnTo>
                  <a:lnTo>
                    <a:pt x="346" y="196"/>
                  </a:lnTo>
                  <a:lnTo>
                    <a:pt x="346" y="193"/>
                  </a:lnTo>
                  <a:lnTo>
                    <a:pt x="343" y="193"/>
                  </a:lnTo>
                  <a:lnTo>
                    <a:pt x="339" y="194"/>
                  </a:lnTo>
                  <a:lnTo>
                    <a:pt x="330" y="196"/>
                  </a:lnTo>
                  <a:lnTo>
                    <a:pt x="321" y="201"/>
                  </a:lnTo>
                  <a:lnTo>
                    <a:pt x="297" y="214"/>
                  </a:lnTo>
                  <a:lnTo>
                    <a:pt x="269" y="232"/>
                  </a:lnTo>
                  <a:close/>
                  <a:moveTo>
                    <a:pt x="191" y="305"/>
                  </a:moveTo>
                  <a:lnTo>
                    <a:pt x="165" y="324"/>
                  </a:lnTo>
                  <a:lnTo>
                    <a:pt x="144" y="341"/>
                  </a:lnTo>
                  <a:lnTo>
                    <a:pt x="136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7" y="360"/>
                  </a:lnTo>
                  <a:lnTo>
                    <a:pt x="130" y="361"/>
                  </a:lnTo>
                  <a:lnTo>
                    <a:pt x="134" y="360"/>
                  </a:lnTo>
                  <a:lnTo>
                    <a:pt x="142" y="357"/>
                  </a:lnTo>
                  <a:lnTo>
                    <a:pt x="151" y="353"/>
                  </a:lnTo>
                  <a:lnTo>
                    <a:pt x="174" y="340"/>
                  </a:lnTo>
                  <a:lnTo>
                    <a:pt x="202" y="322"/>
                  </a:lnTo>
                  <a:lnTo>
                    <a:pt x="228" y="303"/>
                  </a:lnTo>
                  <a:lnTo>
                    <a:pt x="250" y="286"/>
                  </a:lnTo>
                  <a:lnTo>
                    <a:pt x="257" y="281"/>
                  </a:lnTo>
                  <a:lnTo>
                    <a:pt x="263" y="275"/>
                  </a:lnTo>
                  <a:lnTo>
                    <a:pt x="266" y="271"/>
                  </a:lnTo>
                  <a:lnTo>
                    <a:pt x="266" y="267"/>
                  </a:lnTo>
                  <a:lnTo>
                    <a:pt x="264" y="267"/>
                  </a:lnTo>
                  <a:lnTo>
                    <a:pt x="259" y="269"/>
                  </a:lnTo>
                  <a:lnTo>
                    <a:pt x="252" y="271"/>
                  </a:lnTo>
                  <a:lnTo>
                    <a:pt x="243" y="276"/>
                  </a:lnTo>
                  <a:lnTo>
                    <a:pt x="219" y="289"/>
                  </a:lnTo>
                  <a:lnTo>
                    <a:pt x="191" y="305"/>
                  </a:lnTo>
                  <a:close/>
                  <a:moveTo>
                    <a:pt x="123" y="377"/>
                  </a:moveTo>
                  <a:lnTo>
                    <a:pt x="98" y="395"/>
                  </a:lnTo>
                  <a:lnTo>
                    <a:pt x="77" y="411"/>
                  </a:lnTo>
                  <a:lnTo>
                    <a:pt x="70" y="417"/>
                  </a:lnTo>
                  <a:lnTo>
                    <a:pt x="64" y="423"/>
                  </a:lnTo>
                  <a:lnTo>
                    <a:pt x="62" y="428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69" y="429"/>
                  </a:lnTo>
                  <a:lnTo>
                    <a:pt x="76" y="427"/>
                  </a:lnTo>
                  <a:lnTo>
                    <a:pt x="85" y="422"/>
                  </a:lnTo>
                  <a:lnTo>
                    <a:pt x="107" y="410"/>
                  </a:lnTo>
                  <a:lnTo>
                    <a:pt x="133" y="393"/>
                  </a:lnTo>
                  <a:lnTo>
                    <a:pt x="158" y="374"/>
                  </a:lnTo>
                  <a:lnTo>
                    <a:pt x="178" y="359"/>
                  </a:lnTo>
                  <a:lnTo>
                    <a:pt x="185" y="352"/>
                  </a:lnTo>
                  <a:lnTo>
                    <a:pt x="191" y="347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1" y="339"/>
                  </a:lnTo>
                  <a:lnTo>
                    <a:pt x="187" y="340"/>
                  </a:lnTo>
                  <a:lnTo>
                    <a:pt x="180" y="344"/>
                  </a:lnTo>
                  <a:lnTo>
                    <a:pt x="171" y="347"/>
                  </a:lnTo>
                  <a:lnTo>
                    <a:pt x="149" y="360"/>
                  </a:lnTo>
                  <a:lnTo>
                    <a:pt x="123" y="377"/>
                  </a:lnTo>
                  <a:close/>
                  <a:moveTo>
                    <a:pt x="303" y="257"/>
                  </a:moveTo>
                  <a:lnTo>
                    <a:pt x="276" y="276"/>
                  </a:lnTo>
                  <a:lnTo>
                    <a:pt x="254" y="292"/>
                  </a:lnTo>
                  <a:lnTo>
                    <a:pt x="246" y="298"/>
                  </a:lnTo>
                  <a:lnTo>
                    <a:pt x="241" y="304"/>
                  </a:lnTo>
                  <a:lnTo>
                    <a:pt x="238" y="309"/>
                  </a:lnTo>
                  <a:lnTo>
                    <a:pt x="238" y="311"/>
                  </a:lnTo>
                  <a:lnTo>
                    <a:pt x="240" y="313"/>
                  </a:lnTo>
                  <a:lnTo>
                    <a:pt x="245" y="311"/>
                  </a:lnTo>
                  <a:lnTo>
                    <a:pt x="252" y="308"/>
                  </a:lnTo>
                  <a:lnTo>
                    <a:pt x="262" y="304"/>
                  </a:lnTo>
                  <a:lnTo>
                    <a:pt x="285" y="291"/>
                  </a:lnTo>
                  <a:lnTo>
                    <a:pt x="314" y="273"/>
                  </a:lnTo>
                  <a:lnTo>
                    <a:pt x="340" y="256"/>
                  </a:lnTo>
                  <a:lnTo>
                    <a:pt x="361" y="239"/>
                  </a:lnTo>
                  <a:lnTo>
                    <a:pt x="370" y="232"/>
                  </a:lnTo>
                  <a:lnTo>
                    <a:pt x="376" y="227"/>
                  </a:lnTo>
                  <a:lnTo>
                    <a:pt x="378" y="222"/>
                  </a:lnTo>
                  <a:lnTo>
                    <a:pt x="379" y="220"/>
                  </a:lnTo>
                  <a:lnTo>
                    <a:pt x="377" y="219"/>
                  </a:lnTo>
                  <a:lnTo>
                    <a:pt x="371" y="220"/>
                  </a:lnTo>
                  <a:lnTo>
                    <a:pt x="364" y="222"/>
                  </a:lnTo>
                  <a:lnTo>
                    <a:pt x="354" y="227"/>
                  </a:lnTo>
                  <a:lnTo>
                    <a:pt x="330" y="239"/>
                  </a:lnTo>
                  <a:lnTo>
                    <a:pt x="303" y="257"/>
                  </a:lnTo>
                  <a:close/>
                  <a:moveTo>
                    <a:pt x="61" y="444"/>
                  </a:moveTo>
                  <a:lnTo>
                    <a:pt x="37" y="462"/>
                  </a:lnTo>
                  <a:lnTo>
                    <a:pt x="18" y="478"/>
                  </a:lnTo>
                  <a:lnTo>
                    <a:pt x="11" y="485"/>
                  </a:lnTo>
                  <a:lnTo>
                    <a:pt x="6" y="490"/>
                  </a:lnTo>
                  <a:lnTo>
                    <a:pt x="4" y="494"/>
                  </a:lnTo>
                  <a:lnTo>
                    <a:pt x="3" y="497"/>
                  </a:lnTo>
                  <a:lnTo>
                    <a:pt x="5" y="498"/>
                  </a:lnTo>
                  <a:lnTo>
                    <a:pt x="10" y="497"/>
                  </a:lnTo>
                  <a:lnTo>
                    <a:pt x="17" y="494"/>
                  </a:lnTo>
                  <a:lnTo>
                    <a:pt x="25" y="490"/>
                  </a:lnTo>
                  <a:lnTo>
                    <a:pt x="46" y="478"/>
                  </a:lnTo>
                  <a:lnTo>
                    <a:pt x="71" y="461"/>
                  </a:lnTo>
                  <a:lnTo>
                    <a:pt x="96" y="443"/>
                  </a:lnTo>
                  <a:lnTo>
                    <a:pt x="115" y="428"/>
                  </a:lnTo>
                  <a:lnTo>
                    <a:pt x="123" y="422"/>
                  </a:lnTo>
                  <a:lnTo>
                    <a:pt x="127" y="416"/>
                  </a:lnTo>
                  <a:lnTo>
                    <a:pt x="130" y="412"/>
                  </a:lnTo>
                  <a:lnTo>
                    <a:pt x="130" y="409"/>
                  </a:lnTo>
                  <a:lnTo>
                    <a:pt x="127" y="409"/>
                  </a:lnTo>
                  <a:lnTo>
                    <a:pt x="123" y="410"/>
                  </a:lnTo>
                  <a:lnTo>
                    <a:pt x="117" y="412"/>
                  </a:lnTo>
                  <a:lnTo>
                    <a:pt x="108" y="416"/>
                  </a:lnTo>
                  <a:lnTo>
                    <a:pt x="87" y="428"/>
                  </a:lnTo>
                  <a:lnTo>
                    <a:pt x="61" y="444"/>
                  </a:lnTo>
                  <a:close/>
                  <a:moveTo>
                    <a:pt x="233" y="328"/>
                  </a:moveTo>
                  <a:lnTo>
                    <a:pt x="207" y="346"/>
                  </a:lnTo>
                  <a:lnTo>
                    <a:pt x="187" y="363"/>
                  </a:lnTo>
                  <a:lnTo>
                    <a:pt x="180" y="370"/>
                  </a:lnTo>
                  <a:lnTo>
                    <a:pt x="174" y="374"/>
                  </a:lnTo>
                  <a:lnTo>
                    <a:pt x="171" y="379"/>
                  </a:lnTo>
                  <a:lnTo>
                    <a:pt x="171" y="382"/>
                  </a:lnTo>
                  <a:lnTo>
                    <a:pt x="174" y="383"/>
                  </a:lnTo>
                  <a:lnTo>
                    <a:pt x="178" y="382"/>
                  </a:lnTo>
                  <a:lnTo>
                    <a:pt x="185" y="379"/>
                  </a:lnTo>
                  <a:lnTo>
                    <a:pt x="195" y="374"/>
                  </a:lnTo>
                  <a:lnTo>
                    <a:pt x="218" y="363"/>
                  </a:lnTo>
                  <a:lnTo>
                    <a:pt x="244" y="346"/>
                  </a:lnTo>
                  <a:lnTo>
                    <a:pt x="270" y="327"/>
                  </a:lnTo>
                  <a:lnTo>
                    <a:pt x="290" y="311"/>
                  </a:lnTo>
                  <a:lnTo>
                    <a:pt x="297" y="304"/>
                  </a:lnTo>
                  <a:lnTo>
                    <a:pt x="303" y="300"/>
                  </a:lnTo>
                  <a:lnTo>
                    <a:pt x="305" y="295"/>
                  </a:lnTo>
                  <a:lnTo>
                    <a:pt x="305" y="292"/>
                  </a:lnTo>
                  <a:lnTo>
                    <a:pt x="303" y="291"/>
                  </a:lnTo>
                  <a:lnTo>
                    <a:pt x="298" y="292"/>
                  </a:lnTo>
                  <a:lnTo>
                    <a:pt x="291" y="295"/>
                  </a:lnTo>
                  <a:lnTo>
                    <a:pt x="283" y="300"/>
                  </a:lnTo>
                  <a:lnTo>
                    <a:pt x="260" y="311"/>
                  </a:lnTo>
                  <a:lnTo>
                    <a:pt x="233" y="328"/>
                  </a:lnTo>
                  <a:close/>
                  <a:moveTo>
                    <a:pt x="171" y="397"/>
                  </a:moveTo>
                  <a:lnTo>
                    <a:pt x="146" y="415"/>
                  </a:lnTo>
                  <a:lnTo>
                    <a:pt x="127" y="430"/>
                  </a:lnTo>
                  <a:lnTo>
                    <a:pt x="120" y="437"/>
                  </a:lnTo>
                  <a:lnTo>
                    <a:pt x="115" y="442"/>
                  </a:lnTo>
                  <a:lnTo>
                    <a:pt x="112" y="447"/>
                  </a:lnTo>
                  <a:lnTo>
                    <a:pt x="112" y="449"/>
                  </a:lnTo>
                  <a:lnTo>
                    <a:pt x="114" y="450"/>
                  </a:lnTo>
                  <a:lnTo>
                    <a:pt x="119" y="449"/>
                  </a:lnTo>
                  <a:lnTo>
                    <a:pt x="126" y="447"/>
                  </a:lnTo>
                  <a:lnTo>
                    <a:pt x="134" y="442"/>
                  </a:lnTo>
                  <a:lnTo>
                    <a:pt x="156" y="430"/>
                  </a:lnTo>
                  <a:lnTo>
                    <a:pt x="182" y="414"/>
                  </a:lnTo>
                  <a:lnTo>
                    <a:pt x="207" y="397"/>
                  </a:lnTo>
                  <a:lnTo>
                    <a:pt x="226" y="382"/>
                  </a:lnTo>
                  <a:lnTo>
                    <a:pt x="233" y="374"/>
                  </a:lnTo>
                  <a:lnTo>
                    <a:pt x="238" y="368"/>
                  </a:lnTo>
                  <a:lnTo>
                    <a:pt x="241" y="365"/>
                  </a:lnTo>
                  <a:lnTo>
                    <a:pt x="241" y="363"/>
                  </a:lnTo>
                  <a:lnTo>
                    <a:pt x="239" y="361"/>
                  </a:lnTo>
                  <a:lnTo>
                    <a:pt x="234" y="363"/>
                  </a:lnTo>
                  <a:lnTo>
                    <a:pt x="227" y="365"/>
                  </a:lnTo>
                  <a:lnTo>
                    <a:pt x="219" y="368"/>
                  </a:lnTo>
                  <a:lnTo>
                    <a:pt x="196" y="380"/>
                  </a:lnTo>
                  <a:lnTo>
                    <a:pt x="171" y="397"/>
                  </a:lnTo>
                  <a:close/>
                  <a:moveTo>
                    <a:pt x="127" y="480"/>
                  </a:moveTo>
                  <a:lnTo>
                    <a:pt x="151" y="464"/>
                  </a:lnTo>
                  <a:lnTo>
                    <a:pt x="169" y="448"/>
                  </a:lnTo>
                  <a:lnTo>
                    <a:pt x="176" y="442"/>
                  </a:lnTo>
                  <a:lnTo>
                    <a:pt x="181" y="436"/>
                  </a:lnTo>
                  <a:lnTo>
                    <a:pt x="183" y="433"/>
                  </a:lnTo>
                  <a:lnTo>
                    <a:pt x="183" y="430"/>
                  </a:lnTo>
                  <a:lnTo>
                    <a:pt x="181" y="429"/>
                  </a:lnTo>
                  <a:lnTo>
                    <a:pt x="176" y="430"/>
                  </a:lnTo>
                  <a:lnTo>
                    <a:pt x="170" y="433"/>
                  </a:lnTo>
                  <a:lnTo>
                    <a:pt x="162" y="436"/>
                  </a:lnTo>
                  <a:lnTo>
                    <a:pt x="140" y="447"/>
                  </a:lnTo>
                  <a:lnTo>
                    <a:pt x="117" y="464"/>
                  </a:lnTo>
                  <a:lnTo>
                    <a:pt x="93" y="480"/>
                  </a:lnTo>
                  <a:lnTo>
                    <a:pt x="74" y="496"/>
                  </a:lnTo>
                  <a:lnTo>
                    <a:pt x="68" y="502"/>
                  </a:lnTo>
                  <a:lnTo>
                    <a:pt x="63" y="507"/>
                  </a:lnTo>
                  <a:lnTo>
                    <a:pt x="61" y="511"/>
                  </a:lnTo>
                  <a:lnTo>
                    <a:pt x="61" y="515"/>
                  </a:lnTo>
                  <a:lnTo>
                    <a:pt x="63" y="515"/>
                  </a:lnTo>
                  <a:lnTo>
                    <a:pt x="67" y="515"/>
                  </a:lnTo>
                  <a:lnTo>
                    <a:pt x="74" y="512"/>
                  </a:lnTo>
                  <a:lnTo>
                    <a:pt x="82" y="507"/>
                  </a:lnTo>
                  <a:lnTo>
                    <a:pt x="102" y="497"/>
                  </a:lnTo>
                  <a:lnTo>
                    <a:pt x="127" y="480"/>
                  </a:lnTo>
                  <a:close/>
                  <a:moveTo>
                    <a:pt x="283" y="351"/>
                  </a:moveTo>
                  <a:lnTo>
                    <a:pt x="258" y="368"/>
                  </a:lnTo>
                  <a:lnTo>
                    <a:pt x="238" y="384"/>
                  </a:lnTo>
                  <a:lnTo>
                    <a:pt x="231" y="391"/>
                  </a:lnTo>
                  <a:lnTo>
                    <a:pt x="226" y="396"/>
                  </a:lnTo>
                  <a:lnTo>
                    <a:pt x="224" y="401"/>
                  </a:lnTo>
                  <a:lnTo>
                    <a:pt x="224" y="403"/>
                  </a:lnTo>
                  <a:lnTo>
                    <a:pt x="226" y="404"/>
                  </a:lnTo>
                  <a:lnTo>
                    <a:pt x="231" y="403"/>
                  </a:lnTo>
                  <a:lnTo>
                    <a:pt x="238" y="401"/>
                  </a:lnTo>
                  <a:lnTo>
                    <a:pt x="246" y="397"/>
                  </a:lnTo>
                  <a:lnTo>
                    <a:pt x="269" y="385"/>
                  </a:lnTo>
                  <a:lnTo>
                    <a:pt x="294" y="368"/>
                  </a:lnTo>
                  <a:lnTo>
                    <a:pt x="320" y="351"/>
                  </a:lnTo>
                  <a:lnTo>
                    <a:pt x="339" y="335"/>
                  </a:lnTo>
                  <a:lnTo>
                    <a:pt x="346" y="329"/>
                  </a:lnTo>
                  <a:lnTo>
                    <a:pt x="351" y="323"/>
                  </a:lnTo>
                  <a:lnTo>
                    <a:pt x="354" y="319"/>
                  </a:lnTo>
                  <a:lnTo>
                    <a:pt x="354" y="316"/>
                  </a:lnTo>
                  <a:lnTo>
                    <a:pt x="352" y="315"/>
                  </a:lnTo>
                  <a:lnTo>
                    <a:pt x="347" y="316"/>
                  </a:lnTo>
                  <a:lnTo>
                    <a:pt x="340" y="319"/>
                  </a:lnTo>
                  <a:lnTo>
                    <a:pt x="330" y="322"/>
                  </a:lnTo>
                  <a:lnTo>
                    <a:pt x="309" y="334"/>
                  </a:lnTo>
                  <a:lnTo>
                    <a:pt x="283" y="351"/>
                  </a:lnTo>
                  <a:close/>
                  <a:moveTo>
                    <a:pt x="80" y="544"/>
                  </a:moveTo>
                  <a:lnTo>
                    <a:pt x="102" y="528"/>
                  </a:lnTo>
                  <a:lnTo>
                    <a:pt x="119" y="512"/>
                  </a:lnTo>
                  <a:lnTo>
                    <a:pt x="126" y="506"/>
                  </a:lnTo>
                  <a:lnTo>
                    <a:pt x="131" y="502"/>
                  </a:lnTo>
                  <a:lnTo>
                    <a:pt x="133" y="497"/>
                  </a:lnTo>
                  <a:lnTo>
                    <a:pt x="133" y="494"/>
                  </a:lnTo>
                  <a:lnTo>
                    <a:pt x="131" y="493"/>
                  </a:lnTo>
                  <a:lnTo>
                    <a:pt x="126" y="494"/>
                  </a:lnTo>
                  <a:lnTo>
                    <a:pt x="120" y="497"/>
                  </a:lnTo>
                  <a:lnTo>
                    <a:pt x="112" y="500"/>
                  </a:lnTo>
                  <a:lnTo>
                    <a:pt x="92" y="512"/>
                  </a:lnTo>
                  <a:lnTo>
                    <a:pt x="69" y="526"/>
                  </a:lnTo>
                  <a:lnTo>
                    <a:pt x="46" y="543"/>
                  </a:lnTo>
                  <a:lnTo>
                    <a:pt x="29" y="559"/>
                  </a:lnTo>
                  <a:lnTo>
                    <a:pt x="23" y="564"/>
                  </a:lnTo>
                  <a:lnTo>
                    <a:pt x="18" y="570"/>
                  </a:lnTo>
                  <a:lnTo>
                    <a:pt x="16" y="574"/>
                  </a:lnTo>
                  <a:lnTo>
                    <a:pt x="16" y="576"/>
                  </a:lnTo>
                  <a:lnTo>
                    <a:pt x="18" y="578"/>
                  </a:lnTo>
                  <a:lnTo>
                    <a:pt x="22" y="576"/>
                  </a:lnTo>
                  <a:lnTo>
                    <a:pt x="29" y="574"/>
                  </a:lnTo>
                  <a:lnTo>
                    <a:pt x="36" y="570"/>
                  </a:lnTo>
                  <a:lnTo>
                    <a:pt x="56" y="560"/>
                  </a:lnTo>
                  <a:lnTo>
                    <a:pt x="80" y="544"/>
                  </a:lnTo>
                  <a:close/>
                  <a:moveTo>
                    <a:pt x="239" y="436"/>
                  </a:moveTo>
                  <a:lnTo>
                    <a:pt x="263" y="418"/>
                  </a:lnTo>
                  <a:lnTo>
                    <a:pt x="282" y="403"/>
                  </a:lnTo>
                  <a:lnTo>
                    <a:pt x="289" y="397"/>
                  </a:lnTo>
                  <a:lnTo>
                    <a:pt x="294" y="391"/>
                  </a:lnTo>
                  <a:lnTo>
                    <a:pt x="296" y="387"/>
                  </a:lnTo>
                  <a:lnTo>
                    <a:pt x="296" y="385"/>
                  </a:lnTo>
                  <a:lnTo>
                    <a:pt x="294" y="384"/>
                  </a:lnTo>
                  <a:lnTo>
                    <a:pt x="289" y="384"/>
                  </a:lnTo>
                  <a:lnTo>
                    <a:pt x="282" y="386"/>
                  </a:lnTo>
                  <a:lnTo>
                    <a:pt x="273" y="391"/>
                  </a:lnTo>
                  <a:lnTo>
                    <a:pt x="252" y="402"/>
                  </a:lnTo>
                  <a:lnTo>
                    <a:pt x="228" y="417"/>
                  </a:lnTo>
                  <a:lnTo>
                    <a:pt x="203" y="435"/>
                  </a:lnTo>
                  <a:lnTo>
                    <a:pt x="185" y="450"/>
                  </a:lnTo>
                  <a:lnTo>
                    <a:pt x="178" y="456"/>
                  </a:lnTo>
                  <a:lnTo>
                    <a:pt x="174" y="462"/>
                  </a:lnTo>
                  <a:lnTo>
                    <a:pt x="171" y="466"/>
                  </a:lnTo>
                  <a:lnTo>
                    <a:pt x="171" y="468"/>
                  </a:lnTo>
                  <a:lnTo>
                    <a:pt x="174" y="469"/>
                  </a:lnTo>
                  <a:lnTo>
                    <a:pt x="178" y="469"/>
                  </a:lnTo>
                  <a:lnTo>
                    <a:pt x="184" y="467"/>
                  </a:lnTo>
                  <a:lnTo>
                    <a:pt x="193" y="462"/>
                  </a:lnTo>
                  <a:lnTo>
                    <a:pt x="214" y="452"/>
                  </a:lnTo>
                  <a:lnTo>
                    <a:pt x="239" y="436"/>
                  </a:lnTo>
                  <a:close/>
                  <a:moveTo>
                    <a:pt x="191" y="500"/>
                  </a:moveTo>
                  <a:lnTo>
                    <a:pt x="214" y="484"/>
                  </a:lnTo>
                  <a:lnTo>
                    <a:pt x="232" y="468"/>
                  </a:lnTo>
                  <a:lnTo>
                    <a:pt x="238" y="462"/>
                  </a:lnTo>
                  <a:lnTo>
                    <a:pt x="243" y="458"/>
                  </a:lnTo>
                  <a:lnTo>
                    <a:pt x="245" y="453"/>
                  </a:lnTo>
                  <a:lnTo>
                    <a:pt x="245" y="450"/>
                  </a:lnTo>
                  <a:lnTo>
                    <a:pt x="243" y="449"/>
                  </a:lnTo>
                  <a:lnTo>
                    <a:pt x="238" y="450"/>
                  </a:lnTo>
                  <a:lnTo>
                    <a:pt x="232" y="453"/>
                  </a:lnTo>
                  <a:lnTo>
                    <a:pt x="224" y="456"/>
                  </a:lnTo>
                  <a:lnTo>
                    <a:pt x="203" y="467"/>
                  </a:lnTo>
                  <a:lnTo>
                    <a:pt x="180" y="483"/>
                  </a:lnTo>
                  <a:lnTo>
                    <a:pt x="157" y="499"/>
                  </a:lnTo>
                  <a:lnTo>
                    <a:pt x="139" y="513"/>
                  </a:lnTo>
                  <a:lnTo>
                    <a:pt x="133" y="521"/>
                  </a:lnTo>
                  <a:lnTo>
                    <a:pt x="128" y="525"/>
                  </a:lnTo>
                  <a:lnTo>
                    <a:pt x="126" y="529"/>
                  </a:lnTo>
                  <a:lnTo>
                    <a:pt x="126" y="532"/>
                  </a:lnTo>
                  <a:lnTo>
                    <a:pt x="128" y="534"/>
                  </a:lnTo>
                  <a:lnTo>
                    <a:pt x="132" y="532"/>
                  </a:lnTo>
                  <a:lnTo>
                    <a:pt x="139" y="530"/>
                  </a:lnTo>
                  <a:lnTo>
                    <a:pt x="147" y="526"/>
                  </a:lnTo>
                  <a:lnTo>
                    <a:pt x="168" y="516"/>
                  </a:lnTo>
                  <a:lnTo>
                    <a:pt x="191" y="500"/>
                  </a:lnTo>
                  <a:close/>
                  <a:moveTo>
                    <a:pt x="150" y="562"/>
                  </a:moveTo>
                  <a:lnTo>
                    <a:pt x="171" y="547"/>
                  </a:lnTo>
                  <a:lnTo>
                    <a:pt x="189" y="532"/>
                  </a:lnTo>
                  <a:lnTo>
                    <a:pt x="195" y="525"/>
                  </a:lnTo>
                  <a:lnTo>
                    <a:pt x="199" y="521"/>
                  </a:lnTo>
                  <a:lnTo>
                    <a:pt x="201" y="517"/>
                  </a:lnTo>
                  <a:lnTo>
                    <a:pt x="201" y="513"/>
                  </a:lnTo>
                  <a:lnTo>
                    <a:pt x="199" y="513"/>
                  </a:lnTo>
                  <a:lnTo>
                    <a:pt x="195" y="513"/>
                  </a:lnTo>
                  <a:lnTo>
                    <a:pt x="188" y="516"/>
                  </a:lnTo>
                  <a:lnTo>
                    <a:pt x="181" y="519"/>
                  </a:lnTo>
                  <a:lnTo>
                    <a:pt x="162" y="530"/>
                  </a:lnTo>
                  <a:lnTo>
                    <a:pt x="139" y="544"/>
                  </a:lnTo>
                  <a:lnTo>
                    <a:pt x="117" y="560"/>
                  </a:lnTo>
                  <a:lnTo>
                    <a:pt x="100" y="575"/>
                  </a:lnTo>
                  <a:lnTo>
                    <a:pt x="94" y="581"/>
                  </a:lnTo>
                  <a:lnTo>
                    <a:pt x="89" y="586"/>
                  </a:lnTo>
                  <a:lnTo>
                    <a:pt x="87" y="591"/>
                  </a:lnTo>
                  <a:lnTo>
                    <a:pt x="87" y="593"/>
                  </a:lnTo>
                  <a:lnTo>
                    <a:pt x="89" y="594"/>
                  </a:lnTo>
                  <a:lnTo>
                    <a:pt x="94" y="593"/>
                  </a:lnTo>
                  <a:lnTo>
                    <a:pt x="100" y="592"/>
                  </a:lnTo>
                  <a:lnTo>
                    <a:pt x="108" y="588"/>
                  </a:lnTo>
                  <a:lnTo>
                    <a:pt x="127" y="578"/>
                  </a:lnTo>
                  <a:lnTo>
                    <a:pt x="150" y="562"/>
                  </a:lnTo>
                  <a:close/>
                  <a:moveTo>
                    <a:pt x="305" y="458"/>
                  </a:moveTo>
                  <a:lnTo>
                    <a:pt x="328" y="441"/>
                  </a:lnTo>
                  <a:lnTo>
                    <a:pt x="346" y="427"/>
                  </a:lnTo>
                  <a:lnTo>
                    <a:pt x="353" y="420"/>
                  </a:lnTo>
                  <a:lnTo>
                    <a:pt x="358" y="415"/>
                  </a:lnTo>
                  <a:lnTo>
                    <a:pt x="360" y="410"/>
                  </a:lnTo>
                  <a:lnTo>
                    <a:pt x="360" y="408"/>
                  </a:lnTo>
                  <a:lnTo>
                    <a:pt x="358" y="406"/>
                  </a:lnTo>
                  <a:lnTo>
                    <a:pt x="353" y="408"/>
                  </a:lnTo>
                  <a:lnTo>
                    <a:pt x="346" y="409"/>
                  </a:lnTo>
                  <a:lnTo>
                    <a:pt x="338" y="412"/>
                  </a:lnTo>
                  <a:lnTo>
                    <a:pt x="317" y="423"/>
                  </a:lnTo>
                  <a:lnTo>
                    <a:pt x="294" y="439"/>
                  </a:lnTo>
                  <a:lnTo>
                    <a:pt x="270" y="455"/>
                  </a:lnTo>
                  <a:lnTo>
                    <a:pt x="252" y="471"/>
                  </a:lnTo>
                  <a:lnTo>
                    <a:pt x="245" y="477"/>
                  </a:lnTo>
                  <a:lnTo>
                    <a:pt x="241" y="483"/>
                  </a:lnTo>
                  <a:lnTo>
                    <a:pt x="238" y="486"/>
                  </a:lnTo>
                  <a:lnTo>
                    <a:pt x="238" y="488"/>
                  </a:lnTo>
                  <a:lnTo>
                    <a:pt x="240" y="490"/>
                  </a:lnTo>
                  <a:lnTo>
                    <a:pt x="245" y="490"/>
                  </a:lnTo>
                  <a:lnTo>
                    <a:pt x="252" y="487"/>
                  </a:lnTo>
                  <a:lnTo>
                    <a:pt x="260" y="484"/>
                  </a:lnTo>
                  <a:lnTo>
                    <a:pt x="281" y="473"/>
                  </a:lnTo>
                  <a:lnTo>
                    <a:pt x="305" y="458"/>
                  </a:lnTo>
                  <a:close/>
                  <a:moveTo>
                    <a:pt x="164" y="575"/>
                  </a:moveTo>
                  <a:lnTo>
                    <a:pt x="162" y="574"/>
                  </a:lnTo>
                  <a:lnTo>
                    <a:pt x="158" y="574"/>
                  </a:lnTo>
                  <a:lnTo>
                    <a:pt x="152" y="576"/>
                  </a:lnTo>
                  <a:lnTo>
                    <a:pt x="145" y="580"/>
                  </a:lnTo>
                  <a:lnTo>
                    <a:pt x="126" y="589"/>
                  </a:lnTo>
                  <a:lnTo>
                    <a:pt x="105" y="604"/>
                  </a:lnTo>
                  <a:lnTo>
                    <a:pt x="83" y="620"/>
                  </a:lnTo>
                  <a:lnTo>
                    <a:pt x="68" y="633"/>
                  </a:lnTo>
                  <a:lnTo>
                    <a:pt x="62" y="641"/>
                  </a:lnTo>
                  <a:lnTo>
                    <a:pt x="57" y="645"/>
                  </a:lnTo>
                  <a:lnTo>
                    <a:pt x="56" y="649"/>
                  </a:lnTo>
                  <a:lnTo>
                    <a:pt x="56" y="651"/>
                  </a:lnTo>
                  <a:lnTo>
                    <a:pt x="57" y="652"/>
                  </a:lnTo>
                  <a:lnTo>
                    <a:pt x="62" y="652"/>
                  </a:lnTo>
                  <a:lnTo>
                    <a:pt x="68" y="650"/>
                  </a:lnTo>
                  <a:lnTo>
                    <a:pt x="75" y="646"/>
                  </a:lnTo>
                  <a:lnTo>
                    <a:pt x="94" y="637"/>
                  </a:lnTo>
                  <a:lnTo>
                    <a:pt x="115" y="623"/>
                  </a:lnTo>
                  <a:lnTo>
                    <a:pt x="137" y="607"/>
                  </a:lnTo>
                  <a:lnTo>
                    <a:pt x="152" y="593"/>
                  </a:lnTo>
                  <a:lnTo>
                    <a:pt x="158" y="587"/>
                  </a:lnTo>
                  <a:lnTo>
                    <a:pt x="163" y="581"/>
                  </a:lnTo>
                  <a:lnTo>
                    <a:pt x="164" y="578"/>
                  </a:lnTo>
                  <a:lnTo>
                    <a:pt x="164" y="575"/>
                  </a:lnTo>
                  <a:close/>
                  <a:moveTo>
                    <a:pt x="264" y="521"/>
                  </a:moveTo>
                  <a:lnTo>
                    <a:pt x="285" y="505"/>
                  </a:lnTo>
                  <a:lnTo>
                    <a:pt x="303" y="491"/>
                  </a:lnTo>
                  <a:lnTo>
                    <a:pt x="309" y="484"/>
                  </a:lnTo>
                  <a:lnTo>
                    <a:pt x="314" y="479"/>
                  </a:lnTo>
                  <a:lnTo>
                    <a:pt x="316" y="475"/>
                  </a:lnTo>
                  <a:lnTo>
                    <a:pt x="316" y="472"/>
                  </a:lnTo>
                  <a:lnTo>
                    <a:pt x="314" y="471"/>
                  </a:lnTo>
                  <a:lnTo>
                    <a:pt x="309" y="472"/>
                  </a:lnTo>
                  <a:lnTo>
                    <a:pt x="302" y="473"/>
                  </a:lnTo>
                  <a:lnTo>
                    <a:pt x="295" y="477"/>
                  </a:lnTo>
                  <a:lnTo>
                    <a:pt x="275" y="487"/>
                  </a:lnTo>
                  <a:lnTo>
                    <a:pt x="252" y="502"/>
                  </a:lnTo>
                  <a:lnTo>
                    <a:pt x="229" y="518"/>
                  </a:lnTo>
                  <a:lnTo>
                    <a:pt x="213" y="532"/>
                  </a:lnTo>
                  <a:lnTo>
                    <a:pt x="207" y="538"/>
                  </a:lnTo>
                  <a:lnTo>
                    <a:pt x="202" y="544"/>
                  </a:lnTo>
                  <a:lnTo>
                    <a:pt x="200" y="548"/>
                  </a:lnTo>
                  <a:lnTo>
                    <a:pt x="200" y="550"/>
                  </a:lnTo>
                  <a:lnTo>
                    <a:pt x="202" y="551"/>
                  </a:lnTo>
                  <a:lnTo>
                    <a:pt x="207" y="551"/>
                  </a:lnTo>
                  <a:lnTo>
                    <a:pt x="213" y="549"/>
                  </a:lnTo>
                  <a:lnTo>
                    <a:pt x="221" y="545"/>
                  </a:lnTo>
                  <a:lnTo>
                    <a:pt x="240" y="536"/>
                  </a:lnTo>
                  <a:lnTo>
                    <a:pt x="264" y="521"/>
                  </a:lnTo>
                  <a:close/>
                  <a:moveTo>
                    <a:pt x="88" y="681"/>
                  </a:moveTo>
                  <a:lnTo>
                    <a:pt x="107" y="665"/>
                  </a:lnTo>
                  <a:lnTo>
                    <a:pt x="123" y="651"/>
                  </a:lnTo>
                  <a:lnTo>
                    <a:pt x="128" y="645"/>
                  </a:lnTo>
                  <a:lnTo>
                    <a:pt x="132" y="641"/>
                  </a:lnTo>
                  <a:lnTo>
                    <a:pt x="134" y="637"/>
                  </a:lnTo>
                  <a:lnTo>
                    <a:pt x="134" y="635"/>
                  </a:lnTo>
                  <a:lnTo>
                    <a:pt x="132" y="633"/>
                  </a:lnTo>
                  <a:lnTo>
                    <a:pt x="127" y="633"/>
                  </a:lnTo>
                  <a:lnTo>
                    <a:pt x="123" y="636"/>
                  </a:lnTo>
                  <a:lnTo>
                    <a:pt x="115" y="638"/>
                  </a:lnTo>
                  <a:lnTo>
                    <a:pt x="98" y="648"/>
                  </a:lnTo>
                  <a:lnTo>
                    <a:pt x="76" y="662"/>
                  </a:lnTo>
                  <a:lnTo>
                    <a:pt x="56" y="677"/>
                  </a:lnTo>
                  <a:lnTo>
                    <a:pt x="42" y="690"/>
                  </a:lnTo>
                  <a:lnTo>
                    <a:pt x="36" y="696"/>
                  </a:lnTo>
                  <a:lnTo>
                    <a:pt x="32" y="702"/>
                  </a:lnTo>
                  <a:lnTo>
                    <a:pt x="30" y="706"/>
                  </a:lnTo>
                  <a:lnTo>
                    <a:pt x="30" y="708"/>
                  </a:lnTo>
                  <a:lnTo>
                    <a:pt x="32" y="709"/>
                  </a:lnTo>
                  <a:lnTo>
                    <a:pt x="36" y="709"/>
                  </a:lnTo>
                  <a:lnTo>
                    <a:pt x="42" y="707"/>
                  </a:lnTo>
                  <a:lnTo>
                    <a:pt x="49" y="704"/>
                  </a:lnTo>
                  <a:lnTo>
                    <a:pt x="67" y="694"/>
                  </a:lnTo>
                  <a:lnTo>
                    <a:pt x="88" y="681"/>
                  </a:lnTo>
                  <a:close/>
                  <a:moveTo>
                    <a:pt x="279" y="535"/>
                  </a:moveTo>
                  <a:lnTo>
                    <a:pt x="277" y="534"/>
                  </a:lnTo>
                  <a:lnTo>
                    <a:pt x="272" y="534"/>
                  </a:lnTo>
                  <a:lnTo>
                    <a:pt x="266" y="536"/>
                  </a:lnTo>
                  <a:lnTo>
                    <a:pt x="258" y="538"/>
                  </a:lnTo>
                  <a:lnTo>
                    <a:pt x="239" y="549"/>
                  </a:lnTo>
                  <a:lnTo>
                    <a:pt x="218" y="563"/>
                  </a:lnTo>
                  <a:lnTo>
                    <a:pt x="196" y="579"/>
                  </a:lnTo>
                  <a:lnTo>
                    <a:pt x="180" y="593"/>
                  </a:lnTo>
                  <a:lnTo>
                    <a:pt x="174" y="599"/>
                  </a:lnTo>
                  <a:lnTo>
                    <a:pt x="170" y="604"/>
                  </a:lnTo>
                  <a:lnTo>
                    <a:pt x="168" y="608"/>
                  </a:lnTo>
                  <a:lnTo>
                    <a:pt x="168" y="611"/>
                  </a:lnTo>
                  <a:lnTo>
                    <a:pt x="170" y="612"/>
                  </a:lnTo>
                  <a:lnTo>
                    <a:pt x="175" y="611"/>
                  </a:lnTo>
                  <a:lnTo>
                    <a:pt x="181" y="610"/>
                  </a:lnTo>
                  <a:lnTo>
                    <a:pt x="188" y="606"/>
                  </a:lnTo>
                  <a:lnTo>
                    <a:pt x="207" y="597"/>
                  </a:lnTo>
                  <a:lnTo>
                    <a:pt x="229" y="582"/>
                  </a:lnTo>
                  <a:lnTo>
                    <a:pt x="251" y="567"/>
                  </a:lnTo>
                  <a:lnTo>
                    <a:pt x="266" y="553"/>
                  </a:lnTo>
                  <a:lnTo>
                    <a:pt x="272" y="547"/>
                  </a:lnTo>
                  <a:lnTo>
                    <a:pt x="277" y="541"/>
                  </a:lnTo>
                  <a:lnTo>
                    <a:pt x="279" y="537"/>
                  </a:lnTo>
                  <a:lnTo>
                    <a:pt x="279" y="535"/>
                  </a:lnTo>
                  <a:close/>
                  <a:moveTo>
                    <a:pt x="111" y="692"/>
                  </a:moveTo>
                  <a:lnTo>
                    <a:pt x="108" y="690"/>
                  </a:lnTo>
                  <a:lnTo>
                    <a:pt x="105" y="690"/>
                  </a:lnTo>
                  <a:lnTo>
                    <a:pt x="99" y="692"/>
                  </a:lnTo>
                  <a:lnTo>
                    <a:pt x="92" y="695"/>
                  </a:lnTo>
                  <a:lnTo>
                    <a:pt x="75" y="705"/>
                  </a:lnTo>
                  <a:lnTo>
                    <a:pt x="55" y="718"/>
                  </a:lnTo>
                  <a:lnTo>
                    <a:pt x="36" y="732"/>
                  </a:lnTo>
                  <a:lnTo>
                    <a:pt x="22" y="746"/>
                  </a:lnTo>
                  <a:lnTo>
                    <a:pt x="16" y="751"/>
                  </a:lnTo>
                  <a:lnTo>
                    <a:pt x="12" y="757"/>
                  </a:lnTo>
                  <a:lnTo>
                    <a:pt x="11" y="761"/>
                  </a:lnTo>
                  <a:lnTo>
                    <a:pt x="11" y="763"/>
                  </a:lnTo>
                  <a:lnTo>
                    <a:pt x="13" y="764"/>
                  </a:lnTo>
                  <a:lnTo>
                    <a:pt x="17" y="764"/>
                  </a:lnTo>
                  <a:lnTo>
                    <a:pt x="23" y="762"/>
                  </a:lnTo>
                  <a:lnTo>
                    <a:pt x="29" y="758"/>
                  </a:lnTo>
                  <a:lnTo>
                    <a:pt x="46" y="750"/>
                  </a:lnTo>
                  <a:lnTo>
                    <a:pt x="67" y="736"/>
                  </a:lnTo>
                  <a:lnTo>
                    <a:pt x="85" y="721"/>
                  </a:lnTo>
                  <a:lnTo>
                    <a:pt x="100" y="708"/>
                  </a:lnTo>
                  <a:lnTo>
                    <a:pt x="105" y="702"/>
                  </a:lnTo>
                  <a:lnTo>
                    <a:pt x="108" y="698"/>
                  </a:lnTo>
                  <a:lnTo>
                    <a:pt x="111" y="694"/>
                  </a:lnTo>
                  <a:lnTo>
                    <a:pt x="111" y="692"/>
                  </a:lnTo>
                  <a:close/>
                  <a:moveTo>
                    <a:pt x="201" y="642"/>
                  </a:moveTo>
                  <a:lnTo>
                    <a:pt x="221" y="626"/>
                  </a:lnTo>
                  <a:lnTo>
                    <a:pt x="238" y="612"/>
                  </a:lnTo>
                  <a:lnTo>
                    <a:pt x="243" y="606"/>
                  </a:lnTo>
                  <a:lnTo>
                    <a:pt x="246" y="601"/>
                  </a:lnTo>
                  <a:lnTo>
                    <a:pt x="248" y="598"/>
                  </a:lnTo>
                  <a:lnTo>
                    <a:pt x="248" y="594"/>
                  </a:lnTo>
                  <a:lnTo>
                    <a:pt x="246" y="593"/>
                  </a:lnTo>
                  <a:lnTo>
                    <a:pt x="243" y="594"/>
                  </a:lnTo>
                  <a:lnTo>
                    <a:pt x="237" y="595"/>
                  </a:lnTo>
                  <a:lnTo>
                    <a:pt x="228" y="599"/>
                  </a:lnTo>
                  <a:lnTo>
                    <a:pt x="210" y="608"/>
                  </a:lnTo>
                  <a:lnTo>
                    <a:pt x="189" y="622"/>
                  </a:lnTo>
                  <a:lnTo>
                    <a:pt x="169" y="637"/>
                  </a:lnTo>
                  <a:lnTo>
                    <a:pt x="153" y="651"/>
                  </a:lnTo>
                  <a:lnTo>
                    <a:pt x="149" y="657"/>
                  </a:lnTo>
                  <a:lnTo>
                    <a:pt x="144" y="662"/>
                  </a:lnTo>
                  <a:lnTo>
                    <a:pt x="143" y="665"/>
                  </a:lnTo>
                  <a:lnTo>
                    <a:pt x="143" y="668"/>
                  </a:lnTo>
                  <a:lnTo>
                    <a:pt x="145" y="670"/>
                  </a:lnTo>
                  <a:lnTo>
                    <a:pt x="149" y="669"/>
                  </a:lnTo>
                  <a:lnTo>
                    <a:pt x="155" y="668"/>
                  </a:lnTo>
                  <a:lnTo>
                    <a:pt x="162" y="664"/>
                  </a:lnTo>
                  <a:lnTo>
                    <a:pt x="181" y="655"/>
                  </a:lnTo>
                  <a:lnTo>
                    <a:pt x="201" y="642"/>
                  </a:lnTo>
                  <a:close/>
                  <a:moveTo>
                    <a:pt x="225" y="652"/>
                  </a:moveTo>
                  <a:lnTo>
                    <a:pt x="222" y="651"/>
                  </a:lnTo>
                  <a:lnTo>
                    <a:pt x="219" y="652"/>
                  </a:lnTo>
                  <a:lnTo>
                    <a:pt x="213" y="654"/>
                  </a:lnTo>
                  <a:lnTo>
                    <a:pt x="206" y="656"/>
                  </a:lnTo>
                  <a:lnTo>
                    <a:pt x="188" y="665"/>
                  </a:lnTo>
                  <a:lnTo>
                    <a:pt x="168" y="679"/>
                  </a:lnTo>
                  <a:lnTo>
                    <a:pt x="149" y="694"/>
                  </a:lnTo>
                  <a:lnTo>
                    <a:pt x="134" y="707"/>
                  </a:lnTo>
                  <a:lnTo>
                    <a:pt x="128" y="713"/>
                  </a:lnTo>
                  <a:lnTo>
                    <a:pt x="125" y="718"/>
                  </a:lnTo>
                  <a:lnTo>
                    <a:pt x="124" y="721"/>
                  </a:lnTo>
                  <a:lnTo>
                    <a:pt x="124" y="724"/>
                  </a:lnTo>
                  <a:lnTo>
                    <a:pt x="126" y="725"/>
                  </a:lnTo>
                  <a:lnTo>
                    <a:pt x="130" y="725"/>
                  </a:lnTo>
                  <a:lnTo>
                    <a:pt x="136" y="724"/>
                  </a:lnTo>
                  <a:lnTo>
                    <a:pt x="143" y="720"/>
                  </a:lnTo>
                  <a:lnTo>
                    <a:pt x="159" y="711"/>
                  </a:lnTo>
                  <a:lnTo>
                    <a:pt x="180" y="698"/>
                  </a:lnTo>
                  <a:lnTo>
                    <a:pt x="200" y="683"/>
                  </a:lnTo>
                  <a:lnTo>
                    <a:pt x="214" y="670"/>
                  </a:lnTo>
                  <a:lnTo>
                    <a:pt x="220" y="664"/>
                  </a:lnTo>
                  <a:lnTo>
                    <a:pt x="224" y="660"/>
                  </a:lnTo>
                  <a:lnTo>
                    <a:pt x="225" y="656"/>
                  </a:lnTo>
                  <a:lnTo>
                    <a:pt x="225" y="652"/>
                  </a:lnTo>
                  <a:close/>
                  <a:moveTo>
                    <a:pt x="317" y="604"/>
                  </a:moveTo>
                  <a:lnTo>
                    <a:pt x="338" y="588"/>
                  </a:lnTo>
                  <a:lnTo>
                    <a:pt x="354" y="575"/>
                  </a:lnTo>
                  <a:lnTo>
                    <a:pt x="359" y="569"/>
                  </a:lnTo>
                  <a:lnTo>
                    <a:pt x="364" y="563"/>
                  </a:lnTo>
                  <a:lnTo>
                    <a:pt x="365" y="560"/>
                  </a:lnTo>
                  <a:lnTo>
                    <a:pt x="365" y="556"/>
                  </a:lnTo>
                  <a:lnTo>
                    <a:pt x="363" y="555"/>
                  </a:lnTo>
                  <a:lnTo>
                    <a:pt x="359" y="556"/>
                  </a:lnTo>
                  <a:lnTo>
                    <a:pt x="353" y="557"/>
                  </a:lnTo>
                  <a:lnTo>
                    <a:pt x="345" y="560"/>
                  </a:lnTo>
                  <a:lnTo>
                    <a:pt x="327" y="569"/>
                  </a:lnTo>
                  <a:lnTo>
                    <a:pt x="305" y="584"/>
                  </a:lnTo>
                  <a:lnTo>
                    <a:pt x="284" y="598"/>
                  </a:lnTo>
                  <a:lnTo>
                    <a:pt x="269" y="612"/>
                  </a:lnTo>
                  <a:lnTo>
                    <a:pt x="263" y="618"/>
                  </a:lnTo>
                  <a:lnTo>
                    <a:pt x="259" y="624"/>
                  </a:lnTo>
                  <a:lnTo>
                    <a:pt x="257" y="627"/>
                  </a:lnTo>
                  <a:lnTo>
                    <a:pt x="258" y="630"/>
                  </a:lnTo>
                  <a:lnTo>
                    <a:pt x="260" y="631"/>
                  </a:lnTo>
                  <a:lnTo>
                    <a:pt x="264" y="631"/>
                  </a:lnTo>
                  <a:lnTo>
                    <a:pt x="270" y="630"/>
                  </a:lnTo>
                  <a:lnTo>
                    <a:pt x="278" y="626"/>
                  </a:lnTo>
                  <a:lnTo>
                    <a:pt x="296" y="617"/>
                  </a:lnTo>
                  <a:lnTo>
                    <a:pt x="317" y="604"/>
                  </a:lnTo>
                  <a:close/>
                  <a:moveTo>
                    <a:pt x="207" y="709"/>
                  </a:moveTo>
                  <a:lnTo>
                    <a:pt x="206" y="708"/>
                  </a:lnTo>
                  <a:lnTo>
                    <a:pt x="201" y="708"/>
                  </a:lnTo>
                  <a:lnTo>
                    <a:pt x="196" y="709"/>
                  </a:lnTo>
                  <a:lnTo>
                    <a:pt x="189" y="713"/>
                  </a:lnTo>
                  <a:lnTo>
                    <a:pt x="172" y="721"/>
                  </a:lnTo>
                  <a:lnTo>
                    <a:pt x="153" y="734"/>
                  </a:lnTo>
                  <a:lnTo>
                    <a:pt x="134" y="749"/>
                  </a:lnTo>
                  <a:lnTo>
                    <a:pt x="120" y="762"/>
                  </a:lnTo>
                  <a:lnTo>
                    <a:pt x="115" y="766"/>
                  </a:lnTo>
                  <a:lnTo>
                    <a:pt x="112" y="771"/>
                  </a:lnTo>
                  <a:lnTo>
                    <a:pt x="111" y="776"/>
                  </a:lnTo>
                  <a:lnTo>
                    <a:pt x="111" y="778"/>
                  </a:lnTo>
                  <a:lnTo>
                    <a:pt x="113" y="780"/>
                  </a:lnTo>
                  <a:lnTo>
                    <a:pt x="117" y="780"/>
                  </a:lnTo>
                  <a:lnTo>
                    <a:pt x="123" y="777"/>
                  </a:lnTo>
                  <a:lnTo>
                    <a:pt x="128" y="775"/>
                  </a:lnTo>
                  <a:lnTo>
                    <a:pt x="145" y="766"/>
                  </a:lnTo>
                  <a:lnTo>
                    <a:pt x="165" y="753"/>
                  </a:lnTo>
                  <a:lnTo>
                    <a:pt x="183" y="739"/>
                  </a:lnTo>
                  <a:lnTo>
                    <a:pt x="197" y="726"/>
                  </a:lnTo>
                  <a:lnTo>
                    <a:pt x="202" y="720"/>
                  </a:lnTo>
                  <a:lnTo>
                    <a:pt x="206" y="715"/>
                  </a:lnTo>
                  <a:lnTo>
                    <a:pt x="208" y="712"/>
                  </a:lnTo>
                  <a:lnTo>
                    <a:pt x="207" y="709"/>
                  </a:lnTo>
                  <a:close/>
                  <a:moveTo>
                    <a:pt x="341" y="617"/>
                  </a:moveTo>
                  <a:lnTo>
                    <a:pt x="340" y="616"/>
                  </a:lnTo>
                  <a:lnTo>
                    <a:pt x="335" y="616"/>
                  </a:lnTo>
                  <a:lnTo>
                    <a:pt x="329" y="617"/>
                  </a:lnTo>
                  <a:lnTo>
                    <a:pt x="322" y="619"/>
                  </a:lnTo>
                  <a:lnTo>
                    <a:pt x="304" y="629"/>
                  </a:lnTo>
                  <a:lnTo>
                    <a:pt x="284" y="642"/>
                  </a:lnTo>
                  <a:lnTo>
                    <a:pt x="264" y="656"/>
                  </a:lnTo>
                  <a:lnTo>
                    <a:pt x="250" y="670"/>
                  </a:lnTo>
                  <a:lnTo>
                    <a:pt x="244" y="676"/>
                  </a:lnTo>
                  <a:lnTo>
                    <a:pt x="240" y="681"/>
                  </a:lnTo>
                  <a:lnTo>
                    <a:pt x="239" y="684"/>
                  </a:lnTo>
                  <a:lnTo>
                    <a:pt x="239" y="687"/>
                  </a:lnTo>
                  <a:lnTo>
                    <a:pt x="241" y="689"/>
                  </a:lnTo>
                  <a:lnTo>
                    <a:pt x="245" y="688"/>
                  </a:lnTo>
                  <a:lnTo>
                    <a:pt x="251" y="687"/>
                  </a:lnTo>
                  <a:lnTo>
                    <a:pt x="258" y="684"/>
                  </a:lnTo>
                  <a:lnTo>
                    <a:pt x="276" y="675"/>
                  </a:lnTo>
                  <a:lnTo>
                    <a:pt x="296" y="662"/>
                  </a:lnTo>
                  <a:lnTo>
                    <a:pt x="316" y="648"/>
                  </a:lnTo>
                  <a:lnTo>
                    <a:pt x="330" y="633"/>
                  </a:lnTo>
                  <a:lnTo>
                    <a:pt x="336" y="629"/>
                  </a:lnTo>
                  <a:lnTo>
                    <a:pt x="340" y="623"/>
                  </a:lnTo>
                  <a:lnTo>
                    <a:pt x="342" y="619"/>
                  </a:lnTo>
                  <a:lnTo>
                    <a:pt x="341" y="617"/>
                  </a:lnTo>
                  <a:close/>
                  <a:moveTo>
                    <a:pt x="196" y="764"/>
                  </a:moveTo>
                  <a:lnTo>
                    <a:pt x="194" y="763"/>
                  </a:lnTo>
                  <a:lnTo>
                    <a:pt x="190" y="763"/>
                  </a:lnTo>
                  <a:lnTo>
                    <a:pt x="185" y="764"/>
                  </a:lnTo>
                  <a:lnTo>
                    <a:pt x="178" y="766"/>
                  </a:lnTo>
                  <a:lnTo>
                    <a:pt x="163" y="776"/>
                  </a:lnTo>
                  <a:lnTo>
                    <a:pt x="144" y="788"/>
                  </a:lnTo>
                  <a:lnTo>
                    <a:pt x="126" y="801"/>
                  </a:lnTo>
                  <a:lnTo>
                    <a:pt x="113" y="814"/>
                  </a:lnTo>
                  <a:lnTo>
                    <a:pt x="108" y="820"/>
                  </a:lnTo>
                  <a:lnTo>
                    <a:pt x="105" y="825"/>
                  </a:lnTo>
                  <a:lnTo>
                    <a:pt x="104" y="828"/>
                  </a:lnTo>
                  <a:lnTo>
                    <a:pt x="104" y="831"/>
                  </a:lnTo>
                  <a:lnTo>
                    <a:pt x="106" y="832"/>
                  </a:lnTo>
                  <a:lnTo>
                    <a:pt x="109" y="832"/>
                  </a:lnTo>
                  <a:lnTo>
                    <a:pt x="114" y="831"/>
                  </a:lnTo>
                  <a:lnTo>
                    <a:pt x="121" y="827"/>
                  </a:lnTo>
                  <a:lnTo>
                    <a:pt x="137" y="819"/>
                  </a:lnTo>
                  <a:lnTo>
                    <a:pt x="156" y="807"/>
                  </a:lnTo>
                  <a:lnTo>
                    <a:pt x="174" y="793"/>
                  </a:lnTo>
                  <a:lnTo>
                    <a:pt x="187" y="781"/>
                  </a:lnTo>
                  <a:lnTo>
                    <a:pt x="191" y="775"/>
                  </a:lnTo>
                  <a:lnTo>
                    <a:pt x="195" y="770"/>
                  </a:lnTo>
                  <a:lnTo>
                    <a:pt x="196" y="766"/>
                  </a:lnTo>
                  <a:lnTo>
                    <a:pt x="196" y="764"/>
                  </a:lnTo>
                  <a:close/>
                  <a:moveTo>
                    <a:pt x="324" y="674"/>
                  </a:moveTo>
                  <a:lnTo>
                    <a:pt x="322" y="673"/>
                  </a:lnTo>
                  <a:lnTo>
                    <a:pt x="319" y="673"/>
                  </a:lnTo>
                  <a:lnTo>
                    <a:pt x="313" y="674"/>
                  </a:lnTo>
                  <a:lnTo>
                    <a:pt x="305" y="677"/>
                  </a:lnTo>
                  <a:lnTo>
                    <a:pt x="289" y="686"/>
                  </a:lnTo>
                  <a:lnTo>
                    <a:pt x="269" y="699"/>
                  </a:lnTo>
                  <a:lnTo>
                    <a:pt x="251" y="712"/>
                  </a:lnTo>
                  <a:lnTo>
                    <a:pt x="237" y="726"/>
                  </a:lnTo>
                  <a:lnTo>
                    <a:pt x="231" y="731"/>
                  </a:lnTo>
                  <a:lnTo>
                    <a:pt x="227" y="736"/>
                  </a:lnTo>
                  <a:lnTo>
                    <a:pt x="226" y="740"/>
                  </a:lnTo>
                  <a:lnTo>
                    <a:pt x="226" y="743"/>
                  </a:lnTo>
                  <a:lnTo>
                    <a:pt x="228" y="744"/>
                  </a:lnTo>
                  <a:lnTo>
                    <a:pt x="233" y="744"/>
                  </a:lnTo>
                  <a:lnTo>
                    <a:pt x="238" y="743"/>
                  </a:lnTo>
                  <a:lnTo>
                    <a:pt x="245" y="740"/>
                  </a:lnTo>
                  <a:lnTo>
                    <a:pt x="262" y="731"/>
                  </a:lnTo>
                  <a:lnTo>
                    <a:pt x="282" y="719"/>
                  </a:lnTo>
                  <a:lnTo>
                    <a:pt x="301" y="705"/>
                  </a:lnTo>
                  <a:lnTo>
                    <a:pt x="315" y="692"/>
                  </a:lnTo>
                  <a:lnTo>
                    <a:pt x="320" y="686"/>
                  </a:lnTo>
                  <a:lnTo>
                    <a:pt x="323" y="681"/>
                  </a:lnTo>
                  <a:lnTo>
                    <a:pt x="324" y="677"/>
                  </a:lnTo>
                  <a:lnTo>
                    <a:pt x="324" y="674"/>
                  </a:lnTo>
                  <a:close/>
                  <a:moveTo>
                    <a:pt x="191" y="818"/>
                  </a:moveTo>
                  <a:lnTo>
                    <a:pt x="189" y="816"/>
                  </a:lnTo>
                  <a:lnTo>
                    <a:pt x="185" y="816"/>
                  </a:lnTo>
                  <a:lnTo>
                    <a:pt x="180" y="818"/>
                  </a:lnTo>
                  <a:lnTo>
                    <a:pt x="174" y="820"/>
                  </a:lnTo>
                  <a:lnTo>
                    <a:pt x="158" y="828"/>
                  </a:lnTo>
                  <a:lnTo>
                    <a:pt x="140" y="839"/>
                  </a:lnTo>
                  <a:lnTo>
                    <a:pt x="124" y="853"/>
                  </a:lnTo>
                  <a:lnTo>
                    <a:pt x="111" y="865"/>
                  </a:lnTo>
                  <a:lnTo>
                    <a:pt x="106" y="871"/>
                  </a:lnTo>
                  <a:lnTo>
                    <a:pt x="104" y="875"/>
                  </a:lnTo>
                  <a:lnTo>
                    <a:pt x="102" y="878"/>
                  </a:lnTo>
                  <a:lnTo>
                    <a:pt x="102" y="882"/>
                  </a:lnTo>
                  <a:lnTo>
                    <a:pt x="105" y="883"/>
                  </a:lnTo>
                  <a:lnTo>
                    <a:pt x="108" y="883"/>
                  </a:lnTo>
                  <a:lnTo>
                    <a:pt x="113" y="882"/>
                  </a:lnTo>
                  <a:lnTo>
                    <a:pt x="119" y="878"/>
                  </a:lnTo>
                  <a:lnTo>
                    <a:pt x="134" y="871"/>
                  </a:lnTo>
                  <a:lnTo>
                    <a:pt x="152" y="859"/>
                  </a:lnTo>
                  <a:lnTo>
                    <a:pt x="169" y="846"/>
                  </a:lnTo>
                  <a:lnTo>
                    <a:pt x="182" y="833"/>
                  </a:lnTo>
                  <a:lnTo>
                    <a:pt x="187" y="828"/>
                  </a:lnTo>
                  <a:lnTo>
                    <a:pt x="190" y="824"/>
                  </a:lnTo>
                  <a:lnTo>
                    <a:pt x="191" y="820"/>
                  </a:lnTo>
                  <a:lnTo>
                    <a:pt x="191" y="818"/>
                  </a:lnTo>
                  <a:close/>
                  <a:moveTo>
                    <a:pt x="314" y="731"/>
                  </a:moveTo>
                  <a:lnTo>
                    <a:pt x="311" y="728"/>
                  </a:lnTo>
                  <a:lnTo>
                    <a:pt x="308" y="728"/>
                  </a:lnTo>
                  <a:lnTo>
                    <a:pt x="302" y="731"/>
                  </a:lnTo>
                  <a:lnTo>
                    <a:pt x="296" y="733"/>
                  </a:lnTo>
                  <a:lnTo>
                    <a:pt x="279" y="742"/>
                  </a:lnTo>
                  <a:lnTo>
                    <a:pt x="260" y="753"/>
                  </a:lnTo>
                  <a:lnTo>
                    <a:pt x="243" y="766"/>
                  </a:lnTo>
                  <a:lnTo>
                    <a:pt x="229" y="780"/>
                  </a:lnTo>
                  <a:lnTo>
                    <a:pt x="225" y="785"/>
                  </a:lnTo>
                  <a:lnTo>
                    <a:pt x="221" y="790"/>
                  </a:lnTo>
                  <a:lnTo>
                    <a:pt x="220" y="794"/>
                  </a:lnTo>
                  <a:lnTo>
                    <a:pt x="220" y="796"/>
                  </a:lnTo>
                  <a:lnTo>
                    <a:pt x="222" y="799"/>
                  </a:lnTo>
                  <a:lnTo>
                    <a:pt x="226" y="799"/>
                  </a:lnTo>
                  <a:lnTo>
                    <a:pt x="232" y="796"/>
                  </a:lnTo>
                  <a:lnTo>
                    <a:pt x="238" y="794"/>
                  </a:lnTo>
                  <a:lnTo>
                    <a:pt x="254" y="785"/>
                  </a:lnTo>
                  <a:lnTo>
                    <a:pt x="273" y="774"/>
                  </a:lnTo>
                  <a:lnTo>
                    <a:pt x="291" y="759"/>
                  </a:lnTo>
                  <a:lnTo>
                    <a:pt x="304" y="747"/>
                  </a:lnTo>
                  <a:lnTo>
                    <a:pt x="309" y="742"/>
                  </a:lnTo>
                  <a:lnTo>
                    <a:pt x="313" y="737"/>
                  </a:lnTo>
                  <a:lnTo>
                    <a:pt x="314" y="733"/>
                  </a:lnTo>
                  <a:lnTo>
                    <a:pt x="314" y="731"/>
                  </a:lnTo>
                  <a:close/>
                  <a:moveTo>
                    <a:pt x="156" y="909"/>
                  </a:moveTo>
                  <a:lnTo>
                    <a:pt x="171" y="896"/>
                  </a:lnTo>
                  <a:lnTo>
                    <a:pt x="183" y="884"/>
                  </a:lnTo>
                  <a:lnTo>
                    <a:pt x="188" y="879"/>
                  </a:lnTo>
                  <a:lnTo>
                    <a:pt x="190" y="875"/>
                  </a:lnTo>
                  <a:lnTo>
                    <a:pt x="193" y="871"/>
                  </a:lnTo>
                  <a:lnTo>
                    <a:pt x="191" y="869"/>
                  </a:lnTo>
                  <a:lnTo>
                    <a:pt x="190" y="867"/>
                  </a:lnTo>
                  <a:lnTo>
                    <a:pt x="185" y="867"/>
                  </a:lnTo>
                  <a:lnTo>
                    <a:pt x="181" y="869"/>
                  </a:lnTo>
                  <a:lnTo>
                    <a:pt x="175" y="871"/>
                  </a:lnTo>
                  <a:lnTo>
                    <a:pt x="161" y="878"/>
                  </a:lnTo>
                  <a:lnTo>
                    <a:pt x="143" y="890"/>
                  </a:lnTo>
                  <a:lnTo>
                    <a:pt x="127" y="903"/>
                  </a:lnTo>
                  <a:lnTo>
                    <a:pt x="115" y="915"/>
                  </a:lnTo>
                  <a:lnTo>
                    <a:pt x="111" y="920"/>
                  </a:lnTo>
                  <a:lnTo>
                    <a:pt x="107" y="924"/>
                  </a:lnTo>
                  <a:lnTo>
                    <a:pt x="106" y="928"/>
                  </a:lnTo>
                  <a:lnTo>
                    <a:pt x="107" y="930"/>
                  </a:lnTo>
                  <a:lnTo>
                    <a:pt x="108" y="932"/>
                  </a:lnTo>
                  <a:lnTo>
                    <a:pt x="112" y="932"/>
                  </a:lnTo>
                  <a:lnTo>
                    <a:pt x="118" y="930"/>
                  </a:lnTo>
                  <a:lnTo>
                    <a:pt x="124" y="928"/>
                  </a:lnTo>
                  <a:lnTo>
                    <a:pt x="138" y="921"/>
                  </a:lnTo>
                  <a:lnTo>
                    <a:pt x="156" y="909"/>
                  </a:lnTo>
                  <a:close/>
                  <a:moveTo>
                    <a:pt x="309" y="785"/>
                  </a:moveTo>
                  <a:lnTo>
                    <a:pt x="307" y="784"/>
                  </a:lnTo>
                  <a:lnTo>
                    <a:pt x="303" y="784"/>
                  </a:lnTo>
                  <a:lnTo>
                    <a:pt x="298" y="785"/>
                  </a:lnTo>
                  <a:lnTo>
                    <a:pt x="291" y="788"/>
                  </a:lnTo>
                  <a:lnTo>
                    <a:pt x="276" y="795"/>
                  </a:lnTo>
                  <a:lnTo>
                    <a:pt x="258" y="807"/>
                  </a:lnTo>
                  <a:lnTo>
                    <a:pt x="241" y="820"/>
                  </a:lnTo>
                  <a:lnTo>
                    <a:pt x="228" y="833"/>
                  </a:lnTo>
                  <a:lnTo>
                    <a:pt x="224" y="838"/>
                  </a:lnTo>
                  <a:lnTo>
                    <a:pt x="220" y="843"/>
                  </a:lnTo>
                  <a:lnTo>
                    <a:pt x="219" y="846"/>
                  </a:lnTo>
                  <a:lnTo>
                    <a:pt x="219" y="850"/>
                  </a:lnTo>
                  <a:lnTo>
                    <a:pt x="221" y="851"/>
                  </a:lnTo>
                  <a:lnTo>
                    <a:pt x="225" y="851"/>
                  </a:lnTo>
                  <a:lnTo>
                    <a:pt x="231" y="850"/>
                  </a:lnTo>
                  <a:lnTo>
                    <a:pt x="237" y="847"/>
                  </a:lnTo>
                  <a:lnTo>
                    <a:pt x="252" y="839"/>
                  </a:lnTo>
                  <a:lnTo>
                    <a:pt x="271" y="827"/>
                  </a:lnTo>
                  <a:lnTo>
                    <a:pt x="288" y="814"/>
                  </a:lnTo>
                  <a:lnTo>
                    <a:pt x="301" y="802"/>
                  </a:lnTo>
                  <a:lnTo>
                    <a:pt x="305" y="796"/>
                  </a:lnTo>
                  <a:lnTo>
                    <a:pt x="308" y="791"/>
                  </a:lnTo>
                  <a:lnTo>
                    <a:pt x="310" y="788"/>
                  </a:lnTo>
                  <a:lnTo>
                    <a:pt x="309" y="785"/>
                  </a:lnTo>
                  <a:close/>
                  <a:moveTo>
                    <a:pt x="60" y="1035"/>
                  </a:moveTo>
                  <a:lnTo>
                    <a:pt x="74" y="1023"/>
                  </a:lnTo>
                  <a:lnTo>
                    <a:pt x="85" y="1012"/>
                  </a:lnTo>
                  <a:lnTo>
                    <a:pt x="88" y="1008"/>
                  </a:lnTo>
                  <a:lnTo>
                    <a:pt x="92" y="1003"/>
                  </a:lnTo>
                  <a:lnTo>
                    <a:pt x="93" y="999"/>
                  </a:lnTo>
                  <a:lnTo>
                    <a:pt x="92" y="997"/>
                  </a:lnTo>
                  <a:lnTo>
                    <a:pt x="90" y="996"/>
                  </a:lnTo>
                  <a:lnTo>
                    <a:pt x="87" y="996"/>
                  </a:lnTo>
                  <a:lnTo>
                    <a:pt x="82" y="997"/>
                  </a:lnTo>
                  <a:lnTo>
                    <a:pt x="76" y="999"/>
                  </a:lnTo>
                  <a:lnTo>
                    <a:pt x="63" y="1006"/>
                  </a:lnTo>
                  <a:lnTo>
                    <a:pt x="48" y="1017"/>
                  </a:lnTo>
                  <a:lnTo>
                    <a:pt x="33" y="1029"/>
                  </a:lnTo>
                  <a:lnTo>
                    <a:pt x="23" y="1040"/>
                  </a:lnTo>
                  <a:lnTo>
                    <a:pt x="18" y="1044"/>
                  </a:lnTo>
                  <a:lnTo>
                    <a:pt x="16" y="1049"/>
                  </a:lnTo>
                  <a:lnTo>
                    <a:pt x="14" y="1053"/>
                  </a:lnTo>
                  <a:lnTo>
                    <a:pt x="16" y="1055"/>
                  </a:lnTo>
                  <a:lnTo>
                    <a:pt x="17" y="1056"/>
                  </a:lnTo>
                  <a:lnTo>
                    <a:pt x="20" y="1056"/>
                  </a:lnTo>
                  <a:lnTo>
                    <a:pt x="25" y="1055"/>
                  </a:lnTo>
                  <a:lnTo>
                    <a:pt x="30" y="1053"/>
                  </a:lnTo>
                  <a:lnTo>
                    <a:pt x="44" y="1046"/>
                  </a:lnTo>
                  <a:lnTo>
                    <a:pt x="60" y="1035"/>
                  </a:lnTo>
                  <a:close/>
                  <a:moveTo>
                    <a:pt x="199" y="920"/>
                  </a:moveTo>
                  <a:lnTo>
                    <a:pt x="196" y="917"/>
                  </a:lnTo>
                  <a:lnTo>
                    <a:pt x="193" y="917"/>
                  </a:lnTo>
                  <a:lnTo>
                    <a:pt x="188" y="919"/>
                  </a:lnTo>
                  <a:lnTo>
                    <a:pt x="182" y="921"/>
                  </a:lnTo>
                  <a:lnTo>
                    <a:pt x="168" y="928"/>
                  </a:lnTo>
                  <a:lnTo>
                    <a:pt x="151" y="940"/>
                  </a:lnTo>
                  <a:lnTo>
                    <a:pt x="136" y="952"/>
                  </a:lnTo>
                  <a:lnTo>
                    <a:pt x="125" y="964"/>
                  </a:lnTo>
                  <a:lnTo>
                    <a:pt x="120" y="968"/>
                  </a:lnTo>
                  <a:lnTo>
                    <a:pt x="118" y="973"/>
                  </a:lnTo>
                  <a:lnTo>
                    <a:pt x="117" y="977"/>
                  </a:lnTo>
                  <a:lnTo>
                    <a:pt x="117" y="979"/>
                  </a:lnTo>
                  <a:lnTo>
                    <a:pt x="119" y="980"/>
                  </a:lnTo>
                  <a:lnTo>
                    <a:pt x="123" y="980"/>
                  </a:lnTo>
                  <a:lnTo>
                    <a:pt x="127" y="979"/>
                  </a:lnTo>
                  <a:lnTo>
                    <a:pt x="133" y="977"/>
                  </a:lnTo>
                  <a:lnTo>
                    <a:pt x="147" y="970"/>
                  </a:lnTo>
                  <a:lnTo>
                    <a:pt x="163" y="959"/>
                  </a:lnTo>
                  <a:lnTo>
                    <a:pt x="178" y="946"/>
                  </a:lnTo>
                  <a:lnTo>
                    <a:pt x="190" y="935"/>
                  </a:lnTo>
                  <a:lnTo>
                    <a:pt x="195" y="929"/>
                  </a:lnTo>
                  <a:lnTo>
                    <a:pt x="197" y="926"/>
                  </a:lnTo>
                  <a:lnTo>
                    <a:pt x="199" y="922"/>
                  </a:lnTo>
                  <a:lnTo>
                    <a:pt x="199" y="920"/>
                  </a:lnTo>
                  <a:close/>
                  <a:moveTo>
                    <a:pt x="273" y="879"/>
                  </a:moveTo>
                  <a:lnTo>
                    <a:pt x="290" y="866"/>
                  </a:lnTo>
                  <a:lnTo>
                    <a:pt x="303" y="854"/>
                  </a:lnTo>
                  <a:lnTo>
                    <a:pt x="307" y="850"/>
                  </a:lnTo>
                  <a:lnTo>
                    <a:pt x="310" y="845"/>
                  </a:lnTo>
                  <a:lnTo>
                    <a:pt x="311" y="841"/>
                  </a:lnTo>
                  <a:lnTo>
                    <a:pt x="311" y="838"/>
                  </a:lnTo>
                  <a:lnTo>
                    <a:pt x="309" y="837"/>
                  </a:lnTo>
                  <a:lnTo>
                    <a:pt x="305" y="837"/>
                  </a:lnTo>
                  <a:lnTo>
                    <a:pt x="300" y="838"/>
                  </a:lnTo>
                  <a:lnTo>
                    <a:pt x="294" y="840"/>
                  </a:lnTo>
                  <a:lnTo>
                    <a:pt x="278" y="848"/>
                  </a:lnTo>
                  <a:lnTo>
                    <a:pt x="262" y="859"/>
                  </a:lnTo>
                  <a:lnTo>
                    <a:pt x="245" y="872"/>
                  </a:lnTo>
                  <a:lnTo>
                    <a:pt x="233" y="884"/>
                  </a:lnTo>
                  <a:lnTo>
                    <a:pt x="228" y="889"/>
                  </a:lnTo>
                  <a:lnTo>
                    <a:pt x="226" y="894"/>
                  </a:lnTo>
                  <a:lnTo>
                    <a:pt x="224" y="897"/>
                  </a:lnTo>
                  <a:lnTo>
                    <a:pt x="225" y="901"/>
                  </a:lnTo>
                  <a:lnTo>
                    <a:pt x="227" y="902"/>
                  </a:lnTo>
                  <a:lnTo>
                    <a:pt x="231" y="902"/>
                  </a:lnTo>
                  <a:lnTo>
                    <a:pt x="235" y="901"/>
                  </a:lnTo>
                  <a:lnTo>
                    <a:pt x="241" y="898"/>
                  </a:lnTo>
                  <a:lnTo>
                    <a:pt x="257" y="890"/>
                  </a:lnTo>
                  <a:lnTo>
                    <a:pt x="273" y="879"/>
                  </a:lnTo>
                  <a:close/>
                  <a:moveTo>
                    <a:pt x="77" y="1080"/>
                  </a:moveTo>
                  <a:lnTo>
                    <a:pt x="92" y="1069"/>
                  </a:lnTo>
                  <a:lnTo>
                    <a:pt x="101" y="1059"/>
                  </a:lnTo>
                  <a:lnTo>
                    <a:pt x="106" y="1054"/>
                  </a:lnTo>
                  <a:lnTo>
                    <a:pt x="108" y="1049"/>
                  </a:lnTo>
                  <a:lnTo>
                    <a:pt x="108" y="1046"/>
                  </a:lnTo>
                  <a:lnTo>
                    <a:pt x="108" y="1043"/>
                  </a:lnTo>
                  <a:lnTo>
                    <a:pt x="107" y="1042"/>
                  </a:lnTo>
                  <a:lnTo>
                    <a:pt x="104" y="1042"/>
                  </a:lnTo>
                  <a:lnTo>
                    <a:pt x="99" y="1043"/>
                  </a:lnTo>
                  <a:lnTo>
                    <a:pt x="94" y="1046"/>
                  </a:lnTo>
                  <a:lnTo>
                    <a:pt x="81" y="1052"/>
                  </a:lnTo>
                  <a:lnTo>
                    <a:pt x="66" y="1062"/>
                  </a:lnTo>
                  <a:lnTo>
                    <a:pt x="52" y="1074"/>
                  </a:lnTo>
                  <a:lnTo>
                    <a:pt x="42" y="1085"/>
                  </a:lnTo>
                  <a:lnTo>
                    <a:pt x="38" y="1090"/>
                  </a:lnTo>
                  <a:lnTo>
                    <a:pt x="36" y="1093"/>
                  </a:lnTo>
                  <a:lnTo>
                    <a:pt x="35" y="1097"/>
                  </a:lnTo>
                  <a:lnTo>
                    <a:pt x="35" y="1099"/>
                  </a:lnTo>
                  <a:lnTo>
                    <a:pt x="37" y="1100"/>
                  </a:lnTo>
                  <a:lnTo>
                    <a:pt x="41" y="1100"/>
                  </a:lnTo>
                  <a:lnTo>
                    <a:pt x="44" y="1099"/>
                  </a:lnTo>
                  <a:lnTo>
                    <a:pt x="50" y="1098"/>
                  </a:lnTo>
                  <a:lnTo>
                    <a:pt x="63" y="1091"/>
                  </a:lnTo>
                  <a:lnTo>
                    <a:pt x="77" y="1080"/>
                  </a:lnTo>
                  <a:close/>
                  <a:moveTo>
                    <a:pt x="177" y="1006"/>
                  </a:moveTo>
                  <a:lnTo>
                    <a:pt x="191" y="995"/>
                  </a:lnTo>
                  <a:lnTo>
                    <a:pt x="203" y="984"/>
                  </a:lnTo>
                  <a:lnTo>
                    <a:pt x="207" y="979"/>
                  </a:lnTo>
                  <a:lnTo>
                    <a:pt x="209" y="974"/>
                  </a:lnTo>
                  <a:lnTo>
                    <a:pt x="210" y="971"/>
                  </a:lnTo>
                  <a:lnTo>
                    <a:pt x="210" y="968"/>
                  </a:lnTo>
                  <a:lnTo>
                    <a:pt x="208" y="967"/>
                  </a:lnTo>
                  <a:lnTo>
                    <a:pt x="204" y="967"/>
                  </a:lnTo>
                  <a:lnTo>
                    <a:pt x="200" y="968"/>
                  </a:lnTo>
                  <a:lnTo>
                    <a:pt x="195" y="970"/>
                  </a:lnTo>
                  <a:lnTo>
                    <a:pt x="181" y="977"/>
                  </a:lnTo>
                  <a:lnTo>
                    <a:pt x="165" y="987"/>
                  </a:lnTo>
                  <a:lnTo>
                    <a:pt x="151" y="999"/>
                  </a:lnTo>
                  <a:lnTo>
                    <a:pt x="139" y="1011"/>
                  </a:lnTo>
                  <a:lnTo>
                    <a:pt x="136" y="1016"/>
                  </a:lnTo>
                  <a:lnTo>
                    <a:pt x="133" y="1020"/>
                  </a:lnTo>
                  <a:lnTo>
                    <a:pt x="132" y="1023"/>
                  </a:lnTo>
                  <a:lnTo>
                    <a:pt x="132" y="1025"/>
                  </a:lnTo>
                  <a:lnTo>
                    <a:pt x="134" y="1028"/>
                  </a:lnTo>
                  <a:lnTo>
                    <a:pt x="138" y="1028"/>
                  </a:lnTo>
                  <a:lnTo>
                    <a:pt x="143" y="1027"/>
                  </a:lnTo>
                  <a:lnTo>
                    <a:pt x="147" y="1024"/>
                  </a:lnTo>
                  <a:lnTo>
                    <a:pt x="162" y="1017"/>
                  </a:lnTo>
                  <a:lnTo>
                    <a:pt x="177" y="1006"/>
                  </a:lnTo>
                  <a:close/>
                  <a:moveTo>
                    <a:pt x="319" y="891"/>
                  </a:moveTo>
                  <a:lnTo>
                    <a:pt x="316" y="889"/>
                  </a:lnTo>
                  <a:lnTo>
                    <a:pt x="313" y="889"/>
                  </a:lnTo>
                  <a:lnTo>
                    <a:pt x="308" y="890"/>
                  </a:lnTo>
                  <a:lnTo>
                    <a:pt x="302" y="892"/>
                  </a:lnTo>
                  <a:lnTo>
                    <a:pt x="286" y="900"/>
                  </a:lnTo>
                  <a:lnTo>
                    <a:pt x="270" y="910"/>
                  </a:lnTo>
                  <a:lnTo>
                    <a:pt x="254" y="922"/>
                  </a:lnTo>
                  <a:lnTo>
                    <a:pt x="243" y="934"/>
                  </a:lnTo>
                  <a:lnTo>
                    <a:pt x="239" y="940"/>
                  </a:lnTo>
                  <a:lnTo>
                    <a:pt x="237" y="944"/>
                  </a:lnTo>
                  <a:lnTo>
                    <a:pt x="235" y="947"/>
                  </a:lnTo>
                  <a:lnTo>
                    <a:pt x="235" y="951"/>
                  </a:lnTo>
                  <a:lnTo>
                    <a:pt x="238" y="952"/>
                  </a:lnTo>
                  <a:lnTo>
                    <a:pt x="241" y="952"/>
                  </a:lnTo>
                  <a:lnTo>
                    <a:pt x="246" y="951"/>
                  </a:lnTo>
                  <a:lnTo>
                    <a:pt x="252" y="948"/>
                  </a:lnTo>
                  <a:lnTo>
                    <a:pt x="266" y="941"/>
                  </a:lnTo>
                  <a:lnTo>
                    <a:pt x="283" y="930"/>
                  </a:lnTo>
                  <a:lnTo>
                    <a:pt x="298" y="919"/>
                  </a:lnTo>
                  <a:lnTo>
                    <a:pt x="310" y="907"/>
                  </a:lnTo>
                  <a:lnTo>
                    <a:pt x="315" y="902"/>
                  </a:lnTo>
                  <a:lnTo>
                    <a:pt x="317" y="897"/>
                  </a:lnTo>
                  <a:lnTo>
                    <a:pt x="319" y="894"/>
                  </a:lnTo>
                  <a:lnTo>
                    <a:pt x="319" y="891"/>
                  </a:lnTo>
                  <a:close/>
                  <a:moveTo>
                    <a:pt x="101" y="1125"/>
                  </a:moveTo>
                  <a:lnTo>
                    <a:pt x="114" y="1115"/>
                  </a:lnTo>
                  <a:lnTo>
                    <a:pt x="124" y="1104"/>
                  </a:lnTo>
                  <a:lnTo>
                    <a:pt x="127" y="1099"/>
                  </a:lnTo>
                  <a:lnTo>
                    <a:pt x="130" y="1094"/>
                  </a:lnTo>
                  <a:lnTo>
                    <a:pt x="131" y="1092"/>
                  </a:lnTo>
                  <a:lnTo>
                    <a:pt x="131" y="1090"/>
                  </a:lnTo>
                  <a:lnTo>
                    <a:pt x="128" y="1088"/>
                  </a:lnTo>
                  <a:lnTo>
                    <a:pt x="125" y="1087"/>
                  </a:lnTo>
                  <a:lnTo>
                    <a:pt x="121" y="1088"/>
                  </a:lnTo>
                  <a:lnTo>
                    <a:pt x="117" y="1091"/>
                  </a:lnTo>
                  <a:lnTo>
                    <a:pt x="104" y="1097"/>
                  </a:lnTo>
                  <a:lnTo>
                    <a:pt x="89" y="1106"/>
                  </a:lnTo>
                  <a:lnTo>
                    <a:pt x="76" y="1118"/>
                  </a:lnTo>
                  <a:lnTo>
                    <a:pt x="67" y="1129"/>
                  </a:lnTo>
                  <a:lnTo>
                    <a:pt x="63" y="1132"/>
                  </a:lnTo>
                  <a:lnTo>
                    <a:pt x="61" y="1137"/>
                  </a:lnTo>
                  <a:lnTo>
                    <a:pt x="60" y="1141"/>
                  </a:lnTo>
                  <a:lnTo>
                    <a:pt x="60" y="1143"/>
                  </a:lnTo>
                  <a:lnTo>
                    <a:pt x="62" y="1144"/>
                  </a:lnTo>
                  <a:lnTo>
                    <a:pt x="64" y="1144"/>
                  </a:lnTo>
                  <a:lnTo>
                    <a:pt x="69" y="1143"/>
                  </a:lnTo>
                  <a:lnTo>
                    <a:pt x="74" y="1142"/>
                  </a:lnTo>
                  <a:lnTo>
                    <a:pt x="87" y="1135"/>
                  </a:lnTo>
                  <a:lnTo>
                    <a:pt x="101" y="1125"/>
                  </a:lnTo>
                  <a:close/>
                  <a:moveTo>
                    <a:pt x="196" y="1054"/>
                  </a:moveTo>
                  <a:lnTo>
                    <a:pt x="210" y="1042"/>
                  </a:lnTo>
                  <a:lnTo>
                    <a:pt x="221" y="1031"/>
                  </a:lnTo>
                  <a:lnTo>
                    <a:pt x="225" y="1027"/>
                  </a:lnTo>
                  <a:lnTo>
                    <a:pt x="227" y="1023"/>
                  </a:lnTo>
                  <a:lnTo>
                    <a:pt x="228" y="1020"/>
                  </a:lnTo>
                  <a:lnTo>
                    <a:pt x="228" y="1017"/>
                  </a:lnTo>
                  <a:lnTo>
                    <a:pt x="226" y="1016"/>
                  </a:lnTo>
                  <a:lnTo>
                    <a:pt x="222" y="1015"/>
                  </a:lnTo>
                  <a:lnTo>
                    <a:pt x="218" y="1016"/>
                  </a:lnTo>
                  <a:lnTo>
                    <a:pt x="213" y="1018"/>
                  </a:lnTo>
                  <a:lnTo>
                    <a:pt x="200" y="1024"/>
                  </a:lnTo>
                  <a:lnTo>
                    <a:pt x="184" y="1035"/>
                  </a:lnTo>
                  <a:lnTo>
                    <a:pt x="170" y="1047"/>
                  </a:lnTo>
                  <a:lnTo>
                    <a:pt x="159" y="1058"/>
                  </a:lnTo>
                  <a:lnTo>
                    <a:pt x="156" y="1062"/>
                  </a:lnTo>
                  <a:lnTo>
                    <a:pt x="153" y="1066"/>
                  </a:lnTo>
                  <a:lnTo>
                    <a:pt x="152" y="1069"/>
                  </a:lnTo>
                  <a:lnTo>
                    <a:pt x="153" y="1072"/>
                  </a:lnTo>
                  <a:lnTo>
                    <a:pt x="155" y="1073"/>
                  </a:lnTo>
                  <a:lnTo>
                    <a:pt x="158" y="1074"/>
                  </a:lnTo>
                  <a:lnTo>
                    <a:pt x="163" y="1073"/>
                  </a:lnTo>
                  <a:lnTo>
                    <a:pt x="169" y="1071"/>
                  </a:lnTo>
                  <a:lnTo>
                    <a:pt x="182" y="1065"/>
                  </a:lnTo>
                  <a:lnTo>
                    <a:pt x="196" y="1054"/>
                  </a:lnTo>
                  <a:close/>
                  <a:moveTo>
                    <a:pt x="298" y="980"/>
                  </a:moveTo>
                  <a:lnTo>
                    <a:pt x="313" y="968"/>
                  </a:lnTo>
                  <a:lnTo>
                    <a:pt x="324" y="958"/>
                  </a:lnTo>
                  <a:lnTo>
                    <a:pt x="328" y="953"/>
                  </a:lnTo>
                  <a:lnTo>
                    <a:pt x="330" y="948"/>
                  </a:lnTo>
                  <a:lnTo>
                    <a:pt x="332" y="945"/>
                  </a:lnTo>
                  <a:lnTo>
                    <a:pt x="332" y="942"/>
                  </a:lnTo>
                  <a:lnTo>
                    <a:pt x="329" y="940"/>
                  </a:lnTo>
                  <a:lnTo>
                    <a:pt x="326" y="940"/>
                  </a:lnTo>
                  <a:lnTo>
                    <a:pt x="321" y="941"/>
                  </a:lnTo>
                  <a:lnTo>
                    <a:pt x="315" y="944"/>
                  </a:lnTo>
                  <a:lnTo>
                    <a:pt x="301" y="949"/>
                  </a:lnTo>
                  <a:lnTo>
                    <a:pt x="285" y="960"/>
                  </a:lnTo>
                  <a:lnTo>
                    <a:pt x="270" y="972"/>
                  </a:lnTo>
                  <a:lnTo>
                    <a:pt x="259" y="984"/>
                  </a:lnTo>
                  <a:lnTo>
                    <a:pt x="256" y="989"/>
                  </a:lnTo>
                  <a:lnTo>
                    <a:pt x="253" y="993"/>
                  </a:lnTo>
                  <a:lnTo>
                    <a:pt x="252" y="997"/>
                  </a:lnTo>
                  <a:lnTo>
                    <a:pt x="252" y="999"/>
                  </a:lnTo>
                  <a:lnTo>
                    <a:pt x="254" y="1001"/>
                  </a:lnTo>
                  <a:lnTo>
                    <a:pt x="258" y="1001"/>
                  </a:lnTo>
                  <a:lnTo>
                    <a:pt x="263" y="1001"/>
                  </a:lnTo>
                  <a:lnTo>
                    <a:pt x="267" y="998"/>
                  </a:lnTo>
                  <a:lnTo>
                    <a:pt x="282" y="991"/>
                  </a:lnTo>
                  <a:lnTo>
                    <a:pt x="298" y="980"/>
                  </a:lnTo>
                  <a:close/>
                  <a:moveTo>
                    <a:pt x="43" y="1235"/>
                  </a:moveTo>
                  <a:lnTo>
                    <a:pt x="55" y="1224"/>
                  </a:lnTo>
                  <a:lnTo>
                    <a:pt x="64" y="1214"/>
                  </a:lnTo>
                  <a:lnTo>
                    <a:pt x="67" y="1211"/>
                  </a:lnTo>
                  <a:lnTo>
                    <a:pt x="69" y="1206"/>
                  </a:lnTo>
                  <a:lnTo>
                    <a:pt x="70" y="1204"/>
                  </a:lnTo>
                  <a:lnTo>
                    <a:pt x="69" y="1201"/>
                  </a:lnTo>
                  <a:lnTo>
                    <a:pt x="68" y="1200"/>
                  </a:lnTo>
                  <a:lnTo>
                    <a:pt x="64" y="1200"/>
                  </a:lnTo>
                  <a:lnTo>
                    <a:pt x="61" y="1200"/>
                  </a:lnTo>
                  <a:lnTo>
                    <a:pt x="56" y="1203"/>
                  </a:lnTo>
                  <a:lnTo>
                    <a:pt x="45" y="1208"/>
                  </a:lnTo>
                  <a:lnTo>
                    <a:pt x="32" y="1217"/>
                  </a:lnTo>
                  <a:lnTo>
                    <a:pt x="20" y="1227"/>
                  </a:lnTo>
                  <a:lnTo>
                    <a:pt x="11" y="1237"/>
                  </a:lnTo>
                  <a:lnTo>
                    <a:pt x="8" y="1242"/>
                  </a:lnTo>
                  <a:lnTo>
                    <a:pt x="6" y="1245"/>
                  </a:lnTo>
                  <a:lnTo>
                    <a:pt x="5" y="1249"/>
                  </a:lnTo>
                  <a:lnTo>
                    <a:pt x="6" y="1251"/>
                  </a:lnTo>
                  <a:lnTo>
                    <a:pt x="7" y="1252"/>
                  </a:lnTo>
                  <a:lnTo>
                    <a:pt x="10" y="1252"/>
                  </a:lnTo>
                  <a:lnTo>
                    <a:pt x="14" y="1251"/>
                  </a:lnTo>
                  <a:lnTo>
                    <a:pt x="19" y="1250"/>
                  </a:lnTo>
                  <a:lnTo>
                    <a:pt x="30" y="1244"/>
                  </a:lnTo>
                  <a:lnTo>
                    <a:pt x="43" y="1235"/>
                  </a:lnTo>
                  <a:close/>
                  <a:moveTo>
                    <a:pt x="157" y="1134"/>
                  </a:moveTo>
                  <a:lnTo>
                    <a:pt x="156" y="1132"/>
                  </a:lnTo>
                  <a:lnTo>
                    <a:pt x="152" y="1132"/>
                  </a:lnTo>
                  <a:lnTo>
                    <a:pt x="149" y="1134"/>
                  </a:lnTo>
                  <a:lnTo>
                    <a:pt x="144" y="1135"/>
                  </a:lnTo>
                  <a:lnTo>
                    <a:pt x="132" y="1141"/>
                  </a:lnTo>
                  <a:lnTo>
                    <a:pt x="118" y="1150"/>
                  </a:lnTo>
                  <a:lnTo>
                    <a:pt x="106" y="1161"/>
                  </a:lnTo>
                  <a:lnTo>
                    <a:pt x="95" y="1172"/>
                  </a:lnTo>
                  <a:lnTo>
                    <a:pt x="93" y="1176"/>
                  </a:lnTo>
                  <a:lnTo>
                    <a:pt x="90" y="1180"/>
                  </a:lnTo>
                  <a:lnTo>
                    <a:pt x="89" y="1184"/>
                  </a:lnTo>
                  <a:lnTo>
                    <a:pt x="90" y="1186"/>
                  </a:lnTo>
                  <a:lnTo>
                    <a:pt x="92" y="1187"/>
                  </a:lnTo>
                  <a:lnTo>
                    <a:pt x="95" y="1187"/>
                  </a:lnTo>
                  <a:lnTo>
                    <a:pt x="99" y="1186"/>
                  </a:lnTo>
                  <a:lnTo>
                    <a:pt x="104" y="1185"/>
                  </a:lnTo>
                  <a:lnTo>
                    <a:pt x="115" y="1179"/>
                  </a:lnTo>
                  <a:lnTo>
                    <a:pt x="130" y="1169"/>
                  </a:lnTo>
                  <a:lnTo>
                    <a:pt x="143" y="1159"/>
                  </a:lnTo>
                  <a:lnTo>
                    <a:pt x="152" y="1148"/>
                  </a:lnTo>
                  <a:lnTo>
                    <a:pt x="155" y="1143"/>
                  </a:lnTo>
                  <a:lnTo>
                    <a:pt x="157" y="1140"/>
                  </a:lnTo>
                  <a:lnTo>
                    <a:pt x="158" y="1136"/>
                  </a:lnTo>
                  <a:lnTo>
                    <a:pt x="157" y="1134"/>
                  </a:lnTo>
                  <a:close/>
                  <a:moveTo>
                    <a:pt x="221" y="1100"/>
                  </a:moveTo>
                  <a:lnTo>
                    <a:pt x="234" y="1090"/>
                  </a:lnTo>
                  <a:lnTo>
                    <a:pt x="245" y="1079"/>
                  </a:lnTo>
                  <a:lnTo>
                    <a:pt x="248" y="1074"/>
                  </a:lnTo>
                  <a:lnTo>
                    <a:pt x="251" y="1071"/>
                  </a:lnTo>
                  <a:lnTo>
                    <a:pt x="252" y="1067"/>
                  </a:lnTo>
                  <a:lnTo>
                    <a:pt x="251" y="1065"/>
                  </a:lnTo>
                  <a:lnTo>
                    <a:pt x="250" y="1064"/>
                  </a:lnTo>
                  <a:lnTo>
                    <a:pt x="246" y="1062"/>
                  </a:lnTo>
                  <a:lnTo>
                    <a:pt x="241" y="1064"/>
                  </a:lnTo>
                  <a:lnTo>
                    <a:pt x="237" y="1066"/>
                  </a:lnTo>
                  <a:lnTo>
                    <a:pt x="224" y="1072"/>
                  </a:lnTo>
                  <a:lnTo>
                    <a:pt x="209" y="1081"/>
                  </a:lnTo>
                  <a:lnTo>
                    <a:pt x="196" y="1092"/>
                  </a:lnTo>
                  <a:lnTo>
                    <a:pt x="185" y="1103"/>
                  </a:lnTo>
                  <a:lnTo>
                    <a:pt x="182" y="1107"/>
                  </a:lnTo>
                  <a:lnTo>
                    <a:pt x="180" y="1112"/>
                  </a:lnTo>
                  <a:lnTo>
                    <a:pt x="178" y="1116"/>
                  </a:lnTo>
                  <a:lnTo>
                    <a:pt x="180" y="1118"/>
                  </a:lnTo>
                  <a:lnTo>
                    <a:pt x="181" y="1119"/>
                  </a:lnTo>
                  <a:lnTo>
                    <a:pt x="184" y="1119"/>
                  </a:lnTo>
                  <a:lnTo>
                    <a:pt x="189" y="1118"/>
                  </a:lnTo>
                  <a:lnTo>
                    <a:pt x="194" y="1117"/>
                  </a:lnTo>
                  <a:lnTo>
                    <a:pt x="207" y="1110"/>
                  </a:lnTo>
                  <a:lnTo>
                    <a:pt x="221" y="1100"/>
                  </a:lnTo>
                  <a:close/>
                  <a:moveTo>
                    <a:pt x="319" y="1030"/>
                  </a:moveTo>
                  <a:lnTo>
                    <a:pt x="333" y="1018"/>
                  </a:lnTo>
                  <a:lnTo>
                    <a:pt x="343" y="1008"/>
                  </a:lnTo>
                  <a:lnTo>
                    <a:pt x="347" y="1003"/>
                  </a:lnTo>
                  <a:lnTo>
                    <a:pt x="349" y="998"/>
                  </a:lnTo>
                  <a:lnTo>
                    <a:pt x="351" y="995"/>
                  </a:lnTo>
                  <a:lnTo>
                    <a:pt x="351" y="992"/>
                  </a:lnTo>
                  <a:lnTo>
                    <a:pt x="348" y="991"/>
                  </a:lnTo>
                  <a:lnTo>
                    <a:pt x="345" y="991"/>
                  </a:lnTo>
                  <a:lnTo>
                    <a:pt x="340" y="991"/>
                  </a:lnTo>
                  <a:lnTo>
                    <a:pt x="334" y="993"/>
                  </a:lnTo>
                  <a:lnTo>
                    <a:pt x="321" y="999"/>
                  </a:lnTo>
                  <a:lnTo>
                    <a:pt x="305" y="1010"/>
                  </a:lnTo>
                  <a:lnTo>
                    <a:pt x="291" y="1021"/>
                  </a:lnTo>
                  <a:lnTo>
                    <a:pt x="281" y="1033"/>
                  </a:lnTo>
                  <a:lnTo>
                    <a:pt x="277" y="1037"/>
                  </a:lnTo>
                  <a:lnTo>
                    <a:pt x="275" y="1041"/>
                  </a:lnTo>
                  <a:lnTo>
                    <a:pt x="273" y="1044"/>
                  </a:lnTo>
                  <a:lnTo>
                    <a:pt x="275" y="1048"/>
                  </a:lnTo>
                  <a:lnTo>
                    <a:pt x="276" y="1049"/>
                  </a:lnTo>
                  <a:lnTo>
                    <a:pt x="279" y="1049"/>
                  </a:lnTo>
                  <a:lnTo>
                    <a:pt x="284" y="1048"/>
                  </a:lnTo>
                  <a:lnTo>
                    <a:pt x="290" y="1047"/>
                  </a:lnTo>
                  <a:lnTo>
                    <a:pt x="303" y="1040"/>
                  </a:lnTo>
                  <a:lnTo>
                    <a:pt x="319" y="1030"/>
                  </a:lnTo>
                  <a:close/>
                  <a:moveTo>
                    <a:pt x="80" y="1275"/>
                  </a:moveTo>
                  <a:lnTo>
                    <a:pt x="92" y="1265"/>
                  </a:lnTo>
                  <a:lnTo>
                    <a:pt x="100" y="1256"/>
                  </a:lnTo>
                  <a:lnTo>
                    <a:pt x="104" y="1252"/>
                  </a:lnTo>
                  <a:lnTo>
                    <a:pt x="105" y="1249"/>
                  </a:lnTo>
                  <a:lnTo>
                    <a:pt x="106" y="1245"/>
                  </a:lnTo>
                  <a:lnTo>
                    <a:pt x="106" y="1243"/>
                  </a:lnTo>
                  <a:lnTo>
                    <a:pt x="104" y="1242"/>
                  </a:lnTo>
                  <a:lnTo>
                    <a:pt x="101" y="1242"/>
                  </a:lnTo>
                  <a:lnTo>
                    <a:pt x="98" y="1242"/>
                  </a:lnTo>
                  <a:lnTo>
                    <a:pt x="93" y="1244"/>
                  </a:lnTo>
                  <a:lnTo>
                    <a:pt x="82" y="1249"/>
                  </a:lnTo>
                  <a:lnTo>
                    <a:pt x="69" y="1258"/>
                  </a:lnTo>
                  <a:lnTo>
                    <a:pt x="58" y="1268"/>
                  </a:lnTo>
                  <a:lnTo>
                    <a:pt x="49" y="1277"/>
                  </a:lnTo>
                  <a:lnTo>
                    <a:pt x="46" y="1282"/>
                  </a:lnTo>
                  <a:lnTo>
                    <a:pt x="44" y="1286"/>
                  </a:lnTo>
                  <a:lnTo>
                    <a:pt x="44" y="1288"/>
                  </a:lnTo>
                  <a:lnTo>
                    <a:pt x="44" y="1290"/>
                  </a:lnTo>
                  <a:lnTo>
                    <a:pt x="45" y="1292"/>
                  </a:lnTo>
                  <a:lnTo>
                    <a:pt x="49" y="1292"/>
                  </a:lnTo>
                  <a:lnTo>
                    <a:pt x="52" y="1292"/>
                  </a:lnTo>
                  <a:lnTo>
                    <a:pt x="57" y="1289"/>
                  </a:lnTo>
                  <a:lnTo>
                    <a:pt x="68" y="1285"/>
                  </a:lnTo>
                  <a:lnTo>
                    <a:pt x="80" y="1275"/>
                  </a:lnTo>
                  <a:close/>
                  <a:moveTo>
                    <a:pt x="163" y="1212"/>
                  </a:moveTo>
                  <a:lnTo>
                    <a:pt x="176" y="1203"/>
                  </a:lnTo>
                  <a:lnTo>
                    <a:pt x="184" y="1192"/>
                  </a:lnTo>
                  <a:lnTo>
                    <a:pt x="188" y="1188"/>
                  </a:lnTo>
                  <a:lnTo>
                    <a:pt x="189" y="1184"/>
                  </a:lnTo>
                  <a:lnTo>
                    <a:pt x="190" y="1181"/>
                  </a:lnTo>
                  <a:lnTo>
                    <a:pt x="190" y="1179"/>
                  </a:lnTo>
                  <a:lnTo>
                    <a:pt x="188" y="1178"/>
                  </a:lnTo>
                  <a:lnTo>
                    <a:pt x="185" y="1176"/>
                  </a:lnTo>
                  <a:lnTo>
                    <a:pt x="181" y="1178"/>
                  </a:lnTo>
                  <a:lnTo>
                    <a:pt x="176" y="1179"/>
                  </a:lnTo>
                  <a:lnTo>
                    <a:pt x="165" y="1185"/>
                  </a:lnTo>
                  <a:lnTo>
                    <a:pt x="152" y="1194"/>
                  </a:lnTo>
                  <a:lnTo>
                    <a:pt x="139" y="1204"/>
                  </a:lnTo>
                  <a:lnTo>
                    <a:pt x="131" y="1214"/>
                  </a:lnTo>
                  <a:lnTo>
                    <a:pt x="127" y="1218"/>
                  </a:lnTo>
                  <a:lnTo>
                    <a:pt x="125" y="1223"/>
                  </a:lnTo>
                  <a:lnTo>
                    <a:pt x="125" y="1225"/>
                  </a:lnTo>
                  <a:lnTo>
                    <a:pt x="125" y="1227"/>
                  </a:lnTo>
                  <a:lnTo>
                    <a:pt x="127" y="1230"/>
                  </a:lnTo>
                  <a:lnTo>
                    <a:pt x="130" y="1230"/>
                  </a:lnTo>
                  <a:lnTo>
                    <a:pt x="134" y="1229"/>
                  </a:lnTo>
                  <a:lnTo>
                    <a:pt x="139" y="1227"/>
                  </a:lnTo>
                  <a:lnTo>
                    <a:pt x="150" y="1222"/>
                  </a:lnTo>
                  <a:lnTo>
                    <a:pt x="163" y="1212"/>
                  </a:lnTo>
                  <a:close/>
                  <a:moveTo>
                    <a:pt x="279" y="1111"/>
                  </a:moveTo>
                  <a:lnTo>
                    <a:pt x="278" y="1110"/>
                  </a:lnTo>
                  <a:lnTo>
                    <a:pt x="275" y="1110"/>
                  </a:lnTo>
                  <a:lnTo>
                    <a:pt x="270" y="1111"/>
                  </a:lnTo>
                  <a:lnTo>
                    <a:pt x="265" y="1112"/>
                  </a:lnTo>
                  <a:lnTo>
                    <a:pt x="253" y="1118"/>
                  </a:lnTo>
                  <a:lnTo>
                    <a:pt x="239" y="1128"/>
                  </a:lnTo>
                  <a:lnTo>
                    <a:pt x="226" y="1138"/>
                  </a:lnTo>
                  <a:lnTo>
                    <a:pt x="216" y="1148"/>
                  </a:lnTo>
                  <a:lnTo>
                    <a:pt x="213" y="1153"/>
                  </a:lnTo>
                  <a:lnTo>
                    <a:pt x="212" y="1157"/>
                  </a:lnTo>
                  <a:lnTo>
                    <a:pt x="210" y="1161"/>
                  </a:lnTo>
                  <a:lnTo>
                    <a:pt x="210" y="1163"/>
                  </a:lnTo>
                  <a:lnTo>
                    <a:pt x="213" y="1164"/>
                  </a:lnTo>
                  <a:lnTo>
                    <a:pt x="216" y="1164"/>
                  </a:lnTo>
                  <a:lnTo>
                    <a:pt x="220" y="1163"/>
                  </a:lnTo>
                  <a:lnTo>
                    <a:pt x="225" y="1162"/>
                  </a:lnTo>
                  <a:lnTo>
                    <a:pt x="238" y="1156"/>
                  </a:lnTo>
                  <a:lnTo>
                    <a:pt x="251" y="1147"/>
                  </a:lnTo>
                  <a:lnTo>
                    <a:pt x="264" y="1136"/>
                  </a:lnTo>
                  <a:lnTo>
                    <a:pt x="273" y="1126"/>
                  </a:lnTo>
                  <a:lnTo>
                    <a:pt x="277" y="1122"/>
                  </a:lnTo>
                  <a:lnTo>
                    <a:pt x="279" y="1117"/>
                  </a:lnTo>
                  <a:lnTo>
                    <a:pt x="281" y="1115"/>
                  </a:lnTo>
                  <a:lnTo>
                    <a:pt x="279" y="1111"/>
                  </a:lnTo>
                  <a:close/>
                  <a:moveTo>
                    <a:pt x="345" y="1079"/>
                  </a:moveTo>
                  <a:lnTo>
                    <a:pt x="358" y="1068"/>
                  </a:lnTo>
                  <a:lnTo>
                    <a:pt x="368" y="1058"/>
                  </a:lnTo>
                  <a:lnTo>
                    <a:pt x="372" y="1053"/>
                  </a:lnTo>
                  <a:lnTo>
                    <a:pt x="374" y="1048"/>
                  </a:lnTo>
                  <a:lnTo>
                    <a:pt x="376" y="1044"/>
                  </a:lnTo>
                  <a:lnTo>
                    <a:pt x="374" y="1042"/>
                  </a:lnTo>
                  <a:lnTo>
                    <a:pt x="372" y="1041"/>
                  </a:lnTo>
                  <a:lnTo>
                    <a:pt x="370" y="1040"/>
                  </a:lnTo>
                  <a:lnTo>
                    <a:pt x="365" y="1041"/>
                  </a:lnTo>
                  <a:lnTo>
                    <a:pt x="359" y="1043"/>
                  </a:lnTo>
                  <a:lnTo>
                    <a:pt x="346" y="1049"/>
                  </a:lnTo>
                  <a:lnTo>
                    <a:pt x="332" y="1059"/>
                  </a:lnTo>
                  <a:lnTo>
                    <a:pt x="319" y="1069"/>
                  </a:lnTo>
                  <a:lnTo>
                    <a:pt x="308" y="1080"/>
                  </a:lnTo>
                  <a:lnTo>
                    <a:pt x="304" y="1085"/>
                  </a:lnTo>
                  <a:lnTo>
                    <a:pt x="302" y="1090"/>
                  </a:lnTo>
                  <a:lnTo>
                    <a:pt x="301" y="1093"/>
                  </a:lnTo>
                  <a:lnTo>
                    <a:pt x="302" y="1096"/>
                  </a:lnTo>
                  <a:lnTo>
                    <a:pt x="304" y="1097"/>
                  </a:lnTo>
                  <a:lnTo>
                    <a:pt x="307" y="1097"/>
                  </a:lnTo>
                  <a:lnTo>
                    <a:pt x="311" y="1097"/>
                  </a:lnTo>
                  <a:lnTo>
                    <a:pt x="317" y="1094"/>
                  </a:lnTo>
                  <a:lnTo>
                    <a:pt x="329" y="1088"/>
                  </a:lnTo>
                  <a:lnTo>
                    <a:pt x="345" y="1079"/>
                  </a:lnTo>
                  <a:close/>
                  <a:moveTo>
                    <a:pt x="70" y="1344"/>
                  </a:moveTo>
                  <a:lnTo>
                    <a:pt x="68" y="1343"/>
                  </a:lnTo>
                  <a:lnTo>
                    <a:pt x="66" y="1343"/>
                  </a:lnTo>
                  <a:lnTo>
                    <a:pt x="62" y="1343"/>
                  </a:lnTo>
                  <a:lnTo>
                    <a:pt x="58" y="1345"/>
                  </a:lnTo>
                  <a:lnTo>
                    <a:pt x="48" y="1350"/>
                  </a:lnTo>
                  <a:lnTo>
                    <a:pt x="37" y="1358"/>
                  </a:lnTo>
                  <a:lnTo>
                    <a:pt x="26" y="1366"/>
                  </a:lnTo>
                  <a:lnTo>
                    <a:pt x="19" y="1376"/>
                  </a:lnTo>
                  <a:lnTo>
                    <a:pt x="16" y="1380"/>
                  </a:lnTo>
                  <a:lnTo>
                    <a:pt x="14" y="1383"/>
                  </a:lnTo>
                  <a:lnTo>
                    <a:pt x="13" y="1385"/>
                  </a:lnTo>
                  <a:lnTo>
                    <a:pt x="14" y="1388"/>
                  </a:lnTo>
                  <a:lnTo>
                    <a:pt x="16" y="1389"/>
                  </a:lnTo>
                  <a:lnTo>
                    <a:pt x="18" y="1389"/>
                  </a:lnTo>
                  <a:lnTo>
                    <a:pt x="22" y="1389"/>
                  </a:lnTo>
                  <a:lnTo>
                    <a:pt x="26" y="1388"/>
                  </a:lnTo>
                  <a:lnTo>
                    <a:pt x="36" y="1382"/>
                  </a:lnTo>
                  <a:lnTo>
                    <a:pt x="48" y="1375"/>
                  </a:lnTo>
                  <a:lnTo>
                    <a:pt x="57" y="1365"/>
                  </a:lnTo>
                  <a:lnTo>
                    <a:pt x="66" y="1357"/>
                  </a:lnTo>
                  <a:lnTo>
                    <a:pt x="68" y="1352"/>
                  </a:lnTo>
                  <a:lnTo>
                    <a:pt x="69" y="1349"/>
                  </a:lnTo>
                  <a:lnTo>
                    <a:pt x="70" y="1346"/>
                  </a:lnTo>
                  <a:lnTo>
                    <a:pt x="70" y="1344"/>
                  </a:lnTo>
                  <a:close/>
                  <a:moveTo>
                    <a:pt x="146" y="1285"/>
                  </a:moveTo>
                  <a:lnTo>
                    <a:pt x="145" y="1283"/>
                  </a:lnTo>
                  <a:lnTo>
                    <a:pt x="142" y="1283"/>
                  </a:lnTo>
                  <a:lnTo>
                    <a:pt x="138" y="1283"/>
                  </a:lnTo>
                  <a:lnTo>
                    <a:pt x="134" y="1285"/>
                  </a:lnTo>
                  <a:lnTo>
                    <a:pt x="124" y="1290"/>
                  </a:lnTo>
                  <a:lnTo>
                    <a:pt x="112" y="1299"/>
                  </a:lnTo>
                  <a:lnTo>
                    <a:pt x="100" y="1308"/>
                  </a:lnTo>
                  <a:lnTo>
                    <a:pt x="93" y="1318"/>
                  </a:lnTo>
                  <a:lnTo>
                    <a:pt x="89" y="1321"/>
                  </a:lnTo>
                  <a:lnTo>
                    <a:pt x="88" y="1325"/>
                  </a:lnTo>
                  <a:lnTo>
                    <a:pt x="87" y="1328"/>
                  </a:lnTo>
                  <a:lnTo>
                    <a:pt x="88" y="1331"/>
                  </a:lnTo>
                  <a:lnTo>
                    <a:pt x="89" y="1332"/>
                  </a:lnTo>
                  <a:lnTo>
                    <a:pt x="92" y="1332"/>
                  </a:lnTo>
                  <a:lnTo>
                    <a:pt x="95" y="1331"/>
                  </a:lnTo>
                  <a:lnTo>
                    <a:pt x="100" y="1330"/>
                  </a:lnTo>
                  <a:lnTo>
                    <a:pt x="111" y="1325"/>
                  </a:lnTo>
                  <a:lnTo>
                    <a:pt x="123" y="1317"/>
                  </a:lnTo>
                  <a:lnTo>
                    <a:pt x="133" y="1307"/>
                  </a:lnTo>
                  <a:lnTo>
                    <a:pt x="142" y="1298"/>
                  </a:lnTo>
                  <a:lnTo>
                    <a:pt x="144" y="1293"/>
                  </a:lnTo>
                  <a:lnTo>
                    <a:pt x="146" y="1289"/>
                  </a:lnTo>
                  <a:lnTo>
                    <a:pt x="146" y="1287"/>
                  </a:lnTo>
                  <a:lnTo>
                    <a:pt x="146" y="1285"/>
                  </a:lnTo>
                  <a:close/>
                  <a:moveTo>
                    <a:pt x="202" y="1256"/>
                  </a:moveTo>
                  <a:lnTo>
                    <a:pt x="214" y="1245"/>
                  </a:lnTo>
                  <a:lnTo>
                    <a:pt x="222" y="1236"/>
                  </a:lnTo>
                  <a:lnTo>
                    <a:pt x="226" y="1232"/>
                  </a:lnTo>
                  <a:lnTo>
                    <a:pt x="227" y="1229"/>
                  </a:lnTo>
                  <a:lnTo>
                    <a:pt x="228" y="1225"/>
                  </a:lnTo>
                  <a:lnTo>
                    <a:pt x="227" y="1223"/>
                  </a:lnTo>
                  <a:lnTo>
                    <a:pt x="226" y="1222"/>
                  </a:lnTo>
                  <a:lnTo>
                    <a:pt x="222" y="1222"/>
                  </a:lnTo>
                  <a:lnTo>
                    <a:pt x="219" y="1222"/>
                  </a:lnTo>
                  <a:lnTo>
                    <a:pt x="214" y="1223"/>
                  </a:lnTo>
                  <a:lnTo>
                    <a:pt x="203" y="1229"/>
                  </a:lnTo>
                  <a:lnTo>
                    <a:pt x="190" y="1237"/>
                  </a:lnTo>
                  <a:lnTo>
                    <a:pt x="180" y="1246"/>
                  </a:lnTo>
                  <a:lnTo>
                    <a:pt x="170" y="1256"/>
                  </a:lnTo>
                  <a:lnTo>
                    <a:pt x="168" y="1261"/>
                  </a:lnTo>
                  <a:lnTo>
                    <a:pt x="165" y="1264"/>
                  </a:lnTo>
                  <a:lnTo>
                    <a:pt x="165" y="1268"/>
                  </a:lnTo>
                  <a:lnTo>
                    <a:pt x="165" y="1270"/>
                  </a:lnTo>
                  <a:lnTo>
                    <a:pt x="168" y="1271"/>
                  </a:lnTo>
                  <a:lnTo>
                    <a:pt x="170" y="1271"/>
                  </a:lnTo>
                  <a:lnTo>
                    <a:pt x="174" y="1271"/>
                  </a:lnTo>
                  <a:lnTo>
                    <a:pt x="178" y="1269"/>
                  </a:lnTo>
                  <a:lnTo>
                    <a:pt x="189" y="1264"/>
                  </a:lnTo>
                  <a:lnTo>
                    <a:pt x="202" y="1256"/>
                  </a:lnTo>
                  <a:close/>
                  <a:moveTo>
                    <a:pt x="286" y="1193"/>
                  </a:moveTo>
                  <a:lnTo>
                    <a:pt x="298" y="1182"/>
                  </a:lnTo>
                  <a:lnTo>
                    <a:pt x="308" y="1173"/>
                  </a:lnTo>
                  <a:lnTo>
                    <a:pt x="311" y="1168"/>
                  </a:lnTo>
                  <a:lnTo>
                    <a:pt x="313" y="1164"/>
                  </a:lnTo>
                  <a:lnTo>
                    <a:pt x="314" y="1161"/>
                  </a:lnTo>
                  <a:lnTo>
                    <a:pt x="314" y="1159"/>
                  </a:lnTo>
                  <a:lnTo>
                    <a:pt x="311" y="1157"/>
                  </a:lnTo>
                  <a:lnTo>
                    <a:pt x="309" y="1156"/>
                  </a:lnTo>
                  <a:lnTo>
                    <a:pt x="304" y="1157"/>
                  </a:lnTo>
                  <a:lnTo>
                    <a:pt x="300" y="1159"/>
                  </a:lnTo>
                  <a:lnTo>
                    <a:pt x="288" y="1164"/>
                  </a:lnTo>
                  <a:lnTo>
                    <a:pt x="275" y="1173"/>
                  </a:lnTo>
                  <a:lnTo>
                    <a:pt x="262" y="1184"/>
                  </a:lnTo>
                  <a:lnTo>
                    <a:pt x="253" y="1193"/>
                  </a:lnTo>
                  <a:lnTo>
                    <a:pt x="250" y="1198"/>
                  </a:lnTo>
                  <a:lnTo>
                    <a:pt x="247" y="1201"/>
                  </a:lnTo>
                  <a:lnTo>
                    <a:pt x="247" y="1205"/>
                  </a:lnTo>
                  <a:lnTo>
                    <a:pt x="247" y="1207"/>
                  </a:lnTo>
                  <a:lnTo>
                    <a:pt x="250" y="1208"/>
                  </a:lnTo>
                  <a:lnTo>
                    <a:pt x="252" y="1210"/>
                  </a:lnTo>
                  <a:lnTo>
                    <a:pt x="257" y="1208"/>
                  </a:lnTo>
                  <a:lnTo>
                    <a:pt x="262" y="1207"/>
                  </a:lnTo>
                  <a:lnTo>
                    <a:pt x="273" y="1201"/>
                  </a:lnTo>
                  <a:lnTo>
                    <a:pt x="286" y="1193"/>
                  </a:lnTo>
                  <a:close/>
                  <a:moveTo>
                    <a:pt x="119" y="1383"/>
                  </a:moveTo>
                  <a:lnTo>
                    <a:pt x="118" y="1382"/>
                  </a:lnTo>
                  <a:lnTo>
                    <a:pt x="114" y="1382"/>
                  </a:lnTo>
                  <a:lnTo>
                    <a:pt x="112" y="1382"/>
                  </a:lnTo>
                  <a:lnTo>
                    <a:pt x="107" y="1383"/>
                  </a:lnTo>
                  <a:lnTo>
                    <a:pt x="98" y="1388"/>
                  </a:lnTo>
                  <a:lnTo>
                    <a:pt x="87" y="1396"/>
                  </a:lnTo>
                  <a:lnTo>
                    <a:pt x="77" y="1405"/>
                  </a:lnTo>
                  <a:lnTo>
                    <a:pt x="70" y="1413"/>
                  </a:lnTo>
                  <a:lnTo>
                    <a:pt x="67" y="1418"/>
                  </a:lnTo>
                  <a:lnTo>
                    <a:pt x="66" y="1420"/>
                  </a:lnTo>
                  <a:lnTo>
                    <a:pt x="66" y="1424"/>
                  </a:lnTo>
                  <a:lnTo>
                    <a:pt x="66" y="1426"/>
                  </a:lnTo>
                  <a:lnTo>
                    <a:pt x="67" y="1427"/>
                  </a:lnTo>
                  <a:lnTo>
                    <a:pt x="70" y="1427"/>
                  </a:lnTo>
                  <a:lnTo>
                    <a:pt x="73" y="1426"/>
                  </a:lnTo>
                  <a:lnTo>
                    <a:pt x="77" y="1425"/>
                  </a:lnTo>
                  <a:lnTo>
                    <a:pt x="87" y="1420"/>
                  </a:lnTo>
                  <a:lnTo>
                    <a:pt x="98" y="1413"/>
                  </a:lnTo>
                  <a:lnTo>
                    <a:pt x="107" y="1403"/>
                  </a:lnTo>
                  <a:lnTo>
                    <a:pt x="114" y="1395"/>
                  </a:lnTo>
                  <a:lnTo>
                    <a:pt x="118" y="1391"/>
                  </a:lnTo>
                  <a:lnTo>
                    <a:pt x="119" y="1388"/>
                  </a:lnTo>
                  <a:lnTo>
                    <a:pt x="119" y="1385"/>
                  </a:lnTo>
                  <a:lnTo>
                    <a:pt x="119" y="1383"/>
                  </a:lnTo>
                  <a:close/>
                  <a:moveTo>
                    <a:pt x="193" y="1326"/>
                  </a:moveTo>
                  <a:lnTo>
                    <a:pt x="190" y="1325"/>
                  </a:lnTo>
                  <a:lnTo>
                    <a:pt x="188" y="1325"/>
                  </a:lnTo>
                  <a:lnTo>
                    <a:pt x="184" y="1325"/>
                  </a:lnTo>
                  <a:lnTo>
                    <a:pt x="181" y="1326"/>
                  </a:lnTo>
                  <a:lnTo>
                    <a:pt x="170" y="1331"/>
                  </a:lnTo>
                  <a:lnTo>
                    <a:pt x="159" y="1339"/>
                  </a:lnTo>
                  <a:lnTo>
                    <a:pt x="149" y="1349"/>
                  </a:lnTo>
                  <a:lnTo>
                    <a:pt x="140" y="1357"/>
                  </a:lnTo>
                  <a:lnTo>
                    <a:pt x="138" y="1362"/>
                  </a:lnTo>
                  <a:lnTo>
                    <a:pt x="136" y="1365"/>
                  </a:lnTo>
                  <a:lnTo>
                    <a:pt x="136" y="1368"/>
                  </a:lnTo>
                  <a:lnTo>
                    <a:pt x="136" y="1370"/>
                  </a:lnTo>
                  <a:lnTo>
                    <a:pt x="138" y="1371"/>
                  </a:lnTo>
                  <a:lnTo>
                    <a:pt x="140" y="1371"/>
                  </a:lnTo>
                  <a:lnTo>
                    <a:pt x="144" y="1371"/>
                  </a:lnTo>
                  <a:lnTo>
                    <a:pt x="149" y="1370"/>
                  </a:lnTo>
                  <a:lnTo>
                    <a:pt x="158" y="1364"/>
                  </a:lnTo>
                  <a:lnTo>
                    <a:pt x="170" y="1357"/>
                  </a:lnTo>
                  <a:lnTo>
                    <a:pt x="181" y="1347"/>
                  </a:lnTo>
                  <a:lnTo>
                    <a:pt x="188" y="1339"/>
                  </a:lnTo>
                  <a:lnTo>
                    <a:pt x="190" y="1334"/>
                  </a:lnTo>
                  <a:lnTo>
                    <a:pt x="193" y="1331"/>
                  </a:lnTo>
                  <a:lnTo>
                    <a:pt x="193" y="1328"/>
                  </a:lnTo>
                  <a:lnTo>
                    <a:pt x="193" y="1326"/>
                  </a:lnTo>
                  <a:close/>
                  <a:moveTo>
                    <a:pt x="270" y="1267"/>
                  </a:moveTo>
                  <a:lnTo>
                    <a:pt x="269" y="1265"/>
                  </a:lnTo>
                  <a:lnTo>
                    <a:pt x="265" y="1264"/>
                  </a:lnTo>
                  <a:lnTo>
                    <a:pt x="262" y="1265"/>
                  </a:lnTo>
                  <a:lnTo>
                    <a:pt x="258" y="1267"/>
                  </a:lnTo>
                  <a:lnTo>
                    <a:pt x="246" y="1273"/>
                  </a:lnTo>
                  <a:lnTo>
                    <a:pt x="234" y="1280"/>
                  </a:lnTo>
                  <a:lnTo>
                    <a:pt x="224" y="1289"/>
                  </a:lnTo>
                  <a:lnTo>
                    <a:pt x="215" y="1299"/>
                  </a:lnTo>
                  <a:lnTo>
                    <a:pt x="213" y="1304"/>
                  </a:lnTo>
                  <a:lnTo>
                    <a:pt x="210" y="1307"/>
                  </a:lnTo>
                  <a:lnTo>
                    <a:pt x="210" y="1309"/>
                  </a:lnTo>
                  <a:lnTo>
                    <a:pt x="210" y="1312"/>
                  </a:lnTo>
                  <a:lnTo>
                    <a:pt x="213" y="1313"/>
                  </a:lnTo>
                  <a:lnTo>
                    <a:pt x="215" y="1314"/>
                  </a:lnTo>
                  <a:lnTo>
                    <a:pt x="219" y="1313"/>
                  </a:lnTo>
                  <a:lnTo>
                    <a:pt x="224" y="1312"/>
                  </a:lnTo>
                  <a:lnTo>
                    <a:pt x="234" y="1307"/>
                  </a:lnTo>
                  <a:lnTo>
                    <a:pt x="246" y="1299"/>
                  </a:lnTo>
                  <a:lnTo>
                    <a:pt x="257" y="1289"/>
                  </a:lnTo>
                  <a:lnTo>
                    <a:pt x="265" y="1280"/>
                  </a:lnTo>
                  <a:lnTo>
                    <a:pt x="269" y="1276"/>
                  </a:lnTo>
                  <a:lnTo>
                    <a:pt x="270" y="1271"/>
                  </a:lnTo>
                  <a:lnTo>
                    <a:pt x="271" y="1269"/>
                  </a:lnTo>
                  <a:lnTo>
                    <a:pt x="270" y="1267"/>
                  </a:lnTo>
                  <a:close/>
                  <a:moveTo>
                    <a:pt x="327" y="1238"/>
                  </a:moveTo>
                  <a:lnTo>
                    <a:pt x="339" y="1229"/>
                  </a:lnTo>
                  <a:lnTo>
                    <a:pt x="347" y="1219"/>
                  </a:lnTo>
                  <a:lnTo>
                    <a:pt x="351" y="1214"/>
                  </a:lnTo>
                  <a:lnTo>
                    <a:pt x="353" y="1211"/>
                  </a:lnTo>
                  <a:lnTo>
                    <a:pt x="353" y="1207"/>
                  </a:lnTo>
                  <a:lnTo>
                    <a:pt x="353" y="1205"/>
                  </a:lnTo>
                  <a:lnTo>
                    <a:pt x="351" y="1204"/>
                  </a:lnTo>
                  <a:lnTo>
                    <a:pt x="348" y="1203"/>
                  </a:lnTo>
                  <a:lnTo>
                    <a:pt x="343" y="1204"/>
                  </a:lnTo>
                  <a:lnTo>
                    <a:pt x="339" y="1205"/>
                  </a:lnTo>
                  <a:lnTo>
                    <a:pt x="328" y="1211"/>
                  </a:lnTo>
                  <a:lnTo>
                    <a:pt x="315" y="1219"/>
                  </a:lnTo>
                  <a:lnTo>
                    <a:pt x="303" y="1229"/>
                  </a:lnTo>
                  <a:lnTo>
                    <a:pt x="295" y="1238"/>
                  </a:lnTo>
                  <a:lnTo>
                    <a:pt x="291" y="1243"/>
                  </a:lnTo>
                  <a:lnTo>
                    <a:pt x="290" y="1246"/>
                  </a:lnTo>
                  <a:lnTo>
                    <a:pt x="289" y="1250"/>
                  </a:lnTo>
                  <a:lnTo>
                    <a:pt x="290" y="1252"/>
                  </a:lnTo>
                  <a:lnTo>
                    <a:pt x="291" y="1254"/>
                  </a:lnTo>
                  <a:lnTo>
                    <a:pt x="295" y="1254"/>
                  </a:lnTo>
                  <a:lnTo>
                    <a:pt x="298" y="1254"/>
                  </a:lnTo>
                  <a:lnTo>
                    <a:pt x="303" y="1252"/>
                  </a:lnTo>
                  <a:lnTo>
                    <a:pt x="314" y="1246"/>
                  </a:lnTo>
                  <a:lnTo>
                    <a:pt x="327" y="1238"/>
                  </a:lnTo>
                  <a:close/>
                  <a:moveTo>
                    <a:pt x="106" y="1476"/>
                  </a:moveTo>
                  <a:lnTo>
                    <a:pt x="105" y="1475"/>
                  </a:lnTo>
                  <a:lnTo>
                    <a:pt x="102" y="1473"/>
                  </a:lnTo>
                  <a:lnTo>
                    <a:pt x="99" y="1475"/>
                  </a:lnTo>
                  <a:lnTo>
                    <a:pt x="95" y="1476"/>
                  </a:lnTo>
                  <a:lnTo>
                    <a:pt x="87" y="1479"/>
                  </a:lnTo>
                  <a:lnTo>
                    <a:pt x="77" y="1486"/>
                  </a:lnTo>
                  <a:lnTo>
                    <a:pt x="68" y="1495"/>
                  </a:lnTo>
                  <a:lnTo>
                    <a:pt x="61" y="1503"/>
                  </a:lnTo>
                  <a:lnTo>
                    <a:pt x="60" y="1507"/>
                  </a:lnTo>
                  <a:lnTo>
                    <a:pt x="57" y="1509"/>
                  </a:lnTo>
                  <a:lnTo>
                    <a:pt x="57" y="1513"/>
                  </a:lnTo>
                  <a:lnTo>
                    <a:pt x="57" y="1514"/>
                  </a:lnTo>
                  <a:lnTo>
                    <a:pt x="60" y="1515"/>
                  </a:lnTo>
                  <a:lnTo>
                    <a:pt x="62" y="1516"/>
                  </a:lnTo>
                  <a:lnTo>
                    <a:pt x="64" y="1515"/>
                  </a:lnTo>
                  <a:lnTo>
                    <a:pt x="68" y="1514"/>
                  </a:lnTo>
                  <a:lnTo>
                    <a:pt x="77" y="1509"/>
                  </a:lnTo>
                  <a:lnTo>
                    <a:pt x="87" y="1503"/>
                  </a:lnTo>
                  <a:lnTo>
                    <a:pt x="96" y="1495"/>
                  </a:lnTo>
                  <a:lnTo>
                    <a:pt x="102" y="1486"/>
                  </a:lnTo>
                  <a:lnTo>
                    <a:pt x="105" y="1483"/>
                  </a:lnTo>
                  <a:lnTo>
                    <a:pt x="106" y="1479"/>
                  </a:lnTo>
                  <a:lnTo>
                    <a:pt x="107" y="1477"/>
                  </a:lnTo>
                  <a:lnTo>
                    <a:pt x="106" y="1476"/>
                  </a:lnTo>
                  <a:close/>
                  <a:moveTo>
                    <a:pt x="152" y="1451"/>
                  </a:moveTo>
                  <a:lnTo>
                    <a:pt x="162" y="1443"/>
                  </a:lnTo>
                  <a:lnTo>
                    <a:pt x="169" y="1434"/>
                  </a:lnTo>
                  <a:lnTo>
                    <a:pt x="171" y="1431"/>
                  </a:lnTo>
                  <a:lnTo>
                    <a:pt x="172" y="1427"/>
                  </a:lnTo>
                  <a:lnTo>
                    <a:pt x="174" y="1425"/>
                  </a:lnTo>
                  <a:lnTo>
                    <a:pt x="172" y="1422"/>
                  </a:lnTo>
                  <a:lnTo>
                    <a:pt x="171" y="1421"/>
                  </a:lnTo>
                  <a:lnTo>
                    <a:pt x="169" y="1421"/>
                  </a:lnTo>
                  <a:lnTo>
                    <a:pt x="165" y="1421"/>
                  </a:lnTo>
                  <a:lnTo>
                    <a:pt x="162" y="1422"/>
                  </a:lnTo>
                  <a:lnTo>
                    <a:pt x="152" y="1427"/>
                  </a:lnTo>
                  <a:lnTo>
                    <a:pt x="142" y="1434"/>
                  </a:lnTo>
                  <a:lnTo>
                    <a:pt x="132" y="1443"/>
                  </a:lnTo>
                  <a:lnTo>
                    <a:pt x="126" y="1451"/>
                  </a:lnTo>
                  <a:lnTo>
                    <a:pt x="124" y="1454"/>
                  </a:lnTo>
                  <a:lnTo>
                    <a:pt x="121" y="1458"/>
                  </a:lnTo>
                  <a:lnTo>
                    <a:pt x="121" y="1460"/>
                  </a:lnTo>
                  <a:lnTo>
                    <a:pt x="121" y="1463"/>
                  </a:lnTo>
                  <a:lnTo>
                    <a:pt x="124" y="1464"/>
                  </a:lnTo>
                  <a:lnTo>
                    <a:pt x="126" y="1464"/>
                  </a:lnTo>
                  <a:lnTo>
                    <a:pt x="128" y="1464"/>
                  </a:lnTo>
                  <a:lnTo>
                    <a:pt x="133" y="1463"/>
                  </a:lnTo>
                  <a:lnTo>
                    <a:pt x="142" y="1458"/>
                  </a:lnTo>
                  <a:lnTo>
                    <a:pt x="152" y="1451"/>
                  </a:lnTo>
                  <a:close/>
                  <a:moveTo>
                    <a:pt x="244" y="1368"/>
                  </a:moveTo>
                  <a:lnTo>
                    <a:pt x="241" y="1366"/>
                  </a:lnTo>
                  <a:lnTo>
                    <a:pt x="239" y="1366"/>
                  </a:lnTo>
                  <a:lnTo>
                    <a:pt x="235" y="1366"/>
                  </a:lnTo>
                  <a:lnTo>
                    <a:pt x="232" y="1368"/>
                  </a:lnTo>
                  <a:lnTo>
                    <a:pt x="222" y="1372"/>
                  </a:lnTo>
                  <a:lnTo>
                    <a:pt x="210" y="1380"/>
                  </a:lnTo>
                  <a:lnTo>
                    <a:pt x="201" y="1389"/>
                  </a:lnTo>
                  <a:lnTo>
                    <a:pt x="194" y="1397"/>
                  </a:lnTo>
                  <a:lnTo>
                    <a:pt x="190" y="1401"/>
                  </a:lnTo>
                  <a:lnTo>
                    <a:pt x="189" y="1405"/>
                  </a:lnTo>
                  <a:lnTo>
                    <a:pt x="189" y="1408"/>
                  </a:lnTo>
                  <a:lnTo>
                    <a:pt x="189" y="1409"/>
                  </a:lnTo>
                  <a:lnTo>
                    <a:pt x="191" y="1412"/>
                  </a:lnTo>
                  <a:lnTo>
                    <a:pt x="194" y="1412"/>
                  </a:lnTo>
                  <a:lnTo>
                    <a:pt x="197" y="1412"/>
                  </a:lnTo>
                  <a:lnTo>
                    <a:pt x="201" y="1409"/>
                  </a:lnTo>
                  <a:lnTo>
                    <a:pt x="210" y="1405"/>
                  </a:lnTo>
                  <a:lnTo>
                    <a:pt x="221" y="1397"/>
                  </a:lnTo>
                  <a:lnTo>
                    <a:pt x="232" y="1389"/>
                  </a:lnTo>
                  <a:lnTo>
                    <a:pt x="239" y="1380"/>
                  </a:lnTo>
                  <a:lnTo>
                    <a:pt x="241" y="1376"/>
                  </a:lnTo>
                  <a:lnTo>
                    <a:pt x="244" y="1372"/>
                  </a:lnTo>
                  <a:lnTo>
                    <a:pt x="244" y="1370"/>
                  </a:lnTo>
                  <a:lnTo>
                    <a:pt x="244" y="1368"/>
                  </a:lnTo>
                  <a:close/>
                  <a:moveTo>
                    <a:pt x="317" y="1311"/>
                  </a:moveTo>
                  <a:lnTo>
                    <a:pt x="316" y="1309"/>
                  </a:lnTo>
                  <a:lnTo>
                    <a:pt x="314" y="1309"/>
                  </a:lnTo>
                  <a:lnTo>
                    <a:pt x="310" y="1309"/>
                  </a:lnTo>
                  <a:lnTo>
                    <a:pt x="305" y="1311"/>
                  </a:lnTo>
                  <a:lnTo>
                    <a:pt x="295" y="1315"/>
                  </a:lnTo>
                  <a:lnTo>
                    <a:pt x="284" y="1324"/>
                  </a:lnTo>
                  <a:lnTo>
                    <a:pt x="273" y="1332"/>
                  </a:lnTo>
                  <a:lnTo>
                    <a:pt x="265" y="1342"/>
                  </a:lnTo>
                  <a:lnTo>
                    <a:pt x="263" y="1345"/>
                  </a:lnTo>
                  <a:lnTo>
                    <a:pt x="260" y="1349"/>
                  </a:lnTo>
                  <a:lnTo>
                    <a:pt x="260" y="1352"/>
                  </a:lnTo>
                  <a:lnTo>
                    <a:pt x="260" y="1355"/>
                  </a:lnTo>
                  <a:lnTo>
                    <a:pt x="263" y="1356"/>
                  </a:lnTo>
                  <a:lnTo>
                    <a:pt x="265" y="1356"/>
                  </a:lnTo>
                  <a:lnTo>
                    <a:pt x="269" y="1356"/>
                  </a:lnTo>
                  <a:lnTo>
                    <a:pt x="273" y="1355"/>
                  </a:lnTo>
                  <a:lnTo>
                    <a:pt x="284" y="1350"/>
                  </a:lnTo>
                  <a:lnTo>
                    <a:pt x="295" y="1342"/>
                  </a:lnTo>
                  <a:lnTo>
                    <a:pt x="305" y="1332"/>
                  </a:lnTo>
                  <a:lnTo>
                    <a:pt x="314" y="1324"/>
                  </a:lnTo>
                  <a:lnTo>
                    <a:pt x="316" y="1320"/>
                  </a:lnTo>
                  <a:lnTo>
                    <a:pt x="317" y="1317"/>
                  </a:lnTo>
                  <a:lnTo>
                    <a:pt x="319" y="1313"/>
                  </a:lnTo>
                  <a:lnTo>
                    <a:pt x="317" y="1311"/>
                  </a:lnTo>
                  <a:close/>
                  <a:moveTo>
                    <a:pt x="50" y="1608"/>
                  </a:moveTo>
                  <a:lnTo>
                    <a:pt x="49" y="1606"/>
                  </a:lnTo>
                  <a:lnTo>
                    <a:pt x="46" y="1606"/>
                  </a:lnTo>
                  <a:lnTo>
                    <a:pt x="44" y="1606"/>
                  </a:lnTo>
                  <a:lnTo>
                    <a:pt x="41" y="1608"/>
                  </a:lnTo>
                  <a:lnTo>
                    <a:pt x="33" y="1611"/>
                  </a:lnTo>
                  <a:lnTo>
                    <a:pt x="25" y="1617"/>
                  </a:lnTo>
                  <a:lnTo>
                    <a:pt x="17" y="1624"/>
                  </a:lnTo>
                  <a:lnTo>
                    <a:pt x="11" y="1631"/>
                  </a:lnTo>
                  <a:lnTo>
                    <a:pt x="10" y="1635"/>
                  </a:lnTo>
                  <a:lnTo>
                    <a:pt x="8" y="1637"/>
                  </a:lnTo>
                  <a:lnTo>
                    <a:pt x="7" y="1640"/>
                  </a:lnTo>
                  <a:lnTo>
                    <a:pt x="8" y="1642"/>
                  </a:lnTo>
                  <a:lnTo>
                    <a:pt x="10" y="1643"/>
                  </a:lnTo>
                  <a:lnTo>
                    <a:pt x="12" y="1643"/>
                  </a:lnTo>
                  <a:lnTo>
                    <a:pt x="14" y="1643"/>
                  </a:lnTo>
                  <a:lnTo>
                    <a:pt x="18" y="1642"/>
                  </a:lnTo>
                  <a:lnTo>
                    <a:pt x="25" y="1639"/>
                  </a:lnTo>
                  <a:lnTo>
                    <a:pt x="33" y="1633"/>
                  </a:lnTo>
                  <a:lnTo>
                    <a:pt x="42" y="1624"/>
                  </a:lnTo>
                  <a:lnTo>
                    <a:pt x="46" y="1618"/>
                  </a:lnTo>
                  <a:lnTo>
                    <a:pt x="49" y="1615"/>
                  </a:lnTo>
                  <a:lnTo>
                    <a:pt x="50" y="1612"/>
                  </a:lnTo>
                  <a:lnTo>
                    <a:pt x="50" y="1610"/>
                  </a:lnTo>
                  <a:lnTo>
                    <a:pt x="50" y="1608"/>
                  </a:lnTo>
                  <a:close/>
                  <a:moveTo>
                    <a:pt x="89" y="1586"/>
                  </a:moveTo>
                  <a:lnTo>
                    <a:pt x="98" y="1579"/>
                  </a:lnTo>
                  <a:lnTo>
                    <a:pt x="104" y="1572"/>
                  </a:lnTo>
                  <a:lnTo>
                    <a:pt x="106" y="1568"/>
                  </a:lnTo>
                  <a:lnTo>
                    <a:pt x="107" y="1566"/>
                  </a:lnTo>
                  <a:lnTo>
                    <a:pt x="107" y="1564"/>
                  </a:lnTo>
                  <a:lnTo>
                    <a:pt x="107" y="1561"/>
                  </a:lnTo>
                  <a:lnTo>
                    <a:pt x="106" y="1560"/>
                  </a:lnTo>
                  <a:lnTo>
                    <a:pt x="104" y="1560"/>
                  </a:lnTo>
                  <a:lnTo>
                    <a:pt x="101" y="1560"/>
                  </a:lnTo>
                  <a:lnTo>
                    <a:pt x="98" y="1561"/>
                  </a:lnTo>
                  <a:lnTo>
                    <a:pt x="89" y="1565"/>
                  </a:lnTo>
                  <a:lnTo>
                    <a:pt x="80" y="1572"/>
                  </a:lnTo>
                  <a:lnTo>
                    <a:pt x="73" y="1579"/>
                  </a:lnTo>
                  <a:lnTo>
                    <a:pt x="67" y="1586"/>
                  </a:lnTo>
                  <a:lnTo>
                    <a:pt x="64" y="1590"/>
                  </a:lnTo>
                  <a:lnTo>
                    <a:pt x="63" y="1592"/>
                  </a:lnTo>
                  <a:lnTo>
                    <a:pt x="63" y="1595"/>
                  </a:lnTo>
                  <a:lnTo>
                    <a:pt x="63" y="1597"/>
                  </a:lnTo>
                  <a:lnTo>
                    <a:pt x="64" y="1598"/>
                  </a:lnTo>
                  <a:lnTo>
                    <a:pt x="67" y="1598"/>
                  </a:lnTo>
                  <a:lnTo>
                    <a:pt x="69" y="1598"/>
                  </a:lnTo>
                  <a:lnTo>
                    <a:pt x="73" y="1597"/>
                  </a:lnTo>
                  <a:lnTo>
                    <a:pt x="81" y="1593"/>
                  </a:lnTo>
                  <a:lnTo>
                    <a:pt x="89" y="1586"/>
                  </a:lnTo>
                  <a:close/>
                  <a:moveTo>
                    <a:pt x="168" y="1513"/>
                  </a:moveTo>
                  <a:lnTo>
                    <a:pt x="166" y="1511"/>
                  </a:lnTo>
                  <a:lnTo>
                    <a:pt x="164" y="1511"/>
                  </a:lnTo>
                  <a:lnTo>
                    <a:pt x="161" y="1511"/>
                  </a:lnTo>
                  <a:lnTo>
                    <a:pt x="157" y="1513"/>
                  </a:lnTo>
                  <a:lnTo>
                    <a:pt x="149" y="1517"/>
                  </a:lnTo>
                  <a:lnTo>
                    <a:pt x="139" y="1523"/>
                  </a:lnTo>
                  <a:lnTo>
                    <a:pt x="131" y="1532"/>
                  </a:lnTo>
                  <a:lnTo>
                    <a:pt x="125" y="1539"/>
                  </a:lnTo>
                  <a:lnTo>
                    <a:pt x="123" y="1542"/>
                  </a:lnTo>
                  <a:lnTo>
                    <a:pt x="121" y="1546"/>
                  </a:lnTo>
                  <a:lnTo>
                    <a:pt x="120" y="1548"/>
                  </a:lnTo>
                  <a:lnTo>
                    <a:pt x="121" y="1549"/>
                  </a:lnTo>
                  <a:lnTo>
                    <a:pt x="123" y="1552"/>
                  </a:lnTo>
                  <a:lnTo>
                    <a:pt x="125" y="1552"/>
                  </a:lnTo>
                  <a:lnTo>
                    <a:pt x="127" y="1552"/>
                  </a:lnTo>
                  <a:lnTo>
                    <a:pt x="131" y="1551"/>
                  </a:lnTo>
                  <a:lnTo>
                    <a:pt x="140" y="1546"/>
                  </a:lnTo>
                  <a:lnTo>
                    <a:pt x="149" y="1540"/>
                  </a:lnTo>
                  <a:lnTo>
                    <a:pt x="158" y="1532"/>
                  </a:lnTo>
                  <a:lnTo>
                    <a:pt x="164" y="1525"/>
                  </a:lnTo>
                  <a:lnTo>
                    <a:pt x="166" y="1521"/>
                  </a:lnTo>
                  <a:lnTo>
                    <a:pt x="168" y="1517"/>
                  </a:lnTo>
                  <a:lnTo>
                    <a:pt x="168" y="1515"/>
                  </a:lnTo>
                  <a:lnTo>
                    <a:pt x="168" y="1513"/>
                  </a:lnTo>
                  <a:close/>
                  <a:moveTo>
                    <a:pt x="232" y="1463"/>
                  </a:moveTo>
                  <a:lnTo>
                    <a:pt x="229" y="1462"/>
                  </a:lnTo>
                  <a:lnTo>
                    <a:pt x="227" y="1460"/>
                  </a:lnTo>
                  <a:lnTo>
                    <a:pt x="225" y="1462"/>
                  </a:lnTo>
                  <a:lnTo>
                    <a:pt x="221" y="1463"/>
                  </a:lnTo>
                  <a:lnTo>
                    <a:pt x="212" y="1466"/>
                  </a:lnTo>
                  <a:lnTo>
                    <a:pt x="202" y="1473"/>
                  </a:lnTo>
                  <a:lnTo>
                    <a:pt x="193" y="1482"/>
                  </a:lnTo>
                  <a:lnTo>
                    <a:pt x="185" y="1490"/>
                  </a:lnTo>
                  <a:lnTo>
                    <a:pt x="183" y="1494"/>
                  </a:lnTo>
                  <a:lnTo>
                    <a:pt x="182" y="1496"/>
                  </a:lnTo>
                  <a:lnTo>
                    <a:pt x="182" y="1500"/>
                  </a:lnTo>
                  <a:lnTo>
                    <a:pt x="182" y="1501"/>
                  </a:lnTo>
                  <a:lnTo>
                    <a:pt x="184" y="1502"/>
                  </a:lnTo>
                  <a:lnTo>
                    <a:pt x="187" y="1503"/>
                  </a:lnTo>
                  <a:lnTo>
                    <a:pt x="189" y="1502"/>
                  </a:lnTo>
                  <a:lnTo>
                    <a:pt x="194" y="1502"/>
                  </a:lnTo>
                  <a:lnTo>
                    <a:pt x="202" y="1497"/>
                  </a:lnTo>
                  <a:lnTo>
                    <a:pt x="212" y="1490"/>
                  </a:lnTo>
                  <a:lnTo>
                    <a:pt x="221" y="1482"/>
                  </a:lnTo>
                  <a:lnTo>
                    <a:pt x="228" y="1475"/>
                  </a:lnTo>
                  <a:lnTo>
                    <a:pt x="231" y="1470"/>
                  </a:lnTo>
                  <a:lnTo>
                    <a:pt x="232" y="1467"/>
                  </a:lnTo>
                  <a:lnTo>
                    <a:pt x="232" y="1465"/>
                  </a:lnTo>
                  <a:lnTo>
                    <a:pt x="232" y="1463"/>
                  </a:lnTo>
                  <a:close/>
                  <a:moveTo>
                    <a:pt x="278" y="1439"/>
                  </a:moveTo>
                  <a:lnTo>
                    <a:pt x="289" y="1431"/>
                  </a:lnTo>
                  <a:lnTo>
                    <a:pt x="296" y="1422"/>
                  </a:lnTo>
                  <a:lnTo>
                    <a:pt x="298" y="1419"/>
                  </a:lnTo>
                  <a:lnTo>
                    <a:pt x="300" y="1415"/>
                  </a:lnTo>
                  <a:lnTo>
                    <a:pt x="300" y="1412"/>
                  </a:lnTo>
                  <a:lnTo>
                    <a:pt x="300" y="1410"/>
                  </a:lnTo>
                  <a:lnTo>
                    <a:pt x="297" y="1408"/>
                  </a:lnTo>
                  <a:lnTo>
                    <a:pt x="295" y="1408"/>
                  </a:lnTo>
                  <a:lnTo>
                    <a:pt x="291" y="1408"/>
                  </a:lnTo>
                  <a:lnTo>
                    <a:pt x="288" y="1409"/>
                  </a:lnTo>
                  <a:lnTo>
                    <a:pt x="278" y="1414"/>
                  </a:lnTo>
                  <a:lnTo>
                    <a:pt x="267" y="1421"/>
                  </a:lnTo>
                  <a:lnTo>
                    <a:pt x="258" y="1429"/>
                  </a:lnTo>
                  <a:lnTo>
                    <a:pt x="251" y="1438"/>
                  </a:lnTo>
                  <a:lnTo>
                    <a:pt x="248" y="1441"/>
                  </a:lnTo>
                  <a:lnTo>
                    <a:pt x="247" y="1445"/>
                  </a:lnTo>
                  <a:lnTo>
                    <a:pt x="247" y="1447"/>
                  </a:lnTo>
                  <a:lnTo>
                    <a:pt x="247" y="1450"/>
                  </a:lnTo>
                  <a:lnTo>
                    <a:pt x="250" y="1451"/>
                  </a:lnTo>
                  <a:lnTo>
                    <a:pt x="252" y="1452"/>
                  </a:lnTo>
                  <a:lnTo>
                    <a:pt x="254" y="1452"/>
                  </a:lnTo>
                  <a:lnTo>
                    <a:pt x="259" y="1451"/>
                  </a:lnTo>
                  <a:lnTo>
                    <a:pt x="269" y="1446"/>
                  </a:lnTo>
                  <a:lnTo>
                    <a:pt x="278" y="1439"/>
                  </a:lnTo>
                  <a:close/>
                  <a:moveTo>
                    <a:pt x="371" y="1355"/>
                  </a:moveTo>
                  <a:lnTo>
                    <a:pt x="370" y="1353"/>
                  </a:lnTo>
                  <a:lnTo>
                    <a:pt x="366" y="1353"/>
                  </a:lnTo>
                  <a:lnTo>
                    <a:pt x="363" y="1353"/>
                  </a:lnTo>
                  <a:lnTo>
                    <a:pt x="359" y="1355"/>
                  </a:lnTo>
                  <a:lnTo>
                    <a:pt x="349" y="1359"/>
                  </a:lnTo>
                  <a:lnTo>
                    <a:pt x="338" y="1366"/>
                  </a:lnTo>
                  <a:lnTo>
                    <a:pt x="327" y="1376"/>
                  </a:lnTo>
                  <a:lnTo>
                    <a:pt x="320" y="1384"/>
                  </a:lnTo>
                  <a:lnTo>
                    <a:pt x="317" y="1388"/>
                  </a:lnTo>
                  <a:lnTo>
                    <a:pt x="316" y="1391"/>
                  </a:lnTo>
                  <a:lnTo>
                    <a:pt x="315" y="1395"/>
                  </a:lnTo>
                  <a:lnTo>
                    <a:pt x="316" y="1397"/>
                  </a:lnTo>
                  <a:lnTo>
                    <a:pt x="317" y="1399"/>
                  </a:lnTo>
                  <a:lnTo>
                    <a:pt x="321" y="1399"/>
                  </a:lnTo>
                  <a:lnTo>
                    <a:pt x="323" y="1399"/>
                  </a:lnTo>
                  <a:lnTo>
                    <a:pt x="328" y="1397"/>
                  </a:lnTo>
                  <a:lnTo>
                    <a:pt x="338" y="1393"/>
                  </a:lnTo>
                  <a:lnTo>
                    <a:pt x="349" y="1385"/>
                  </a:lnTo>
                  <a:lnTo>
                    <a:pt x="359" y="1376"/>
                  </a:lnTo>
                  <a:lnTo>
                    <a:pt x="367" y="1368"/>
                  </a:lnTo>
                  <a:lnTo>
                    <a:pt x="370" y="1364"/>
                  </a:lnTo>
                  <a:lnTo>
                    <a:pt x="371" y="1361"/>
                  </a:lnTo>
                  <a:lnTo>
                    <a:pt x="372" y="1357"/>
                  </a:lnTo>
                  <a:lnTo>
                    <a:pt x="371" y="1355"/>
                  </a:lnTo>
                  <a:close/>
                  <a:moveTo>
                    <a:pt x="45" y="1693"/>
                  </a:moveTo>
                  <a:lnTo>
                    <a:pt x="38" y="1700"/>
                  </a:lnTo>
                  <a:lnTo>
                    <a:pt x="33" y="1706"/>
                  </a:lnTo>
                  <a:lnTo>
                    <a:pt x="31" y="1710"/>
                  </a:lnTo>
                  <a:lnTo>
                    <a:pt x="31" y="1712"/>
                  </a:lnTo>
                  <a:lnTo>
                    <a:pt x="30" y="1715"/>
                  </a:lnTo>
                  <a:lnTo>
                    <a:pt x="31" y="1716"/>
                  </a:lnTo>
                  <a:lnTo>
                    <a:pt x="32" y="1717"/>
                  </a:lnTo>
                  <a:lnTo>
                    <a:pt x="33" y="1717"/>
                  </a:lnTo>
                  <a:lnTo>
                    <a:pt x="36" y="1717"/>
                  </a:lnTo>
                  <a:lnTo>
                    <a:pt x="39" y="1716"/>
                  </a:lnTo>
                  <a:lnTo>
                    <a:pt x="46" y="1712"/>
                  </a:lnTo>
                  <a:lnTo>
                    <a:pt x="54" y="1707"/>
                  </a:lnTo>
                  <a:lnTo>
                    <a:pt x="61" y="1700"/>
                  </a:lnTo>
                  <a:lnTo>
                    <a:pt x="66" y="1694"/>
                  </a:lnTo>
                  <a:lnTo>
                    <a:pt x="69" y="1688"/>
                  </a:lnTo>
                  <a:lnTo>
                    <a:pt x="68" y="1685"/>
                  </a:lnTo>
                  <a:lnTo>
                    <a:pt x="67" y="1684"/>
                  </a:lnTo>
                  <a:lnTo>
                    <a:pt x="66" y="1684"/>
                  </a:lnTo>
                  <a:lnTo>
                    <a:pt x="63" y="1684"/>
                  </a:lnTo>
                  <a:lnTo>
                    <a:pt x="60" y="1685"/>
                  </a:lnTo>
                  <a:lnTo>
                    <a:pt x="54" y="1688"/>
                  </a:lnTo>
                  <a:lnTo>
                    <a:pt x="45" y="1693"/>
                  </a:lnTo>
                  <a:close/>
                  <a:moveTo>
                    <a:pt x="96" y="1652"/>
                  </a:moveTo>
                  <a:lnTo>
                    <a:pt x="88" y="1659"/>
                  </a:lnTo>
                  <a:lnTo>
                    <a:pt x="83" y="1665"/>
                  </a:lnTo>
                  <a:lnTo>
                    <a:pt x="81" y="1668"/>
                  </a:lnTo>
                  <a:lnTo>
                    <a:pt x="81" y="1671"/>
                  </a:lnTo>
                  <a:lnTo>
                    <a:pt x="80" y="1673"/>
                  </a:lnTo>
                  <a:lnTo>
                    <a:pt x="81" y="1675"/>
                  </a:lnTo>
                  <a:lnTo>
                    <a:pt x="82" y="1675"/>
                  </a:lnTo>
                  <a:lnTo>
                    <a:pt x="83" y="1677"/>
                  </a:lnTo>
                  <a:lnTo>
                    <a:pt x="87" y="1677"/>
                  </a:lnTo>
                  <a:lnTo>
                    <a:pt x="89" y="1675"/>
                  </a:lnTo>
                  <a:lnTo>
                    <a:pt x="96" y="1672"/>
                  </a:lnTo>
                  <a:lnTo>
                    <a:pt x="105" y="1666"/>
                  </a:lnTo>
                  <a:lnTo>
                    <a:pt x="112" y="1659"/>
                  </a:lnTo>
                  <a:lnTo>
                    <a:pt x="118" y="1652"/>
                  </a:lnTo>
                  <a:lnTo>
                    <a:pt x="119" y="1649"/>
                  </a:lnTo>
                  <a:lnTo>
                    <a:pt x="120" y="1647"/>
                  </a:lnTo>
                  <a:lnTo>
                    <a:pt x="121" y="1645"/>
                  </a:lnTo>
                  <a:lnTo>
                    <a:pt x="120" y="1642"/>
                  </a:lnTo>
                  <a:lnTo>
                    <a:pt x="119" y="1641"/>
                  </a:lnTo>
                  <a:lnTo>
                    <a:pt x="117" y="1641"/>
                  </a:lnTo>
                  <a:lnTo>
                    <a:pt x="114" y="1641"/>
                  </a:lnTo>
                  <a:lnTo>
                    <a:pt x="112" y="1642"/>
                  </a:lnTo>
                  <a:lnTo>
                    <a:pt x="105" y="1646"/>
                  </a:lnTo>
                  <a:lnTo>
                    <a:pt x="96" y="1652"/>
                  </a:lnTo>
                  <a:close/>
                  <a:moveTo>
                    <a:pt x="176" y="1598"/>
                  </a:moveTo>
                  <a:lnTo>
                    <a:pt x="174" y="1597"/>
                  </a:lnTo>
                  <a:lnTo>
                    <a:pt x="172" y="1596"/>
                  </a:lnTo>
                  <a:lnTo>
                    <a:pt x="169" y="1597"/>
                  </a:lnTo>
                  <a:lnTo>
                    <a:pt x="166" y="1597"/>
                  </a:lnTo>
                  <a:lnTo>
                    <a:pt x="158" y="1601"/>
                  </a:lnTo>
                  <a:lnTo>
                    <a:pt x="150" y="1606"/>
                  </a:lnTo>
                  <a:lnTo>
                    <a:pt x="142" y="1615"/>
                  </a:lnTo>
                  <a:lnTo>
                    <a:pt x="137" y="1622"/>
                  </a:lnTo>
                  <a:lnTo>
                    <a:pt x="134" y="1624"/>
                  </a:lnTo>
                  <a:lnTo>
                    <a:pt x="133" y="1628"/>
                  </a:lnTo>
                  <a:lnTo>
                    <a:pt x="133" y="1630"/>
                  </a:lnTo>
                  <a:lnTo>
                    <a:pt x="133" y="1631"/>
                  </a:lnTo>
                  <a:lnTo>
                    <a:pt x="134" y="1633"/>
                  </a:lnTo>
                  <a:lnTo>
                    <a:pt x="137" y="1634"/>
                  </a:lnTo>
                  <a:lnTo>
                    <a:pt x="139" y="1633"/>
                  </a:lnTo>
                  <a:lnTo>
                    <a:pt x="143" y="1633"/>
                  </a:lnTo>
                  <a:lnTo>
                    <a:pt x="151" y="1628"/>
                  </a:lnTo>
                  <a:lnTo>
                    <a:pt x="159" y="1622"/>
                  </a:lnTo>
                  <a:lnTo>
                    <a:pt x="166" y="1615"/>
                  </a:lnTo>
                  <a:lnTo>
                    <a:pt x="172" y="1608"/>
                  </a:lnTo>
                  <a:lnTo>
                    <a:pt x="175" y="1605"/>
                  </a:lnTo>
                  <a:lnTo>
                    <a:pt x="176" y="1602"/>
                  </a:lnTo>
                  <a:lnTo>
                    <a:pt x="176" y="1599"/>
                  </a:lnTo>
                  <a:lnTo>
                    <a:pt x="176" y="1598"/>
                  </a:lnTo>
                  <a:close/>
                  <a:moveTo>
                    <a:pt x="216" y="1577"/>
                  </a:moveTo>
                  <a:lnTo>
                    <a:pt x="225" y="1570"/>
                  </a:lnTo>
                  <a:lnTo>
                    <a:pt x="231" y="1563"/>
                  </a:lnTo>
                  <a:lnTo>
                    <a:pt x="233" y="1559"/>
                  </a:lnTo>
                  <a:lnTo>
                    <a:pt x="234" y="1555"/>
                  </a:lnTo>
                  <a:lnTo>
                    <a:pt x="234" y="1553"/>
                  </a:lnTo>
                  <a:lnTo>
                    <a:pt x="233" y="1552"/>
                  </a:lnTo>
                  <a:lnTo>
                    <a:pt x="232" y="1551"/>
                  </a:lnTo>
                  <a:lnTo>
                    <a:pt x="229" y="1549"/>
                  </a:lnTo>
                  <a:lnTo>
                    <a:pt x="227" y="1549"/>
                  </a:lnTo>
                  <a:lnTo>
                    <a:pt x="224" y="1551"/>
                  </a:lnTo>
                  <a:lnTo>
                    <a:pt x="215" y="1554"/>
                  </a:lnTo>
                  <a:lnTo>
                    <a:pt x="207" y="1561"/>
                  </a:lnTo>
                  <a:lnTo>
                    <a:pt x="199" y="1568"/>
                  </a:lnTo>
                  <a:lnTo>
                    <a:pt x="193" y="1576"/>
                  </a:lnTo>
                  <a:lnTo>
                    <a:pt x="190" y="1579"/>
                  </a:lnTo>
                  <a:lnTo>
                    <a:pt x="189" y="1583"/>
                  </a:lnTo>
                  <a:lnTo>
                    <a:pt x="189" y="1585"/>
                  </a:lnTo>
                  <a:lnTo>
                    <a:pt x="189" y="1586"/>
                  </a:lnTo>
                  <a:lnTo>
                    <a:pt x="190" y="1587"/>
                  </a:lnTo>
                  <a:lnTo>
                    <a:pt x="193" y="1589"/>
                  </a:lnTo>
                  <a:lnTo>
                    <a:pt x="195" y="1589"/>
                  </a:lnTo>
                  <a:lnTo>
                    <a:pt x="199" y="1587"/>
                  </a:lnTo>
                  <a:lnTo>
                    <a:pt x="207" y="1583"/>
                  </a:lnTo>
                  <a:lnTo>
                    <a:pt x="216" y="1577"/>
                  </a:lnTo>
                  <a:close/>
                  <a:moveTo>
                    <a:pt x="295" y="1503"/>
                  </a:moveTo>
                  <a:lnTo>
                    <a:pt x="294" y="1502"/>
                  </a:lnTo>
                  <a:lnTo>
                    <a:pt x="291" y="1501"/>
                  </a:lnTo>
                  <a:lnTo>
                    <a:pt x="288" y="1502"/>
                  </a:lnTo>
                  <a:lnTo>
                    <a:pt x="284" y="1502"/>
                  </a:lnTo>
                  <a:lnTo>
                    <a:pt x="276" y="1507"/>
                  </a:lnTo>
                  <a:lnTo>
                    <a:pt x="266" y="1513"/>
                  </a:lnTo>
                  <a:lnTo>
                    <a:pt x="258" y="1521"/>
                  </a:lnTo>
                  <a:lnTo>
                    <a:pt x="251" y="1528"/>
                  </a:lnTo>
                  <a:lnTo>
                    <a:pt x="248" y="1532"/>
                  </a:lnTo>
                  <a:lnTo>
                    <a:pt x="247" y="1535"/>
                  </a:lnTo>
                  <a:lnTo>
                    <a:pt x="247" y="1538"/>
                  </a:lnTo>
                  <a:lnTo>
                    <a:pt x="248" y="1540"/>
                  </a:lnTo>
                  <a:lnTo>
                    <a:pt x="250" y="1541"/>
                  </a:lnTo>
                  <a:lnTo>
                    <a:pt x="252" y="1542"/>
                  </a:lnTo>
                  <a:lnTo>
                    <a:pt x="254" y="1541"/>
                  </a:lnTo>
                  <a:lnTo>
                    <a:pt x="258" y="1540"/>
                  </a:lnTo>
                  <a:lnTo>
                    <a:pt x="267" y="1536"/>
                  </a:lnTo>
                  <a:lnTo>
                    <a:pt x="277" y="1529"/>
                  </a:lnTo>
                  <a:lnTo>
                    <a:pt x="285" y="1522"/>
                  </a:lnTo>
                  <a:lnTo>
                    <a:pt x="291" y="1514"/>
                  </a:lnTo>
                  <a:lnTo>
                    <a:pt x="294" y="1510"/>
                  </a:lnTo>
                  <a:lnTo>
                    <a:pt x="295" y="1508"/>
                  </a:lnTo>
                  <a:lnTo>
                    <a:pt x="296" y="1505"/>
                  </a:lnTo>
                  <a:lnTo>
                    <a:pt x="295" y="1503"/>
                  </a:lnTo>
                  <a:close/>
                  <a:moveTo>
                    <a:pt x="360" y="1452"/>
                  </a:moveTo>
                  <a:lnTo>
                    <a:pt x="359" y="1451"/>
                  </a:lnTo>
                  <a:lnTo>
                    <a:pt x="357" y="1451"/>
                  </a:lnTo>
                  <a:lnTo>
                    <a:pt x="353" y="1451"/>
                  </a:lnTo>
                  <a:lnTo>
                    <a:pt x="349" y="1452"/>
                  </a:lnTo>
                  <a:lnTo>
                    <a:pt x="340" y="1457"/>
                  </a:lnTo>
                  <a:lnTo>
                    <a:pt x="329" y="1463"/>
                  </a:lnTo>
                  <a:lnTo>
                    <a:pt x="321" y="1471"/>
                  </a:lnTo>
                  <a:lnTo>
                    <a:pt x="314" y="1479"/>
                  </a:lnTo>
                  <a:lnTo>
                    <a:pt x="311" y="1483"/>
                  </a:lnTo>
                  <a:lnTo>
                    <a:pt x="310" y="1486"/>
                  </a:lnTo>
                  <a:lnTo>
                    <a:pt x="309" y="1489"/>
                  </a:lnTo>
                  <a:lnTo>
                    <a:pt x="310" y="1491"/>
                  </a:lnTo>
                  <a:lnTo>
                    <a:pt x="311" y="1492"/>
                  </a:lnTo>
                  <a:lnTo>
                    <a:pt x="314" y="1494"/>
                  </a:lnTo>
                  <a:lnTo>
                    <a:pt x="317" y="1492"/>
                  </a:lnTo>
                  <a:lnTo>
                    <a:pt x="321" y="1491"/>
                  </a:lnTo>
                  <a:lnTo>
                    <a:pt x="330" y="1488"/>
                  </a:lnTo>
                  <a:lnTo>
                    <a:pt x="341" y="1481"/>
                  </a:lnTo>
                  <a:lnTo>
                    <a:pt x="349" y="1472"/>
                  </a:lnTo>
                  <a:lnTo>
                    <a:pt x="357" y="1464"/>
                  </a:lnTo>
                  <a:lnTo>
                    <a:pt x="359" y="1460"/>
                  </a:lnTo>
                  <a:lnTo>
                    <a:pt x="360" y="1458"/>
                  </a:lnTo>
                  <a:lnTo>
                    <a:pt x="360" y="1454"/>
                  </a:lnTo>
                  <a:lnTo>
                    <a:pt x="360" y="1452"/>
                  </a:lnTo>
                  <a:close/>
                  <a:moveTo>
                    <a:pt x="172" y="1686"/>
                  </a:moveTo>
                  <a:lnTo>
                    <a:pt x="165" y="1693"/>
                  </a:lnTo>
                  <a:lnTo>
                    <a:pt x="159" y="1699"/>
                  </a:lnTo>
                  <a:lnTo>
                    <a:pt x="158" y="1703"/>
                  </a:lnTo>
                  <a:lnTo>
                    <a:pt x="157" y="1705"/>
                  </a:lnTo>
                  <a:lnTo>
                    <a:pt x="157" y="1707"/>
                  </a:lnTo>
                  <a:lnTo>
                    <a:pt x="157" y="1709"/>
                  </a:lnTo>
                  <a:lnTo>
                    <a:pt x="159" y="1710"/>
                  </a:lnTo>
                  <a:lnTo>
                    <a:pt x="161" y="1710"/>
                  </a:lnTo>
                  <a:lnTo>
                    <a:pt x="163" y="1710"/>
                  </a:lnTo>
                  <a:lnTo>
                    <a:pt x="166" y="1710"/>
                  </a:lnTo>
                  <a:lnTo>
                    <a:pt x="174" y="1706"/>
                  </a:lnTo>
                  <a:lnTo>
                    <a:pt x="181" y="1700"/>
                  </a:lnTo>
                  <a:lnTo>
                    <a:pt x="188" y="1694"/>
                  </a:lnTo>
                  <a:lnTo>
                    <a:pt x="194" y="1687"/>
                  </a:lnTo>
                  <a:lnTo>
                    <a:pt x="195" y="1685"/>
                  </a:lnTo>
                  <a:lnTo>
                    <a:pt x="196" y="1681"/>
                  </a:lnTo>
                  <a:lnTo>
                    <a:pt x="196" y="1679"/>
                  </a:lnTo>
                  <a:lnTo>
                    <a:pt x="196" y="1678"/>
                  </a:lnTo>
                  <a:lnTo>
                    <a:pt x="195" y="1677"/>
                  </a:lnTo>
                  <a:lnTo>
                    <a:pt x="193" y="1677"/>
                  </a:lnTo>
                  <a:lnTo>
                    <a:pt x="190" y="1677"/>
                  </a:lnTo>
                  <a:lnTo>
                    <a:pt x="187" y="1678"/>
                  </a:lnTo>
                  <a:lnTo>
                    <a:pt x="180" y="1680"/>
                  </a:lnTo>
                  <a:lnTo>
                    <a:pt x="172" y="1686"/>
                  </a:lnTo>
                  <a:close/>
                  <a:moveTo>
                    <a:pt x="224" y="1645"/>
                  </a:moveTo>
                  <a:lnTo>
                    <a:pt x="216" y="1650"/>
                  </a:lnTo>
                  <a:lnTo>
                    <a:pt x="210" y="1658"/>
                  </a:lnTo>
                  <a:lnTo>
                    <a:pt x="209" y="1661"/>
                  </a:lnTo>
                  <a:lnTo>
                    <a:pt x="208" y="1664"/>
                  </a:lnTo>
                  <a:lnTo>
                    <a:pt x="208" y="1666"/>
                  </a:lnTo>
                  <a:lnTo>
                    <a:pt x="208" y="1668"/>
                  </a:lnTo>
                  <a:lnTo>
                    <a:pt x="209" y="1669"/>
                  </a:lnTo>
                  <a:lnTo>
                    <a:pt x="212" y="1669"/>
                  </a:lnTo>
                  <a:lnTo>
                    <a:pt x="214" y="1669"/>
                  </a:lnTo>
                  <a:lnTo>
                    <a:pt x="218" y="1668"/>
                  </a:lnTo>
                  <a:lnTo>
                    <a:pt x="225" y="1665"/>
                  </a:lnTo>
                  <a:lnTo>
                    <a:pt x="233" y="1659"/>
                  </a:lnTo>
                  <a:lnTo>
                    <a:pt x="240" y="1652"/>
                  </a:lnTo>
                  <a:lnTo>
                    <a:pt x="246" y="1646"/>
                  </a:lnTo>
                  <a:lnTo>
                    <a:pt x="247" y="1642"/>
                  </a:lnTo>
                  <a:lnTo>
                    <a:pt x="248" y="1640"/>
                  </a:lnTo>
                  <a:lnTo>
                    <a:pt x="250" y="1637"/>
                  </a:lnTo>
                  <a:lnTo>
                    <a:pt x="248" y="1635"/>
                  </a:lnTo>
                  <a:lnTo>
                    <a:pt x="247" y="1634"/>
                  </a:lnTo>
                  <a:lnTo>
                    <a:pt x="245" y="1634"/>
                  </a:lnTo>
                  <a:lnTo>
                    <a:pt x="243" y="1634"/>
                  </a:lnTo>
                  <a:lnTo>
                    <a:pt x="239" y="1635"/>
                  </a:lnTo>
                  <a:lnTo>
                    <a:pt x="232" y="1639"/>
                  </a:lnTo>
                  <a:lnTo>
                    <a:pt x="224" y="1645"/>
                  </a:lnTo>
                  <a:close/>
                  <a:moveTo>
                    <a:pt x="304" y="1591"/>
                  </a:moveTo>
                  <a:lnTo>
                    <a:pt x="303" y="1590"/>
                  </a:lnTo>
                  <a:lnTo>
                    <a:pt x="301" y="1589"/>
                  </a:lnTo>
                  <a:lnTo>
                    <a:pt x="298" y="1589"/>
                  </a:lnTo>
                  <a:lnTo>
                    <a:pt x="295" y="1590"/>
                  </a:lnTo>
                  <a:lnTo>
                    <a:pt x="286" y="1593"/>
                  </a:lnTo>
                  <a:lnTo>
                    <a:pt x="278" y="1599"/>
                  </a:lnTo>
                  <a:lnTo>
                    <a:pt x="270" y="1606"/>
                  </a:lnTo>
                  <a:lnTo>
                    <a:pt x="264" y="1614"/>
                  </a:lnTo>
                  <a:lnTo>
                    <a:pt x="263" y="1617"/>
                  </a:lnTo>
                  <a:lnTo>
                    <a:pt x="262" y="1621"/>
                  </a:lnTo>
                  <a:lnTo>
                    <a:pt x="262" y="1623"/>
                  </a:lnTo>
                  <a:lnTo>
                    <a:pt x="262" y="1624"/>
                  </a:lnTo>
                  <a:lnTo>
                    <a:pt x="263" y="1625"/>
                  </a:lnTo>
                  <a:lnTo>
                    <a:pt x="265" y="1627"/>
                  </a:lnTo>
                  <a:lnTo>
                    <a:pt x="269" y="1627"/>
                  </a:lnTo>
                  <a:lnTo>
                    <a:pt x="271" y="1625"/>
                  </a:lnTo>
                  <a:lnTo>
                    <a:pt x="279" y="1622"/>
                  </a:lnTo>
                  <a:lnTo>
                    <a:pt x="288" y="1616"/>
                  </a:lnTo>
                  <a:lnTo>
                    <a:pt x="296" y="1609"/>
                  </a:lnTo>
                  <a:lnTo>
                    <a:pt x="302" y="1602"/>
                  </a:lnTo>
                  <a:lnTo>
                    <a:pt x="303" y="1598"/>
                  </a:lnTo>
                  <a:lnTo>
                    <a:pt x="304" y="1595"/>
                  </a:lnTo>
                  <a:lnTo>
                    <a:pt x="305" y="1592"/>
                  </a:lnTo>
                  <a:lnTo>
                    <a:pt x="304" y="1591"/>
                  </a:lnTo>
                  <a:close/>
                  <a:moveTo>
                    <a:pt x="346" y="1571"/>
                  </a:moveTo>
                  <a:lnTo>
                    <a:pt x="354" y="1563"/>
                  </a:lnTo>
                  <a:lnTo>
                    <a:pt x="360" y="1555"/>
                  </a:lnTo>
                  <a:lnTo>
                    <a:pt x="363" y="1552"/>
                  </a:lnTo>
                  <a:lnTo>
                    <a:pt x="364" y="1549"/>
                  </a:lnTo>
                  <a:lnTo>
                    <a:pt x="364" y="1546"/>
                  </a:lnTo>
                  <a:lnTo>
                    <a:pt x="364" y="1545"/>
                  </a:lnTo>
                  <a:lnTo>
                    <a:pt x="363" y="1544"/>
                  </a:lnTo>
                  <a:lnTo>
                    <a:pt x="360" y="1542"/>
                  </a:lnTo>
                  <a:lnTo>
                    <a:pt x="357" y="1542"/>
                  </a:lnTo>
                  <a:lnTo>
                    <a:pt x="353" y="1544"/>
                  </a:lnTo>
                  <a:lnTo>
                    <a:pt x="345" y="1547"/>
                  </a:lnTo>
                  <a:lnTo>
                    <a:pt x="335" y="1554"/>
                  </a:lnTo>
                  <a:lnTo>
                    <a:pt x="327" y="1561"/>
                  </a:lnTo>
                  <a:lnTo>
                    <a:pt x="321" y="1568"/>
                  </a:lnTo>
                  <a:lnTo>
                    <a:pt x="320" y="1572"/>
                  </a:lnTo>
                  <a:lnTo>
                    <a:pt x="319" y="1576"/>
                  </a:lnTo>
                  <a:lnTo>
                    <a:pt x="317" y="1578"/>
                  </a:lnTo>
                  <a:lnTo>
                    <a:pt x="319" y="1580"/>
                  </a:lnTo>
                  <a:lnTo>
                    <a:pt x="320" y="1582"/>
                  </a:lnTo>
                  <a:lnTo>
                    <a:pt x="322" y="1582"/>
                  </a:lnTo>
                  <a:lnTo>
                    <a:pt x="324" y="1582"/>
                  </a:lnTo>
                  <a:lnTo>
                    <a:pt x="328" y="1580"/>
                  </a:lnTo>
                  <a:lnTo>
                    <a:pt x="336" y="1577"/>
                  </a:lnTo>
                  <a:lnTo>
                    <a:pt x="346" y="1571"/>
                  </a:lnTo>
                  <a:close/>
                  <a:moveTo>
                    <a:pt x="302" y="1681"/>
                  </a:moveTo>
                  <a:lnTo>
                    <a:pt x="295" y="1688"/>
                  </a:lnTo>
                  <a:lnTo>
                    <a:pt x="290" y="1696"/>
                  </a:lnTo>
                  <a:lnTo>
                    <a:pt x="288" y="1698"/>
                  </a:lnTo>
                  <a:lnTo>
                    <a:pt x="288" y="1700"/>
                  </a:lnTo>
                  <a:lnTo>
                    <a:pt x="286" y="1703"/>
                  </a:lnTo>
                  <a:lnTo>
                    <a:pt x="288" y="1705"/>
                  </a:lnTo>
                  <a:lnTo>
                    <a:pt x="289" y="1706"/>
                  </a:lnTo>
                  <a:lnTo>
                    <a:pt x="291" y="1706"/>
                  </a:lnTo>
                  <a:lnTo>
                    <a:pt x="294" y="1706"/>
                  </a:lnTo>
                  <a:lnTo>
                    <a:pt x="296" y="1706"/>
                  </a:lnTo>
                  <a:lnTo>
                    <a:pt x="304" y="1703"/>
                  </a:lnTo>
                  <a:lnTo>
                    <a:pt x="311" y="1697"/>
                  </a:lnTo>
                  <a:lnTo>
                    <a:pt x="319" y="1690"/>
                  </a:lnTo>
                  <a:lnTo>
                    <a:pt x="324" y="1684"/>
                  </a:lnTo>
                  <a:lnTo>
                    <a:pt x="326" y="1680"/>
                  </a:lnTo>
                  <a:lnTo>
                    <a:pt x="327" y="1678"/>
                  </a:lnTo>
                  <a:lnTo>
                    <a:pt x="327" y="1675"/>
                  </a:lnTo>
                  <a:lnTo>
                    <a:pt x="327" y="1674"/>
                  </a:lnTo>
                  <a:lnTo>
                    <a:pt x="324" y="1673"/>
                  </a:lnTo>
                  <a:lnTo>
                    <a:pt x="323" y="1672"/>
                  </a:lnTo>
                  <a:lnTo>
                    <a:pt x="321" y="1672"/>
                  </a:lnTo>
                  <a:lnTo>
                    <a:pt x="317" y="1673"/>
                  </a:lnTo>
                  <a:lnTo>
                    <a:pt x="310" y="1677"/>
                  </a:lnTo>
                  <a:lnTo>
                    <a:pt x="302" y="1681"/>
                  </a:lnTo>
                  <a:close/>
                  <a:moveTo>
                    <a:pt x="354" y="1640"/>
                  </a:moveTo>
                  <a:lnTo>
                    <a:pt x="347" y="1647"/>
                  </a:lnTo>
                  <a:lnTo>
                    <a:pt x="341" y="1654"/>
                  </a:lnTo>
                  <a:lnTo>
                    <a:pt x="340" y="1656"/>
                  </a:lnTo>
                  <a:lnTo>
                    <a:pt x="339" y="1660"/>
                  </a:lnTo>
                  <a:lnTo>
                    <a:pt x="339" y="1662"/>
                  </a:lnTo>
                  <a:lnTo>
                    <a:pt x="339" y="1664"/>
                  </a:lnTo>
                  <a:lnTo>
                    <a:pt x="340" y="1665"/>
                  </a:lnTo>
                  <a:lnTo>
                    <a:pt x="342" y="1666"/>
                  </a:lnTo>
                  <a:lnTo>
                    <a:pt x="345" y="1666"/>
                  </a:lnTo>
                  <a:lnTo>
                    <a:pt x="348" y="1665"/>
                  </a:lnTo>
                  <a:lnTo>
                    <a:pt x="357" y="1661"/>
                  </a:lnTo>
                  <a:lnTo>
                    <a:pt x="365" y="1655"/>
                  </a:lnTo>
                  <a:lnTo>
                    <a:pt x="372" y="1648"/>
                  </a:lnTo>
                  <a:lnTo>
                    <a:pt x="378" y="1642"/>
                  </a:lnTo>
                  <a:lnTo>
                    <a:pt x="379" y="1639"/>
                  </a:lnTo>
                  <a:lnTo>
                    <a:pt x="380" y="1636"/>
                  </a:lnTo>
                  <a:lnTo>
                    <a:pt x="380" y="1634"/>
                  </a:lnTo>
                  <a:lnTo>
                    <a:pt x="380" y="1631"/>
                  </a:lnTo>
                  <a:lnTo>
                    <a:pt x="379" y="1630"/>
                  </a:lnTo>
                  <a:lnTo>
                    <a:pt x="377" y="1629"/>
                  </a:lnTo>
                  <a:lnTo>
                    <a:pt x="373" y="1630"/>
                  </a:lnTo>
                  <a:lnTo>
                    <a:pt x="371" y="1630"/>
                  </a:lnTo>
                  <a:lnTo>
                    <a:pt x="363" y="1634"/>
                  </a:lnTo>
                  <a:lnTo>
                    <a:pt x="354" y="1640"/>
                  </a:lnTo>
                  <a:close/>
                </a:path>
              </a:pathLst>
            </a:custGeom>
            <a:solidFill>
              <a:srgbClr val="F0D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0" name="Freeform 74"/>
            <p:cNvSpPr>
              <a:spLocks noEditPoints="1"/>
            </p:cNvSpPr>
            <p:nvPr userDrawn="1"/>
          </p:nvSpPr>
          <p:spPr bwMode="auto">
            <a:xfrm>
              <a:off x="6589713" y="2382838"/>
              <a:ext cx="204788" cy="952500"/>
            </a:xfrm>
            <a:custGeom>
              <a:avLst/>
              <a:gdLst>
                <a:gd name="T0" fmla="*/ 0 w 386"/>
                <a:gd name="T1" fmla="*/ 1502 h 1800"/>
                <a:gd name="T2" fmla="*/ 58 w 386"/>
                <a:gd name="T3" fmla="*/ 1161 h 1800"/>
                <a:gd name="T4" fmla="*/ 3 w 386"/>
                <a:gd name="T5" fmla="*/ 858 h 1800"/>
                <a:gd name="T6" fmla="*/ 65 w 386"/>
                <a:gd name="T7" fmla="*/ 628 h 1800"/>
                <a:gd name="T8" fmla="*/ 103 w 386"/>
                <a:gd name="T9" fmla="*/ 477 h 1800"/>
                <a:gd name="T10" fmla="*/ 0 w 386"/>
                <a:gd name="T11" fmla="*/ 429 h 1800"/>
                <a:gd name="T12" fmla="*/ 129 w 386"/>
                <a:gd name="T13" fmla="*/ 259 h 1800"/>
                <a:gd name="T14" fmla="*/ 0 w 386"/>
                <a:gd name="T15" fmla="*/ 255 h 1800"/>
                <a:gd name="T16" fmla="*/ 116 w 386"/>
                <a:gd name="T17" fmla="*/ 136 h 1800"/>
                <a:gd name="T18" fmla="*/ 162 w 386"/>
                <a:gd name="T19" fmla="*/ 133 h 1800"/>
                <a:gd name="T20" fmla="*/ 291 w 386"/>
                <a:gd name="T21" fmla="*/ 91 h 1800"/>
                <a:gd name="T22" fmla="*/ 386 w 386"/>
                <a:gd name="T23" fmla="*/ 173 h 1800"/>
                <a:gd name="T24" fmla="*/ 386 w 386"/>
                <a:gd name="T25" fmla="*/ 279 h 1800"/>
                <a:gd name="T26" fmla="*/ 363 w 386"/>
                <a:gd name="T27" fmla="*/ 418 h 1800"/>
                <a:gd name="T28" fmla="*/ 386 w 386"/>
                <a:gd name="T29" fmla="*/ 533 h 1800"/>
                <a:gd name="T30" fmla="*/ 286 w 386"/>
                <a:gd name="T31" fmla="*/ 702 h 1800"/>
                <a:gd name="T32" fmla="*/ 375 w 386"/>
                <a:gd name="T33" fmla="*/ 1049 h 1800"/>
                <a:gd name="T34" fmla="*/ 331 w 386"/>
                <a:gd name="T35" fmla="*/ 1409 h 1800"/>
                <a:gd name="T36" fmla="*/ 64 w 386"/>
                <a:gd name="T37" fmla="*/ 214 h 1800"/>
                <a:gd name="T38" fmla="*/ 53 w 386"/>
                <a:gd name="T39" fmla="*/ 248 h 1800"/>
                <a:gd name="T40" fmla="*/ 78 w 386"/>
                <a:gd name="T41" fmla="*/ 264 h 1800"/>
                <a:gd name="T42" fmla="*/ 160 w 386"/>
                <a:gd name="T43" fmla="*/ 246 h 1800"/>
                <a:gd name="T44" fmla="*/ 128 w 386"/>
                <a:gd name="T45" fmla="*/ 291 h 1800"/>
                <a:gd name="T46" fmla="*/ 265 w 386"/>
                <a:gd name="T47" fmla="*/ 234 h 1800"/>
                <a:gd name="T48" fmla="*/ 379 w 386"/>
                <a:gd name="T49" fmla="*/ 193 h 1800"/>
                <a:gd name="T50" fmla="*/ 190 w 386"/>
                <a:gd name="T51" fmla="*/ 371 h 1800"/>
                <a:gd name="T52" fmla="*/ 228 w 386"/>
                <a:gd name="T53" fmla="*/ 373 h 1800"/>
                <a:gd name="T54" fmla="*/ 124 w 386"/>
                <a:gd name="T55" fmla="*/ 480 h 1800"/>
                <a:gd name="T56" fmla="*/ 332 w 386"/>
                <a:gd name="T57" fmla="*/ 395 h 1800"/>
                <a:gd name="T58" fmla="*/ 281 w 386"/>
                <a:gd name="T59" fmla="*/ 455 h 1800"/>
                <a:gd name="T60" fmla="*/ 164 w 386"/>
                <a:gd name="T61" fmla="*/ 586 h 1800"/>
                <a:gd name="T62" fmla="*/ 345 w 386"/>
                <a:gd name="T63" fmla="*/ 502 h 1800"/>
                <a:gd name="T64" fmla="*/ 248 w 386"/>
                <a:gd name="T65" fmla="*/ 611 h 1800"/>
                <a:gd name="T66" fmla="*/ 193 w 386"/>
                <a:gd name="T67" fmla="*/ 665 h 1800"/>
                <a:gd name="T68" fmla="*/ 164 w 386"/>
                <a:gd name="T69" fmla="*/ 739 h 1800"/>
                <a:gd name="T70" fmla="*/ 161 w 386"/>
                <a:gd name="T71" fmla="*/ 782 h 1800"/>
                <a:gd name="T72" fmla="*/ 242 w 386"/>
                <a:gd name="T73" fmla="*/ 791 h 1800"/>
                <a:gd name="T74" fmla="*/ 110 w 386"/>
                <a:gd name="T75" fmla="*/ 944 h 1800"/>
                <a:gd name="T76" fmla="*/ 198 w 386"/>
                <a:gd name="T77" fmla="*/ 887 h 1800"/>
                <a:gd name="T78" fmla="*/ 122 w 386"/>
                <a:gd name="T79" fmla="*/ 992 h 1800"/>
                <a:gd name="T80" fmla="*/ 268 w 386"/>
                <a:gd name="T81" fmla="*/ 880 h 1800"/>
                <a:gd name="T82" fmla="*/ 167 w 386"/>
                <a:gd name="T83" fmla="*/ 1003 h 1800"/>
                <a:gd name="T84" fmla="*/ 112 w 386"/>
                <a:gd name="T85" fmla="*/ 1100 h 1800"/>
                <a:gd name="T86" fmla="*/ 362 w 386"/>
                <a:gd name="T87" fmla="*/ 929 h 1800"/>
                <a:gd name="T88" fmla="*/ 181 w 386"/>
                <a:gd name="T89" fmla="*/ 1132 h 1800"/>
                <a:gd name="T90" fmla="*/ 118 w 386"/>
                <a:gd name="T91" fmla="*/ 1258 h 1800"/>
                <a:gd name="T92" fmla="*/ 278 w 386"/>
                <a:gd name="T93" fmla="*/ 1150 h 1800"/>
                <a:gd name="T94" fmla="*/ 77 w 386"/>
                <a:gd name="T95" fmla="*/ 1361 h 1800"/>
                <a:gd name="T96" fmla="*/ 183 w 386"/>
                <a:gd name="T97" fmla="*/ 1282 h 1800"/>
                <a:gd name="T98" fmla="*/ 80 w 386"/>
                <a:gd name="T99" fmla="*/ 1445 h 1800"/>
                <a:gd name="T100" fmla="*/ 237 w 386"/>
                <a:gd name="T101" fmla="*/ 1303 h 1800"/>
                <a:gd name="T102" fmla="*/ 95 w 386"/>
                <a:gd name="T103" fmla="*/ 1499 h 1800"/>
                <a:gd name="T104" fmla="*/ 208 w 386"/>
                <a:gd name="T105" fmla="*/ 1409 h 1800"/>
                <a:gd name="T106" fmla="*/ 91 w 386"/>
                <a:gd name="T107" fmla="*/ 1592 h 1800"/>
                <a:gd name="T108" fmla="*/ 225 w 386"/>
                <a:gd name="T109" fmla="*/ 1511 h 1800"/>
                <a:gd name="T110" fmla="*/ 310 w 386"/>
                <a:gd name="T111" fmla="*/ 1437 h 1800"/>
                <a:gd name="T112" fmla="*/ 109 w 386"/>
                <a:gd name="T113" fmla="*/ 1692 h 1800"/>
                <a:gd name="T114" fmla="*/ 205 w 386"/>
                <a:gd name="T115" fmla="*/ 1619 h 1800"/>
                <a:gd name="T116" fmla="*/ 319 w 386"/>
                <a:gd name="T117" fmla="*/ 1511 h 1800"/>
                <a:gd name="T118" fmla="*/ 164 w 386"/>
                <a:gd name="T119" fmla="*/ 1751 h 1800"/>
                <a:gd name="T120" fmla="*/ 300 w 386"/>
                <a:gd name="T121" fmla="*/ 1629 h 1800"/>
                <a:gd name="T122" fmla="*/ 228 w 386"/>
                <a:gd name="T123" fmla="*/ 1793 h 1800"/>
                <a:gd name="T124" fmla="*/ 376 w 386"/>
                <a:gd name="T125" fmla="*/ 1675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800">
                  <a:moveTo>
                    <a:pt x="0" y="1777"/>
                  </a:moveTo>
                  <a:lnTo>
                    <a:pt x="0" y="1767"/>
                  </a:lnTo>
                  <a:lnTo>
                    <a:pt x="2" y="1767"/>
                  </a:lnTo>
                  <a:lnTo>
                    <a:pt x="3" y="1768"/>
                  </a:lnTo>
                  <a:lnTo>
                    <a:pt x="3" y="1769"/>
                  </a:lnTo>
                  <a:lnTo>
                    <a:pt x="3" y="1771"/>
                  </a:lnTo>
                  <a:lnTo>
                    <a:pt x="2" y="1775"/>
                  </a:lnTo>
                  <a:lnTo>
                    <a:pt x="0" y="1777"/>
                  </a:lnTo>
                  <a:close/>
                  <a:moveTo>
                    <a:pt x="0" y="1679"/>
                  </a:moveTo>
                  <a:lnTo>
                    <a:pt x="0" y="1664"/>
                  </a:lnTo>
                  <a:lnTo>
                    <a:pt x="6" y="1657"/>
                  </a:lnTo>
                  <a:lnTo>
                    <a:pt x="14" y="1651"/>
                  </a:lnTo>
                  <a:lnTo>
                    <a:pt x="22" y="1644"/>
                  </a:lnTo>
                  <a:lnTo>
                    <a:pt x="31" y="1641"/>
                  </a:lnTo>
                  <a:lnTo>
                    <a:pt x="34" y="1639"/>
                  </a:lnTo>
                  <a:lnTo>
                    <a:pt x="36" y="1639"/>
                  </a:lnTo>
                  <a:lnTo>
                    <a:pt x="39" y="1641"/>
                  </a:lnTo>
                  <a:lnTo>
                    <a:pt x="40" y="1642"/>
                  </a:lnTo>
                  <a:lnTo>
                    <a:pt x="41" y="1643"/>
                  </a:lnTo>
                  <a:lnTo>
                    <a:pt x="41" y="1645"/>
                  </a:lnTo>
                  <a:lnTo>
                    <a:pt x="40" y="1649"/>
                  </a:lnTo>
                  <a:lnTo>
                    <a:pt x="38" y="1653"/>
                  </a:lnTo>
                  <a:lnTo>
                    <a:pt x="32" y="1660"/>
                  </a:lnTo>
                  <a:lnTo>
                    <a:pt x="23" y="1667"/>
                  </a:lnTo>
                  <a:lnTo>
                    <a:pt x="16" y="1672"/>
                  </a:lnTo>
                  <a:lnTo>
                    <a:pt x="10" y="1675"/>
                  </a:lnTo>
                  <a:lnTo>
                    <a:pt x="4" y="1677"/>
                  </a:lnTo>
                  <a:lnTo>
                    <a:pt x="0" y="1679"/>
                  </a:lnTo>
                  <a:close/>
                  <a:moveTo>
                    <a:pt x="0" y="1592"/>
                  </a:moveTo>
                  <a:lnTo>
                    <a:pt x="0" y="1571"/>
                  </a:lnTo>
                  <a:lnTo>
                    <a:pt x="4" y="1567"/>
                  </a:lnTo>
                  <a:lnTo>
                    <a:pt x="9" y="1563"/>
                  </a:lnTo>
                  <a:lnTo>
                    <a:pt x="19" y="1556"/>
                  </a:lnTo>
                  <a:lnTo>
                    <a:pt x="28" y="1553"/>
                  </a:lnTo>
                  <a:lnTo>
                    <a:pt x="32" y="1552"/>
                  </a:lnTo>
                  <a:lnTo>
                    <a:pt x="34" y="1550"/>
                  </a:lnTo>
                  <a:lnTo>
                    <a:pt x="36" y="1552"/>
                  </a:lnTo>
                  <a:lnTo>
                    <a:pt x="39" y="1553"/>
                  </a:lnTo>
                  <a:lnTo>
                    <a:pt x="39" y="1555"/>
                  </a:lnTo>
                  <a:lnTo>
                    <a:pt x="39" y="1557"/>
                  </a:lnTo>
                  <a:lnTo>
                    <a:pt x="38" y="1560"/>
                  </a:lnTo>
                  <a:lnTo>
                    <a:pt x="35" y="1565"/>
                  </a:lnTo>
                  <a:lnTo>
                    <a:pt x="28" y="1572"/>
                  </a:lnTo>
                  <a:lnTo>
                    <a:pt x="19" y="1580"/>
                  </a:lnTo>
                  <a:lnTo>
                    <a:pt x="9" y="1587"/>
                  </a:lnTo>
                  <a:lnTo>
                    <a:pt x="0" y="1592"/>
                  </a:lnTo>
                  <a:close/>
                  <a:moveTo>
                    <a:pt x="0" y="1502"/>
                  </a:moveTo>
                  <a:lnTo>
                    <a:pt x="0" y="1487"/>
                  </a:lnTo>
                  <a:lnTo>
                    <a:pt x="8" y="1479"/>
                  </a:lnTo>
                  <a:lnTo>
                    <a:pt x="17" y="1470"/>
                  </a:lnTo>
                  <a:lnTo>
                    <a:pt x="29" y="1462"/>
                  </a:lnTo>
                  <a:lnTo>
                    <a:pt x="39" y="1458"/>
                  </a:lnTo>
                  <a:lnTo>
                    <a:pt x="42" y="1456"/>
                  </a:lnTo>
                  <a:lnTo>
                    <a:pt x="46" y="1456"/>
                  </a:lnTo>
                  <a:lnTo>
                    <a:pt x="48" y="1456"/>
                  </a:lnTo>
                  <a:lnTo>
                    <a:pt x="51" y="1458"/>
                  </a:lnTo>
                  <a:lnTo>
                    <a:pt x="51" y="1460"/>
                  </a:lnTo>
                  <a:lnTo>
                    <a:pt x="51" y="1462"/>
                  </a:lnTo>
                  <a:lnTo>
                    <a:pt x="48" y="1466"/>
                  </a:lnTo>
                  <a:lnTo>
                    <a:pt x="46" y="1470"/>
                  </a:lnTo>
                  <a:lnTo>
                    <a:pt x="39" y="1479"/>
                  </a:lnTo>
                  <a:lnTo>
                    <a:pt x="28" y="1487"/>
                  </a:lnTo>
                  <a:lnTo>
                    <a:pt x="20" y="1493"/>
                  </a:lnTo>
                  <a:lnTo>
                    <a:pt x="13" y="1498"/>
                  </a:lnTo>
                  <a:lnTo>
                    <a:pt x="6" y="1500"/>
                  </a:lnTo>
                  <a:lnTo>
                    <a:pt x="0" y="1502"/>
                  </a:lnTo>
                  <a:close/>
                  <a:moveTo>
                    <a:pt x="0" y="1352"/>
                  </a:moveTo>
                  <a:lnTo>
                    <a:pt x="0" y="1325"/>
                  </a:lnTo>
                  <a:lnTo>
                    <a:pt x="11" y="1317"/>
                  </a:lnTo>
                  <a:lnTo>
                    <a:pt x="22" y="1313"/>
                  </a:lnTo>
                  <a:lnTo>
                    <a:pt x="27" y="1312"/>
                  </a:lnTo>
                  <a:lnTo>
                    <a:pt x="31" y="1312"/>
                  </a:lnTo>
                  <a:lnTo>
                    <a:pt x="33" y="1312"/>
                  </a:lnTo>
                  <a:lnTo>
                    <a:pt x="34" y="1313"/>
                  </a:lnTo>
                  <a:lnTo>
                    <a:pt x="35" y="1315"/>
                  </a:lnTo>
                  <a:lnTo>
                    <a:pt x="34" y="1319"/>
                  </a:lnTo>
                  <a:lnTo>
                    <a:pt x="33" y="1322"/>
                  </a:lnTo>
                  <a:lnTo>
                    <a:pt x="29" y="1326"/>
                  </a:lnTo>
                  <a:lnTo>
                    <a:pt x="21" y="1335"/>
                  </a:lnTo>
                  <a:lnTo>
                    <a:pt x="9" y="1346"/>
                  </a:lnTo>
                  <a:lnTo>
                    <a:pt x="4" y="1348"/>
                  </a:lnTo>
                  <a:lnTo>
                    <a:pt x="0" y="1352"/>
                  </a:lnTo>
                  <a:close/>
                  <a:moveTo>
                    <a:pt x="0" y="1207"/>
                  </a:moveTo>
                  <a:lnTo>
                    <a:pt x="0" y="1184"/>
                  </a:lnTo>
                  <a:lnTo>
                    <a:pt x="8" y="1178"/>
                  </a:lnTo>
                  <a:lnTo>
                    <a:pt x="16" y="1171"/>
                  </a:lnTo>
                  <a:lnTo>
                    <a:pt x="31" y="1162"/>
                  </a:lnTo>
                  <a:lnTo>
                    <a:pt x="44" y="1156"/>
                  </a:lnTo>
                  <a:lnTo>
                    <a:pt x="48" y="1154"/>
                  </a:lnTo>
                  <a:lnTo>
                    <a:pt x="53" y="1152"/>
                  </a:lnTo>
                  <a:lnTo>
                    <a:pt x="57" y="1154"/>
                  </a:lnTo>
                  <a:lnTo>
                    <a:pt x="58" y="1155"/>
                  </a:lnTo>
                  <a:lnTo>
                    <a:pt x="59" y="1157"/>
                  </a:lnTo>
                  <a:lnTo>
                    <a:pt x="58" y="1161"/>
                  </a:lnTo>
                  <a:lnTo>
                    <a:pt x="55" y="1164"/>
                  </a:lnTo>
                  <a:lnTo>
                    <a:pt x="52" y="1169"/>
                  </a:lnTo>
                  <a:lnTo>
                    <a:pt x="41" y="1180"/>
                  </a:lnTo>
                  <a:lnTo>
                    <a:pt x="28" y="1190"/>
                  </a:lnTo>
                  <a:lnTo>
                    <a:pt x="13" y="1201"/>
                  </a:lnTo>
                  <a:lnTo>
                    <a:pt x="0" y="1207"/>
                  </a:lnTo>
                  <a:close/>
                  <a:moveTo>
                    <a:pt x="0" y="1146"/>
                  </a:moveTo>
                  <a:lnTo>
                    <a:pt x="0" y="1119"/>
                  </a:lnTo>
                  <a:lnTo>
                    <a:pt x="13" y="1112"/>
                  </a:lnTo>
                  <a:lnTo>
                    <a:pt x="23" y="1107"/>
                  </a:lnTo>
                  <a:lnTo>
                    <a:pt x="27" y="1106"/>
                  </a:lnTo>
                  <a:lnTo>
                    <a:pt x="31" y="1105"/>
                  </a:lnTo>
                  <a:lnTo>
                    <a:pt x="33" y="1106"/>
                  </a:lnTo>
                  <a:lnTo>
                    <a:pt x="35" y="1107"/>
                  </a:lnTo>
                  <a:lnTo>
                    <a:pt x="35" y="1110"/>
                  </a:lnTo>
                  <a:lnTo>
                    <a:pt x="34" y="1113"/>
                  </a:lnTo>
                  <a:lnTo>
                    <a:pt x="32" y="1117"/>
                  </a:lnTo>
                  <a:lnTo>
                    <a:pt x="28" y="1121"/>
                  </a:lnTo>
                  <a:lnTo>
                    <a:pt x="17" y="1132"/>
                  </a:lnTo>
                  <a:lnTo>
                    <a:pt x="3" y="1144"/>
                  </a:lnTo>
                  <a:lnTo>
                    <a:pt x="2" y="1145"/>
                  </a:lnTo>
                  <a:lnTo>
                    <a:pt x="0" y="1146"/>
                  </a:lnTo>
                  <a:close/>
                  <a:moveTo>
                    <a:pt x="0" y="1083"/>
                  </a:moveTo>
                  <a:lnTo>
                    <a:pt x="0" y="1061"/>
                  </a:lnTo>
                  <a:lnTo>
                    <a:pt x="7" y="1058"/>
                  </a:lnTo>
                  <a:lnTo>
                    <a:pt x="11" y="1057"/>
                  </a:lnTo>
                  <a:lnTo>
                    <a:pt x="15" y="1057"/>
                  </a:lnTo>
                  <a:lnTo>
                    <a:pt x="17" y="1058"/>
                  </a:lnTo>
                  <a:lnTo>
                    <a:pt x="17" y="1061"/>
                  </a:lnTo>
                  <a:lnTo>
                    <a:pt x="17" y="1062"/>
                  </a:lnTo>
                  <a:lnTo>
                    <a:pt x="16" y="1066"/>
                  </a:lnTo>
                  <a:lnTo>
                    <a:pt x="14" y="1068"/>
                  </a:lnTo>
                  <a:lnTo>
                    <a:pt x="8" y="1075"/>
                  </a:lnTo>
                  <a:lnTo>
                    <a:pt x="0" y="1083"/>
                  </a:lnTo>
                  <a:close/>
                  <a:moveTo>
                    <a:pt x="0" y="1022"/>
                  </a:moveTo>
                  <a:lnTo>
                    <a:pt x="0" y="1007"/>
                  </a:lnTo>
                  <a:lnTo>
                    <a:pt x="3" y="1007"/>
                  </a:lnTo>
                  <a:lnTo>
                    <a:pt x="6" y="1010"/>
                  </a:lnTo>
                  <a:lnTo>
                    <a:pt x="6" y="1011"/>
                  </a:lnTo>
                  <a:lnTo>
                    <a:pt x="4" y="1014"/>
                  </a:lnTo>
                  <a:lnTo>
                    <a:pt x="3" y="1018"/>
                  </a:lnTo>
                  <a:lnTo>
                    <a:pt x="0" y="1022"/>
                  </a:lnTo>
                  <a:close/>
                  <a:moveTo>
                    <a:pt x="0" y="862"/>
                  </a:moveTo>
                  <a:lnTo>
                    <a:pt x="0" y="853"/>
                  </a:lnTo>
                  <a:lnTo>
                    <a:pt x="2" y="853"/>
                  </a:lnTo>
                  <a:lnTo>
                    <a:pt x="3" y="854"/>
                  </a:lnTo>
                  <a:lnTo>
                    <a:pt x="3" y="858"/>
                  </a:lnTo>
                  <a:lnTo>
                    <a:pt x="0" y="862"/>
                  </a:lnTo>
                  <a:close/>
                  <a:moveTo>
                    <a:pt x="0" y="821"/>
                  </a:moveTo>
                  <a:lnTo>
                    <a:pt x="0" y="801"/>
                  </a:lnTo>
                  <a:lnTo>
                    <a:pt x="6" y="799"/>
                  </a:lnTo>
                  <a:lnTo>
                    <a:pt x="9" y="798"/>
                  </a:lnTo>
                  <a:lnTo>
                    <a:pt x="13" y="798"/>
                  </a:lnTo>
                  <a:lnTo>
                    <a:pt x="14" y="799"/>
                  </a:lnTo>
                  <a:lnTo>
                    <a:pt x="14" y="803"/>
                  </a:lnTo>
                  <a:lnTo>
                    <a:pt x="11" y="808"/>
                  </a:lnTo>
                  <a:lnTo>
                    <a:pt x="7" y="814"/>
                  </a:lnTo>
                  <a:lnTo>
                    <a:pt x="0" y="821"/>
                  </a:lnTo>
                  <a:close/>
                  <a:moveTo>
                    <a:pt x="0" y="778"/>
                  </a:moveTo>
                  <a:lnTo>
                    <a:pt x="0" y="753"/>
                  </a:lnTo>
                  <a:lnTo>
                    <a:pt x="11" y="747"/>
                  </a:lnTo>
                  <a:lnTo>
                    <a:pt x="21" y="744"/>
                  </a:lnTo>
                  <a:lnTo>
                    <a:pt x="25" y="742"/>
                  </a:lnTo>
                  <a:lnTo>
                    <a:pt x="28" y="741"/>
                  </a:lnTo>
                  <a:lnTo>
                    <a:pt x="31" y="742"/>
                  </a:lnTo>
                  <a:lnTo>
                    <a:pt x="32" y="742"/>
                  </a:lnTo>
                  <a:lnTo>
                    <a:pt x="32" y="745"/>
                  </a:lnTo>
                  <a:lnTo>
                    <a:pt x="31" y="748"/>
                  </a:lnTo>
                  <a:lnTo>
                    <a:pt x="28" y="752"/>
                  </a:lnTo>
                  <a:lnTo>
                    <a:pt x="25" y="757"/>
                  </a:lnTo>
                  <a:lnTo>
                    <a:pt x="14" y="766"/>
                  </a:lnTo>
                  <a:lnTo>
                    <a:pt x="0" y="778"/>
                  </a:lnTo>
                  <a:close/>
                  <a:moveTo>
                    <a:pt x="0" y="736"/>
                  </a:moveTo>
                  <a:lnTo>
                    <a:pt x="0" y="709"/>
                  </a:lnTo>
                  <a:lnTo>
                    <a:pt x="20" y="697"/>
                  </a:lnTo>
                  <a:lnTo>
                    <a:pt x="36" y="688"/>
                  </a:lnTo>
                  <a:lnTo>
                    <a:pt x="44" y="685"/>
                  </a:lnTo>
                  <a:lnTo>
                    <a:pt x="50" y="684"/>
                  </a:lnTo>
                  <a:lnTo>
                    <a:pt x="53" y="683"/>
                  </a:lnTo>
                  <a:lnTo>
                    <a:pt x="55" y="684"/>
                  </a:lnTo>
                  <a:lnTo>
                    <a:pt x="55" y="688"/>
                  </a:lnTo>
                  <a:lnTo>
                    <a:pt x="53" y="691"/>
                  </a:lnTo>
                  <a:lnTo>
                    <a:pt x="50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8" y="732"/>
                  </a:lnTo>
                  <a:lnTo>
                    <a:pt x="4" y="734"/>
                  </a:lnTo>
                  <a:lnTo>
                    <a:pt x="0" y="736"/>
                  </a:lnTo>
                  <a:close/>
                  <a:moveTo>
                    <a:pt x="0" y="694"/>
                  </a:moveTo>
                  <a:lnTo>
                    <a:pt x="0" y="671"/>
                  </a:lnTo>
                  <a:lnTo>
                    <a:pt x="11" y="662"/>
                  </a:lnTo>
                  <a:lnTo>
                    <a:pt x="25" y="653"/>
                  </a:lnTo>
                  <a:lnTo>
                    <a:pt x="46" y="639"/>
                  </a:lnTo>
                  <a:lnTo>
                    <a:pt x="65" y="628"/>
                  </a:lnTo>
                  <a:lnTo>
                    <a:pt x="73" y="626"/>
                  </a:lnTo>
                  <a:lnTo>
                    <a:pt x="79" y="624"/>
                  </a:lnTo>
                  <a:lnTo>
                    <a:pt x="84" y="624"/>
                  </a:lnTo>
                  <a:lnTo>
                    <a:pt x="86" y="625"/>
                  </a:lnTo>
                  <a:lnTo>
                    <a:pt x="86" y="627"/>
                  </a:lnTo>
                  <a:lnTo>
                    <a:pt x="84" y="631"/>
                  </a:lnTo>
                  <a:lnTo>
                    <a:pt x="79" y="637"/>
                  </a:lnTo>
                  <a:lnTo>
                    <a:pt x="73" y="643"/>
                  </a:lnTo>
                  <a:lnTo>
                    <a:pt x="58" y="657"/>
                  </a:lnTo>
                  <a:lnTo>
                    <a:pt x="36" y="672"/>
                  </a:lnTo>
                  <a:lnTo>
                    <a:pt x="27" y="678"/>
                  </a:lnTo>
                  <a:lnTo>
                    <a:pt x="17" y="684"/>
                  </a:lnTo>
                  <a:lnTo>
                    <a:pt x="8" y="690"/>
                  </a:lnTo>
                  <a:lnTo>
                    <a:pt x="0" y="694"/>
                  </a:lnTo>
                  <a:close/>
                  <a:moveTo>
                    <a:pt x="0" y="618"/>
                  </a:moveTo>
                  <a:lnTo>
                    <a:pt x="0" y="603"/>
                  </a:lnTo>
                  <a:lnTo>
                    <a:pt x="6" y="603"/>
                  </a:lnTo>
                  <a:lnTo>
                    <a:pt x="8" y="603"/>
                  </a:lnTo>
                  <a:lnTo>
                    <a:pt x="9" y="606"/>
                  </a:lnTo>
                  <a:lnTo>
                    <a:pt x="7" y="609"/>
                  </a:lnTo>
                  <a:lnTo>
                    <a:pt x="4" y="613"/>
                  </a:lnTo>
                  <a:lnTo>
                    <a:pt x="0" y="618"/>
                  </a:lnTo>
                  <a:close/>
                  <a:moveTo>
                    <a:pt x="0" y="589"/>
                  </a:moveTo>
                  <a:lnTo>
                    <a:pt x="0" y="563"/>
                  </a:lnTo>
                  <a:lnTo>
                    <a:pt x="20" y="552"/>
                  </a:lnTo>
                  <a:lnTo>
                    <a:pt x="35" y="544"/>
                  </a:lnTo>
                  <a:lnTo>
                    <a:pt x="41" y="542"/>
                  </a:lnTo>
                  <a:lnTo>
                    <a:pt x="47" y="539"/>
                  </a:lnTo>
                  <a:lnTo>
                    <a:pt x="51" y="539"/>
                  </a:lnTo>
                  <a:lnTo>
                    <a:pt x="52" y="540"/>
                  </a:lnTo>
                  <a:lnTo>
                    <a:pt x="52" y="543"/>
                  </a:lnTo>
                  <a:lnTo>
                    <a:pt x="50" y="546"/>
                  </a:lnTo>
                  <a:lnTo>
                    <a:pt x="46" y="552"/>
                  </a:lnTo>
                  <a:lnTo>
                    <a:pt x="39" y="558"/>
                  </a:lnTo>
                  <a:lnTo>
                    <a:pt x="22" y="573"/>
                  </a:lnTo>
                  <a:lnTo>
                    <a:pt x="0" y="589"/>
                  </a:lnTo>
                  <a:close/>
                  <a:moveTo>
                    <a:pt x="0" y="552"/>
                  </a:moveTo>
                  <a:lnTo>
                    <a:pt x="0" y="533"/>
                  </a:lnTo>
                  <a:lnTo>
                    <a:pt x="16" y="520"/>
                  </a:lnTo>
                  <a:lnTo>
                    <a:pt x="35" y="507"/>
                  </a:lnTo>
                  <a:lnTo>
                    <a:pt x="59" y="492"/>
                  </a:lnTo>
                  <a:lnTo>
                    <a:pt x="80" y="481"/>
                  </a:lnTo>
                  <a:lnTo>
                    <a:pt x="89" y="476"/>
                  </a:lnTo>
                  <a:lnTo>
                    <a:pt x="96" y="474"/>
                  </a:lnTo>
                  <a:lnTo>
                    <a:pt x="101" y="474"/>
                  </a:lnTo>
                  <a:lnTo>
                    <a:pt x="103" y="475"/>
                  </a:lnTo>
                  <a:lnTo>
                    <a:pt x="103" y="477"/>
                  </a:lnTo>
                  <a:lnTo>
                    <a:pt x="101" y="481"/>
                  </a:lnTo>
                  <a:lnTo>
                    <a:pt x="96" y="487"/>
                  </a:lnTo>
                  <a:lnTo>
                    <a:pt x="89" y="493"/>
                  </a:lnTo>
                  <a:lnTo>
                    <a:pt x="70" y="508"/>
                  </a:lnTo>
                  <a:lnTo>
                    <a:pt x="46" y="526"/>
                  </a:lnTo>
                  <a:lnTo>
                    <a:pt x="33" y="534"/>
                  </a:lnTo>
                  <a:lnTo>
                    <a:pt x="21" y="542"/>
                  </a:lnTo>
                  <a:lnTo>
                    <a:pt x="10" y="548"/>
                  </a:lnTo>
                  <a:lnTo>
                    <a:pt x="0" y="552"/>
                  </a:lnTo>
                  <a:close/>
                  <a:moveTo>
                    <a:pt x="0" y="496"/>
                  </a:moveTo>
                  <a:lnTo>
                    <a:pt x="0" y="473"/>
                  </a:lnTo>
                  <a:lnTo>
                    <a:pt x="19" y="462"/>
                  </a:lnTo>
                  <a:lnTo>
                    <a:pt x="33" y="455"/>
                  </a:lnTo>
                  <a:lnTo>
                    <a:pt x="39" y="453"/>
                  </a:lnTo>
                  <a:lnTo>
                    <a:pt x="44" y="451"/>
                  </a:lnTo>
                  <a:lnTo>
                    <a:pt x="46" y="451"/>
                  </a:lnTo>
                  <a:lnTo>
                    <a:pt x="48" y="453"/>
                  </a:lnTo>
                  <a:lnTo>
                    <a:pt x="48" y="455"/>
                  </a:lnTo>
                  <a:lnTo>
                    <a:pt x="46" y="458"/>
                  </a:lnTo>
                  <a:lnTo>
                    <a:pt x="42" y="462"/>
                  </a:lnTo>
                  <a:lnTo>
                    <a:pt x="36" y="468"/>
                  </a:lnTo>
                  <a:lnTo>
                    <a:pt x="21" y="481"/>
                  </a:lnTo>
                  <a:lnTo>
                    <a:pt x="0" y="496"/>
                  </a:lnTo>
                  <a:close/>
                  <a:moveTo>
                    <a:pt x="0" y="466"/>
                  </a:moveTo>
                  <a:lnTo>
                    <a:pt x="0" y="447"/>
                  </a:lnTo>
                  <a:lnTo>
                    <a:pt x="9" y="441"/>
                  </a:lnTo>
                  <a:lnTo>
                    <a:pt x="19" y="434"/>
                  </a:lnTo>
                  <a:lnTo>
                    <a:pt x="29" y="425"/>
                  </a:lnTo>
                  <a:lnTo>
                    <a:pt x="40" y="418"/>
                  </a:lnTo>
                  <a:lnTo>
                    <a:pt x="67" y="401"/>
                  </a:lnTo>
                  <a:lnTo>
                    <a:pt x="90" y="390"/>
                  </a:lnTo>
                  <a:lnTo>
                    <a:pt x="98" y="385"/>
                  </a:lnTo>
                  <a:lnTo>
                    <a:pt x="105" y="382"/>
                  </a:lnTo>
                  <a:lnTo>
                    <a:pt x="110" y="381"/>
                  </a:lnTo>
                  <a:lnTo>
                    <a:pt x="112" y="382"/>
                  </a:lnTo>
                  <a:lnTo>
                    <a:pt x="112" y="385"/>
                  </a:lnTo>
                  <a:lnTo>
                    <a:pt x="110" y="390"/>
                  </a:lnTo>
                  <a:lnTo>
                    <a:pt x="104" y="394"/>
                  </a:lnTo>
                  <a:lnTo>
                    <a:pt x="97" y="401"/>
                  </a:lnTo>
                  <a:lnTo>
                    <a:pt x="77" y="417"/>
                  </a:lnTo>
                  <a:lnTo>
                    <a:pt x="51" y="436"/>
                  </a:lnTo>
                  <a:lnTo>
                    <a:pt x="36" y="444"/>
                  </a:lnTo>
                  <a:lnTo>
                    <a:pt x="23" y="453"/>
                  </a:lnTo>
                  <a:lnTo>
                    <a:pt x="11" y="460"/>
                  </a:lnTo>
                  <a:lnTo>
                    <a:pt x="0" y="466"/>
                  </a:lnTo>
                  <a:close/>
                  <a:moveTo>
                    <a:pt x="0" y="434"/>
                  </a:moveTo>
                  <a:lnTo>
                    <a:pt x="0" y="429"/>
                  </a:lnTo>
                  <a:lnTo>
                    <a:pt x="1" y="430"/>
                  </a:lnTo>
                  <a:lnTo>
                    <a:pt x="1" y="430"/>
                  </a:lnTo>
                  <a:lnTo>
                    <a:pt x="2" y="431"/>
                  </a:lnTo>
                  <a:lnTo>
                    <a:pt x="0" y="434"/>
                  </a:lnTo>
                  <a:close/>
                  <a:moveTo>
                    <a:pt x="0" y="418"/>
                  </a:moveTo>
                  <a:lnTo>
                    <a:pt x="0" y="394"/>
                  </a:lnTo>
                  <a:lnTo>
                    <a:pt x="27" y="378"/>
                  </a:lnTo>
                  <a:lnTo>
                    <a:pt x="50" y="366"/>
                  </a:lnTo>
                  <a:lnTo>
                    <a:pt x="59" y="361"/>
                  </a:lnTo>
                  <a:lnTo>
                    <a:pt x="66" y="359"/>
                  </a:lnTo>
                  <a:lnTo>
                    <a:pt x="71" y="357"/>
                  </a:lnTo>
                  <a:lnTo>
                    <a:pt x="73" y="357"/>
                  </a:lnTo>
                  <a:lnTo>
                    <a:pt x="73" y="361"/>
                  </a:lnTo>
                  <a:lnTo>
                    <a:pt x="70" y="365"/>
                  </a:lnTo>
                  <a:lnTo>
                    <a:pt x="64" y="371"/>
                  </a:lnTo>
                  <a:lnTo>
                    <a:pt x="57" y="376"/>
                  </a:lnTo>
                  <a:lnTo>
                    <a:pt x="35" y="393"/>
                  </a:lnTo>
                  <a:lnTo>
                    <a:pt x="9" y="412"/>
                  </a:lnTo>
                  <a:lnTo>
                    <a:pt x="4" y="414"/>
                  </a:lnTo>
                  <a:lnTo>
                    <a:pt x="0" y="418"/>
                  </a:lnTo>
                  <a:close/>
                  <a:moveTo>
                    <a:pt x="0" y="371"/>
                  </a:moveTo>
                  <a:lnTo>
                    <a:pt x="0" y="350"/>
                  </a:lnTo>
                  <a:lnTo>
                    <a:pt x="16" y="342"/>
                  </a:lnTo>
                  <a:lnTo>
                    <a:pt x="29" y="336"/>
                  </a:lnTo>
                  <a:lnTo>
                    <a:pt x="34" y="334"/>
                  </a:lnTo>
                  <a:lnTo>
                    <a:pt x="38" y="333"/>
                  </a:lnTo>
                  <a:lnTo>
                    <a:pt x="41" y="333"/>
                  </a:lnTo>
                  <a:lnTo>
                    <a:pt x="42" y="333"/>
                  </a:lnTo>
                  <a:lnTo>
                    <a:pt x="42" y="335"/>
                  </a:lnTo>
                  <a:lnTo>
                    <a:pt x="40" y="337"/>
                  </a:lnTo>
                  <a:lnTo>
                    <a:pt x="36" y="341"/>
                  </a:lnTo>
                  <a:lnTo>
                    <a:pt x="32" y="346"/>
                  </a:lnTo>
                  <a:lnTo>
                    <a:pt x="19" y="357"/>
                  </a:lnTo>
                  <a:lnTo>
                    <a:pt x="0" y="371"/>
                  </a:lnTo>
                  <a:close/>
                  <a:moveTo>
                    <a:pt x="0" y="347"/>
                  </a:moveTo>
                  <a:lnTo>
                    <a:pt x="0" y="331"/>
                  </a:lnTo>
                  <a:lnTo>
                    <a:pt x="10" y="323"/>
                  </a:lnTo>
                  <a:lnTo>
                    <a:pt x="22" y="315"/>
                  </a:lnTo>
                  <a:lnTo>
                    <a:pt x="35" y="306"/>
                  </a:lnTo>
                  <a:lnTo>
                    <a:pt x="48" y="297"/>
                  </a:lnTo>
                  <a:lnTo>
                    <a:pt x="78" y="278"/>
                  </a:lnTo>
                  <a:lnTo>
                    <a:pt x="104" y="265"/>
                  </a:lnTo>
                  <a:lnTo>
                    <a:pt x="114" y="260"/>
                  </a:lnTo>
                  <a:lnTo>
                    <a:pt x="121" y="256"/>
                  </a:lnTo>
                  <a:lnTo>
                    <a:pt x="127" y="255"/>
                  </a:lnTo>
                  <a:lnTo>
                    <a:pt x="129" y="256"/>
                  </a:lnTo>
                  <a:lnTo>
                    <a:pt x="129" y="259"/>
                  </a:lnTo>
                  <a:lnTo>
                    <a:pt x="126" y="262"/>
                  </a:lnTo>
                  <a:lnTo>
                    <a:pt x="118" y="268"/>
                  </a:lnTo>
                  <a:lnTo>
                    <a:pt x="110" y="275"/>
                  </a:lnTo>
                  <a:lnTo>
                    <a:pt x="88" y="292"/>
                  </a:lnTo>
                  <a:lnTo>
                    <a:pt x="59" y="312"/>
                  </a:lnTo>
                  <a:lnTo>
                    <a:pt x="42" y="323"/>
                  </a:lnTo>
                  <a:lnTo>
                    <a:pt x="26" y="333"/>
                  </a:lnTo>
                  <a:lnTo>
                    <a:pt x="13" y="340"/>
                  </a:lnTo>
                  <a:lnTo>
                    <a:pt x="0" y="347"/>
                  </a:lnTo>
                  <a:close/>
                  <a:moveTo>
                    <a:pt x="0" y="327"/>
                  </a:moveTo>
                  <a:lnTo>
                    <a:pt x="0" y="313"/>
                  </a:lnTo>
                  <a:lnTo>
                    <a:pt x="8" y="310"/>
                  </a:lnTo>
                  <a:lnTo>
                    <a:pt x="13" y="308"/>
                  </a:lnTo>
                  <a:lnTo>
                    <a:pt x="17" y="306"/>
                  </a:lnTo>
                  <a:lnTo>
                    <a:pt x="19" y="308"/>
                  </a:lnTo>
                  <a:lnTo>
                    <a:pt x="19" y="310"/>
                  </a:lnTo>
                  <a:lnTo>
                    <a:pt x="15" y="313"/>
                  </a:lnTo>
                  <a:lnTo>
                    <a:pt x="9" y="319"/>
                  </a:lnTo>
                  <a:lnTo>
                    <a:pt x="0" y="327"/>
                  </a:lnTo>
                  <a:close/>
                  <a:moveTo>
                    <a:pt x="0" y="310"/>
                  </a:moveTo>
                  <a:lnTo>
                    <a:pt x="0" y="291"/>
                  </a:lnTo>
                  <a:lnTo>
                    <a:pt x="15" y="280"/>
                  </a:lnTo>
                  <a:lnTo>
                    <a:pt x="31" y="271"/>
                  </a:lnTo>
                  <a:lnTo>
                    <a:pt x="61" y="252"/>
                  </a:lnTo>
                  <a:lnTo>
                    <a:pt x="88" y="237"/>
                  </a:lnTo>
                  <a:lnTo>
                    <a:pt x="97" y="232"/>
                  </a:lnTo>
                  <a:lnTo>
                    <a:pt x="105" y="229"/>
                  </a:lnTo>
                  <a:lnTo>
                    <a:pt x="111" y="227"/>
                  </a:lnTo>
                  <a:lnTo>
                    <a:pt x="114" y="228"/>
                  </a:lnTo>
                  <a:lnTo>
                    <a:pt x="112" y="230"/>
                  </a:lnTo>
                  <a:lnTo>
                    <a:pt x="109" y="234"/>
                  </a:lnTo>
                  <a:lnTo>
                    <a:pt x="103" y="240"/>
                  </a:lnTo>
                  <a:lnTo>
                    <a:pt x="93" y="247"/>
                  </a:lnTo>
                  <a:lnTo>
                    <a:pt x="70" y="265"/>
                  </a:lnTo>
                  <a:lnTo>
                    <a:pt x="40" y="285"/>
                  </a:lnTo>
                  <a:lnTo>
                    <a:pt x="29" y="292"/>
                  </a:lnTo>
                  <a:lnTo>
                    <a:pt x="19" y="298"/>
                  </a:lnTo>
                  <a:lnTo>
                    <a:pt x="9" y="304"/>
                  </a:lnTo>
                  <a:lnTo>
                    <a:pt x="0" y="310"/>
                  </a:lnTo>
                  <a:close/>
                  <a:moveTo>
                    <a:pt x="0" y="286"/>
                  </a:moveTo>
                  <a:lnTo>
                    <a:pt x="0" y="280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3" y="283"/>
                  </a:lnTo>
                  <a:lnTo>
                    <a:pt x="0" y="286"/>
                  </a:lnTo>
                  <a:close/>
                  <a:moveTo>
                    <a:pt x="0" y="274"/>
                  </a:moveTo>
                  <a:lnTo>
                    <a:pt x="0" y="255"/>
                  </a:lnTo>
                  <a:lnTo>
                    <a:pt x="10" y="249"/>
                  </a:lnTo>
                  <a:lnTo>
                    <a:pt x="21" y="242"/>
                  </a:lnTo>
                  <a:lnTo>
                    <a:pt x="52" y="223"/>
                  </a:lnTo>
                  <a:lnTo>
                    <a:pt x="79" y="208"/>
                  </a:lnTo>
                  <a:lnTo>
                    <a:pt x="89" y="203"/>
                  </a:lnTo>
                  <a:lnTo>
                    <a:pt x="97" y="199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04" y="201"/>
                  </a:lnTo>
                  <a:lnTo>
                    <a:pt x="101" y="204"/>
                  </a:lnTo>
                  <a:lnTo>
                    <a:pt x="95" y="210"/>
                  </a:lnTo>
                  <a:lnTo>
                    <a:pt x="85" y="217"/>
                  </a:lnTo>
                  <a:lnTo>
                    <a:pt x="60" y="235"/>
                  </a:lnTo>
                  <a:lnTo>
                    <a:pt x="29" y="256"/>
                  </a:lnTo>
                  <a:lnTo>
                    <a:pt x="14" y="266"/>
                  </a:lnTo>
                  <a:lnTo>
                    <a:pt x="0" y="274"/>
                  </a:lnTo>
                  <a:close/>
                  <a:moveTo>
                    <a:pt x="0" y="242"/>
                  </a:moveTo>
                  <a:lnTo>
                    <a:pt x="0" y="224"/>
                  </a:lnTo>
                  <a:lnTo>
                    <a:pt x="9" y="218"/>
                  </a:lnTo>
                  <a:lnTo>
                    <a:pt x="19" y="213"/>
                  </a:lnTo>
                  <a:lnTo>
                    <a:pt x="51" y="192"/>
                  </a:lnTo>
                  <a:lnTo>
                    <a:pt x="78" y="177"/>
                  </a:lnTo>
                  <a:lnTo>
                    <a:pt x="89" y="172"/>
                  </a:lnTo>
                  <a:lnTo>
                    <a:pt x="97" y="167"/>
                  </a:lnTo>
                  <a:lnTo>
                    <a:pt x="103" y="166"/>
                  </a:lnTo>
                  <a:lnTo>
                    <a:pt x="105" y="166"/>
                  </a:lnTo>
                  <a:lnTo>
                    <a:pt x="105" y="169"/>
                  </a:lnTo>
                  <a:lnTo>
                    <a:pt x="101" y="173"/>
                  </a:lnTo>
                  <a:lnTo>
                    <a:pt x="93" y="179"/>
                  </a:lnTo>
                  <a:lnTo>
                    <a:pt x="84" y="186"/>
                  </a:lnTo>
                  <a:lnTo>
                    <a:pt x="59" y="204"/>
                  </a:lnTo>
                  <a:lnTo>
                    <a:pt x="27" y="226"/>
                  </a:lnTo>
                  <a:lnTo>
                    <a:pt x="13" y="235"/>
                  </a:lnTo>
                  <a:lnTo>
                    <a:pt x="0" y="242"/>
                  </a:lnTo>
                  <a:close/>
                  <a:moveTo>
                    <a:pt x="0" y="214"/>
                  </a:moveTo>
                  <a:lnTo>
                    <a:pt x="0" y="197"/>
                  </a:lnTo>
                  <a:lnTo>
                    <a:pt x="11" y="189"/>
                  </a:lnTo>
                  <a:lnTo>
                    <a:pt x="25" y="180"/>
                  </a:lnTo>
                  <a:lnTo>
                    <a:pt x="58" y="160"/>
                  </a:lnTo>
                  <a:lnTo>
                    <a:pt x="86" y="145"/>
                  </a:lnTo>
                  <a:lnTo>
                    <a:pt x="97" y="139"/>
                  </a:lnTo>
                  <a:lnTo>
                    <a:pt x="105" y="135"/>
                  </a:lnTo>
                  <a:lnTo>
                    <a:pt x="111" y="133"/>
                  </a:lnTo>
                  <a:lnTo>
                    <a:pt x="114" y="133"/>
                  </a:lnTo>
                  <a:lnTo>
                    <a:pt x="111" y="138"/>
                  </a:lnTo>
                  <a:lnTo>
                    <a:pt x="99" y="147"/>
                  </a:lnTo>
                  <a:lnTo>
                    <a:pt x="116" y="136"/>
                  </a:lnTo>
                  <a:lnTo>
                    <a:pt x="133" y="126"/>
                  </a:lnTo>
                  <a:lnTo>
                    <a:pt x="167" y="104"/>
                  </a:lnTo>
                  <a:lnTo>
                    <a:pt x="196" y="89"/>
                  </a:lnTo>
                  <a:lnTo>
                    <a:pt x="206" y="84"/>
                  </a:lnTo>
                  <a:lnTo>
                    <a:pt x="216" y="79"/>
                  </a:lnTo>
                  <a:lnTo>
                    <a:pt x="222" y="78"/>
                  </a:lnTo>
                  <a:lnTo>
                    <a:pt x="224" y="78"/>
                  </a:lnTo>
                  <a:lnTo>
                    <a:pt x="221" y="83"/>
                  </a:lnTo>
                  <a:lnTo>
                    <a:pt x="210" y="93"/>
                  </a:lnTo>
                  <a:lnTo>
                    <a:pt x="225" y="82"/>
                  </a:lnTo>
                  <a:lnTo>
                    <a:pt x="243" y="71"/>
                  </a:lnTo>
                  <a:lnTo>
                    <a:pt x="278" y="51"/>
                  </a:lnTo>
                  <a:lnTo>
                    <a:pt x="307" y="35"/>
                  </a:lnTo>
                  <a:lnTo>
                    <a:pt x="319" y="30"/>
                  </a:lnTo>
                  <a:lnTo>
                    <a:pt x="328" y="26"/>
                  </a:lnTo>
                  <a:lnTo>
                    <a:pt x="333" y="24"/>
                  </a:lnTo>
                  <a:lnTo>
                    <a:pt x="336" y="25"/>
                  </a:lnTo>
                  <a:lnTo>
                    <a:pt x="336" y="26"/>
                  </a:lnTo>
                  <a:lnTo>
                    <a:pt x="333" y="30"/>
                  </a:lnTo>
                  <a:lnTo>
                    <a:pt x="329" y="33"/>
                  </a:lnTo>
                  <a:lnTo>
                    <a:pt x="322" y="39"/>
                  </a:lnTo>
                  <a:lnTo>
                    <a:pt x="338" y="28"/>
                  </a:lnTo>
                  <a:lnTo>
                    <a:pt x="356" y="18"/>
                  </a:lnTo>
                  <a:lnTo>
                    <a:pt x="371" y="8"/>
                  </a:lnTo>
                  <a:lnTo>
                    <a:pt x="386" y="0"/>
                  </a:lnTo>
                  <a:lnTo>
                    <a:pt x="386" y="19"/>
                  </a:lnTo>
                  <a:lnTo>
                    <a:pt x="375" y="26"/>
                  </a:lnTo>
                  <a:lnTo>
                    <a:pt x="366" y="32"/>
                  </a:lnTo>
                  <a:lnTo>
                    <a:pt x="330" y="52"/>
                  </a:lnTo>
                  <a:lnTo>
                    <a:pt x="300" y="68"/>
                  </a:lnTo>
                  <a:lnTo>
                    <a:pt x="288" y="73"/>
                  </a:lnTo>
                  <a:lnTo>
                    <a:pt x="280" y="77"/>
                  </a:lnTo>
                  <a:lnTo>
                    <a:pt x="274" y="79"/>
                  </a:lnTo>
                  <a:lnTo>
                    <a:pt x="270" y="79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80" y="68"/>
                  </a:lnTo>
                  <a:lnTo>
                    <a:pt x="288" y="62"/>
                  </a:lnTo>
                  <a:lnTo>
                    <a:pt x="280" y="68"/>
                  </a:lnTo>
                  <a:lnTo>
                    <a:pt x="270" y="73"/>
                  </a:lnTo>
                  <a:lnTo>
                    <a:pt x="262" y="79"/>
                  </a:lnTo>
                  <a:lnTo>
                    <a:pt x="251" y="85"/>
                  </a:lnTo>
                  <a:lnTo>
                    <a:pt x="217" y="106"/>
                  </a:lnTo>
                  <a:lnTo>
                    <a:pt x="189" y="121"/>
                  </a:lnTo>
                  <a:lnTo>
                    <a:pt x="177" y="127"/>
                  </a:lnTo>
                  <a:lnTo>
                    <a:pt x="168" y="131"/>
                  </a:lnTo>
                  <a:lnTo>
                    <a:pt x="162" y="133"/>
                  </a:lnTo>
                  <a:lnTo>
                    <a:pt x="159" y="133"/>
                  </a:lnTo>
                  <a:lnTo>
                    <a:pt x="160" y="131"/>
                  </a:lnTo>
                  <a:lnTo>
                    <a:pt x="164" y="127"/>
                  </a:lnTo>
                  <a:lnTo>
                    <a:pt x="168" y="122"/>
                  </a:lnTo>
                  <a:lnTo>
                    <a:pt x="177" y="116"/>
                  </a:lnTo>
                  <a:lnTo>
                    <a:pt x="159" y="127"/>
                  </a:lnTo>
                  <a:lnTo>
                    <a:pt x="141" y="139"/>
                  </a:lnTo>
                  <a:lnTo>
                    <a:pt x="107" y="160"/>
                  </a:lnTo>
                  <a:lnTo>
                    <a:pt x="78" y="176"/>
                  </a:lnTo>
                  <a:lnTo>
                    <a:pt x="67" y="182"/>
                  </a:lnTo>
                  <a:lnTo>
                    <a:pt x="58" y="185"/>
                  </a:lnTo>
                  <a:lnTo>
                    <a:pt x="53" y="188"/>
                  </a:lnTo>
                  <a:lnTo>
                    <a:pt x="50" y="188"/>
                  </a:lnTo>
                  <a:lnTo>
                    <a:pt x="51" y="185"/>
                  </a:lnTo>
                  <a:lnTo>
                    <a:pt x="54" y="182"/>
                  </a:lnTo>
                  <a:lnTo>
                    <a:pt x="59" y="177"/>
                  </a:lnTo>
                  <a:lnTo>
                    <a:pt x="67" y="171"/>
                  </a:lnTo>
                  <a:lnTo>
                    <a:pt x="51" y="182"/>
                  </a:lnTo>
                  <a:lnTo>
                    <a:pt x="32" y="193"/>
                  </a:lnTo>
                  <a:lnTo>
                    <a:pt x="15" y="204"/>
                  </a:lnTo>
                  <a:lnTo>
                    <a:pt x="0" y="214"/>
                  </a:lnTo>
                  <a:close/>
                  <a:moveTo>
                    <a:pt x="0" y="196"/>
                  </a:moveTo>
                  <a:lnTo>
                    <a:pt x="0" y="190"/>
                  </a:lnTo>
                  <a:lnTo>
                    <a:pt x="4" y="189"/>
                  </a:lnTo>
                  <a:lnTo>
                    <a:pt x="6" y="189"/>
                  </a:lnTo>
                  <a:lnTo>
                    <a:pt x="4" y="191"/>
                  </a:lnTo>
                  <a:lnTo>
                    <a:pt x="0" y="196"/>
                  </a:lnTo>
                  <a:close/>
                  <a:moveTo>
                    <a:pt x="386" y="22"/>
                  </a:moveTo>
                  <a:lnTo>
                    <a:pt x="386" y="27"/>
                  </a:lnTo>
                  <a:lnTo>
                    <a:pt x="385" y="27"/>
                  </a:lnTo>
                  <a:lnTo>
                    <a:pt x="385" y="26"/>
                  </a:lnTo>
                  <a:lnTo>
                    <a:pt x="385" y="25"/>
                  </a:lnTo>
                  <a:lnTo>
                    <a:pt x="386" y="22"/>
                  </a:lnTo>
                  <a:close/>
                  <a:moveTo>
                    <a:pt x="386" y="32"/>
                  </a:moveTo>
                  <a:lnTo>
                    <a:pt x="386" y="52"/>
                  </a:lnTo>
                  <a:lnTo>
                    <a:pt x="374" y="59"/>
                  </a:lnTo>
                  <a:lnTo>
                    <a:pt x="361" y="68"/>
                  </a:lnTo>
                  <a:lnTo>
                    <a:pt x="326" y="87"/>
                  </a:lnTo>
                  <a:lnTo>
                    <a:pt x="298" y="102"/>
                  </a:lnTo>
                  <a:lnTo>
                    <a:pt x="287" y="108"/>
                  </a:lnTo>
                  <a:lnTo>
                    <a:pt x="278" y="112"/>
                  </a:lnTo>
                  <a:lnTo>
                    <a:pt x="272" y="113"/>
                  </a:lnTo>
                  <a:lnTo>
                    <a:pt x="269" y="113"/>
                  </a:lnTo>
                  <a:lnTo>
                    <a:pt x="270" y="109"/>
                  </a:lnTo>
                  <a:lnTo>
                    <a:pt x="274" y="106"/>
                  </a:lnTo>
                  <a:lnTo>
                    <a:pt x="281" y="98"/>
                  </a:lnTo>
                  <a:lnTo>
                    <a:pt x="291" y="91"/>
                  </a:lnTo>
                  <a:lnTo>
                    <a:pt x="318" y="72"/>
                  </a:lnTo>
                  <a:lnTo>
                    <a:pt x="351" y="52"/>
                  </a:lnTo>
                  <a:lnTo>
                    <a:pt x="369" y="41"/>
                  </a:lnTo>
                  <a:lnTo>
                    <a:pt x="386" y="32"/>
                  </a:lnTo>
                  <a:close/>
                  <a:moveTo>
                    <a:pt x="386" y="56"/>
                  </a:moveTo>
                  <a:lnTo>
                    <a:pt x="386" y="62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83" y="59"/>
                  </a:lnTo>
                  <a:lnTo>
                    <a:pt x="386" y="56"/>
                  </a:lnTo>
                  <a:close/>
                  <a:moveTo>
                    <a:pt x="386" y="68"/>
                  </a:moveTo>
                  <a:lnTo>
                    <a:pt x="386" y="88"/>
                  </a:lnTo>
                  <a:lnTo>
                    <a:pt x="375" y="95"/>
                  </a:lnTo>
                  <a:lnTo>
                    <a:pt x="366" y="101"/>
                  </a:lnTo>
                  <a:lnTo>
                    <a:pt x="332" y="120"/>
                  </a:lnTo>
                  <a:lnTo>
                    <a:pt x="304" y="135"/>
                  </a:lnTo>
                  <a:lnTo>
                    <a:pt x="293" y="140"/>
                  </a:lnTo>
                  <a:lnTo>
                    <a:pt x="285" y="144"/>
                  </a:lnTo>
                  <a:lnTo>
                    <a:pt x="279" y="145"/>
                  </a:lnTo>
                  <a:lnTo>
                    <a:pt x="276" y="145"/>
                  </a:lnTo>
                  <a:lnTo>
                    <a:pt x="276" y="141"/>
                  </a:lnTo>
                  <a:lnTo>
                    <a:pt x="280" y="136"/>
                  </a:lnTo>
                  <a:lnTo>
                    <a:pt x="287" y="131"/>
                  </a:lnTo>
                  <a:lnTo>
                    <a:pt x="297" y="123"/>
                  </a:lnTo>
                  <a:lnTo>
                    <a:pt x="323" y="106"/>
                  </a:lnTo>
                  <a:lnTo>
                    <a:pt x="355" y="85"/>
                  </a:lnTo>
                  <a:lnTo>
                    <a:pt x="370" y="76"/>
                  </a:lnTo>
                  <a:lnTo>
                    <a:pt x="386" y="68"/>
                  </a:lnTo>
                  <a:close/>
                  <a:moveTo>
                    <a:pt x="386" y="106"/>
                  </a:moveTo>
                  <a:lnTo>
                    <a:pt x="386" y="128"/>
                  </a:lnTo>
                  <a:lnTo>
                    <a:pt x="377" y="133"/>
                  </a:lnTo>
                  <a:lnTo>
                    <a:pt x="345" y="152"/>
                  </a:lnTo>
                  <a:lnTo>
                    <a:pt x="319" y="166"/>
                  </a:lnTo>
                  <a:lnTo>
                    <a:pt x="308" y="171"/>
                  </a:lnTo>
                  <a:lnTo>
                    <a:pt x="300" y="174"/>
                  </a:lnTo>
                  <a:lnTo>
                    <a:pt x="294" y="176"/>
                  </a:lnTo>
                  <a:lnTo>
                    <a:pt x="291" y="174"/>
                  </a:lnTo>
                  <a:lnTo>
                    <a:pt x="292" y="172"/>
                  </a:lnTo>
                  <a:lnTo>
                    <a:pt x="295" y="167"/>
                  </a:lnTo>
                  <a:lnTo>
                    <a:pt x="303" y="161"/>
                  </a:lnTo>
                  <a:lnTo>
                    <a:pt x="311" y="154"/>
                  </a:lnTo>
                  <a:lnTo>
                    <a:pt x="336" y="136"/>
                  </a:lnTo>
                  <a:lnTo>
                    <a:pt x="368" y="116"/>
                  </a:lnTo>
                  <a:lnTo>
                    <a:pt x="376" y="110"/>
                  </a:lnTo>
                  <a:lnTo>
                    <a:pt x="386" y="106"/>
                  </a:lnTo>
                  <a:close/>
                  <a:moveTo>
                    <a:pt x="386" y="148"/>
                  </a:moveTo>
                  <a:lnTo>
                    <a:pt x="386" y="173"/>
                  </a:lnTo>
                  <a:lnTo>
                    <a:pt x="360" y="188"/>
                  </a:lnTo>
                  <a:lnTo>
                    <a:pt x="337" y="198"/>
                  </a:lnTo>
                  <a:lnTo>
                    <a:pt x="329" y="202"/>
                  </a:lnTo>
                  <a:lnTo>
                    <a:pt x="322" y="204"/>
                  </a:lnTo>
                  <a:lnTo>
                    <a:pt x="317" y="205"/>
                  </a:lnTo>
                  <a:lnTo>
                    <a:pt x="314" y="204"/>
                  </a:lnTo>
                  <a:lnTo>
                    <a:pt x="316" y="202"/>
                  </a:lnTo>
                  <a:lnTo>
                    <a:pt x="319" y="197"/>
                  </a:lnTo>
                  <a:lnTo>
                    <a:pt x="325" y="191"/>
                  </a:lnTo>
                  <a:lnTo>
                    <a:pt x="333" y="184"/>
                  </a:lnTo>
                  <a:lnTo>
                    <a:pt x="356" y="167"/>
                  </a:lnTo>
                  <a:lnTo>
                    <a:pt x="386" y="148"/>
                  </a:lnTo>
                  <a:close/>
                  <a:moveTo>
                    <a:pt x="386" y="198"/>
                  </a:moveTo>
                  <a:lnTo>
                    <a:pt x="386" y="221"/>
                  </a:lnTo>
                  <a:lnTo>
                    <a:pt x="371" y="228"/>
                  </a:lnTo>
                  <a:lnTo>
                    <a:pt x="360" y="233"/>
                  </a:lnTo>
                  <a:lnTo>
                    <a:pt x="355" y="234"/>
                  </a:lnTo>
                  <a:lnTo>
                    <a:pt x="351" y="234"/>
                  </a:lnTo>
                  <a:lnTo>
                    <a:pt x="349" y="234"/>
                  </a:lnTo>
                  <a:lnTo>
                    <a:pt x="347" y="234"/>
                  </a:lnTo>
                  <a:lnTo>
                    <a:pt x="347" y="232"/>
                  </a:lnTo>
                  <a:lnTo>
                    <a:pt x="349" y="229"/>
                  </a:lnTo>
                  <a:lnTo>
                    <a:pt x="351" y="226"/>
                  </a:lnTo>
                  <a:lnTo>
                    <a:pt x="356" y="221"/>
                  </a:lnTo>
                  <a:lnTo>
                    <a:pt x="369" y="210"/>
                  </a:lnTo>
                  <a:lnTo>
                    <a:pt x="386" y="198"/>
                  </a:lnTo>
                  <a:close/>
                  <a:moveTo>
                    <a:pt x="386" y="226"/>
                  </a:moveTo>
                  <a:lnTo>
                    <a:pt x="386" y="247"/>
                  </a:lnTo>
                  <a:lnTo>
                    <a:pt x="369" y="259"/>
                  </a:lnTo>
                  <a:lnTo>
                    <a:pt x="350" y="272"/>
                  </a:lnTo>
                  <a:lnTo>
                    <a:pt x="322" y="289"/>
                  </a:lnTo>
                  <a:lnTo>
                    <a:pt x="297" y="300"/>
                  </a:lnTo>
                  <a:lnTo>
                    <a:pt x="287" y="305"/>
                  </a:lnTo>
                  <a:lnTo>
                    <a:pt x="279" y="308"/>
                  </a:lnTo>
                  <a:lnTo>
                    <a:pt x="274" y="309"/>
                  </a:lnTo>
                  <a:lnTo>
                    <a:pt x="272" y="308"/>
                  </a:lnTo>
                  <a:lnTo>
                    <a:pt x="272" y="305"/>
                  </a:lnTo>
                  <a:lnTo>
                    <a:pt x="275" y="300"/>
                  </a:lnTo>
                  <a:lnTo>
                    <a:pt x="280" y="294"/>
                  </a:lnTo>
                  <a:lnTo>
                    <a:pt x="288" y="287"/>
                  </a:lnTo>
                  <a:lnTo>
                    <a:pt x="311" y="271"/>
                  </a:lnTo>
                  <a:lnTo>
                    <a:pt x="338" y="253"/>
                  </a:lnTo>
                  <a:lnTo>
                    <a:pt x="351" y="245"/>
                  </a:lnTo>
                  <a:lnTo>
                    <a:pt x="363" y="237"/>
                  </a:lnTo>
                  <a:lnTo>
                    <a:pt x="375" y="232"/>
                  </a:lnTo>
                  <a:lnTo>
                    <a:pt x="386" y="226"/>
                  </a:lnTo>
                  <a:close/>
                  <a:moveTo>
                    <a:pt x="386" y="279"/>
                  </a:moveTo>
                  <a:lnTo>
                    <a:pt x="386" y="308"/>
                  </a:lnTo>
                  <a:lnTo>
                    <a:pt x="361" y="321"/>
                  </a:lnTo>
                  <a:lnTo>
                    <a:pt x="341" y="330"/>
                  </a:lnTo>
                  <a:lnTo>
                    <a:pt x="332" y="334"/>
                  </a:lnTo>
                  <a:lnTo>
                    <a:pt x="326" y="335"/>
                  </a:lnTo>
                  <a:lnTo>
                    <a:pt x="322" y="336"/>
                  </a:lnTo>
                  <a:lnTo>
                    <a:pt x="319" y="335"/>
                  </a:lnTo>
                  <a:lnTo>
                    <a:pt x="320" y="331"/>
                  </a:lnTo>
                  <a:lnTo>
                    <a:pt x="323" y="328"/>
                  </a:lnTo>
                  <a:lnTo>
                    <a:pt x="329" y="322"/>
                  </a:lnTo>
                  <a:lnTo>
                    <a:pt x="336" y="315"/>
                  </a:lnTo>
                  <a:lnTo>
                    <a:pt x="357" y="298"/>
                  </a:lnTo>
                  <a:lnTo>
                    <a:pt x="385" y="280"/>
                  </a:lnTo>
                  <a:lnTo>
                    <a:pt x="386" y="279"/>
                  </a:lnTo>
                  <a:close/>
                  <a:moveTo>
                    <a:pt x="386" y="318"/>
                  </a:moveTo>
                  <a:lnTo>
                    <a:pt x="386" y="333"/>
                  </a:lnTo>
                  <a:lnTo>
                    <a:pt x="376" y="341"/>
                  </a:lnTo>
                  <a:lnTo>
                    <a:pt x="364" y="350"/>
                  </a:lnTo>
                  <a:lnTo>
                    <a:pt x="349" y="361"/>
                  </a:lnTo>
                  <a:lnTo>
                    <a:pt x="332" y="372"/>
                  </a:lnTo>
                  <a:lnTo>
                    <a:pt x="306" y="387"/>
                  </a:lnTo>
                  <a:lnTo>
                    <a:pt x="284" y="399"/>
                  </a:lnTo>
                  <a:lnTo>
                    <a:pt x="274" y="403"/>
                  </a:lnTo>
                  <a:lnTo>
                    <a:pt x="267" y="405"/>
                  </a:lnTo>
                  <a:lnTo>
                    <a:pt x="262" y="406"/>
                  </a:lnTo>
                  <a:lnTo>
                    <a:pt x="259" y="405"/>
                  </a:lnTo>
                  <a:lnTo>
                    <a:pt x="259" y="401"/>
                  </a:lnTo>
                  <a:lnTo>
                    <a:pt x="262" y="398"/>
                  </a:lnTo>
                  <a:lnTo>
                    <a:pt x="267" y="392"/>
                  </a:lnTo>
                  <a:lnTo>
                    <a:pt x="274" y="385"/>
                  </a:lnTo>
                  <a:lnTo>
                    <a:pt x="294" y="369"/>
                  </a:lnTo>
                  <a:lnTo>
                    <a:pt x="320" y="352"/>
                  </a:lnTo>
                  <a:lnTo>
                    <a:pt x="341" y="340"/>
                  </a:lnTo>
                  <a:lnTo>
                    <a:pt x="358" y="330"/>
                  </a:lnTo>
                  <a:lnTo>
                    <a:pt x="374" y="323"/>
                  </a:lnTo>
                  <a:lnTo>
                    <a:pt x="386" y="318"/>
                  </a:lnTo>
                  <a:close/>
                  <a:moveTo>
                    <a:pt x="386" y="349"/>
                  </a:moveTo>
                  <a:lnTo>
                    <a:pt x="386" y="363"/>
                  </a:lnTo>
                  <a:lnTo>
                    <a:pt x="380" y="363"/>
                  </a:lnTo>
                  <a:lnTo>
                    <a:pt x="377" y="362"/>
                  </a:lnTo>
                  <a:lnTo>
                    <a:pt x="376" y="360"/>
                  </a:lnTo>
                  <a:lnTo>
                    <a:pt x="379" y="357"/>
                  </a:lnTo>
                  <a:lnTo>
                    <a:pt x="381" y="353"/>
                  </a:lnTo>
                  <a:lnTo>
                    <a:pt x="386" y="349"/>
                  </a:lnTo>
                  <a:close/>
                  <a:moveTo>
                    <a:pt x="386" y="376"/>
                  </a:moveTo>
                  <a:lnTo>
                    <a:pt x="386" y="406"/>
                  </a:lnTo>
                  <a:lnTo>
                    <a:pt x="363" y="418"/>
                  </a:lnTo>
                  <a:lnTo>
                    <a:pt x="344" y="428"/>
                  </a:lnTo>
                  <a:lnTo>
                    <a:pt x="336" y="430"/>
                  </a:lnTo>
                  <a:lnTo>
                    <a:pt x="330" y="432"/>
                  </a:lnTo>
                  <a:lnTo>
                    <a:pt x="326" y="432"/>
                  </a:lnTo>
                  <a:lnTo>
                    <a:pt x="324" y="431"/>
                  </a:lnTo>
                  <a:lnTo>
                    <a:pt x="324" y="428"/>
                  </a:lnTo>
                  <a:lnTo>
                    <a:pt x="326" y="424"/>
                  </a:lnTo>
                  <a:lnTo>
                    <a:pt x="331" y="418"/>
                  </a:lnTo>
                  <a:lnTo>
                    <a:pt x="338" y="411"/>
                  </a:lnTo>
                  <a:lnTo>
                    <a:pt x="357" y="395"/>
                  </a:lnTo>
                  <a:lnTo>
                    <a:pt x="382" y="379"/>
                  </a:lnTo>
                  <a:lnTo>
                    <a:pt x="386" y="376"/>
                  </a:lnTo>
                  <a:close/>
                  <a:moveTo>
                    <a:pt x="386" y="419"/>
                  </a:moveTo>
                  <a:lnTo>
                    <a:pt x="386" y="439"/>
                  </a:lnTo>
                  <a:lnTo>
                    <a:pt x="377" y="445"/>
                  </a:lnTo>
                  <a:lnTo>
                    <a:pt x="368" y="453"/>
                  </a:lnTo>
                  <a:lnTo>
                    <a:pt x="358" y="460"/>
                  </a:lnTo>
                  <a:lnTo>
                    <a:pt x="347" y="467"/>
                  </a:lnTo>
                  <a:lnTo>
                    <a:pt x="322" y="482"/>
                  </a:lnTo>
                  <a:lnTo>
                    <a:pt x="300" y="493"/>
                  </a:lnTo>
                  <a:lnTo>
                    <a:pt x="292" y="496"/>
                  </a:lnTo>
                  <a:lnTo>
                    <a:pt x="285" y="498"/>
                  </a:lnTo>
                  <a:lnTo>
                    <a:pt x="280" y="499"/>
                  </a:lnTo>
                  <a:lnTo>
                    <a:pt x="278" y="498"/>
                  </a:lnTo>
                  <a:lnTo>
                    <a:pt x="278" y="494"/>
                  </a:lnTo>
                  <a:lnTo>
                    <a:pt x="280" y="489"/>
                  </a:lnTo>
                  <a:lnTo>
                    <a:pt x="285" y="485"/>
                  </a:lnTo>
                  <a:lnTo>
                    <a:pt x="292" y="477"/>
                  </a:lnTo>
                  <a:lnTo>
                    <a:pt x="310" y="463"/>
                  </a:lnTo>
                  <a:lnTo>
                    <a:pt x="333" y="447"/>
                  </a:lnTo>
                  <a:lnTo>
                    <a:pt x="349" y="437"/>
                  </a:lnTo>
                  <a:lnTo>
                    <a:pt x="362" y="430"/>
                  </a:lnTo>
                  <a:lnTo>
                    <a:pt x="375" y="423"/>
                  </a:lnTo>
                  <a:lnTo>
                    <a:pt x="386" y="419"/>
                  </a:lnTo>
                  <a:close/>
                  <a:moveTo>
                    <a:pt x="386" y="493"/>
                  </a:moveTo>
                  <a:lnTo>
                    <a:pt x="386" y="518"/>
                  </a:lnTo>
                  <a:lnTo>
                    <a:pt x="376" y="523"/>
                  </a:lnTo>
                  <a:lnTo>
                    <a:pt x="368" y="525"/>
                  </a:lnTo>
                  <a:lnTo>
                    <a:pt x="362" y="525"/>
                  </a:lnTo>
                  <a:lnTo>
                    <a:pt x="358" y="524"/>
                  </a:lnTo>
                  <a:lnTo>
                    <a:pt x="358" y="521"/>
                  </a:lnTo>
                  <a:lnTo>
                    <a:pt x="360" y="519"/>
                  </a:lnTo>
                  <a:lnTo>
                    <a:pt x="361" y="515"/>
                  </a:lnTo>
                  <a:lnTo>
                    <a:pt x="364" y="512"/>
                  </a:lnTo>
                  <a:lnTo>
                    <a:pt x="374" y="502"/>
                  </a:lnTo>
                  <a:lnTo>
                    <a:pt x="386" y="493"/>
                  </a:lnTo>
                  <a:close/>
                  <a:moveTo>
                    <a:pt x="386" y="533"/>
                  </a:moveTo>
                  <a:lnTo>
                    <a:pt x="386" y="564"/>
                  </a:lnTo>
                  <a:lnTo>
                    <a:pt x="364" y="577"/>
                  </a:lnTo>
                  <a:lnTo>
                    <a:pt x="347" y="586"/>
                  </a:lnTo>
                  <a:lnTo>
                    <a:pt x="339" y="588"/>
                  </a:lnTo>
                  <a:lnTo>
                    <a:pt x="333" y="589"/>
                  </a:lnTo>
                  <a:lnTo>
                    <a:pt x="329" y="589"/>
                  </a:lnTo>
                  <a:lnTo>
                    <a:pt x="326" y="587"/>
                  </a:lnTo>
                  <a:lnTo>
                    <a:pt x="326" y="584"/>
                  </a:lnTo>
                  <a:lnTo>
                    <a:pt x="329" y="580"/>
                  </a:lnTo>
                  <a:lnTo>
                    <a:pt x="333" y="575"/>
                  </a:lnTo>
                  <a:lnTo>
                    <a:pt x="339" y="569"/>
                  </a:lnTo>
                  <a:lnTo>
                    <a:pt x="356" y="554"/>
                  </a:lnTo>
                  <a:lnTo>
                    <a:pt x="379" y="538"/>
                  </a:lnTo>
                  <a:lnTo>
                    <a:pt x="382" y="536"/>
                  </a:lnTo>
                  <a:lnTo>
                    <a:pt x="386" y="533"/>
                  </a:lnTo>
                  <a:close/>
                  <a:moveTo>
                    <a:pt x="386" y="582"/>
                  </a:moveTo>
                  <a:lnTo>
                    <a:pt x="386" y="608"/>
                  </a:lnTo>
                  <a:lnTo>
                    <a:pt x="375" y="616"/>
                  </a:lnTo>
                  <a:lnTo>
                    <a:pt x="364" y="624"/>
                  </a:lnTo>
                  <a:lnTo>
                    <a:pt x="342" y="637"/>
                  </a:lnTo>
                  <a:lnTo>
                    <a:pt x="323" y="646"/>
                  </a:lnTo>
                  <a:lnTo>
                    <a:pt x="316" y="649"/>
                  </a:lnTo>
                  <a:lnTo>
                    <a:pt x="308" y="651"/>
                  </a:lnTo>
                  <a:lnTo>
                    <a:pt x="305" y="651"/>
                  </a:lnTo>
                  <a:lnTo>
                    <a:pt x="301" y="649"/>
                  </a:lnTo>
                  <a:lnTo>
                    <a:pt x="301" y="646"/>
                  </a:lnTo>
                  <a:lnTo>
                    <a:pt x="304" y="641"/>
                  </a:lnTo>
                  <a:lnTo>
                    <a:pt x="307" y="637"/>
                  </a:lnTo>
                  <a:lnTo>
                    <a:pt x="313" y="631"/>
                  </a:lnTo>
                  <a:lnTo>
                    <a:pt x="330" y="616"/>
                  </a:lnTo>
                  <a:lnTo>
                    <a:pt x="351" y="601"/>
                  </a:lnTo>
                  <a:lnTo>
                    <a:pt x="369" y="590"/>
                  </a:lnTo>
                  <a:lnTo>
                    <a:pt x="386" y="582"/>
                  </a:lnTo>
                  <a:close/>
                  <a:moveTo>
                    <a:pt x="386" y="637"/>
                  </a:moveTo>
                  <a:lnTo>
                    <a:pt x="386" y="650"/>
                  </a:lnTo>
                  <a:lnTo>
                    <a:pt x="379" y="658"/>
                  </a:lnTo>
                  <a:lnTo>
                    <a:pt x="369" y="666"/>
                  </a:lnTo>
                  <a:lnTo>
                    <a:pt x="357" y="676"/>
                  </a:lnTo>
                  <a:lnTo>
                    <a:pt x="344" y="684"/>
                  </a:lnTo>
                  <a:lnTo>
                    <a:pt x="323" y="697"/>
                  </a:lnTo>
                  <a:lnTo>
                    <a:pt x="305" y="707"/>
                  </a:lnTo>
                  <a:lnTo>
                    <a:pt x="297" y="709"/>
                  </a:lnTo>
                  <a:lnTo>
                    <a:pt x="291" y="710"/>
                  </a:lnTo>
                  <a:lnTo>
                    <a:pt x="286" y="710"/>
                  </a:lnTo>
                  <a:lnTo>
                    <a:pt x="284" y="709"/>
                  </a:lnTo>
                  <a:lnTo>
                    <a:pt x="284" y="706"/>
                  </a:lnTo>
                  <a:lnTo>
                    <a:pt x="286" y="702"/>
                  </a:lnTo>
                  <a:lnTo>
                    <a:pt x="289" y="697"/>
                  </a:lnTo>
                  <a:lnTo>
                    <a:pt x="294" y="691"/>
                  </a:lnTo>
                  <a:lnTo>
                    <a:pt x="310" y="677"/>
                  </a:lnTo>
                  <a:lnTo>
                    <a:pt x="330" y="663"/>
                  </a:lnTo>
                  <a:lnTo>
                    <a:pt x="348" y="652"/>
                  </a:lnTo>
                  <a:lnTo>
                    <a:pt x="363" y="644"/>
                  </a:lnTo>
                  <a:lnTo>
                    <a:pt x="376" y="639"/>
                  </a:lnTo>
                  <a:lnTo>
                    <a:pt x="386" y="637"/>
                  </a:lnTo>
                  <a:close/>
                  <a:moveTo>
                    <a:pt x="386" y="984"/>
                  </a:moveTo>
                  <a:lnTo>
                    <a:pt x="386" y="997"/>
                  </a:lnTo>
                  <a:lnTo>
                    <a:pt x="381" y="1004"/>
                  </a:lnTo>
                  <a:lnTo>
                    <a:pt x="374" y="1011"/>
                  </a:lnTo>
                  <a:lnTo>
                    <a:pt x="364" y="1018"/>
                  </a:lnTo>
                  <a:lnTo>
                    <a:pt x="355" y="1025"/>
                  </a:lnTo>
                  <a:lnTo>
                    <a:pt x="338" y="1036"/>
                  </a:lnTo>
                  <a:lnTo>
                    <a:pt x="324" y="1042"/>
                  </a:lnTo>
                  <a:lnTo>
                    <a:pt x="318" y="1044"/>
                  </a:lnTo>
                  <a:lnTo>
                    <a:pt x="313" y="1045"/>
                  </a:lnTo>
                  <a:lnTo>
                    <a:pt x="310" y="1044"/>
                  </a:lnTo>
                  <a:lnTo>
                    <a:pt x="307" y="1043"/>
                  </a:lnTo>
                  <a:lnTo>
                    <a:pt x="306" y="1039"/>
                  </a:lnTo>
                  <a:lnTo>
                    <a:pt x="307" y="1036"/>
                  </a:lnTo>
                  <a:lnTo>
                    <a:pt x="310" y="1031"/>
                  </a:lnTo>
                  <a:lnTo>
                    <a:pt x="314" y="1026"/>
                  </a:lnTo>
                  <a:lnTo>
                    <a:pt x="325" y="1014"/>
                  </a:lnTo>
                  <a:lnTo>
                    <a:pt x="341" y="1003"/>
                  </a:lnTo>
                  <a:lnTo>
                    <a:pt x="355" y="994"/>
                  </a:lnTo>
                  <a:lnTo>
                    <a:pt x="368" y="988"/>
                  </a:lnTo>
                  <a:lnTo>
                    <a:pt x="379" y="985"/>
                  </a:lnTo>
                  <a:lnTo>
                    <a:pt x="386" y="984"/>
                  </a:lnTo>
                  <a:close/>
                  <a:moveTo>
                    <a:pt x="386" y="1044"/>
                  </a:moveTo>
                  <a:lnTo>
                    <a:pt x="386" y="1074"/>
                  </a:lnTo>
                  <a:lnTo>
                    <a:pt x="382" y="1076"/>
                  </a:lnTo>
                  <a:lnTo>
                    <a:pt x="379" y="1079"/>
                  </a:lnTo>
                  <a:lnTo>
                    <a:pt x="362" y="1089"/>
                  </a:lnTo>
                  <a:lnTo>
                    <a:pt x="348" y="1095"/>
                  </a:lnTo>
                  <a:lnTo>
                    <a:pt x="343" y="1096"/>
                  </a:lnTo>
                  <a:lnTo>
                    <a:pt x="338" y="1098"/>
                  </a:lnTo>
                  <a:lnTo>
                    <a:pt x="335" y="1096"/>
                  </a:lnTo>
                  <a:lnTo>
                    <a:pt x="332" y="1095"/>
                  </a:lnTo>
                  <a:lnTo>
                    <a:pt x="331" y="1093"/>
                  </a:lnTo>
                  <a:lnTo>
                    <a:pt x="332" y="1089"/>
                  </a:lnTo>
                  <a:lnTo>
                    <a:pt x="335" y="1085"/>
                  </a:lnTo>
                  <a:lnTo>
                    <a:pt x="338" y="1080"/>
                  </a:lnTo>
                  <a:lnTo>
                    <a:pt x="349" y="1068"/>
                  </a:lnTo>
                  <a:lnTo>
                    <a:pt x="364" y="1057"/>
                  </a:lnTo>
                  <a:lnTo>
                    <a:pt x="375" y="1049"/>
                  </a:lnTo>
                  <a:lnTo>
                    <a:pt x="386" y="1044"/>
                  </a:lnTo>
                  <a:close/>
                  <a:moveTo>
                    <a:pt x="386" y="1115"/>
                  </a:moveTo>
                  <a:lnTo>
                    <a:pt x="386" y="1145"/>
                  </a:lnTo>
                  <a:lnTo>
                    <a:pt x="377" y="1149"/>
                  </a:lnTo>
                  <a:lnTo>
                    <a:pt x="370" y="1150"/>
                  </a:lnTo>
                  <a:lnTo>
                    <a:pt x="368" y="1150"/>
                  </a:lnTo>
                  <a:lnTo>
                    <a:pt x="366" y="1150"/>
                  </a:lnTo>
                  <a:lnTo>
                    <a:pt x="363" y="1149"/>
                  </a:lnTo>
                  <a:lnTo>
                    <a:pt x="362" y="1148"/>
                  </a:lnTo>
                  <a:lnTo>
                    <a:pt x="362" y="1145"/>
                  </a:lnTo>
                  <a:lnTo>
                    <a:pt x="362" y="1143"/>
                  </a:lnTo>
                  <a:lnTo>
                    <a:pt x="364" y="1139"/>
                  </a:lnTo>
                  <a:lnTo>
                    <a:pt x="367" y="1134"/>
                  </a:lnTo>
                  <a:lnTo>
                    <a:pt x="375" y="1125"/>
                  </a:lnTo>
                  <a:lnTo>
                    <a:pt x="386" y="1115"/>
                  </a:lnTo>
                  <a:close/>
                  <a:moveTo>
                    <a:pt x="386" y="1276"/>
                  </a:moveTo>
                  <a:lnTo>
                    <a:pt x="386" y="1307"/>
                  </a:lnTo>
                  <a:lnTo>
                    <a:pt x="375" y="1313"/>
                  </a:lnTo>
                  <a:lnTo>
                    <a:pt x="366" y="1316"/>
                  </a:lnTo>
                  <a:lnTo>
                    <a:pt x="362" y="1316"/>
                  </a:lnTo>
                  <a:lnTo>
                    <a:pt x="358" y="1316"/>
                  </a:lnTo>
                  <a:lnTo>
                    <a:pt x="356" y="1316"/>
                  </a:lnTo>
                  <a:lnTo>
                    <a:pt x="354" y="1315"/>
                  </a:lnTo>
                  <a:lnTo>
                    <a:pt x="354" y="1312"/>
                  </a:lnTo>
                  <a:lnTo>
                    <a:pt x="354" y="1308"/>
                  </a:lnTo>
                  <a:lnTo>
                    <a:pt x="356" y="1304"/>
                  </a:lnTo>
                  <a:lnTo>
                    <a:pt x="358" y="1300"/>
                  </a:lnTo>
                  <a:lnTo>
                    <a:pt x="368" y="1290"/>
                  </a:lnTo>
                  <a:lnTo>
                    <a:pt x="380" y="1281"/>
                  </a:lnTo>
                  <a:lnTo>
                    <a:pt x="383" y="1278"/>
                  </a:lnTo>
                  <a:lnTo>
                    <a:pt x="386" y="1276"/>
                  </a:lnTo>
                  <a:close/>
                  <a:moveTo>
                    <a:pt x="386" y="1379"/>
                  </a:moveTo>
                  <a:lnTo>
                    <a:pt x="386" y="1385"/>
                  </a:lnTo>
                  <a:lnTo>
                    <a:pt x="383" y="1390"/>
                  </a:lnTo>
                  <a:lnTo>
                    <a:pt x="377" y="1397"/>
                  </a:lnTo>
                  <a:lnTo>
                    <a:pt x="371" y="1404"/>
                  </a:lnTo>
                  <a:lnTo>
                    <a:pt x="363" y="1410"/>
                  </a:lnTo>
                  <a:lnTo>
                    <a:pt x="350" y="1418"/>
                  </a:lnTo>
                  <a:lnTo>
                    <a:pt x="339" y="1423"/>
                  </a:lnTo>
                  <a:lnTo>
                    <a:pt x="336" y="1424"/>
                  </a:lnTo>
                  <a:lnTo>
                    <a:pt x="331" y="1424"/>
                  </a:lnTo>
                  <a:lnTo>
                    <a:pt x="329" y="1423"/>
                  </a:lnTo>
                  <a:lnTo>
                    <a:pt x="326" y="1422"/>
                  </a:lnTo>
                  <a:lnTo>
                    <a:pt x="326" y="1420"/>
                  </a:lnTo>
                  <a:lnTo>
                    <a:pt x="326" y="1416"/>
                  </a:lnTo>
                  <a:lnTo>
                    <a:pt x="329" y="1413"/>
                  </a:lnTo>
                  <a:lnTo>
                    <a:pt x="331" y="1409"/>
                  </a:lnTo>
                  <a:lnTo>
                    <a:pt x="339" y="1399"/>
                  </a:lnTo>
                  <a:lnTo>
                    <a:pt x="350" y="1390"/>
                  </a:lnTo>
                  <a:lnTo>
                    <a:pt x="362" y="1383"/>
                  </a:lnTo>
                  <a:lnTo>
                    <a:pt x="373" y="1378"/>
                  </a:lnTo>
                  <a:lnTo>
                    <a:pt x="377" y="1377"/>
                  </a:lnTo>
                  <a:lnTo>
                    <a:pt x="381" y="1377"/>
                  </a:lnTo>
                  <a:lnTo>
                    <a:pt x="383" y="1377"/>
                  </a:lnTo>
                  <a:lnTo>
                    <a:pt x="386" y="1379"/>
                  </a:lnTo>
                  <a:lnTo>
                    <a:pt x="386" y="1379"/>
                  </a:lnTo>
                  <a:close/>
                  <a:moveTo>
                    <a:pt x="386" y="1466"/>
                  </a:moveTo>
                  <a:lnTo>
                    <a:pt x="386" y="1470"/>
                  </a:lnTo>
                  <a:lnTo>
                    <a:pt x="386" y="1468"/>
                  </a:lnTo>
                  <a:lnTo>
                    <a:pt x="386" y="1466"/>
                  </a:lnTo>
                  <a:close/>
                  <a:moveTo>
                    <a:pt x="386" y="1559"/>
                  </a:moveTo>
                  <a:lnTo>
                    <a:pt x="386" y="1573"/>
                  </a:lnTo>
                  <a:lnTo>
                    <a:pt x="385" y="1572"/>
                  </a:lnTo>
                  <a:lnTo>
                    <a:pt x="383" y="1571"/>
                  </a:lnTo>
                  <a:lnTo>
                    <a:pt x="382" y="1568"/>
                  </a:lnTo>
                  <a:lnTo>
                    <a:pt x="382" y="1566"/>
                  </a:lnTo>
                  <a:lnTo>
                    <a:pt x="383" y="1562"/>
                  </a:lnTo>
                  <a:lnTo>
                    <a:pt x="386" y="1559"/>
                  </a:lnTo>
                  <a:close/>
                  <a:moveTo>
                    <a:pt x="386" y="1770"/>
                  </a:moveTo>
                  <a:lnTo>
                    <a:pt x="386" y="1794"/>
                  </a:lnTo>
                  <a:lnTo>
                    <a:pt x="379" y="1797"/>
                  </a:lnTo>
                  <a:lnTo>
                    <a:pt x="373" y="1800"/>
                  </a:lnTo>
                  <a:lnTo>
                    <a:pt x="370" y="1800"/>
                  </a:lnTo>
                  <a:lnTo>
                    <a:pt x="368" y="1800"/>
                  </a:lnTo>
                  <a:lnTo>
                    <a:pt x="367" y="1799"/>
                  </a:lnTo>
                  <a:lnTo>
                    <a:pt x="366" y="1797"/>
                  </a:lnTo>
                  <a:lnTo>
                    <a:pt x="364" y="1795"/>
                  </a:lnTo>
                  <a:lnTo>
                    <a:pt x="364" y="1793"/>
                  </a:lnTo>
                  <a:lnTo>
                    <a:pt x="366" y="1790"/>
                  </a:lnTo>
                  <a:lnTo>
                    <a:pt x="368" y="1787"/>
                  </a:lnTo>
                  <a:lnTo>
                    <a:pt x="373" y="1781"/>
                  </a:lnTo>
                  <a:lnTo>
                    <a:pt x="380" y="1774"/>
                  </a:lnTo>
                  <a:lnTo>
                    <a:pt x="383" y="1771"/>
                  </a:lnTo>
                  <a:lnTo>
                    <a:pt x="386" y="1770"/>
                  </a:lnTo>
                  <a:close/>
                  <a:moveTo>
                    <a:pt x="128" y="158"/>
                  </a:moveTo>
                  <a:lnTo>
                    <a:pt x="95" y="179"/>
                  </a:lnTo>
                  <a:lnTo>
                    <a:pt x="69" y="198"/>
                  </a:lnTo>
                  <a:lnTo>
                    <a:pt x="59" y="205"/>
                  </a:lnTo>
                  <a:lnTo>
                    <a:pt x="52" y="211"/>
                  </a:lnTo>
                  <a:lnTo>
                    <a:pt x="48" y="216"/>
                  </a:lnTo>
                  <a:lnTo>
                    <a:pt x="47" y="218"/>
                  </a:lnTo>
                  <a:lnTo>
                    <a:pt x="51" y="218"/>
                  </a:lnTo>
                  <a:lnTo>
                    <a:pt x="55" y="217"/>
                  </a:lnTo>
                  <a:lnTo>
                    <a:pt x="64" y="214"/>
                  </a:lnTo>
                  <a:lnTo>
                    <a:pt x="76" y="208"/>
                  </a:lnTo>
                  <a:lnTo>
                    <a:pt x="103" y="192"/>
                  </a:lnTo>
                  <a:lnTo>
                    <a:pt x="136" y="172"/>
                  </a:lnTo>
                  <a:lnTo>
                    <a:pt x="168" y="151"/>
                  </a:lnTo>
                  <a:lnTo>
                    <a:pt x="194" y="133"/>
                  </a:lnTo>
                  <a:lnTo>
                    <a:pt x="204" y="126"/>
                  </a:lnTo>
                  <a:lnTo>
                    <a:pt x="211" y="120"/>
                  </a:lnTo>
                  <a:lnTo>
                    <a:pt x="216" y="115"/>
                  </a:lnTo>
                  <a:lnTo>
                    <a:pt x="216" y="113"/>
                  </a:lnTo>
                  <a:lnTo>
                    <a:pt x="213" y="112"/>
                  </a:lnTo>
                  <a:lnTo>
                    <a:pt x="208" y="114"/>
                  </a:lnTo>
                  <a:lnTo>
                    <a:pt x="199" y="117"/>
                  </a:lnTo>
                  <a:lnTo>
                    <a:pt x="189" y="122"/>
                  </a:lnTo>
                  <a:lnTo>
                    <a:pt x="160" y="138"/>
                  </a:lnTo>
                  <a:lnTo>
                    <a:pt x="128" y="158"/>
                  </a:lnTo>
                  <a:close/>
                  <a:moveTo>
                    <a:pt x="238" y="104"/>
                  </a:moveTo>
                  <a:lnTo>
                    <a:pt x="205" y="126"/>
                  </a:lnTo>
                  <a:lnTo>
                    <a:pt x="179" y="144"/>
                  </a:lnTo>
                  <a:lnTo>
                    <a:pt x="170" y="152"/>
                  </a:lnTo>
                  <a:lnTo>
                    <a:pt x="162" y="158"/>
                  </a:lnTo>
                  <a:lnTo>
                    <a:pt x="158" y="163"/>
                  </a:lnTo>
                  <a:lnTo>
                    <a:pt x="158" y="165"/>
                  </a:lnTo>
                  <a:lnTo>
                    <a:pt x="160" y="165"/>
                  </a:lnTo>
                  <a:lnTo>
                    <a:pt x="166" y="164"/>
                  </a:lnTo>
                  <a:lnTo>
                    <a:pt x="174" y="160"/>
                  </a:lnTo>
                  <a:lnTo>
                    <a:pt x="186" y="154"/>
                  </a:lnTo>
                  <a:lnTo>
                    <a:pt x="213" y="139"/>
                  </a:lnTo>
                  <a:lnTo>
                    <a:pt x="248" y="119"/>
                  </a:lnTo>
                  <a:lnTo>
                    <a:pt x="280" y="98"/>
                  </a:lnTo>
                  <a:lnTo>
                    <a:pt x="307" y="79"/>
                  </a:lnTo>
                  <a:lnTo>
                    <a:pt x="317" y="72"/>
                  </a:lnTo>
                  <a:lnTo>
                    <a:pt x="324" y="66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6" y="59"/>
                  </a:lnTo>
                  <a:lnTo>
                    <a:pt x="320" y="60"/>
                  </a:lnTo>
                  <a:lnTo>
                    <a:pt x="312" y="64"/>
                  </a:lnTo>
                  <a:lnTo>
                    <a:pt x="300" y="70"/>
                  </a:lnTo>
                  <a:lnTo>
                    <a:pt x="272" y="84"/>
                  </a:lnTo>
                  <a:lnTo>
                    <a:pt x="238" y="104"/>
                  </a:lnTo>
                  <a:close/>
                  <a:moveTo>
                    <a:pt x="130" y="189"/>
                  </a:moveTo>
                  <a:lnTo>
                    <a:pt x="98" y="210"/>
                  </a:lnTo>
                  <a:lnTo>
                    <a:pt x="73" y="228"/>
                  </a:lnTo>
                  <a:lnTo>
                    <a:pt x="65" y="235"/>
                  </a:lnTo>
                  <a:lnTo>
                    <a:pt x="58" y="241"/>
                  </a:lnTo>
                  <a:lnTo>
                    <a:pt x="54" y="246"/>
                  </a:lnTo>
                  <a:lnTo>
                    <a:pt x="53" y="248"/>
                  </a:lnTo>
                  <a:lnTo>
                    <a:pt x="55" y="248"/>
                  </a:lnTo>
                  <a:lnTo>
                    <a:pt x="61" y="247"/>
                  </a:lnTo>
                  <a:lnTo>
                    <a:pt x="70" y="243"/>
                  </a:lnTo>
                  <a:lnTo>
                    <a:pt x="80" y="237"/>
                  </a:lnTo>
                  <a:lnTo>
                    <a:pt x="107" y="223"/>
                  </a:lnTo>
                  <a:lnTo>
                    <a:pt x="139" y="203"/>
                  </a:lnTo>
                  <a:lnTo>
                    <a:pt x="171" y="183"/>
                  </a:lnTo>
                  <a:lnTo>
                    <a:pt x="196" y="165"/>
                  </a:lnTo>
                  <a:lnTo>
                    <a:pt x="205" y="158"/>
                  </a:lnTo>
                  <a:lnTo>
                    <a:pt x="212" y="152"/>
                  </a:lnTo>
                  <a:lnTo>
                    <a:pt x="216" y="147"/>
                  </a:lnTo>
                  <a:lnTo>
                    <a:pt x="217" y="145"/>
                  </a:lnTo>
                  <a:lnTo>
                    <a:pt x="213" y="145"/>
                  </a:lnTo>
                  <a:lnTo>
                    <a:pt x="209" y="146"/>
                  </a:lnTo>
                  <a:lnTo>
                    <a:pt x="200" y="150"/>
                  </a:lnTo>
                  <a:lnTo>
                    <a:pt x="190" y="154"/>
                  </a:lnTo>
                  <a:lnTo>
                    <a:pt x="162" y="170"/>
                  </a:lnTo>
                  <a:lnTo>
                    <a:pt x="130" y="189"/>
                  </a:lnTo>
                  <a:close/>
                  <a:moveTo>
                    <a:pt x="242" y="136"/>
                  </a:moveTo>
                  <a:lnTo>
                    <a:pt x="210" y="157"/>
                  </a:lnTo>
                  <a:lnTo>
                    <a:pt x="184" y="174"/>
                  </a:lnTo>
                  <a:lnTo>
                    <a:pt x="175" y="183"/>
                  </a:lnTo>
                  <a:lnTo>
                    <a:pt x="168" y="189"/>
                  </a:lnTo>
                  <a:lnTo>
                    <a:pt x="165" y="193"/>
                  </a:lnTo>
                  <a:lnTo>
                    <a:pt x="164" y="196"/>
                  </a:lnTo>
                  <a:lnTo>
                    <a:pt x="166" y="196"/>
                  </a:lnTo>
                  <a:lnTo>
                    <a:pt x="172" y="195"/>
                  </a:lnTo>
                  <a:lnTo>
                    <a:pt x="180" y="191"/>
                  </a:lnTo>
                  <a:lnTo>
                    <a:pt x="191" y="186"/>
                  </a:lnTo>
                  <a:lnTo>
                    <a:pt x="218" y="171"/>
                  </a:lnTo>
                  <a:lnTo>
                    <a:pt x="251" y="152"/>
                  </a:lnTo>
                  <a:lnTo>
                    <a:pt x="282" y="132"/>
                  </a:lnTo>
                  <a:lnTo>
                    <a:pt x="308" y="114"/>
                  </a:lnTo>
                  <a:lnTo>
                    <a:pt x="318" y="106"/>
                  </a:lnTo>
                  <a:lnTo>
                    <a:pt x="325" y="100"/>
                  </a:lnTo>
                  <a:lnTo>
                    <a:pt x="329" y="96"/>
                  </a:lnTo>
                  <a:lnTo>
                    <a:pt x="330" y="93"/>
                  </a:lnTo>
                  <a:lnTo>
                    <a:pt x="326" y="93"/>
                  </a:lnTo>
                  <a:lnTo>
                    <a:pt x="322" y="94"/>
                  </a:lnTo>
                  <a:lnTo>
                    <a:pt x="312" y="97"/>
                  </a:lnTo>
                  <a:lnTo>
                    <a:pt x="301" y="102"/>
                  </a:lnTo>
                  <a:lnTo>
                    <a:pt x="274" y="117"/>
                  </a:lnTo>
                  <a:lnTo>
                    <a:pt x="242" y="136"/>
                  </a:lnTo>
                  <a:close/>
                  <a:moveTo>
                    <a:pt x="141" y="218"/>
                  </a:moveTo>
                  <a:lnTo>
                    <a:pt x="110" y="239"/>
                  </a:lnTo>
                  <a:lnTo>
                    <a:pt x="86" y="255"/>
                  </a:lnTo>
                  <a:lnTo>
                    <a:pt x="78" y="264"/>
                  </a:lnTo>
                  <a:lnTo>
                    <a:pt x="71" y="270"/>
                  </a:lnTo>
                  <a:lnTo>
                    <a:pt x="67" y="273"/>
                  </a:lnTo>
                  <a:lnTo>
                    <a:pt x="67" y="277"/>
                  </a:lnTo>
                  <a:lnTo>
                    <a:pt x="70" y="277"/>
                  </a:lnTo>
                  <a:lnTo>
                    <a:pt x="74" y="275"/>
                  </a:lnTo>
                  <a:lnTo>
                    <a:pt x="83" y="272"/>
                  </a:lnTo>
                  <a:lnTo>
                    <a:pt x="93" y="267"/>
                  </a:lnTo>
                  <a:lnTo>
                    <a:pt x="120" y="253"/>
                  </a:lnTo>
                  <a:lnTo>
                    <a:pt x="150" y="234"/>
                  </a:lnTo>
                  <a:lnTo>
                    <a:pt x="181" y="214"/>
                  </a:lnTo>
                  <a:lnTo>
                    <a:pt x="205" y="196"/>
                  </a:lnTo>
                  <a:lnTo>
                    <a:pt x="213" y="189"/>
                  </a:lnTo>
                  <a:lnTo>
                    <a:pt x="221" y="183"/>
                  </a:lnTo>
                  <a:lnTo>
                    <a:pt x="224" y="178"/>
                  </a:lnTo>
                  <a:lnTo>
                    <a:pt x="225" y="176"/>
                  </a:lnTo>
                  <a:lnTo>
                    <a:pt x="222" y="176"/>
                  </a:lnTo>
                  <a:lnTo>
                    <a:pt x="217" y="177"/>
                  </a:lnTo>
                  <a:lnTo>
                    <a:pt x="209" y="180"/>
                  </a:lnTo>
                  <a:lnTo>
                    <a:pt x="198" y="185"/>
                  </a:lnTo>
                  <a:lnTo>
                    <a:pt x="172" y="199"/>
                  </a:lnTo>
                  <a:lnTo>
                    <a:pt x="141" y="218"/>
                  </a:lnTo>
                  <a:close/>
                  <a:moveTo>
                    <a:pt x="253" y="166"/>
                  </a:moveTo>
                  <a:lnTo>
                    <a:pt x="222" y="186"/>
                  </a:lnTo>
                  <a:lnTo>
                    <a:pt x="198" y="204"/>
                  </a:lnTo>
                  <a:lnTo>
                    <a:pt x="189" y="211"/>
                  </a:lnTo>
                  <a:lnTo>
                    <a:pt x="183" y="217"/>
                  </a:lnTo>
                  <a:lnTo>
                    <a:pt x="179" y="222"/>
                  </a:lnTo>
                  <a:lnTo>
                    <a:pt x="178" y="224"/>
                  </a:lnTo>
                  <a:lnTo>
                    <a:pt x="180" y="226"/>
                  </a:lnTo>
                  <a:lnTo>
                    <a:pt x="186" y="224"/>
                  </a:lnTo>
                  <a:lnTo>
                    <a:pt x="194" y="221"/>
                  </a:lnTo>
                  <a:lnTo>
                    <a:pt x="205" y="216"/>
                  </a:lnTo>
                  <a:lnTo>
                    <a:pt x="231" y="202"/>
                  </a:lnTo>
                  <a:lnTo>
                    <a:pt x="263" y="183"/>
                  </a:lnTo>
                  <a:lnTo>
                    <a:pt x="294" y="163"/>
                  </a:lnTo>
                  <a:lnTo>
                    <a:pt x="318" y="146"/>
                  </a:lnTo>
                  <a:lnTo>
                    <a:pt x="328" y="138"/>
                  </a:lnTo>
                  <a:lnTo>
                    <a:pt x="335" y="133"/>
                  </a:lnTo>
                  <a:lnTo>
                    <a:pt x="338" y="128"/>
                  </a:lnTo>
                  <a:lnTo>
                    <a:pt x="338" y="126"/>
                  </a:lnTo>
                  <a:lnTo>
                    <a:pt x="336" y="125"/>
                  </a:lnTo>
                  <a:lnTo>
                    <a:pt x="330" y="126"/>
                  </a:lnTo>
                  <a:lnTo>
                    <a:pt x="322" y="129"/>
                  </a:lnTo>
                  <a:lnTo>
                    <a:pt x="311" y="134"/>
                  </a:lnTo>
                  <a:lnTo>
                    <a:pt x="285" y="148"/>
                  </a:lnTo>
                  <a:lnTo>
                    <a:pt x="253" y="166"/>
                  </a:lnTo>
                  <a:close/>
                  <a:moveTo>
                    <a:pt x="160" y="246"/>
                  </a:moveTo>
                  <a:lnTo>
                    <a:pt x="130" y="265"/>
                  </a:lnTo>
                  <a:lnTo>
                    <a:pt x="108" y="283"/>
                  </a:lnTo>
                  <a:lnTo>
                    <a:pt x="99" y="290"/>
                  </a:lnTo>
                  <a:lnTo>
                    <a:pt x="92" y="296"/>
                  </a:lnTo>
                  <a:lnTo>
                    <a:pt x="89" y="300"/>
                  </a:lnTo>
                  <a:lnTo>
                    <a:pt x="89" y="303"/>
                  </a:lnTo>
                  <a:lnTo>
                    <a:pt x="91" y="303"/>
                  </a:lnTo>
                  <a:lnTo>
                    <a:pt x="97" y="302"/>
                  </a:lnTo>
                  <a:lnTo>
                    <a:pt x="104" y="299"/>
                  </a:lnTo>
                  <a:lnTo>
                    <a:pt x="115" y="294"/>
                  </a:lnTo>
                  <a:lnTo>
                    <a:pt x="140" y="280"/>
                  </a:lnTo>
                  <a:lnTo>
                    <a:pt x="170" y="262"/>
                  </a:lnTo>
                  <a:lnTo>
                    <a:pt x="199" y="242"/>
                  </a:lnTo>
                  <a:lnTo>
                    <a:pt x="223" y="226"/>
                  </a:lnTo>
                  <a:lnTo>
                    <a:pt x="231" y="218"/>
                  </a:lnTo>
                  <a:lnTo>
                    <a:pt x="237" y="213"/>
                  </a:lnTo>
                  <a:lnTo>
                    <a:pt x="241" y="208"/>
                  </a:lnTo>
                  <a:lnTo>
                    <a:pt x="242" y="205"/>
                  </a:lnTo>
                  <a:lnTo>
                    <a:pt x="240" y="205"/>
                  </a:lnTo>
                  <a:lnTo>
                    <a:pt x="234" y="207"/>
                  </a:lnTo>
                  <a:lnTo>
                    <a:pt x="225" y="209"/>
                  </a:lnTo>
                  <a:lnTo>
                    <a:pt x="216" y="214"/>
                  </a:lnTo>
                  <a:lnTo>
                    <a:pt x="190" y="228"/>
                  </a:lnTo>
                  <a:lnTo>
                    <a:pt x="160" y="246"/>
                  </a:lnTo>
                  <a:close/>
                  <a:moveTo>
                    <a:pt x="76" y="322"/>
                  </a:moveTo>
                  <a:lnTo>
                    <a:pt x="47" y="341"/>
                  </a:lnTo>
                  <a:lnTo>
                    <a:pt x="25" y="359"/>
                  </a:lnTo>
                  <a:lnTo>
                    <a:pt x="17" y="365"/>
                  </a:lnTo>
                  <a:lnTo>
                    <a:pt x="11" y="371"/>
                  </a:lnTo>
                  <a:lnTo>
                    <a:pt x="8" y="375"/>
                  </a:lnTo>
                  <a:lnTo>
                    <a:pt x="7" y="378"/>
                  </a:lnTo>
                  <a:lnTo>
                    <a:pt x="10" y="379"/>
                  </a:lnTo>
                  <a:lnTo>
                    <a:pt x="15" y="378"/>
                  </a:lnTo>
                  <a:lnTo>
                    <a:pt x="22" y="374"/>
                  </a:lnTo>
                  <a:lnTo>
                    <a:pt x="32" y="369"/>
                  </a:lnTo>
                  <a:lnTo>
                    <a:pt x="57" y="356"/>
                  </a:lnTo>
                  <a:lnTo>
                    <a:pt x="85" y="338"/>
                  </a:lnTo>
                  <a:lnTo>
                    <a:pt x="114" y="319"/>
                  </a:lnTo>
                  <a:lnTo>
                    <a:pt x="135" y="303"/>
                  </a:lnTo>
                  <a:lnTo>
                    <a:pt x="143" y="296"/>
                  </a:lnTo>
                  <a:lnTo>
                    <a:pt x="149" y="290"/>
                  </a:lnTo>
                  <a:lnTo>
                    <a:pt x="153" y="286"/>
                  </a:lnTo>
                  <a:lnTo>
                    <a:pt x="153" y="283"/>
                  </a:lnTo>
                  <a:lnTo>
                    <a:pt x="150" y="283"/>
                  </a:lnTo>
                  <a:lnTo>
                    <a:pt x="146" y="284"/>
                  </a:lnTo>
                  <a:lnTo>
                    <a:pt x="137" y="286"/>
                  </a:lnTo>
                  <a:lnTo>
                    <a:pt x="128" y="291"/>
                  </a:lnTo>
                  <a:lnTo>
                    <a:pt x="104" y="304"/>
                  </a:lnTo>
                  <a:lnTo>
                    <a:pt x="76" y="322"/>
                  </a:lnTo>
                  <a:close/>
                  <a:moveTo>
                    <a:pt x="273" y="196"/>
                  </a:moveTo>
                  <a:lnTo>
                    <a:pt x="243" y="215"/>
                  </a:lnTo>
                  <a:lnTo>
                    <a:pt x="219" y="233"/>
                  </a:lnTo>
                  <a:lnTo>
                    <a:pt x="211" y="240"/>
                  </a:lnTo>
                  <a:lnTo>
                    <a:pt x="205" y="246"/>
                  </a:lnTo>
                  <a:lnTo>
                    <a:pt x="202" y="251"/>
                  </a:lnTo>
                  <a:lnTo>
                    <a:pt x="200" y="253"/>
                  </a:lnTo>
                  <a:lnTo>
                    <a:pt x="203" y="254"/>
                  </a:lnTo>
                  <a:lnTo>
                    <a:pt x="209" y="253"/>
                  </a:lnTo>
                  <a:lnTo>
                    <a:pt x="217" y="249"/>
                  </a:lnTo>
                  <a:lnTo>
                    <a:pt x="227" y="245"/>
                  </a:lnTo>
                  <a:lnTo>
                    <a:pt x="253" y="232"/>
                  </a:lnTo>
                  <a:lnTo>
                    <a:pt x="284" y="213"/>
                  </a:lnTo>
                  <a:lnTo>
                    <a:pt x="313" y="193"/>
                  </a:lnTo>
                  <a:lnTo>
                    <a:pt x="337" y="177"/>
                  </a:lnTo>
                  <a:lnTo>
                    <a:pt x="345" y="170"/>
                  </a:lnTo>
                  <a:lnTo>
                    <a:pt x="352" y="164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4" y="155"/>
                  </a:lnTo>
                  <a:lnTo>
                    <a:pt x="348" y="157"/>
                  </a:lnTo>
                  <a:lnTo>
                    <a:pt x="339" y="160"/>
                  </a:lnTo>
                  <a:lnTo>
                    <a:pt x="330" y="164"/>
                  </a:lnTo>
                  <a:lnTo>
                    <a:pt x="304" y="178"/>
                  </a:lnTo>
                  <a:lnTo>
                    <a:pt x="273" y="196"/>
                  </a:lnTo>
                  <a:close/>
                  <a:moveTo>
                    <a:pt x="187" y="273"/>
                  </a:moveTo>
                  <a:lnTo>
                    <a:pt x="159" y="292"/>
                  </a:lnTo>
                  <a:lnTo>
                    <a:pt x="136" y="309"/>
                  </a:lnTo>
                  <a:lnTo>
                    <a:pt x="128" y="316"/>
                  </a:lnTo>
                  <a:lnTo>
                    <a:pt x="122" y="322"/>
                  </a:lnTo>
                  <a:lnTo>
                    <a:pt x="118" y="325"/>
                  </a:lnTo>
                  <a:lnTo>
                    <a:pt x="118" y="329"/>
                  </a:lnTo>
                  <a:lnTo>
                    <a:pt x="121" y="329"/>
                  </a:lnTo>
                  <a:lnTo>
                    <a:pt x="127" y="328"/>
                  </a:lnTo>
                  <a:lnTo>
                    <a:pt x="134" y="325"/>
                  </a:lnTo>
                  <a:lnTo>
                    <a:pt x="143" y="321"/>
                  </a:lnTo>
                  <a:lnTo>
                    <a:pt x="168" y="308"/>
                  </a:lnTo>
                  <a:lnTo>
                    <a:pt x="198" y="290"/>
                  </a:lnTo>
                  <a:lnTo>
                    <a:pt x="227" y="271"/>
                  </a:lnTo>
                  <a:lnTo>
                    <a:pt x="249" y="254"/>
                  </a:lnTo>
                  <a:lnTo>
                    <a:pt x="257" y="247"/>
                  </a:lnTo>
                  <a:lnTo>
                    <a:pt x="263" y="241"/>
                  </a:lnTo>
                  <a:lnTo>
                    <a:pt x="267" y="237"/>
                  </a:lnTo>
                  <a:lnTo>
                    <a:pt x="267" y="234"/>
                  </a:lnTo>
                  <a:lnTo>
                    <a:pt x="265" y="234"/>
                  </a:lnTo>
                  <a:lnTo>
                    <a:pt x="259" y="235"/>
                  </a:lnTo>
                  <a:lnTo>
                    <a:pt x="251" y="237"/>
                  </a:lnTo>
                  <a:lnTo>
                    <a:pt x="241" y="242"/>
                  </a:lnTo>
                  <a:lnTo>
                    <a:pt x="217" y="255"/>
                  </a:lnTo>
                  <a:lnTo>
                    <a:pt x="187" y="273"/>
                  </a:lnTo>
                  <a:close/>
                  <a:moveTo>
                    <a:pt x="110" y="347"/>
                  </a:moveTo>
                  <a:lnTo>
                    <a:pt x="83" y="366"/>
                  </a:lnTo>
                  <a:lnTo>
                    <a:pt x="61" y="382"/>
                  </a:lnTo>
                  <a:lnTo>
                    <a:pt x="53" y="388"/>
                  </a:lnTo>
                  <a:lnTo>
                    <a:pt x="48" y="394"/>
                  </a:lnTo>
                  <a:lnTo>
                    <a:pt x="45" y="399"/>
                  </a:lnTo>
                  <a:lnTo>
                    <a:pt x="45" y="401"/>
                  </a:lnTo>
                  <a:lnTo>
                    <a:pt x="47" y="403"/>
                  </a:lnTo>
                  <a:lnTo>
                    <a:pt x="52" y="401"/>
                  </a:lnTo>
                  <a:lnTo>
                    <a:pt x="59" y="398"/>
                  </a:lnTo>
                  <a:lnTo>
                    <a:pt x="69" y="394"/>
                  </a:lnTo>
                  <a:lnTo>
                    <a:pt x="92" y="381"/>
                  </a:lnTo>
                  <a:lnTo>
                    <a:pt x="121" y="363"/>
                  </a:lnTo>
                  <a:lnTo>
                    <a:pt x="147" y="346"/>
                  </a:lnTo>
                  <a:lnTo>
                    <a:pt x="168" y="329"/>
                  </a:lnTo>
                  <a:lnTo>
                    <a:pt x="177" y="322"/>
                  </a:lnTo>
                  <a:lnTo>
                    <a:pt x="183" y="317"/>
                  </a:lnTo>
                  <a:lnTo>
                    <a:pt x="185" y="312"/>
                  </a:lnTo>
                  <a:lnTo>
                    <a:pt x="186" y="310"/>
                  </a:lnTo>
                  <a:lnTo>
                    <a:pt x="184" y="309"/>
                  </a:lnTo>
                  <a:lnTo>
                    <a:pt x="178" y="310"/>
                  </a:lnTo>
                  <a:lnTo>
                    <a:pt x="171" y="312"/>
                  </a:lnTo>
                  <a:lnTo>
                    <a:pt x="161" y="317"/>
                  </a:lnTo>
                  <a:lnTo>
                    <a:pt x="137" y="329"/>
                  </a:lnTo>
                  <a:lnTo>
                    <a:pt x="110" y="347"/>
                  </a:lnTo>
                  <a:close/>
                  <a:moveTo>
                    <a:pt x="301" y="224"/>
                  </a:moveTo>
                  <a:lnTo>
                    <a:pt x="273" y="243"/>
                  </a:lnTo>
                  <a:lnTo>
                    <a:pt x="249" y="260"/>
                  </a:lnTo>
                  <a:lnTo>
                    <a:pt x="241" y="267"/>
                  </a:lnTo>
                  <a:lnTo>
                    <a:pt x="235" y="273"/>
                  </a:lnTo>
                  <a:lnTo>
                    <a:pt x="232" y="278"/>
                  </a:lnTo>
                  <a:lnTo>
                    <a:pt x="231" y="280"/>
                  </a:lnTo>
                  <a:lnTo>
                    <a:pt x="235" y="281"/>
                  </a:lnTo>
                  <a:lnTo>
                    <a:pt x="240" y="280"/>
                  </a:lnTo>
                  <a:lnTo>
                    <a:pt x="248" y="278"/>
                  </a:lnTo>
                  <a:lnTo>
                    <a:pt x="257" y="273"/>
                  </a:lnTo>
                  <a:lnTo>
                    <a:pt x="282" y="260"/>
                  </a:lnTo>
                  <a:lnTo>
                    <a:pt x="312" y="242"/>
                  </a:lnTo>
                  <a:lnTo>
                    <a:pt x="342" y="223"/>
                  </a:lnTo>
                  <a:lnTo>
                    <a:pt x="364" y="207"/>
                  </a:lnTo>
                  <a:lnTo>
                    <a:pt x="373" y="199"/>
                  </a:lnTo>
                  <a:lnTo>
                    <a:pt x="379" y="193"/>
                  </a:lnTo>
                  <a:lnTo>
                    <a:pt x="382" y="190"/>
                  </a:lnTo>
                  <a:lnTo>
                    <a:pt x="382" y="186"/>
                  </a:lnTo>
                  <a:lnTo>
                    <a:pt x="380" y="186"/>
                  </a:lnTo>
                  <a:lnTo>
                    <a:pt x="374" y="186"/>
                  </a:lnTo>
                  <a:lnTo>
                    <a:pt x="367" y="190"/>
                  </a:lnTo>
                  <a:lnTo>
                    <a:pt x="356" y="193"/>
                  </a:lnTo>
                  <a:lnTo>
                    <a:pt x="331" y="207"/>
                  </a:lnTo>
                  <a:lnTo>
                    <a:pt x="301" y="224"/>
                  </a:lnTo>
                  <a:close/>
                  <a:moveTo>
                    <a:pt x="223" y="299"/>
                  </a:moveTo>
                  <a:lnTo>
                    <a:pt x="196" y="317"/>
                  </a:lnTo>
                  <a:lnTo>
                    <a:pt x="174" y="334"/>
                  </a:lnTo>
                  <a:lnTo>
                    <a:pt x="166" y="341"/>
                  </a:lnTo>
                  <a:lnTo>
                    <a:pt x="160" y="347"/>
                  </a:lnTo>
                  <a:lnTo>
                    <a:pt x="156" y="352"/>
                  </a:lnTo>
                  <a:lnTo>
                    <a:pt x="156" y="354"/>
                  </a:lnTo>
                  <a:lnTo>
                    <a:pt x="159" y="355"/>
                  </a:lnTo>
                  <a:lnTo>
                    <a:pt x="165" y="354"/>
                  </a:lnTo>
                  <a:lnTo>
                    <a:pt x="172" y="352"/>
                  </a:lnTo>
                  <a:lnTo>
                    <a:pt x="181" y="347"/>
                  </a:lnTo>
                  <a:lnTo>
                    <a:pt x="205" y="334"/>
                  </a:lnTo>
                  <a:lnTo>
                    <a:pt x="234" y="317"/>
                  </a:lnTo>
                  <a:lnTo>
                    <a:pt x="262" y="298"/>
                  </a:lnTo>
                  <a:lnTo>
                    <a:pt x="284" y="283"/>
                  </a:lnTo>
                  <a:lnTo>
                    <a:pt x="292" y="275"/>
                  </a:lnTo>
                  <a:lnTo>
                    <a:pt x="297" y="270"/>
                  </a:lnTo>
                  <a:lnTo>
                    <a:pt x="300" y="265"/>
                  </a:lnTo>
                  <a:lnTo>
                    <a:pt x="300" y="262"/>
                  </a:lnTo>
                  <a:lnTo>
                    <a:pt x="298" y="261"/>
                  </a:lnTo>
                  <a:lnTo>
                    <a:pt x="293" y="262"/>
                  </a:lnTo>
                  <a:lnTo>
                    <a:pt x="285" y="265"/>
                  </a:lnTo>
                  <a:lnTo>
                    <a:pt x="275" y="270"/>
                  </a:lnTo>
                  <a:lnTo>
                    <a:pt x="251" y="281"/>
                  </a:lnTo>
                  <a:lnTo>
                    <a:pt x="223" y="299"/>
                  </a:lnTo>
                  <a:close/>
                  <a:moveTo>
                    <a:pt x="153" y="371"/>
                  </a:moveTo>
                  <a:lnTo>
                    <a:pt x="127" y="390"/>
                  </a:lnTo>
                  <a:lnTo>
                    <a:pt x="105" y="405"/>
                  </a:lnTo>
                  <a:lnTo>
                    <a:pt x="98" y="412"/>
                  </a:lnTo>
                  <a:lnTo>
                    <a:pt x="92" y="418"/>
                  </a:lnTo>
                  <a:lnTo>
                    <a:pt x="90" y="422"/>
                  </a:lnTo>
                  <a:lnTo>
                    <a:pt x="90" y="425"/>
                  </a:lnTo>
                  <a:lnTo>
                    <a:pt x="92" y="425"/>
                  </a:lnTo>
                  <a:lnTo>
                    <a:pt x="97" y="425"/>
                  </a:lnTo>
                  <a:lnTo>
                    <a:pt x="104" y="422"/>
                  </a:lnTo>
                  <a:lnTo>
                    <a:pt x="114" y="418"/>
                  </a:lnTo>
                  <a:lnTo>
                    <a:pt x="136" y="406"/>
                  </a:lnTo>
                  <a:lnTo>
                    <a:pt x="164" y="390"/>
                  </a:lnTo>
                  <a:lnTo>
                    <a:pt x="190" y="371"/>
                  </a:lnTo>
                  <a:lnTo>
                    <a:pt x="211" y="355"/>
                  </a:lnTo>
                  <a:lnTo>
                    <a:pt x="218" y="348"/>
                  </a:lnTo>
                  <a:lnTo>
                    <a:pt x="224" y="343"/>
                  </a:lnTo>
                  <a:lnTo>
                    <a:pt x="227" y="338"/>
                  </a:lnTo>
                  <a:lnTo>
                    <a:pt x="227" y="336"/>
                  </a:lnTo>
                  <a:lnTo>
                    <a:pt x="224" y="335"/>
                  </a:lnTo>
                  <a:lnTo>
                    <a:pt x="219" y="336"/>
                  </a:lnTo>
                  <a:lnTo>
                    <a:pt x="212" y="338"/>
                  </a:lnTo>
                  <a:lnTo>
                    <a:pt x="203" y="342"/>
                  </a:lnTo>
                  <a:lnTo>
                    <a:pt x="180" y="354"/>
                  </a:lnTo>
                  <a:lnTo>
                    <a:pt x="153" y="371"/>
                  </a:lnTo>
                  <a:close/>
                  <a:moveTo>
                    <a:pt x="90" y="441"/>
                  </a:moveTo>
                  <a:lnTo>
                    <a:pt x="65" y="458"/>
                  </a:lnTo>
                  <a:lnTo>
                    <a:pt x="45" y="474"/>
                  </a:lnTo>
                  <a:lnTo>
                    <a:pt x="38" y="481"/>
                  </a:lnTo>
                  <a:lnTo>
                    <a:pt x="33" y="486"/>
                  </a:lnTo>
                  <a:lnTo>
                    <a:pt x="31" y="491"/>
                  </a:lnTo>
                  <a:lnTo>
                    <a:pt x="31" y="493"/>
                  </a:lnTo>
                  <a:lnTo>
                    <a:pt x="33" y="494"/>
                  </a:lnTo>
                  <a:lnTo>
                    <a:pt x="38" y="493"/>
                  </a:lnTo>
                  <a:lnTo>
                    <a:pt x="45" y="491"/>
                  </a:lnTo>
                  <a:lnTo>
                    <a:pt x="53" y="487"/>
                  </a:lnTo>
                  <a:lnTo>
                    <a:pt x="76" y="475"/>
                  </a:lnTo>
                  <a:lnTo>
                    <a:pt x="101" y="458"/>
                  </a:lnTo>
                  <a:lnTo>
                    <a:pt x="127" y="441"/>
                  </a:lnTo>
                  <a:lnTo>
                    <a:pt x="146" y="425"/>
                  </a:lnTo>
                  <a:lnTo>
                    <a:pt x="153" y="419"/>
                  </a:lnTo>
                  <a:lnTo>
                    <a:pt x="158" y="413"/>
                  </a:lnTo>
                  <a:lnTo>
                    <a:pt x="161" y="409"/>
                  </a:lnTo>
                  <a:lnTo>
                    <a:pt x="161" y="406"/>
                  </a:lnTo>
                  <a:lnTo>
                    <a:pt x="159" y="405"/>
                  </a:lnTo>
                  <a:lnTo>
                    <a:pt x="154" y="406"/>
                  </a:lnTo>
                  <a:lnTo>
                    <a:pt x="147" y="409"/>
                  </a:lnTo>
                  <a:lnTo>
                    <a:pt x="137" y="412"/>
                  </a:lnTo>
                  <a:lnTo>
                    <a:pt x="116" y="424"/>
                  </a:lnTo>
                  <a:lnTo>
                    <a:pt x="90" y="441"/>
                  </a:lnTo>
                  <a:close/>
                  <a:moveTo>
                    <a:pt x="267" y="325"/>
                  </a:moveTo>
                  <a:lnTo>
                    <a:pt x="241" y="343"/>
                  </a:lnTo>
                  <a:lnTo>
                    <a:pt x="219" y="360"/>
                  </a:lnTo>
                  <a:lnTo>
                    <a:pt x="212" y="366"/>
                  </a:lnTo>
                  <a:lnTo>
                    <a:pt x="206" y="372"/>
                  </a:lnTo>
                  <a:lnTo>
                    <a:pt x="204" y="376"/>
                  </a:lnTo>
                  <a:lnTo>
                    <a:pt x="204" y="379"/>
                  </a:lnTo>
                  <a:lnTo>
                    <a:pt x="206" y="380"/>
                  </a:lnTo>
                  <a:lnTo>
                    <a:pt x="211" y="379"/>
                  </a:lnTo>
                  <a:lnTo>
                    <a:pt x="218" y="376"/>
                  </a:lnTo>
                  <a:lnTo>
                    <a:pt x="228" y="373"/>
                  </a:lnTo>
                  <a:lnTo>
                    <a:pt x="251" y="361"/>
                  </a:lnTo>
                  <a:lnTo>
                    <a:pt x="279" y="344"/>
                  </a:lnTo>
                  <a:lnTo>
                    <a:pt x="306" y="327"/>
                  </a:lnTo>
                  <a:lnTo>
                    <a:pt x="326" y="310"/>
                  </a:lnTo>
                  <a:lnTo>
                    <a:pt x="335" y="303"/>
                  </a:lnTo>
                  <a:lnTo>
                    <a:pt x="339" y="298"/>
                  </a:lnTo>
                  <a:lnTo>
                    <a:pt x="343" y="293"/>
                  </a:lnTo>
                  <a:lnTo>
                    <a:pt x="343" y="291"/>
                  </a:lnTo>
                  <a:lnTo>
                    <a:pt x="341" y="290"/>
                  </a:lnTo>
                  <a:lnTo>
                    <a:pt x="335" y="290"/>
                  </a:lnTo>
                  <a:lnTo>
                    <a:pt x="328" y="293"/>
                  </a:lnTo>
                  <a:lnTo>
                    <a:pt x="318" y="297"/>
                  </a:lnTo>
                  <a:lnTo>
                    <a:pt x="294" y="309"/>
                  </a:lnTo>
                  <a:lnTo>
                    <a:pt x="267" y="325"/>
                  </a:lnTo>
                  <a:close/>
                  <a:moveTo>
                    <a:pt x="204" y="395"/>
                  </a:moveTo>
                  <a:lnTo>
                    <a:pt x="179" y="413"/>
                  </a:lnTo>
                  <a:lnTo>
                    <a:pt x="159" y="429"/>
                  </a:lnTo>
                  <a:lnTo>
                    <a:pt x="152" y="436"/>
                  </a:lnTo>
                  <a:lnTo>
                    <a:pt x="146" y="441"/>
                  </a:lnTo>
                  <a:lnTo>
                    <a:pt x="143" y="445"/>
                  </a:lnTo>
                  <a:lnTo>
                    <a:pt x="143" y="448"/>
                  </a:lnTo>
                  <a:lnTo>
                    <a:pt x="146" y="449"/>
                  </a:lnTo>
                  <a:lnTo>
                    <a:pt x="150" y="449"/>
                  </a:lnTo>
                  <a:lnTo>
                    <a:pt x="158" y="447"/>
                  </a:lnTo>
                  <a:lnTo>
                    <a:pt x="167" y="442"/>
                  </a:lnTo>
                  <a:lnTo>
                    <a:pt x="190" y="430"/>
                  </a:lnTo>
                  <a:lnTo>
                    <a:pt x="216" y="414"/>
                  </a:lnTo>
                  <a:lnTo>
                    <a:pt x="241" y="397"/>
                  </a:lnTo>
                  <a:lnTo>
                    <a:pt x="261" y="381"/>
                  </a:lnTo>
                  <a:lnTo>
                    <a:pt x="268" y="374"/>
                  </a:lnTo>
                  <a:lnTo>
                    <a:pt x="274" y="369"/>
                  </a:lnTo>
                  <a:lnTo>
                    <a:pt x="276" y="365"/>
                  </a:lnTo>
                  <a:lnTo>
                    <a:pt x="276" y="362"/>
                  </a:lnTo>
                  <a:lnTo>
                    <a:pt x="274" y="361"/>
                  </a:lnTo>
                  <a:lnTo>
                    <a:pt x="269" y="362"/>
                  </a:lnTo>
                  <a:lnTo>
                    <a:pt x="262" y="363"/>
                  </a:lnTo>
                  <a:lnTo>
                    <a:pt x="253" y="368"/>
                  </a:lnTo>
                  <a:lnTo>
                    <a:pt x="230" y="379"/>
                  </a:lnTo>
                  <a:lnTo>
                    <a:pt x="204" y="395"/>
                  </a:lnTo>
                  <a:close/>
                  <a:moveTo>
                    <a:pt x="218" y="431"/>
                  </a:moveTo>
                  <a:lnTo>
                    <a:pt x="216" y="430"/>
                  </a:lnTo>
                  <a:lnTo>
                    <a:pt x="211" y="431"/>
                  </a:lnTo>
                  <a:lnTo>
                    <a:pt x="204" y="432"/>
                  </a:lnTo>
                  <a:lnTo>
                    <a:pt x="196" y="436"/>
                  </a:lnTo>
                  <a:lnTo>
                    <a:pt x="173" y="448"/>
                  </a:lnTo>
                  <a:lnTo>
                    <a:pt x="148" y="463"/>
                  </a:lnTo>
                  <a:lnTo>
                    <a:pt x="124" y="480"/>
                  </a:lnTo>
                  <a:lnTo>
                    <a:pt x="105" y="495"/>
                  </a:lnTo>
                  <a:lnTo>
                    <a:pt x="98" y="502"/>
                  </a:lnTo>
                  <a:lnTo>
                    <a:pt x="93" y="507"/>
                  </a:lnTo>
                  <a:lnTo>
                    <a:pt x="91" y="512"/>
                  </a:lnTo>
                  <a:lnTo>
                    <a:pt x="91" y="514"/>
                  </a:lnTo>
                  <a:lnTo>
                    <a:pt x="93" y="515"/>
                  </a:lnTo>
                  <a:lnTo>
                    <a:pt x="98" y="515"/>
                  </a:lnTo>
                  <a:lnTo>
                    <a:pt x="105" y="513"/>
                  </a:lnTo>
                  <a:lnTo>
                    <a:pt x="114" y="510"/>
                  </a:lnTo>
                  <a:lnTo>
                    <a:pt x="135" y="498"/>
                  </a:lnTo>
                  <a:lnTo>
                    <a:pt x="160" y="482"/>
                  </a:lnTo>
                  <a:lnTo>
                    <a:pt x="185" y="466"/>
                  </a:lnTo>
                  <a:lnTo>
                    <a:pt x="204" y="450"/>
                  </a:lnTo>
                  <a:lnTo>
                    <a:pt x="210" y="443"/>
                  </a:lnTo>
                  <a:lnTo>
                    <a:pt x="215" y="438"/>
                  </a:lnTo>
                  <a:lnTo>
                    <a:pt x="218" y="434"/>
                  </a:lnTo>
                  <a:lnTo>
                    <a:pt x="218" y="431"/>
                  </a:lnTo>
                  <a:close/>
                  <a:moveTo>
                    <a:pt x="112" y="548"/>
                  </a:moveTo>
                  <a:lnTo>
                    <a:pt x="135" y="531"/>
                  </a:lnTo>
                  <a:lnTo>
                    <a:pt x="153" y="517"/>
                  </a:lnTo>
                  <a:lnTo>
                    <a:pt x="160" y="510"/>
                  </a:lnTo>
                  <a:lnTo>
                    <a:pt x="165" y="505"/>
                  </a:lnTo>
                  <a:lnTo>
                    <a:pt x="167" y="500"/>
                  </a:lnTo>
                  <a:lnTo>
                    <a:pt x="167" y="498"/>
                  </a:lnTo>
                  <a:lnTo>
                    <a:pt x="165" y="496"/>
                  </a:lnTo>
                  <a:lnTo>
                    <a:pt x="160" y="498"/>
                  </a:lnTo>
                  <a:lnTo>
                    <a:pt x="153" y="499"/>
                  </a:lnTo>
                  <a:lnTo>
                    <a:pt x="145" y="502"/>
                  </a:lnTo>
                  <a:lnTo>
                    <a:pt x="124" y="513"/>
                  </a:lnTo>
                  <a:lnTo>
                    <a:pt x="101" y="529"/>
                  </a:lnTo>
                  <a:lnTo>
                    <a:pt x="77" y="545"/>
                  </a:lnTo>
                  <a:lnTo>
                    <a:pt x="59" y="561"/>
                  </a:lnTo>
                  <a:lnTo>
                    <a:pt x="52" y="567"/>
                  </a:lnTo>
                  <a:lnTo>
                    <a:pt x="48" y="573"/>
                  </a:lnTo>
                  <a:lnTo>
                    <a:pt x="45" y="576"/>
                  </a:lnTo>
                  <a:lnTo>
                    <a:pt x="45" y="578"/>
                  </a:lnTo>
                  <a:lnTo>
                    <a:pt x="47" y="580"/>
                  </a:lnTo>
                  <a:lnTo>
                    <a:pt x="52" y="580"/>
                  </a:lnTo>
                  <a:lnTo>
                    <a:pt x="59" y="577"/>
                  </a:lnTo>
                  <a:lnTo>
                    <a:pt x="67" y="574"/>
                  </a:lnTo>
                  <a:lnTo>
                    <a:pt x="88" y="563"/>
                  </a:lnTo>
                  <a:lnTo>
                    <a:pt x="112" y="548"/>
                  </a:lnTo>
                  <a:close/>
                  <a:moveTo>
                    <a:pt x="276" y="441"/>
                  </a:moveTo>
                  <a:lnTo>
                    <a:pt x="301" y="423"/>
                  </a:lnTo>
                  <a:lnTo>
                    <a:pt x="320" y="409"/>
                  </a:lnTo>
                  <a:lnTo>
                    <a:pt x="328" y="401"/>
                  </a:lnTo>
                  <a:lnTo>
                    <a:pt x="332" y="395"/>
                  </a:lnTo>
                  <a:lnTo>
                    <a:pt x="335" y="392"/>
                  </a:lnTo>
                  <a:lnTo>
                    <a:pt x="335" y="388"/>
                  </a:lnTo>
                  <a:lnTo>
                    <a:pt x="332" y="387"/>
                  </a:lnTo>
                  <a:lnTo>
                    <a:pt x="328" y="388"/>
                  </a:lnTo>
                  <a:lnTo>
                    <a:pt x="320" y="391"/>
                  </a:lnTo>
                  <a:lnTo>
                    <a:pt x="312" y="394"/>
                  </a:lnTo>
                  <a:lnTo>
                    <a:pt x="289" y="405"/>
                  </a:lnTo>
                  <a:lnTo>
                    <a:pt x="265" y="420"/>
                  </a:lnTo>
                  <a:lnTo>
                    <a:pt x="240" y="437"/>
                  </a:lnTo>
                  <a:lnTo>
                    <a:pt x="221" y="453"/>
                  </a:lnTo>
                  <a:lnTo>
                    <a:pt x="213" y="460"/>
                  </a:lnTo>
                  <a:lnTo>
                    <a:pt x="209" y="464"/>
                  </a:lnTo>
                  <a:lnTo>
                    <a:pt x="206" y="469"/>
                  </a:lnTo>
                  <a:lnTo>
                    <a:pt x="206" y="472"/>
                  </a:lnTo>
                  <a:lnTo>
                    <a:pt x="209" y="473"/>
                  </a:lnTo>
                  <a:lnTo>
                    <a:pt x="213" y="473"/>
                  </a:lnTo>
                  <a:lnTo>
                    <a:pt x="221" y="470"/>
                  </a:lnTo>
                  <a:lnTo>
                    <a:pt x="229" y="467"/>
                  </a:lnTo>
                  <a:lnTo>
                    <a:pt x="251" y="456"/>
                  </a:lnTo>
                  <a:lnTo>
                    <a:pt x="276" y="441"/>
                  </a:lnTo>
                  <a:close/>
                  <a:moveTo>
                    <a:pt x="71" y="611"/>
                  </a:moveTo>
                  <a:lnTo>
                    <a:pt x="92" y="595"/>
                  </a:lnTo>
                  <a:lnTo>
                    <a:pt x="110" y="581"/>
                  </a:lnTo>
                  <a:lnTo>
                    <a:pt x="116" y="574"/>
                  </a:lnTo>
                  <a:lnTo>
                    <a:pt x="121" y="569"/>
                  </a:lnTo>
                  <a:lnTo>
                    <a:pt x="123" y="565"/>
                  </a:lnTo>
                  <a:lnTo>
                    <a:pt x="123" y="562"/>
                  </a:lnTo>
                  <a:lnTo>
                    <a:pt x="121" y="561"/>
                  </a:lnTo>
                  <a:lnTo>
                    <a:pt x="116" y="562"/>
                  </a:lnTo>
                  <a:lnTo>
                    <a:pt x="109" y="563"/>
                  </a:lnTo>
                  <a:lnTo>
                    <a:pt x="102" y="567"/>
                  </a:lnTo>
                  <a:lnTo>
                    <a:pt x="82" y="577"/>
                  </a:lnTo>
                  <a:lnTo>
                    <a:pt x="59" y="592"/>
                  </a:lnTo>
                  <a:lnTo>
                    <a:pt x="36" y="608"/>
                  </a:lnTo>
                  <a:lnTo>
                    <a:pt x="20" y="622"/>
                  </a:lnTo>
                  <a:lnTo>
                    <a:pt x="14" y="628"/>
                  </a:lnTo>
                  <a:lnTo>
                    <a:pt x="9" y="634"/>
                  </a:lnTo>
                  <a:lnTo>
                    <a:pt x="7" y="638"/>
                  </a:lnTo>
                  <a:lnTo>
                    <a:pt x="7" y="640"/>
                  </a:lnTo>
                  <a:lnTo>
                    <a:pt x="9" y="641"/>
                  </a:lnTo>
                  <a:lnTo>
                    <a:pt x="14" y="641"/>
                  </a:lnTo>
                  <a:lnTo>
                    <a:pt x="20" y="639"/>
                  </a:lnTo>
                  <a:lnTo>
                    <a:pt x="28" y="635"/>
                  </a:lnTo>
                  <a:lnTo>
                    <a:pt x="47" y="626"/>
                  </a:lnTo>
                  <a:lnTo>
                    <a:pt x="71" y="611"/>
                  </a:lnTo>
                  <a:close/>
                  <a:moveTo>
                    <a:pt x="284" y="456"/>
                  </a:moveTo>
                  <a:lnTo>
                    <a:pt x="281" y="455"/>
                  </a:lnTo>
                  <a:lnTo>
                    <a:pt x="276" y="456"/>
                  </a:lnTo>
                  <a:lnTo>
                    <a:pt x="269" y="457"/>
                  </a:lnTo>
                  <a:lnTo>
                    <a:pt x="261" y="461"/>
                  </a:lnTo>
                  <a:lnTo>
                    <a:pt x="240" y="472"/>
                  </a:lnTo>
                  <a:lnTo>
                    <a:pt x="216" y="487"/>
                  </a:lnTo>
                  <a:lnTo>
                    <a:pt x="192" y="504"/>
                  </a:lnTo>
                  <a:lnTo>
                    <a:pt x="174" y="518"/>
                  </a:lnTo>
                  <a:lnTo>
                    <a:pt x="167" y="525"/>
                  </a:lnTo>
                  <a:lnTo>
                    <a:pt x="162" y="530"/>
                  </a:lnTo>
                  <a:lnTo>
                    <a:pt x="160" y="534"/>
                  </a:lnTo>
                  <a:lnTo>
                    <a:pt x="160" y="537"/>
                  </a:lnTo>
                  <a:lnTo>
                    <a:pt x="162" y="538"/>
                  </a:lnTo>
                  <a:lnTo>
                    <a:pt x="167" y="538"/>
                  </a:lnTo>
                  <a:lnTo>
                    <a:pt x="174" y="536"/>
                  </a:lnTo>
                  <a:lnTo>
                    <a:pt x="183" y="532"/>
                  </a:lnTo>
                  <a:lnTo>
                    <a:pt x="204" y="521"/>
                  </a:lnTo>
                  <a:lnTo>
                    <a:pt x="228" y="507"/>
                  </a:lnTo>
                  <a:lnTo>
                    <a:pt x="251" y="491"/>
                  </a:lnTo>
                  <a:lnTo>
                    <a:pt x="270" y="475"/>
                  </a:lnTo>
                  <a:lnTo>
                    <a:pt x="276" y="469"/>
                  </a:lnTo>
                  <a:lnTo>
                    <a:pt x="281" y="463"/>
                  </a:lnTo>
                  <a:lnTo>
                    <a:pt x="284" y="460"/>
                  </a:lnTo>
                  <a:lnTo>
                    <a:pt x="284" y="456"/>
                  </a:lnTo>
                  <a:close/>
                  <a:moveTo>
                    <a:pt x="187" y="571"/>
                  </a:moveTo>
                  <a:lnTo>
                    <a:pt x="209" y="555"/>
                  </a:lnTo>
                  <a:lnTo>
                    <a:pt x="227" y="540"/>
                  </a:lnTo>
                  <a:lnTo>
                    <a:pt x="232" y="534"/>
                  </a:lnTo>
                  <a:lnTo>
                    <a:pt x="237" y="529"/>
                  </a:lnTo>
                  <a:lnTo>
                    <a:pt x="240" y="525"/>
                  </a:lnTo>
                  <a:lnTo>
                    <a:pt x="240" y="521"/>
                  </a:lnTo>
                  <a:lnTo>
                    <a:pt x="237" y="520"/>
                  </a:lnTo>
                  <a:lnTo>
                    <a:pt x="232" y="521"/>
                  </a:lnTo>
                  <a:lnTo>
                    <a:pt x="225" y="523"/>
                  </a:lnTo>
                  <a:lnTo>
                    <a:pt x="218" y="526"/>
                  </a:lnTo>
                  <a:lnTo>
                    <a:pt x="198" y="537"/>
                  </a:lnTo>
                  <a:lnTo>
                    <a:pt x="174" y="551"/>
                  </a:lnTo>
                  <a:lnTo>
                    <a:pt x="152" y="567"/>
                  </a:lnTo>
                  <a:lnTo>
                    <a:pt x="134" y="582"/>
                  </a:lnTo>
                  <a:lnTo>
                    <a:pt x="128" y="588"/>
                  </a:lnTo>
                  <a:lnTo>
                    <a:pt x="124" y="593"/>
                  </a:lnTo>
                  <a:lnTo>
                    <a:pt x="122" y="597"/>
                  </a:lnTo>
                  <a:lnTo>
                    <a:pt x="122" y="600"/>
                  </a:lnTo>
                  <a:lnTo>
                    <a:pt x="124" y="601"/>
                  </a:lnTo>
                  <a:lnTo>
                    <a:pt x="129" y="601"/>
                  </a:lnTo>
                  <a:lnTo>
                    <a:pt x="135" y="599"/>
                  </a:lnTo>
                  <a:lnTo>
                    <a:pt x="143" y="596"/>
                  </a:lnTo>
                  <a:lnTo>
                    <a:pt x="164" y="586"/>
                  </a:lnTo>
                  <a:lnTo>
                    <a:pt x="187" y="571"/>
                  </a:lnTo>
                  <a:close/>
                  <a:moveTo>
                    <a:pt x="203" y="586"/>
                  </a:moveTo>
                  <a:lnTo>
                    <a:pt x="200" y="584"/>
                  </a:lnTo>
                  <a:lnTo>
                    <a:pt x="196" y="584"/>
                  </a:lnTo>
                  <a:lnTo>
                    <a:pt x="190" y="586"/>
                  </a:lnTo>
                  <a:lnTo>
                    <a:pt x="181" y="589"/>
                  </a:lnTo>
                  <a:lnTo>
                    <a:pt x="162" y="599"/>
                  </a:lnTo>
                  <a:lnTo>
                    <a:pt x="140" y="613"/>
                  </a:lnTo>
                  <a:lnTo>
                    <a:pt x="118" y="628"/>
                  </a:lnTo>
                  <a:lnTo>
                    <a:pt x="102" y="643"/>
                  </a:lnTo>
                  <a:lnTo>
                    <a:pt x="96" y="649"/>
                  </a:lnTo>
                  <a:lnTo>
                    <a:pt x="92" y="654"/>
                  </a:lnTo>
                  <a:lnTo>
                    <a:pt x="90" y="658"/>
                  </a:lnTo>
                  <a:lnTo>
                    <a:pt x="90" y="662"/>
                  </a:lnTo>
                  <a:lnTo>
                    <a:pt x="92" y="663"/>
                  </a:lnTo>
                  <a:lnTo>
                    <a:pt x="97" y="662"/>
                  </a:lnTo>
                  <a:lnTo>
                    <a:pt x="103" y="660"/>
                  </a:lnTo>
                  <a:lnTo>
                    <a:pt x="110" y="657"/>
                  </a:lnTo>
                  <a:lnTo>
                    <a:pt x="130" y="647"/>
                  </a:lnTo>
                  <a:lnTo>
                    <a:pt x="153" y="633"/>
                  </a:lnTo>
                  <a:lnTo>
                    <a:pt x="174" y="618"/>
                  </a:lnTo>
                  <a:lnTo>
                    <a:pt x="191" y="603"/>
                  </a:lnTo>
                  <a:lnTo>
                    <a:pt x="197" y="597"/>
                  </a:lnTo>
                  <a:lnTo>
                    <a:pt x="200" y="593"/>
                  </a:lnTo>
                  <a:lnTo>
                    <a:pt x="203" y="588"/>
                  </a:lnTo>
                  <a:lnTo>
                    <a:pt x="203" y="586"/>
                  </a:lnTo>
                  <a:close/>
                  <a:moveTo>
                    <a:pt x="358" y="483"/>
                  </a:moveTo>
                  <a:lnTo>
                    <a:pt x="356" y="482"/>
                  </a:lnTo>
                  <a:lnTo>
                    <a:pt x="351" y="482"/>
                  </a:lnTo>
                  <a:lnTo>
                    <a:pt x="344" y="485"/>
                  </a:lnTo>
                  <a:lnTo>
                    <a:pt x="336" y="487"/>
                  </a:lnTo>
                  <a:lnTo>
                    <a:pt x="316" y="498"/>
                  </a:lnTo>
                  <a:lnTo>
                    <a:pt x="292" y="512"/>
                  </a:lnTo>
                  <a:lnTo>
                    <a:pt x="269" y="527"/>
                  </a:lnTo>
                  <a:lnTo>
                    <a:pt x="251" y="543"/>
                  </a:lnTo>
                  <a:lnTo>
                    <a:pt x="246" y="549"/>
                  </a:lnTo>
                  <a:lnTo>
                    <a:pt x="241" y="554"/>
                  </a:lnTo>
                  <a:lnTo>
                    <a:pt x="238" y="558"/>
                  </a:lnTo>
                  <a:lnTo>
                    <a:pt x="238" y="561"/>
                  </a:lnTo>
                  <a:lnTo>
                    <a:pt x="242" y="563"/>
                  </a:lnTo>
                  <a:lnTo>
                    <a:pt x="247" y="562"/>
                  </a:lnTo>
                  <a:lnTo>
                    <a:pt x="253" y="561"/>
                  </a:lnTo>
                  <a:lnTo>
                    <a:pt x="261" y="557"/>
                  </a:lnTo>
                  <a:lnTo>
                    <a:pt x="281" y="548"/>
                  </a:lnTo>
                  <a:lnTo>
                    <a:pt x="305" y="532"/>
                  </a:lnTo>
                  <a:lnTo>
                    <a:pt x="328" y="517"/>
                  </a:lnTo>
                  <a:lnTo>
                    <a:pt x="345" y="502"/>
                  </a:lnTo>
                  <a:lnTo>
                    <a:pt x="352" y="495"/>
                  </a:lnTo>
                  <a:lnTo>
                    <a:pt x="356" y="491"/>
                  </a:lnTo>
                  <a:lnTo>
                    <a:pt x="358" y="486"/>
                  </a:lnTo>
                  <a:lnTo>
                    <a:pt x="358" y="483"/>
                  </a:lnTo>
                  <a:close/>
                  <a:moveTo>
                    <a:pt x="124" y="694"/>
                  </a:moveTo>
                  <a:lnTo>
                    <a:pt x="145" y="678"/>
                  </a:lnTo>
                  <a:lnTo>
                    <a:pt x="161" y="665"/>
                  </a:lnTo>
                  <a:lnTo>
                    <a:pt x="166" y="659"/>
                  </a:lnTo>
                  <a:lnTo>
                    <a:pt x="171" y="653"/>
                  </a:lnTo>
                  <a:lnTo>
                    <a:pt x="172" y="650"/>
                  </a:lnTo>
                  <a:lnTo>
                    <a:pt x="172" y="646"/>
                  </a:lnTo>
                  <a:lnTo>
                    <a:pt x="170" y="645"/>
                  </a:lnTo>
                  <a:lnTo>
                    <a:pt x="166" y="646"/>
                  </a:lnTo>
                  <a:lnTo>
                    <a:pt x="160" y="647"/>
                  </a:lnTo>
                  <a:lnTo>
                    <a:pt x="152" y="650"/>
                  </a:lnTo>
                  <a:lnTo>
                    <a:pt x="134" y="659"/>
                  </a:lnTo>
                  <a:lnTo>
                    <a:pt x="112" y="674"/>
                  </a:lnTo>
                  <a:lnTo>
                    <a:pt x="91" y="688"/>
                  </a:lnTo>
                  <a:lnTo>
                    <a:pt x="76" y="702"/>
                  </a:lnTo>
                  <a:lnTo>
                    <a:pt x="70" y="708"/>
                  </a:lnTo>
                  <a:lnTo>
                    <a:pt x="66" y="714"/>
                  </a:lnTo>
                  <a:lnTo>
                    <a:pt x="64" y="717"/>
                  </a:lnTo>
                  <a:lnTo>
                    <a:pt x="65" y="720"/>
                  </a:lnTo>
                  <a:lnTo>
                    <a:pt x="67" y="721"/>
                  </a:lnTo>
                  <a:lnTo>
                    <a:pt x="71" y="721"/>
                  </a:lnTo>
                  <a:lnTo>
                    <a:pt x="77" y="720"/>
                  </a:lnTo>
                  <a:lnTo>
                    <a:pt x="85" y="716"/>
                  </a:lnTo>
                  <a:lnTo>
                    <a:pt x="103" y="707"/>
                  </a:lnTo>
                  <a:lnTo>
                    <a:pt x="124" y="694"/>
                  </a:lnTo>
                  <a:close/>
                  <a:moveTo>
                    <a:pt x="322" y="548"/>
                  </a:moveTo>
                  <a:lnTo>
                    <a:pt x="319" y="546"/>
                  </a:lnTo>
                  <a:lnTo>
                    <a:pt x="314" y="546"/>
                  </a:lnTo>
                  <a:lnTo>
                    <a:pt x="308" y="549"/>
                  </a:lnTo>
                  <a:lnTo>
                    <a:pt x="300" y="551"/>
                  </a:lnTo>
                  <a:lnTo>
                    <a:pt x="280" y="561"/>
                  </a:lnTo>
                  <a:lnTo>
                    <a:pt x="257" y="575"/>
                  </a:lnTo>
                  <a:lnTo>
                    <a:pt x="236" y="590"/>
                  </a:lnTo>
                  <a:lnTo>
                    <a:pt x="219" y="605"/>
                  </a:lnTo>
                  <a:lnTo>
                    <a:pt x="213" y="611"/>
                  </a:lnTo>
                  <a:lnTo>
                    <a:pt x="209" y="616"/>
                  </a:lnTo>
                  <a:lnTo>
                    <a:pt x="206" y="620"/>
                  </a:lnTo>
                  <a:lnTo>
                    <a:pt x="208" y="624"/>
                  </a:lnTo>
                  <a:lnTo>
                    <a:pt x="210" y="625"/>
                  </a:lnTo>
                  <a:lnTo>
                    <a:pt x="215" y="625"/>
                  </a:lnTo>
                  <a:lnTo>
                    <a:pt x="221" y="622"/>
                  </a:lnTo>
                  <a:lnTo>
                    <a:pt x="229" y="620"/>
                  </a:lnTo>
                  <a:lnTo>
                    <a:pt x="248" y="611"/>
                  </a:lnTo>
                  <a:lnTo>
                    <a:pt x="270" y="596"/>
                  </a:lnTo>
                  <a:lnTo>
                    <a:pt x="293" y="581"/>
                  </a:lnTo>
                  <a:lnTo>
                    <a:pt x="310" y="567"/>
                  </a:lnTo>
                  <a:lnTo>
                    <a:pt x="316" y="561"/>
                  </a:lnTo>
                  <a:lnTo>
                    <a:pt x="319" y="555"/>
                  </a:lnTo>
                  <a:lnTo>
                    <a:pt x="322" y="551"/>
                  </a:lnTo>
                  <a:lnTo>
                    <a:pt x="322" y="548"/>
                  </a:lnTo>
                  <a:close/>
                  <a:moveTo>
                    <a:pt x="148" y="707"/>
                  </a:moveTo>
                  <a:lnTo>
                    <a:pt x="147" y="706"/>
                  </a:lnTo>
                  <a:lnTo>
                    <a:pt x="142" y="706"/>
                  </a:lnTo>
                  <a:lnTo>
                    <a:pt x="136" y="707"/>
                  </a:lnTo>
                  <a:lnTo>
                    <a:pt x="129" y="709"/>
                  </a:lnTo>
                  <a:lnTo>
                    <a:pt x="111" y="719"/>
                  </a:lnTo>
                  <a:lnTo>
                    <a:pt x="91" y="732"/>
                  </a:lnTo>
                  <a:lnTo>
                    <a:pt x="71" y="746"/>
                  </a:lnTo>
                  <a:lnTo>
                    <a:pt x="57" y="760"/>
                  </a:lnTo>
                  <a:lnTo>
                    <a:pt x="51" y="766"/>
                  </a:lnTo>
                  <a:lnTo>
                    <a:pt x="47" y="771"/>
                  </a:lnTo>
                  <a:lnTo>
                    <a:pt x="46" y="774"/>
                  </a:lnTo>
                  <a:lnTo>
                    <a:pt x="46" y="777"/>
                  </a:lnTo>
                  <a:lnTo>
                    <a:pt x="48" y="779"/>
                  </a:lnTo>
                  <a:lnTo>
                    <a:pt x="52" y="778"/>
                  </a:lnTo>
                  <a:lnTo>
                    <a:pt x="58" y="777"/>
                  </a:lnTo>
                  <a:lnTo>
                    <a:pt x="65" y="774"/>
                  </a:lnTo>
                  <a:lnTo>
                    <a:pt x="83" y="765"/>
                  </a:lnTo>
                  <a:lnTo>
                    <a:pt x="103" y="752"/>
                  </a:lnTo>
                  <a:lnTo>
                    <a:pt x="123" y="738"/>
                  </a:lnTo>
                  <a:lnTo>
                    <a:pt x="137" y="723"/>
                  </a:lnTo>
                  <a:lnTo>
                    <a:pt x="143" y="719"/>
                  </a:lnTo>
                  <a:lnTo>
                    <a:pt x="147" y="713"/>
                  </a:lnTo>
                  <a:lnTo>
                    <a:pt x="149" y="709"/>
                  </a:lnTo>
                  <a:lnTo>
                    <a:pt x="148" y="707"/>
                  </a:lnTo>
                  <a:close/>
                  <a:moveTo>
                    <a:pt x="243" y="658"/>
                  </a:moveTo>
                  <a:lnTo>
                    <a:pt x="265" y="643"/>
                  </a:lnTo>
                  <a:lnTo>
                    <a:pt x="280" y="628"/>
                  </a:lnTo>
                  <a:lnTo>
                    <a:pt x="286" y="622"/>
                  </a:lnTo>
                  <a:lnTo>
                    <a:pt x="289" y="618"/>
                  </a:lnTo>
                  <a:lnTo>
                    <a:pt x="292" y="613"/>
                  </a:lnTo>
                  <a:lnTo>
                    <a:pt x="292" y="611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79" y="611"/>
                  </a:lnTo>
                  <a:lnTo>
                    <a:pt x="270" y="614"/>
                  </a:lnTo>
                  <a:lnTo>
                    <a:pt x="251" y="624"/>
                  </a:lnTo>
                  <a:lnTo>
                    <a:pt x="230" y="637"/>
                  </a:lnTo>
                  <a:lnTo>
                    <a:pt x="210" y="651"/>
                  </a:lnTo>
                  <a:lnTo>
                    <a:pt x="193" y="665"/>
                  </a:lnTo>
                  <a:lnTo>
                    <a:pt x="187" y="671"/>
                  </a:lnTo>
                  <a:lnTo>
                    <a:pt x="184" y="677"/>
                  </a:lnTo>
                  <a:lnTo>
                    <a:pt x="181" y="681"/>
                  </a:lnTo>
                  <a:lnTo>
                    <a:pt x="181" y="684"/>
                  </a:lnTo>
                  <a:lnTo>
                    <a:pt x="185" y="685"/>
                  </a:lnTo>
                  <a:lnTo>
                    <a:pt x="189" y="685"/>
                  </a:lnTo>
                  <a:lnTo>
                    <a:pt x="194" y="683"/>
                  </a:lnTo>
                  <a:lnTo>
                    <a:pt x="203" y="681"/>
                  </a:lnTo>
                  <a:lnTo>
                    <a:pt x="222" y="671"/>
                  </a:lnTo>
                  <a:lnTo>
                    <a:pt x="243" y="658"/>
                  </a:lnTo>
                  <a:close/>
                  <a:moveTo>
                    <a:pt x="131" y="764"/>
                  </a:moveTo>
                  <a:lnTo>
                    <a:pt x="129" y="763"/>
                  </a:lnTo>
                  <a:lnTo>
                    <a:pt x="126" y="763"/>
                  </a:lnTo>
                  <a:lnTo>
                    <a:pt x="120" y="764"/>
                  </a:lnTo>
                  <a:lnTo>
                    <a:pt x="112" y="767"/>
                  </a:lnTo>
                  <a:lnTo>
                    <a:pt x="96" y="776"/>
                  </a:lnTo>
                  <a:lnTo>
                    <a:pt x="76" y="789"/>
                  </a:lnTo>
                  <a:lnTo>
                    <a:pt x="58" y="802"/>
                  </a:lnTo>
                  <a:lnTo>
                    <a:pt x="44" y="816"/>
                  </a:lnTo>
                  <a:lnTo>
                    <a:pt x="38" y="821"/>
                  </a:lnTo>
                  <a:lnTo>
                    <a:pt x="34" y="826"/>
                  </a:lnTo>
                  <a:lnTo>
                    <a:pt x="33" y="830"/>
                  </a:lnTo>
                  <a:lnTo>
                    <a:pt x="33" y="833"/>
                  </a:lnTo>
                  <a:lnTo>
                    <a:pt x="35" y="834"/>
                  </a:lnTo>
                  <a:lnTo>
                    <a:pt x="40" y="834"/>
                  </a:lnTo>
                  <a:lnTo>
                    <a:pt x="45" y="833"/>
                  </a:lnTo>
                  <a:lnTo>
                    <a:pt x="52" y="830"/>
                  </a:lnTo>
                  <a:lnTo>
                    <a:pt x="69" y="821"/>
                  </a:lnTo>
                  <a:lnTo>
                    <a:pt x="89" y="809"/>
                  </a:lnTo>
                  <a:lnTo>
                    <a:pt x="108" y="795"/>
                  </a:lnTo>
                  <a:lnTo>
                    <a:pt x="122" y="782"/>
                  </a:lnTo>
                  <a:lnTo>
                    <a:pt x="127" y="776"/>
                  </a:lnTo>
                  <a:lnTo>
                    <a:pt x="130" y="771"/>
                  </a:lnTo>
                  <a:lnTo>
                    <a:pt x="131" y="767"/>
                  </a:lnTo>
                  <a:lnTo>
                    <a:pt x="131" y="764"/>
                  </a:lnTo>
                  <a:close/>
                  <a:moveTo>
                    <a:pt x="268" y="671"/>
                  </a:moveTo>
                  <a:lnTo>
                    <a:pt x="266" y="670"/>
                  </a:lnTo>
                  <a:lnTo>
                    <a:pt x="261" y="670"/>
                  </a:lnTo>
                  <a:lnTo>
                    <a:pt x="255" y="671"/>
                  </a:lnTo>
                  <a:lnTo>
                    <a:pt x="248" y="675"/>
                  </a:lnTo>
                  <a:lnTo>
                    <a:pt x="230" y="683"/>
                  </a:lnTo>
                  <a:lnTo>
                    <a:pt x="209" y="696"/>
                  </a:lnTo>
                  <a:lnTo>
                    <a:pt x="190" y="710"/>
                  </a:lnTo>
                  <a:lnTo>
                    <a:pt x="174" y="725"/>
                  </a:lnTo>
                  <a:lnTo>
                    <a:pt x="168" y="731"/>
                  </a:lnTo>
                  <a:lnTo>
                    <a:pt x="165" y="735"/>
                  </a:lnTo>
                  <a:lnTo>
                    <a:pt x="164" y="739"/>
                  </a:lnTo>
                  <a:lnTo>
                    <a:pt x="164" y="742"/>
                  </a:lnTo>
                  <a:lnTo>
                    <a:pt x="166" y="744"/>
                  </a:lnTo>
                  <a:lnTo>
                    <a:pt x="171" y="744"/>
                  </a:lnTo>
                  <a:lnTo>
                    <a:pt x="177" y="742"/>
                  </a:lnTo>
                  <a:lnTo>
                    <a:pt x="184" y="739"/>
                  </a:lnTo>
                  <a:lnTo>
                    <a:pt x="202" y="731"/>
                  </a:lnTo>
                  <a:lnTo>
                    <a:pt x="223" y="717"/>
                  </a:lnTo>
                  <a:lnTo>
                    <a:pt x="242" y="703"/>
                  </a:lnTo>
                  <a:lnTo>
                    <a:pt x="257" y="689"/>
                  </a:lnTo>
                  <a:lnTo>
                    <a:pt x="263" y="683"/>
                  </a:lnTo>
                  <a:lnTo>
                    <a:pt x="267" y="678"/>
                  </a:lnTo>
                  <a:lnTo>
                    <a:pt x="268" y="675"/>
                  </a:lnTo>
                  <a:lnTo>
                    <a:pt x="268" y="671"/>
                  </a:lnTo>
                  <a:close/>
                  <a:moveTo>
                    <a:pt x="121" y="821"/>
                  </a:moveTo>
                  <a:lnTo>
                    <a:pt x="118" y="818"/>
                  </a:lnTo>
                  <a:lnTo>
                    <a:pt x="115" y="818"/>
                  </a:lnTo>
                  <a:lnTo>
                    <a:pt x="109" y="821"/>
                  </a:lnTo>
                  <a:lnTo>
                    <a:pt x="103" y="823"/>
                  </a:lnTo>
                  <a:lnTo>
                    <a:pt x="86" y="832"/>
                  </a:lnTo>
                  <a:lnTo>
                    <a:pt x="67" y="843"/>
                  </a:lnTo>
                  <a:lnTo>
                    <a:pt x="50" y="856"/>
                  </a:lnTo>
                  <a:lnTo>
                    <a:pt x="36" y="870"/>
                  </a:lnTo>
                  <a:lnTo>
                    <a:pt x="32" y="875"/>
                  </a:lnTo>
                  <a:lnTo>
                    <a:pt x="28" y="880"/>
                  </a:lnTo>
                  <a:lnTo>
                    <a:pt x="27" y="884"/>
                  </a:lnTo>
                  <a:lnTo>
                    <a:pt x="27" y="886"/>
                  </a:lnTo>
                  <a:lnTo>
                    <a:pt x="29" y="889"/>
                  </a:lnTo>
                  <a:lnTo>
                    <a:pt x="33" y="889"/>
                  </a:lnTo>
                  <a:lnTo>
                    <a:pt x="39" y="886"/>
                  </a:lnTo>
                  <a:lnTo>
                    <a:pt x="45" y="884"/>
                  </a:lnTo>
                  <a:lnTo>
                    <a:pt x="61" y="875"/>
                  </a:lnTo>
                  <a:lnTo>
                    <a:pt x="80" y="864"/>
                  </a:lnTo>
                  <a:lnTo>
                    <a:pt x="98" y="849"/>
                  </a:lnTo>
                  <a:lnTo>
                    <a:pt x="111" y="837"/>
                  </a:lnTo>
                  <a:lnTo>
                    <a:pt x="116" y="832"/>
                  </a:lnTo>
                  <a:lnTo>
                    <a:pt x="120" y="827"/>
                  </a:lnTo>
                  <a:lnTo>
                    <a:pt x="121" y="823"/>
                  </a:lnTo>
                  <a:lnTo>
                    <a:pt x="121" y="821"/>
                  </a:lnTo>
                  <a:close/>
                  <a:moveTo>
                    <a:pt x="251" y="731"/>
                  </a:moveTo>
                  <a:lnTo>
                    <a:pt x="249" y="729"/>
                  </a:lnTo>
                  <a:lnTo>
                    <a:pt x="246" y="729"/>
                  </a:lnTo>
                  <a:lnTo>
                    <a:pt x="240" y="731"/>
                  </a:lnTo>
                  <a:lnTo>
                    <a:pt x="232" y="733"/>
                  </a:lnTo>
                  <a:lnTo>
                    <a:pt x="215" y="742"/>
                  </a:lnTo>
                  <a:lnTo>
                    <a:pt x="194" y="754"/>
                  </a:lnTo>
                  <a:lnTo>
                    <a:pt x="175" y="769"/>
                  </a:lnTo>
                  <a:lnTo>
                    <a:pt x="161" y="782"/>
                  </a:lnTo>
                  <a:lnTo>
                    <a:pt x="156" y="788"/>
                  </a:lnTo>
                  <a:lnTo>
                    <a:pt x="153" y="792"/>
                  </a:lnTo>
                  <a:lnTo>
                    <a:pt x="152" y="796"/>
                  </a:lnTo>
                  <a:lnTo>
                    <a:pt x="152" y="799"/>
                  </a:lnTo>
                  <a:lnTo>
                    <a:pt x="154" y="801"/>
                  </a:lnTo>
                  <a:lnTo>
                    <a:pt x="158" y="801"/>
                  </a:lnTo>
                  <a:lnTo>
                    <a:pt x="164" y="799"/>
                  </a:lnTo>
                  <a:lnTo>
                    <a:pt x="171" y="797"/>
                  </a:lnTo>
                  <a:lnTo>
                    <a:pt x="189" y="788"/>
                  </a:lnTo>
                  <a:lnTo>
                    <a:pt x="208" y="776"/>
                  </a:lnTo>
                  <a:lnTo>
                    <a:pt x="227" y="761"/>
                  </a:lnTo>
                  <a:lnTo>
                    <a:pt x="242" y="748"/>
                  </a:lnTo>
                  <a:lnTo>
                    <a:pt x="247" y="742"/>
                  </a:lnTo>
                  <a:lnTo>
                    <a:pt x="250" y="738"/>
                  </a:lnTo>
                  <a:lnTo>
                    <a:pt x="251" y="734"/>
                  </a:lnTo>
                  <a:lnTo>
                    <a:pt x="251" y="731"/>
                  </a:lnTo>
                  <a:close/>
                  <a:moveTo>
                    <a:pt x="116" y="875"/>
                  </a:moveTo>
                  <a:lnTo>
                    <a:pt x="114" y="874"/>
                  </a:lnTo>
                  <a:lnTo>
                    <a:pt x="110" y="874"/>
                  </a:lnTo>
                  <a:lnTo>
                    <a:pt x="105" y="875"/>
                  </a:lnTo>
                  <a:lnTo>
                    <a:pt x="98" y="878"/>
                  </a:lnTo>
                  <a:lnTo>
                    <a:pt x="83" y="885"/>
                  </a:lnTo>
                  <a:lnTo>
                    <a:pt x="65" y="897"/>
                  </a:lnTo>
                  <a:lnTo>
                    <a:pt x="48" y="910"/>
                  </a:lnTo>
                  <a:lnTo>
                    <a:pt x="35" y="923"/>
                  </a:lnTo>
                  <a:lnTo>
                    <a:pt x="31" y="928"/>
                  </a:lnTo>
                  <a:lnTo>
                    <a:pt x="27" y="933"/>
                  </a:lnTo>
                  <a:lnTo>
                    <a:pt x="26" y="936"/>
                  </a:lnTo>
                  <a:lnTo>
                    <a:pt x="26" y="940"/>
                  </a:lnTo>
                  <a:lnTo>
                    <a:pt x="28" y="941"/>
                  </a:lnTo>
                  <a:lnTo>
                    <a:pt x="32" y="941"/>
                  </a:lnTo>
                  <a:lnTo>
                    <a:pt x="38" y="940"/>
                  </a:lnTo>
                  <a:lnTo>
                    <a:pt x="44" y="937"/>
                  </a:lnTo>
                  <a:lnTo>
                    <a:pt x="59" y="929"/>
                  </a:lnTo>
                  <a:lnTo>
                    <a:pt x="78" y="917"/>
                  </a:lnTo>
                  <a:lnTo>
                    <a:pt x="95" y="904"/>
                  </a:lnTo>
                  <a:lnTo>
                    <a:pt x="108" y="892"/>
                  </a:lnTo>
                  <a:lnTo>
                    <a:pt x="112" y="886"/>
                  </a:lnTo>
                  <a:lnTo>
                    <a:pt x="115" y="881"/>
                  </a:lnTo>
                  <a:lnTo>
                    <a:pt x="117" y="878"/>
                  </a:lnTo>
                  <a:lnTo>
                    <a:pt x="116" y="875"/>
                  </a:lnTo>
                  <a:close/>
                  <a:moveTo>
                    <a:pt x="200" y="832"/>
                  </a:moveTo>
                  <a:lnTo>
                    <a:pt x="218" y="818"/>
                  </a:lnTo>
                  <a:lnTo>
                    <a:pt x="232" y="805"/>
                  </a:lnTo>
                  <a:lnTo>
                    <a:pt x="237" y="801"/>
                  </a:lnTo>
                  <a:lnTo>
                    <a:pt x="240" y="796"/>
                  </a:lnTo>
                  <a:lnTo>
                    <a:pt x="242" y="791"/>
                  </a:lnTo>
                  <a:lnTo>
                    <a:pt x="241" y="789"/>
                  </a:lnTo>
                  <a:lnTo>
                    <a:pt x="240" y="788"/>
                  </a:lnTo>
                  <a:lnTo>
                    <a:pt x="235" y="788"/>
                  </a:lnTo>
                  <a:lnTo>
                    <a:pt x="229" y="789"/>
                  </a:lnTo>
                  <a:lnTo>
                    <a:pt x="223" y="791"/>
                  </a:lnTo>
                  <a:lnTo>
                    <a:pt x="206" y="799"/>
                  </a:lnTo>
                  <a:lnTo>
                    <a:pt x="187" y="811"/>
                  </a:lnTo>
                  <a:lnTo>
                    <a:pt x="168" y="824"/>
                  </a:lnTo>
                  <a:lnTo>
                    <a:pt x="155" y="837"/>
                  </a:lnTo>
                  <a:lnTo>
                    <a:pt x="150" y="843"/>
                  </a:lnTo>
                  <a:lnTo>
                    <a:pt x="147" y="848"/>
                  </a:lnTo>
                  <a:lnTo>
                    <a:pt x="146" y="852"/>
                  </a:lnTo>
                  <a:lnTo>
                    <a:pt x="146" y="854"/>
                  </a:lnTo>
                  <a:lnTo>
                    <a:pt x="148" y="856"/>
                  </a:lnTo>
                  <a:lnTo>
                    <a:pt x="152" y="856"/>
                  </a:lnTo>
                  <a:lnTo>
                    <a:pt x="158" y="855"/>
                  </a:lnTo>
                  <a:lnTo>
                    <a:pt x="165" y="853"/>
                  </a:lnTo>
                  <a:lnTo>
                    <a:pt x="181" y="845"/>
                  </a:lnTo>
                  <a:lnTo>
                    <a:pt x="200" y="832"/>
                  </a:lnTo>
                  <a:close/>
                  <a:moveTo>
                    <a:pt x="374" y="700"/>
                  </a:moveTo>
                  <a:lnTo>
                    <a:pt x="371" y="698"/>
                  </a:lnTo>
                  <a:lnTo>
                    <a:pt x="368" y="697"/>
                  </a:lnTo>
                  <a:lnTo>
                    <a:pt x="362" y="700"/>
                  </a:lnTo>
                  <a:lnTo>
                    <a:pt x="354" y="702"/>
                  </a:lnTo>
                  <a:lnTo>
                    <a:pt x="337" y="710"/>
                  </a:lnTo>
                  <a:lnTo>
                    <a:pt x="316" y="722"/>
                  </a:lnTo>
                  <a:lnTo>
                    <a:pt x="297" y="736"/>
                  </a:lnTo>
                  <a:lnTo>
                    <a:pt x="282" y="750"/>
                  </a:lnTo>
                  <a:lnTo>
                    <a:pt x="278" y="755"/>
                  </a:lnTo>
                  <a:lnTo>
                    <a:pt x="274" y="760"/>
                  </a:lnTo>
                  <a:lnTo>
                    <a:pt x="272" y="765"/>
                  </a:lnTo>
                  <a:lnTo>
                    <a:pt x="273" y="767"/>
                  </a:lnTo>
                  <a:lnTo>
                    <a:pt x="275" y="769"/>
                  </a:lnTo>
                  <a:lnTo>
                    <a:pt x="279" y="770"/>
                  </a:lnTo>
                  <a:lnTo>
                    <a:pt x="285" y="767"/>
                  </a:lnTo>
                  <a:lnTo>
                    <a:pt x="292" y="765"/>
                  </a:lnTo>
                  <a:lnTo>
                    <a:pt x="310" y="757"/>
                  </a:lnTo>
                  <a:lnTo>
                    <a:pt x="330" y="745"/>
                  </a:lnTo>
                  <a:lnTo>
                    <a:pt x="349" y="731"/>
                  </a:lnTo>
                  <a:lnTo>
                    <a:pt x="364" y="717"/>
                  </a:lnTo>
                  <a:lnTo>
                    <a:pt x="369" y="712"/>
                  </a:lnTo>
                  <a:lnTo>
                    <a:pt x="373" y="707"/>
                  </a:lnTo>
                  <a:lnTo>
                    <a:pt x="374" y="702"/>
                  </a:lnTo>
                  <a:lnTo>
                    <a:pt x="374" y="700"/>
                  </a:lnTo>
                  <a:close/>
                  <a:moveTo>
                    <a:pt x="80" y="969"/>
                  </a:moveTo>
                  <a:lnTo>
                    <a:pt x="97" y="956"/>
                  </a:lnTo>
                  <a:lnTo>
                    <a:pt x="110" y="944"/>
                  </a:lnTo>
                  <a:lnTo>
                    <a:pt x="114" y="940"/>
                  </a:lnTo>
                  <a:lnTo>
                    <a:pt x="117" y="935"/>
                  </a:lnTo>
                  <a:lnTo>
                    <a:pt x="118" y="931"/>
                  </a:lnTo>
                  <a:lnTo>
                    <a:pt x="118" y="928"/>
                  </a:lnTo>
                  <a:lnTo>
                    <a:pt x="116" y="927"/>
                  </a:lnTo>
                  <a:lnTo>
                    <a:pt x="112" y="927"/>
                  </a:lnTo>
                  <a:lnTo>
                    <a:pt x="107" y="928"/>
                  </a:lnTo>
                  <a:lnTo>
                    <a:pt x="101" y="930"/>
                  </a:lnTo>
                  <a:lnTo>
                    <a:pt x="85" y="938"/>
                  </a:lnTo>
                  <a:lnTo>
                    <a:pt x="69" y="949"/>
                  </a:lnTo>
                  <a:lnTo>
                    <a:pt x="52" y="962"/>
                  </a:lnTo>
                  <a:lnTo>
                    <a:pt x="40" y="974"/>
                  </a:lnTo>
                  <a:lnTo>
                    <a:pt x="35" y="979"/>
                  </a:lnTo>
                  <a:lnTo>
                    <a:pt x="33" y="984"/>
                  </a:lnTo>
                  <a:lnTo>
                    <a:pt x="31" y="987"/>
                  </a:lnTo>
                  <a:lnTo>
                    <a:pt x="32" y="991"/>
                  </a:lnTo>
                  <a:lnTo>
                    <a:pt x="34" y="992"/>
                  </a:lnTo>
                  <a:lnTo>
                    <a:pt x="38" y="992"/>
                  </a:lnTo>
                  <a:lnTo>
                    <a:pt x="42" y="991"/>
                  </a:lnTo>
                  <a:lnTo>
                    <a:pt x="48" y="988"/>
                  </a:lnTo>
                  <a:lnTo>
                    <a:pt x="64" y="980"/>
                  </a:lnTo>
                  <a:lnTo>
                    <a:pt x="80" y="969"/>
                  </a:lnTo>
                  <a:close/>
                  <a:moveTo>
                    <a:pt x="198" y="887"/>
                  </a:moveTo>
                  <a:lnTo>
                    <a:pt x="216" y="874"/>
                  </a:lnTo>
                  <a:lnTo>
                    <a:pt x="229" y="861"/>
                  </a:lnTo>
                  <a:lnTo>
                    <a:pt x="234" y="856"/>
                  </a:lnTo>
                  <a:lnTo>
                    <a:pt x="236" y="852"/>
                  </a:lnTo>
                  <a:lnTo>
                    <a:pt x="237" y="848"/>
                  </a:lnTo>
                  <a:lnTo>
                    <a:pt x="237" y="845"/>
                  </a:lnTo>
                  <a:lnTo>
                    <a:pt x="235" y="843"/>
                  </a:lnTo>
                  <a:lnTo>
                    <a:pt x="231" y="843"/>
                  </a:lnTo>
                  <a:lnTo>
                    <a:pt x="225" y="845"/>
                  </a:lnTo>
                  <a:lnTo>
                    <a:pt x="219" y="847"/>
                  </a:lnTo>
                  <a:lnTo>
                    <a:pt x="203" y="854"/>
                  </a:lnTo>
                  <a:lnTo>
                    <a:pt x="185" y="866"/>
                  </a:lnTo>
                  <a:lnTo>
                    <a:pt x="167" y="879"/>
                  </a:lnTo>
                  <a:lnTo>
                    <a:pt x="154" y="892"/>
                  </a:lnTo>
                  <a:lnTo>
                    <a:pt x="149" y="897"/>
                  </a:lnTo>
                  <a:lnTo>
                    <a:pt x="147" y="902"/>
                  </a:lnTo>
                  <a:lnTo>
                    <a:pt x="146" y="906"/>
                  </a:lnTo>
                  <a:lnTo>
                    <a:pt x="146" y="909"/>
                  </a:lnTo>
                  <a:lnTo>
                    <a:pt x="148" y="910"/>
                  </a:lnTo>
                  <a:lnTo>
                    <a:pt x="152" y="910"/>
                  </a:lnTo>
                  <a:lnTo>
                    <a:pt x="158" y="909"/>
                  </a:lnTo>
                  <a:lnTo>
                    <a:pt x="164" y="906"/>
                  </a:lnTo>
                  <a:lnTo>
                    <a:pt x="180" y="899"/>
                  </a:lnTo>
                  <a:lnTo>
                    <a:pt x="198" y="887"/>
                  </a:lnTo>
                  <a:close/>
                  <a:moveTo>
                    <a:pt x="323" y="803"/>
                  </a:moveTo>
                  <a:lnTo>
                    <a:pt x="341" y="789"/>
                  </a:lnTo>
                  <a:lnTo>
                    <a:pt x="355" y="777"/>
                  </a:lnTo>
                  <a:lnTo>
                    <a:pt x="360" y="771"/>
                  </a:lnTo>
                  <a:lnTo>
                    <a:pt x="363" y="766"/>
                  </a:lnTo>
                  <a:lnTo>
                    <a:pt x="364" y="761"/>
                  </a:lnTo>
                  <a:lnTo>
                    <a:pt x="364" y="759"/>
                  </a:lnTo>
                  <a:lnTo>
                    <a:pt x="362" y="758"/>
                  </a:lnTo>
                  <a:lnTo>
                    <a:pt x="358" y="757"/>
                  </a:lnTo>
                  <a:lnTo>
                    <a:pt x="352" y="758"/>
                  </a:lnTo>
                  <a:lnTo>
                    <a:pt x="345" y="760"/>
                  </a:lnTo>
                  <a:lnTo>
                    <a:pt x="329" y="769"/>
                  </a:lnTo>
                  <a:lnTo>
                    <a:pt x="308" y="780"/>
                  </a:lnTo>
                  <a:lnTo>
                    <a:pt x="291" y="795"/>
                  </a:lnTo>
                  <a:lnTo>
                    <a:pt x="276" y="807"/>
                  </a:lnTo>
                  <a:lnTo>
                    <a:pt x="272" y="813"/>
                  </a:lnTo>
                  <a:lnTo>
                    <a:pt x="268" y="817"/>
                  </a:lnTo>
                  <a:lnTo>
                    <a:pt x="267" y="822"/>
                  </a:lnTo>
                  <a:lnTo>
                    <a:pt x="267" y="824"/>
                  </a:lnTo>
                  <a:lnTo>
                    <a:pt x="269" y="827"/>
                  </a:lnTo>
                  <a:lnTo>
                    <a:pt x="274" y="827"/>
                  </a:lnTo>
                  <a:lnTo>
                    <a:pt x="279" y="826"/>
                  </a:lnTo>
                  <a:lnTo>
                    <a:pt x="286" y="823"/>
                  </a:lnTo>
                  <a:lnTo>
                    <a:pt x="303" y="815"/>
                  </a:lnTo>
                  <a:lnTo>
                    <a:pt x="323" y="803"/>
                  </a:lnTo>
                  <a:close/>
                  <a:moveTo>
                    <a:pt x="126" y="981"/>
                  </a:moveTo>
                  <a:lnTo>
                    <a:pt x="123" y="979"/>
                  </a:lnTo>
                  <a:lnTo>
                    <a:pt x="120" y="979"/>
                  </a:lnTo>
                  <a:lnTo>
                    <a:pt x="115" y="980"/>
                  </a:lnTo>
                  <a:lnTo>
                    <a:pt x="109" y="982"/>
                  </a:lnTo>
                  <a:lnTo>
                    <a:pt x="93" y="990"/>
                  </a:lnTo>
                  <a:lnTo>
                    <a:pt x="77" y="1000"/>
                  </a:lnTo>
                  <a:lnTo>
                    <a:pt x="61" y="1012"/>
                  </a:lnTo>
                  <a:lnTo>
                    <a:pt x="50" y="1024"/>
                  </a:lnTo>
                  <a:lnTo>
                    <a:pt x="46" y="1030"/>
                  </a:lnTo>
                  <a:lnTo>
                    <a:pt x="44" y="1034"/>
                  </a:lnTo>
                  <a:lnTo>
                    <a:pt x="42" y="1037"/>
                  </a:lnTo>
                  <a:lnTo>
                    <a:pt x="42" y="1041"/>
                  </a:lnTo>
                  <a:lnTo>
                    <a:pt x="45" y="1042"/>
                  </a:lnTo>
                  <a:lnTo>
                    <a:pt x="48" y="1042"/>
                  </a:lnTo>
                  <a:lnTo>
                    <a:pt x="53" y="1041"/>
                  </a:lnTo>
                  <a:lnTo>
                    <a:pt x="59" y="1038"/>
                  </a:lnTo>
                  <a:lnTo>
                    <a:pt x="73" y="1031"/>
                  </a:lnTo>
                  <a:lnTo>
                    <a:pt x="90" y="1020"/>
                  </a:lnTo>
                  <a:lnTo>
                    <a:pt x="105" y="1009"/>
                  </a:lnTo>
                  <a:lnTo>
                    <a:pt x="117" y="997"/>
                  </a:lnTo>
                  <a:lnTo>
                    <a:pt x="122" y="992"/>
                  </a:lnTo>
                  <a:lnTo>
                    <a:pt x="124" y="987"/>
                  </a:lnTo>
                  <a:lnTo>
                    <a:pt x="126" y="984"/>
                  </a:lnTo>
                  <a:lnTo>
                    <a:pt x="126" y="981"/>
                  </a:lnTo>
                  <a:close/>
                  <a:moveTo>
                    <a:pt x="203" y="942"/>
                  </a:moveTo>
                  <a:lnTo>
                    <a:pt x="219" y="929"/>
                  </a:lnTo>
                  <a:lnTo>
                    <a:pt x="231" y="917"/>
                  </a:lnTo>
                  <a:lnTo>
                    <a:pt x="236" y="911"/>
                  </a:lnTo>
                  <a:lnTo>
                    <a:pt x="238" y="906"/>
                  </a:lnTo>
                  <a:lnTo>
                    <a:pt x="241" y="903"/>
                  </a:lnTo>
                  <a:lnTo>
                    <a:pt x="240" y="900"/>
                  </a:lnTo>
                  <a:lnTo>
                    <a:pt x="237" y="898"/>
                  </a:lnTo>
                  <a:lnTo>
                    <a:pt x="234" y="898"/>
                  </a:lnTo>
                  <a:lnTo>
                    <a:pt x="229" y="899"/>
                  </a:lnTo>
                  <a:lnTo>
                    <a:pt x="222" y="902"/>
                  </a:lnTo>
                  <a:lnTo>
                    <a:pt x="206" y="909"/>
                  </a:lnTo>
                  <a:lnTo>
                    <a:pt x="190" y="921"/>
                  </a:lnTo>
                  <a:lnTo>
                    <a:pt x="173" y="933"/>
                  </a:lnTo>
                  <a:lnTo>
                    <a:pt x="160" y="946"/>
                  </a:lnTo>
                  <a:lnTo>
                    <a:pt x="155" y="950"/>
                  </a:lnTo>
                  <a:lnTo>
                    <a:pt x="153" y="955"/>
                  </a:lnTo>
                  <a:lnTo>
                    <a:pt x="152" y="959"/>
                  </a:lnTo>
                  <a:lnTo>
                    <a:pt x="152" y="962"/>
                  </a:lnTo>
                  <a:lnTo>
                    <a:pt x="154" y="963"/>
                  </a:lnTo>
                  <a:lnTo>
                    <a:pt x="158" y="963"/>
                  </a:lnTo>
                  <a:lnTo>
                    <a:pt x="164" y="962"/>
                  </a:lnTo>
                  <a:lnTo>
                    <a:pt x="170" y="960"/>
                  </a:lnTo>
                  <a:lnTo>
                    <a:pt x="185" y="953"/>
                  </a:lnTo>
                  <a:lnTo>
                    <a:pt x="203" y="942"/>
                  </a:lnTo>
                  <a:close/>
                  <a:moveTo>
                    <a:pt x="322" y="860"/>
                  </a:moveTo>
                  <a:lnTo>
                    <a:pt x="339" y="847"/>
                  </a:lnTo>
                  <a:lnTo>
                    <a:pt x="352" y="834"/>
                  </a:lnTo>
                  <a:lnTo>
                    <a:pt x="357" y="829"/>
                  </a:lnTo>
                  <a:lnTo>
                    <a:pt x="361" y="824"/>
                  </a:lnTo>
                  <a:lnTo>
                    <a:pt x="362" y="820"/>
                  </a:lnTo>
                  <a:lnTo>
                    <a:pt x="361" y="817"/>
                  </a:lnTo>
                  <a:lnTo>
                    <a:pt x="358" y="816"/>
                  </a:lnTo>
                  <a:lnTo>
                    <a:pt x="355" y="815"/>
                  </a:lnTo>
                  <a:lnTo>
                    <a:pt x="349" y="816"/>
                  </a:lnTo>
                  <a:lnTo>
                    <a:pt x="343" y="818"/>
                  </a:lnTo>
                  <a:lnTo>
                    <a:pt x="326" y="827"/>
                  </a:lnTo>
                  <a:lnTo>
                    <a:pt x="307" y="837"/>
                  </a:lnTo>
                  <a:lnTo>
                    <a:pt x="291" y="851"/>
                  </a:lnTo>
                  <a:lnTo>
                    <a:pt x="276" y="864"/>
                  </a:lnTo>
                  <a:lnTo>
                    <a:pt x="272" y="868"/>
                  </a:lnTo>
                  <a:lnTo>
                    <a:pt x="269" y="874"/>
                  </a:lnTo>
                  <a:lnTo>
                    <a:pt x="268" y="878"/>
                  </a:lnTo>
                  <a:lnTo>
                    <a:pt x="268" y="880"/>
                  </a:lnTo>
                  <a:lnTo>
                    <a:pt x="270" y="883"/>
                  </a:lnTo>
                  <a:lnTo>
                    <a:pt x="274" y="883"/>
                  </a:lnTo>
                  <a:lnTo>
                    <a:pt x="280" y="881"/>
                  </a:lnTo>
                  <a:lnTo>
                    <a:pt x="287" y="879"/>
                  </a:lnTo>
                  <a:lnTo>
                    <a:pt x="303" y="872"/>
                  </a:lnTo>
                  <a:lnTo>
                    <a:pt x="322" y="860"/>
                  </a:lnTo>
                  <a:close/>
                  <a:moveTo>
                    <a:pt x="105" y="1070"/>
                  </a:moveTo>
                  <a:lnTo>
                    <a:pt x="120" y="1058"/>
                  </a:lnTo>
                  <a:lnTo>
                    <a:pt x="131" y="1048"/>
                  </a:lnTo>
                  <a:lnTo>
                    <a:pt x="135" y="1043"/>
                  </a:lnTo>
                  <a:lnTo>
                    <a:pt x="137" y="1038"/>
                  </a:lnTo>
                  <a:lnTo>
                    <a:pt x="139" y="1035"/>
                  </a:lnTo>
                  <a:lnTo>
                    <a:pt x="139" y="1032"/>
                  </a:lnTo>
                  <a:lnTo>
                    <a:pt x="136" y="1030"/>
                  </a:lnTo>
                  <a:lnTo>
                    <a:pt x="133" y="1030"/>
                  </a:lnTo>
                  <a:lnTo>
                    <a:pt x="128" y="1031"/>
                  </a:lnTo>
                  <a:lnTo>
                    <a:pt x="122" y="1034"/>
                  </a:lnTo>
                  <a:lnTo>
                    <a:pt x="108" y="1039"/>
                  </a:lnTo>
                  <a:lnTo>
                    <a:pt x="92" y="1050"/>
                  </a:lnTo>
                  <a:lnTo>
                    <a:pt x="77" y="1062"/>
                  </a:lnTo>
                  <a:lnTo>
                    <a:pt x="66" y="1074"/>
                  </a:lnTo>
                  <a:lnTo>
                    <a:pt x="63" y="1079"/>
                  </a:lnTo>
                  <a:lnTo>
                    <a:pt x="60" y="1083"/>
                  </a:lnTo>
                  <a:lnTo>
                    <a:pt x="59" y="1087"/>
                  </a:lnTo>
                  <a:lnTo>
                    <a:pt x="59" y="1089"/>
                  </a:lnTo>
                  <a:lnTo>
                    <a:pt x="61" y="1091"/>
                  </a:lnTo>
                  <a:lnTo>
                    <a:pt x="65" y="1091"/>
                  </a:lnTo>
                  <a:lnTo>
                    <a:pt x="70" y="1091"/>
                  </a:lnTo>
                  <a:lnTo>
                    <a:pt x="74" y="1088"/>
                  </a:lnTo>
                  <a:lnTo>
                    <a:pt x="89" y="1081"/>
                  </a:lnTo>
                  <a:lnTo>
                    <a:pt x="105" y="1070"/>
                  </a:lnTo>
                  <a:close/>
                  <a:moveTo>
                    <a:pt x="212" y="994"/>
                  </a:moveTo>
                  <a:lnTo>
                    <a:pt x="229" y="982"/>
                  </a:lnTo>
                  <a:lnTo>
                    <a:pt x="241" y="971"/>
                  </a:lnTo>
                  <a:lnTo>
                    <a:pt x="244" y="966"/>
                  </a:lnTo>
                  <a:lnTo>
                    <a:pt x="247" y="961"/>
                  </a:lnTo>
                  <a:lnTo>
                    <a:pt x="248" y="957"/>
                  </a:lnTo>
                  <a:lnTo>
                    <a:pt x="248" y="954"/>
                  </a:lnTo>
                  <a:lnTo>
                    <a:pt x="246" y="953"/>
                  </a:lnTo>
                  <a:lnTo>
                    <a:pt x="242" y="953"/>
                  </a:lnTo>
                  <a:lnTo>
                    <a:pt x="237" y="954"/>
                  </a:lnTo>
                  <a:lnTo>
                    <a:pt x="231" y="955"/>
                  </a:lnTo>
                  <a:lnTo>
                    <a:pt x="216" y="962"/>
                  </a:lnTo>
                  <a:lnTo>
                    <a:pt x="199" y="973"/>
                  </a:lnTo>
                  <a:lnTo>
                    <a:pt x="184" y="986"/>
                  </a:lnTo>
                  <a:lnTo>
                    <a:pt x="172" y="998"/>
                  </a:lnTo>
                  <a:lnTo>
                    <a:pt x="167" y="1003"/>
                  </a:lnTo>
                  <a:lnTo>
                    <a:pt x="165" y="1007"/>
                  </a:lnTo>
                  <a:lnTo>
                    <a:pt x="164" y="1011"/>
                  </a:lnTo>
                  <a:lnTo>
                    <a:pt x="164" y="1013"/>
                  </a:lnTo>
                  <a:lnTo>
                    <a:pt x="166" y="1016"/>
                  </a:lnTo>
                  <a:lnTo>
                    <a:pt x="170" y="1016"/>
                  </a:lnTo>
                  <a:lnTo>
                    <a:pt x="174" y="1014"/>
                  </a:lnTo>
                  <a:lnTo>
                    <a:pt x="181" y="1012"/>
                  </a:lnTo>
                  <a:lnTo>
                    <a:pt x="196" y="1005"/>
                  </a:lnTo>
                  <a:lnTo>
                    <a:pt x="212" y="994"/>
                  </a:lnTo>
                  <a:close/>
                  <a:moveTo>
                    <a:pt x="326" y="916"/>
                  </a:moveTo>
                  <a:lnTo>
                    <a:pt x="343" y="903"/>
                  </a:lnTo>
                  <a:lnTo>
                    <a:pt x="356" y="891"/>
                  </a:lnTo>
                  <a:lnTo>
                    <a:pt x="361" y="885"/>
                  </a:lnTo>
                  <a:lnTo>
                    <a:pt x="363" y="881"/>
                  </a:lnTo>
                  <a:lnTo>
                    <a:pt x="364" y="877"/>
                  </a:lnTo>
                  <a:lnTo>
                    <a:pt x="364" y="874"/>
                  </a:lnTo>
                  <a:lnTo>
                    <a:pt x="362" y="872"/>
                  </a:lnTo>
                  <a:lnTo>
                    <a:pt x="358" y="872"/>
                  </a:lnTo>
                  <a:lnTo>
                    <a:pt x="352" y="873"/>
                  </a:lnTo>
                  <a:lnTo>
                    <a:pt x="347" y="875"/>
                  </a:lnTo>
                  <a:lnTo>
                    <a:pt x="331" y="883"/>
                  </a:lnTo>
                  <a:lnTo>
                    <a:pt x="313" y="893"/>
                  </a:lnTo>
                  <a:lnTo>
                    <a:pt x="295" y="906"/>
                  </a:lnTo>
                  <a:lnTo>
                    <a:pt x="284" y="918"/>
                  </a:lnTo>
                  <a:lnTo>
                    <a:pt x="279" y="924"/>
                  </a:lnTo>
                  <a:lnTo>
                    <a:pt x="276" y="929"/>
                  </a:lnTo>
                  <a:lnTo>
                    <a:pt x="275" y="933"/>
                  </a:lnTo>
                  <a:lnTo>
                    <a:pt x="275" y="935"/>
                  </a:lnTo>
                  <a:lnTo>
                    <a:pt x="278" y="937"/>
                  </a:lnTo>
                  <a:lnTo>
                    <a:pt x="281" y="937"/>
                  </a:lnTo>
                  <a:lnTo>
                    <a:pt x="287" y="936"/>
                  </a:lnTo>
                  <a:lnTo>
                    <a:pt x="293" y="934"/>
                  </a:lnTo>
                  <a:lnTo>
                    <a:pt x="308" y="927"/>
                  </a:lnTo>
                  <a:lnTo>
                    <a:pt x="326" y="916"/>
                  </a:lnTo>
                  <a:close/>
                  <a:moveTo>
                    <a:pt x="126" y="1120"/>
                  </a:moveTo>
                  <a:lnTo>
                    <a:pt x="140" y="1108"/>
                  </a:lnTo>
                  <a:lnTo>
                    <a:pt x="150" y="1098"/>
                  </a:lnTo>
                  <a:lnTo>
                    <a:pt x="154" y="1093"/>
                  </a:lnTo>
                  <a:lnTo>
                    <a:pt x="156" y="1088"/>
                  </a:lnTo>
                  <a:lnTo>
                    <a:pt x="158" y="1085"/>
                  </a:lnTo>
                  <a:lnTo>
                    <a:pt x="158" y="1082"/>
                  </a:lnTo>
                  <a:lnTo>
                    <a:pt x="155" y="1081"/>
                  </a:lnTo>
                  <a:lnTo>
                    <a:pt x="152" y="1081"/>
                  </a:lnTo>
                  <a:lnTo>
                    <a:pt x="147" y="1081"/>
                  </a:lnTo>
                  <a:lnTo>
                    <a:pt x="141" y="1083"/>
                  </a:lnTo>
                  <a:lnTo>
                    <a:pt x="128" y="1089"/>
                  </a:lnTo>
                  <a:lnTo>
                    <a:pt x="112" y="1100"/>
                  </a:lnTo>
                  <a:lnTo>
                    <a:pt x="98" y="1111"/>
                  </a:lnTo>
                  <a:lnTo>
                    <a:pt x="88" y="1123"/>
                  </a:lnTo>
                  <a:lnTo>
                    <a:pt x="84" y="1127"/>
                  </a:lnTo>
                  <a:lnTo>
                    <a:pt x="82" y="1131"/>
                  </a:lnTo>
                  <a:lnTo>
                    <a:pt x="80" y="1134"/>
                  </a:lnTo>
                  <a:lnTo>
                    <a:pt x="82" y="1138"/>
                  </a:lnTo>
                  <a:lnTo>
                    <a:pt x="83" y="1139"/>
                  </a:lnTo>
                  <a:lnTo>
                    <a:pt x="86" y="1139"/>
                  </a:lnTo>
                  <a:lnTo>
                    <a:pt x="91" y="1138"/>
                  </a:lnTo>
                  <a:lnTo>
                    <a:pt x="97" y="1137"/>
                  </a:lnTo>
                  <a:lnTo>
                    <a:pt x="110" y="1130"/>
                  </a:lnTo>
                  <a:lnTo>
                    <a:pt x="126" y="1120"/>
                  </a:lnTo>
                  <a:close/>
                  <a:moveTo>
                    <a:pt x="229" y="1047"/>
                  </a:moveTo>
                  <a:lnTo>
                    <a:pt x="243" y="1035"/>
                  </a:lnTo>
                  <a:lnTo>
                    <a:pt x="255" y="1024"/>
                  </a:lnTo>
                  <a:lnTo>
                    <a:pt x="259" y="1018"/>
                  </a:lnTo>
                  <a:lnTo>
                    <a:pt x="262" y="1014"/>
                  </a:lnTo>
                  <a:lnTo>
                    <a:pt x="262" y="1011"/>
                  </a:lnTo>
                  <a:lnTo>
                    <a:pt x="262" y="1007"/>
                  </a:lnTo>
                  <a:lnTo>
                    <a:pt x="260" y="1006"/>
                  </a:lnTo>
                  <a:lnTo>
                    <a:pt x="256" y="1006"/>
                  </a:lnTo>
                  <a:lnTo>
                    <a:pt x="251" y="1006"/>
                  </a:lnTo>
                  <a:lnTo>
                    <a:pt x="246" y="1009"/>
                  </a:lnTo>
                  <a:lnTo>
                    <a:pt x="231" y="1016"/>
                  </a:lnTo>
                  <a:lnTo>
                    <a:pt x="215" y="1025"/>
                  </a:lnTo>
                  <a:lnTo>
                    <a:pt x="200" y="1037"/>
                  </a:lnTo>
                  <a:lnTo>
                    <a:pt x="189" y="1049"/>
                  </a:lnTo>
                  <a:lnTo>
                    <a:pt x="185" y="1054"/>
                  </a:lnTo>
                  <a:lnTo>
                    <a:pt x="183" y="1058"/>
                  </a:lnTo>
                  <a:lnTo>
                    <a:pt x="181" y="1062"/>
                  </a:lnTo>
                  <a:lnTo>
                    <a:pt x="181" y="1064"/>
                  </a:lnTo>
                  <a:lnTo>
                    <a:pt x="184" y="1067"/>
                  </a:lnTo>
                  <a:lnTo>
                    <a:pt x="187" y="1067"/>
                  </a:lnTo>
                  <a:lnTo>
                    <a:pt x="192" y="1066"/>
                  </a:lnTo>
                  <a:lnTo>
                    <a:pt x="198" y="1064"/>
                  </a:lnTo>
                  <a:lnTo>
                    <a:pt x="212" y="1057"/>
                  </a:lnTo>
                  <a:lnTo>
                    <a:pt x="229" y="1047"/>
                  </a:lnTo>
                  <a:close/>
                  <a:moveTo>
                    <a:pt x="338" y="972"/>
                  </a:moveTo>
                  <a:lnTo>
                    <a:pt x="354" y="959"/>
                  </a:lnTo>
                  <a:lnTo>
                    <a:pt x="366" y="947"/>
                  </a:lnTo>
                  <a:lnTo>
                    <a:pt x="370" y="942"/>
                  </a:lnTo>
                  <a:lnTo>
                    <a:pt x="373" y="937"/>
                  </a:lnTo>
                  <a:lnTo>
                    <a:pt x="374" y="934"/>
                  </a:lnTo>
                  <a:lnTo>
                    <a:pt x="374" y="930"/>
                  </a:lnTo>
                  <a:lnTo>
                    <a:pt x="371" y="929"/>
                  </a:lnTo>
                  <a:lnTo>
                    <a:pt x="368" y="928"/>
                  </a:lnTo>
                  <a:lnTo>
                    <a:pt x="362" y="929"/>
                  </a:lnTo>
                  <a:lnTo>
                    <a:pt x="356" y="931"/>
                  </a:lnTo>
                  <a:lnTo>
                    <a:pt x="341" y="938"/>
                  </a:lnTo>
                  <a:lnTo>
                    <a:pt x="324" y="949"/>
                  </a:lnTo>
                  <a:lnTo>
                    <a:pt x="307" y="961"/>
                  </a:lnTo>
                  <a:lnTo>
                    <a:pt x="295" y="973"/>
                  </a:lnTo>
                  <a:lnTo>
                    <a:pt x="292" y="978"/>
                  </a:lnTo>
                  <a:lnTo>
                    <a:pt x="288" y="982"/>
                  </a:lnTo>
                  <a:lnTo>
                    <a:pt x="287" y="986"/>
                  </a:lnTo>
                  <a:lnTo>
                    <a:pt x="288" y="990"/>
                  </a:lnTo>
                  <a:lnTo>
                    <a:pt x="291" y="991"/>
                  </a:lnTo>
                  <a:lnTo>
                    <a:pt x="294" y="992"/>
                  </a:lnTo>
                  <a:lnTo>
                    <a:pt x="299" y="991"/>
                  </a:lnTo>
                  <a:lnTo>
                    <a:pt x="306" y="988"/>
                  </a:lnTo>
                  <a:lnTo>
                    <a:pt x="320" y="981"/>
                  </a:lnTo>
                  <a:lnTo>
                    <a:pt x="338" y="972"/>
                  </a:lnTo>
                  <a:close/>
                  <a:moveTo>
                    <a:pt x="86" y="1201"/>
                  </a:moveTo>
                  <a:lnTo>
                    <a:pt x="85" y="1200"/>
                  </a:lnTo>
                  <a:lnTo>
                    <a:pt x="82" y="1200"/>
                  </a:lnTo>
                  <a:lnTo>
                    <a:pt x="77" y="1201"/>
                  </a:lnTo>
                  <a:lnTo>
                    <a:pt x="72" y="1202"/>
                  </a:lnTo>
                  <a:lnTo>
                    <a:pt x="60" y="1208"/>
                  </a:lnTo>
                  <a:lnTo>
                    <a:pt x="46" y="1218"/>
                  </a:lnTo>
                  <a:lnTo>
                    <a:pt x="33" y="1228"/>
                  </a:lnTo>
                  <a:lnTo>
                    <a:pt x="23" y="1238"/>
                  </a:lnTo>
                  <a:lnTo>
                    <a:pt x="20" y="1243"/>
                  </a:lnTo>
                  <a:lnTo>
                    <a:pt x="19" y="1247"/>
                  </a:lnTo>
                  <a:lnTo>
                    <a:pt x="17" y="1251"/>
                  </a:lnTo>
                  <a:lnTo>
                    <a:pt x="17" y="1253"/>
                  </a:lnTo>
                  <a:lnTo>
                    <a:pt x="20" y="1254"/>
                  </a:lnTo>
                  <a:lnTo>
                    <a:pt x="23" y="1254"/>
                  </a:lnTo>
                  <a:lnTo>
                    <a:pt x="27" y="1253"/>
                  </a:lnTo>
                  <a:lnTo>
                    <a:pt x="32" y="1252"/>
                  </a:lnTo>
                  <a:lnTo>
                    <a:pt x="45" y="1246"/>
                  </a:lnTo>
                  <a:lnTo>
                    <a:pt x="58" y="1237"/>
                  </a:lnTo>
                  <a:lnTo>
                    <a:pt x="71" y="1226"/>
                  </a:lnTo>
                  <a:lnTo>
                    <a:pt x="80" y="1216"/>
                  </a:lnTo>
                  <a:lnTo>
                    <a:pt x="84" y="1212"/>
                  </a:lnTo>
                  <a:lnTo>
                    <a:pt x="86" y="1207"/>
                  </a:lnTo>
                  <a:lnTo>
                    <a:pt x="88" y="1205"/>
                  </a:lnTo>
                  <a:lnTo>
                    <a:pt x="86" y="1201"/>
                  </a:lnTo>
                  <a:close/>
                  <a:moveTo>
                    <a:pt x="152" y="1169"/>
                  </a:moveTo>
                  <a:lnTo>
                    <a:pt x="165" y="1158"/>
                  </a:lnTo>
                  <a:lnTo>
                    <a:pt x="175" y="1148"/>
                  </a:lnTo>
                  <a:lnTo>
                    <a:pt x="179" y="1143"/>
                  </a:lnTo>
                  <a:lnTo>
                    <a:pt x="181" y="1138"/>
                  </a:lnTo>
                  <a:lnTo>
                    <a:pt x="183" y="1134"/>
                  </a:lnTo>
                  <a:lnTo>
                    <a:pt x="181" y="1132"/>
                  </a:lnTo>
                  <a:lnTo>
                    <a:pt x="179" y="1131"/>
                  </a:lnTo>
                  <a:lnTo>
                    <a:pt x="177" y="1130"/>
                  </a:lnTo>
                  <a:lnTo>
                    <a:pt x="172" y="1131"/>
                  </a:lnTo>
                  <a:lnTo>
                    <a:pt x="166" y="1133"/>
                  </a:lnTo>
                  <a:lnTo>
                    <a:pt x="153" y="1139"/>
                  </a:lnTo>
                  <a:lnTo>
                    <a:pt x="139" y="1149"/>
                  </a:lnTo>
                  <a:lnTo>
                    <a:pt x="126" y="1159"/>
                  </a:lnTo>
                  <a:lnTo>
                    <a:pt x="115" y="1170"/>
                  </a:lnTo>
                  <a:lnTo>
                    <a:pt x="111" y="1175"/>
                  </a:lnTo>
                  <a:lnTo>
                    <a:pt x="109" y="1180"/>
                  </a:lnTo>
                  <a:lnTo>
                    <a:pt x="108" y="1183"/>
                  </a:lnTo>
                  <a:lnTo>
                    <a:pt x="109" y="1186"/>
                  </a:lnTo>
                  <a:lnTo>
                    <a:pt x="111" y="1187"/>
                  </a:lnTo>
                  <a:lnTo>
                    <a:pt x="114" y="1187"/>
                  </a:lnTo>
                  <a:lnTo>
                    <a:pt x="118" y="1187"/>
                  </a:lnTo>
                  <a:lnTo>
                    <a:pt x="124" y="1184"/>
                  </a:lnTo>
                  <a:lnTo>
                    <a:pt x="136" y="1178"/>
                  </a:lnTo>
                  <a:lnTo>
                    <a:pt x="152" y="1169"/>
                  </a:lnTo>
                  <a:close/>
                  <a:moveTo>
                    <a:pt x="250" y="1099"/>
                  </a:moveTo>
                  <a:lnTo>
                    <a:pt x="265" y="1087"/>
                  </a:lnTo>
                  <a:lnTo>
                    <a:pt x="275" y="1076"/>
                  </a:lnTo>
                  <a:lnTo>
                    <a:pt x="279" y="1070"/>
                  </a:lnTo>
                  <a:lnTo>
                    <a:pt x="281" y="1067"/>
                  </a:lnTo>
                  <a:lnTo>
                    <a:pt x="282" y="1063"/>
                  </a:lnTo>
                  <a:lnTo>
                    <a:pt x="282" y="1060"/>
                  </a:lnTo>
                  <a:lnTo>
                    <a:pt x="280" y="1058"/>
                  </a:lnTo>
                  <a:lnTo>
                    <a:pt x="276" y="1058"/>
                  </a:lnTo>
                  <a:lnTo>
                    <a:pt x="272" y="1058"/>
                  </a:lnTo>
                  <a:lnTo>
                    <a:pt x="266" y="1061"/>
                  </a:lnTo>
                  <a:lnTo>
                    <a:pt x="253" y="1067"/>
                  </a:lnTo>
                  <a:lnTo>
                    <a:pt x="237" y="1077"/>
                  </a:lnTo>
                  <a:lnTo>
                    <a:pt x="223" y="1088"/>
                  </a:lnTo>
                  <a:lnTo>
                    <a:pt x="211" y="1100"/>
                  </a:lnTo>
                  <a:lnTo>
                    <a:pt x="208" y="1105"/>
                  </a:lnTo>
                  <a:lnTo>
                    <a:pt x="205" y="1108"/>
                  </a:lnTo>
                  <a:lnTo>
                    <a:pt x="204" y="1112"/>
                  </a:lnTo>
                  <a:lnTo>
                    <a:pt x="205" y="1115"/>
                  </a:lnTo>
                  <a:lnTo>
                    <a:pt x="208" y="1117"/>
                  </a:lnTo>
                  <a:lnTo>
                    <a:pt x="211" y="1117"/>
                  </a:lnTo>
                  <a:lnTo>
                    <a:pt x="216" y="1117"/>
                  </a:lnTo>
                  <a:lnTo>
                    <a:pt x="221" y="1114"/>
                  </a:lnTo>
                  <a:lnTo>
                    <a:pt x="235" y="1108"/>
                  </a:lnTo>
                  <a:lnTo>
                    <a:pt x="250" y="1099"/>
                  </a:lnTo>
                  <a:close/>
                  <a:moveTo>
                    <a:pt x="93" y="1283"/>
                  </a:moveTo>
                  <a:lnTo>
                    <a:pt x="105" y="1272"/>
                  </a:lnTo>
                  <a:lnTo>
                    <a:pt x="115" y="1263"/>
                  </a:lnTo>
                  <a:lnTo>
                    <a:pt x="118" y="1258"/>
                  </a:lnTo>
                  <a:lnTo>
                    <a:pt x="120" y="1254"/>
                  </a:lnTo>
                  <a:lnTo>
                    <a:pt x="121" y="1251"/>
                  </a:lnTo>
                  <a:lnTo>
                    <a:pt x="121" y="1249"/>
                  </a:lnTo>
                  <a:lnTo>
                    <a:pt x="118" y="1247"/>
                  </a:lnTo>
                  <a:lnTo>
                    <a:pt x="116" y="1246"/>
                  </a:lnTo>
                  <a:lnTo>
                    <a:pt x="111" y="1247"/>
                  </a:lnTo>
                  <a:lnTo>
                    <a:pt x="107" y="1249"/>
                  </a:lnTo>
                  <a:lnTo>
                    <a:pt x="95" y="1254"/>
                  </a:lnTo>
                  <a:lnTo>
                    <a:pt x="82" y="1263"/>
                  </a:lnTo>
                  <a:lnTo>
                    <a:pt x="69" y="1274"/>
                  </a:lnTo>
                  <a:lnTo>
                    <a:pt x="60" y="1283"/>
                  </a:lnTo>
                  <a:lnTo>
                    <a:pt x="57" y="1288"/>
                  </a:lnTo>
                  <a:lnTo>
                    <a:pt x="54" y="1291"/>
                  </a:lnTo>
                  <a:lnTo>
                    <a:pt x="54" y="1295"/>
                  </a:lnTo>
                  <a:lnTo>
                    <a:pt x="54" y="1297"/>
                  </a:lnTo>
                  <a:lnTo>
                    <a:pt x="57" y="1298"/>
                  </a:lnTo>
                  <a:lnTo>
                    <a:pt x="59" y="1300"/>
                  </a:lnTo>
                  <a:lnTo>
                    <a:pt x="64" y="1298"/>
                  </a:lnTo>
                  <a:lnTo>
                    <a:pt x="69" y="1297"/>
                  </a:lnTo>
                  <a:lnTo>
                    <a:pt x="80" y="1291"/>
                  </a:lnTo>
                  <a:lnTo>
                    <a:pt x="93" y="1283"/>
                  </a:lnTo>
                  <a:close/>
                  <a:moveTo>
                    <a:pt x="211" y="1182"/>
                  </a:moveTo>
                  <a:lnTo>
                    <a:pt x="210" y="1180"/>
                  </a:lnTo>
                  <a:lnTo>
                    <a:pt x="206" y="1180"/>
                  </a:lnTo>
                  <a:lnTo>
                    <a:pt x="202" y="1181"/>
                  </a:lnTo>
                  <a:lnTo>
                    <a:pt x="197" y="1182"/>
                  </a:lnTo>
                  <a:lnTo>
                    <a:pt x="185" y="1188"/>
                  </a:lnTo>
                  <a:lnTo>
                    <a:pt x="171" y="1196"/>
                  </a:lnTo>
                  <a:lnTo>
                    <a:pt x="158" y="1208"/>
                  </a:lnTo>
                  <a:lnTo>
                    <a:pt x="147" y="1218"/>
                  </a:lnTo>
                  <a:lnTo>
                    <a:pt x="145" y="1222"/>
                  </a:lnTo>
                  <a:lnTo>
                    <a:pt x="142" y="1227"/>
                  </a:lnTo>
                  <a:lnTo>
                    <a:pt x="141" y="1230"/>
                  </a:lnTo>
                  <a:lnTo>
                    <a:pt x="142" y="1233"/>
                  </a:lnTo>
                  <a:lnTo>
                    <a:pt x="143" y="1234"/>
                  </a:lnTo>
                  <a:lnTo>
                    <a:pt x="147" y="1234"/>
                  </a:lnTo>
                  <a:lnTo>
                    <a:pt x="152" y="1234"/>
                  </a:lnTo>
                  <a:lnTo>
                    <a:pt x="156" y="1232"/>
                  </a:lnTo>
                  <a:lnTo>
                    <a:pt x="168" y="1226"/>
                  </a:lnTo>
                  <a:lnTo>
                    <a:pt x="183" y="1218"/>
                  </a:lnTo>
                  <a:lnTo>
                    <a:pt x="196" y="1207"/>
                  </a:lnTo>
                  <a:lnTo>
                    <a:pt x="205" y="1196"/>
                  </a:lnTo>
                  <a:lnTo>
                    <a:pt x="209" y="1192"/>
                  </a:lnTo>
                  <a:lnTo>
                    <a:pt x="211" y="1188"/>
                  </a:lnTo>
                  <a:lnTo>
                    <a:pt x="212" y="1184"/>
                  </a:lnTo>
                  <a:lnTo>
                    <a:pt x="211" y="1182"/>
                  </a:lnTo>
                  <a:close/>
                  <a:moveTo>
                    <a:pt x="278" y="1150"/>
                  </a:moveTo>
                  <a:lnTo>
                    <a:pt x="292" y="1138"/>
                  </a:lnTo>
                  <a:lnTo>
                    <a:pt x="301" y="1127"/>
                  </a:lnTo>
                  <a:lnTo>
                    <a:pt x="305" y="1123"/>
                  </a:lnTo>
                  <a:lnTo>
                    <a:pt x="307" y="1119"/>
                  </a:lnTo>
                  <a:lnTo>
                    <a:pt x="308" y="1115"/>
                  </a:lnTo>
                  <a:lnTo>
                    <a:pt x="308" y="1112"/>
                  </a:lnTo>
                  <a:lnTo>
                    <a:pt x="306" y="1111"/>
                  </a:lnTo>
                  <a:lnTo>
                    <a:pt x="303" y="1111"/>
                  </a:lnTo>
                  <a:lnTo>
                    <a:pt x="298" y="1111"/>
                  </a:lnTo>
                  <a:lnTo>
                    <a:pt x="293" y="1113"/>
                  </a:lnTo>
                  <a:lnTo>
                    <a:pt x="279" y="1119"/>
                  </a:lnTo>
                  <a:lnTo>
                    <a:pt x="265" y="1129"/>
                  </a:lnTo>
                  <a:lnTo>
                    <a:pt x="250" y="1139"/>
                  </a:lnTo>
                  <a:lnTo>
                    <a:pt x="240" y="1150"/>
                  </a:lnTo>
                  <a:lnTo>
                    <a:pt x="237" y="1155"/>
                  </a:lnTo>
                  <a:lnTo>
                    <a:pt x="235" y="1159"/>
                  </a:lnTo>
                  <a:lnTo>
                    <a:pt x="234" y="1163"/>
                  </a:lnTo>
                  <a:lnTo>
                    <a:pt x="234" y="1165"/>
                  </a:lnTo>
                  <a:lnTo>
                    <a:pt x="236" y="1167"/>
                  </a:lnTo>
                  <a:lnTo>
                    <a:pt x="240" y="1168"/>
                  </a:lnTo>
                  <a:lnTo>
                    <a:pt x="244" y="1167"/>
                  </a:lnTo>
                  <a:lnTo>
                    <a:pt x="249" y="1165"/>
                  </a:lnTo>
                  <a:lnTo>
                    <a:pt x="262" y="1159"/>
                  </a:lnTo>
                  <a:lnTo>
                    <a:pt x="278" y="1150"/>
                  </a:lnTo>
                  <a:close/>
                  <a:moveTo>
                    <a:pt x="77" y="1357"/>
                  </a:moveTo>
                  <a:lnTo>
                    <a:pt x="76" y="1355"/>
                  </a:lnTo>
                  <a:lnTo>
                    <a:pt x="72" y="1354"/>
                  </a:lnTo>
                  <a:lnTo>
                    <a:pt x="69" y="1355"/>
                  </a:lnTo>
                  <a:lnTo>
                    <a:pt x="65" y="1357"/>
                  </a:lnTo>
                  <a:lnTo>
                    <a:pt x="53" y="1363"/>
                  </a:lnTo>
                  <a:lnTo>
                    <a:pt x="41" y="1370"/>
                  </a:lnTo>
                  <a:lnTo>
                    <a:pt x="31" y="1379"/>
                  </a:lnTo>
                  <a:lnTo>
                    <a:pt x="22" y="1389"/>
                  </a:lnTo>
                  <a:lnTo>
                    <a:pt x="20" y="1394"/>
                  </a:lnTo>
                  <a:lnTo>
                    <a:pt x="17" y="1397"/>
                  </a:lnTo>
                  <a:lnTo>
                    <a:pt x="17" y="1399"/>
                  </a:lnTo>
                  <a:lnTo>
                    <a:pt x="17" y="1402"/>
                  </a:lnTo>
                  <a:lnTo>
                    <a:pt x="20" y="1403"/>
                  </a:lnTo>
                  <a:lnTo>
                    <a:pt x="22" y="1404"/>
                  </a:lnTo>
                  <a:lnTo>
                    <a:pt x="26" y="1403"/>
                  </a:lnTo>
                  <a:lnTo>
                    <a:pt x="31" y="1402"/>
                  </a:lnTo>
                  <a:lnTo>
                    <a:pt x="41" y="1397"/>
                  </a:lnTo>
                  <a:lnTo>
                    <a:pt x="53" y="1389"/>
                  </a:lnTo>
                  <a:lnTo>
                    <a:pt x="64" y="1379"/>
                  </a:lnTo>
                  <a:lnTo>
                    <a:pt x="72" y="1370"/>
                  </a:lnTo>
                  <a:lnTo>
                    <a:pt x="76" y="1366"/>
                  </a:lnTo>
                  <a:lnTo>
                    <a:pt x="77" y="1361"/>
                  </a:lnTo>
                  <a:lnTo>
                    <a:pt x="78" y="1359"/>
                  </a:lnTo>
                  <a:lnTo>
                    <a:pt x="77" y="1357"/>
                  </a:lnTo>
                  <a:close/>
                  <a:moveTo>
                    <a:pt x="134" y="1328"/>
                  </a:moveTo>
                  <a:lnTo>
                    <a:pt x="146" y="1319"/>
                  </a:lnTo>
                  <a:lnTo>
                    <a:pt x="154" y="1309"/>
                  </a:lnTo>
                  <a:lnTo>
                    <a:pt x="158" y="1304"/>
                  </a:lnTo>
                  <a:lnTo>
                    <a:pt x="160" y="1301"/>
                  </a:lnTo>
                  <a:lnTo>
                    <a:pt x="160" y="1297"/>
                  </a:lnTo>
                  <a:lnTo>
                    <a:pt x="160" y="1295"/>
                  </a:lnTo>
                  <a:lnTo>
                    <a:pt x="158" y="1294"/>
                  </a:lnTo>
                  <a:lnTo>
                    <a:pt x="155" y="1293"/>
                  </a:lnTo>
                  <a:lnTo>
                    <a:pt x="150" y="1294"/>
                  </a:lnTo>
                  <a:lnTo>
                    <a:pt x="146" y="1295"/>
                  </a:lnTo>
                  <a:lnTo>
                    <a:pt x="135" y="1301"/>
                  </a:lnTo>
                  <a:lnTo>
                    <a:pt x="122" y="1309"/>
                  </a:lnTo>
                  <a:lnTo>
                    <a:pt x="110" y="1319"/>
                  </a:lnTo>
                  <a:lnTo>
                    <a:pt x="102" y="1328"/>
                  </a:lnTo>
                  <a:lnTo>
                    <a:pt x="98" y="1333"/>
                  </a:lnTo>
                  <a:lnTo>
                    <a:pt x="97" y="1336"/>
                  </a:lnTo>
                  <a:lnTo>
                    <a:pt x="96" y="1340"/>
                  </a:lnTo>
                  <a:lnTo>
                    <a:pt x="97" y="1342"/>
                  </a:lnTo>
                  <a:lnTo>
                    <a:pt x="98" y="1344"/>
                  </a:lnTo>
                  <a:lnTo>
                    <a:pt x="102" y="1344"/>
                  </a:lnTo>
                  <a:lnTo>
                    <a:pt x="105" y="1344"/>
                  </a:lnTo>
                  <a:lnTo>
                    <a:pt x="110" y="1342"/>
                  </a:lnTo>
                  <a:lnTo>
                    <a:pt x="121" y="1336"/>
                  </a:lnTo>
                  <a:lnTo>
                    <a:pt x="134" y="1328"/>
                  </a:lnTo>
                  <a:close/>
                  <a:moveTo>
                    <a:pt x="219" y="1265"/>
                  </a:moveTo>
                  <a:lnTo>
                    <a:pt x="232" y="1254"/>
                  </a:lnTo>
                  <a:lnTo>
                    <a:pt x="242" y="1245"/>
                  </a:lnTo>
                  <a:lnTo>
                    <a:pt x="244" y="1240"/>
                  </a:lnTo>
                  <a:lnTo>
                    <a:pt x="247" y="1237"/>
                  </a:lnTo>
                  <a:lnTo>
                    <a:pt x="248" y="1233"/>
                  </a:lnTo>
                  <a:lnTo>
                    <a:pt x="247" y="1231"/>
                  </a:lnTo>
                  <a:lnTo>
                    <a:pt x="246" y="1230"/>
                  </a:lnTo>
                  <a:lnTo>
                    <a:pt x="242" y="1228"/>
                  </a:lnTo>
                  <a:lnTo>
                    <a:pt x="237" y="1230"/>
                  </a:lnTo>
                  <a:lnTo>
                    <a:pt x="232" y="1231"/>
                  </a:lnTo>
                  <a:lnTo>
                    <a:pt x="221" y="1237"/>
                  </a:lnTo>
                  <a:lnTo>
                    <a:pt x="208" y="1245"/>
                  </a:lnTo>
                  <a:lnTo>
                    <a:pt x="194" y="1256"/>
                  </a:lnTo>
                  <a:lnTo>
                    <a:pt x="185" y="1265"/>
                  </a:lnTo>
                  <a:lnTo>
                    <a:pt x="183" y="1270"/>
                  </a:lnTo>
                  <a:lnTo>
                    <a:pt x="180" y="1274"/>
                  </a:lnTo>
                  <a:lnTo>
                    <a:pt x="179" y="1277"/>
                  </a:lnTo>
                  <a:lnTo>
                    <a:pt x="180" y="1279"/>
                  </a:lnTo>
                  <a:lnTo>
                    <a:pt x="183" y="1282"/>
                  </a:lnTo>
                  <a:lnTo>
                    <a:pt x="185" y="1282"/>
                  </a:lnTo>
                  <a:lnTo>
                    <a:pt x="190" y="1282"/>
                  </a:lnTo>
                  <a:lnTo>
                    <a:pt x="194" y="1279"/>
                  </a:lnTo>
                  <a:lnTo>
                    <a:pt x="206" y="1274"/>
                  </a:lnTo>
                  <a:lnTo>
                    <a:pt x="219" y="1265"/>
                  </a:lnTo>
                  <a:close/>
                  <a:moveTo>
                    <a:pt x="339" y="1164"/>
                  </a:moveTo>
                  <a:lnTo>
                    <a:pt x="337" y="1163"/>
                  </a:lnTo>
                  <a:lnTo>
                    <a:pt x="335" y="1162"/>
                  </a:lnTo>
                  <a:lnTo>
                    <a:pt x="330" y="1163"/>
                  </a:lnTo>
                  <a:lnTo>
                    <a:pt x="324" y="1164"/>
                  </a:lnTo>
                  <a:lnTo>
                    <a:pt x="312" y="1170"/>
                  </a:lnTo>
                  <a:lnTo>
                    <a:pt x="298" y="1178"/>
                  </a:lnTo>
                  <a:lnTo>
                    <a:pt x="284" y="1189"/>
                  </a:lnTo>
                  <a:lnTo>
                    <a:pt x="274" y="1200"/>
                  </a:lnTo>
                  <a:lnTo>
                    <a:pt x="270" y="1205"/>
                  </a:lnTo>
                  <a:lnTo>
                    <a:pt x="269" y="1209"/>
                  </a:lnTo>
                  <a:lnTo>
                    <a:pt x="268" y="1213"/>
                  </a:lnTo>
                  <a:lnTo>
                    <a:pt x="268" y="1215"/>
                  </a:lnTo>
                  <a:lnTo>
                    <a:pt x="270" y="1216"/>
                  </a:lnTo>
                  <a:lnTo>
                    <a:pt x="274" y="1218"/>
                  </a:lnTo>
                  <a:lnTo>
                    <a:pt x="279" y="1216"/>
                  </a:lnTo>
                  <a:lnTo>
                    <a:pt x="284" y="1215"/>
                  </a:lnTo>
                  <a:lnTo>
                    <a:pt x="297" y="1209"/>
                  </a:lnTo>
                  <a:lnTo>
                    <a:pt x="311" y="1200"/>
                  </a:lnTo>
                  <a:lnTo>
                    <a:pt x="324" y="1189"/>
                  </a:lnTo>
                  <a:lnTo>
                    <a:pt x="333" y="1178"/>
                  </a:lnTo>
                  <a:lnTo>
                    <a:pt x="337" y="1175"/>
                  </a:lnTo>
                  <a:lnTo>
                    <a:pt x="339" y="1170"/>
                  </a:lnTo>
                  <a:lnTo>
                    <a:pt x="341" y="1167"/>
                  </a:lnTo>
                  <a:lnTo>
                    <a:pt x="339" y="1164"/>
                  </a:lnTo>
                  <a:close/>
                  <a:moveTo>
                    <a:pt x="124" y="1401"/>
                  </a:moveTo>
                  <a:lnTo>
                    <a:pt x="123" y="1399"/>
                  </a:lnTo>
                  <a:lnTo>
                    <a:pt x="121" y="1399"/>
                  </a:lnTo>
                  <a:lnTo>
                    <a:pt x="117" y="1399"/>
                  </a:lnTo>
                  <a:lnTo>
                    <a:pt x="112" y="1401"/>
                  </a:lnTo>
                  <a:lnTo>
                    <a:pt x="102" y="1405"/>
                  </a:lnTo>
                  <a:lnTo>
                    <a:pt x="91" y="1414"/>
                  </a:lnTo>
                  <a:lnTo>
                    <a:pt x="80" y="1422"/>
                  </a:lnTo>
                  <a:lnTo>
                    <a:pt x="72" y="1432"/>
                  </a:lnTo>
                  <a:lnTo>
                    <a:pt x="70" y="1435"/>
                  </a:lnTo>
                  <a:lnTo>
                    <a:pt x="67" y="1439"/>
                  </a:lnTo>
                  <a:lnTo>
                    <a:pt x="67" y="1442"/>
                  </a:lnTo>
                  <a:lnTo>
                    <a:pt x="67" y="1445"/>
                  </a:lnTo>
                  <a:lnTo>
                    <a:pt x="70" y="1446"/>
                  </a:lnTo>
                  <a:lnTo>
                    <a:pt x="72" y="1446"/>
                  </a:lnTo>
                  <a:lnTo>
                    <a:pt x="76" y="1446"/>
                  </a:lnTo>
                  <a:lnTo>
                    <a:pt x="80" y="1445"/>
                  </a:lnTo>
                  <a:lnTo>
                    <a:pt x="91" y="1440"/>
                  </a:lnTo>
                  <a:lnTo>
                    <a:pt x="102" y="1432"/>
                  </a:lnTo>
                  <a:lnTo>
                    <a:pt x="112" y="1422"/>
                  </a:lnTo>
                  <a:lnTo>
                    <a:pt x="121" y="1414"/>
                  </a:lnTo>
                  <a:lnTo>
                    <a:pt x="123" y="1410"/>
                  </a:lnTo>
                  <a:lnTo>
                    <a:pt x="124" y="1407"/>
                  </a:lnTo>
                  <a:lnTo>
                    <a:pt x="126" y="1403"/>
                  </a:lnTo>
                  <a:lnTo>
                    <a:pt x="124" y="1401"/>
                  </a:lnTo>
                  <a:close/>
                  <a:moveTo>
                    <a:pt x="204" y="1341"/>
                  </a:moveTo>
                  <a:lnTo>
                    <a:pt x="203" y="1340"/>
                  </a:lnTo>
                  <a:lnTo>
                    <a:pt x="199" y="1340"/>
                  </a:lnTo>
                  <a:lnTo>
                    <a:pt x="196" y="1340"/>
                  </a:lnTo>
                  <a:lnTo>
                    <a:pt x="191" y="1341"/>
                  </a:lnTo>
                  <a:lnTo>
                    <a:pt x="180" y="1346"/>
                  </a:lnTo>
                  <a:lnTo>
                    <a:pt x="167" y="1354"/>
                  </a:lnTo>
                  <a:lnTo>
                    <a:pt x="156" y="1364"/>
                  </a:lnTo>
                  <a:lnTo>
                    <a:pt x="148" y="1373"/>
                  </a:lnTo>
                  <a:lnTo>
                    <a:pt x="146" y="1378"/>
                  </a:lnTo>
                  <a:lnTo>
                    <a:pt x="143" y="1382"/>
                  </a:lnTo>
                  <a:lnTo>
                    <a:pt x="142" y="1384"/>
                  </a:lnTo>
                  <a:lnTo>
                    <a:pt x="143" y="1386"/>
                  </a:lnTo>
                  <a:lnTo>
                    <a:pt x="146" y="1389"/>
                  </a:lnTo>
                  <a:lnTo>
                    <a:pt x="148" y="1389"/>
                  </a:lnTo>
                  <a:lnTo>
                    <a:pt x="152" y="1389"/>
                  </a:lnTo>
                  <a:lnTo>
                    <a:pt x="156" y="1388"/>
                  </a:lnTo>
                  <a:lnTo>
                    <a:pt x="167" y="1382"/>
                  </a:lnTo>
                  <a:lnTo>
                    <a:pt x="180" y="1373"/>
                  </a:lnTo>
                  <a:lnTo>
                    <a:pt x="191" y="1364"/>
                  </a:lnTo>
                  <a:lnTo>
                    <a:pt x="199" y="1354"/>
                  </a:lnTo>
                  <a:lnTo>
                    <a:pt x="203" y="1351"/>
                  </a:lnTo>
                  <a:lnTo>
                    <a:pt x="204" y="1347"/>
                  </a:lnTo>
                  <a:lnTo>
                    <a:pt x="205" y="1344"/>
                  </a:lnTo>
                  <a:lnTo>
                    <a:pt x="204" y="1341"/>
                  </a:lnTo>
                  <a:close/>
                  <a:moveTo>
                    <a:pt x="262" y="1314"/>
                  </a:moveTo>
                  <a:lnTo>
                    <a:pt x="274" y="1303"/>
                  </a:lnTo>
                  <a:lnTo>
                    <a:pt x="282" y="1294"/>
                  </a:lnTo>
                  <a:lnTo>
                    <a:pt x="286" y="1289"/>
                  </a:lnTo>
                  <a:lnTo>
                    <a:pt x="288" y="1285"/>
                  </a:lnTo>
                  <a:lnTo>
                    <a:pt x="288" y="1282"/>
                  </a:lnTo>
                  <a:lnTo>
                    <a:pt x="288" y="1279"/>
                  </a:lnTo>
                  <a:lnTo>
                    <a:pt x="286" y="1278"/>
                  </a:lnTo>
                  <a:lnTo>
                    <a:pt x="282" y="1278"/>
                  </a:lnTo>
                  <a:lnTo>
                    <a:pt x="279" y="1278"/>
                  </a:lnTo>
                  <a:lnTo>
                    <a:pt x="274" y="1279"/>
                  </a:lnTo>
                  <a:lnTo>
                    <a:pt x="262" y="1285"/>
                  </a:lnTo>
                  <a:lnTo>
                    <a:pt x="249" y="1294"/>
                  </a:lnTo>
                  <a:lnTo>
                    <a:pt x="237" y="1303"/>
                  </a:lnTo>
                  <a:lnTo>
                    <a:pt x="229" y="1313"/>
                  </a:lnTo>
                  <a:lnTo>
                    <a:pt x="225" y="1317"/>
                  </a:lnTo>
                  <a:lnTo>
                    <a:pt x="224" y="1321"/>
                  </a:lnTo>
                  <a:lnTo>
                    <a:pt x="223" y="1325"/>
                  </a:lnTo>
                  <a:lnTo>
                    <a:pt x="224" y="1327"/>
                  </a:lnTo>
                  <a:lnTo>
                    <a:pt x="225" y="1328"/>
                  </a:lnTo>
                  <a:lnTo>
                    <a:pt x="229" y="1329"/>
                  </a:lnTo>
                  <a:lnTo>
                    <a:pt x="232" y="1328"/>
                  </a:lnTo>
                  <a:lnTo>
                    <a:pt x="237" y="1327"/>
                  </a:lnTo>
                  <a:lnTo>
                    <a:pt x="249" y="1322"/>
                  </a:lnTo>
                  <a:lnTo>
                    <a:pt x="262" y="1314"/>
                  </a:lnTo>
                  <a:close/>
                  <a:moveTo>
                    <a:pt x="349" y="1251"/>
                  </a:moveTo>
                  <a:lnTo>
                    <a:pt x="362" y="1240"/>
                  </a:lnTo>
                  <a:lnTo>
                    <a:pt x="371" y="1231"/>
                  </a:lnTo>
                  <a:lnTo>
                    <a:pt x="374" y="1226"/>
                  </a:lnTo>
                  <a:lnTo>
                    <a:pt x="376" y="1221"/>
                  </a:lnTo>
                  <a:lnTo>
                    <a:pt x="377" y="1219"/>
                  </a:lnTo>
                  <a:lnTo>
                    <a:pt x="376" y="1215"/>
                  </a:lnTo>
                  <a:lnTo>
                    <a:pt x="375" y="1214"/>
                  </a:lnTo>
                  <a:lnTo>
                    <a:pt x="371" y="1213"/>
                  </a:lnTo>
                  <a:lnTo>
                    <a:pt x="367" y="1214"/>
                  </a:lnTo>
                  <a:lnTo>
                    <a:pt x="362" y="1215"/>
                  </a:lnTo>
                  <a:lnTo>
                    <a:pt x="350" y="1221"/>
                  </a:lnTo>
                  <a:lnTo>
                    <a:pt x="336" y="1230"/>
                  </a:lnTo>
                  <a:lnTo>
                    <a:pt x="323" y="1240"/>
                  </a:lnTo>
                  <a:lnTo>
                    <a:pt x="313" y="1250"/>
                  </a:lnTo>
                  <a:lnTo>
                    <a:pt x="311" y="1254"/>
                  </a:lnTo>
                  <a:lnTo>
                    <a:pt x="308" y="1258"/>
                  </a:lnTo>
                  <a:lnTo>
                    <a:pt x="307" y="1262"/>
                  </a:lnTo>
                  <a:lnTo>
                    <a:pt x="308" y="1265"/>
                  </a:lnTo>
                  <a:lnTo>
                    <a:pt x="311" y="1266"/>
                  </a:lnTo>
                  <a:lnTo>
                    <a:pt x="313" y="1266"/>
                  </a:lnTo>
                  <a:lnTo>
                    <a:pt x="318" y="1266"/>
                  </a:lnTo>
                  <a:lnTo>
                    <a:pt x="323" y="1265"/>
                  </a:lnTo>
                  <a:lnTo>
                    <a:pt x="336" y="1259"/>
                  </a:lnTo>
                  <a:lnTo>
                    <a:pt x="349" y="1251"/>
                  </a:lnTo>
                  <a:close/>
                  <a:moveTo>
                    <a:pt x="85" y="1529"/>
                  </a:moveTo>
                  <a:lnTo>
                    <a:pt x="96" y="1521"/>
                  </a:lnTo>
                  <a:lnTo>
                    <a:pt x="103" y="1512"/>
                  </a:lnTo>
                  <a:lnTo>
                    <a:pt x="105" y="1509"/>
                  </a:lnTo>
                  <a:lnTo>
                    <a:pt x="107" y="1505"/>
                  </a:lnTo>
                  <a:lnTo>
                    <a:pt x="107" y="1502"/>
                  </a:lnTo>
                  <a:lnTo>
                    <a:pt x="107" y="1500"/>
                  </a:lnTo>
                  <a:lnTo>
                    <a:pt x="104" y="1498"/>
                  </a:lnTo>
                  <a:lnTo>
                    <a:pt x="102" y="1498"/>
                  </a:lnTo>
                  <a:lnTo>
                    <a:pt x="98" y="1498"/>
                  </a:lnTo>
                  <a:lnTo>
                    <a:pt x="95" y="1499"/>
                  </a:lnTo>
                  <a:lnTo>
                    <a:pt x="85" y="1504"/>
                  </a:lnTo>
                  <a:lnTo>
                    <a:pt x="74" y="1511"/>
                  </a:lnTo>
                  <a:lnTo>
                    <a:pt x="65" y="1519"/>
                  </a:lnTo>
                  <a:lnTo>
                    <a:pt x="58" y="1528"/>
                  </a:lnTo>
                  <a:lnTo>
                    <a:pt x="55" y="1531"/>
                  </a:lnTo>
                  <a:lnTo>
                    <a:pt x="54" y="1535"/>
                  </a:lnTo>
                  <a:lnTo>
                    <a:pt x="54" y="1537"/>
                  </a:lnTo>
                  <a:lnTo>
                    <a:pt x="54" y="1540"/>
                  </a:lnTo>
                  <a:lnTo>
                    <a:pt x="57" y="1541"/>
                  </a:lnTo>
                  <a:lnTo>
                    <a:pt x="59" y="1542"/>
                  </a:lnTo>
                  <a:lnTo>
                    <a:pt x="61" y="1542"/>
                  </a:lnTo>
                  <a:lnTo>
                    <a:pt x="66" y="1541"/>
                  </a:lnTo>
                  <a:lnTo>
                    <a:pt x="76" y="1536"/>
                  </a:lnTo>
                  <a:lnTo>
                    <a:pt x="85" y="1529"/>
                  </a:lnTo>
                  <a:close/>
                  <a:moveTo>
                    <a:pt x="178" y="1445"/>
                  </a:moveTo>
                  <a:lnTo>
                    <a:pt x="177" y="1443"/>
                  </a:lnTo>
                  <a:lnTo>
                    <a:pt x="173" y="1443"/>
                  </a:lnTo>
                  <a:lnTo>
                    <a:pt x="170" y="1443"/>
                  </a:lnTo>
                  <a:lnTo>
                    <a:pt x="166" y="1445"/>
                  </a:lnTo>
                  <a:lnTo>
                    <a:pt x="156" y="1449"/>
                  </a:lnTo>
                  <a:lnTo>
                    <a:pt x="145" y="1456"/>
                  </a:lnTo>
                  <a:lnTo>
                    <a:pt x="134" y="1466"/>
                  </a:lnTo>
                  <a:lnTo>
                    <a:pt x="127" y="1474"/>
                  </a:lnTo>
                  <a:lnTo>
                    <a:pt x="124" y="1478"/>
                  </a:lnTo>
                  <a:lnTo>
                    <a:pt x="123" y="1481"/>
                  </a:lnTo>
                  <a:lnTo>
                    <a:pt x="122" y="1485"/>
                  </a:lnTo>
                  <a:lnTo>
                    <a:pt x="123" y="1487"/>
                  </a:lnTo>
                  <a:lnTo>
                    <a:pt x="124" y="1489"/>
                  </a:lnTo>
                  <a:lnTo>
                    <a:pt x="128" y="1489"/>
                  </a:lnTo>
                  <a:lnTo>
                    <a:pt x="130" y="1489"/>
                  </a:lnTo>
                  <a:lnTo>
                    <a:pt x="135" y="1487"/>
                  </a:lnTo>
                  <a:lnTo>
                    <a:pt x="145" y="1483"/>
                  </a:lnTo>
                  <a:lnTo>
                    <a:pt x="156" y="1475"/>
                  </a:lnTo>
                  <a:lnTo>
                    <a:pt x="166" y="1466"/>
                  </a:lnTo>
                  <a:lnTo>
                    <a:pt x="174" y="1458"/>
                  </a:lnTo>
                  <a:lnTo>
                    <a:pt x="177" y="1454"/>
                  </a:lnTo>
                  <a:lnTo>
                    <a:pt x="178" y="1451"/>
                  </a:lnTo>
                  <a:lnTo>
                    <a:pt x="179" y="1447"/>
                  </a:lnTo>
                  <a:lnTo>
                    <a:pt x="178" y="1445"/>
                  </a:lnTo>
                  <a:close/>
                  <a:moveTo>
                    <a:pt x="254" y="1389"/>
                  </a:moveTo>
                  <a:lnTo>
                    <a:pt x="251" y="1386"/>
                  </a:lnTo>
                  <a:lnTo>
                    <a:pt x="249" y="1386"/>
                  </a:lnTo>
                  <a:lnTo>
                    <a:pt x="246" y="1386"/>
                  </a:lnTo>
                  <a:lnTo>
                    <a:pt x="241" y="1388"/>
                  </a:lnTo>
                  <a:lnTo>
                    <a:pt x="230" y="1392"/>
                  </a:lnTo>
                  <a:lnTo>
                    <a:pt x="218" y="1401"/>
                  </a:lnTo>
                  <a:lnTo>
                    <a:pt x="208" y="1409"/>
                  </a:lnTo>
                  <a:lnTo>
                    <a:pt x="200" y="1418"/>
                  </a:lnTo>
                  <a:lnTo>
                    <a:pt x="197" y="1423"/>
                  </a:lnTo>
                  <a:lnTo>
                    <a:pt x="196" y="1427"/>
                  </a:lnTo>
                  <a:lnTo>
                    <a:pt x="194" y="1429"/>
                  </a:lnTo>
                  <a:lnTo>
                    <a:pt x="196" y="1432"/>
                  </a:lnTo>
                  <a:lnTo>
                    <a:pt x="197" y="1433"/>
                  </a:lnTo>
                  <a:lnTo>
                    <a:pt x="200" y="1434"/>
                  </a:lnTo>
                  <a:lnTo>
                    <a:pt x="204" y="1434"/>
                  </a:lnTo>
                  <a:lnTo>
                    <a:pt x="209" y="1433"/>
                  </a:lnTo>
                  <a:lnTo>
                    <a:pt x="219" y="1427"/>
                  </a:lnTo>
                  <a:lnTo>
                    <a:pt x="231" y="1420"/>
                  </a:lnTo>
                  <a:lnTo>
                    <a:pt x="242" y="1410"/>
                  </a:lnTo>
                  <a:lnTo>
                    <a:pt x="249" y="1402"/>
                  </a:lnTo>
                  <a:lnTo>
                    <a:pt x="253" y="1397"/>
                  </a:lnTo>
                  <a:lnTo>
                    <a:pt x="254" y="1394"/>
                  </a:lnTo>
                  <a:lnTo>
                    <a:pt x="254" y="1391"/>
                  </a:lnTo>
                  <a:lnTo>
                    <a:pt x="254" y="1389"/>
                  </a:lnTo>
                  <a:close/>
                  <a:moveTo>
                    <a:pt x="335" y="1329"/>
                  </a:moveTo>
                  <a:lnTo>
                    <a:pt x="332" y="1327"/>
                  </a:lnTo>
                  <a:lnTo>
                    <a:pt x="329" y="1327"/>
                  </a:lnTo>
                  <a:lnTo>
                    <a:pt x="325" y="1327"/>
                  </a:lnTo>
                  <a:lnTo>
                    <a:pt x="320" y="1328"/>
                  </a:lnTo>
                  <a:lnTo>
                    <a:pt x="310" y="1334"/>
                  </a:lnTo>
                  <a:lnTo>
                    <a:pt x="297" y="1341"/>
                  </a:lnTo>
                  <a:lnTo>
                    <a:pt x="286" y="1351"/>
                  </a:lnTo>
                  <a:lnTo>
                    <a:pt x="276" y="1360"/>
                  </a:lnTo>
                  <a:lnTo>
                    <a:pt x="274" y="1365"/>
                  </a:lnTo>
                  <a:lnTo>
                    <a:pt x="273" y="1369"/>
                  </a:lnTo>
                  <a:lnTo>
                    <a:pt x="272" y="1372"/>
                  </a:lnTo>
                  <a:lnTo>
                    <a:pt x="273" y="1375"/>
                  </a:lnTo>
                  <a:lnTo>
                    <a:pt x="274" y="1376"/>
                  </a:lnTo>
                  <a:lnTo>
                    <a:pt x="278" y="1377"/>
                  </a:lnTo>
                  <a:lnTo>
                    <a:pt x="281" y="1376"/>
                  </a:lnTo>
                  <a:lnTo>
                    <a:pt x="286" y="1375"/>
                  </a:lnTo>
                  <a:lnTo>
                    <a:pt x="297" y="1370"/>
                  </a:lnTo>
                  <a:lnTo>
                    <a:pt x="310" y="1361"/>
                  </a:lnTo>
                  <a:lnTo>
                    <a:pt x="322" y="1352"/>
                  </a:lnTo>
                  <a:lnTo>
                    <a:pt x="330" y="1342"/>
                  </a:lnTo>
                  <a:lnTo>
                    <a:pt x="332" y="1339"/>
                  </a:lnTo>
                  <a:lnTo>
                    <a:pt x="335" y="1335"/>
                  </a:lnTo>
                  <a:lnTo>
                    <a:pt x="335" y="1332"/>
                  </a:lnTo>
                  <a:lnTo>
                    <a:pt x="335" y="1329"/>
                  </a:lnTo>
                  <a:close/>
                  <a:moveTo>
                    <a:pt x="102" y="1593"/>
                  </a:moveTo>
                  <a:lnTo>
                    <a:pt x="101" y="1592"/>
                  </a:lnTo>
                  <a:lnTo>
                    <a:pt x="98" y="1591"/>
                  </a:lnTo>
                  <a:lnTo>
                    <a:pt x="95" y="1592"/>
                  </a:lnTo>
                  <a:lnTo>
                    <a:pt x="91" y="1592"/>
                  </a:lnTo>
                  <a:lnTo>
                    <a:pt x="83" y="1597"/>
                  </a:lnTo>
                  <a:lnTo>
                    <a:pt x="73" y="1603"/>
                  </a:lnTo>
                  <a:lnTo>
                    <a:pt x="65" y="1611"/>
                  </a:lnTo>
                  <a:lnTo>
                    <a:pt x="58" y="1618"/>
                  </a:lnTo>
                  <a:lnTo>
                    <a:pt x="55" y="1622"/>
                  </a:lnTo>
                  <a:lnTo>
                    <a:pt x="54" y="1625"/>
                  </a:lnTo>
                  <a:lnTo>
                    <a:pt x="54" y="1628"/>
                  </a:lnTo>
                  <a:lnTo>
                    <a:pt x="55" y="1630"/>
                  </a:lnTo>
                  <a:lnTo>
                    <a:pt x="57" y="1631"/>
                  </a:lnTo>
                  <a:lnTo>
                    <a:pt x="59" y="1632"/>
                  </a:lnTo>
                  <a:lnTo>
                    <a:pt x="61" y="1631"/>
                  </a:lnTo>
                  <a:lnTo>
                    <a:pt x="65" y="1630"/>
                  </a:lnTo>
                  <a:lnTo>
                    <a:pt x="74" y="1626"/>
                  </a:lnTo>
                  <a:lnTo>
                    <a:pt x="84" y="1619"/>
                  </a:lnTo>
                  <a:lnTo>
                    <a:pt x="92" y="1612"/>
                  </a:lnTo>
                  <a:lnTo>
                    <a:pt x="98" y="1604"/>
                  </a:lnTo>
                  <a:lnTo>
                    <a:pt x="101" y="1600"/>
                  </a:lnTo>
                  <a:lnTo>
                    <a:pt x="102" y="1598"/>
                  </a:lnTo>
                  <a:lnTo>
                    <a:pt x="103" y="1595"/>
                  </a:lnTo>
                  <a:lnTo>
                    <a:pt x="102" y="1593"/>
                  </a:lnTo>
                  <a:close/>
                  <a:moveTo>
                    <a:pt x="167" y="1542"/>
                  </a:moveTo>
                  <a:lnTo>
                    <a:pt x="166" y="1541"/>
                  </a:lnTo>
                  <a:lnTo>
                    <a:pt x="164" y="1541"/>
                  </a:lnTo>
                  <a:lnTo>
                    <a:pt x="160" y="1541"/>
                  </a:lnTo>
                  <a:lnTo>
                    <a:pt x="156" y="1542"/>
                  </a:lnTo>
                  <a:lnTo>
                    <a:pt x="147" y="1547"/>
                  </a:lnTo>
                  <a:lnTo>
                    <a:pt x="136" y="1553"/>
                  </a:lnTo>
                  <a:lnTo>
                    <a:pt x="128" y="1561"/>
                  </a:lnTo>
                  <a:lnTo>
                    <a:pt x="121" y="1569"/>
                  </a:lnTo>
                  <a:lnTo>
                    <a:pt x="118" y="1573"/>
                  </a:lnTo>
                  <a:lnTo>
                    <a:pt x="117" y="1576"/>
                  </a:lnTo>
                  <a:lnTo>
                    <a:pt x="116" y="1579"/>
                  </a:lnTo>
                  <a:lnTo>
                    <a:pt x="117" y="1581"/>
                  </a:lnTo>
                  <a:lnTo>
                    <a:pt x="118" y="1582"/>
                  </a:lnTo>
                  <a:lnTo>
                    <a:pt x="121" y="1584"/>
                  </a:lnTo>
                  <a:lnTo>
                    <a:pt x="124" y="1582"/>
                  </a:lnTo>
                  <a:lnTo>
                    <a:pt x="128" y="1581"/>
                  </a:lnTo>
                  <a:lnTo>
                    <a:pt x="137" y="1578"/>
                  </a:lnTo>
                  <a:lnTo>
                    <a:pt x="148" y="1571"/>
                  </a:lnTo>
                  <a:lnTo>
                    <a:pt x="156" y="1562"/>
                  </a:lnTo>
                  <a:lnTo>
                    <a:pt x="164" y="1554"/>
                  </a:lnTo>
                  <a:lnTo>
                    <a:pt x="166" y="1550"/>
                  </a:lnTo>
                  <a:lnTo>
                    <a:pt x="167" y="1548"/>
                  </a:lnTo>
                  <a:lnTo>
                    <a:pt x="167" y="1544"/>
                  </a:lnTo>
                  <a:lnTo>
                    <a:pt x="167" y="1542"/>
                  </a:lnTo>
                  <a:close/>
                  <a:moveTo>
                    <a:pt x="216" y="1519"/>
                  </a:moveTo>
                  <a:lnTo>
                    <a:pt x="225" y="1511"/>
                  </a:lnTo>
                  <a:lnTo>
                    <a:pt x="232" y="1503"/>
                  </a:lnTo>
                  <a:lnTo>
                    <a:pt x="235" y="1498"/>
                  </a:lnTo>
                  <a:lnTo>
                    <a:pt x="236" y="1496"/>
                  </a:lnTo>
                  <a:lnTo>
                    <a:pt x="236" y="1492"/>
                  </a:lnTo>
                  <a:lnTo>
                    <a:pt x="236" y="1490"/>
                  </a:lnTo>
                  <a:lnTo>
                    <a:pt x="234" y="1489"/>
                  </a:lnTo>
                  <a:lnTo>
                    <a:pt x="231" y="1489"/>
                  </a:lnTo>
                  <a:lnTo>
                    <a:pt x="228" y="1489"/>
                  </a:lnTo>
                  <a:lnTo>
                    <a:pt x="224" y="1490"/>
                  </a:lnTo>
                  <a:lnTo>
                    <a:pt x="215" y="1493"/>
                  </a:lnTo>
                  <a:lnTo>
                    <a:pt x="204" y="1500"/>
                  </a:lnTo>
                  <a:lnTo>
                    <a:pt x="194" y="1510"/>
                  </a:lnTo>
                  <a:lnTo>
                    <a:pt x="187" y="1518"/>
                  </a:lnTo>
                  <a:lnTo>
                    <a:pt x="185" y="1522"/>
                  </a:lnTo>
                  <a:lnTo>
                    <a:pt x="183" y="1525"/>
                  </a:lnTo>
                  <a:lnTo>
                    <a:pt x="183" y="1528"/>
                  </a:lnTo>
                  <a:lnTo>
                    <a:pt x="184" y="1530"/>
                  </a:lnTo>
                  <a:lnTo>
                    <a:pt x="185" y="1531"/>
                  </a:lnTo>
                  <a:lnTo>
                    <a:pt x="187" y="1533"/>
                  </a:lnTo>
                  <a:lnTo>
                    <a:pt x="191" y="1531"/>
                  </a:lnTo>
                  <a:lnTo>
                    <a:pt x="194" y="1531"/>
                  </a:lnTo>
                  <a:lnTo>
                    <a:pt x="205" y="1527"/>
                  </a:lnTo>
                  <a:lnTo>
                    <a:pt x="216" y="1519"/>
                  </a:lnTo>
                  <a:close/>
                  <a:moveTo>
                    <a:pt x="308" y="1435"/>
                  </a:moveTo>
                  <a:lnTo>
                    <a:pt x="307" y="1434"/>
                  </a:lnTo>
                  <a:lnTo>
                    <a:pt x="304" y="1434"/>
                  </a:lnTo>
                  <a:lnTo>
                    <a:pt x="300" y="1434"/>
                  </a:lnTo>
                  <a:lnTo>
                    <a:pt x="297" y="1435"/>
                  </a:lnTo>
                  <a:lnTo>
                    <a:pt x="286" y="1440"/>
                  </a:lnTo>
                  <a:lnTo>
                    <a:pt x="275" y="1447"/>
                  </a:lnTo>
                  <a:lnTo>
                    <a:pt x="265" y="1455"/>
                  </a:lnTo>
                  <a:lnTo>
                    <a:pt x="256" y="1465"/>
                  </a:lnTo>
                  <a:lnTo>
                    <a:pt x="254" y="1468"/>
                  </a:lnTo>
                  <a:lnTo>
                    <a:pt x="253" y="1472"/>
                  </a:lnTo>
                  <a:lnTo>
                    <a:pt x="253" y="1475"/>
                  </a:lnTo>
                  <a:lnTo>
                    <a:pt x="253" y="1477"/>
                  </a:lnTo>
                  <a:lnTo>
                    <a:pt x="255" y="1479"/>
                  </a:lnTo>
                  <a:lnTo>
                    <a:pt x="257" y="1479"/>
                  </a:lnTo>
                  <a:lnTo>
                    <a:pt x="261" y="1479"/>
                  </a:lnTo>
                  <a:lnTo>
                    <a:pt x="266" y="1478"/>
                  </a:lnTo>
                  <a:lnTo>
                    <a:pt x="275" y="1473"/>
                  </a:lnTo>
                  <a:lnTo>
                    <a:pt x="287" y="1466"/>
                  </a:lnTo>
                  <a:lnTo>
                    <a:pt x="297" y="1456"/>
                  </a:lnTo>
                  <a:lnTo>
                    <a:pt x="305" y="1448"/>
                  </a:lnTo>
                  <a:lnTo>
                    <a:pt x="307" y="1445"/>
                  </a:lnTo>
                  <a:lnTo>
                    <a:pt x="308" y="1441"/>
                  </a:lnTo>
                  <a:lnTo>
                    <a:pt x="310" y="1437"/>
                  </a:lnTo>
                  <a:lnTo>
                    <a:pt x="308" y="1435"/>
                  </a:lnTo>
                  <a:close/>
                  <a:moveTo>
                    <a:pt x="31" y="1735"/>
                  </a:moveTo>
                  <a:lnTo>
                    <a:pt x="23" y="1740"/>
                  </a:lnTo>
                  <a:lnTo>
                    <a:pt x="17" y="1748"/>
                  </a:lnTo>
                  <a:lnTo>
                    <a:pt x="16" y="1751"/>
                  </a:lnTo>
                  <a:lnTo>
                    <a:pt x="15" y="1754"/>
                  </a:lnTo>
                  <a:lnTo>
                    <a:pt x="15" y="1756"/>
                  </a:lnTo>
                  <a:lnTo>
                    <a:pt x="15" y="1758"/>
                  </a:lnTo>
                  <a:lnTo>
                    <a:pt x="16" y="1759"/>
                  </a:lnTo>
                  <a:lnTo>
                    <a:pt x="19" y="1759"/>
                  </a:lnTo>
                  <a:lnTo>
                    <a:pt x="21" y="1759"/>
                  </a:lnTo>
                  <a:lnTo>
                    <a:pt x="25" y="1758"/>
                  </a:lnTo>
                  <a:lnTo>
                    <a:pt x="32" y="1755"/>
                  </a:lnTo>
                  <a:lnTo>
                    <a:pt x="40" y="1749"/>
                  </a:lnTo>
                  <a:lnTo>
                    <a:pt x="47" y="1742"/>
                  </a:lnTo>
                  <a:lnTo>
                    <a:pt x="53" y="1736"/>
                  </a:lnTo>
                  <a:lnTo>
                    <a:pt x="54" y="1732"/>
                  </a:lnTo>
                  <a:lnTo>
                    <a:pt x="55" y="1730"/>
                  </a:lnTo>
                  <a:lnTo>
                    <a:pt x="57" y="1727"/>
                  </a:lnTo>
                  <a:lnTo>
                    <a:pt x="55" y="1725"/>
                  </a:lnTo>
                  <a:lnTo>
                    <a:pt x="54" y="1724"/>
                  </a:lnTo>
                  <a:lnTo>
                    <a:pt x="52" y="1724"/>
                  </a:lnTo>
                  <a:lnTo>
                    <a:pt x="50" y="1724"/>
                  </a:lnTo>
                  <a:lnTo>
                    <a:pt x="46" y="1725"/>
                  </a:lnTo>
                  <a:lnTo>
                    <a:pt x="39" y="1729"/>
                  </a:lnTo>
                  <a:lnTo>
                    <a:pt x="31" y="1735"/>
                  </a:lnTo>
                  <a:close/>
                  <a:moveTo>
                    <a:pt x="111" y="1681"/>
                  </a:moveTo>
                  <a:lnTo>
                    <a:pt x="110" y="1680"/>
                  </a:lnTo>
                  <a:lnTo>
                    <a:pt x="108" y="1679"/>
                  </a:lnTo>
                  <a:lnTo>
                    <a:pt x="105" y="1679"/>
                  </a:lnTo>
                  <a:lnTo>
                    <a:pt x="102" y="1680"/>
                  </a:lnTo>
                  <a:lnTo>
                    <a:pt x="93" y="1683"/>
                  </a:lnTo>
                  <a:lnTo>
                    <a:pt x="85" y="1689"/>
                  </a:lnTo>
                  <a:lnTo>
                    <a:pt x="77" y="1696"/>
                  </a:lnTo>
                  <a:lnTo>
                    <a:pt x="71" y="1704"/>
                  </a:lnTo>
                  <a:lnTo>
                    <a:pt x="70" y="1707"/>
                  </a:lnTo>
                  <a:lnTo>
                    <a:pt x="69" y="1711"/>
                  </a:lnTo>
                  <a:lnTo>
                    <a:pt x="69" y="1713"/>
                  </a:lnTo>
                  <a:lnTo>
                    <a:pt x="69" y="1714"/>
                  </a:lnTo>
                  <a:lnTo>
                    <a:pt x="70" y="1715"/>
                  </a:lnTo>
                  <a:lnTo>
                    <a:pt x="72" y="1717"/>
                  </a:lnTo>
                  <a:lnTo>
                    <a:pt x="76" y="1717"/>
                  </a:lnTo>
                  <a:lnTo>
                    <a:pt x="78" y="1715"/>
                  </a:lnTo>
                  <a:lnTo>
                    <a:pt x="86" y="1712"/>
                  </a:lnTo>
                  <a:lnTo>
                    <a:pt x="95" y="1706"/>
                  </a:lnTo>
                  <a:lnTo>
                    <a:pt x="103" y="1699"/>
                  </a:lnTo>
                  <a:lnTo>
                    <a:pt x="109" y="1692"/>
                  </a:lnTo>
                  <a:lnTo>
                    <a:pt x="110" y="1688"/>
                  </a:lnTo>
                  <a:lnTo>
                    <a:pt x="111" y="1685"/>
                  </a:lnTo>
                  <a:lnTo>
                    <a:pt x="112" y="1682"/>
                  </a:lnTo>
                  <a:lnTo>
                    <a:pt x="111" y="1681"/>
                  </a:lnTo>
                  <a:close/>
                  <a:moveTo>
                    <a:pt x="153" y="1661"/>
                  </a:moveTo>
                  <a:lnTo>
                    <a:pt x="161" y="1653"/>
                  </a:lnTo>
                  <a:lnTo>
                    <a:pt x="167" y="1645"/>
                  </a:lnTo>
                  <a:lnTo>
                    <a:pt x="170" y="1642"/>
                  </a:lnTo>
                  <a:lnTo>
                    <a:pt x="171" y="1639"/>
                  </a:lnTo>
                  <a:lnTo>
                    <a:pt x="171" y="1636"/>
                  </a:lnTo>
                  <a:lnTo>
                    <a:pt x="171" y="1635"/>
                  </a:lnTo>
                  <a:lnTo>
                    <a:pt x="170" y="1634"/>
                  </a:lnTo>
                  <a:lnTo>
                    <a:pt x="167" y="1632"/>
                  </a:lnTo>
                  <a:lnTo>
                    <a:pt x="164" y="1632"/>
                  </a:lnTo>
                  <a:lnTo>
                    <a:pt x="160" y="1634"/>
                  </a:lnTo>
                  <a:lnTo>
                    <a:pt x="152" y="1637"/>
                  </a:lnTo>
                  <a:lnTo>
                    <a:pt x="142" y="1644"/>
                  </a:lnTo>
                  <a:lnTo>
                    <a:pt x="134" y="1651"/>
                  </a:lnTo>
                  <a:lnTo>
                    <a:pt x="128" y="1658"/>
                  </a:lnTo>
                  <a:lnTo>
                    <a:pt x="127" y="1662"/>
                  </a:lnTo>
                  <a:lnTo>
                    <a:pt x="126" y="1666"/>
                  </a:lnTo>
                  <a:lnTo>
                    <a:pt x="124" y="1668"/>
                  </a:lnTo>
                  <a:lnTo>
                    <a:pt x="126" y="1670"/>
                  </a:lnTo>
                  <a:lnTo>
                    <a:pt x="127" y="1672"/>
                  </a:lnTo>
                  <a:lnTo>
                    <a:pt x="129" y="1672"/>
                  </a:lnTo>
                  <a:lnTo>
                    <a:pt x="131" y="1672"/>
                  </a:lnTo>
                  <a:lnTo>
                    <a:pt x="135" y="1670"/>
                  </a:lnTo>
                  <a:lnTo>
                    <a:pt x="143" y="1667"/>
                  </a:lnTo>
                  <a:lnTo>
                    <a:pt x="153" y="1661"/>
                  </a:lnTo>
                  <a:close/>
                  <a:moveTo>
                    <a:pt x="232" y="1586"/>
                  </a:moveTo>
                  <a:lnTo>
                    <a:pt x="231" y="1585"/>
                  </a:lnTo>
                  <a:lnTo>
                    <a:pt x="229" y="1584"/>
                  </a:lnTo>
                  <a:lnTo>
                    <a:pt x="225" y="1585"/>
                  </a:lnTo>
                  <a:lnTo>
                    <a:pt x="222" y="1585"/>
                  </a:lnTo>
                  <a:lnTo>
                    <a:pt x="213" y="1590"/>
                  </a:lnTo>
                  <a:lnTo>
                    <a:pt x="204" y="1595"/>
                  </a:lnTo>
                  <a:lnTo>
                    <a:pt x="194" y="1604"/>
                  </a:lnTo>
                  <a:lnTo>
                    <a:pt x="189" y="1611"/>
                  </a:lnTo>
                  <a:lnTo>
                    <a:pt x="186" y="1615"/>
                  </a:lnTo>
                  <a:lnTo>
                    <a:pt x="185" y="1618"/>
                  </a:lnTo>
                  <a:lnTo>
                    <a:pt x="185" y="1620"/>
                  </a:lnTo>
                  <a:lnTo>
                    <a:pt x="185" y="1623"/>
                  </a:lnTo>
                  <a:lnTo>
                    <a:pt x="186" y="1624"/>
                  </a:lnTo>
                  <a:lnTo>
                    <a:pt x="189" y="1625"/>
                  </a:lnTo>
                  <a:lnTo>
                    <a:pt x="192" y="1625"/>
                  </a:lnTo>
                  <a:lnTo>
                    <a:pt x="196" y="1624"/>
                  </a:lnTo>
                  <a:lnTo>
                    <a:pt x="205" y="1619"/>
                  </a:lnTo>
                  <a:lnTo>
                    <a:pt x="215" y="1613"/>
                  </a:lnTo>
                  <a:lnTo>
                    <a:pt x="223" y="1605"/>
                  </a:lnTo>
                  <a:lnTo>
                    <a:pt x="230" y="1598"/>
                  </a:lnTo>
                  <a:lnTo>
                    <a:pt x="232" y="1594"/>
                  </a:lnTo>
                  <a:lnTo>
                    <a:pt x="234" y="1591"/>
                  </a:lnTo>
                  <a:lnTo>
                    <a:pt x="234" y="1588"/>
                  </a:lnTo>
                  <a:lnTo>
                    <a:pt x="232" y="1586"/>
                  </a:lnTo>
                  <a:close/>
                  <a:moveTo>
                    <a:pt x="299" y="1536"/>
                  </a:moveTo>
                  <a:lnTo>
                    <a:pt x="298" y="1535"/>
                  </a:lnTo>
                  <a:lnTo>
                    <a:pt x="294" y="1534"/>
                  </a:lnTo>
                  <a:lnTo>
                    <a:pt x="292" y="1534"/>
                  </a:lnTo>
                  <a:lnTo>
                    <a:pt x="287" y="1535"/>
                  </a:lnTo>
                  <a:lnTo>
                    <a:pt x="279" y="1540"/>
                  </a:lnTo>
                  <a:lnTo>
                    <a:pt x="268" y="1546"/>
                  </a:lnTo>
                  <a:lnTo>
                    <a:pt x="259" y="1554"/>
                  </a:lnTo>
                  <a:lnTo>
                    <a:pt x="251" y="1562"/>
                  </a:lnTo>
                  <a:lnTo>
                    <a:pt x="249" y="1566"/>
                  </a:lnTo>
                  <a:lnTo>
                    <a:pt x="248" y="1569"/>
                  </a:lnTo>
                  <a:lnTo>
                    <a:pt x="248" y="1572"/>
                  </a:lnTo>
                  <a:lnTo>
                    <a:pt x="248" y="1574"/>
                  </a:lnTo>
                  <a:lnTo>
                    <a:pt x="250" y="1575"/>
                  </a:lnTo>
                  <a:lnTo>
                    <a:pt x="253" y="1576"/>
                  </a:lnTo>
                  <a:lnTo>
                    <a:pt x="256" y="1576"/>
                  </a:lnTo>
                  <a:lnTo>
                    <a:pt x="260" y="1575"/>
                  </a:lnTo>
                  <a:lnTo>
                    <a:pt x="269" y="1571"/>
                  </a:lnTo>
                  <a:lnTo>
                    <a:pt x="280" y="1565"/>
                  </a:lnTo>
                  <a:lnTo>
                    <a:pt x="288" y="1556"/>
                  </a:lnTo>
                  <a:lnTo>
                    <a:pt x="295" y="1548"/>
                  </a:lnTo>
                  <a:lnTo>
                    <a:pt x="298" y="1544"/>
                  </a:lnTo>
                  <a:lnTo>
                    <a:pt x="299" y="1541"/>
                  </a:lnTo>
                  <a:lnTo>
                    <a:pt x="300" y="1538"/>
                  </a:lnTo>
                  <a:lnTo>
                    <a:pt x="299" y="1536"/>
                  </a:lnTo>
                  <a:close/>
                  <a:moveTo>
                    <a:pt x="348" y="1514"/>
                  </a:moveTo>
                  <a:lnTo>
                    <a:pt x="358" y="1504"/>
                  </a:lnTo>
                  <a:lnTo>
                    <a:pt x="366" y="1496"/>
                  </a:lnTo>
                  <a:lnTo>
                    <a:pt x="368" y="1492"/>
                  </a:lnTo>
                  <a:lnTo>
                    <a:pt x="369" y="1489"/>
                  </a:lnTo>
                  <a:lnTo>
                    <a:pt x="369" y="1486"/>
                  </a:lnTo>
                  <a:lnTo>
                    <a:pt x="369" y="1484"/>
                  </a:lnTo>
                  <a:lnTo>
                    <a:pt x="367" y="1481"/>
                  </a:lnTo>
                  <a:lnTo>
                    <a:pt x="364" y="1481"/>
                  </a:lnTo>
                  <a:lnTo>
                    <a:pt x="361" y="1481"/>
                  </a:lnTo>
                  <a:lnTo>
                    <a:pt x="357" y="1483"/>
                  </a:lnTo>
                  <a:lnTo>
                    <a:pt x="347" y="1486"/>
                  </a:lnTo>
                  <a:lnTo>
                    <a:pt x="336" y="1493"/>
                  </a:lnTo>
                  <a:lnTo>
                    <a:pt x="326" y="1503"/>
                  </a:lnTo>
                  <a:lnTo>
                    <a:pt x="319" y="1511"/>
                  </a:lnTo>
                  <a:lnTo>
                    <a:pt x="317" y="1515"/>
                  </a:lnTo>
                  <a:lnTo>
                    <a:pt x="316" y="1518"/>
                  </a:lnTo>
                  <a:lnTo>
                    <a:pt x="314" y="1521"/>
                  </a:lnTo>
                  <a:lnTo>
                    <a:pt x="316" y="1523"/>
                  </a:lnTo>
                  <a:lnTo>
                    <a:pt x="317" y="1525"/>
                  </a:lnTo>
                  <a:lnTo>
                    <a:pt x="320" y="1525"/>
                  </a:lnTo>
                  <a:lnTo>
                    <a:pt x="324" y="1525"/>
                  </a:lnTo>
                  <a:lnTo>
                    <a:pt x="328" y="1524"/>
                  </a:lnTo>
                  <a:lnTo>
                    <a:pt x="337" y="1521"/>
                  </a:lnTo>
                  <a:lnTo>
                    <a:pt x="348" y="1514"/>
                  </a:lnTo>
                  <a:close/>
                  <a:moveTo>
                    <a:pt x="109" y="1771"/>
                  </a:moveTo>
                  <a:lnTo>
                    <a:pt x="102" y="1778"/>
                  </a:lnTo>
                  <a:lnTo>
                    <a:pt x="97" y="1786"/>
                  </a:lnTo>
                  <a:lnTo>
                    <a:pt x="95" y="1788"/>
                  </a:lnTo>
                  <a:lnTo>
                    <a:pt x="95" y="1790"/>
                  </a:lnTo>
                  <a:lnTo>
                    <a:pt x="93" y="1793"/>
                  </a:lnTo>
                  <a:lnTo>
                    <a:pt x="95" y="1795"/>
                  </a:lnTo>
                  <a:lnTo>
                    <a:pt x="96" y="1796"/>
                  </a:lnTo>
                  <a:lnTo>
                    <a:pt x="98" y="1796"/>
                  </a:lnTo>
                  <a:lnTo>
                    <a:pt x="101" y="1796"/>
                  </a:lnTo>
                  <a:lnTo>
                    <a:pt x="103" y="1796"/>
                  </a:lnTo>
                  <a:lnTo>
                    <a:pt x="111" y="1793"/>
                  </a:lnTo>
                  <a:lnTo>
                    <a:pt x="118" y="1787"/>
                  </a:lnTo>
                  <a:lnTo>
                    <a:pt x="126" y="1780"/>
                  </a:lnTo>
                  <a:lnTo>
                    <a:pt x="131" y="1774"/>
                  </a:lnTo>
                  <a:lnTo>
                    <a:pt x="133" y="1770"/>
                  </a:lnTo>
                  <a:lnTo>
                    <a:pt x="134" y="1768"/>
                  </a:lnTo>
                  <a:lnTo>
                    <a:pt x="134" y="1765"/>
                  </a:lnTo>
                  <a:lnTo>
                    <a:pt x="134" y="1764"/>
                  </a:lnTo>
                  <a:lnTo>
                    <a:pt x="131" y="1763"/>
                  </a:lnTo>
                  <a:lnTo>
                    <a:pt x="130" y="1762"/>
                  </a:lnTo>
                  <a:lnTo>
                    <a:pt x="128" y="1762"/>
                  </a:lnTo>
                  <a:lnTo>
                    <a:pt x="124" y="1763"/>
                  </a:lnTo>
                  <a:lnTo>
                    <a:pt x="117" y="1767"/>
                  </a:lnTo>
                  <a:lnTo>
                    <a:pt x="109" y="1771"/>
                  </a:lnTo>
                  <a:close/>
                  <a:moveTo>
                    <a:pt x="161" y="1730"/>
                  </a:moveTo>
                  <a:lnTo>
                    <a:pt x="154" y="1737"/>
                  </a:lnTo>
                  <a:lnTo>
                    <a:pt x="148" y="1744"/>
                  </a:lnTo>
                  <a:lnTo>
                    <a:pt x="147" y="1746"/>
                  </a:lnTo>
                  <a:lnTo>
                    <a:pt x="146" y="1750"/>
                  </a:lnTo>
                  <a:lnTo>
                    <a:pt x="146" y="1752"/>
                  </a:lnTo>
                  <a:lnTo>
                    <a:pt x="146" y="1754"/>
                  </a:lnTo>
                  <a:lnTo>
                    <a:pt x="147" y="1755"/>
                  </a:lnTo>
                  <a:lnTo>
                    <a:pt x="149" y="1756"/>
                  </a:lnTo>
                  <a:lnTo>
                    <a:pt x="152" y="1756"/>
                  </a:lnTo>
                  <a:lnTo>
                    <a:pt x="155" y="1755"/>
                  </a:lnTo>
                  <a:lnTo>
                    <a:pt x="164" y="1751"/>
                  </a:lnTo>
                  <a:lnTo>
                    <a:pt x="172" y="1745"/>
                  </a:lnTo>
                  <a:lnTo>
                    <a:pt x="179" y="1738"/>
                  </a:lnTo>
                  <a:lnTo>
                    <a:pt x="185" y="1732"/>
                  </a:lnTo>
                  <a:lnTo>
                    <a:pt x="186" y="1729"/>
                  </a:lnTo>
                  <a:lnTo>
                    <a:pt x="187" y="1726"/>
                  </a:lnTo>
                  <a:lnTo>
                    <a:pt x="187" y="1724"/>
                  </a:lnTo>
                  <a:lnTo>
                    <a:pt x="187" y="1721"/>
                  </a:lnTo>
                  <a:lnTo>
                    <a:pt x="186" y="1720"/>
                  </a:lnTo>
                  <a:lnTo>
                    <a:pt x="184" y="1719"/>
                  </a:lnTo>
                  <a:lnTo>
                    <a:pt x="180" y="1720"/>
                  </a:lnTo>
                  <a:lnTo>
                    <a:pt x="178" y="1720"/>
                  </a:lnTo>
                  <a:lnTo>
                    <a:pt x="170" y="1724"/>
                  </a:lnTo>
                  <a:lnTo>
                    <a:pt x="161" y="1730"/>
                  </a:lnTo>
                  <a:close/>
                  <a:moveTo>
                    <a:pt x="244" y="1677"/>
                  </a:moveTo>
                  <a:lnTo>
                    <a:pt x="242" y="1675"/>
                  </a:lnTo>
                  <a:lnTo>
                    <a:pt x="240" y="1675"/>
                  </a:lnTo>
                  <a:lnTo>
                    <a:pt x="237" y="1675"/>
                  </a:lnTo>
                  <a:lnTo>
                    <a:pt x="234" y="1676"/>
                  </a:lnTo>
                  <a:lnTo>
                    <a:pt x="225" y="1680"/>
                  </a:lnTo>
                  <a:lnTo>
                    <a:pt x="217" y="1686"/>
                  </a:lnTo>
                  <a:lnTo>
                    <a:pt x="209" y="1693"/>
                  </a:lnTo>
                  <a:lnTo>
                    <a:pt x="203" y="1700"/>
                  </a:lnTo>
                  <a:lnTo>
                    <a:pt x="202" y="1704"/>
                  </a:lnTo>
                  <a:lnTo>
                    <a:pt x="200" y="1706"/>
                  </a:lnTo>
                  <a:lnTo>
                    <a:pt x="199" y="1708"/>
                  </a:lnTo>
                  <a:lnTo>
                    <a:pt x="200" y="1711"/>
                  </a:lnTo>
                  <a:lnTo>
                    <a:pt x="202" y="1712"/>
                  </a:lnTo>
                  <a:lnTo>
                    <a:pt x="204" y="1713"/>
                  </a:lnTo>
                  <a:lnTo>
                    <a:pt x="208" y="1713"/>
                  </a:lnTo>
                  <a:lnTo>
                    <a:pt x="210" y="1712"/>
                  </a:lnTo>
                  <a:lnTo>
                    <a:pt x="218" y="1708"/>
                  </a:lnTo>
                  <a:lnTo>
                    <a:pt x="228" y="1702"/>
                  </a:lnTo>
                  <a:lnTo>
                    <a:pt x="235" y="1695"/>
                  </a:lnTo>
                  <a:lnTo>
                    <a:pt x="241" y="1688"/>
                  </a:lnTo>
                  <a:lnTo>
                    <a:pt x="243" y="1685"/>
                  </a:lnTo>
                  <a:lnTo>
                    <a:pt x="244" y="1681"/>
                  </a:lnTo>
                  <a:lnTo>
                    <a:pt x="244" y="1679"/>
                  </a:lnTo>
                  <a:lnTo>
                    <a:pt x="244" y="1677"/>
                  </a:lnTo>
                  <a:close/>
                  <a:moveTo>
                    <a:pt x="286" y="1657"/>
                  </a:moveTo>
                  <a:lnTo>
                    <a:pt x="294" y="1649"/>
                  </a:lnTo>
                  <a:lnTo>
                    <a:pt x="301" y="1642"/>
                  </a:lnTo>
                  <a:lnTo>
                    <a:pt x="303" y="1638"/>
                  </a:lnTo>
                  <a:lnTo>
                    <a:pt x="304" y="1636"/>
                  </a:lnTo>
                  <a:lnTo>
                    <a:pt x="305" y="1632"/>
                  </a:lnTo>
                  <a:lnTo>
                    <a:pt x="304" y="1631"/>
                  </a:lnTo>
                  <a:lnTo>
                    <a:pt x="303" y="1629"/>
                  </a:lnTo>
                  <a:lnTo>
                    <a:pt x="300" y="1629"/>
                  </a:lnTo>
                  <a:lnTo>
                    <a:pt x="297" y="1629"/>
                  </a:lnTo>
                  <a:lnTo>
                    <a:pt x="293" y="1630"/>
                  </a:lnTo>
                  <a:lnTo>
                    <a:pt x="285" y="1634"/>
                  </a:lnTo>
                  <a:lnTo>
                    <a:pt x="275" y="1639"/>
                  </a:lnTo>
                  <a:lnTo>
                    <a:pt x="267" y="1648"/>
                  </a:lnTo>
                  <a:lnTo>
                    <a:pt x="261" y="1655"/>
                  </a:lnTo>
                  <a:lnTo>
                    <a:pt x="259" y="1658"/>
                  </a:lnTo>
                  <a:lnTo>
                    <a:pt x="257" y="1661"/>
                  </a:lnTo>
                  <a:lnTo>
                    <a:pt x="257" y="1664"/>
                  </a:lnTo>
                  <a:lnTo>
                    <a:pt x="257" y="1666"/>
                  </a:lnTo>
                  <a:lnTo>
                    <a:pt x="260" y="1668"/>
                  </a:lnTo>
                  <a:lnTo>
                    <a:pt x="262" y="1668"/>
                  </a:lnTo>
                  <a:lnTo>
                    <a:pt x="265" y="1668"/>
                  </a:lnTo>
                  <a:lnTo>
                    <a:pt x="268" y="1667"/>
                  </a:lnTo>
                  <a:lnTo>
                    <a:pt x="276" y="1663"/>
                  </a:lnTo>
                  <a:lnTo>
                    <a:pt x="286" y="1657"/>
                  </a:lnTo>
                  <a:close/>
                  <a:moveTo>
                    <a:pt x="367" y="1582"/>
                  </a:moveTo>
                  <a:lnTo>
                    <a:pt x="366" y="1581"/>
                  </a:lnTo>
                  <a:lnTo>
                    <a:pt x="363" y="1580"/>
                  </a:lnTo>
                  <a:lnTo>
                    <a:pt x="360" y="1580"/>
                  </a:lnTo>
                  <a:lnTo>
                    <a:pt x="356" y="1581"/>
                  </a:lnTo>
                  <a:lnTo>
                    <a:pt x="347" y="1585"/>
                  </a:lnTo>
                  <a:lnTo>
                    <a:pt x="337" y="1592"/>
                  </a:lnTo>
                  <a:lnTo>
                    <a:pt x="329" y="1600"/>
                  </a:lnTo>
                  <a:lnTo>
                    <a:pt x="322" y="1607"/>
                  </a:lnTo>
                  <a:lnTo>
                    <a:pt x="319" y="1611"/>
                  </a:lnTo>
                  <a:lnTo>
                    <a:pt x="318" y="1615"/>
                  </a:lnTo>
                  <a:lnTo>
                    <a:pt x="318" y="1617"/>
                  </a:lnTo>
                  <a:lnTo>
                    <a:pt x="319" y="1619"/>
                  </a:lnTo>
                  <a:lnTo>
                    <a:pt x="320" y="1620"/>
                  </a:lnTo>
                  <a:lnTo>
                    <a:pt x="323" y="1622"/>
                  </a:lnTo>
                  <a:lnTo>
                    <a:pt x="326" y="1622"/>
                  </a:lnTo>
                  <a:lnTo>
                    <a:pt x="330" y="1620"/>
                  </a:lnTo>
                  <a:lnTo>
                    <a:pt x="338" y="1617"/>
                  </a:lnTo>
                  <a:lnTo>
                    <a:pt x="349" y="1610"/>
                  </a:lnTo>
                  <a:lnTo>
                    <a:pt x="357" y="1603"/>
                  </a:lnTo>
                  <a:lnTo>
                    <a:pt x="364" y="1594"/>
                  </a:lnTo>
                  <a:lnTo>
                    <a:pt x="367" y="1591"/>
                  </a:lnTo>
                  <a:lnTo>
                    <a:pt x="368" y="1587"/>
                  </a:lnTo>
                  <a:lnTo>
                    <a:pt x="368" y="1585"/>
                  </a:lnTo>
                  <a:lnTo>
                    <a:pt x="367" y="1582"/>
                  </a:lnTo>
                  <a:close/>
                  <a:moveTo>
                    <a:pt x="243" y="1771"/>
                  </a:moveTo>
                  <a:lnTo>
                    <a:pt x="236" y="1777"/>
                  </a:lnTo>
                  <a:lnTo>
                    <a:pt x="230" y="1784"/>
                  </a:lnTo>
                  <a:lnTo>
                    <a:pt x="229" y="1788"/>
                  </a:lnTo>
                  <a:lnTo>
                    <a:pt x="228" y="1790"/>
                  </a:lnTo>
                  <a:lnTo>
                    <a:pt x="228" y="1793"/>
                  </a:lnTo>
                  <a:lnTo>
                    <a:pt x="228" y="1795"/>
                  </a:lnTo>
                  <a:lnTo>
                    <a:pt x="229" y="1796"/>
                  </a:lnTo>
                  <a:lnTo>
                    <a:pt x="231" y="1796"/>
                  </a:lnTo>
                  <a:lnTo>
                    <a:pt x="234" y="1796"/>
                  </a:lnTo>
                  <a:lnTo>
                    <a:pt x="237" y="1795"/>
                  </a:lnTo>
                  <a:lnTo>
                    <a:pt x="244" y="1793"/>
                  </a:lnTo>
                  <a:lnTo>
                    <a:pt x="253" y="1787"/>
                  </a:lnTo>
                  <a:lnTo>
                    <a:pt x="260" y="1780"/>
                  </a:lnTo>
                  <a:lnTo>
                    <a:pt x="266" y="1774"/>
                  </a:lnTo>
                  <a:lnTo>
                    <a:pt x="267" y="1770"/>
                  </a:lnTo>
                  <a:lnTo>
                    <a:pt x="268" y="1768"/>
                  </a:lnTo>
                  <a:lnTo>
                    <a:pt x="268" y="1765"/>
                  </a:lnTo>
                  <a:lnTo>
                    <a:pt x="268" y="1763"/>
                  </a:lnTo>
                  <a:lnTo>
                    <a:pt x="266" y="1762"/>
                  </a:lnTo>
                  <a:lnTo>
                    <a:pt x="265" y="1762"/>
                  </a:lnTo>
                  <a:lnTo>
                    <a:pt x="261" y="1762"/>
                  </a:lnTo>
                  <a:lnTo>
                    <a:pt x="259" y="1762"/>
                  </a:lnTo>
                  <a:lnTo>
                    <a:pt x="251" y="1765"/>
                  </a:lnTo>
                  <a:lnTo>
                    <a:pt x="243" y="1771"/>
                  </a:lnTo>
                  <a:close/>
                  <a:moveTo>
                    <a:pt x="295" y="1729"/>
                  </a:moveTo>
                  <a:lnTo>
                    <a:pt x="288" y="1736"/>
                  </a:lnTo>
                  <a:lnTo>
                    <a:pt x="282" y="1743"/>
                  </a:lnTo>
                  <a:lnTo>
                    <a:pt x="281" y="1746"/>
                  </a:lnTo>
                  <a:lnTo>
                    <a:pt x="280" y="1749"/>
                  </a:lnTo>
                  <a:lnTo>
                    <a:pt x="280" y="1751"/>
                  </a:lnTo>
                  <a:lnTo>
                    <a:pt x="280" y="1754"/>
                  </a:lnTo>
                  <a:lnTo>
                    <a:pt x="281" y="1755"/>
                  </a:lnTo>
                  <a:lnTo>
                    <a:pt x="284" y="1756"/>
                  </a:lnTo>
                  <a:lnTo>
                    <a:pt x="287" y="1756"/>
                  </a:lnTo>
                  <a:lnTo>
                    <a:pt x="289" y="1755"/>
                  </a:lnTo>
                  <a:lnTo>
                    <a:pt x="298" y="1751"/>
                  </a:lnTo>
                  <a:lnTo>
                    <a:pt x="306" y="1745"/>
                  </a:lnTo>
                  <a:lnTo>
                    <a:pt x="314" y="1738"/>
                  </a:lnTo>
                  <a:lnTo>
                    <a:pt x="319" y="1732"/>
                  </a:lnTo>
                  <a:lnTo>
                    <a:pt x="322" y="1729"/>
                  </a:lnTo>
                  <a:lnTo>
                    <a:pt x="323" y="1725"/>
                  </a:lnTo>
                  <a:lnTo>
                    <a:pt x="323" y="1723"/>
                  </a:lnTo>
                  <a:lnTo>
                    <a:pt x="322" y="1721"/>
                  </a:lnTo>
                  <a:lnTo>
                    <a:pt x="320" y="1719"/>
                  </a:lnTo>
                  <a:lnTo>
                    <a:pt x="318" y="1719"/>
                  </a:lnTo>
                  <a:lnTo>
                    <a:pt x="316" y="1719"/>
                  </a:lnTo>
                  <a:lnTo>
                    <a:pt x="312" y="1720"/>
                  </a:lnTo>
                  <a:lnTo>
                    <a:pt x="305" y="1724"/>
                  </a:lnTo>
                  <a:lnTo>
                    <a:pt x="295" y="1729"/>
                  </a:lnTo>
                  <a:close/>
                  <a:moveTo>
                    <a:pt x="380" y="1676"/>
                  </a:moveTo>
                  <a:lnTo>
                    <a:pt x="379" y="1675"/>
                  </a:lnTo>
                  <a:lnTo>
                    <a:pt x="376" y="1675"/>
                  </a:lnTo>
                  <a:lnTo>
                    <a:pt x="373" y="1675"/>
                  </a:lnTo>
                  <a:lnTo>
                    <a:pt x="369" y="1675"/>
                  </a:lnTo>
                  <a:lnTo>
                    <a:pt x="361" y="1679"/>
                  </a:lnTo>
                  <a:lnTo>
                    <a:pt x="352" y="1685"/>
                  </a:lnTo>
                  <a:lnTo>
                    <a:pt x="344" y="1692"/>
                  </a:lnTo>
                  <a:lnTo>
                    <a:pt x="338" y="1699"/>
                  </a:lnTo>
                  <a:lnTo>
                    <a:pt x="336" y="1702"/>
                  </a:lnTo>
                  <a:lnTo>
                    <a:pt x="335" y="1706"/>
                  </a:lnTo>
                  <a:lnTo>
                    <a:pt x="335" y="1708"/>
                  </a:lnTo>
                  <a:lnTo>
                    <a:pt x="336" y="1711"/>
                  </a:lnTo>
                  <a:lnTo>
                    <a:pt x="337" y="1712"/>
                  </a:lnTo>
                  <a:lnTo>
                    <a:pt x="339" y="1713"/>
                  </a:lnTo>
                  <a:lnTo>
                    <a:pt x="342" y="1712"/>
                  </a:lnTo>
                  <a:lnTo>
                    <a:pt x="345" y="1712"/>
                  </a:lnTo>
                  <a:lnTo>
                    <a:pt x="354" y="1708"/>
                  </a:lnTo>
                  <a:lnTo>
                    <a:pt x="363" y="1702"/>
                  </a:lnTo>
                  <a:lnTo>
                    <a:pt x="371" y="1695"/>
                  </a:lnTo>
                  <a:lnTo>
                    <a:pt x="377" y="1688"/>
                  </a:lnTo>
                  <a:lnTo>
                    <a:pt x="379" y="1685"/>
                  </a:lnTo>
                  <a:lnTo>
                    <a:pt x="380" y="1681"/>
                  </a:lnTo>
                  <a:lnTo>
                    <a:pt x="380" y="1679"/>
                  </a:lnTo>
                  <a:lnTo>
                    <a:pt x="380" y="1676"/>
                  </a:lnTo>
                  <a:close/>
                </a:path>
              </a:pathLst>
            </a:custGeom>
            <a:solidFill>
              <a:srgbClr val="EF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1" name="Freeform 75"/>
            <p:cNvSpPr>
              <a:spLocks noEditPoints="1"/>
            </p:cNvSpPr>
            <p:nvPr userDrawn="1"/>
          </p:nvSpPr>
          <p:spPr bwMode="auto">
            <a:xfrm>
              <a:off x="6691313" y="2338388"/>
              <a:ext cx="204788" cy="1000125"/>
            </a:xfrm>
            <a:custGeom>
              <a:avLst/>
              <a:gdLst>
                <a:gd name="T0" fmla="*/ 6 w 385"/>
                <a:gd name="T1" fmla="*/ 1437 h 1889"/>
                <a:gd name="T2" fmla="*/ 36 w 385"/>
                <a:gd name="T3" fmla="*/ 1129 h 1889"/>
                <a:gd name="T4" fmla="*/ 44 w 385"/>
                <a:gd name="T5" fmla="*/ 930 h 1889"/>
                <a:gd name="T6" fmla="*/ 62 w 385"/>
                <a:gd name="T7" fmla="*/ 753 h 1889"/>
                <a:gd name="T8" fmla="*/ 31 w 385"/>
                <a:gd name="T9" fmla="*/ 606 h 1889"/>
                <a:gd name="T10" fmla="*/ 69 w 385"/>
                <a:gd name="T11" fmla="*/ 445 h 1889"/>
                <a:gd name="T12" fmla="*/ 50 w 385"/>
                <a:gd name="T13" fmla="*/ 323 h 1889"/>
                <a:gd name="T14" fmla="*/ 0 w 385"/>
                <a:gd name="T15" fmla="*/ 304 h 1889"/>
                <a:gd name="T16" fmla="*/ 32 w 385"/>
                <a:gd name="T17" fmla="*/ 195 h 1889"/>
                <a:gd name="T18" fmla="*/ 129 w 385"/>
                <a:gd name="T19" fmla="*/ 121 h 1889"/>
                <a:gd name="T20" fmla="*/ 192 w 385"/>
                <a:gd name="T21" fmla="*/ 108 h 1889"/>
                <a:gd name="T22" fmla="*/ 316 w 385"/>
                <a:gd name="T23" fmla="*/ 127 h 1889"/>
                <a:gd name="T24" fmla="*/ 366 w 385"/>
                <a:gd name="T25" fmla="*/ 192 h 1889"/>
                <a:gd name="T26" fmla="*/ 363 w 385"/>
                <a:gd name="T27" fmla="*/ 315 h 1889"/>
                <a:gd name="T28" fmla="*/ 385 w 385"/>
                <a:gd name="T29" fmla="*/ 436 h 1889"/>
                <a:gd name="T30" fmla="*/ 382 w 385"/>
                <a:gd name="T31" fmla="*/ 602 h 1889"/>
                <a:gd name="T32" fmla="*/ 364 w 385"/>
                <a:gd name="T33" fmla="*/ 753 h 1889"/>
                <a:gd name="T34" fmla="*/ 344 w 385"/>
                <a:gd name="T35" fmla="*/ 974 h 1889"/>
                <a:gd name="T36" fmla="*/ 341 w 385"/>
                <a:gd name="T37" fmla="*/ 1259 h 1889"/>
                <a:gd name="T38" fmla="*/ 352 w 385"/>
                <a:gd name="T39" fmla="*/ 1518 h 1889"/>
                <a:gd name="T40" fmla="*/ 76 w 385"/>
                <a:gd name="T41" fmla="*/ 195 h 1889"/>
                <a:gd name="T42" fmla="*/ 94 w 385"/>
                <a:gd name="T43" fmla="*/ 213 h 1889"/>
                <a:gd name="T44" fmla="*/ 175 w 385"/>
                <a:gd name="T45" fmla="*/ 198 h 1889"/>
                <a:gd name="T46" fmla="*/ 137 w 385"/>
                <a:gd name="T47" fmla="*/ 246 h 1889"/>
                <a:gd name="T48" fmla="*/ 277 w 385"/>
                <a:gd name="T49" fmla="*/ 190 h 1889"/>
                <a:gd name="T50" fmla="*/ 303 w 385"/>
                <a:gd name="T51" fmla="*/ 229 h 1889"/>
                <a:gd name="T52" fmla="*/ 113 w 385"/>
                <a:gd name="T53" fmla="*/ 409 h 1889"/>
                <a:gd name="T54" fmla="*/ 151 w 385"/>
                <a:gd name="T55" fmla="*/ 411 h 1889"/>
                <a:gd name="T56" fmla="*/ 139 w 385"/>
                <a:gd name="T57" fmla="*/ 469 h 1889"/>
                <a:gd name="T58" fmla="*/ 259 w 385"/>
                <a:gd name="T59" fmla="*/ 437 h 1889"/>
                <a:gd name="T60" fmla="*/ 350 w 385"/>
                <a:gd name="T61" fmla="*/ 426 h 1889"/>
                <a:gd name="T62" fmla="*/ 165 w 385"/>
                <a:gd name="T63" fmla="*/ 568 h 1889"/>
                <a:gd name="T64" fmla="*/ 117 w 385"/>
                <a:gd name="T65" fmla="*/ 649 h 1889"/>
                <a:gd name="T66" fmla="*/ 133 w 385"/>
                <a:gd name="T67" fmla="*/ 666 h 1889"/>
                <a:gd name="T68" fmla="*/ 269 w 385"/>
                <a:gd name="T69" fmla="*/ 615 h 1889"/>
                <a:gd name="T70" fmla="*/ 231 w 385"/>
                <a:gd name="T71" fmla="*/ 695 h 1889"/>
                <a:gd name="T72" fmla="*/ 225 w 385"/>
                <a:gd name="T73" fmla="*/ 741 h 1889"/>
                <a:gd name="T74" fmla="*/ 241 w 385"/>
                <a:gd name="T75" fmla="*/ 810 h 1889"/>
                <a:gd name="T76" fmla="*/ 288 w 385"/>
                <a:gd name="T77" fmla="*/ 832 h 1889"/>
                <a:gd name="T78" fmla="*/ 133 w 385"/>
                <a:gd name="T79" fmla="*/ 998 h 1889"/>
                <a:gd name="T80" fmla="*/ 106 w 385"/>
                <a:gd name="T81" fmla="*/ 1073 h 1889"/>
                <a:gd name="T82" fmla="*/ 12 w 385"/>
                <a:gd name="T83" fmla="*/ 1197 h 1889"/>
                <a:gd name="T84" fmla="*/ 226 w 385"/>
                <a:gd name="T85" fmla="*/ 1038 h 1889"/>
                <a:gd name="T86" fmla="*/ 171 w 385"/>
                <a:gd name="T87" fmla="*/ 1139 h 1889"/>
                <a:gd name="T88" fmla="*/ 77 w 385"/>
                <a:gd name="T89" fmla="*/ 1287 h 1889"/>
                <a:gd name="T90" fmla="*/ 348 w 385"/>
                <a:gd name="T91" fmla="*/ 1106 h 1889"/>
                <a:gd name="T92" fmla="*/ 181 w 385"/>
                <a:gd name="T93" fmla="*/ 1308 h 1889"/>
                <a:gd name="T94" fmla="*/ 346 w 385"/>
                <a:gd name="T95" fmla="*/ 1200 h 1889"/>
                <a:gd name="T96" fmla="*/ 61 w 385"/>
                <a:gd name="T97" fmla="*/ 1476 h 1889"/>
                <a:gd name="T98" fmla="*/ 163 w 385"/>
                <a:gd name="T99" fmla="*/ 1398 h 1889"/>
                <a:gd name="T100" fmla="*/ 73 w 385"/>
                <a:gd name="T101" fmla="*/ 1560 h 1889"/>
                <a:gd name="T102" fmla="*/ 214 w 385"/>
                <a:gd name="T103" fmla="*/ 1448 h 1889"/>
                <a:gd name="T104" fmla="*/ 55 w 385"/>
                <a:gd name="T105" fmla="*/ 1651 h 1889"/>
                <a:gd name="T106" fmla="*/ 205 w 385"/>
                <a:gd name="T107" fmla="*/ 1530 h 1889"/>
                <a:gd name="T108" fmla="*/ 41 w 385"/>
                <a:gd name="T109" fmla="*/ 1758 h 1889"/>
                <a:gd name="T110" fmla="*/ 173 w 385"/>
                <a:gd name="T111" fmla="*/ 1663 h 1889"/>
                <a:gd name="T112" fmla="*/ 212 w 385"/>
                <a:gd name="T113" fmla="*/ 1650 h 1889"/>
                <a:gd name="T114" fmla="*/ 72 w 385"/>
                <a:gd name="T115" fmla="*/ 1844 h 1889"/>
                <a:gd name="T116" fmla="*/ 161 w 385"/>
                <a:gd name="T117" fmla="*/ 1790 h 1889"/>
                <a:gd name="T118" fmla="*/ 309 w 385"/>
                <a:gd name="T119" fmla="*/ 1676 h 1889"/>
                <a:gd name="T120" fmla="*/ 189 w 385"/>
                <a:gd name="T121" fmla="*/ 1878 h 1889"/>
                <a:gd name="T122" fmla="*/ 284 w 385"/>
                <a:gd name="T123" fmla="*/ 1784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89">
                  <a:moveTo>
                    <a:pt x="0" y="1707"/>
                  </a:moveTo>
                  <a:lnTo>
                    <a:pt x="0" y="1687"/>
                  </a:lnTo>
                  <a:lnTo>
                    <a:pt x="5" y="1682"/>
                  </a:lnTo>
                  <a:lnTo>
                    <a:pt x="11" y="1677"/>
                  </a:lnTo>
                  <a:lnTo>
                    <a:pt x="20" y="1672"/>
                  </a:lnTo>
                  <a:lnTo>
                    <a:pt x="29" y="1667"/>
                  </a:lnTo>
                  <a:lnTo>
                    <a:pt x="32" y="1667"/>
                  </a:lnTo>
                  <a:lnTo>
                    <a:pt x="36" y="1666"/>
                  </a:lnTo>
                  <a:lnTo>
                    <a:pt x="38" y="1667"/>
                  </a:lnTo>
                  <a:lnTo>
                    <a:pt x="39" y="1668"/>
                  </a:lnTo>
                  <a:lnTo>
                    <a:pt x="41" y="1670"/>
                  </a:lnTo>
                  <a:lnTo>
                    <a:pt x="41" y="1673"/>
                  </a:lnTo>
                  <a:lnTo>
                    <a:pt x="39" y="1676"/>
                  </a:lnTo>
                  <a:lnTo>
                    <a:pt x="37" y="1680"/>
                  </a:lnTo>
                  <a:lnTo>
                    <a:pt x="30" y="1687"/>
                  </a:lnTo>
                  <a:lnTo>
                    <a:pt x="22" y="1695"/>
                  </a:lnTo>
                  <a:lnTo>
                    <a:pt x="16" y="1699"/>
                  </a:lnTo>
                  <a:lnTo>
                    <a:pt x="10" y="1702"/>
                  </a:lnTo>
                  <a:lnTo>
                    <a:pt x="5" y="1705"/>
                  </a:lnTo>
                  <a:lnTo>
                    <a:pt x="0" y="1707"/>
                  </a:lnTo>
                  <a:close/>
                  <a:moveTo>
                    <a:pt x="0" y="1613"/>
                  </a:moveTo>
                  <a:lnTo>
                    <a:pt x="0" y="1593"/>
                  </a:lnTo>
                  <a:lnTo>
                    <a:pt x="5" y="1587"/>
                  </a:lnTo>
                  <a:lnTo>
                    <a:pt x="11" y="1582"/>
                  </a:lnTo>
                  <a:lnTo>
                    <a:pt x="22" y="1575"/>
                  </a:lnTo>
                  <a:lnTo>
                    <a:pt x="31" y="1572"/>
                  </a:lnTo>
                  <a:lnTo>
                    <a:pt x="35" y="1571"/>
                  </a:lnTo>
                  <a:lnTo>
                    <a:pt x="38" y="1571"/>
                  </a:lnTo>
                  <a:lnTo>
                    <a:pt x="41" y="1571"/>
                  </a:lnTo>
                  <a:lnTo>
                    <a:pt x="43" y="1572"/>
                  </a:lnTo>
                  <a:lnTo>
                    <a:pt x="43" y="1574"/>
                  </a:lnTo>
                  <a:lnTo>
                    <a:pt x="43" y="1578"/>
                  </a:lnTo>
                  <a:lnTo>
                    <a:pt x="42" y="1580"/>
                  </a:lnTo>
                  <a:lnTo>
                    <a:pt x="39" y="1585"/>
                  </a:lnTo>
                  <a:lnTo>
                    <a:pt x="32" y="1593"/>
                  </a:lnTo>
                  <a:lnTo>
                    <a:pt x="23" y="1601"/>
                  </a:lnTo>
                  <a:lnTo>
                    <a:pt x="10" y="1609"/>
                  </a:lnTo>
                  <a:lnTo>
                    <a:pt x="0" y="1613"/>
                  </a:lnTo>
                  <a:close/>
                  <a:moveTo>
                    <a:pt x="0" y="1445"/>
                  </a:moveTo>
                  <a:lnTo>
                    <a:pt x="0" y="1422"/>
                  </a:lnTo>
                  <a:lnTo>
                    <a:pt x="4" y="1422"/>
                  </a:lnTo>
                  <a:lnTo>
                    <a:pt x="7" y="1422"/>
                  </a:lnTo>
                  <a:lnTo>
                    <a:pt x="10" y="1422"/>
                  </a:lnTo>
                  <a:lnTo>
                    <a:pt x="11" y="1423"/>
                  </a:lnTo>
                  <a:lnTo>
                    <a:pt x="11" y="1427"/>
                  </a:lnTo>
                  <a:lnTo>
                    <a:pt x="10" y="1432"/>
                  </a:lnTo>
                  <a:lnTo>
                    <a:pt x="6" y="1437"/>
                  </a:lnTo>
                  <a:lnTo>
                    <a:pt x="0" y="1445"/>
                  </a:lnTo>
                  <a:close/>
                  <a:moveTo>
                    <a:pt x="0" y="1363"/>
                  </a:moveTo>
                  <a:lnTo>
                    <a:pt x="0" y="1339"/>
                  </a:lnTo>
                  <a:lnTo>
                    <a:pt x="6" y="1333"/>
                  </a:lnTo>
                  <a:lnTo>
                    <a:pt x="15" y="1327"/>
                  </a:lnTo>
                  <a:lnTo>
                    <a:pt x="28" y="1319"/>
                  </a:lnTo>
                  <a:lnTo>
                    <a:pt x="39" y="1313"/>
                  </a:lnTo>
                  <a:lnTo>
                    <a:pt x="44" y="1312"/>
                  </a:lnTo>
                  <a:lnTo>
                    <a:pt x="49" y="1310"/>
                  </a:lnTo>
                  <a:lnTo>
                    <a:pt x="53" y="1312"/>
                  </a:lnTo>
                  <a:lnTo>
                    <a:pt x="54" y="1313"/>
                  </a:lnTo>
                  <a:lnTo>
                    <a:pt x="55" y="1315"/>
                  </a:lnTo>
                  <a:lnTo>
                    <a:pt x="54" y="1319"/>
                  </a:lnTo>
                  <a:lnTo>
                    <a:pt x="51" y="1322"/>
                  </a:lnTo>
                  <a:lnTo>
                    <a:pt x="49" y="1327"/>
                  </a:lnTo>
                  <a:lnTo>
                    <a:pt x="39" y="1336"/>
                  </a:lnTo>
                  <a:lnTo>
                    <a:pt x="26" y="1347"/>
                  </a:lnTo>
                  <a:lnTo>
                    <a:pt x="12" y="1357"/>
                  </a:lnTo>
                  <a:lnTo>
                    <a:pt x="0" y="1363"/>
                  </a:lnTo>
                  <a:close/>
                  <a:moveTo>
                    <a:pt x="0" y="1291"/>
                  </a:moveTo>
                  <a:lnTo>
                    <a:pt x="0" y="1265"/>
                  </a:lnTo>
                  <a:lnTo>
                    <a:pt x="6" y="1263"/>
                  </a:lnTo>
                  <a:lnTo>
                    <a:pt x="12" y="1262"/>
                  </a:lnTo>
                  <a:lnTo>
                    <a:pt x="16" y="1262"/>
                  </a:lnTo>
                  <a:lnTo>
                    <a:pt x="18" y="1264"/>
                  </a:lnTo>
                  <a:lnTo>
                    <a:pt x="19" y="1265"/>
                  </a:lnTo>
                  <a:lnTo>
                    <a:pt x="18" y="1268"/>
                  </a:lnTo>
                  <a:lnTo>
                    <a:pt x="17" y="1271"/>
                  </a:lnTo>
                  <a:lnTo>
                    <a:pt x="16" y="1275"/>
                  </a:lnTo>
                  <a:lnTo>
                    <a:pt x="9" y="1283"/>
                  </a:lnTo>
                  <a:lnTo>
                    <a:pt x="0" y="1291"/>
                  </a:lnTo>
                  <a:close/>
                  <a:moveTo>
                    <a:pt x="0" y="1148"/>
                  </a:moveTo>
                  <a:lnTo>
                    <a:pt x="0" y="1126"/>
                  </a:lnTo>
                  <a:lnTo>
                    <a:pt x="10" y="1117"/>
                  </a:lnTo>
                  <a:lnTo>
                    <a:pt x="22" y="1107"/>
                  </a:lnTo>
                  <a:lnTo>
                    <a:pt x="38" y="1098"/>
                  </a:lnTo>
                  <a:lnTo>
                    <a:pt x="53" y="1091"/>
                  </a:lnTo>
                  <a:lnTo>
                    <a:pt x="58" y="1088"/>
                  </a:lnTo>
                  <a:lnTo>
                    <a:pt x="63" y="1088"/>
                  </a:lnTo>
                  <a:lnTo>
                    <a:pt x="67" y="1088"/>
                  </a:lnTo>
                  <a:lnTo>
                    <a:pt x="69" y="1089"/>
                  </a:lnTo>
                  <a:lnTo>
                    <a:pt x="69" y="1093"/>
                  </a:lnTo>
                  <a:lnTo>
                    <a:pt x="69" y="1096"/>
                  </a:lnTo>
                  <a:lnTo>
                    <a:pt x="66" y="1100"/>
                  </a:lnTo>
                  <a:lnTo>
                    <a:pt x="62" y="1106"/>
                  </a:lnTo>
                  <a:lnTo>
                    <a:pt x="50" y="1117"/>
                  </a:lnTo>
                  <a:lnTo>
                    <a:pt x="36" y="1129"/>
                  </a:lnTo>
                  <a:lnTo>
                    <a:pt x="25" y="1136"/>
                  </a:lnTo>
                  <a:lnTo>
                    <a:pt x="16" y="1140"/>
                  </a:lnTo>
                  <a:lnTo>
                    <a:pt x="7" y="1145"/>
                  </a:lnTo>
                  <a:lnTo>
                    <a:pt x="0" y="1148"/>
                  </a:lnTo>
                  <a:close/>
                  <a:moveTo>
                    <a:pt x="0" y="1089"/>
                  </a:moveTo>
                  <a:lnTo>
                    <a:pt x="0" y="1060"/>
                  </a:lnTo>
                  <a:lnTo>
                    <a:pt x="3" y="1057"/>
                  </a:lnTo>
                  <a:lnTo>
                    <a:pt x="6" y="1055"/>
                  </a:lnTo>
                  <a:lnTo>
                    <a:pt x="23" y="1044"/>
                  </a:lnTo>
                  <a:lnTo>
                    <a:pt x="38" y="1037"/>
                  </a:lnTo>
                  <a:lnTo>
                    <a:pt x="44" y="1036"/>
                  </a:lnTo>
                  <a:lnTo>
                    <a:pt x="49" y="1035"/>
                  </a:lnTo>
                  <a:lnTo>
                    <a:pt x="53" y="1035"/>
                  </a:lnTo>
                  <a:lnTo>
                    <a:pt x="55" y="1036"/>
                  </a:lnTo>
                  <a:lnTo>
                    <a:pt x="55" y="1039"/>
                  </a:lnTo>
                  <a:lnTo>
                    <a:pt x="54" y="1043"/>
                  </a:lnTo>
                  <a:lnTo>
                    <a:pt x="51" y="1048"/>
                  </a:lnTo>
                  <a:lnTo>
                    <a:pt x="48" y="1053"/>
                  </a:lnTo>
                  <a:lnTo>
                    <a:pt x="36" y="1064"/>
                  </a:lnTo>
                  <a:lnTo>
                    <a:pt x="19" y="1076"/>
                  </a:lnTo>
                  <a:lnTo>
                    <a:pt x="10" y="1083"/>
                  </a:lnTo>
                  <a:lnTo>
                    <a:pt x="0" y="1089"/>
                  </a:lnTo>
                  <a:close/>
                  <a:moveTo>
                    <a:pt x="0" y="1030"/>
                  </a:moveTo>
                  <a:lnTo>
                    <a:pt x="0" y="999"/>
                  </a:lnTo>
                  <a:lnTo>
                    <a:pt x="17" y="990"/>
                  </a:lnTo>
                  <a:lnTo>
                    <a:pt x="31" y="984"/>
                  </a:lnTo>
                  <a:lnTo>
                    <a:pt x="36" y="981"/>
                  </a:lnTo>
                  <a:lnTo>
                    <a:pt x="41" y="980"/>
                  </a:lnTo>
                  <a:lnTo>
                    <a:pt x="44" y="981"/>
                  </a:lnTo>
                  <a:lnTo>
                    <a:pt x="47" y="982"/>
                  </a:lnTo>
                  <a:lnTo>
                    <a:pt x="48" y="985"/>
                  </a:lnTo>
                  <a:lnTo>
                    <a:pt x="45" y="988"/>
                  </a:lnTo>
                  <a:lnTo>
                    <a:pt x="43" y="993"/>
                  </a:lnTo>
                  <a:lnTo>
                    <a:pt x="38" y="999"/>
                  </a:lnTo>
                  <a:lnTo>
                    <a:pt x="26" y="1011"/>
                  </a:lnTo>
                  <a:lnTo>
                    <a:pt x="10" y="1024"/>
                  </a:lnTo>
                  <a:lnTo>
                    <a:pt x="5" y="1026"/>
                  </a:lnTo>
                  <a:lnTo>
                    <a:pt x="0" y="1030"/>
                  </a:lnTo>
                  <a:close/>
                  <a:moveTo>
                    <a:pt x="0" y="973"/>
                  </a:moveTo>
                  <a:lnTo>
                    <a:pt x="0" y="943"/>
                  </a:lnTo>
                  <a:lnTo>
                    <a:pt x="16" y="934"/>
                  </a:lnTo>
                  <a:lnTo>
                    <a:pt x="29" y="928"/>
                  </a:lnTo>
                  <a:lnTo>
                    <a:pt x="35" y="927"/>
                  </a:lnTo>
                  <a:lnTo>
                    <a:pt x="39" y="925"/>
                  </a:lnTo>
                  <a:lnTo>
                    <a:pt x="42" y="925"/>
                  </a:lnTo>
                  <a:lnTo>
                    <a:pt x="44" y="927"/>
                  </a:lnTo>
                  <a:lnTo>
                    <a:pt x="44" y="930"/>
                  </a:lnTo>
                  <a:lnTo>
                    <a:pt x="43" y="934"/>
                  </a:lnTo>
                  <a:lnTo>
                    <a:pt x="41" y="938"/>
                  </a:lnTo>
                  <a:lnTo>
                    <a:pt x="36" y="943"/>
                  </a:lnTo>
                  <a:lnTo>
                    <a:pt x="23" y="956"/>
                  </a:lnTo>
                  <a:lnTo>
                    <a:pt x="5" y="969"/>
                  </a:lnTo>
                  <a:lnTo>
                    <a:pt x="3" y="972"/>
                  </a:lnTo>
                  <a:lnTo>
                    <a:pt x="0" y="973"/>
                  </a:lnTo>
                  <a:close/>
                  <a:moveTo>
                    <a:pt x="0" y="918"/>
                  </a:moveTo>
                  <a:lnTo>
                    <a:pt x="0" y="889"/>
                  </a:lnTo>
                  <a:lnTo>
                    <a:pt x="17" y="879"/>
                  </a:lnTo>
                  <a:lnTo>
                    <a:pt x="32" y="872"/>
                  </a:lnTo>
                  <a:lnTo>
                    <a:pt x="38" y="870"/>
                  </a:lnTo>
                  <a:lnTo>
                    <a:pt x="43" y="870"/>
                  </a:lnTo>
                  <a:lnTo>
                    <a:pt x="47" y="870"/>
                  </a:lnTo>
                  <a:lnTo>
                    <a:pt x="48" y="871"/>
                  </a:lnTo>
                  <a:lnTo>
                    <a:pt x="49" y="873"/>
                  </a:lnTo>
                  <a:lnTo>
                    <a:pt x="47" y="878"/>
                  </a:lnTo>
                  <a:lnTo>
                    <a:pt x="44" y="883"/>
                  </a:lnTo>
                  <a:lnTo>
                    <a:pt x="39" y="887"/>
                  </a:lnTo>
                  <a:lnTo>
                    <a:pt x="25" y="900"/>
                  </a:lnTo>
                  <a:lnTo>
                    <a:pt x="7" y="914"/>
                  </a:lnTo>
                  <a:lnTo>
                    <a:pt x="4" y="917"/>
                  </a:lnTo>
                  <a:lnTo>
                    <a:pt x="0" y="918"/>
                  </a:lnTo>
                  <a:close/>
                  <a:moveTo>
                    <a:pt x="0" y="867"/>
                  </a:moveTo>
                  <a:lnTo>
                    <a:pt x="0" y="837"/>
                  </a:lnTo>
                  <a:lnTo>
                    <a:pt x="1" y="836"/>
                  </a:lnTo>
                  <a:lnTo>
                    <a:pt x="22" y="824"/>
                  </a:lnTo>
                  <a:lnTo>
                    <a:pt x="39" y="815"/>
                  </a:lnTo>
                  <a:lnTo>
                    <a:pt x="47" y="813"/>
                  </a:lnTo>
                  <a:lnTo>
                    <a:pt x="53" y="811"/>
                  </a:lnTo>
                  <a:lnTo>
                    <a:pt x="56" y="811"/>
                  </a:lnTo>
                  <a:lnTo>
                    <a:pt x="58" y="813"/>
                  </a:lnTo>
                  <a:lnTo>
                    <a:pt x="58" y="816"/>
                  </a:lnTo>
                  <a:lnTo>
                    <a:pt x="57" y="820"/>
                  </a:lnTo>
                  <a:lnTo>
                    <a:pt x="54" y="824"/>
                  </a:lnTo>
                  <a:lnTo>
                    <a:pt x="49" y="830"/>
                  </a:lnTo>
                  <a:lnTo>
                    <a:pt x="34" y="843"/>
                  </a:lnTo>
                  <a:lnTo>
                    <a:pt x="15" y="858"/>
                  </a:lnTo>
                  <a:lnTo>
                    <a:pt x="7" y="862"/>
                  </a:lnTo>
                  <a:lnTo>
                    <a:pt x="0" y="867"/>
                  </a:lnTo>
                  <a:close/>
                  <a:moveTo>
                    <a:pt x="0" y="817"/>
                  </a:moveTo>
                  <a:lnTo>
                    <a:pt x="0" y="790"/>
                  </a:lnTo>
                  <a:lnTo>
                    <a:pt x="7" y="784"/>
                  </a:lnTo>
                  <a:lnTo>
                    <a:pt x="16" y="778"/>
                  </a:lnTo>
                  <a:lnTo>
                    <a:pt x="37" y="765"/>
                  </a:lnTo>
                  <a:lnTo>
                    <a:pt x="55" y="757"/>
                  </a:lnTo>
                  <a:lnTo>
                    <a:pt x="62" y="753"/>
                  </a:lnTo>
                  <a:lnTo>
                    <a:pt x="68" y="752"/>
                  </a:lnTo>
                  <a:lnTo>
                    <a:pt x="73" y="752"/>
                  </a:lnTo>
                  <a:lnTo>
                    <a:pt x="75" y="753"/>
                  </a:lnTo>
                  <a:lnTo>
                    <a:pt x="75" y="757"/>
                  </a:lnTo>
                  <a:lnTo>
                    <a:pt x="74" y="760"/>
                  </a:lnTo>
                  <a:lnTo>
                    <a:pt x="70" y="765"/>
                  </a:lnTo>
                  <a:lnTo>
                    <a:pt x="64" y="771"/>
                  </a:lnTo>
                  <a:lnTo>
                    <a:pt x="49" y="785"/>
                  </a:lnTo>
                  <a:lnTo>
                    <a:pt x="30" y="799"/>
                  </a:lnTo>
                  <a:lnTo>
                    <a:pt x="15" y="809"/>
                  </a:lnTo>
                  <a:lnTo>
                    <a:pt x="0" y="817"/>
                  </a:lnTo>
                  <a:close/>
                  <a:moveTo>
                    <a:pt x="0" y="766"/>
                  </a:moveTo>
                  <a:lnTo>
                    <a:pt x="0" y="748"/>
                  </a:lnTo>
                  <a:lnTo>
                    <a:pt x="7" y="741"/>
                  </a:lnTo>
                  <a:lnTo>
                    <a:pt x="16" y="734"/>
                  </a:lnTo>
                  <a:lnTo>
                    <a:pt x="26" y="726"/>
                  </a:lnTo>
                  <a:lnTo>
                    <a:pt x="37" y="719"/>
                  </a:lnTo>
                  <a:lnTo>
                    <a:pt x="58" y="706"/>
                  </a:lnTo>
                  <a:lnTo>
                    <a:pt x="77" y="696"/>
                  </a:lnTo>
                  <a:lnTo>
                    <a:pt x="86" y="693"/>
                  </a:lnTo>
                  <a:lnTo>
                    <a:pt x="92" y="691"/>
                  </a:lnTo>
                  <a:lnTo>
                    <a:pt x="96" y="691"/>
                  </a:lnTo>
                  <a:lnTo>
                    <a:pt x="99" y="693"/>
                  </a:lnTo>
                  <a:lnTo>
                    <a:pt x="99" y="695"/>
                  </a:lnTo>
                  <a:lnTo>
                    <a:pt x="96" y="700"/>
                  </a:lnTo>
                  <a:lnTo>
                    <a:pt x="93" y="704"/>
                  </a:lnTo>
                  <a:lnTo>
                    <a:pt x="87" y="710"/>
                  </a:lnTo>
                  <a:lnTo>
                    <a:pt x="72" y="725"/>
                  </a:lnTo>
                  <a:lnTo>
                    <a:pt x="50" y="740"/>
                  </a:lnTo>
                  <a:lnTo>
                    <a:pt x="36" y="750"/>
                  </a:lnTo>
                  <a:lnTo>
                    <a:pt x="22" y="757"/>
                  </a:lnTo>
                  <a:lnTo>
                    <a:pt x="10" y="763"/>
                  </a:lnTo>
                  <a:lnTo>
                    <a:pt x="0" y="766"/>
                  </a:lnTo>
                  <a:close/>
                  <a:moveTo>
                    <a:pt x="0" y="683"/>
                  </a:moveTo>
                  <a:lnTo>
                    <a:pt x="0" y="666"/>
                  </a:lnTo>
                  <a:lnTo>
                    <a:pt x="4" y="666"/>
                  </a:lnTo>
                  <a:lnTo>
                    <a:pt x="6" y="666"/>
                  </a:lnTo>
                  <a:lnTo>
                    <a:pt x="9" y="666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9" y="674"/>
                  </a:lnTo>
                  <a:lnTo>
                    <a:pt x="5" y="678"/>
                  </a:lnTo>
                  <a:lnTo>
                    <a:pt x="0" y="683"/>
                  </a:lnTo>
                  <a:close/>
                  <a:moveTo>
                    <a:pt x="0" y="649"/>
                  </a:moveTo>
                  <a:lnTo>
                    <a:pt x="0" y="621"/>
                  </a:lnTo>
                  <a:lnTo>
                    <a:pt x="17" y="612"/>
                  </a:lnTo>
                  <a:lnTo>
                    <a:pt x="31" y="606"/>
                  </a:lnTo>
                  <a:lnTo>
                    <a:pt x="37" y="603"/>
                  </a:lnTo>
                  <a:lnTo>
                    <a:pt x="42" y="602"/>
                  </a:lnTo>
                  <a:lnTo>
                    <a:pt x="44" y="602"/>
                  </a:lnTo>
                  <a:lnTo>
                    <a:pt x="47" y="603"/>
                  </a:lnTo>
                  <a:lnTo>
                    <a:pt x="47" y="607"/>
                  </a:lnTo>
                  <a:lnTo>
                    <a:pt x="44" y="611"/>
                  </a:lnTo>
                  <a:lnTo>
                    <a:pt x="41" y="615"/>
                  </a:lnTo>
                  <a:lnTo>
                    <a:pt x="36" y="621"/>
                  </a:lnTo>
                  <a:lnTo>
                    <a:pt x="20" y="634"/>
                  </a:lnTo>
                  <a:lnTo>
                    <a:pt x="0" y="649"/>
                  </a:lnTo>
                  <a:close/>
                  <a:moveTo>
                    <a:pt x="0" y="609"/>
                  </a:moveTo>
                  <a:lnTo>
                    <a:pt x="0" y="584"/>
                  </a:lnTo>
                  <a:lnTo>
                    <a:pt x="11" y="577"/>
                  </a:lnTo>
                  <a:lnTo>
                    <a:pt x="23" y="569"/>
                  </a:lnTo>
                  <a:lnTo>
                    <a:pt x="47" y="554"/>
                  </a:lnTo>
                  <a:lnTo>
                    <a:pt x="68" y="543"/>
                  </a:lnTo>
                  <a:lnTo>
                    <a:pt x="76" y="539"/>
                  </a:lnTo>
                  <a:lnTo>
                    <a:pt x="83" y="538"/>
                  </a:lnTo>
                  <a:lnTo>
                    <a:pt x="88" y="537"/>
                  </a:lnTo>
                  <a:lnTo>
                    <a:pt x="91" y="538"/>
                  </a:lnTo>
                  <a:lnTo>
                    <a:pt x="91" y="542"/>
                  </a:lnTo>
                  <a:lnTo>
                    <a:pt x="88" y="545"/>
                  </a:lnTo>
                  <a:lnTo>
                    <a:pt x="83" y="551"/>
                  </a:lnTo>
                  <a:lnTo>
                    <a:pt x="77" y="557"/>
                  </a:lnTo>
                  <a:lnTo>
                    <a:pt x="58" y="573"/>
                  </a:lnTo>
                  <a:lnTo>
                    <a:pt x="35" y="589"/>
                  </a:lnTo>
                  <a:lnTo>
                    <a:pt x="17" y="600"/>
                  </a:lnTo>
                  <a:lnTo>
                    <a:pt x="0" y="609"/>
                  </a:lnTo>
                  <a:close/>
                  <a:moveTo>
                    <a:pt x="0" y="540"/>
                  </a:moveTo>
                  <a:lnTo>
                    <a:pt x="0" y="519"/>
                  </a:lnTo>
                  <a:lnTo>
                    <a:pt x="10" y="516"/>
                  </a:lnTo>
                  <a:lnTo>
                    <a:pt x="17" y="513"/>
                  </a:lnTo>
                  <a:lnTo>
                    <a:pt x="22" y="512"/>
                  </a:lnTo>
                  <a:lnTo>
                    <a:pt x="25" y="513"/>
                  </a:lnTo>
                  <a:lnTo>
                    <a:pt x="25" y="514"/>
                  </a:lnTo>
                  <a:lnTo>
                    <a:pt x="24" y="517"/>
                  </a:lnTo>
                  <a:lnTo>
                    <a:pt x="23" y="520"/>
                  </a:lnTo>
                  <a:lnTo>
                    <a:pt x="19" y="523"/>
                  </a:lnTo>
                  <a:lnTo>
                    <a:pt x="11" y="531"/>
                  </a:lnTo>
                  <a:lnTo>
                    <a:pt x="0" y="540"/>
                  </a:lnTo>
                  <a:close/>
                  <a:moveTo>
                    <a:pt x="0" y="511"/>
                  </a:moveTo>
                  <a:lnTo>
                    <a:pt x="0" y="485"/>
                  </a:lnTo>
                  <a:lnTo>
                    <a:pt x="5" y="481"/>
                  </a:lnTo>
                  <a:lnTo>
                    <a:pt x="11" y="477"/>
                  </a:lnTo>
                  <a:lnTo>
                    <a:pt x="37" y="461"/>
                  </a:lnTo>
                  <a:lnTo>
                    <a:pt x="60" y="450"/>
                  </a:lnTo>
                  <a:lnTo>
                    <a:pt x="69" y="445"/>
                  </a:lnTo>
                  <a:lnTo>
                    <a:pt x="76" y="444"/>
                  </a:lnTo>
                  <a:lnTo>
                    <a:pt x="81" y="443"/>
                  </a:lnTo>
                  <a:lnTo>
                    <a:pt x="83" y="444"/>
                  </a:lnTo>
                  <a:lnTo>
                    <a:pt x="83" y="447"/>
                  </a:lnTo>
                  <a:lnTo>
                    <a:pt x="81" y="451"/>
                  </a:lnTo>
                  <a:lnTo>
                    <a:pt x="75" y="456"/>
                  </a:lnTo>
                  <a:lnTo>
                    <a:pt x="68" y="463"/>
                  </a:lnTo>
                  <a:lnTo>
                    <a:pt x="48" y="479"/>
                  </a:lnTo>
                  <a:lnTo>
                    <a:pt x="23" y="496"/>
                  </a:lnTo>
                  <a:lnTo>
                    <a:pt x="11" y="504"/>
                  </a:lnTo>
                  <a:lnTo>
                    <a:pt x="0" y="511"/>
                  </a:lnTo>
                  <a:close/>
                  <a:moveTo>
                    <a:pt x="0" y="451"/>
                  </a:moveTo>
                  <a:lnTo>
                    <a:pt x="0" y="429"/>
                  </a:lnTo>
                  <a:lnTo>
                    <a:pt x="13" y="423"/>
                  </a:lnTo>
                  <a:lnTo>
                    <a:pt x="23" y="419"/>
                  </a:lnTo>
                  <a:lnTo>
                    <a:pt x="30" y="417"/>
                  </a:lnTo>
                  <a:lnTo>
                    <a:pt x="34" y="418"/>
                  </a:lnTo>
                  <a:lnTo>
                    <a:pt x="34" y="419"/>
                  </a:lnTo>
                  <a:lnTo>
                    <a:pt x="32" y="422"/>
                  </a:lnTo>
                  <a:lnTo>
                    <a:pt x="30" y="425"/>
                  </a:lnTo>
                  <a:lnTo>
                    <a:pt x="26" y="430"/>
                  </a:lnTo>
                  <a:lnTo>
                    <a:pt x="15" y="439"/>
                  </a:lnTo>
                  <a:lnTo>
                    <a:pt x="0" y="451"/>
                  </a:lnTo>
                  <a:close/>
                  <a:moveTo>
                    <a:pt x="0" y="423"/>
                  </a:moveTo>
                  <a:lnTo>
                    <a:pt x="0" y="401"/>
                  </a:lnTo>
                  <a:lnTo>
                    <a:pt x="15" y="391"/>
                  </a:lnTo>
                  <a:lnTo>
                    <a:pt x="30" y="381"/>
                  </a:lnTo>
                  <a:lnTo>
                    <a:pt x="58" y="363"/>
                  </a:lnTo>
                  <a:lnTo>
                    <a:pt x="82" y="352"/>
                  </a:lnTo>
                  <a:lnTo>
                    <a:pt x="92" y="347"/>
                  </a:lnTo>
                  <a:lnTo>
                    <a:pt x="100" y="344"/>
                  </a:lnTo>
                  <a:lnTo>
                    <a:pt x="105" y="343"/>
                  </a:lnTo>
                  <a:lnTo>
                    <a:pt x="107" y="344"/>
                  </a:lnTo>
                  <a:lnTo>
                    <a:pt x="107" y="347"/>
                  </a:lnTo>
                  <a:lnTo>
                    <a:pt x="104" y="352"/>
                  </a:lnTo>
                  <a:lnTo>
                    <a:pt x="99" y="357"/>
                  </a:lnTo>
                  <a:lnTo>
                    <a:pt x="91" y="365"/>
                  </a:lnTo>
                  <a:lnTo>
                    <a:pt x="69" y="380"/>
                  </a:lnTo>
                  <a:lnTo>
                    <a:pt x="41" y="399"/>
                  </a:lnTo>
                  <a:lnTo>
                    <a:pt x="30" y="406"/>
                  </a:lnTo>
                  <a:lnTo>
                    <a:pt x="19" y="412"/>
                  </a:lnTo>
                  <a:lnTo>
                    <a:pt x="10" y="418"/>
                  </a:lnTo>
                  <a:lnTo>
                    <a:pt x="0" y="423"/>
                  </a:lnTo>
                  <a:close/>
                  <a:moveTo>
                    <a:pt x="0" y="375"/>
                  </a:moveTo>
                  <a:lnTo>
                    <a:pt x="0" y="352"/>
                  </a:lnTo>
                  <a:lnTo>
                    <a:pt x="28" y="335"/>
                  </a:lnTo>
                  <a:lnTo>
                    <a:pt x="50" y="323"/>
                  </a:lnTo>
                  <a:lnTo>
                    <a:pt x="60" y="319"/>
                  </a:lnTo>
                  <a:lnTo>
                    <a:pt x="67" y="316"/>
                  </a:lnTo>
                  <a:lnTo>
                    <a:pt x="72" y="316"/>
                  </a:lnTo>
                  <a:lnTo>
                    <a:pt x="74" y="316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64" y="329"/>
                  </a:lnTo>
                  <a:lnTo>
                    <a:pt x="56" y="336"/>
                  </a:lnTo>
                  <a:lnTo>
                    <a:pt x="34" y="353"/>
                  </a:lnTo>
                  <a:lnTo>
                    <a:pt x="5" y="372"/>
                  </a:lnTo>
                  <a:lnTo>
                    <a:pt x="0" y="375"/>
                  </a:lnTo>
                  <a:close/>
                  <a:moveTo>
                    <a:pt x="0" y="329"/>
                  </a:moveTo>
                  <a:lnTo>
                    <a:pt x="0" y="308"/>
                  </a:lnTo>
                  <a:lnTo>
                    <a:pt x="18" y="298"/>
                  </a:lnTo>
                  <a:lnTo>
                    <a:pt x="34" y="291"/>
                  </a:lnTo>
                  <a:lnTo>
                    <a:pt x="39" y="289"/>
                  </a:lnTo>
                  <a:lnTo>
                    <a:pt x="44" y="287"/>
                  </a:lnTo>
                  <a:lnTo>
                    <a:pt x="47" y="287"/>
                  </a:lnTo>
                  <a:lnTo>
                    <a:pt x="49" y="287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2" y="297"/>
                  </a:lnTo>
                  <a:lnTo>
                    <a:pt x="36" y="302"/>
                  </a:lnTo>
                  <a:lnTo>
                    <a:pt x="20" y="315"/>
                  </a:lnTo>
                  <a:lnTo>
                    <a:pt x="0" y="329"/>
                  </a:lnTo>
                  <a:close/>
                  <a:moveTo>
                    <a:pt x="0" y="304"/>
                  </a:moveTo>
                  <a:lnTo>
                    <a:pt x="0" y="290"/>
                  </a:lnTo>
                  <a:lnTo>
                    <a:pt x="11" y="281"/>
                  </a:lnTo>
                  <a:lnTo>
                    <a:pt x="25" y="271"/>
                  </a:lnTo>
                  <a:lnTo>
                    <a:pt x="42" y="260"/>
                  </a:lnTo>
                  <a:lnTo>
                    <a:pt x="60" y="248"/>
                  </a:lnTo>
                  <a:lnTo>
                    <a:pt x="92" y="230"/>
                  </a:lnTo>
                  <a:lnTo>
                    <a:pt x="118" y="216"/>
                  </a:lnTo>
                  <a:lnTo>
                    <a:pt x="129" y="211"/>
                  </a:lnTo>
                  <a:lnTo>
                    <a:pt x="137" y="208"/>
                  </a:lnTo>
                  <a:lnTo>
                    <a:pt x="143" y="207"/>
                  </a:lnTo>
                  <a:lnTo>
                    <a:pt x="145" y="208"/>
                  </a:lnTo>
                  <a:lnTo>
                    <a:pt x="145" y="210"/>
                  </a:lnTo>
                  <a:lnTo>
                    <a:pt x="142" y="215"/>
                  </a:lnTo>
                  <a:lnTo>
                    <a:pt x="135" y="220"/>
                  </a:lnTo>
                  <a:lnTo>
                    <a:pt x="125" y="228"/>
                  </a:lnTo>
                  <a:lnTo>
                    <a:pt x="101" y="245"/>
                  </a:lnTo>
                  <a:lnTo>
                    <a:pt x="70" y="265"/>
                  </a:lnTo>
                  <a:lnTo>
                    <a:pt x="49" y="278"/>
                  </a:lnTo>
                  <a:lnTo>
                    <a:pt x="30" y="289"/>
                  </a:lnTo>
                  <a:lnTo>
                    <a:pt x="13" y="297"/>
                  </a:lnTo>
                  <a:lnTo>
                    <a:pt x="0" y="304"/>
                  </a:lnTo>
                  <a:close/>
                  <a:moveTo>
                    <a:pt x="0" y="287"/>
                  </a:moveTo>
                  <a:lnTo>
                    <a:pt x="0" y="270"/>
                  </a:lnTo>
                  <a:lnTo>
                    <a:pt x="12" y="264"/>
                  </a:lnTo>
                  <a:lnTo>
                    <a:pt x="22" y="259"/>
                  </a:lnTo>
                  <a:lnTo>
                    <a:pt x="29" y="258"/>
                  </a:lnTo>
                  <a:lnTo>
                    <a:pt x="32" y="258"/>
                  </a:lnTo>
                  <a:lnTo>
                    <a:pt x="30" y="261"/>
                  </a:lnTo>
                  <a:lnTo>
                    <a:pt x="24" y="267"/>
                  </a:lnTo>
                  <a:lnTo>
                    <a:pt x="13" y="277"/>
                  </a:lnTo>
                  <a:lnTo>
                    <a:pt x="0" y="287"/>
                  </a:lnTo>
                  <a:close/>
                  <a:moveTo>
                    <a:pt x="0" y="267"/>
                  </a:moveTo>
                  <a:lnTo>
                    <a:pt x="0" y="251"/>
                  </a:lnTo>
                  <a:lnTo>
                    <a:pt x="11" y="243"/>
                  </a:lnTo>
                  <a:lnTo>
                    <a:pt x="22" y="235"/>
                  </a:lnTo>
                  <a:lnTo>
                    <a:pt x="35" y="227"/>
                  </a:lnTo>
                  <a:lnTo>
                    <a:pt x="49" y="218"/>
                  </a:lnTo>
                  <a:lnTo>
                    <a:pt x="81" y="199"/>
                  </a:lnTo>
                  <a:lnTo>
                    <a:pt x="108" y="184"/>
                  </a:lnTo>
                  <a:lnTo>
                    <a:pt x="119" y="179"/>
                  </a:lnTo>
                  <a:lnTo>
                    <a:pt x="129" y="176"/>
                  </a:lnTo>
                  <a:lnTo>
                    <a:pt x="133" y="175"/>
                  </a:lnTo>
                  <a:lnTo>
                    <a:pt x="137" y="175"/>
                  </a:lnTo>
                  <a:lnTo>
                    <a:pt x="136" y="178"/>
                  </a:lnTo>
                  <a:lnTo>
                    <a:pt x="132" y="182"/>
                  </a:lnTo>
                  <a:lnTo>
                    <a:pt x="125" y="188"/>
                  </a:lnTo>
                  <a:lnTo>
                    <a:pt x="115" y="196"/>
                  </a:lnTo>
                  <a:lnTo>
                    <a:pt x="89" y="214"/>
                  </a:lnTo>
                  <a:lnTo>
                    <a:pt x="58" y="234"/>
                  </a:lnTo>
                  <a:lnTo>
                    <a:pt x="42" y="243"/>
                  </a:lnTo>
                  <a:lnTo>
                    <a:pt x="26" y="253"/>
                  </a:lnTo>
                  <a:lnTo>
                    <a:pt x="12" y="260"/>
                  </a:lnTo>
                  <a:lnTo>
                    <a:pt x="0" y="267"/>
                  </a:lnTo>
                  <a:close/>
                  <a:moveTo>
                    <a:pt x="0" y="249"/>
                  </a:moveTo>
                  <a:lnTo>
                    <a:pt x="0" y="235"/>
                  </a:lnTo>
                  <a:lnTo>
                    <a:pt x="9" y="230"/>
                  </a:lnTo>
                  <a:lnTo>
                    <a:pt x="17" y="228"/>
                  </a:lnTo>
                  <a:lnTo>
                    <a:pt x="22" y="227"/>
                  </a:lnTo>
                  <a:lnTo>
                    <a:pt x="24" y="227"/>
                  </a:lnTo>
                  <a:lnTo>
                    <a:pt x="23" y="229"/>
                  </a:lnTo>
                  <a:lnTo>
                    <a:pt x="18" y="234"/>
                  </a:lnTo>
                  <a:lnTo>
                    <a:pt x="11" y="241"/>
                  </a:lnTo>
                  <a:lnTo>
                    <a:pt x="0" y="249"/>
                  </a:lnTo>
                  <a:close/>
                  <a:moveTo>
                    <a:pt x="0" y="233"/>
                  </a:moveTo>
                  <a:lnTo>
                    <a:pt x="0" y="216"/>
                  </a:lnTo>
                  <a:lnTo>
                    <a:pt x="10" y="209"/>
                  </a:lnTo>
                  <a:lnTo>
                    <a:pt x="20" y="202"/>
                  </a:lnTo>
                  <a:lnTo>
                    <a:pt x="32" y="195"/>
                  </a:lnTo>
                  <a:lnTo>
                    <a:pt x="45" y="186"/>
                  </a:lnTo>
                  <a:lnTo>
                    <a:pt x="79" y="166"/>
                  </a:lnTo>
                  <a:lnTo>
                    <a:pt x="107" y="152"/>
                  </a:lnTo>
                  <a:lnTo>
                    <a:pt x="119" y="146"/>
                  </a:lnTo>
                  <a:lnTo>
                    <a:pt x="127" y="142"/>
                  </a:lnTo>
                  <a:lnTo>
                    <a:pt x="133" y="141"/>
                  </a:lnTo>
                  <a:lnTo>
                    <a:pt x="136" y="141"/>
                  </a:lnTo>
                  <a:lnTo>
                    <a:pt x="135" y="144"/>
                  </a:lnTo>
                  <a:lnTo>
                    <a:pt x="131" y="148"/>
                  </a:lnTo>
                  <a:lnTo>
                    <a:pt x="124" y="154"/>
                  </a:lnTo>
                  <a:lnTo>
                    <a:pt x="114" y="161"/>
                  </a:lnTo>
                  <a:lnTo>
                    <a:pt x="87" y="180"/>
                  </a:lnTo>
                  <a:lnTo>
                    <a:pt x="55" y="201"/>
                  </a:lnTo>
                  <a:lnTo>
                    <a:pt x="39" y="210"/>
                  </a:lnTo>
                  <a:lnTo>
                    <a:pt x="25" y="218"/>
                  </a:lnTo>
                  <a:lnTo>
                    <a:pt x="12" y="226"/>
                  </a:lnTo>
                  <a:lnTo>
                    <a:pt x="0" y="233"/>
                  </a:lnTo>
                  <a:close/>
                  <a:moveTo>
                    <a:pt x="0" y="216"/>
                  </a:moveTo>
                  <a:lnTo>
                    <a:pt x="0" y="203"/>
                  </a:lnTo>
                  <a:lnTo>
                    <a:pt x="9" y="198"/>
                  </a:lnTo>
                  <a:lnTo>
                    <a:pt x="16" y="196"/>
                  </a:lnTo>
                  <a:lnTo>
                    <a:pt x="20" y="194"/>
                  </a:lnTo>
                  <a:lnTo>
                    <a:pt x="23" y="195"/>
                  </a:lnTo>
                  <a:lnTo>
                    <a:pt x="22" y="197"/>
                  </a:lnTo>
                  <a:lnTo>
                    <a:pt x="18" y="202"/>
                  </a:lnTo>
                  <a:lnTo>
                    <a:pt x="10" y="208"/>
                  </a:lnTo>
                  <a:lnTo>
                    <a:pt x="0" y="216"/>
                  </a:lnTo>
                  <a:close/>
                  <a:moveTo>
                    <a:pt x="0" y="201"/>
                  </a:moveTo>
                  <a:lnTo>
                    <a:pt x="0" y="172"/>
                  </a:lnTo>
                  <a:lnTo>
                    <a:pt x="12" y="166"/>
                  </a:lnTo>
                  <a:lnTo>
                    <a:pt x="22" y="163"/>
                  </a:lnTo>
                  <a:lnTo>
                    <a:pt x="29" y="160"/>
                  </a:lnTo>
                  <a:lnTo>
                    <a:pt x="31" y="160"/>
                  </a:lnTo>
                  <a:lnTo>
                    <a:pt x="28" y="165"/>
                  </a:lnTo>
                  <a:lnTo>
                    <a:pt x="17" y="175"/>
                  </a:lnTo>
                  <a:lnTo>
                    <a:pt x="32" y="164"/>
                  </a:lnTo>
                  <a:lnTo>
                    <a:pt x="50" y="153"/>
                  </a:lnTo>
                  <a:lnTo>
                    <a:pt x="85" y="133"/>
                  </a:lnTo>
                  <a:lnTo>
                    <a:pt x="114" y="117"/>
                  </a:lnTo>
                  <a:lnTo>
                    <a:pt x="126" y="112"/>
                  </a:lnTo>
                  <a:lnTo>
                    <a:pt x="135" y="108"/>
                  </a:lnTo>
                  <a:lnTo>
                    <a:pt x="140" y="106"/>
                  </a:lnTo>
                  <a:lnTo>
                    <a:pt x="143" y="107"/>
                  </a:lnTo>
                  <a:lnTo>
                    <a:pt x="143" y="108"/>
                  </a:lnTo>
                  <a:lnTo>
                    <a:pt x="140" y="112"/>
                  </a:lnTo>
                  <a:lnTo>
                    <a:pt x="136" y="115"/>
                  </a:lnTo>
                  <a:lnTo>
                    <a:pt x="129" y="121"/>
                  </a:lnTo>
                  <a:lnTo>
                    <a:pt x="145" y="110"/>
                  </a:lnTo>
                  <a:lnTo>
                    <a:pt x="163" y="100"/>
                  </a:lnTo>
                  <a:lnTo>
                    <a:pt x="199" y="79"/>
                  </a:lnTo>
                  <a:lnTo>
                    <a:pt x="228" y="64"/>
                  </a:lnTo>
                  <a:lnTo>
                    <a:pt x="240" y="58"/>
                  </a:lnTo>
                  <a:lnTo>
                    <a:pt x="249" y="55"/>
                  </a:lnTo>
                  <a:lnTo>
                    <a:pt x="254" y="53"/>
                  </a:lnTo>
                  <a:lnTo>
                    <a:pt x="258" y="53"/>
                  </a:lnTo>
                  <a:lnTo>
                    <a:pt x="257" y="56"/>
                  </a:lnTo>
                  <a:lnTo>
                    <a:pt x="254" y="58"/>
                  </a:lnTo>
                  <a:lnTo>
                    <a:pt x="250" y="63"/>
                  </a:lnTo>
                  <a:lnTo>
                    <a:pt x="243" y="68"/>
                  </a:lnTo>
                  <a:lnTo>
                    <a:pt x="259" y="58"/>
                  </a:lnTo>
                  <a:lnTo>
                    <a:pt x="278" y="46"/>
                  </a:lnTo>
                  <a:lnTo>
                    <a:pt x="314" y="26"/>
                  </a:lnTo>
                  <a:lnTo>
                    <a:pt x="344" y="12"/>
                  </a:lnTo>
                  <a:lnTo>
                    <a:pt x="355" y="6"/>
                  </a:lnTo>
                  <a:lnTo>
                    <a:pt x="365" y="2"/>
                  </a:lnTo>
                  <a:lnTo>
                    <a:pt x="371" y="1"/>
                  </a:lnTo>
                  <a:lnTo>
                    <a:pt x="374" y="1"/>
                  </a:lnTo>
                  <a:lnTo>
                    <a:pt x="373" y="3"/>
                  </a:lnTo>
                  <a:lnTo>
                    <a:pt x="371" y="7"/>
                  </a:lnTo>
                  <a:lnTo>
                    <a:pt x="365" y="11"/>
                  </a:lnTo>
                  <a:lnTo>
                    <a:pt x="359" y="16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21"/>
                  </a:lnTo>
                  <a:lnTo>
                    <a:pt x="355" y="38"/>
                  </a:lnTo>
                  <a:lnTo>
                    <a:pt x="331" y="50"/>
                  </a:lnTo>
                  <a:lnTo>
                    <a:pt x="321" y="53"/>
                  </a:lnTo>
                  <a:lnTo>
                    <a:pt x="314" y="56"/>
                  </a:lnTo>
                  <a:lnTo>
                    <a:pt x="309" y="57"/>
                  </a:lnTo>
                  <a:lnTo>
                    <a:pt x="307" y="57"/>
                  </a:lnTo>
                  <a:lnTo>
                    <a:pt x="307" y="55"/>
                  </a:lnTo>
                  <a:lnTo>
                    <a:pt x="310" y="51"/>
                  </a:lnTo>
                  <a:lnTo>
                    <a:pt x="316" y="45"/>
                  </a:lnTo>
                  <a:lnTo>
                    <a:pt x="325" y="39"/>
                  </a:lnTo>
                  <a:lnTo>
                    <a:pt x="316" y="45"/>
                  </a:lnTo>
                  <a:lnTo>
                    <a:pt x="307" y="51"/>
                  </a:lnTo>
                  <a:lnTo>
                    <a:pt x="297" y="56"/>
                  </a:lnTo>
                  <a:lnTo>
                    <a:pt x="287" y="62"/>
                  </a:lnTo>
                  <a:lnTo>
                    <a:pt x="251" y="82"/>
                  </a:lnTo>
                  <a:lnTo>
                    <a:pt x="221" y="97"/>
                  </a:lnTo>
                  <a:lnTo>
                    <a:pt x="209" y="103"/>
                  </a:lnTo>
                  <a:lnTo>
                    <a:pt x="200" y="107"/>
                  </a:lnTo>
                  <a:lnTo>
                    <a:pt x="194" y="109"/>
                  </a:lnTo>
                  <a:lnTo>
                    <a:pt x="192" y="108"/>
                  </a:lnTo>
                  <a:lnTo>
                    <a:pt x="192" y="106"/>
                  </a:lnTo>
                  <a:lnTo>
                    <a:pt x="195" y="102"/>
                  </a:lnTo>
                  <a:lnTo>
                    <a:pt x="201" y="97"/>
                  </a:lnTo>
                  <a:lnTo>
                    <a:pt x="208" y="91"/>
                  </a:lnTo>
                  <a:lnTo>
                    <a:pt x="200" y="97"/>
                  </a:lnTo>
                  <a:lnTo>
                    <a:pt x="192" y="102"/>
                  </a:lnTo>
                  <a:lnTo>
                    <a:pt x="182" y="108"/>
                  </a:lnTo>
                  <a:lnTo>
                    <a:pt x="173" y="114"/>
                  </a:lnTo>
                  <a:lnTo>
                    <a:pt x="137" y="134"/>
                  </a:lnTo>
                  <a:lnTo>
                    <a:pt x="107" y="150"/>
                  </a:lnTo>
                  <a:lnTo>
                    <a:pt x="95" y="155"/>
                  </a:lnTo>
                  <a:lnTo>
                    <a:pt x="87" y="159"/>
                  </a:lnTo>
                  <a:lnTo>
                    <a:pt x="81" y="161"/>
                  </a:lnTo>
                  <a:lnTo>
                    <a:pt x="77" y="161"/>
                  </a:lnTo>
                  <a:lnTo>
                    <a:pt x="79" y="159"/>
                  </a:lnTo>
                  <a:lnTo>
                    <a:pt x="82" y="155"/>
                  </a:lnTo>
                  <a:lnTo>
                    <a:pt x="87" y="150"/>
                  </a:lnTo>
                  <a:lnTo>
                    <a:pt x="95" y="144"/>
                  </a:lnTo>
                  <a:lnTo>
                    <a:pt x="87" y="150"/>
                  </a:lnTo>
                  <a:lnTo>
                    <a:pt x="77" y="155"/>
                  </a:lnTo>
                  <a:lnTo>
                    <a:pt x="69" y="161"/>
                  </a:lnTo>
                  <a:lnTo>
                    <a:pt x="58" y="167"/>
                  </a:lnTo>
                  <a:lnTo>
                    <a:pt x="43" y="177"/>
                  </a:lnTo>
                  <a:lnTo>
                    <a:pt x="28" y="186"/>
                  </a:lnTo>
                  <a:lnTo>
                    <a:pt x="13" y="194"/>
                  </a:lnTo>
                  <a:lnTo>
                    <a:pt x="0" y="201"/>
                  </a:lnTo>
                  <a:close/>
                  <a:moveTo>
                    <a:pt x="385" y="34"/>
                  </a:moveTo>
                  <a:lnTo>
                    <a:pt x="385" y="57"/>
                  </a:lnTo>
                  <a:lnTo>
                    <a:pt x="355" y="74"/>
                  </a:lnTo>
                  <a:lnTo>
                    <a:pt x="331" y="85"/>
                  </a:lnTo>
                  <a:lnTo>
                    <a:pt x="321" y="89"/>
                  </a:lnTo>
                  <a:lnTo>
                    <a:pt x="314" y="91"/>
                  </a:lnTo>
                  <a:lnTo>
                    <a:pt x="309" y="93"/>
                  </a:lnTo>
                  <a:lnTo>
                    <a:pt x="307" y="93"/>
                  </a:lnTo>
                  <a:lnTo>
                    <a:pt x="307" y="89"/>
                  </a:lnTo>
                  <a:lnTo>
                    <a:pt x="310" y="85"/>
                  </a:lnTo>
                  <a:lnTo>
                    <a:pt x="317" y="79"/>
                  </a:lnTo>
                  <a:lnTo>
                    <a:pt x="327" y="72"/>
                  </a:lnTo>
                  <a:lnTo>
                    <a:pt x="353" y="55"/>
                  </a:lnTo>
                  <a:lnTo>
                    <a:pt x="385" y="34"/>
                  </a:lnTo>
                  <a:close/>
                  <a:moveTo>
                    <a:pt x="385" y="72"/>
                  </a:moveTo>
                  <a:lnTo>
                    <a:pt x="385" y="96"/>
                  </a:lnTo>
                  <a:lnTo>
                    <a:pt x="359" y="110"/>
                  </a:lnTo>
                  <a:lnTo>
                    <a:pt x="336" y="121"/>
                  </a:lnTo>
                  <a:lnTo>
                    <a:pt x="328" y="125"/>
                  </a:lnTo>
                  <a:lnTo>
                    <a:pt x="321" y="127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5" y="123"/>
                  </a:lnTo>
                  <a:lnTo>
                    <a:pt x="319" y="120"/>
                  </a:lnTo>
                  <a:lnTo>
                    <a:pt x="325" y="114"/>
                  </a:lnTo>
                  <a:lnTo>
                    <a:pt x="333" y="108"/>
                  </a:lnTo>
                  <a:lnTo>
                    <a:pt x="355" y="91"/>
                  </a:lnTo>
                  <a:lnTo>
                    <a:pt x="385" y="72"/>
                  </a:lnTo>
                  <a:close/>
                  <a:moveTo>
                    <a:pt x="385" y="116"/>
                  </a:moveTo>
                  <a:lnTo>
                    <a:pt x="385" y="140"/>
                  </a:lnTo>
                  <a:lnTo>
                    <a:pt x="365" y="150"/>
                  </a:lnTo>
                  <a:lnTo>
                    <a:pt x="348" y="157"/>
                  </a:lnTo>
                  <a:lnTo>
                    <a:pt x="341" y="159"/>
                  </a:lnTo>
                  <a:lnTo>
                    <a:pt x="336" y="160"/>
                  </a:lnTo>
                  <a:lnTo>
                    <a:pt x="333" y="160"/>
                  </a:lnTo>
                  <a:lnTo>
                    <a:pt x="332" y="160"/>
                  </a:lnTo>
                  <a:lnTo>
                    <a:pt x="332" y="158"/>
                  </a:lnTo>
                  <a:lnTo>
                    <a:pt x="334" y="154"/>
                  </a:lnTo>
                  <a:lnTo>
                    <a:pt x="338" y="150"/>
                  </a:lnTo>
                  <a:lnTo>
                    <a:pt x="345" y="145"/>
                  </a:lnTo>
                  <a:lnTo>
                    <a:pt x="363" y="131"/>
                  </a:lnTo>
                  <a:lnTo>
                    <a:pt x="385" y="116"/>
                  </a:lnTo>
                  <a:close/>
                  <a:moveTo>
                    <a:pt x="385" y="145"/>
                  </a:moveTo>
                  <a:lnTo>
                    <a:pt x="385" y="159"/>
                  </a:lnTo>
                  <a:lnTo>
                    <a:pt x="374" y="169"/>
                  </a:lnTo>
                  <a:lnTo>
                    <a:pt x="359" y="178"/>
                  </a:lnTo>
                  <a:lnTo>
                    <a:pt x="342" y="189"/>
                  </a:lnTo>
                  <a:lnTo>
                    <a:pt x="325" y="201"/>
                  </a:lnTo>
                  <a:lnTo>
                    <a:pt x="293" y="218"/>
                  </a:lnTo>
                  <a:lnTo>
                    <a:pt x="266" y="232"/>
                  </a:lnTo>
                  <a:lnTo>
                    <a:pt x="256" y="236"/>
                  </a:lnTo>
                  <a:lnTo>
                    <a:pt x="247" y="239"/>
                  </a:lnTo>
                  <a:lnTo>
                    <a:pt x="241" y="240"/>
                  </a:lnTo>
                  <a:lnTo>
                    <a:pt x="238" y="239"/>
                  </a:lnTo>
                  <a:lnTo>
                    <a:pt x="239" y="236"/>
                  </a:lnTo>
                  <a:lnTo>
                    <a:pt x="243" y="232"/>
                  </a:lnTo>
                  <a:lnTo>
                    <a:pt x="249" y="226"/>
                  </a:lnTo>
                  <a:lnTo>
                    <a:pt x="258" y="218"/>
                  </a:lnTo>
                  <a:lnTo>
                    <a:pt x="282" y="201"/>
                  </a:lnTo>
                  <a:lnTo>
                    <a:pt x="313" y="182"/>
                  </a:lnTo>
                  <a:lnTo>
                    <a:pt x="334" y="169"/>
                  </a:lnTo>
                  <a:lnTo>
                    <a:pt x="354" y="159"/>
                  </a:lnTo>
                  <a:lnTo>
                    <a:pt x="372" y="151"/>
                  </a:lnTo>
                  <a:lnTo>
                    <a:pt x="385" y="145"/>
                  </a:lnTo>
                  <a:close/>
                  <a:moveTo>
                    <a:pt x="385" y="165"/>
                  </a:moveTo>
                  <a:lnTo>
                    <a:pt x="385" y="185"/>
                  </a:lnTo>
                  <a:lnTo>
                    <a:pt x="374" y="190"/>
                  </a:lnTo>
                  <a:lnTo>
                    <a:pt x="366" y="192"/>
                  </a:lnTo>
                  <a:lnTo>
                    <a:pt x="360" y="194"/>
                  </a:lnTo>
                  <a:lnTo>
                    <a:pt x="357" y="192"/>
                  </a:lnTo>
                  <a:lnTo>
                    <a:pt x="357" y="191"/>
                  </a:lnTo>
                  <a:lnTo>
                    <a:pt x="358" y="189"/>
                  </a:lnTo>
                  <a:lnTo>
                    <a:pt x="360" y="186"/>
                  </a:lnTo>
                  <a:lnTo>
                    <a:pt x="364" y="183"/>
                  </a:lnTo>
                  <a:lnTo>
                    <a:pt x="372" y="175"/>
                  </a:lnTo>
                  <a:lnTo>
                    <a:pt x="385" y="165"/>
                  </a:lnTo>
                  <a:close/>
                  <a:moveTo>
                    <a:pt x="385" y="190"/>
                  </a:moveTo>
                  <a:lnTo>
                    <a:pt x="385" y="215"/>
                  </a:lnTo>
                  <a:lnTo>
                    <a:pt x="371" y="223"/>
                  </a:lnTo>
                  <a:lnTo>
                    <a:pt x="355" y="233"/>
                  </a:lnTo>
                  <a:lnTo>
                    <a:pt x="325" y="251"/>
                  </a:lnTo>
                  <a:lnTo>
                    <a:pt x="298" y="264"/>
                  </a:lnTo>
                  <a:lnTo>
                    <a:pt x="289" y="267"/>
                  </a:lnTo>
                  <a:lnTo>
                    <a:pt x="281" y="270"/>
                  </a:lnTo>
                  <a:lnTo>
                    <a:pt x="275" y="271"/>
                  </a:lnTo>
                  <a:lnTo>
                    <a:pt x="272" y="270"/>
                  </a:lnTo>
                  <a:lnTo>
                    <a:pt x="272" y="267"/>
                  </a:lnTo>
                  <a:lnTo>
                    <a:pt x="276" y="262"/>
                  </a:lnTo>
                  <a:lnTo>
                    <a:pt x="282" y="256"/>
                  </a:lnTo>
                  <a:lnTo>
                    <a:pt x="290" y="249"/>
                  </a:lnTo>
                  <a:lnTo>
                    <a:pt x="314" y="233"/>
                  </a:lnTo>
                  <a:lnTo>
                    <a:pt x="344" y="214"/>
                  </a:lnTo>
                  <a:lnTo>
                    <a:pt x="354" y="207"/>
                  </a:lnTo>
                  <a:lnTo>
                    <a:pt x="365" y="201"/>
                  </a:lnTo>
                  <a:lnTo>
                    <a:pt x="376" y="196"/>
                  </a:lnTo>
                  <a:lnTo>
                    <a:pt x="385" y="190"/>
                  </a:lnTo>
                  <a:close/>
                  <a:moveTo>
                    <a:pt x="385" y="243"/>
                  </a:moveTo>
                  <a:lnTo>
                    <a:pt x="385" y="272"/>
                  </a:lnTo>
                  <a:lnTo>
                    <a:pt x="359" y="286"/>
                  </a:lnTo>
                  <a:lnTo>
                    <a:pt x="338" y="297"/>
                  </a:lnTo>
                  <a:lnTo>
                    <a:pt x="328" y="299"/>
                  </a:lnTo>
                  <a:lnTo>
                    <a:pt x="321" y="302"/>
                  </a:lnTo>
                  <a:lnTo>
                    <a:pt x="316" y="302"/>
                  </a:lnTo>
                  <a:lnTo>
                    <a:pt x="314" y="300"/>
                  </a:lnTo>
                  <a:lnTo>
                    <a:pt x="314" y="298"/>
                  </a:lnTo>
                  <a:lnTo>
                    <a:pt x="317" y="293"/>
                  </a:lnTo>
                  <a:lnTo>
                    <a:pt x="323" y="287"/>
                  </a:lnTo>
                  <a:lnTo>
                    <a:pt x="332" y="280"/>
                  </a:lnTo>
                  <a:lnTo>
                    <a:pt x="354" y="264"/>
                  </a:lnTo>
                  <a:lnTo>
                    <a:pt x="383" y="246"/>
                  </a:lnTo>
                  <a:lnTo>
                    <a:pt x="385" y="243"/>
                  </a:lnTo>
                  <a:close/>
                  <a:moveTo>
                    <a:pt x="385" y="285"/>
                  </a:moveTo>
                  <a:lnTo>
                    <a:pt x="385" y="295"/>
                  </a:lnTo>
                  <a:lnTo>
                    <a:pt x="376" y="304"/>
                  </a:lnTo>
                  <a:lnTo>
                    <a:pt x="363" y="315"/>
                  </a:lnTo>
                  <a:lnTo>
                    <a:pt x="345" y="327"/>
                  </a:lnTo>
                  <a:lnTo>
                    <a:pt x="323" y="340"/>
                  </a:lnTo>
                  <a:lnTo>
                    <a:pt x="295" y="356"/>
                  </a:lnTo>
                  <a:lnTo>
                    <a:pt x="271" y="368"/>
                  </a:lnTo>
                  <a:lnTo>
                    <a:pt x="260" y="372"/>
                  </a:lnTo>
                  <a:lnTo>
                    <a:pt x="253" y="374"/>
                  </a:lnTo>
                  <a:lnTo>
                    <a:pt x="247" y="375"/>
                  </a:lnTo>
                  <a:lnTo>
                    <a:pt x="245" y="374"/>
                  </a:lnTo>
                  <a:lnTo>
                    <a:pt x="245" y="371"/>
                  </a:lnTo>
                  <a:lnTo>
                    <a:pt x="249" y="366"/>
                  </a:lnTo>
                  <a:lnTo>
                    <a:pt x="253" y="360"/>
                  </a:lnTo>
                  <a:lnTo>
                    <a:pt x="262" y="354"/>
                  </a:lnTo>
                  <a:lnTo>
                    <a:pt x="283" y="337"/>
                  </a:lnTo>
                  <a:lnTo>
                    <a:pt x="310" y="319"/>
                  </a:lnTo>
                  <a:lnTo>
                    <a:pt x="335" y="305"/>
                  </a:lnTo>
                  <a:lnTo>
                    <a:pt x="357" y="295"/>
                  </a:lnTo>
                  <a:lnTo>
                    <a:pt x="374" y="287"/>
                  </a:lnTo>
                  <a:lnTo>
                    <a:pt x="385" y="285"/>
                  </a:lnTo>
                  <a:close/>
                  <a:moveTo>
                    <a:pt x="385" y="309"/>
                  </a:moveTo>
                  <a:lnTo>
                    <a:pt x="385" y="330"/>
                  </a:lnTo>
                  <a:lnTo>
                    <a:pt x="378" y="333"/>
                  </a:lnTo>
                  <a:lnTo>
                    <a:pt x="372" y="334"/>
                  </a:lnTo>
                  <a:lnTo>
                    <a:pt x="369" y="334"/>
                  </a:lnTo>
                  <a:lnTo>
                    <a:pt x="366" y="333"/>
                  </a:lnTo>
                  <a:lnTo>
                    <a:pt x="366" y="329"/>
                  </a:lnTo>
                  <a:lnTo>
                    <a:pt x="370" y="324"/>
                  </a:lnTo>
                  <a:lnTo>
                    <a:pt x="377" y="317"/>
                  </a:lnTo>
                  <a:lnTo>
                    <a:pt x="385" y="309"/>
                  </a:lnTo>
                  <a:close/>
                  <a:moveTo>
                    <a:pt x="385" y="340"/>
                  </a:moveTo>
                  <a:lnTo>
                    <a:pt x="385" y="369"/>
                  </a:lnTo>
                  <a:lnTo>
                    <a:pt x="380" y="372"/>
                  </a:lnTo>
                  <a:lnTo>
                    <a:pt x="353" y="388"/>
                  </a:lnTo>
                  <a:lnTo>
                    <a:pt x="329" y="399"/>
                  </a:lnTo>
                  <a:lnTo>
                    <a:pt x="320" y="403"/>
                  </a:lnTo>
                  <a:lnTo>
                    <a:pt x="313" y="405"/>
                  </a:lnTo>
                  <a:lnTo>
                    <a:pt x="307" y="405"/>
                  </a:lnTo>
                  <a:lnTo>
                    <a:pt x="304" y="404"/>
                  </a:lnTo>
                  <a:lnTo>
                    <a:pt x="304" y="400"/>
                  </a:lnTo>
                  <a:lnTo>
                    <a:pt x="307" y="397"/>
                  </a:lnTo>
                  <a:lnTo>
                    <a:pt x="313" y="391"/>
                  </a:lnTo>
                  <a:lnTo>
                    <a:pt x="320" y="384"/>
                  </a:lnTo>
                  <a:lnTo>
                    <a:pt x="340" y="368"/>
                  </a:lnTo>
                  <a:lnTo>
                    <a:pt x="367" y="350"/>
                  </a:lnTo>
                  <a:lnTo>
                    <a:pt x="377" y="344"/>
                  </a:lnTo>
                  <a:lnTo>
                    <a:pt x="385" y="340"/>
                  </a:lnTo>
                  <a:close/>
                  <a:moveTo>
                    <a:pt x="385" y="417"/>
                  </a:moveTo>
                  <a:lnTo>
                    <a:pt x="385" y="436"/>
                  </a:lnTo>
                  <a:lnTo>
                    <a:pt x="380" y="437"/>
                  </a:lnTo>
                  <a:lnTo>
                    <a:pt x="377" y="437"/>
                  </a:lnTo>
                  <a:lnTo>
                    <a:pt x="374" y="436"/>
                  </a:lnTo>
                  <a:lnTo>
                    <a:pt x="373" y="435"/>
                  </a:lnTo>
                  <a:lnTo>
                    <a:pt x="373" y="432"/>
                  </a:lnTo>
                  <a:lnTo>
                    <a:pt x="374" y="429"/>
                  </a:lnTo>
                  <a:lnTo>
                    <a:pt x="379" y="423"/>
                  </a:lnTo>
                  <a:lnTo>
                    <a:pt x="385" y="417"/>
                  </a:lnTo>
                  <a:close/>
                  <a:moveTo>
                    <a:pt x="385" y="451"/>
                  </a:moveTo>
                  <a:lnTo>
                    <a:pt x="385" y="483"/>
                  </a:lnTo>
                  <a:lnTo>
                    <a:pt x="364" y="494"/>
                  </a:lnTo>
                  <a:lnTo>
                    <a:pt x="346" y="502"/>
                  </a:lnTo>
                  <a:lnTo>
                    <a:pt x="339" y="504"/>
                  </a:lnTo>
                  <a:lnTo>
                    <a:pt x="333" y="505"/>
                  </a:lnTo>
                  <a:lnTo>
                    <a:pt x="329" y="505"/>
                  </a:lnTo>
                  <a:lnTo>
                    <a:pt x="327" y="504"/>
                  </a:lnTo>
                  <a:lnTo>
                    <a:pt x="327" y="500"/>
                  </a:lnTo>
                  <a:lnTo>
                    <a:pt x="329" y="496"/>
                  </a:lnTo>
                  <a:lnTo>
                    <a:pt x="334" y="491"/>
                  </a:lnTo>
                  <a:lnTo>
                    <a:pt x="340" y="483"/>
                  </a:lnTo>
                  <a:lnTo>
                    <a:pt x="359" y="469"/>
                  </a:lnTo>
                  <a:lnTo>
                    <a:pt x="384" y="453"/>
                  </a:lnTo>
                  <a:lnTo>
                    <a:pt x="385" y="451"/>
                  </a:lnTo>
                  <a:close/>
                  <a:moveTo>
                    <a:pt x="385" y="498"/>
                  </a:moveTo>
                  <a:lnTo>
                    <a:pt x="385" y="524"/>
                  </a:lnTo>
                  <a:lnTo>
                    <a:pt x="372" y="533"/>
                  </a:lnTo>
                  <a:lnTo>
                    <a:pt x="357" y="543"/>
                  </a:lnTo>
                  <a:lnTo>
                    <a:pt x="332" y="557"/>
                  </a:lnTo>
                  <a:lnTo>
                    <a:pt x="312" y="567"/>
                  </a:lnTo>
                  <a:lnTo>
                    <a:pt x="302" y="570"/>
                  </a:lnTo>
                  <a:lnTo>
                    <a:pt x="296" y="571"/>
                  </a:lnTo>
                  <a:lnTo>
                    <a:pt x="290" y="571"/>
                  </a:lnTo>
                  <a:lnTo>
                    <a:pt x="288" y="570"/>
                  </a:lnTo>
                  <a:lnTo>
                    <a:pt x="288" y="567"/>
                  </a:lnTo>
                  <a:lnTo>
                    <a:pt x="290" y="563"/>
                  </a:lnTo>
                  <a:lnTo>
                    <a:pt x="295" y="557"/>
                  </a:lnTo>
                  <a:lnTo>
                    <a:pt x="301" y="551"/>
                  </a:lnTo>
                  <a:lnTo>
                    <a:pt x="319" y="536"/>
                  </a:lnTo>
                  <a:lnTo>
                    <a:pt x="342" y="520"/>
                  </a:lnTo>
                  <a:lnTo>
                    <a:pt x="354" y="513"/>
                  </a:lnTo>
                  <a:lnTo>
                    <a:pt x="365" y="507"/>
                  </a:lnTo>
                  <a:lnTo>
                    <a:pt x="376" y="501"/>
                  </a:lnTo>
                  <a:lnTo>
                    <a:pt x="385" y="498"/>
                  </a:lnTo>
                  <a:close/>
                  <a:moveTo>
                    <a:pt x="385" y="592"/>
                  </a:moveTo>
                  <a:lnTo>
                    <a:pt x="385" y="605"/>
                  </a:lnTo>
                  <a:lnTo>
                    <a:pt x="383" y="603"/>
                  </a:lnTo>
                  <a:lnTo>
                    <a:pt x="382" y="602"/>
                  </a:lnTo>
                  <a:lnTo>
                    <a:pt x="380" y="601"/>
                  </a:lnTo>
                  <a:lnTo>
                    <a:pt x="382" y="597"/>
                  </a:lnTo>
                  <a:lnTo>
                    <a:pt x="383" y="595"/>
                  </a:lnTo>
                  <a:lnTo>
                    <a:pt x="385" y="592"/>
                  </a:lnTo>
                  <a:close/>
                  <a:moveTo>
                    <a:pt x="385" y="633"/>
                  </a:moveTo>
                  <a:lnTo>
                    <a:pt x="385" y="663"/>
                  </a:lnTo>
                  <a:lnTo>
                    <a:pt x="374" y="666"/>
                  </a:lnTo>
                  <a:lnTo>
                    <a:pt x="366" y="669"/>
                  </a:lnTo>
                  <a:lnTo>
                    <a:pt x="363" y="669"/>
                  </a:lnTo>
                  <a:lnTo>
                    <a:pt x="360" y="669"/>
                  </a:lnTo>
                  <a:lnTo>
                    <a:pt x="358" y="669"/>
                  </a:lnTo>
                  <a:lnTo>
                    <a:pt x="357" y="668"/>
                  </a:lnTo>
                  <a:lnTo>
                    <a:pt x="357" y="665"/>
                  </a:lnTo>
                  <a:lnTo>
                    <a:pt x="358" y="662"/>
                  </a:lnTo>
                  <a:lnTo>
                    <a:pt x="359" y="658"/>
                  </a:lnTo>
                  <a:lnTo>
                    <a:pt x="363" y="655"/>
                  </a:lnTo>
                  <a:lnTo>
                    <a:pt x="372" y="644"/>
                  </a:lnTo>
                  <a:lnTo>
                    <a:pt x="385" y="633"/>
                  </a:lnTo>
                  <a:close/>
                  <a:moveTo>
                    <a:pt x="385" y="684"/>
                  </a:moveTo>
                  <a:lnTo>
                    <a:pt x="385" y="717"/>
                  </a:lnTo>
                  <a:lnTo>
                    <a:pt x="369" y="726"/>
                  </a:lnTo>
                  <a:lnTo>
                    <a:pt x="355" y="731"/>
                  </a:lnTo>
                  <a:lnTo>
                    <a:pt x="350" y="732"/>
                  </a:lnTo>
                  <a:lnTo>
                    <a:pt x="345" y="733"/>
                  </a:lnTo>
                  <a:lnTo>
                    <a:pt x="341" y="732"/>
                  </a:lnTo>
                  <a:lnTo>
                    <a:pt x="340" y="731"/>
                  </a:lnTo>
                  <a:lnTo>
                    <a:pt x="339" y="727"/>
                  </a:lnTo>
                  <a:lnTo>
                    <a:pt x="341" y="723"/>
                  </a:lnTo>
                  <a:lnTo>
                    <a:pt x="345" y="717"/>
                  </a:lnTo>
                  <a:lnTo>
                    <a:pt x="350" y="712"/>
                  </a:lnTo>
                  <a:lnTo>
                    <a:pt x="365" y="698"/>
                  </a:lnTo>
                  <a:lnTo>
                    <a:pt x="385" y="684"/>
                  </a:lnTo>
                  <a:close/>
                  <a:moveTo>
                    <a:pt x="385" y="739"/>
                  </a:moveTo>
                  <a:lnTo>
                    <a:pt x="385" y="773"/>
                  </a:lnTo>
                  <a:lnTo>
                    <a:pt x="366" y="784"/>
                  </a:lnTo>
                  <a:lnTo>
                    <a:pt x="348" y="791"/>
                  </a:lnTo>
                  <a:lnTo>
                    <a:pt x="341" y="794"/>
                  </a:lnTo>
                  <a:lnTo>
                    <a:pt x="335" y="795"/>
                  </a:lnTo>
                  <a:lnTo>
                    <a:pt x="332" y="795"/>
                  </a:lnTo>
                  <a:lnTo>
                    <a:pt x="329" y="792"/>
                  </a:lnTo>
                  <a:lnTo>
                    <a:pt x="329" y="789"/>
                  </a:lnTo>
                  <a:lnTo>
                    <a:pt x="331" y="785"/>
                  </a:lnTo>
                  <a:lnTo>
                    <a:pt x="334" y="779"/>
                  </a:lnTo>
                  <a:lnTo>
                    <a:pt x="339" y="773"/>
                  </a:lnTo>
                  <a:lnTo>
                    <a:pt x="346" y="767"/>
                  </a:lnTo>
                  <a:lnTo>
                    <a:pt x="354" y="760"/>
                  </a:lnTo>
                  <a:lnTo>
                    <a:pt x="364" y="753"/>
                  </a:lnTo>
                  <a:lnTo>
                    <a:pt x="374" y="746"/>
                  </a:lnTo>
                  <a:lnTo>
                    <a:pt x="379" y="742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32"/>
                  </a:lnTo>
                  <a:lnTo>
                    <a:pt x="383" y="833"/>
                  </a:lnTo>
                  <a:lnTo>
                    <a:pt x="363" y="845"/>
                  </a:lnTo>
                  <a:lnTo>
                    <a:pt x="346" y="852"/>
                  </a:lnTo>
                  <a:lnTo>
                    <a:pt x="338" y="854"/>
                  </a:lnTo>
                  <a:lnTo>
                    <a:pt x="333" y="855"/>
                  </a:lnTo>
                  <a:lnTo>
                    <a:pt x="328" y="855"/>
                  </a:lnTo>
                  <a:lnTo>
                    <a:pt x="326" y="853"/>
                  </a:lnTo>
                  <a:lnTo>
                    <a:pt x="325" y="851"/>
                  </a:lnTo>
                  <a:lnTo>
                    <a:pt x="327" y="846"/>
                  </a:lnTo>
                  <a:lnTo>
                    <a:pt x="329" y="841"/>
                  </a:lnTo>
                  <a:lnTo>
                    <a:pt x="335" y="835"/>
                  </a:lnTo>
                  <a:lnTo>
                    <a:pt x="341" y="828"/>
                  </a:lnTo>
                  <a:lnTo>
                    <a:pt x="350" y="822"/>
                  </a:lnTo>
                  <a:lnTo>
                    <a:pt x="358" y="815"/>
                  </a:lnTo>
                  <a:lnTo>
                    <a:pt x="369" y="808"/>
                  </a:lnTo>
                  <a:lnTo>
                    <a:pt x="377" y="803"/>
                  </a:lnTo>
                  <a:lnTo>
                    <a:pt x="385" y="798"/>
                  </a:lnTo>
                  <a:close/>
                  <a:moveTo>
                    <a:pt x="385" y="859"/>
                  </a:moveTo>
                  <a:lnTo>
                    <a:pt x="385" y="892"/>
                  </a:lnTo>
                  <a:lnTo>
                    <a:pt x="384" y="893"/>
                  </a:lnTo>
                  <a:lnTo>
                    <a:pt x="365" y="905"/>
                  </a:lnTo>
                  <a:lnTo>
                    <a:pt x="347" y="912"/>
                  </a:lnTo>
                  <a:lnTo>
                    <a:pt x="340" y="915"/>
                  </a:lnTo>
                  <a:lnTo>
                    <a:pt x="335" y="915"/>
                  </a:lnTo>
                  <a:lnTo>
                    <a:pt x="331" y="915"/>
                  </a:lnTo>
                  <a:lnTo>
                    <a:pt x="328" y="914"/>
                  </a:lnTo>
                  <a:lnTo>
                    <a:pt x="327" y="910"/>
                  </a:lnTo>
                  <a:lnTo>
                    <a:pt x="329" y="905"/>
                  </a:lnTo>
                  <a:lnTo>
                    <a:pt x="332" y="900"/>
                  </a:lnTo>
                  <a:lnTo>
                    <a:pt x="336" y="895"/>
                  </a:lnTo>
                  <a:lnTo>
                    <a:pt x="342" y="889"/>
                  </a:lnTo>
                  <a:lnTo>
                    <a:pt x="351" y="883"/>
                  </a:lnTo>
                  <a:lnTo>
                    <a:pt x="359" y="876"/>
                  </a:lnTo>
                  <a:lnTo>
                    <a:pt x="369" y="870"/>
                  </a:lnTo>
                  <a:lnTo>
                    <a:pt x="377" y="864"/>
                  </a:lnTo>
                  <a:lnTo>
                    <a:pt x="385" y="859"/>
                  </a:lnTo>
                  <a:close/>
                  <a:moveTo>
                    <a:pt x="385" y="923"/>
                  </a:moveTo>
                  <a:lnTo>
                    <a:pt x="385" y="957"/>
                  </a:lnTo>
                  <a:lnTo>
                    <a:pt x="369" y="966"/>
                  </a:lnTo>
                  <a:lnTo>
                    <a:pt x="354" y="972"/>
                  </a:lnTo>
                  <a:lnTo>
                    <a:pt x="348" y="974"/>
                  </a:lnTo>
                  <a:lnTo>
                    <a:pt x="344" y="974"/>
                  </a:lnTo>
                  <a:lnTo>
                    <a:pt x="340" y="974"/>
                  </a:lnTo>
                  <a:lnTo>
                    <a:pt x="338" y="972"/>
                  </a:lnTo>
                  <a:lnTo>
                    <a:pt x="336" y="969"/>
                  </a:lnTo>
                  <a:lnTo>
                    <a:pt x="338" y="965"/>
                  </a:lnTo>
                  <a:lnTo>
                    <a:pt x="341" y="960"/>
                  </a:lnTo>
                  <a:lnTo>
                    <a:pt x="345" y="954"/>
                  </a:lnTo>
                  <a:lnTo>
                    <a:pt x="358" y="942"/>
                  </a:lnTo>
                  <a:lnTo>
                    <a:pt x="376" y="929"/>
                  </a:lnTo>
                  <a:lnTo>
                    <a:pt x="380" y="925"/>
                  </a:lnTo>
                  <a:lnTo>
                    <a:pt x="385" y="923"/>
                  </a:lnTo>
                  <a:close/>
                  <a:moveTo>
                    <a:pt x="385" y="991"/>
                  </a:moveTo>
                  <a:lnTo>
                    <a:pt x="385" y="1024"/>
                  </a:lnTo>
                  <a:lnTo>
                    <a:pt x="373" y="1029"/>
                  </a:lnTo>
                  <a:lnTo>
                    <a:pt x="364" y="1032"/>
                  </a:lnTo>
                  <a:lnTo>
                    <a:pt x="360" y="1032"/>
                  </a:lnTo>
                  <a:lnTo>
                    <a:pt x="357" y="1032"/>
                  </a:lnTo>
                  <a:lnTo>
                    <a:pt x="354" y="1031"/>
                  </a:lnTo>
                  <a:lnTo>
                    <a:pt x="352" y="1030"/>
                  </a:lnTo>
                  <a:lnTo>
                    <a:pt x="352" y="1028"/>
                  </a:lnTo>
                  <a:lnTo>
                    <a:pt x="353" y="1024"/>
                  </a:lnTo>
                  <a:lnTo>
                    <a:pt x="355" y="1019"/>
                  </a:lnTo>
                  <a:lnTo>
                    <a:pt x="359" y="1015"/>
                  </a:lnTo>
                  <a:lnTo>
                    <a:pt x="370" y="1003"/>
                  </a:lnTo>
                  <a:lnTo>
                    <a:pt x="385" y="991"/>
                  </a:lnTo>
                  <a:close/>
                  <a:moveTo>
                    <a:pt x="385" y="1066"/>
                  </a:moveTo>
                  <a:lnTo>
                    <a:pt x="385" y="1091"/>
                  </a:lnTo>
                  <a:lnTo>
                    <a:pt x="382" y="1091"/>
                  </a:lnTo>
                  <a:lnTo>
                    <a:pt x="378" y="1091"/>
                  </a:lnTo>
                  <a:lnTo>
                    <a:pt x="376" y="1089"/>
                  </a:lnTo>
                  <a:lnTo>
                    <a:pt x="374" y="1088"/>
                  </a:lnTo>
                  <a:lnTo>
                    <a:pt x="373" y="1085"/>
                  </a:lnTo>
                  <a:lnTo>
                    <a:pt x="376" y="1079"/>
                  </a:lnTo>
                  <a:lnTo>
                    <a:pt x="379" y="1073"/>
                  </a:lnTo>
                  <a:lnTo>
                    <a:pt x="385" y="1066"/>
                  </a:lnTo>
                  <a:close/>
                  <a:moveTo>
                    <a:pt x="385" y="1222"/>
                  </a:moveTo>
                  <a:lnTo>
                    <a:pt x="385" y="1255"/>
                  </a:lnTo>
                  <a:lnTo>
                    <a:pt x="384" y="1256"/>
                  </a:lnTo>
                  <a:lnTo>
                    <a:pt x="383" y="1257"/>
                  </a:lnTo>
                  <a:lnTo>
                    <a:pt x="367" y="1265"/>
                  </a:lnTo>
                  <a:lnTo>
                    <a:pt x="354" y="1271"/>
                  </a:lnTo>
                  <a:lnTo>
                    <a:pt x="348" y="1272"/>
                  </a:lnTo>
                  <a:lnTo>
                    <a:pt x="345" y="1272"/>
                  </a:lnTo>
                  <a:lnTo>
                    <a:pt x="341" y="1272"/>
                  </a:lnTo>
                  <a:lnTo>
                    <a:pt x="339" y="1270"/>
                  </a:lnTo>
                  <a:lnTo>
                    <a:pt x="338" y="1268"/>
                  </a:lnTo>
                  <a:lnTo>
                    <a:pt x="339" y="1264"/>
                  </a:lnTo>
                  <a:lnTo>
                    <a:pt x="341" y="1259"/>
                  </a:lnTo>
                  <a:lnTo>
                    <a:pt x="344" y="1255"/>
                  </a:lnTo>
                  <a:lnTo>
                    <a:pt x="354" y="1244"/>
                  </a:lnTo>
                  <a:lnTo>
                    <a:pt x="367" y="1233"/>
                  </a:lnTo>
                  <a:lnTo>
                    <a:pt x="377" y="1227"/>
                  </a:lnTo>
                  <a:lnTo>
                    <a:pt x="385" y="1222"/>
                  </a:lnTo>
                  <a:close/>
                  <a:moveTo>
                    <a:pt x="385" y="1312"/>
                  </a:moveTo>
                  <a:lnTo>
                    <a:pt x="385" y="1327"/>
                  </a:lnTo>
                  <a:lnTo>
                    <a:pt x="384" y="1327"/>
                  </a:lnTo>
                  <a:lnTo>
                    <a:pt x="382" y="1325"/>
                  </a:lnTo>
                  <a:lnTo>
                    <a:pt x="382" y="1322"/>
                  </a:lnTo>
                  <a:lnTo>
                    <a:pt x="382" y="1320"/>
                  </a:lnTo>
                  <a:lnTo>
                    <a:pt x="383" y="1316"/>
                  </a:lnTo>
                  <a:lnTo>
                    <a:pt x="385" y="1312"/>
                  </a:lnTo>
                  <a:close/>
                  <a:moveTo>
                    <a:pt x="385" y="1398"/>
                  </a:moveTo>
                  <a:lnTo>
                    <a:pt x="385" y="1429"/>
                  </a:lnTo>
                  <a:lnTo>
                    <a:pt x="373" y="1437"/>
                  </a:lnTo>
                  <a:lnTo>
                    <a:pt x="361" y="1442"/>
                  </a:lnTo>
                  <a:lnTo>
                    <a:pt x="357" y="1442"/>
                  </a:lnTo>
                  <a:lnTo>
                    <a:pt x="353" y="1443"/>
                  </a:lnTo>
                  <a:lnTo>
                    <a:pt x="350" y="1442"/>
                  </a:lnTo>
                  <a:lnTo>
                    <a:pt x="347" y="1440"/>
                  </a:lnTo>
                  <a:lnTo>
                    <a:pt x="347" y="1437"/>
                  </a:lnTo>
                  <a:lnTo>
                    <a:pt x="347" y="1434"/>
                  </a:lnTo>
                  <a:lnTo>
                    <a:pt x="348" y="1430"/>
                  </a:lnTo>
                  <a:lnTo>
                    <a:pt x="352" y="1426"/>
                  </a:lnTo>
                  <a:lnTo>
                    <a:pt x="360" y="1416"/>
                  </a:lnTo>
                  <a:lnTo>
                    <a:pt x="372" y="1407"/>
                  </a:lnTo>
                  <a:lnTo>
                    <a:pt x="379" y="1402"/>
                  </a:lnTo>
                  <a:lnTo>
                    <a:pt x="385" y="1398"/>
                  </a:lnTo>
                  <a:close/>
                  <a:moveTo>
                    <a:pt x="385" y="1506"/>
                  </a:moveTo>
                  <a:lnTo>
                    <a:pt x="385" y="1518"/>
                  </a:lnTo>
                  <a:lnTo>
                    <a:pt x="382" y="1523"/>
                  </a:lnTo>
                  <a:lnTo>
                    <a:pt x="378" y="1528"/>
                  </a:lnTo>
                  <a:lnTo>
                    <a:pt x="372" y="1534"/>
                  </a:lnTo>
                  <a:lnTo>
                    <a:pt x="365" y="1538"/>
                  </a:lnTo>
                  <a:lnTo>
                    <a:pt x="353" y="1547"/>
                  </a:lnTo>
                  <a:lnTo>
                    <a:pt x="342" y="1550"/>
                  </a:lnTo>
                  <a:lnTo>
                    <a:pt x="339" y="1552"/>
                  </a:lnTo>
                  <a:lnTo>
                    <a:pt x="334" y="1552"/>
                  </a:lnTo>
                  <a:lnTo>
                    <a:pt x="332" y="1550"/>
                  </a:lnTo>
                  <a:lnTo>
                    <a:pt x="329" y="1549"/>
                  </a:lnTo>
                  <a:lnTo>
                    <a:pt x="329" y="1547"/>
                  </a:lnTo>
                  <a:lnTo>
                    <a:pt x="329" y="1543"/>
                  </a:lnTo>
                  <a:lnTo>
                    <a:pt x="331" y="1540"/>
                  </a:lnTo>
                  <a:lnTo>
                    <a:pt x="334" y="1536"/>
                  </a:lnTo>
                  <a:lnTo>
                    <a:pt x="341" y="1527"/>
                  </a:lnTo>
                  <a:lnTo>
                    <a:pt x="352" y="1518"/>
                  </a:lnTo>
                  <a:lnTo>
                    <a:pt x="363" y="1511"/>
                  </a:lnTo>
                  <a:lnTo>
                    <a:pt x="372" y="1506"/>
                  </a:lnTo>
                  <a:lnTo>
                    <a:pt x="376" y="1505"/>
                  </a:lnTo>
                  <a:lnTo>
                    <a:pt x="380" y="1505"/>
                  </a:lnTo>
                  <a:lnTo>
                    <a:pt x="383" y="1505"/>
                  </a:lnTo>
                  <a:lnTo>
                    <a:pt x="385" y="1506"/>
                  </a:lnTo>
                  <a:close/>
                  <a:moveTo>
                    <a:pt x="385" y="1714"/>
                  </a:moveTo>
                  <a:lnTo>
                    <a:pt x="385" y="1727"/>
                  </a:lnTo>
                  <a:lnTo>
                    <a:pt x="379" y="1735"/>
                  </a:lnTo>
                  <a:lnTo>
                    <a:pt x="371" y="1743"/>
                  </a:lnTo>
                  <a:lnTo>
                    <a:pt x="360" y="1749"/>
                  </a:lnTo>
                  <a:lnTo>
                    <a:pt x="352" y="1752"/>
                  </a:lnTo>
                  <a:lnTo>
                    <a:pt x="348" y="1754"/>
                  </a:lnTo>
                  <a:lnTo>
                    <a:pt x="345" y="1754"/>
                  </a:lnTo>
                  <a:lnTo>
                    <a:pt x="342" y="1752"/>
                  </a:lnTo>
                  <a:lnTo>
                    <a:pt x="340" y="1751"/>
                  </a:lnTo>
                  <a:lnTo>
                    <a:pt x="340" y="1749"/>
                  </a:lnTo>
                  <a:lnTo>
                    <a:pt x="340" y="1746"/>
                  </a:lnTo>
                  <a:lnTo>
                    <a:pt x="341" y="1743"/>
                  </a:lnTo>
                  <a:lnTo>
                    <a:pt x="344" y="1739"/>
                  </a:lnTo>
                  <a:lnTo>
                    <a:pt x="350" y="1731"/>
                  </a:lnTo>
                  <a:lnTo>
                    <a:pt x="358" y="1724"/>
                  </a:lnTo>
                  <a:lnTo>
                    <a:pt x="366" y="1718"/>
                  </a:lnTo>
                  <a:lnTo>
                    <a:pt x="374" y="1714"/>
                  </a:lnTo>
                  <a:lnTo>
                    <a:pt x="380" y="1713"/>
                  </a:lnTo>
                  <a:lnTo>
                    <a:pt x="385" y="1714"/>
                  </a:lnTo>
                  <a:close/>
                  <a:moveTo>
                    <a:pt x="385" y="1818"/>
                  </a:moveTo>
                  <a:lnTo>
                    <a:pt x="385" y="1844"/>
                  </a:lnTo>
                  <a:lnTo>
                    <a:pt x="379" y="1846"/>
                  </a:lnTo>
                  <a:lnTo>
                    <a:pt x="373" y="1847"/>
                  </a:lnTo>
                  <a:lnTo>
                    <a:pt x="370" y="1847"/>
                  </a:lnTo>
                  <a:lnTo>
                    <a:pt x="367" y="1845"/>
                  </a:lnTo>
                  <a:lnTo>
                    <a:pt x="366" y="1844"/>
                  </a:lnTo>
                  <a:lnTo>
                    <a:pt x="366" y="1840"/>
                  </a:lnTo>
                  <a:lnTo>
                    <a:pt x="367" y="1838"/>
                  </a:lnTo>
                  <a:lnTo>
                    <a:pt x="369" y="1834"/>
                  </a:lnTo>
                  <a:lnTo>
                    <a:pt x="374" y="1827"/>
                  </a:lnTo>
                  <a:lnTo>
                    <a:pt x="383" y="1820"/>
                  </a:lnTo>
                  <a:lnTo>
                    <a:pt x="384" y="1819"/>
                  </a:lnTo>
                  <a:lnTo>
                    <a:pt x="385" y="1818"/>
                  </a:lnTo>
                  <a:close/>
                  <a:moveTo>
                    <a:pt x="158" y="134"/>
                  </a:moveTo>
                  <a:lnTo>
                    <a:pt x="125" y="154"/>
                  </a:lnTo>
                  <a:lnTo>
                    <a:pt x="98" y="173"/>
                  </a:lnTo>
                  <a:lnTo>
                    <a:pt x="88" y="180"/>
                  </a:lnTo>
                  <a:lnTo>
                    <a:pt x="81" y="188"/>
                  </a:lnTo>
                  <a:lnTo>
                    <a:pt x="77" y="191"/>
                  </a:lnTo>
                  <a:lnTo>
                    <a:pt x="76" y="195"/>
                  </a:lnTo>
                  <a:lnTo>
                    <a:pt x="79" y="195"/>
                  </a:lnTo>
                  <a:lnTo>
                    <a:pt x="85" y="194"/>
                  </a:lnTo>
                  <a:lnTo>
                    <a:pt x="94" y="190"/>
                  </a:lnTo>
                  <a:lnTo>
                    <a:pt x="105" y="184"/>
                  </a:lnTo>
                  <a:lnTo>
                    <a:pt x="133" y="169"/>
                  </a:lnTo>
                  <a:lnTo>
                    <a:pt x="168" y="150"/>
                  </a:lnTo>
                  <a:lnTo>
                    <a:pt x="201" y="128"/>
                  </a:lnTo>
                  <a:lnTo>
                    <a:pt x="228" y="110"/>
                  </a:lnTo>
                  <a:lnTo>
                    <a:pt x="238" y="103"/>
                  </a:lnTo>
                  <a:lnTo>
                    <a:pt x="245" y="96"/>
                  </a:lnTo>
                  <a:lnTo>
                    <a:pt x="250" y="93"/>
                  </a:lnTo>
                  <a:lnTo>
                    <a:pt x="251" y="89"/>
                  </a:lnTo>
                  <a:lnTo>
                    <a:pt x="247" y="89"/>
                  </a:lnTo>
                  <a:lnTo>
                    <a:pt x="241" y="90"/>
                  </a:lnTo>
                  <a:lnTo>
                    <a:pt x="233" y="94"/>
                  </a:lnTo>
                  <a:lnTo>
                    <a:pt x="221" y="100"/>
                  </a:lnTo>
                  <a:lnTo>
                    <a:pt x="193" y="114"/>
                  </a:lnTo>
                  <a:lnTo>
                    <a:pt x="158" y="134"/>
                  </a:lnTo>
                  <a:close/>
                  <a:moveTo>
                    <a:pt x="274" y="82"/>
                  </a:moveTo>
                  <a:lnTo>
                    <a:pt x="239" y="103"/>
                  </a:lnTo>
                  <a:lnTo>
                    <a:pt x="213" y="121"/>
                  </a:lnTo>
                  <a:lnTo>
                    <a:pt x="202" y="129"/>
                  </a:lnTo>
                  <a:lnTo>
                    <a:pt x="195" y="135"/>
                  </a:lnTo>
                  <a:lnTo>
                    <a:pt x="190" y="140"/>
                  </a:lnTo>
                  <a:lnTo>
                    <a:pt x="190" y="142"/>
                  </a:lnTo>
                  <a:lnTo>
                    <a:pt x="193" y="144"/>
                  </a:lnTo>
                  <a:lnTo>
                    <a:pt x="199" y="141"/>
                  </a:lnTo>
                  <a:lnTo>
                    <a:pt x="208" y="138"/>
                  </a:lnTo>
                  <a:lnTo>
                    <a:pt x="220" y="133"/>
                  </a:lnTo>
                  <a:lnTo>
                    <a:pt x="249" y="117"/>
                  </a:lnTo>
                  <a:lnTo>
                    <a:pt x="283" y="98"/>
                  </a:lnTo>
                  <a:lnTo>
                    <a:pt x="317" y="77"/>
                  </a:lnTo>
                  <a:lnTo>
                    <a:pt x="345" y="59"/>
                  </a:lnTo>
                  <a:lnTo>
                    <a:pt x="354" y="52"/>
                  </a:lnTo>
                  <a:lnTo>
                    <a:pt x="363" y="46"/>
                  </a:lnTo>
                  <a:lnTo>
                    <a:pt x="366" y="41"/>
                  </a:lnTo>
                  <a:lnTo>
                    <a:pt x="367" y="39"/>
                  </a:lnTo>
                  <a:lnTo>
                    <a:pt x="364" y="38"/>
                  </a:lnTo>
                  <a:lnTo>
                    <a:pt x="358" y="39"/>
                  </a:lnTo>
                  <a:lnTo>
                    <a:pt x="350" y="43"/>
                  </a:lnTo>
                  <a:lnTo>
                    <a:pt x="338" y="47"/>
                  </a:lnTo>
                  <a:lnTo>
                    <a:pt x="308" y="63"/>
                  </a:lnTo>
                  <a:lnTo>
                    <a:pt x="274" y="82"/>
                  </a:lnTo>
                  <a:close/>
                  <a:moveTo>
                    <a:pt x="162" y="167"/>
                  </a:moveTo>
                  <a:lnTo>
                    <a:pt x="130" y="188"/>
                  </a:lnTo>
                  <a:lnTo>
                    <a:pt x="104" y="205"/>
                  </a:lnTo>
                  <a:lnTo>
                    <a:pt x="94" y="213"/>
                  </a:lnTo>
                  <a:lnTo>
                    <a:pt x="87" y="218"/>
                  </a:lnTo>
                  <a:lnTo>
                    <a:pt x="83" y="223"/>
                  </a:lnTo>
                  <a:lnTo>
                    <a:pt x="83" y="227"/>
                  </a:lnTo>
                  <a:lnTo>
                    <a:pt x="86" y="227"/>
                  </a:lnTo>
                  <a:lnTo>
                    <a:pt x="92" y="226"/>
                  </a:lnTo>
                  <a:lnTo>
                    <a:pt x="100" y="222"/>
                  </a:lnTo>
                  <a:lnTo>
                    <a:pt x="111" y="217"/>
                  </a:lnTo>
                  <a:lnTo>
                    <a:pt x="139" y="202"/>
                  </a:lnTo>
                  <a:lnTo>
                    <a:pt x="173" y="183"/>
                  </a:lnTo>
                  <a:lnTo>
                    <a:pt x="205" y="163"/>
                  </a:lnTo>
                  <a:lnTo>
                    <a:pt x="231" y="145"/>
                  </a:lnTo>
                  <a:lnTo>
                    <a:pt x="240" y="138"/>
                  </a:lnTo>
                  <a:lnTo>
                    <a:pt x="247" y="132"/>
                  </a:lnTo>
                  <a:lnTo>
                    <a:pt x="251" y="127"/>
                  </a:lnTo>
                  <a:lnTo>
                    <a:pt x="252" y="125"/>
                  </a:lnTo>
                  <a:lnTo>
                    <a:pt x="249" y="123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3"/>
                  </a:lnTo>
                  <a:lnTo>
                    <a:pt x="195" y="147"/>
                  </a:lnTo>
                  <a:lnTo>
                    <a:pt x="162" y="167"/>
                  </a:lnTo>
                  <a:close/>
                  <a:moveTo>
                    <a:pt x="278" y="116"/>
                  </a:moveTo>
                  <a:lnTo>
                    <a:pt x="245" y="136"/>
                  </a:lnTo>
                  <a:lnTo>
                    <a:pt x="219" y="154"/>
                  </a:lnTo>
                  <a:lnTo>
                    <a:pt x="209" y="163"/>
                  </a:lnTo>
                  <a:lnTo>
                    <a:pt x="202" y="169"/>
                  </a:lnTo>
                  <a:lnTo>
                    <a:pt x="199" y="173"/>
                  </a:lnTo>
                  <a:lnTo>
                    <a:pt x="197" y="176"/>
                  </a:lnTo>
                  <a:lnTo>
                    <a:pt x="200" y="177"/>
                  </a:lnTo>
                  <a:lnTo>
                    <a:pt x="206" y="175"/>
                  </a:lnTo>
                  <a:lnTo>
                    <a:pt x="215" y="172"/>
                  </a:lnTo>
                  <a:lnTo>
                    <a:pt x="226" y="167"/>
                  </a:lnTo>
                  <a:lnTo>
                    <a:pt x="254" y="152"/>
                  </a:lnTo>
                  <a:lnTo>
                    <a:pt x="288" y="133"/>
                  </a:lnTo>
                  <a:lnTo>
                    <a:pt x="321" y="113"/>
                  </a:lnTo>
                  <a:lnTo>
                    <a:pt x="347" y="95"/>
                  </a:lnTo>
                  <a:lnTo>
                    <a:pt x="357" y="88"/>
                  </a:lnTo>
                  <a:lnTo>
                    <a:pt x="364" y="82"/>
                  </a:lnTo>
                  <a:lnTo>
                    <a:pt x="369" y="77"/>
                  </a:lnTo>
                  <a:lnTo>
                    <a:pt x="369" y="75"/>
                  </a:lnTo>
                  <a:lnTo>
                    <a:pt x="366" y="74"/>
                  </a:lnTo>
                  <a:lnTo>
                    <a:pt x="360" y="75"/>
                  </a:lnTo>
                  <a:lnTo>
                    <a:pt x="352" y="78"/>
                  </a:lnTo>
                  <a:lnTo>
                    <a:pt x="340" y="83"/>
                  </a:lnTo>
                  <a:lnTo>
                    <a:pt x="312" y="97"/>
                  </a:lnTo>
                  <a:lnTo>
                    <a:pt x="278" y="116"/>
                  </a:lnTo>
                  <a:close/>
                  <a:moveTo>
                    <a:pt x="175" y="198"/>
                  </a:moveTo>
                  <a:lnTo>
                    <a:pt x="143" y="218"/>
                  </a:lnTo>
                  <a:lnTo>
                    <a:pt x="118" y="236"/>
                  </a:lnTo>
                  <a:lnTo>
                    <a:pt x="110" y="243"/>
                  </a:lnTo>
                  <a:lnTo>
                    <a:pt x="102" y="249"/>
                  </a:lnTo>
                  <a:lnTo>
                    <a:pt x="99" y="254"/>
                  </a:lnTo>
                  <a:lnTo>
                    <a:pt x="98" y="256"/>
                  </a:lnTo>
                  <a:lnTo>
                    <a:pt x="101" y="258"/>
                  </a:lnTo>
                  <a:lnTo>
                    <a:pt x="107" y="256"/>
                  </a:lnTo>
                  <a:lnTo>
                    <a:pt x="115" y="253"/>
                  </a:lnTo>
                  <a:lnTo>
                    <a:pt x="126" y="248"/>
                  </a:lnTo>
                  <a:lnTo>
                    <a:pt x="152" y="234"/>
                  </a:lnTo>
                  <a:lnTo>
                    <a:pt x="184" y="215"/>
                  </a:lnTo>
                  <a:lnTo>
                    <a:pt x="216" y="196"/>
                  </a:lnTo>
                  <a:lnTo>
                    <a:pt x="241" y="178"/>
                  </a:lnTo>
                  <a:lnTo>
                    <a:pt x="251" y="171"/>
                  </a:lnTo>
                  <a:lnTo>
                    <a:pt x="257" y="165"/>
                  </a:lnTo>
                  <a:lnTo>
                    <a:pt x="260" y="160"/>
                  </a:lnTo>
                  <a:lnTo>
                    <a:pt x="262" y="158"/>
                  </a:lnTo>
                  <a:lnTo>
                    <a:pt x="259" y="157"/>
                  </a:lnTo>
                  <a:lnTo>
                    <a:pt x="253" y="158"/>
                  </a:lnTo>
                  <a:lnTo>
                    <a:pt x="245" y="161"/>
                  </a:lnTo>
                  <a:lnTo>
                    <a:pt x="234" y="166"/>
                  </a:lnTo>
                  <a:lnTo>
                    <a:pt x="207" y="180"/>
                  </a:lnTo>
                  <a:lnTo>
                    <a:pt x="175" y="198"/>
                  </a:lnTo>
                  <a:close/>
                  <a:moveTo>
                    <a:pt x="80" y="278"/>
                  </a:moveTo>
                  <a:lnTo>
                    <a:pt x="50" y="297"/>
                  </a:lnTo>
                  <a:lnTo>
                    <a:pt x="26" y="315"/>
                  </a:lnTo>
                  <a:lnTo>
                    <a:pt x="18" y="322"/>
                  </a:lnTo>
                  <a:lnTo>
                    <a:pt x="12" y="328"/>
                  </a:lnTo>
                  <a:lnTo>
                    <a:pt x="9" y="333"/>
                  </a:lnTo>
                  <a:lnTo>
                    <a:pt x="7" y="335"/>
                  </a:lnTo>
                  <a:lnTo>
                    <a:pt x="10" y="336"/>
                  </a:lnTo>
                  <a:lnTo>
                    <a:pt x="16" y="335"/>
                  </a:lnTo>
                  <a:lnTo>
                    <a:pt x="24" y="331"/>
                  </a:lnTo>
                  <a:lnTo>
                    <a:pt x="34" y="327"/>
                  </a:lnTo>
                  <a:lnTo>
                    <a:pt x="60" y="314"/>
                  </a:lnTo>
                  <a:lnTo>
                    <a:pt x="91" y="295"/>
                  </a:lnTo>
                  <a:lnTo>
                    <a:pt x="120" y="275"/>
                  </a:lnTo>
                  <a:lnTo>
                    <a:pt x="144" y="259"/>
                  </a:lnTo>
                  <a:lnTo>
                    <a:pt x="152" y="252"/>
                  </a:lnTo>
                  <a:lnTo>
                    <a:pt x="159" y="246"/>
                  </a:lnTo>
                  <a:lnTo>
                    <a:pt x="163" y="241"/>
                  </a:lnTo>
                  <a:lnTo>
                    <a:pt x="163" y="239"/>
                  </a:lnTo>
                  <a:lnTo>
                    <a:pt x="161" y="237"/>
                  </a:lnTo>
                  <a:lnTo>
                    <a:pt x="155" y="239"/>
                  </a:lnTo>
                  <a:lnTo>
                    <a:pt x="146" y="242"/>
                  </a:lnTo>
                  <a:lnTo>
                    <a:pt x="137" y="246"/>
                  </a:lnTo>
                  <a:lnTo>
                    <a:pt x="111" y="260"/>
                  </a:lnTo>
                  <a:lnTo>
                    <a:pt x="80" y="278"/>
                  </a:lnTo>
                  <a:close/>
                  <a:moveTo>
                    <a:pt x="291" y="150"/>
                  </a:moveTo>
                  <a:lnTo>
                    <a:pt x="259" y="170"/>
                  </a:lnTo>
                  <a:lnTo>
                    <a:pt x="234" y="186"/>
                  </a:lnTo>
                  <a:lnTo>
                    <a:pt x="225" y="195"/>
                  </a:lnTo>
                  <a:lnTo>
                    <a:pt x="218" y="201"/>
                  </a:lnTo>
                  <a:lnTo>
                    <a:pt x="214" y="205"/>
                  </a:lnTo>
                  <a:lnTo>
                    <a:pt x="214" y="208"/>
                  </a:lnTo>
                  <a:lnTo>
                    <a:pt x="216" y="209"/>
                  </a:lnTo>
                  <a:lnTo>
                    <a:pt x="222" y="208"/>
                  </a:lnTo>
                  <a:lnTo>
                    <a:pt x="231" y="204"/>
                  </a:lnTo>
                  <a:lnTo>
                    <a:pt x="241" y="199"/>
                  </a:lnTo>
                  <a:lnTo>
                    <a:pt x="269" y="185"/>
                  </a:lnTo>
                  <a:lnTo>
                    <a:pt x="302" y="167"/>
                  </a:lnTo>
                  <a:lnTo>
                    <a:pt x="334" y="147"/>
                  </a:lnTo>
                  <a:lnTo>
                    <a:pt x="359" y="129"/>
                  </a:lnTo>
                  <a:lnTo>
                    <a:pt x="369" y="122"/>
                  </a:lnTo>
                  <a:lnTo>
                    <a:pt x="376" y="116"/>
                  </a:lnTo>
                  <a:lnTo>
                    <a:pt x="379" y="113"/>
                  </a:lnTo>
                  <a:lnTo>
                    <a:pt x="379" y="109"/>
                  </a:lnTo>
                  <a:lnTo>
                    <a:pt x="377" y="109"/>
                  </a:lnTo>
                  <a:lnTo>
                    <a:pt x="371" y="109"/>
                  </a:lnTo>
                  <a:lnTo>
                    <a:pt x="363" y="113"/>
                  </a:lnTo>
                  <a:lnTo>
                    <a:pt x="351" y="117"/>
                  </a:lnTo>
                  <a:lnTo>
                    <a:pt x="323" y="131"/>
                  </a:lnTo>
                  <a:lnTo>
                    <a:pt x="291" y="150"/>
                  </a:lnTo>
                  <a:close/>
                  <a:moveTo>
                    <a:pt x="195" y="229"/>
                  </a:moveTo>
                  <a:lnTo>
                    <a:pt x="165" y="248"/>
                  </a:lnTo>
                  <a:lnTo>
                    <a:pt x="142" y="266"/>
                  </a:lnTo>
                  <a:lnTo>
                    <a:pt x="132" y="273"/>
                  </a:lnTo>
                  <a:lnTo>
                    <a:pt x="126" y="279"/>
                  </a:lnTo>
                  <a:lnTo>
                    <a:pt x="123" y="284"/>
                  </a:lnTo>
                  <a:lnTo>
                    <a:pt x="121" y="286"/>
                  </a:lnTo>
                  <a:lnTo>
                    <a:pt x="125" y="287"/>
                  </a:lnTo>
                  <a:lnTo>
                    <a:pt x="130" y="286"/>
                  </a:lnTo>
                  <a:lnTo>
                    <a:pt x="138" y="283"/>
                  </a:lnTo>
                  <a:lnTo>
                    <a:pt x="149" y="279"/>
                  </a:lnTo>
                  <a:lnTo>
                    <a:pt x="175" y="265"/>
                  </a:lnTo>
                  <a:lnTo>
                    <a:pt x="206" y="247"/>
                  </a:lnTo>
                  <a:lnTo>
                    <a:pt x="237" y="228"/>
                  </a:lnTo>
                  <a:lnTo>
                    <a:pt x="260" y="210"/>
                  </a:lnTo>
                  <a:lnTo>
                    <a:pt x="270" y="203"/>
                  </a:lnTo>
                  <a:lnTo>
                    <a:pt x="276" y="197"/>
                  </a:lnTo>
                  <a:lnTo>
                    <a:pt x="279" y="194"/>
                  </a:lnTo>
                  <a:lnTo>
                    <a:pt x="279" y="190"/>
                  </a:lnTo>
                  <a:lnTo>
                    <a:pt x="277" y="190"/>
                  </a:lnTo>
                  <a:lnTo>
                    <a:pt x="271" y="191"/>
                  </a:lnTo>
                  <a:lnTo>
                    <a:pt x="263" y="194"/>
                  </a:lnTo>
                  <a:lnTo>
                    <a:pt x="253" y="198"/>
                  </a:lnTo>
                  <a:lnTo>
                    <a:pt x="226" y="211"/>
                  </a:lnTo>
                  <a:lnTo>
                    <a:pt x="195" y="229"/>
                  </a:lnTo>
                  <a:close/>
                  <a:moveTo>
                    <a:pt x="108" y="306"/>
                  </a:moveTo>
                  <a:lnTo>
                    <a:pt x="80" y="325"/>
                  </a:lnTo>
                  <a:lnTo>
                    <a:pt x="56" y="342"/>
                  </a:lnTo>
                  <a:lnTo>
                    <a:pt x="48" y="349"/>
                  </a:lnTo>
                  <a:lnTo>
                    <a:pt x="42" y="355"/>
                  </a:lnTo>
                  <a:lnTo>
                    <a:pt x="39" y="360"/>
                  </a:lnTo>
                  <a:lnTo>
                    <a:pt x="38" y="362"/>
                  </a:lnTo>
                  <a:lnTo>
                    <a:pt x="42" y="363"/>
                  </a:lnTo>
                  <a:lnTo>
                    <a:pt x="47" y="362"/>
                  </a:lnTo>
                  <a:lnTo>
                    <a:pt x="55" y="360"/>
                  </a:lnTo>
                  <a:lnTo>
                    <a:pt x="64" y="355"/>
                  </a:lnTo>
                  <a:lnTo>
                    <a:pt x="89" y="342"/>
                  </a:lnTo>
                  <a:lnTo>
                    <a:pt x="119" y="324"/>
                  </a:lnTo>
                  <a:lnTo>
                    <a:pt x="149" y="305"/>
                  </a:lnTo>
                  <a:lnTo>
                    <a:pt x="171" y="289"/>
                  </a:lnTo>
                  <a:lnTo>
                    <a:pt x="180" y="281"/>
                  </a:lnTo>
                  <a:lnTo>
                    <a:pt x="186" y="275"/>
                  </a:lnTo>
                  <a:lnTo>
                    <a:pt x="189" y="272"/>
                  </a:lnTo>
                  <a:lnTo>
                    <a:pt x="189" y="268"/>
                  </a:lnTo>
                  <a:lnTo>
                    <a:pt x="187" y="268"/>
                  </a:lnTo>
                  <a:lnTo>
                    <a:pt x="181" y="268"/>
                  </a:lnTo>
                  <a:lnTo>
                    <a:pt x="174" y="272"/>
                  </a:lnTo>
                  <a:lnTo>
                    <a:pt x="163" y="275"/>
                  </a:lnTo>
                  <a:lnTo>
                    <a:pt x="138" y="289"/>
                  </a:lnTo>
                  <a:lnTo>
                    <a:pt x="108" y="306"/>
                  </a:lnTo>
                  <a:close/>
                  <a:moveTo>
                    <a:pt x="225" y="259"/>
                  </a:moveTo>
                  <a:lnTo>
                    <a:pt x="195" y="278"/>
                  </a:lnTo>
                  <a:lnTo>
                    <a:pt x="173" y="295"/>
                  </a:lnTo>
                  <a:lnTo>
                    <a:pt x="164" y="303"/>
                  </a:lnTo>
                  <a:lnTo>
                    <a:pt x="158" y="309"/>
                  </a:lnTo>
                  <a:lnTo>
                    <a:pt x="155" y="312"/>
                  </a:lnTo>
                  <a:lnTo>
                    <a:pt x="154" y="316"/>
                  </a:lnTo>
                  <a:lnTo>
                    <a:pt x="157" y="317"/>
                  </a:lnTo>
                  <a:lnTo>
                    <a:pt x="162" y="316"/>
                  </a:lnTo>
                  <a:lnTo>
                    <a:pt x="170" y="312"/>
                  </a:lnTo>
                  <a:lnTo>
                    <a:pt x="181" y="309"/>
                  </a:lnTo>
                  <a:lnTo>
                    <a:pt x="206" y="296"/>
                  </a:lnTo>
                  <a:lnTo>
                    <a:pt x="237" y="278"/>
                  </a:lnTo>
                  <a:lnTo>
                    <a:pt x="266" y="259"/>
                  </a:lnTo>
                  <a:lnTo>
                    <a:pt x="289" y="242"/>
                  </a:lnTo>
                  <a:lnTo>
                    <a:pt x="297" y="235"/>
                  </a:lnTo>
                  <a:lnTo>
                    <a:pt x="303" y="229"/>
                  </a:lnTo>
                  <a:lnTo>
                    <a:pt x="307" y="226"/>
                  </a:lnTo>
                  <a:lnTo>
                    <a:pt x="307" y="222"/>
                  </a:lnTo>
                  <a:lnTo>
                    <a:pt x="304" y="221"/>
                  </a:lnTo>
                  <a:lnTo>
                    <a:pt x="298" y="222"/>
                  </a:lnTo>
                  <a:lnTo>
                    <a:pt x="291" y="224"/>
                  </a:lnTo>
                  <a:lnTo>
                    <a:pt x="281" y="229"/>
                  </a:lnTo>
                  <a:lnTo>
                    <a:pt x="254" y="242"/>
                  </a:lnTo>
                  <a:lnTo>
                    <a:pt x="225" y="259"/>
                  </a:lnTo>
                  <a:close/>
                  <a:moveTo>
                    <a:pt x="145" y="335"/>
                  </a:moveTo>
                  <a:lnTo>
                    <a:pt x="118" y="353"/>
                  </a:lnTo>
                  <a:lnTo>
                    <a:pt x="95" y="369"/>
                  </a:lnTo>
                  <a:lnTo>
                    <a:pt x="87" y="376"/>
                  </a:lnTo>
                  <a:lnTo>
                    <a:pt x="82" y="382"/>
                  </a:lnTo>
                  <a:lnTo>
                    <a:pt x="79" y="387"/>
                  </a:lnTo>
                  <a:lnTo>
                    <a:pt x="79" y="390"/>
                  </a:lnTo>
                  <a:lnTo>
                    <a:pt x="81" y="391"/>
                  </a:lnTo>
                  <a:lnTo>
                    <a:pt x="86" y="390"/>
                  </a:lnTo>
                  <a:lnTo>
                    <a:pt x="94" y="387"/>
                  </a:lnTo>
                  <a:lnTo>
                    <a:pt x="104" y="382"/>
                  </a:lnTo>
                  <a:lnTo>
                    <a:pt x="129" y="371"/>
                  </a:lnTo>
                  <a:lnTo>
                    <a:pt x="157" y="354"/>
                  </a:lnTo>
                  <a:lnTo>
                    <a:pt x="186" y="335"/>
                  </a:lnTo>
                  <a:lnTo>
                    <a:pt x="207" y="318"/>
                  </a:lnTo>
                  <a:lnTo>
                    <a:pt x="215" y="311"/>
                  </a:lnTo>
                  <a:lnTo>
                    <a:pt x="221" y="306"/>
                  </a:lnTo>
                  <a:lnTo>
                    <a:pt x="224" y="302"/>
                  </a:lnTo>
                  <a:lnTo>
                    <a:pt x="225" y="298"/>
                  </a:lnTo>
                  <a:lnTo>
                    <a:pt x="222" y="298"/>
                  </a:lnTo>
                  <a:lnTo>
                    <a:pt x="216" y="298"/>
                  </a:lnTo>
                  <a:lnTo>
                    <a:pt x="208" y="302"/>
                  </a:lnTo>
                  <a:lnTo>
                    <a:pt x="199" y="305"/>
                  </a:lnTo>
                  <a:lnTo>
                    <a:pt x="175" y="317"/>
                  </a:lnTo>
                  <a:lnTo>
                    <a:pt x="145" y="335"/>
                  </a:lnTo>
                  <a:close/>
                  <a:moveTo>
                    <a:pt x="74" y="407"/>
                  </a:moveTo>
                  <a:lnTo>
                    <a:pt x="48" y="425"/>
                  </a:lnTo>
                  <a:lnTo>
                    <a:pt x="26" y="442"/>
                  </a:lnTo>
                  <a:lnTo>
                    <a:pt x="19" y="448"/>
                  </a:lnTo>
                  <a:lnTo>
                    <a:pt x="13" y="454"/>
                  </a:lnTo>
                  <a:lnTo>
                    <a:pt x="11" y="458"/>
                  </a:lnTo>
                  <a:lnTo>
                    <a:pt x="11" y="461"/>
                  </a:lnTo>
                  <a:lnTo>
                    <a:pt x="13" y="462"/>
                  </a:lnTo>
                  <a:lnTo>
                    <a:pt x="18" y="461"/>
                  </a:lnTo>
                  <a:lnTo>
                    <a:pt x="25" y="458"/>
                  </a:lnTo>
                  <a:lnTo>
                    <a:pt x="35" y="455"/>
                  </a:lnTo>
                  <a:lnTo>
                    <a:pt x="58" y="443"/>
                  </a:lnTo>
                  <a:lnTo>
                    <a:pt x="86" y="426"/>
                  </a:lnTo>
                  <a:lnTo>
                    <a:pt x="113" y="409"/>
                  </a:lnTo>
                  <a:lnTo>
                    <a:pt x="133" y="392"/>
                  </a:lnTo>
                  <a:lnTo>
                    <a:pt x="142" y="385"/>
                  </a:lnTo>
                  <a:lnTo>
                    <a:pt x="146" y="380"/>
                  </a:lnTo>
                  <a:lnTo>
                    <a:pt x="150" y="375"/>
                  </a:lnTo>
                  <a:lnTo>
                    <a:pt x="150" y="373"/>
                  </a:lnTo>
                  <a:lnTo>
                    <a:pt x="148" y="372"/>
                  </a:lnTo>
                  <a:lnTo>
                    <a:pt x="142" y="372"/>
                  </a:lnTo>
                  <a:lnTo>
                    <a:pt x="135" y="375"/>
                  </a:lnTo>
                  <a:lnTo>
                    <a:pt x="125" y="379"/>
                  </a:lnTo>
                  <a:lnTo>
                    <a:pt x="101" y="391"/>
                  </a:lnTo>
                  <a:lnTo>
                    <a:pt x="74" y="407"/>
                  </a:lnTo>
                  <a:close/>
                  <a:moveTo>
                    <a:pt x="263" y="289"/>
                  </a:moveTo>
                  <a:lnTo>
                    <a:pt x="234" y="308"/>
                  </a:lnTo>
                  <a:lnTo>
                    <a:pt x="213" y="324"/>
                  </a:lnTo>
                  <a:lnTo>
                    <a:pt x="205" y="331"/>
                  </a:lnTo>
                  <a:lnTo>
                    <a:pt x="199" y="337"/>
                  </a:lnTo>
                  <a:lnTo>
                    <a:pt x="195" y="342"/>
                  </a:lnTo>
                  <a:lnTo>
                    <a:pt x="195" y="344"/>
                  </a:lnTo>
                  <a:lnTo>
                    <a:pt x="197" y="346"/>
                  </a:lnTo>
                  <a:lnTo>
                    <a:pt x="203" y="344"/>
                  </a:lnTo>
                  <a:lnTo>
                    <a:pt x="211" y="342"/>
                  </a:lnTo>
                  <a:lnTo>
                    <a:pt x="221" y="338"/>
                  </a:lnTo>
                  <a:lnTo>
                    <a:pt x="246" y="325"/>
                  </a:lnTo>
                  <a:lnTo>
                    <a:pt x="276" y="309"/>
                  </a:lnTo>
                  <a:lnTo>
                    <a:pt x="304" y="291"/>
                  </a:lnTo>
                  <a:lnTo>
                    <a:pt x="326" y="274"/>
                  </a:lnTo>
                  <a:lnTo>
                    <a:pt x="334" y="267"/>
                  </a:lnTo>
                  <a:lnTo>
                    <a:pt x="340" y="261"/>
                  </a:lnTo>
                  <a:lnTo>
                    <a:pt x="344" y="256"/>
                  </a:lnTo>
                  <a:lnTo>
                    <a:pt x="344" y="254"/>
                  </a:lnTo>
                  <a:lnTo>
                    <a:pt x="341" y="253"/>
                  </a:lnTo>
                  <a:lnTo>
                    <a:pt x="335" y="254"/>
                  </a:lnTo>
                  <a:lnTo>
                    <a:pt x="328" y="256"/>
                  </a:lnTo>
                  <a:lnTo>
                    <a:pt x="317" y="260"/>
                  </a:lnTo>
                  <a:lnTo>
                    <a:pt x="293" y="272"/>
                  </a:lnTo>
                  <a:lnTo>
                    <a:pt x="263" y="289"/>
                  </a:lnTo>
                  <a:close/>
                  <a:moveTo>
                    <a:pt x="192" y="362"/>
                  </a:moveTo>
                  <a:lnTo>
                    <a:pt x="164" y="380"/>
                  </a:lnTo>
                  <a:lnTo>
                    <a:pt x="143" y="397"/>
                  </a:lnTo>
                  <a:lnTo>
                    <a:pt x="136" y="404"/>
                  </a:lnTo>
                  <a:lnTo>
                    <a:pt x="130" y="410"/>
                  </a:lnTo>
                  <a:lnTo>
                    <a:pt x="127" y="413"/>
                  </a:lnTo>
                  <a:lnTo>
                    <a:pt x="126" y="417"/>
                  </a:lnTo>
                  <a:lnTo>
                    <a:pt x="130" y="418"/>
                  </a:lnTo>
                  <a:lnTo>
                    <a:pt x="135" y="417"/>
                  </a:lnTo>
                  <a:lnTo>
                    <a:pt x="142" y="415"/>
                  </a:lnTo>
                  <a:lnTo>
                    <a:pt x="151" y="411"/>
                  </a:lnTo>
                  <a:lnTo>
                    <a:pt x="176" y="399"/>
                  </a:lnTo>
                  <a:lnTo>
                    <a:pt x="203" y="382"/>
                  </a:lnTo>
                  <a:lnTo>
                    <a:pt x="231" y="365"/>
                  </a:lnTo>
                  <a:lnTo>
                    <a:pt x="252" y="348"/>
                  </a:lnTo>
                  <a:lnTo>
                    <a:pt x="259" y="342"/>
                  </a:lnTo>
                  <a:lnTo>
                    <a:pt x="265" y="336"/>
                  </a:lnTo>
                  <a:lnTo>
                    <a:pt x="269" y="331"/>
                  </a:lnTo>
                  <a:lnTo>
                    <a:pt x="269" y="329"/>
                  </a:lnTo>
                  <a:lnTo>
                    <a:pt x="265" y="328"/>
                  </a:lnTo>
                  <a:lnTo>
                    <a:pt x="260" y="328"/>
                  </a:lnTo>
                  <a:lnTo>
                    <a:pt x="253" y="330"/>
                  </a:lnTo>
                  <a:lnTo>
                    <a:pt x="243" y="335"/>
                  </a:lnTo>
                  <a:lnTo>
                    <a:pt x="219" y="347"/>
                  </a:lnTo>
                  <a:lnTo>
                    <a:pt x="192" y="362"/>
                  </a:lnTo>
                  <a:close/>
                  <a:moveTo>
                    <a:pt x="127" y="434"/>
                  </a:moveTo>
                  <a:lnTo>
                    <a:pt x="101" y="451"/>
                  </a:lnTo>
                  <a:lnTo>
                    <a:pt x="81" y="467"/>
                  </a:lnTo>
                  <a:lnTo>
                    <a:pt x="74" y="474"/>
                  </a:lnTo>
                  <a:lnTo>
                    <a:pt x="69" y="480"/>
                  </a:lnTo>
                  <a:lnTo>
                    <a:pt x="66" y="483"/>
                  </a:lnTo>
                  <a:lnTo>
                    <a:pt x="66" y="487"/>
                  </a:lnTo>
                  <a:lnTo>
                    <a:pt x="69" y="488"/>
                  </a:lnTo>
                  <a:lnTo>
                    <a:pt x="74" y="487"/>
                  </a:lnTo>
                  <a:lnTo>
                    <a:pt x="81" y="485"/>
                  </a:lnTo>
                  <a:lnTo>
                    <a:pt x="91" y="481"/>
                  </a:lnTo>
                  <a:lnTo>
                    <a:pt x="113" y="469"/>
                  </a:lnTo>
                  <a:lnTo>
                    <a:pt x="139" y="454"/>
                  </a:lnTo>
                  <a:lnTo>
                    <a:pt x="165" y="436"/>
                  </a:lnTo>
                  <a:lnTo>
                    <a:pt x="186" y="420"/>
                  </a:lnTo>
                  <a:lnTo>
                    <a:pt x="193" y="413"/>
                  </a:lnTo>
                  <a:lnTo>
                    <a:pt x="199" y="409"/>
                  </a:lnTo>
                  <a:lnTo>
                    <a:pt x="201" y="404"/>
                  </a:lnTo>
                  <a:lnTo>
                    <a:pt x="201" y="401"/>
                  </a:lnTo>
                  <a:lnTo>
                    <a:pt x="199" y="400"/>
                  </a:lnTo>
                  <a:lnTo>
                    <a:pt x="194" y="400"/>
                  </a:lnTo>
                  <a:lnTo>
                    <a:pt x="187" y="403"/>
                  </a:lnTo>
                  <a:lnTo>
                    <a:pt x="177" y="406"/>
                  </a:lnTo>
                  <a:lnTo>
                    <a:pt x="155" y="418"/>
                  </a:lnTo>
                  <a:lnTo>
                    <a:pt x="127" y="434"/>
                  </a:lnTo>
                  <a:close/>
                  <a:moveTo>
                    <a:pt x="83" y="523"/>
                  </a:moveTo>
                  <a:lnTo>
                    <a:pt x="108" y="505"/>
                  </a:lnTo>
                  <a:lnTo>
                    <a:pt x="127" y="491"/>
                  </a:lnTo>
                  <a:lnTo>
                    <a:pt x="135" y="483"/>
                  </a:lnTo>
                  <a:lnTo>
                    <a:pt x="139" y="477"/>
                  </a:lnTo>
                  <a:lnTo>
                    <a:pt x="142" y="474"/>
                  </a:lnTo>
                  <a:lnTo>
                    <a:pt x="142" y="470"/>
                  </a:lnTo>
                  <a:lnTo>
                    <a:pt x="139" y="469"/>
                  </a:lnTo>
                  <a:lnTo>
                    <a:pt x="135" y="470"/>
                  </a:lnTo>
                  <a:lnTo>
                    <a:pt x="127" y="473"/>
                  </a:lnTo>
                  <a:lnTo>
                    <a:pt x="119" y="476"/>
                  </a:lnTo>
                  <a:lnTo>
                    <a:pt x="96" y="487"/>
                  </a:lnTo>
                  <a:lnTo>
                    <a:pt x="72" y="502"/>
                  </a:lnTo>
                  <a:lnTo>
                    <a:pt x="47" y="519"/>
                  </a:lnTo>
                  <a:lnTo>
                    <a:pt x="28" y="535"/>
                  </a:lnTo>
                  <a:lnTo>
                    <a:pt x="20" y="542"/>
                  </a:lnTo>
                  <a:lnTo>
                    <a:pt x="16" y="546"/>
                  </a:lnTo>
                  <a:lnTo>
                    <a:pt x="13" y="551"/>
                  </a:lnTo>
                  <a:lnTo>
                    <a:pt x="13" y="554"/>
                  </a:lnTo>
                  <a:lnTo>
                    <a:pt x="16" y="555"/>
                  </a:lnTo>
                  <a:lnTo>
                    <a:pt x="20" y="555"/>
                  </a:lnTo>
                  <a:lnTo>
                    <a:pt x="28" y="552"/>
                  </a:lnTo>
                  <a:lnTo>
                    <a:pt x="36" y="549"/>
                  </a:lnTo>
                  <a:lnTo>
                    <a:pt x="58" y="538"/>
                  </a:lnTo>
                  <a:lnTo>
                    <a:pt x="83" y="523"/>
                  </a:lnTo>
                  <a:close/>
                  <a:moveTo>
                    <a:pt x="246" y="391"/>
                  </a:moveTo>
                  <a:lnTo>
                    <a:pt x="220" y="409"/>
                  </a:lnTo>
                  <a:lnTo>
                    <a:pt x="200" y="424"/>
                  </a:lnTo>
                  <a:lnTo>
                    <a:pt x="192" y="431"/>
                  </a:lnTo>
                  <a:lnTo>
                    <a:pt x="187" y="437"/>
                  </a:lnTo>
                  <a:lnTo>
                    <a:pt x="184" y="442"/>
                  </a:lnTo>
                  <a:lnTo>
                    <a:pt x="184" y="444"/>
                  </a:lnTo>
                  <a:lnTo>
                    <a:pt x="187" y="445"/>
                  </a:lnTo>
                  <a:lnTo>
                    <a:pt x="192" y="445"/>
                  </a:lnTo>
                  <a:lnTo>
                    <a:pt x="200" y="443"/>
                  </a:lnTo>
                  <a:lnTo>
                    <a:pt x="208" y="439"/>
                  </a:lnTo>
                  <a:lnTo>
                    <a:pt x="232" y="428"/>
                  </a:lnTo>
                  <a:lnTo>
                    <a:pt x="259" y="412"/>
                  </a:lnTo>
                  <a:lnTo>
                    <a:pt x="285" y="394"/>
                  </a:lnTo>
                  <a:lnTo>
                    <a:pt x="306" y="379"/>
                  </a:lnTo>
                  <a:lnTo>
                    <a:pt x="314" y="373"/>
                  </a:lnTo>
                  <a:lnTo>
                    <a:pt x="319" y="367"/>
                  </a:lnTo>
                  <a:lnTo>
                    <a:pt x="321" y="362"/>
                  </a:lnTo>
                  <a:lnTo>
                    <a:pt x="321" y="360"/>
                  </a:lnTo>
                  <a:lnTo>
                    <a:pt x="319" y="359"/>
                  </a:lnTo>
                  <a:lnTo>
                    <a:pt x="314" y="359"/>
                  </a:lnTo>
                  <a:lnTo>
                    <a:pt x="306" y="361"/>
                  </a:lnTo>
                  <a:lnTo>
                    <a:pt x="297" y="365"/>
                  </a:lnTo>
                  <a:lnTo>
                    <a:pt x="274" y="375"/>
                  </a:lnTo>
                  <a:lnTo>
                    <a:pt x="246" y="391"/>
                  </a:lnTo>
                  <a:close/>
                  <a:moveTo>
                    <a:pt x="202" y="482"/>
                  </a:moveTo>
                  <a:lnTo>
                    <a:pt x="227" y="464"/>
                  </a:lnTo>
                  <a:lnTo>
                    <a:pt x="247" y="449"/>
                  </a:lnTo>
                  <a:lnTo>
                    <a:pt x="254" y="443"/>
                  </a:lnTo>
                  <a:lnTo>
                    <a:pt x="259" y="437"/>
                  </a:lnTo>
                  <a:lnTo>
                    <a:pt x="262" y="434"/>
                  </a:lnTo>
                  <a:lnTo>
                    <a:pt x="262" y="430"/>
                  </a:lnTo>
                  <a:lnTo>
                    <a:pt x="259" y="429"/>
                  </a:lnTo>
                  <a:lnTo>
                    <a:pt x="254" y="429"/>
                  </a:lnTo>
                  <a:lnTo>
                    <a:pt x="247" y="431"/>
                  </a:lnTo>
                  <a:lnTo>
                    <a:pt x="238" y="435"/>
                  </a:lnTo>
                  <a:lnTo>
                    <a:pt x="215" y="445"/>
                  </a:lnTo>
                  <a:lnTo>
                    <a:pt x="189" y="461"/>
                  </a:lnTo>
                  <a:lnTo>
                    <a:pt x="164" y="477"/>
                  </a:lnTo>
                  <a:lnTo>
                    <a:pt x="145" y="493"/>
                  </a:lnTo>
                  <a:lnTo>
                    <a:pt x="138" y="500"/>
                  </a:lnTo>
                  <a:lnTo>
                    <a:pt x="133" y="506"/>
                  </a:lnTo>
                  <a:lnTo>
                    <a:pt x="131" y="510"/>
                  </a:lnTo>
                  <a:lnTo>
                    <a:pt x="131" y="513"/>
                  </a:lnTo>
                  <a:lnTo>
                    <a:pt x="133" y="514"/>
                  </a:lnTo>
                  <a:lnTo>
                    <a:pt x="138" y="513"/>
                  </a:lnTo>
                  <a:lnTo>
                    <a:pt x="145" y="512"/>
                  </a:lnTo>
                  <a:lnTo>
                    <a:pt x="155" y="508"/>
                  </a:lnTo>
                  <a:lnTo>
                    <a:pt x="176" y="498"/>
                  </a:lnTo>
                  <a:lnTo>
                    <a:pt x="202" y="482"/>
                  </a:lnTo>
                  <a:close/>
                  <a:moveTo>
                    <a:pt x="154" y="549"/>
                  </a:moveTo>
                  <a:lnTo>
                    <a:pt x="177" y="533"/>
                  </a:lnTo>
                  <a:lnTo>
                    <a:pt x="196" y="518"/>
                  </a:lnTo>
                  <a:lnTo>
                    <a:pt x="203" y="512"/>
                  </a:lnTo>
                  <a:lnTo>
                    <a:pt x="208" y="506"/>
                  </a:lnTo>
                  <a:lnTo>
                    <a:pt x="211" y="501"/>
                  </a:lnTo>
                  <a:lnTo>
                    <a:pt x="211" y="499"/>
                  </a:lnTo>
                  <a:lnTo>
                    <a:pt x="207" y="498"/>
                  </a:lnTo>
                  <a:lnTo>
                    <a:pt x="202" y="498"/>
                  </a:lnTo>
                  <a:lnTo>
                    <a:pt x="195" y="500"/>
                  </a:lnTo>
                  <a:lnTo>
                    <a:pt x="187" y="504"/>
                  </a:lnTo>
                  <a:lnTo>
                    <a:pt x="165" y="513"/>
                  </a:lnTo>
                  <a:lnTo>
                    <a:pt x="140" y="529"/>
                  </a:lnTo>
                  <a:lnTo>
                    <a:pt x="117" y="545"/>
                  </a:lnTo>
                  <a:lnTo>
                    <a:pt x="99" y="559"/>
                  </a:lnTo>
                  <a:lnTo>
                    <a:pt x="92" y="567"/>
                  </a:lnTo>
                  <a:lnTo>
                    <a:pt x="87" y="571"/>
                  </a:lnTo>
                  <a:lnTo>
                    <a:pt x="85" y="576"/>
                  </a:lnTo>
                  <a:lnTo>
                    <a:pt x="85" y="580"/>
                  </a:lnTo>
                  <a:lnTo>
                    <a:pt x="87" y="581"/>
                  </a:lnTo>
                  <a:lnTo>
                    <a:pt x="92" y="580"/>
                  </a:lnTo>
                  <a:lnTo>
                    <a:pt x="99" y="578"/>
                  </a:lnTo>
                  <a:lnTo>
                    <a:pt x="107" y="575"/>
                  </a:lnTo>
                  <a:lnTo>
                    <a:pt x="129" y="564"/>
                  </a:lnTo>
                  <a:lnTo>
                    <a:pt x="154" y="549"/>
                  </a:lnTo>
                  <a:close/>
                  <a:moveTo>
                    <a:pt x="323" y="443"/>
                  </a:moveTo>
                  <a:lnTo>
                    <a:pt x="350" y="426"/>
                  </a:lnTo>
                  <a:lnTo>
                    <a:pt x="370" y="411"/>
                  </a:lnTo>
                  <a:lnTo>
                    <a:pt x="377" y="404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4" y="391"/>
                  </a:lnTo>
                  <a:lnTo>
                    <a:pt x="382" y="390"/>
                  </a:lnTo>
                  <a:lnTo>
                    <a:pt x="376" y="390"/>
                  </a:lnTo>
                  <a:lnTo>
                    <a:pt x="369" y="392"/>
                  </a:lnTo>
                  <a:lnTo>
                    <a:pt x="359" y="395"/>
                  </a:lnTo>
                  <a:lnTo>
                    <a:pt x="336" y="406"/>
                  </a:lnTo>
                  <a:lnTo>
                    <a:pt x="310" y="420"/>
                  </a:lnTo>
                  <a:lnTo>
                    <a:pt x="285" y="438"/>
                  </a:lnTo>
                  <a:lnTo>
                    <a:pt x="265" y="454"/>
                  </a:lnTo>
                  <a:lnTo>
                    <a:pt x="258" y="460"/>
                  </a:lnTo>
                  <a:lnTo>
                    <a:pt x="253" y="466"/>
                  </a:lnTo>
                  <a:lnTo>
                    <a:pt x="251" y="470"/>
                  </a:lnTo>
                  <a:lnTo>
                    <a:pt x="251" y="473"/>
                  </a:lnTo>
                  <a:lnTo>
                    <a:pt x="253" y="475"/>
                  </a:lnTo>
                  <a:lnTo>
                    <a:pt x="258" y="474"/>
                  </a:lnTo>
                  <a:lnTo>
                    <a:pt x="265" y="473"/>
                  </a:lnTo>
                  <a:lnTo>
                    <a:pt x="275" y="469"/>
                  </a:lnTo>
                  <a:lnTo>
                    <a:pt x="297" y="458"/>
                  </a:lnTo>
                  <a:lnTo>
                    <a:pt x="323" y="443"/>
                  </a:lnTo>
                  <a:close/>
                  <a:moveTo>
                    <a:pt x="165" y="565"/>
                  </a:moveTo>
                  <a:lnTo>
                    <a:pt x="163" y="564"/>
                  </a:lnTo>
                  <a:lnTo>
                    <a:pt x="158" y="564"/>
                  </a:lnTo>
                  <a:lnTo>
                    <a:pt x="151" y="567"/>
                  </a:lnTo>
                  <a:lnTo>
                    <a:pt x="143" y="569"/>
                  </a:lnTo>
                  <a:lnTo>
                    <a:pt x="123" y="580"/>
                  </a:lnTo>
                  <a:lnTo>
                    <a:pt x="99" y="594"/>
                  </a:lnTo>
                  <a:lnTo>
                    <a:pt x="76" y="609"/>
                  </a:lnTo>
                  <a:lnTo>
                    <a:pt x="58" y="625"/>
                  </a:lnTo>
                  <a:lnTo>
                    <a:pt x="53" y="631"/>
                  </a:lnTo>
                  <a:lnTo>
                    <a:pt x="48" y="636"/>
                  </a:lnTo>
                  <a:lnTo>
                    <a:pt x="45" y="640"/>
                  </a:lnTo>
                  <a:lnTo>
                    <a:pt x="45" y="643"/>
                  </a:lnTo>
                  <a:lnTo>
                    <a:pt x="49" y="645"/>
                  </a:lnTo>
                  <a:lnTo>
                    <a:pt x="54" y="644"/>
                  </a:lnTo>
                  <a:lnTo>
                    <a:pt x="60" y="643"/>
                  </a:lnTo>
                  <a:lnTo>
                    <a:pt x="68" y="639"/>
                  </a:lnTo>
                  <a:lnTo>
                    <a:pt x="88" y="630"/>
                  </a:lnTo>
                  <a:lnTo>
                    <a:pt x="112" y="614"/>
                  </a:lnTo>
                  <a:lnTo>
                    <a:pt x="135" y="599"/>
                  </a:lnTo>
                  <a:lnTo>
                    <a:pt x="152" y="584"/>
                  </a:lnTo>
                  <a:lnTo>
                    <a:pt x="159" y="577"/>
                  </a:lnTo>
                  <a:lnTo>
                    <a:pt x="163" y="573"/>
                  </a:lnTo>
                  <a:lnTo>
                    <a:pt x="165" y="568"/>
                  </a:lnTo>
                  <a:lnTo>
                    <a:pt x="165" y="565"/>
                  </a:lnTo>
                  <a:close/>
                  <a:moveTo>
                    <a:pt x="275" y="512"/>
                  </a:moveTo>
                  <a:lnTo>
                    <a:pt x="300" y="495"/>
                  </a:lnTo>
                  <a:lnTo>
                    <a:pt x="317" y="480"/>
                  </a:lnTo>
                  <a:lnTo>
                    <a:pt x="325" y="474"/>
                  </a:lnTo>
                  <a:lnTo>
                    <a:pt x="329" y="468"/>
                  </a:lnTo>
                  <a:lnTo>
                    <a:pt x="332" y="463"/>
                  </a:lnTo>
                  <a:lnTo>
                    <a:pt x="332" y="461"/>
                  </a:lnTo>
                  <a:lnTo>
                    <a:pt x="329" y="460"/>
                  </a:lnTo>
                  <a:lnTo>
                    <a:pt x="325" y="460"/>
                  </a:lnTo>
                  <a:lnTo>
                    <a:pt x="317" y="461"/>
                  </a:lnTo>
                  <a:lnTo>
                    <a:pt x="308" y="464"/>
                  </a:lnTo>
                  <a:lnTo>
                    <a:pt x="287" y="475"/>
                  </a:lnTo>
                  <a:lnTo>
                    <a:pt x="262" y="489"/>
                  </a:lnTo>
                  <a:lnTo>
                    <a:pt x="237" y="506"/>
                  </a:lnTo>
                  <a:lnTo>
                    <a:pt x="218" y="521"/>
                  </a:lnTo>
                  <a:lnTo>
                    <a:pt x="212" y="527"/>
                  </a:lnTo>
                  <a:lnTo>
                    <a:pt x="207" y="533"/>
                  </a:lnTo>
                  <a:lnTo>
                    <a:pt x="205" y="538"/>
                  </a:lnTo>
                  <a:lnTo>
                    <a:pt x="205" y="540"/>
                  </a:lnTo>
                  <a:lnTo>
                    <a:pt x="207" y="542"/>
                  </a:lnTo>
                  <a:lnTo>
                    <a:pt x="212" y="542"/>
                  </a:lnTo>
                  <a:lnTo>
                    <a:pt x="219" y="540"/>
                  </a:lnTo>
                  <a:lnTo>
                    <a:pt x="228" y="537"/>
                  </a:lnTo>
                  <a:lnTo>
                    <a:pt x="250" y="526"/>
                  </a:lnTo>
                  <a:lnTo>
                    <a:pt x="275" y="512"/>
                  </a:lnTo>
                  <a:close/>
                  <a:moveTo>
                    <a:pt x="129" y="630"/>
                  </a:moveTo>
                  <a:lnTo>
                    <a:pt x="126" y="628"/>
                  </a:lnTo>
                  <a:lnTo>
                    <a:pt x="121" y="628"/>
                  </a:lnTo>
                  <a:lnTo>
                    <a:pt x="115" y="631"/>
                  </a:lnTo>
                  <a:lnTo>
                    <a:pt x="107" y="633"/>
                  </a:lnTo>
                  <a:lnTo>
                    <a:pt x="87" y="643"/>
                  </a:lnTo>
                  <a:lnTo>
                    <a:pt x="64" y="657"/>
                  </a:lnTo>
                  <a:lnTo>
                    <a:pt x="43" y="672"/>
                  </a:lnTo>
                  <a:lnTo>
                    <a:pt x="26" y="687"/>
                  </a:lnTo>
                  <a:lnTo>
                    <a:pt x="20" y="693"/>
                  </a:lnTo>
                  <a:lnTo>
                    <a:pt x="16" y="698"/>
                  </a:lnTo>
                  <a:lnTo>
                    <a:pt x="13" y="702"/>
                  </a:lnTo>
                  <a:lnTo>
                    <a:pt x="15" y="706"/>
                  </a:lnTo>
                  <a:lnTo>
                    <a:pt x="17" y="707"/>
                  </a:lnTo>
                  <a:lnTo>
                    <a:pt x="22" y="707"/>
                  </a:lnTo>
                  <a:lnTo>
                    <a:pt x="28" y="704"/>
                  </a:lnTo>
                  <a:lnTo>
                    <a:pt x="36" y="702"/>
                  </a:lnTo>
                  <a:lnTo>
                    <a:pt x="55" y="693"/>
                  </a:lnTo>
                  <a:lnTo>
                    <a:pt x="77" y="678"/>
                  </a:lnTo>
                  <a:lnTo>
                    <a:pt x="100" y="663"/>
                  </a:lnTo>
                  <a:lnTo>
                    <a:pt x="117" y="649"/>
                  </a:lnTo>
                  <a:lnTo>
                    <a:pt x="123" y="643"/>
                  </a:lnTo>
                  <a:lnTo>
                    <a:pt x="126" y="637"/>
                  </a:lnTo>
                  <a:lnTo>
                    <a:pt x="129" y="633"/>
                  </a:lnTo>
                  <a:lnTo>
                    <a:pt x="129" y="630"/>
                  </a:lnTo>
                  <a:close/>
                  <a:moveTo>
                    <a:pt x="288" y="529"/>
                  </a:moveTo>
                  <a:lnTo>
                    <a:pt x="284" y="527"/>
                  </a:lnTo>
                  <a:lnTo>
                    <a:pt x="279" y="527"/>
                  </a:lnTo>
                  <a:lnTo>
                    <a:pt x="274" y="529"/>
                  </a:lnTo>
                  <a:lnTo>
                    <a:pt x="264" y="532"/>
                  </a:lnTo>
                  <a:lnTo>
                    <a:pt x="244" y="542"/>
                  </a:lnTo>
                  <a:lnTo>
                    <a:pt x="220" y="556"/>
                  </a:lnTo>
                  <a:lnTo>
                    <a:pt x="196" y="571"/>
                  </a:lnTo>
                  <a:lnTo>
                    <a:pt x="178" y="587"/>
                  </a:lnTo>
                  <a:lnTo>
                    <a:pt x="173" y="593"/>
                  </a:lnTo>
                  <a:lnTo>
                    <a:pt x="168" y="599"/>
                  </a:lnTo>
                  <a:lnTo>
                    <a:pt x="165" y="602"/>
                  </a:lnTo>
                  <a:lnTo>
                    <a:pt x="165" y="606"/>
                  </a:lnTo>
                  <a:lnTo>
                    <a:pt x="168" y="607"/>
                  </a:lnTo>
                  <a:lnTo>
                    <a:pt x="173" y="607"/>
                  </a:lnTo>
                  <a:lnTo>
                    <a:pt x="180" y="606"/>
                  </a:lnTo>
                  <a:lnTo>
                    <a:pt x="188" y="602"/>
                  </a:lnTo>
                  <a:lnTo>
                    <a:pt x="209" y="593"/>
                  </a:lnTo>
                  <a:lnTo>
                    <a:pt x="233" y="578"/>
                  </a:lnTo>
                  <a:lnTo>
                    <a:pt x="257" y="562"/>
                  </a:lnTo>
                  <a:lnTo>
                    <a:pt x="275" y="548"/>
                  </a:lnTo>
                  <a:lnTo>
                    <a:pt x="281" y="542"/>
                  </a:lnTo>
                  <a:lnTo>
                    <a:pt x="285" y="536"/>
                  </a:lnTo>
                  <a:lnTo>
                    <a:pt x="288" y="531"/>
                  </a:lnTo>
                  <a:lnTo>
                    <a:pt x="288" y="529"/>
                  </a:lnTo>
                  <a:close/>
                  <a:moveTo>
                    <a:pt x="199" y="643"/>
                  </a:moveTo>
                  <a:lnTo>
                    <a:pt x="221" y="627"/>
                  </a:lnTo>
                  <a:lnTo>
                    <a:pt x="238" y="613"/>
                  </a:lnTo>
                  <a:lnTo>
                    <a:pt x="244" y="607"/>
                  </a:lnTo>
                  <a:lnTo>
                    <a:pt x="249" y="601"/>
                  </a:lnTo>
                  <a:lnTo>
                    <a:pt x="251" y="597"/>
                  </a:lnTo>
                  <a:lnTo>
                    <a:pt x="250" y="594"/>
                  </a:lnTo>
                  <a:lnTo>
                    <a:pt x="247" y="593"/>
                  </a:lnTo>
                  <a:lnTo>
                    <a:pt x="243" y="593"/>
                  </a:lnTo>
                  <a:lnTo>
                    <a:pt x="237" y="594"/>
                  </a:lnTo>
                  <a:lnTo>
                    <a:pt x="228" y="597"/>
                  </a:lnTo>
                  <a:lnTo>
                    <a:pt x="208" y="607"/>
                  </a:lnTo>
                  <a:lnTo>
                    <a:pt x="186" y="620"/>
                  </a:lnTo>
                  <a:lnTo>
                    <a:pt x="163" y="636"/>
                  </a:lnTo>
                  <a:lnTo>
                    <a:pt x="146" y="651"/>
                  </a:lnTo>
                  <a:lnTo>
                    <a:pt x="140" y="657"/>
                  </a:lnTo>
                  <a:lnTo>
                    <a:pt x="136" y="662"/>
                  </a:lnTo>
                  <a:lnTo>
                    <a:pt x="133" y="666"/>
                  </a:lnTo>
                  <a:lnTo>
                    <a:pt x="133" y="669"/>
                  </a:lnTo>
                  <a:lnTo>
                    <a:pt x="137" y="671"/>
                  </a:lnTo>
                  <a:lnTo>
                    <a:pt x="142" y="671"/>
                  </a:lnTo>
                  <a:lnTo>
                    <a:pt x="148" y="669"/>
                  </a:lnTo>
                  <a:lnTo>
                    <a:pt x="156" y="666"/>
                  </a:lnTo>
                  <a:lnTo>
                    <a:pt x="176" y="657"/>
                  </a:lnTo>
                  <a:lnTo>
                    <a:pt x="199" y="643"/>
                  </a:lnTo>
                  <a:close/>
                  <a:moveTo>
                    <a:pt x="220" y="658"/>
                  </a:moveTo>
                  <a:lnTo>
                    <a:pt x="218" y="657"/>
                  </a:lnTo>
                  <a:lnTo>
                    <a:pt x="213" y="657"/>
                  </a:lnTo>
                  <a:lnTo>
                    <a:pt x="207" y="658"/>
                  </a:lnTo>
                  <a:lnTo>
                    <a:pt x="199" y="660"/>
                  </a:lnTo>
                  <a:lnTo>
                    <a:pt x="180" y="670"/>
                  </a:lnTo>
                  <a:lnTo>
                    <a:pt x="158" y="683"/>
                  </a:lnTo>
                  <a:lnTo>
                    <a:pt x="137" y="698"/>
                  </a:lnTo>
                  <a:lnTo>
                    <a:pt x="120" y="713"/>
                  </a:lnTo>
                  <a:lnTo>
                    <a:pt x="114" y="719"/>
                  </a:lnTo>
                  <a:lnTo>
                    <a:pt x="111" y="723"/>
                  </a:lnTo>
                  <a:lnTo>
                    <a:pt x="108" y="728"/>
                  </a:lnTo>
                  <a:lnTo>
                    <a:pt x="108" y="731"/>
                  </a:lnTo>
                  <a:lnTo>
                    <a:pt x="112" y="733"/>
                  </a:lnTo>
                  <a:lnTo>
                    <a:pt x="115" y="733"/>
                  </a:lnTo>
                  <a:lnTo>
                    <a:pt x="123" y="731"/>
                  </a:lnTo>
                  <a:lnTo>
                    <a:pt x="130" y="728"/>
                  </a:lnTo>
                  <a:lnTo>
                    <a:pt x="149" y="719"/>
                  </a:lnTo>
                  <a:lnTo>
                    <a:pt x="171" y="706"/>
                  </a:lnTo>
                  <a:lnTo>
                    <a:pt x="193" y="690"/>
                  </a:lnTo>
                  <a:lnTo>
                    <a:pt x="209" y="677"/>
                  </a:lnTo>
                  <a:lnTo>
                    <a:pt x="214" y="671"/>
                  </a:lnTo>
                  <a:lnTo>
                    <a:pt x="219" y="665"/>
                  </a:lnTo>
                  <a:lnTo>
                    <a:pt x="220" y="662"/>
                  </a:lnTo>
                  <a:lnTo>
                    <a:pt x="220" y="658"/>
                  </a:lnTo>
                  <a:close/>
                  <a:moveTo>
                    <a:pt x="322" y="609"/>
                  </a:moveTo>
                  <a:lnTo>
                    <a:pt x="345" y="594"/>
                  </a:lnTo>
                  <a:lnTo>
                    <a:pt x="363" y="580"/>
                  </a:lnTo>
                  <a:lnTo>
                    <a:pt x="369" y="573"/>
                  </a:lnTo>
                  <a:lnTo>
                    <a:pt x="372" y="568"/>
                  </a:lnTo>
                  <a:lnTo>
                    <a:pt x="374" y="563"/>
                  </a:lnTo>
                  <a:lnTo>
                    <a:pt x="374" y="561"/>
                  </a:lnTo>
                  <a:lnTo>
                    <a:pt x="372" y="558"/>
                  </a:lnTo>
                  <a:lnTo>
                    <a:pt x="367" y="558"/>
                  </a:lnTo>
                  <a:lnTo>
                    <a:pt x="360" y="559"/>
                  </a:lnTo>
                  <a:lnTo>
                    <a:pt x="352" y="563"/>
                  </a:lnTo>
                  <a:lnTo>
                    <a:pt x="332" y="573"/>
                  </a:lnTo>
                  <a:lnTo>
                    <a:pt x="308" y="586"/>
                  </a:lnTo>
                  <a:lnTo>
                    <a:pt x="285" y="601"/>
                  </a:lnTo>
                  <a:lnTo>
                    <a:pt x="269" y="615"/>
                  </a:lnTo>
                  <a:lnTo>
                    <a:pt x="263" y="622"/>
                  </a:lnTo>
                  <a:lnTo>
                    <a:pt x="258" y="627"/>
                  </a:lnTo>
                  <a:lnTo>
                    <a:pt x="256" y="632"/>
                  </a:lnTo>
                  <a:lnTo>
                    <a:pt x="256" y="636"/>
                  </a:lnTo>
                  <a:lnTo>
                    <a:pt x="259" y="637"/>
                  </a:lnTo>
                  <a:lnTo>
                    <a:pt x="264" y="637"/>
                  </a:lnTo>
                  <a:lnTo>
                    <a:pt x="270" y="636"/>
                  </a:lnTo>
                  <a:lnTo>
                    <a:pt x="278" y="632"/>
                  </a:lnTo>
                  <a:lnTo>
                    <a:pt x="298" y="622"/>
                  </a:lnTo>
                  <a:lnTo>
                    <a:pt x="322" y="609"/>
                  </a:lnTo>
                  <a:close/>
                  <a:moveTo>
                    <a:pt x="197" y="721"/>
                  </a:moveTo>
                  <a:lnTo>
                    <a:pt x="195" y="719"/>
                  </a:lnTo>
                  <a:lnTo>
                    <a:pt x="190" y="719"/>
                  </a:lnTo>
                  <a:lnTo>
                    <a:pt x="184" y="720"/>
                  </a:lnTo>
                  <a:lnTo>
                    <a:pt x="177" y="723"/>
                  </a:lnTo>
                  <a:lnTo>
                    <a:pt x="158" y="732"/>
                  </a:lnTo>
                  <a:lnTo>
                    <a:pt x="137" y="745"/>
                  </a:lnTo>
                  <a:lnTo>
                    <a:pt x="117" y="759"/>
                  </a:lnTo>
                  <a:lnTo>
                    <a:pt x="101" y="773"/>
                  </a:lnTo>
                  <a:lnTo>
                    <a:pt x="96" y="779"/>
                  </a:lnTo>
                  <a:lnTo>
                    <a:pt x="93" y="784"/>
                  </a:lnTo>
                  <a:lnTo>
                    <a:pt x="91" y="788"/>
                  </a:lnTo>
                  <a:lnTo>
                    <a:pt x="91" y="791"/>
                  </a:lnTo>
                  <a:lnTo>
                    <a:pt x="93" y="792"/>
                  </a:lnTo>
                  <a:lnTo>
                    <a:pt x="98" y="792"/>
                  </a:lnTo>
                  <a:lnTo>
                    <a:pt x="104" y="791"/>
                  </a:lnTo>
                  <a:lnTo>
                    <a:pt x="112" y="789"/>
                  </a:lnTo>
                  <a:lnTo>
                    <a:pt x="130" y="779"/>
                  </a:lnTo>
                  <a:lnTo>
                    <a:pt x="151" y="766"/>
                  </a:lnTo>
                  <a:lnTo>
                    <a:pt x="171" y="752"/>
                  </a:lnTo>
                  <a:lnTo>
                    <a:pt x="187" y="739"/>
                  </a:lnTo>
                  <a:lnTo>
                    <a:pt x="192" y="733"/>
                  </a:lnTo>
                  <a:lnTo>
                    <a:pt x="196" y="728"/>
                  </a:lnTo>
                  <a:lnTo>
                    <a:pt x="197" y="723"/>
                  </a:lnTo>
                  <a:lnTo>
                    <a:pt x="197" y="721"/>
                  </a:lnTo>
                  <a:close/>
                  <a:moveTo>
                    <a:pt x="345" y="626"/>
                  </a:moveTo>
                  <a:lnTo>
                    <a:pt x="342" y="624"/>
                  </a:lnTo>
                  <a:lnTo>
                    <a:pt x="338" y="624"/>
                  </a:lnTo>
                  <a:lnTo>
                    <a:pt x="331" y="625"/>
                  </a:lnTo>
                  <a:lnTo>
                    <a:pt x="323" y="628"/>
                  </a:lnTo>
                  <a:lnTo>
                    <a:pt x="303" y="637"/>
                  </a:lnTo>
                  <a:lnTo>
                    <a:pt x="281" y="650"/>
                  </a:lnTo>
                  <a:lnTo>
                    <a:pt x="259" y="665"/>
                  </a:lnTo>
                  <a:lnTo>
                    <a:pt x="243" y="679"/>
                  </a:lnTo>
                  <a:lnTo>
                    <a:pt x="237" y="685"/>
                  </a:lnTo>
                  <a:lnTo>
                    <a:pt x="233" y="691"/>
                  </a:lnTo>
                  <a:lnTo>
                    <a:pt x="231" y="695"/>
                  </a:lnTo>
                  <a:lnTo>
                    <a:pt x="232" y="698"/>
                  </a:lnTo>
                  <a:lnTo>
                    <a:pt x="234" y="700"/>
                  </a:lnTo>
                  <a:lnTo>
                    <a:pt x="239" y="700"/>
                  </a:lnTo>
                  <a:lnTo>
                    <a:pt x="245" y="698"/>
                  </a:lnTo>
                  <a:lnTo>
                    <a:pt x="253" y="696"/>
                  </a:lnTo>
                  <a:lnTo>
                    <a:pt x="272" y="687"/>
                  </a:lnTo>
                  <a:lnTo>
                    <a:pt x="295" y="674"/>
                  </a:lnTo>
                  <a:lnTo>
                    <a:pt x="316" y="658"/>
                  </a:lnTo>
                  <a:lnTo>
                    <a:pt x="333" y="645"/>
                  </a:lnTo>
                  <a:lnTo>
                    <a:pt x="339" y="638"/>
                  </a:lnTo>
                  <a:lnTo>
                    <a:pt x="344" y="633"/>
                  </a:lnTo>
                  <a:lnTo>
                    <a:pt x="345" y="628"/>
                  </a:lnTo>
                  <a:lnTo>
                    <a:pt x="345" y="626"/>
                  </a:lnTo>
                  <a:close/>
                  <a:moveTo>
                    <a:pt x="181" y="782"/>
                  </a:moveTo>
                  <a:lnTo>
                    <a:pt x="178" y="780"/>
                  </a:lnTo>
                  <a:lnTo>
                    <a:pt x="175" y="779"/>
                  </a:lnTo>
                  <a:lnTo>
                    <a:pt x="169" y="782"/>
                  </a:lnTo>
                  <a:lnTo>
                    <a:pt x="161" y="784"/>
                  </a:lnTo>
                  <a:lnTo>
                    <a:pt x="144" y="792"/>
                  </a:lnTo>
                  <a:lnTo>
                    <a:pt x="123" y="804"/>
                  </a:lnTo>
                  <a:lnTo>
                    <a:pt x="104" y="818"/>
                  </a:lnTo>
                  <a:lnTo>
                    <a:pt x="89" y="832"/>
                  </a:lnTo>
                  <a:lnTo>
                    <a:pt x="85" y="837"/>
                  </a:lnTo>
                  <a:lnTo>
                    <a:pt x="81" y="842"/>
                  </a:lnTo>
                  <a:lnTo>
                    <a:pt x="79" y="847"/>
                  </a:lnTo>
                  <a:lnTo>
                    <a:pt x="80" y="849"/>
                  </a:lnTo>
                  <a:lnTo>
                    <a:pt x="82" y="851"/>
                  </a:lnTo>
                  <a:lnTo>
                    <a:pt x="86" y="852"/>
                  </a:lnTo>
                  <a:lnTo>
                    <a:pt x="92" y="849"/>
                  </a:lnTo>
                  <a:lnTo>
                    <a:pt x="99" y="847"/>
                  </a:lnTo>
                  <a:lnTo>
                    <a:pt x="117" y="839"/>
                  </a:lnTo>
                  <a:lnTo>
                    <a:pt x="137" y="827"/>
                  </a:lnTo>
                  <a:lnTo>
                    <a:pt x="156" y="813"/>
                  </a:lnTo>
                  <a:lnTo>
                    <a:pt x="171" y="799"/>
                  </a:lnTo>
                  <a:lnTo>
                    <a:pt x="176" y="794"/>
                  </a:lnTo>
                  <a:lnTo>
                    <a:pt x="180" y="789"/>
                  </a:lnTo>
                  <a:lnTo>
                    <a:pt x="181" y="784"/>
                  </a:lnTo>
                  <a:lnTo>
                    <a:pt x="181" y="782"/>
                  </a:lnTo>
                  <a:close/>
                  <a:moveTo>
                    <a:pt x="322" y="690"/>
                  </a:moveTo>
                  <a:lnTo>
                    <a:pt x="320" y="688"/>
                  </a:lnTo>
                  <a:lnTo>
                    <a:pt x="315" y="688"/>
                  </a:lnTo>
                  <a:lnTo>
                    <a:pt x="309" y="689"/>
                  </a:lnTo>
                  <a:lnTo>
                    <a:pt x="301" y="691"/>
                  </a:lnTo>
                  <a:lnTo>
                    <a:pt x="282" y="700"/>
                  </a:lnTo>
                  <a:lnTo>
                    <a:pt x="260" y="713"/>
                  </a:lnTo>
                  <a:lnTo>
                    <a:pt x="240" y="727"/>
                  </a:lnTo>
                  <a:lnTo>
                    <a:pt x="225" y="741"/>
                  </a:lnTo>
                  <a:lnTo>
                    <a:pt x="219" y="747"/>
                  </a:lnTo>
                  <a:lnTo>
                    <a:pt x="215" y="752"/>
                  </a:lnTo>
                  <a:lnTo>
                    <a:pt x="214" y="757"/>
                  </a:lnTo>
                  <a:lnTo>
                    <a:pt x="214" y="760"/>
                  </a:lnTo>
                  <a:lnTo>
                    <a:pt x="216" y="761"/>
                  </a:lnTo>
                  <a:lnTo>
                    <a:pt x="221" y="761"/>
                  </a:lnTo>
                  <a:lnTo>
                    <a:pt x="227" y="760"/>
                  </a:lnTo>
                  <a:lnTo>
                    <a:pt x="234" y="758"/>
                  </a:lnTo>
                  <a:lnTo>
                    <a:pt x="253" y="748"/>
                  </a:lnTo>
                  <a:lnTo>
                    <a:pt x="275" y="736"/>
                  </a:lnTo>
                  <a:lnTo>
                    <a:pt x="296" y="721"/>
                  </a:lnTo>
                  <a:lnTo>
                    <a:pt x="312" y="708"/>
                  </a:lnTo>
                  <a:lnTo>
                    <a:pt x="316" y="702"/>
                  </a:lnTo>
                  <a:lnTo>
                    <a:pt x="321" y="697"/>
                  </a:lnTo>
                  <a:lnTo>
                    <a:pt x="322" y="693"/>
                  </a:lnTo>
                  <a:lnTo>
                    <a:pt x="322" y="690"/>
                  </a:lnTo>
                  <a:close/>
                  <a:moveTo>
                    <a:pt x="130" y="885"/>
                  </a:moveTo>
                  <a:lnTo>
                    <a:pt x="148" y="871"/>
                  </a:lnTo>
                  <a:lnTo>
                    <a:pt x="162" y="859"/>
                  </a:lnTo>
                  <a:lnTo>
                    <a:pt x="167" y="853"/>
                  </a:lnTo>
                  <a:lnTo>
                    <a:pt x="170" y="848"/>
                  </a:lnTo>
                  <a:lnTo>
                    <a:pt x="171" y="843"/>
                  </a:lnTo>
                  <a:lnTo>
                    <a:pt x="171" y="841"/>
                  </a:lnTo>
                  <a:lnTo>
                    <a:pt x="169" y="840"/>
                  </a:lnTo>
                  <a:lnTo>
                    <a:pt x="165" y="839"/>
                  </a:lnTo>
                  <a:lnTo>
                    <a:pt x="159" y="840"/>
                  </a:lnTo>
                  <a:lnTo>
                    <a:pt x="152" y="842"/>
                  </a:lnTo>
                  <a:lnTo>
                    <a:pt x="136" y="851"/>
                  </a:lnTo>
                  <a:lnTo>
                    <a:pt x="115" y="862"/>
                  </a:lnTo>
                  <a:lnTo>
                    <a:pt x="98" y="877"/>
                  </a:lnTo>
                  <a:lnTo>
                    <a:pt x="83" y="889"/>
                  </a:lnTo>
                  <a:lnTo>
                    <a:pt x="79" y="895"/>
                  </a:lnTo>
                  <a:lnTo>
                    <a:pt x="75" y="899"/>
                  </a:lnTo>
                  <a:lnTo>
                    <a:pt x="74" y="904"/>
                  </a:lnTo>
                  <a:lnTo>
                    <a:pt x="74" y="906"/>
                  </a:lnTo>
                  <a:lnTo>
                    <a:pt x="76" y="909"/>
                  </a:lnTo>
                  <a:lnTo>
                    <a:pt x="81" y="909"/>
                  </a:lnTo>
                  <a:lnTo>
                    <a:pt x="86" y="908"/>
                  </a:lnTo>
                  <a:lnTo>
                    <a:pt x="93" y="905"/>
                  </a:lnTo>
                  <a:lnTo>
                    <a:pt x="110" y="897"/>
                  </a:lnTo>
                  <a:lnTo>
                    <a:pt x="130" y="885"/>
                  </a:lnTo>
                  <a:close/>
                  <a:moveTo>
                    <a:pt x="203" y="820"/>
                  </a:moveTo>
                  <a:lnTo>
                    <a:pt x="206" y="822"/>
                  </a:lnTo>
                  <a:lnTo>
                    <a:pt x="209" y="822"/>
                  </a:lnTo>
                  <a:lnTo>
                    <a:pt x="215" y="821"/>
                  </a:lnTo>
                  <a:lnTo>
                    <a:pt x="224" y="818"/>
                  </a:lnTo>
                  <a:lnTo>
                    <a:pt x="241" y="810"/>
                  </a:lnTo>
                  <a:lnTo>
                    <a:pt x="262" y="797"/>
                  </a:lnTo>
                  <a:lnTo>
                    <a:pt x="282" y="784"/>
                  </a:lnTo>
                  <a:lnTo>
                    <a:pt x="296" y="770"/>
                  </a:lnTo>
                  <a:lnTo>
                    <a:pt x="302" y="764"/>
                  </a:lnTo>
                  <a:lnTo>
                    <a:pt x="304" y="759"/>
                  </a:lnTo>
                  <a:lnTo>
                    <a:pt x="307" y="756"/>
                  </a:lnTo>
                  <a:lnTo>
                    <a:pt x="307" y="752"/>
                  </a:lnTo>
                  <a:lnTo>
                    <a:pt x="303" y="751"/>
                  </a:lnTo>
                  <a:lnTo>
                    <a:pt x="300" y="751"/>
                  </a:lnTo>
                  <a:lnTo>
                    <a:pt x="294" y="752"/>
                  </a:lnTo>
                  <a:lnTo>
                    <a:pt x="285" y="754"/>
                  </a:lnTo>
                  <a:lnTo>
                    <a:pt x="268" y="761"/>
                  </a:lnTo>
                  <a:lnTo>
                    <a:pt x="247" y="775"/>
                  </a:lnTo>
                  <a:lnTo>
                    <a:pt x="227" y="789"/>
                  </a:lnTo>
                  <a:lnTo>
                    <a:pt x="213" y="802"/>
                  </a:lnTo>
                  <a:lnTo>
                    <a:pt x="208" y="808"/>
                  </a:lnTo>
                  <a:lnTo>
                    <a:pt x="205" y="813"/>
                  </a:lnTo>
                  <a:lnTo>
                    <a:pt x="202" y="817"/>
                  </a:lnTo>
                  <a:lnTo>
                    <a:pt x="203" y="820"/>
                  </a:lnTo>
                  <a:close/>
                  <a:moveTo>
                    <a:pt x="129" y="942"/>
                  </a:moveTo>
                  <a:lnTo>
                    <a:pt x="146" y="929"/>
                  </a:lnTo>
                  <a:lnTo>
                    <a:pt x="159" y="916"/>
                  </a:lnTo>
                  <a:lnTo>
                    <a:pt x="164" y="911"/>
                  </a:lnTo>
                  <a:lnTo>
                    <a:pt x="168" y="906"/>
                  </a:lnTo>
                  <a:lnTo>
                    <a:pt x="169" y="902"/>
                  </a:lnTo>
                  <a:lnTo>
                    <a:pt x="168" y="899"/>
                  </a:lnTo>
                  <a:lnTo>
                    <a:pt x="165" y="898"/>
                  </a:lnTo>
                  <a:lnTo>
                    <a:pt x="162" y="897"/>
                  </a:lnTo>
                  <a:lnTo>
                    <a:pt x="156" y="898"/>
                  </a:lnTo>
                  <a:lnTo>
                    <a:pt x="150" y="900"/>
                  </a:lnTo>
                  <a:lnTo>
                    <a:pt x="133" y="909"/>
                  </a:lnTo>
                  <a:lnTo>
                    <a:pt x="114" y="919"/>
                  </a:lnTo>
                  <a:lnTo>
                    <a:pt x="98" y="933"/>
                  </a:lnTo>
                  <a:lnTo>
                    <a:pt x="83" y="946"/>
                  </a:lnTo>
                  <a:lnTo>
                    <a:pt x="79" y="950"/>
                  </a:lnTo>
                  <a:lnTo>
                    <a:pt x="76" y="956"/>
                  </a:lnTo>
                  <a:lnTo>
                    <a:pt x="75" y="960"/>
                  </a:lnTo>
                  <a:lnTo>
                    <a:pt x="75" y="962"/>
                  </a:lnTo>
                  <a:lnTo>
                    <a:pt x="77" y="965"/>
                  </a:lnTo>
                  <a:lnTo>
                    <a:pt x="81" y="965"/>
                  </a:lnTo>
                  <a:lnTo>
                    <a:pt x="87" y="963"/>
                  </a:lnTo>
                  <a:lnTo>
                    <a:pt x="94" y="961"/>
                  </a:lnTo>
                  <a:lnTo>
                    <a:pt x="110" y="954"/>
                  </a:lnTo>
                  <a:lnTo>
                    <a:pt x="129" y="942"/>
                  </a:lnTo>
                  <a:close/>
                  <a:moveTo>
                    <a:pt x="254" y="858"/>
                  </a:moveTo>
                  <a:lnTo>
                    <a:pt x="274" y="843"/>
                  </a:lnTo>
                  <a:lnTo>
                    <a:pt x="288" y="832"/>
                  </a:lnTo>
                  <a:lnTo>
                    <a:pt x="293" y="826"/>
                  </a:lnTo>
                  <a:lnTo>
                    <a:pt x="296" y="821"/>
                  </a:lnTo>
                  <a:lnTo>
                    <a:pt x="297" y="816"/>
                  </a:lnTo>
                  <a:lnTo>
                    <a:pt x="297" y="814"/>
                  </a:lnTo>
                  <a:lnTo>
                    <a:pt x="295" y="811"/>
                  </a:lnTo>
                  <a:lnTo>
                    <a:pt x="290" y="811"/>
                  </a:lnTo>
                  <a:lnTo>
                    <a:pt x="284" y="813"/>
                  </a:lnTo>
                  <a:lnTo>
                    <a:pt x="277" y="815"/>
                  </a:lnTo>
                  <a:lnTo>
                    <a:pt x="260" y="822"/>
                  </a:lnTo>
                  <a:lnTo>
                    <a:pt x="240" y="834"/>
                  </a:lnTo>
                  <a:lnTo>
                    <a:pt x="222" y="848"/>
                  </a:lnTo>
                  <a:lnTo>
                    <a:pt x="208" y="861"/>
                  </a:lnTo>
                  <a:lnTo>
                    <a:pt x="202" y="867"/>
                  </a:lnTo>
                  <a:lnTo>
                    <a:pt x="200" y="872"/>
                  </a:lnTo>
                  <a:lnTo>
                    <a:pt x="197" y="876"/>
                  </a:lnTo>
                  <a:lnTo>
                    <a:pt x="199" y="879"/>
                  </a:lnTo>
                  <a:lnTo>
                    <a:pt x="201" y="880"/>
                  </a:lnTo>
                  <a:lnTo>
                    <a:pt x="205" y="880"/>
                  </a:lnTo>
                  <a:lnTo>
                    <a:pt x="211" y="880"/>
                  </a:lnTo>
                  <a:lnTo>
                    <a:pt x="218" y="878"/>
                  </a:lnTo>
                  <a:lnTo>
                    <a:pt x="235" y="870"/>
                  </a:lnTo>
                  <a:lnTo>
                    <a:pt x="254" y="858"/>
                  </a:lnTo>
                  <a:close/>
                  <a:moveTo>
                    <a:pt x="133" y="998"/>
                  </a:moveTo>
                  <a:lnTo>
                    <a:pt x="150" y="985"/>
                  </a:lnTo>
                  <a:lnTo>
                    <a:pt x="163" y="973"/>
                  </a:lnTo>
                  <a:lnTo>
                    <a:pt x="168" y="967"/>
                  </a:lnTo>
                  <a:lnTo>
                    <a:pt x="170" y="963"/>
                  </a:lnTo>
                  <a:lnTo>
                    <a:pt x="171" y="959"/>
                  </a:lnTo>
                  <a:lnTo>
                    <a:pt x="171" y="956"/>
                  </a:lnTo>
                  <a:lnTo>
                    <a:pt x="169" y="954"/>
                  </a:lnTo>
                  <a:lnTo>
                    <a:pt x="165" y="954"/>
                  </a:lnTo>
                  <a:lnTo>
                    <a:pt x="159" y="955"/>
                  </a:lnTo>
                  <a:lnTo>
                    <a:pt x="154" y="957"/>
                  </a:lnTo>
                  <a:lnTo>
                    <a:pt x="138" y="965"/>
                  </a:lnTo>
                  <a:lnTo>
                    <a:pt x="120" y="975"/>
                  </a:lnTo>
                  <a:lnTo>
                    <a:pt x="102" y="988"/>
                  </a:lnTo>
                  <a:lnTo>
                    <a:pt x="91" y="1000"/>
                  </a:lnTo>
                  <a:lnTo>
                    <a:pt x="86" y="1006"/>
                  </a:lnTo>
                  <a:lnTo>
                    <a:pt x="83" y="1011"/>
                  </a:lnTo>
                  <a:lnTo>
                    <a:pt x="82" y="1015"/>
                  </a:lnTo>
                  <a:lnTo>
                    <a:pt x="82" y="1017"/>
                  </a:lnTo>
                  <a:lnTo>
                    <a:pt x="85" y="1019"/>
                  </a:lnTo>
                  <a:lnTo>
                    <a:pt x="88" y="1019"/>
                  </a:lnTo>
                  <a:lnTo>
                    <a:pt x="94" y="1018"/>
                  </a:lnTo>
                  <a:lnTo>
                    <a:pt x="100" y="1016"/>
                  </a:lnTo>
                  <a:lnTo>
                    <a:pt x="115" y="1009"/>
                  </a:lnTo>
                  <a:lnTo>
                    <a:pt x="133" y="998"/>
                  </a:lnTo>
                  <a:close/>
                  <a:moveTo>
                    <a:pt x="254" y="917"/>
                  </a:moveTo>
                  <a:lnTo>
                    <a:pt x="272" y="903"/>
                  </a:lnTo>
                  <a:lnTo>
                    <a:pt x="287" y="891"/>
                  </a:lnTo>
                  <a:lnTo>
                    <a:pt x="291" y="885"/>
                  </a:lnTo>
                  <a:lnTo>
                    <a:pt x="294" y="880"/>
                  </a:lnTo>
                  <a:lnTo>
                    <a:pt x="295" y="877"/>
                  </a:lnTo>
                  <a:lnTo>
                    <a:pt x="295" y="873"/>
                  </a:lnTo>
                  <a:lnTo>
                    <a:pt x="293" y="872"/>
                  </a:lnTo>
                  <a:lnTo>
                    <a:pt x="288" y="871"/>
                  </a:lnTo>
                  <a:lnTo>
                    <a:pt x="283" y="872"/>
                  </a:lnTo>
                  <a:lnTo>
                    <a:pt x="276" y="874"/>
                  </a:lnTo>
                  <a:lnTo>
                    <a:pt x="259" y="881"/>
                  </a:lnTo>
                  <a:lnTo>
                    <a:pt x="240" y="893"/>
                  </a:lnTo>
                  <a:lnTo>
                    <a:pt x="222" y="906"/>
                  </a:lnTo>
                  <a:lnTo>
                    <a:pt x="209" y="919"/>
                  </a:lnTo>
                  <a:lnTo>
                    <a:pt x="205" y="924"/>
                  </a:lnTo>
                  <a:lnTo>
                    <a:pt x="201" y="929"/>
                  </a:lnTo>
                  <a:lnTo>
                    <a:pt x="200" y="934"/>
                  </a:lnTo>
                  <a:lnTo>
                    <a:pt x="200" y="936"/>
                  </a:lnTo>
                  <a:lnTo>
                    <a:pt x="202" y="938"/>
                  </a:lnTo>
                  <a:lnTo>
                    <a:pt x="207" y="938"/>
                  </a:lnTo>
                  <a:lnTo>
                    <a:pt x="212" y="937"/>
                  </a:lnTo>
                  <a:lnTo>
                    <a:pt x="219" y="936"/>
                  </a:lnTo>
                  <a:lnTo>
                    <a:pt x="235" y="928"/>
                  </a:lnTo>
                  <a:lnTo>
                    <a:pt x="254" y="917"/>
                  </a:lnTo>
                  <a:close/>
                  <a:moveTo>
                    <a:pt x="145" y="1054"/>
                  </a:moveTo>
                  <a:lnTo>
                    <a:pt x="161" y="1041"/>
                  </a:lnTo>
                  <a:lnTo>
                    <a:pt x="173" y="1029"/>
                  </a:lnTo>
                  <a:lnTo>
                    <a:pt x="177" y="1024"/>
                  </a:lnTo>
                  <a:lnTo>
                    <a:pt x="180" y="1019"/>
                  </a:lnTo>
                  <a:lnTo>
                    <a:pt x="181" y="1016"/>
                  </a:lnTo>
                  <a:lnTo>
                    <a:pt x="181" y="1012"/>
                  </a:lnTo>
                  <a:lnTo>
                    <a:pt x="178" y="1011"/>
                  </a:lnTo>
                  <a:lnTo>
                    <a:pt x="175" y="1010"/>
                  </a:lnTo>
                  <a:lnTo>
                    <a:pt x="169" y="1011"/>
                  </a:lnTo>
                  <a:lnTo>
                    <a:pt x="163" y="1013"/>
                  </a:lnTo>
                  <a:lnTo>
                    <a:pt x="148" y="1020"/>
                  </a:lnTo>
                  <a:lnTo>
                    <a:pt x="131" y="1031"/>
                  </a:lnTo>
                  <a:lnTo>
                    <a:pt x="114" y="1043"/>
                  </a:lnTo>
                  <a:lnTo>
                    <a:pt x="102" y="1055"/>
                  </a:lnTo>
                  <a:lnTo>
                    <a:pt x="99" y="1060"/>
                  </a:lnTo>
                  <a:lnTo>
                    <a:pt x="95" y="1064"/>
                  </a:lnTo>
                  <a:lnTo>
                    <a:pt x="94" y="1068"/>
                  </a:lnTo>
                  <a:lnTo>
                    <a:pt x="95" y="1072"/>
                  </a:lnTo>
                  <a:lnTo>
                    <a:pt x="98" y="1073"/>
                  </a:lnTo>
                  <a:lnTo>
                    <a:pt x="101" y="1074"/>
                  </a:lnTo>
                  <a:lnTo>
                    <a:pt x="106" y="1073"/>
                  </a:lnTo>
                  <a:lnTo>
                    <a:pt x="113" y="1070"/>
                  </a:lnTo>
                  <a:lnTo>
                    <a:pt x="127" y="1063"/>
                  </a:lnTo>
                  <a:lnTo>
                    <a:pt x="145" y="1054"/>
                  </a:lnTo>
                  <a:close/>
                  <a:moveTo>
                    <a:pt x="260" y="974"/>
                  </a:moveTo>
                  <a:lnTo>
                    <a:pt x="278" y="962"/>
                  </a:lnTo>
                  <a:lnTo>
                    <a:pt x="291" y="949"/>
                  </a:lnTo>
                  <a:lnTo>
                    <a:pt x="295" y="944"/>
                  </a:lnTo>
                  <a:lnTo>
                    <a:pt x="298" y="940"/>
                  </a:lnTo>
                  <a:lnTo>
                    <a:pt x="300" y="935"/>
                  </a:lnTo>
                  <a:lnTo>
                    <a:pt x="298" y="933"/>
                  </a:lnTo>
                  <a:lnTo>
                    <a:pt x="296" y="930"/>
                  </a:lnTo>
                  <a:lnTo>
                    <a:pt x="293" y="930"/>
                  </a:lnTo>
                  <a:lnTo>
                    <a:pt x="287" y="931"/>
                  </a:lnTo>
                  <a:lnTo>
                    <a:pt x="281" y="933"/>
                  </a:lnTo>
                  <a:lnTo>
                    <a:pt x="264" y="940"/>
                  </a:lnTo>
                  <a:lnTo>
                    <a:pt x="246" y="952"/>
                  </a:lnTo>
                  <a:lnTo>
                    <a:pt x="230" y="963"/>
                  </a:lnTo>
                  <a:lnTo>
                    <a:pt x="216" y="976"/>
                  </a:lnTo>
                  <a:lnTo>
                    <a:pt x="212" y="981"/>
                  </a:lnTo>
                  <a:lnTo>
                    <a:pt x="209" y="986"/>
                  </a:lnTo>
                  <a:lnTo>
                    <a:pt x="208" y="991"/>
                  </a:lnTo>
                  <a:lnTo>
                    <a:pt x="208" y="993"/>
                  </a:lnTo>
                  <a:lnTo>
                    <a:pt x="211" y="996"/>
                  </a:lnTo>
                  <a:lnTo>
                    <a:pt x="214" y="996"/>
                  </a:lnTo>
                  <a:lnTo>
                    <a:pt x="220" y="994"/>
                  </a:lnTo>
                  <a:lnTo>
                    <a:pt x="227" y="993"/>
                  </a:lnTo>
                  <a:lnTo>
                    <a:pt x="243" y="986"/>
                  </a:lnTo>
                  <a:lnTo>
                    <a:pt x="260" y="974"/>
                  </a:lnTo>
                  <a:close/>
                  <a:moveTo>
                    <a:pt x="57" y="1181"/>
                  </a:moveTo>
                  <a:lnTo>
                    <a:pt x="72" y="1169"/>
                  </a:lnTo>
                  <a:lnTo>
                    <a:pt x="82" y="1158"/>
                  </a:lnTo>
                  <a:lnTo>
                    <a:pt x="86" y="1152"/>
                  </a:lnTo>
                  <a:lnTo>
                    <a:pt x="88" y="1149"/>
                  </a:lnTo>
                  <a:lnTo>
                    <a:pt x="89" y="1145"/>
                  </a:lnTo>
                  <a:lnTo>
                    <a:pt x="89" y="1142"/>
                  </a:lnTo>
                  <a:lnTo>
                    <a:pt x="87" y="1140"/>
                  </a:lnTo>
                  <a:lnTo>
                    <a:pt x="83" y="1140"/>
                  </a:lnTo>
                  <a:lnTo>
                    <a:pt x="79" y="1140"/>
                  </a:lnTo>
                  <a:lnTo>
                    <a:pt x="73" y="1143"/>
                  </a:lnTo>
                  <a:lnTo>
                    <a:pt x="60" y="1149"/>
                  </a:lnTo>
                  <a:lnTo>
                    <a:pt x="44" y="1159"/>
                  </a:lnTo>
                  <a:lnTo>
                    <a:pt x="30" y="1170"/>
                  </a:lnTo>
                  <a:lnTo>
                    <a:pt x="18" y="1182"/>
                  </a:lnTo>
                  <a:lnTo>
                    <a:pt x="15" y="1187"/>
                  </a:lnTo>
                  <a:lnTo>
                    <a:pt x="12" y="1190"/>
                  </a:lnTo>
                  <a:lnTo>
                    <a:pt x="11" y="1194"/>
                  </a:lnTo>
                  <a:lnTo>
                    <a:pt x="12" y="1197"/>
                  </a:lnTo>
                  <a:lnTo>
                    <a:pt x="15" y="1199"/>
                  </a:lnTo>
                  <a:lnTo>
                    <a:pt x="18" y="1199"/>
                  </a:lnTo>
                  <a:lnTo>
                    <a:pt x="23" y="1199"/>
                  </a:lnTo>
                  <a:lnTo>
                    <a:pt x="28" y="1196"/>
                  </a:lnTo>
                  <a:lnTo>
                    <a:pt x="42" y="1190"/>
                  </a:lnTo>
                  <a:lnTo>
                    <a:pt x="57" y="1181"/>
                  </a:lnTo>
                  <a:close/>
                  <a:moveTo>
                    <a:pt x="162" y="1107"/>
                  </a:moveTo>
                  <a:lnTo>
                    <a:pt x="177" y="1095"/>
                  </a:lnTo>
                  <a:lnTo>
                    <a:pt x="189" y="1083"/>
                  </a:lnTo>
                  <a:lnTo>
                    <a:pt x="193" y="1079"/>
                  </a:lnTo>
                  <a:lnTo>
                    <a:pt x="195" y="1074"/>
                  </a:lnTo>
                  <a:lnTo>
                    <a:pt x="196" y="1070"/>
                  </a:lnTo>
                  <a:lnTo>
                    <a:pt x="196" y="1068"/>
                  </a:lnTo>
                  <a:lnTo>
                    <a:pt x="194" y="1066"/>
                  </a:lnTo>
                  <a:lnTo>
                    <a:pt x="190" y="1066"/>
                  </a:lnTo>
                  <a:lnTo>
                    <a:pt x="186" y="1067"/>
                  </a:lnTo>
                  <a:lnTo>
                    <a:pt x="180" y="1068"/>
                  </a:lnTo>
                  <a:lnTo>
                    <a:pt x="164" y="1075"/>
                  </a:lnTo>
                  <a:lnTo>
                    <a:pt x="148" y="1085"/>
                  </a:lnTo>
                  <a:lnTo>
                    <a:pt x="132" y="1096"/>
                  </a:lnTo>
                  <a:lnTo>
                    <a:pt x="121" y="1108"/>
                  </a:lnTo>
                  <a:lnTo>
                    <a:pt x="117" y="1113"/>
                  </a:lnTo>
                  <a:lnTo>
                    <a:pt x="114" y="1118"/>
                  </a:lnTo>
                  <a:lnTo>
                    <a:pt x="113" y="1121"/>
                  </a:lnTo>
                  <a:lnTo>
                    <a:pt x="114" y="1125"/>
                  </a:lnTo>
                  <a:lnTo>
                    <a:pt x="117" y="1126"/>
                  </a:lnTo>
                  <a:lnTo>
                    <a:pt x="120" y="1127"/>
                  </a:lnTo>
                  <a:lnTo>
                    <a:pt x="125" y="1126"/>
                  </a:lnTo>
                  <a:lnTo>
                    <a:pt x="131" y="1124"/>
                  </a:lnTo>
                  <a:lnTo>
                    <a:pt x="145" y="1118"/>
                  </a:lnTo>
                  <a:lnTo>
                    <a:pt x="162" y="1107"/>
                  </a:lnTo>
                  <a:close/>
                  <a:moveTo>
                    <a:pt x="274" y="1032"/>
                  </a:moveTo>
                  <a:lnTo>
                    <a:pt x="289" y="1019"/>
                  </a:lnTo>
                  <a:lnTo>
                    <a:pt x="302" y="1007"/>
                  </a:lnTo>
                  <a:lnTo>
                    <a:pt x="306" y="1003"/>
                  </a:lnTo>
                  <a:lnTo>
                    <a:pt x="309" y="998"/>
                  </a:lnTo>
                  <a:lnTo>
                    <a:pt x="310" y="993"/>
                  </a:lnTo>
                  <a:lnTo>
                    <a:pt x="309" y="991"/>
                  </a:lnTo>
                  <a:lnTo>
                    <a:pt x="307" y="988"/>
                  </a:lnTo>
                  <a:lnTo>
                    <a:pt x="303" y="988"/>
                  </a:lnTo>
                  <a:lnTo>
                    <a:pt x="297" y="990"/>
                  </a:lnTo>
                  <a:lnTo>
                    <a:pt x="291" y="991"/>
                  </a:lnTo>
                  <a:lnTo>
                    <a:pt x="276" y="998"/>
                  </a:lnTo>
                  <a:lnTo>
                    <a:pt x="258" y="1009"/>
                  </a:lnTo>
                  <a:lnTo>
                    <a:pt x="243" y="1020"/>
                  </a:lnTo>
                  <a:lnTo>
                    <a:pt x="230" y="1032"/>
                  </a:lnTo>
                  <a:lnTo>
                    <a:pt x="226" y="1038"/>
                  </a:lnTo>
                  <a:lnTo>
                    <a:pt x="222" y="1043"/>
                  </a:lnTo>
                  <a:lnTo>
                    <a:pt x="221" y="1047"/>
                  </a:lnTo>
                  <a:lnTo>
                    <a:pt x="222" y="1049"/>
                  </a:lnTo>
                  <a:lnTo>
                    <a:pt x="225" y="1051"/>
                  </a:lnTo>
                  <a:lnTo>
                    <a:pt x="228" y="1051"/>
                  </a:lnTo>
                  <a:lnTo>
                    <a:pt x="234" y="1051"/>
                  </a:lnTo>
                  <a:lnTo>
                    <a:pt x="240" y="1049"/>
                  </a:lnTo>
                  <a:lnTo>
                    <a:pt x="256" y="1042"/>
                  </a:lnTo>
                  <a:lnTo>
                    <a:pt x="274" y="1032"/>
                  </a:lnTo>
                  <a:close/>
                  <a:moveTo>
                    <a:pt x="85" y="1232"/>
                  </a:moveTo>
                  <a:lnTo>
                    <a:pt x="99" y="1220"/>
                  </a:lnTo>
                  <a:lnTo>
                    <a:pt x="108" y="1209"/>
                  </a:lnTo>
                  <a:lnTo>
                    <a:pt x="112" y="1205"/>
                  </a:lnTo>
                  <a:lnTo>
                    <a:pt x="114" y="1201"/>
                  </a:lnTo>
                  <a:lnTo>
                    <a:pt x="115" y="1197"/>
                  </a:lnTo>
                  <a:lnTo>
                    <a:pt x="115" y="1194"/>
                  </a:lnTo>
                  <a:lnTo>
                    <a:pt x="113" y="1193"/>
                  </a:lnTo>
                  <a:lnTo>
                    <a:pt x="110" y="1193"/>
                  </a:lnTo>
                  <a:lnTo>
                    <a:pt x="105" y="1193"/>
                  </a:lnTo>
                  <a:lnTo>
                    <a:pt x="100" y="1195"/>
                  </a:lnTo>
                  <a:lnTo>
                    <a:pt x="86" y="1201"/>
                  </a:lnTo>
                  <a:lnTo>
                    <a:pt x="72" y="1211"/>
                  </a:lnTo>
                  <a:lnTo>
                    <a:pt x="57" y="1221"/>
                  </a:lnTo>
                  <a:lnTo>
                    <a:pt x="47" y="1232"/>
                  </a:lnTo>
                  <a:lnTo>
                    <a:pt x="44" y="1237"/>
                  </a:lnTo>
                  <a:lnTo>
                    <a:pt x="42" y="1241"/>
                  </a:lnTo>
                  <a:lnTo>
                    <a:pt x="41" y="1245"/>
                  </a:lnTo>
                  <a:lnTo>
                    <a:pt x="41" y="1247"/>
                  </a:lnTo>
                  <a:lnTo>
                    <a:pt x="43" y="1249"/>
                  </a:lnTo>
                  <a:lnTo>
                    <a:pt x="47" y="1250"/>
                  </a:lnTo>
                  <a:lnTo>
                    <a:pt x="51" y="1249"/>
                  </a:lnTo>
                  <a:lnTo>
                    <a:pt x="56" y="1247"/>
                  </a:lnTo>
                  <a:lnTo>
                    <a:pt x="69" y="1241"/>
                  </a:lnTo>
                  <a:lnTo>
                    <a:pt x="85" y="1232"/>
                  </a:lnTo>
                  <a:close/>
                  <a:moveTo>
                    <a:pt x="186" y="1161"/>
                  </a:moveTo>
                  <a:lnTo>
                    <a:pt x="200" y="1150"/>
                  </a:lnTo>
                  <a:lnTo>
                    <a:pt x="211" y="1138"/>
                  </a:lnTo>
                  <a:lnTo>
                    <a:pt x="214" y="1133"/>
                  </a:lnTo>
                  <a:lnTo>
                    <a:pt x="216" y="1129"/>
                  </a:lnTo>
                  <a:lnTo>
                    <a:pt x="218" y="1125"/>
                  </a:lnTo>
                  <a:lnTo>
                    <a:pt x="218" y="1123"/>
                  </a:lnTo>
                  <a:lnTo>
                    <a:pt x="215" y="1120"/>
                  </a:lnTo>
                  <a:lnTo>
                    <a:pt x="212" y="1120"/>
                  </a:lnTo>
                  <a:lnTo>
                    <a:pt x="207" y="1121"/>
                  </a:lnTo>
                  <a:lnTo>
                    <a:pt x="201" y="1123"/>
                  </a:lnTo>
                  <a:lnTo>
                    <a:pt x="187" y="1129"/>
                  </a:lnTo>
                  <a:lnTo>
                    <a:pt x="171" y="1139"/>
                  </a:lnTo>
                  <a:lnTo>
                    <a:pt x="156" y="1150"/>
                  </a:lnTo>
                  <a:lnTo>
                    <a:pt x="145" y="1162"/>
                  </a:lnTo>
                  <a:lnTo>
                    <a:pt x="142" y="1167"/>
                  </a:lnTo>
                  <a:lnTo>
                    <a:pt x="139" y="1171"/>
                  </a:lnTo>
                  <a:lnTo>
                    <a:pt x="138" y="1175"/>
                  </a:lnTo>
                  <a:lnTo>
                    <a:pt x="139" y="1177"/>
                  </a:lnTo>
                  <a:lnTo>
                    <a:pt x="142" y="1178"/>
                  </a:lnTo>
                  <a:lnTo>
                    <a:pt x="145" y="1180"/>
                  </a:lnTo>
                  <a:lnTo>
                    <a:pt x="150" y="1178"/>
                  </a:lnTo>
                  <a:lnTo>
                    <a:pt x="155" y="1177"/>
                  </a:lnTo>
                  <a:lnTo>
                    <a:pt x="169" y="1171"/>
                  </a:lnTo>
                  <a:lnTo>
                    <a:pt x="186" y="1161"/>
                  </a:lnTo>
                  <a:close/>
                  <a:moveTo>
                    <a:pt x="291" y="1088"/>
                  </a:moveTo>
                  <a:lnTo>
                    <a:pt x="307" y="1076"/>
                  </a:lnTo>
                  <a:lnTo>
                    <a:pt x="319" y="1064"/>
                  </a:lnTo>
                  <a:lnTo>
                    <a:pt x="322" y="1060"/>
                  </a:lnTo>
                  <a:lnTo>
                    <a:pt x="326" y="1055"/>
                  </a:lnTo>
                  <a:lnTo>
                    <a:pt x="326" y="1051"/>
                  </a:lnTo>
                  <a:lnTo>
                    <a:pt x="326" y="1048"/>
                  </a:lnTo>
                  <a:lnTo>
                    <a:pt x="323" y="1047"/>
                  </a:lnTo>
                  <a:lnTo>
                    <a:pt x="320" y="1045"/>
                  </a:lnTo>
                  <a:lnTo>
                    <a:pt x="315" y="1047"/>
                  </a:lnTo>
                  <a:lnTo>
                    <a:pt x="308" y="1048"/>
                  </a:lnTo>
                  <a:lnTo>
                    <a:pt x="294" y="1055"/>
                  </a:lnTo>
                  <a:lnTo>
                    <a:pt x="277" y="1064"/>
                  </a:lnTo>
                  <a:lnTo>
                    <a:pt x="262" y="1077"/>
                  </a:lnTo>
                  <a:lnTo>
                    <a:pt x="250" y="1088"/>
                  </a:lnTo>
                  <a:lnTo>
                    <a:pt x="245" y="1094"/>
                  </a:lnTo>
                  <a:lnTo>
                    <a:pt x="243" y="1099"/>
                  </a:lnTo>
                  <a:lnTo>
                    <a:pt x="241" y="1102"/>
                  </a:lnTo>
                  <a:lnTo>
                    <a:pt x="243" y="1105"/>
                  </a:lnTo>
                  <a:lnTo>
                    <a:pt x="245" y="1107"/>
                  </a:lnTo>
                  <a:lnTo>
                    <a:pt x="249" y="1107"/>
                  </a:lnTo>
                  <a:lnTo>
                    <a:pt x="253" y="1107"/>
                  </a:lnTo>
                  <a:lnTo>
                    <a:pt x="260" y="1105"/>
                  </a:lnTo>
                  <a:lnTo>
                    <a:pt x="275" y="1099"/>
                  </a:lnTo>
                  <a:lnTo>
                    <a:pt x="291" y="1088"/>
                  </a:lnTo>
                  <a:close/>
                  <a:moveTo>
                    <a:pt x="146" y="1246"/>
                  </a:moveTo>
                  <a:lnTo>
                    <a:pt x="144" y="1245"/>
                  </a:lnTo>
                  <a:lnTo>
                    <a:pt x="142" y="1244"/>
                  </a:lnTo>
                  <a:lnTo>
                    <a:pt x="137" y="1245"/>
                  </a:lnTo>
                  <a:lnTo>
                    <a:pt x="131" y="1246"/>
                  </a:lnTo>
                  <a:lnTo>
                    <a:pt x="119" y="1252"/>
                  </a:lnTo>
                  <a:lnTo>
                    <a:pt x="105" y="1260"/>
                  </a:lnTo>
                  <a:lnTo>
                    <a:pt x="91" y="1271"/>
                  </a:lnTo>
                  <a:lnTo>
                    <a:pt x="81" y="1282"/>
                  </a:lnTo>
                  <a:lnTo>
                    <a:pt x="77" y="1287"/>
                  </a:lnTo>
                  <a:lnTo>
                    <a:pt x="76" y="1291"/>
                  </a:lnTo>
                  <a:lnTo>
                    <a:pt x="75" y="1295"/>
                  </a:lnTo>
                  <a:lnTo>
                    <a:pt x="75" y="1297"/>
                  </a:lnTo>
                  <a:lnTo>
                    <a:pt x="77" y="1298"/>
                  </a:lnTo>
                  <a:lnTo>
                    <a:pt x="81" y="1300"/>
                  </a:lnTo>
                  <a:lnTo>
                    <a:pt x="86" y="1298"/>
                  </a:lnTo>
                  <a:lnTo>
                    <a:pt x="91" y="1297"/>
                  </a:lnTo>
                  <a:lnTo>
                    <a:pt x="104" y="1291"/>
                  </a:lnTo>
                  <a:lnTo>
                    <a:pt x="118" y="1282"/>
                  </a:lnTo>
                  <a:lnTo>
                    <a:pt x="131" y="1271"/>
                  </a:lnTo>
                  <a:lnTo>
                    <a:pt x="140" y="1260"/>
                  </a:lnTo>
                  <a:lnTo>
                    <a:pt x="144" y="1257"/>
                  </a:lnTo>
                  <a:lnTo>
                    <a:pt x="146" y="1252"/>
                  </a:lnTo>
                  <a:lnTo>
                    <a:pt x="148" y="1249"/>
                  </a:lnTo>
                  <a:lnTo>
                    <a:pt x="146" y="1246"/>
                  </a:lnTo>
                  <a:close/>
                  <a:moveTo>
                    <a:pt x="214" y="1214"/>
                  </a:moveTo>
                  <a:lnTo>
                    <a:pt x="228" y="1203"/>
                  </a:lnTo>
                  <a:lnTo>
                    <a:pt x="238" y="1193"/>
                  </a:lnTo>
                  <a:lnTo>
                    <a:pt x="241" y="1188"/>
                  </a:lnTo>
                  <a:lnTo>
                    <a:pt x="244" y="1183"/>
                  </a:lnTo>
                  <a:lnTo>
                    <a:pt x="245" y="1180"/>
                  </a:lnTo>
                  <a:lnTo>
                    <a:pt x="245" y="1177"/>
                  </a:lnTo>
                  <a:lnTo>
                    <a:pt x="243" y="1175"/>
                  </a:lnTo>
                  <a:lnTo>
                    <a:pt x="239" y="1175"/>
                  </a:lnTo>
                  <a:lnTo>
                    <a:pt x="234" y="1175"/>
                  </a:lnTo>
                  <a:lnTo>
                    <a:pt x="228" y="1177"/>
                  </a:lnTo>
                  <a:lnTo>
                    <a:pt x="215" y="1183"/>
                  </a:lnTo>
                  <a:lnTo>
                    <a:pt x="200" y="1193"/>
                  </a:lnTo>
                  <a:lnTo>
                    <a:pt x="186" y="1203"/>
                  </a:lnTo>
                  <a:lnTo>
                    <a:pt x="175" y="1214"/>
                  </a:lnTo>
                  <a:lnTo>
                    <a:pt x="171" y="1219"/>
                  </a:lnTo>
                  <a:lnTo>
                    <a:pt x="170" y="1224"/>
                  </a:lnTo>
                  <a:lnTo>
                    <a:pt x="169" y="1227"/>
                  </a:lnTo>
                  <a:lnTo>
                    <a:pt x="169" y="1230"/>
                  </a:lnTo>
                  <a:lnTo>
                    <a:pt x="171" y="1232"/>
                  </a:lnTo>
                  <a:lnTo>
                    <a:pt x="175" y="1232"/>
                  </a:lnTo>
                  <a:lnTo>
                    <a:pt x="180" y="1232"/>
                  </a:lnTo>
                  <a:lnTo>
                    <a:pt x="186" y="1230"/>
                  </a:lnTo>
                  <a:lnTo>
                    <a:pt x="199" y="1224"/>
                  </a:lnTo>
                  <a:lnTo>
                    <a:pt x="214" y="1214"/>
                  </a:lnTo>
                  <a:close/>
                  <a:moveTo>
                    <a:pt x="316" y="1144"/>
                  </a:moveTo>
                  <a:lnTo>
                    <a:pt x="331" y="1133"/>
                  </a:lnTo>
                  <a:lnTo>
                    <a:pt x="342" y="1121"/>
                  </a:lnTo>
                  <a:lnTo>
                    <a:pt x="346" y="1117"/>
                  </a:lnTo>
                  <a:lnTo>
                    <a:pt x="348" y="1112"/>
                  </a:lnTo>
                  <a:lnTo>
                    <a:pt x="350" y="1108"/>
                  </a:lnTo>
                  <a:lnTo>
                    <a:pt x="348" y="1106"/>
                  </a:lnTo>
                  <a:lnTo>
                    <a:pt x="346" y="1104"/>
                  </a:lnTo>
                  <a:lnTo>
                    <a:pt x="342" y="1104"/>
                  </a:lnTo>
                  <a:lnTo>
                    <a:pt x="338" y="1104"/>
                  </a:lnTo>
                  <a:lnTo>
                    <a:pt x="332" y="1105"/>
                  </a:lnTo>
                  <a:lnTo>
                    <a:pt x="317" y="1112"/>
                  </a:lnTo>
                  <a:lnTo>
                    <a:pt x="301" y="1121"/>
                  </a:lnTo>
                  <a:lnTo>
                    <a:pt x="287" y="1132"/>
                  </a:lnTo>
                  <a:lnTo>
                    <a:pt x="275" y="1144"/>
                  </a:lnTo>
                  <a:lnTo>
                    <a:pt x="271" y="1149"/>
                  </a:lnTo>
                  <a:lnTo>
                    <a:pt x="269" y="1154"/>
                  </a:lnTo>
                  <a:lnTo>
                    <a:pt x="268" y="1157"/>
                  </a:lnTo>
                  <a:lnTo>
                    <a:pt x="269" y="1161"/>
                  </a:lnTo>
                  <a:lnTo>
                    <a:pt x="271" y="1162"/>
                  </a:lnTo>
                  <a:lnTo>
                    <a:pt x="275" y="1163"/>
                  </a:lnTo>
                  <a:lnTo>
                    <a:pt x="279" y="1162"/>
                  </a:lnTo>
                  <a:lnTo>
                    <a:pt x="285" y="1161"/>
                  </a:lnTo>
                  <a:lnTo>
                    <a:pt x="300" y="1155"/>
                  </a:lnTo>
                  <a:lnTo>
                    <a:pt x="316" y="1144"/>
                  </a:lnTo>
                  <a:close/>
                  <a:moveTo>
                    <a:pt x="69" y="1396"/>
                  </a:moveTo>
                  <a:lnTo>
                    <a:pt x="81" y="1385"/>
                  </a:lnTo>
                  <a:lnTo>
                    <a:pt x="89" y="1376"/>
                  </a:lnTo>
                  <a:lnTo>
                    <a:pt x="93" y="1371"/>
                  </a:lnTo>
                  <a:lnTo>
                    <a:pt x="95" y="1367"/>
                  </a:lnTo>
                  <a:lnTo>
                    <a:pt x="95" y="1364"/>
                  </a:lnTo>
                  <a:lnTo>
                    <a:pt x="95" y="1361"/>
                  </a:lnTo>
                  <a:lnTo>
                    <a:pt x="93" y="1360"/>
                  </a:lnTo>
                  <a:lnTo>
                    <a:pt x="89" y="1360"/>
                  </a:lnTo>
                  <a:lnTo>
                    <a:pt x="86" y="1360"/>
                  </a:lnTo>
                  <a:lnTo>
                    <a:pt x="81" y="1361"/>
                  </a:lnTo>
                  <a:lnTo>
                    <a:pt x="69" y="1367"/>
                  </a:lnTo>
                  <a:lnTo>
                    <a:pt x="56" y="1376"/>
                  </a:lnTo>
                  <a:lnTo>
                    <a:pt x="44" y="1385"/>
                  </a:lnTo>
                  <a:lnTo>
                    <a:pt x="36" y="1395"/>
                  </a:lnTo>
                  <a:lnTo>
                    <a:pt x="32" y="1399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31" y="1409"/>
                  </a:lnTo>
                  <a:lnTo>
                    <a:pt x="32" y="1410"/>
                  </a:lnTo>
                  <a:lnTo>
                    <a:pt x="36" y="1411"/>
                  </a:lnTo>
                  <a:lnTo>
                    <a:pt x="39" y="1410"/>
                  </a:lnTo>
                  <a:lnTo>
                    <a:pt x="44" y="1409"/>
                  </a:lnTo>
                  <a:lnTo>
                    <a:pt x="56" y="1404"/>
                  </a:lnTo>
                  <a:lnTo>
                    <a:pt x="69" y="1396"/>
                  </a:lnTo>
                  <a:close/>
                  <a:moveTo>
                    <a:pt x="156" y="1333"/>
                  </a:moveTo>
                  <a:lnTo>
                    <a:pt x="169" y="1322"/>
                  </a:lnTo>
                  <a:lnTo>
                    <a:pt x="178" y="1313"/>
                  </a:lnTo>
                  <a:lnTo>
                    <a:pt x="181" y="1308"/>
                  </a:lnTo>
                  <a:lnTo>
                    <a:pt x="183" y="1303"/>
                  </a:lnTo>
                  <a:lnTo>
                    <a:pt x="184" y="1301"/>
                  </a:lnTo>
                  <a:lnTo>
                    <a:pt x="183" y="1297"/>
                  </a:lnTo>
                  <a:lnTo>
                    <a:pt x="182" y="1296"/>
                  </a:lnTo>
                  <a:lnTo>
                    <a:pt x="178" y="1295"/>
                  </a:lnTo>
                  <a:lnTo>
                    <a:pt x="174" y="1296"/>
                  </a:lnTo>
                  <a:lnTo>
                    <a:pt x="169" y="1297"/>
                  </a:lnTo>
                  <a:lnTo>
                    <a:pt x="157" y="1303"/>
                  </a:lnTo>
                  <a:lnTo>
                    <a:pt x="143" y="1312"/>
                  </a:lnTo>
                  <a:lnTo>
                    <a:pt x="130" y="1322"/>
                  </a:lnTo>
                  <a:lnTo>
                    <a:pt x="120" y="1332"/>
                  </a:lnTo>
                  <a:lnTo>
                    <a:pt x="118" y="1336"/>
                  </a:lnTo>
                  <a:lnTo>
                    <a:pt x="115" y="1340"/>
                  </a:lnTo>
                  <a:lnTo>
                    <a:pt x="114" y="1344"/>
                  </a:lnTo>
                  <a:lnTo>
                    <a:pt x="115" y="1347"/>
                  </a:lnTo>
                  <a:lnTo>
                    <a:pt x="118" y="1348"/>
                  </a:lnTo>
                  <a:lnTo>
                    <a:pt x="120" y="1348"/>
                  </a:lnTo>
                  <a:lnTo>
                    <a:pt x="125" y="1348"/>
                  </a:lnTo>
                  <a:lnTo>
                    <a:pt x="130" y="1347"/>
                  </a:lnTo>
                  <a:lnTo>
                    <a:pt x="143" y="1341"/>
                  </a:lnTo>
                  <a:lnTo>
                    <a:pt x="156" y="1333"/>
                  </a:lnTo>
                  <a:close/>
                  <a:moveTo>
                    <a:pt x="277" y="1231"/>
                  </a:moveTo>
                  <a:lnTo>
                    <a:pt x="276" y="1230"/>
                  </a:lnTo>
                  <a:lnTo>
                    <a:pt x="272" y="1230"/>
                  </a:lnTo>
                  <a:lnTo>
                    <a:pt x="268" y="1230"/>
                  </a:lnTo>
                  <a:lnTo>
                    <a:pt x="262" y="1231"/>
                  </a:lnTo>
                  <a:lnTo>
                    <a:pt x="249" y="1237"/>
                  </a:lnTo>
                  <a:lnTo>
                    <a:pt x="234" y="1245"/>
                  </a:lnTo>
                  <a:lnTo>
                    <a:pt x="221" y="1256"/>
                  </a:lnTo>
                  <a:lnTo>
                    <a:pt x="211" y="1266"/>
                  </a:lnTo>
                  <a:lnTo>
                    <a:pt x="208" y="1271"/>
                  </a:lnTo>
                  <a:lnTo>
                    <a:pt x="206" y="1276"/>
                  </a:lnTo>
                  <a:lnTo>
                    <a:pt x="205" y="1279"/>
                  </a:lnTo>
                  <a:lnTo>
                    <a:pt x="206" y="1282"/>
                  </a:lnTo>
                  <a:lnTo>
                    <a:pt x="207" y="1284"/>
                  </a:lnTo>
                  <a:lnTo>
                    <a:pt x="211" y="1284"/>
                  </a:lnTo>
                  <a:lnTo>
                    <a:pt x="215" y="1284"/>
                  </a:lnTo>
                  <a:lnTo>
                    <a:pt x="221" y="1283"/>
                  </a:lnTo>
                  <a:lnTo>
                    <a:pt x="234" y="1277"/>
                  </a:lnTo>
                  <a:lnTo>
                    <a:pt x="249" y="1268"/>
                  </a:lnTo>
                  <a:lnTo>
                    <a:pt x="262" y="1257"/>
                  </a:lnTo>
                  <a:lnTo>
                    <a:pt x="272" y="1246"/>
                  </a:lnTo>
                  <a:lnTo>
                    <a:pt x="275" y="1241"/>
                  </a:lnTo>
                  <a:lnTo>
                    <a:pt x="277" y="1238"/>
                  </a:lnTo>
                  <a:lnTo>
                    <a:pt x="278" y="1234"/>
                  </a:lnTo>
                  <a:lnTo>
                    <a:pt x="277" y="1231"/>
                  </a:lnTo>
                  <a:close/>
                  <a:moveTo>
                    <a:pt x="346" y="1200"/>
                  </a:moveTo>
                  <a:lnTo>
                    <a:pt x="360" y="1189"/>
                  </a:lnTo>
                  <a:lnTo>
                    <a:pt x="371" y="1178"/>
                  </a:lnTo>
                  <a:lnTo>
                    <a:pt x="374" y="1174"/>
                  </a:lnTo>
                  <a:lnTo>
                    <a:pt x="377" y="1169"/>
                  </a:lnTo>
                  <a:lnTo>
                    <a:pt x="378" y="1165"/>
                  </a:lnTo>
                  <a:lnTo>
                    <a:pt x="377" y="1163"/>
                  </a:lnTo>
                  <a:lnTo>
                    <a:pt x="374" y="1161"/>
                  </a:lnTo>
                  <a:lnTo>
                    <a:pt x="371" y="1159"/>
                  </a:lnTo>
                  <a:lnTo>
                    <a:pt x="366" y="1161"/>
                  </a:lnTo>
                  <a:lnTo>
                    <a:pt x="360" y="1162"/>
                  </a:lnTo>
                  <a:lnTo>
                    <a:pt x="347" y="1168"/>
                  </a:lnTo>
                  <a:lnTo>
                    <a:pt x="332" y="1177"/>
                  </a:lnTo>
                  <a:lnTo>
                    <a:pt x="317" y="1188"/>
                  </a:lnTo>
                  <a:lnTo>
                    <a:pt x="307" y="1199"/>
                  </a:lnTo>
                  <a:lnTo>
                    <a:pt x="303" y="1205"/>
                  </a:lnTo>
                  <a:lnTo>
                    <a:pt x="301" y="1208"/>
                  </a:lnTo>
                  <a:lnTo>
                    <a:pt x="300" y="1212"/>
                  </a:lnTo>
                  <a:lnTo>
                    <a:pt x="301" y="1215"/>
                  </a:lnTo>
                  <a:lnTo>
                    <a:pt x="303" y="1216"/>
                  </a:lnTo>
                  <a:lnTo>
                    <a:pt x="307" y="1218"/>
                  </a:lnTo>
                  <a:lnTo>
                    <a:pt x="312" y="1218"/>
                  </a:lnTo>
                  <a:lnTo>
                    <a:pt x="317" y="1215"/>
                  </a:lnTo>
                  <a:lnTo>
                    <a:pt x="331" y="1209"/>
                  </a:lnTo>
                  <a:lnTo>
                    <a:pt x="346" y="1200"/>
                  </a:lnTo>
                  <a:close/>
                  <a:moveTo>
                    <a:pt x="61" y="1471"/>
                  </a:moveTo>
                  <a:lnTo>
                    <a:pt x="58" y="1468"/>
                  </a:lnTo>
                  <a:lnTo>
                    <a:pt x="56" y="1468"/>
                  </a:lnTo>
                  <a:lnTo>
                    <a:pt x="53" y="1468"/>
                  </a:lnTo>
                  <a:lnTo>
                    <a:pt x="48" y="1470"/>
                  </a:lnTo>
                  <a:lnTo>
                    <a:pt x="37" y="1474"/>
                  </a:lnTo>
                  <a:lnTo>
                    <a:pt x="25" y="1483"/>
                  </a:lnTo>
                  <a:lnTo>
                    <a:pt x="15" y="1491"/>
                  </a:lnTo>
                  <a:lnTo>
                    <a:pt x="7" y="1500"/>
                  </a:lnTo>
                  <a:lnTo>
                    <a:pt x="4" y="1505"/>
                  </a:lnTo>
                  <a:lnTo>
                    <a:pt x="3" y="1509"/>
                  </a:lnTo>
                  <a:lnTo>
                    <a:pt x="1" y="1511"/>
                  </a:lnTo>
                  <a:lnTo>
                    <a:pt x="3" y="1514"/>
                  </a:lnTo>
                  <a:lnTo>
                    <a:pt x="4" y="1515"/>
                  </a:lnTo>
                  <a:lnTo>
                    <a:pt x="7" y="1516"/>
                  </a:lnTo>
                  <a:lnTo>
                    <a:pt x="11" y="1516"/>
                  </a:lnTo>
                  <a:lnTo>
                    <a:pt x="16" y="1515"/>
                  </a:lnTo>
                  <a:lnTo>
                    <a:pt x="26" y="1509"/>
                  </a:lnTo>
                  <a:lnTo>
                    <a:pt x="38" y="1502"/>
                  </a:lnTo>
                  <a:lnTo>
                    <a:pt x="49" y="1492"/>
                  </a:lnTo>
                  <a:lnTo>
                    <a:pt x="56" y="1484"/>
                  </a:lnTo>
                  <a:lnTo>
                    <a:pt x="60" y="1479"/>
                  </a:lnTo>
                  <a:lnTo>
                    <a:pt x="61" y="1476"/>
                  </a:lnTo>
                  <a:lnTo>
                    <a:pt x="61" y="1473"/>
                  </a:lnTo>
                  <a:lnTo>
                    <a:pt x="61" y="1471"/>
                  </a:lnTo>
                  <a:close/>
                  <a:moveTo>
                    <a:pt x="142" y="1411"/>
                  </a:moveTo>
                  <a:lnTo>
                    <a:pt x="139" y="1409"/>
                  </a:lnTo>
                  <a:lnTo>
                    <a:pt x="136" y="1409"/>
                  </a:lnTo>
                  <a:lnTo>
                    <a:pt x="132" y="1409"/>
                  </a:lnTo>
                  <a:lnTo>
                    <a:pt x="127" y="1410"/>
                  </a:lnTo>
                  <a:lnTo>
                    <a:pt x="117" y="1416"/>
                  </a:lnTo>
                  <a:lnTo>
                    <a:pt x="104" y="1423"/>
                  </a:lnTo>
                  <a:lnTo>
                    <a:pt x="93" y="1433"/>
                  </a:lnTo>
                  <a:lnTo>
                    <a:pt x="83" y="1442"/>
                  </a:lnTo>
                  <a:lnTo>
                    <a:pt x="81" y="1447"/>
                  </a:lnTo>
                  <a:lnTo>
                    <a:pt x="80" y="1451"/>
                  </a:lnTo>
                  <a:lnTo>
                    <a:pt x="79" y="1454"/>
                  </a:lnTo>
                  <a:lnTo>
                    <a:pt x="80" y="1457"/>
                  </a:lnTo>
                  <a:lnTo>
                    <a:pt x="81" y="1458"/>
                  </a:lnTo>
                  <a:lnTo>
                    <a:pt x="85" y="1459"/>
                  </a:lnTo>
                  <a:lnTo>
                    <a:pt x="88" y="1458"/>
                  </a:lnTo>
                  <a:lnTo>
                    <a:pt x="93" y="1457"/>
                  </a:lnTo>
                  <a:lnTo>
                    <a:pt x="104" y="1452"/>
                  </a:lnTo>
                  <a:lnTo>
                    <a:pt x="117" y="1443"/>
                  </a:lnTo>
                  <a:lnTo>
                    <a:pt x="129" y="1434"/>
                  </a:lnTo>
                  <a:lnTo>
                    <a:pt x="137" y="1424"/>
                  </a:lnTo>
                  <a:lnTo>
                    <a:pt x="139" y="1421"/>
                  </a:lnTo>
                  <a:lnTo>
                    <a:pt x="142" y="1417"/>
                  </a:lnTo>
                  <a:lnTo>
                    <a:pt x="142" y="1414"/>
                  </a:lnTo>
                  <a:lnTo>
                    <a:pt x="142" y="1411"/>
                  </a:lnTo>
                  <a:close/>
                  <a:moveTo>
                    <a:pt x="200" y="1384"/>
                  </a:moveTo>
                  <a:lnTo>
                    <a:pt x="213" y="1373"/>
                  </a:lnTo>
                  <a:lnTo>
                    <a:pt x="221" y="1364"/>
                  </a:lnTo>
                  <a:lnTo>
                    <a:pt x="225" y="1359"/>
                  </a:lnTo>
                  <a:lnTo>
                    <a:pt x="226" y="1356"/>
                  </a:lnTo>
                  <a:lnTo>
                    <a:pt x="227" y="1352"/>
                  </a:lnTo>
                  <a:lnTo>
                    <a:pt x="226" y="1350"/>
                  </a:lnTo>
                  <a:lnTo>
                    <a:pt x="224" y="1348"/>
                  </a:lnTo>
                  <a:lnTo>
                    <a:pt x="221" y="1347"/>
                  </a:lnTo>
                  <a:lnTo>
                    <a:pt x="216" y="1347"/>
                  </a:lnTo>
                  <a:lnTo>
                    <a:pt x="212" y="1348"/>
                  </a:lnTo>
                  <a:lnTo>
                    <a:pt x="200" y="1354"/>
                  </a:lnTo>
                  <a:lnTo>
                    <a:pt x="187" y="1363"/>
                  </a:lnTo>
                  <a:lnTo>
                    <a:pt x="175" y="1372"/>
                  </a:lnTo>
                  <a:lnTo>
                    <a:pt x="165" y="1382"/>
                  </a:lnTo>
                  <a:lnTo>
                    <a:pt x="163" y="1386"/>
                  </a:lnTo>
                  <a:lnTo>
                    <a:pt x="161" y="1390"/>
                  </a:lnTo>
                  <a:lnTo>
                    <a:pt x="161" y="1394"/>
                  </a:lnTo>
                  <a:lnTo>
                    <a:pt x="161" y="1397"/>
                  </a:lnTo>
                  <a:lnTo>
                    <a:pt x="163" y="1398"/>
                  </a:lnTo>
                  <a:lnTo>
                    <a:pt x="167" y="1398"/>
                  </a:lnTo>
                  <a:lnTo>
                    <a:pt x="170" y="1398"/>
                  </a:lnTo>
                  <a:lnTo>
                    <a:pt x="175" y="1397"/>
                  </a:lnTo>
                  <a:lnTo>
                    <a:pt x="187" y="1392"/>
                  </a:lnTo>
                  <a:lnTo>
                    <a:pt x="200" y="1384"/>
                  </a:lnTo>
                  <a:close/>
                  <a:moveTo>
                    <a:pt x="289" y="1321"/>
                  </a:moveTo>
                  <a:lnTo>
                    <a:pt x="302" y="1310"/>
                  </a:lnTo>
                  <a:lnTo>
                    <a:pt x="312" y="1301"/>
                  </a:lnTo>
                  <a:lnTo>
                    <a:pt x="314" y="1296"/>
                  </a:lnTo>
                  <a:lnTo>
                    <a:pt x="316" y="1291"/>
                  </a:lnTo>
                  <a:lnTo>
                    <a:pt x="317" y="1289"/>
                  </a:lnTo>
                  <a:lnTo>
                    <a:pt x="316" y="1285"/>
                  </a:lnTo>
                  <a:lnTo>
                    <a:pt x="314" y="1284"/>
                  </a:lnTo>
                  <a:lnTo>
                    <a:pt x="310" y="1283"/>
                  </a:lnTo>
                  <a:lnTo>
                    <a:pt x="307" y="1283"/>
                  </a:lnTo>
                  <a:lnTo>
                    <a:pt x="301" y="1285"/>
                  </a:lnTo>
                  <a:lnTo>
                    <a:pt x="289" y="1290"/>
                  </a:lnTo>
                  <a:lnTo>
                    <a:pt x="275" y="1298"/>
                  </a:lnTo>
                  <a:lnTo>
                    <a:pt x="262" y="1309"/>
                  </a:lnTo>
                  <a:lnTo>
                    <a:pt x="252" y="1320"/>
                  </a:lnTo>
                  <a:lnTo>
                    <a:pt x="250" y="1325"/>
                  </a:lnTo>
                  <a:lnTo>
                    <a:pt x="247" y="1328"/>
                  </a:lnTo>
                  <a:lnTo>
                    <a:pt x="246" y="1332"/>
                  </a:lnTo>
                  <a:lnTo>
                    <a:pt x="247" y="1334"/>
                  </a:lnTo>
                  <a:lnTo>
                    <a:pt x="250" y="1336"/>
                  </a:lnTo>
                  <a:lnTo>
                    <a:pt x="252" y="1336"/>
                  </a:lnTo>
                  <a:lnTo>
                    <a:pt x="257" y="1336"/>
                  </a:lnTo>
                  <a:lnTo>
                    <a:pt x="263" y="1335"/>
                  </a:lnTo>
                  <a:lnTo>
                    <a:pt x="275" y="1329"/>
                  </a:lnTo>
                  <a:lnTo>
                    <a:pt x="289" y="1321"/>
                  </a:lnTo>
                  <a:close/>
                  <a:moveTo>
                    <a:pt x="115" y="1517"/>
                  </a:moveTo>
                  <a:lnTo>
                    <a:pt x="114" y="1516"/>
                  </a:lnTo>
                  <a:lnTo>
                    <a:pt x="111" y="1516"/>
                  </a:lnTo>
                  <a:lnTo>
                    <a:pt x="107" y="1516"/>
                  </a:lnTo>
                  <a:lnTo>
                    <a:pt x="104" y="1517"/>
                  </a:lnTo>
                  <a:lnTo>
                    <a:pt x="93" y="1522"/>
                  </a:lnTo>
                  <a:lnTo>
                    <a:pt x="82" y="1529"/>
                  </a:lnTo>
                  <a:lnTo>
                    <a:pt x="72" y="1537"/>
                  </a:lnTo>
                  <a:lnTo>
                    <a:pt x="63" y="1547"/>
                  </a:lnTo>
                  <a:lnTo>
                    <a:pt x="61" y="1550"/>
                  </a:lnTo>
                  <a:lnTo>
                    <a:pt x="60" y="1554"/>
                  </a:lnTo>
                  <a:lnTo>
                    <a:pt x="60" y="1557"/>
                  </a:lnTo>
                  <a:lnTo>
                    <a:pt x="60" y="1559"/>
                  </a:lnTo>
                  <a:lnTo>
                    <a:pt x="62" y="1561"/>
                  </a:lnTo>
                  <a:lnTo>
                    <a:pt x="64" y="1561"/>
                  </a:lnTo>
                  <a:lnTo>
                    <a:pt x="68" y="1561"/>
                  </a:lnTo>
                  <a:lnTo>
                    <a:pt x="73" y="1560"/>
                  </a:lnTo>
                  <a:lnTo>
                    <a:pt x="82" y="1555"/>
                  </a:lnTo>
                  <a:lnTo>
                    <a:pt x="94" y="1548"/>
                  </a:lnTo>
                  <a:lnTo>
                    <a:pt x="104" y="1538"/>
                  </a:lnTo>
                  <a:lnTo>
                    <a:pt x="112" y="1530"/>
                  </a:lnTo>
                  <a:lnTo>
                    <a:pt x="114" y="1527"/>
                  </a:lnTo>
                  <a:lnTo>
                    <a:pt x="115" y="1523"/>
                  </a:lnTo>
                  <a:lnTo>
                    <a:pt x="117" y="1519"/>
                  </a:lnTo>
                  <a:lnTo>
                    <a:pt x="115" y="1517"/>
                  </a:lnTo>
                  <a:close/>
                  <a:moveTo>
                    <a:pt x="193" y="1461"/>
                  </a:moveTo>
                  <a:lnTo>
                    <a:pt x="190" y="1459"/>
                  </a:lnTo>
                  <a:lnTo>
                    <a:pt x="188" y="1459"/>
                  </a:lnTo>
                  <a:lnTo>
                    <a:pt x="184" y="1459"/>
                  </a:lnTo>
                  <a:lnTo>
                    <a:pt x="180" y="1460"/>
                  </a:lnTo>
                  <a:lnTo>
                    <a:pt x="169" y="1465"/>
                  </a:lnTo>
                  <a:lnTo>
                    <a:pt x="157" y="1472"/>
                  </a:lnTo>
                  <a:lnTo>
                    <a:pt x="146" y="1481"/>
                  </a:lnTo>
                  <a:lnTo>
                    <a:pt x="138" y="1491"/>
                  </a:lnTo>
                  <a:lnTo>
                    <a:pt x="136" y="1495"/>
                  </a:lnTo>
                  <a:lnTo>
                    <a:pt x="133" y="1498"/>
                  </a:lnTo>
                  <a:lnTo>
                    <a:pt x="133" y="1502"/>
                  </a:lnTo>
                  <a:lnTo>
                    <a:pt x="133" y="1504"/>
                  </a:lnTo>
                  <a:lnTo>
                    <a:pt x="136" y="1505"/>
                  </a:lnTo>
                  <a:lnTo>
                    <a:pt x="138" y="1506"/>
                  </a:lnTo>
                  <a:lnTo>
                    <a:pt x="143" y="1506"/>
                  </a:lnTo>
                  <a:lnTo>
                    <a:pt x="146" y="1505"/>
                  </a:lnTo>
                  <a:lnTo>
                    <a:pt x="157" y="1500"/>
                  </a:lnTo>
                  <a:lnTo>
                    <a:pt x="170" y="1492"/>
                  </a:lnTo>
                  <a:lnTo>
                    <a:pt x="181" y="1483"/>
                  </a:lnTo>
                  <a:lnTo>
                    <a:pt x="188" y="1474"/>
                  </a:lnTo>
                  <a:lnTo>
                    <a:pt x="192" y="1470"/>
                  </a:lnTo>
                  <a:lnTo>
                    <a:pt x="193" y="1466"/>
                  </a:lnTo>
                  <a:lnTo>
                    <a:pt x="194" y="1464"/>
                  </a:lnTo>
                  <a:lnTo>
                    <a:pt x="193" y="1461"/>
                  </a:lnTo>
                  <a:close/>
                  <a:moveTo>
                    <a:pt x="275" y="1402"/>
                  </a:moveTo>
                  <a:lnTo>
                    <a:pt x="272" y="1399"/>
                  </a:lnTo>
                  <a:lnTo>
                    <a:pt x="269" y="1399"/>
                  </a:lnTo>
                  <a:lnTo>
                    <a:pt x="265" y="1399"/>
                  </a:lnTo>
                  <a:lnTo>
                    <a:pt x="260" y="1401"/>
                  </a:lnTo>
                  <a:lnTo>
                    <a:pt x="249" y="1405"/>
                  </a:lnTo>
                  <a:lnTo>
                    <a:pt x="237" y="1414"/>
                  </a:lnTo>
                  <a:lnTo>
                    <a:pt x="225" y="1423"/>
                  </a:lnTo>
                  <a:lnTo>
                    <a:pt x="216" y="1433"/>
                  </a:lnTo>
                  <a:lnTo>
                    <a:pt x="213" y="1437"/>
                  </a:lnTo>
                  <a:lnTo>
                    <a:pt x="212" y="1441"/>
                  </a:lnTo>
                  <a:lnTo>
                    <a:pt x="211" y="1445"/>
                  </a:lnTo>
                  <a:lnTo>
                    <a:pt x="212" y="1447"/>
                  </a:lnTo>
                  <a:lnTo>
                    <a:pt x="214" y="1448"/>
                  </a:lnTo>
                  <a:lnTo>
                    <a:pt x="216" y="1449"/>
                  </a:lnTo>
                  <a:lnTo>
                    <a:pt x="221" y="1449"/>
                  </a:lnTo>
                  <a:lnTo>
                    <a:pt x="226" y="1448"/>
                  </a:lnTo>
                  <a:lnTo>
                    <a:pt x="237" y="1442"/>
                  </a:lnTo>
                  <a:lnTo>
                    <a:pt x="250" y="1435"/>
                  </a:lnTo>
                  <a:lnTo>
                    <a:pt x="262" y="1426"/>
                  </a:lnTo>
                  <a:lnTo>
                    <a:pt x="270" y="1416"/>
                  </a:lnTo>
                  <a:lnTo>
                    <a:pt x="272" y="1411"/>
                  </a:lnTo>
                  <a:lnTo>
                    <a:pt x="275" y="1408"/>
                  </a:lnTo>
                  <a:lnTo>
                    <a:pt x="275" y="1404"/>
                  </a:lnTo>
                  <a:lnTo>
                    <a:pt x="275" y="1402"/>
                  </a:lnTo>
                  <a:close/>
                  <a:moveTo>
                    <a:pt x="360" y="1340"/>
                  </a:moveTo>
                  <a:lnTo>
                    <a:pt x="359" y="1339"/>
                  </a:lnTo>
                  <a:lnTo>
                    <a:pt x="355" y="1338"/>
                  </a:lnTo>
                  <a:lnTo>
                    <a:pt x="351" y="1338"/>
                  </a:lnTo>
                  <a:lnTo>
                    <a:pt x="346" y="1339"/>
                  </a:lnTo>
                  <a:lnTo>
                    <a:pt x="334" y="1345"/>
                  </a:lnTo>
                  <a:lnTo>
                    <a:pt x="321" y="1352"/>
                  </a:lnTo>
                  <a:lnTo>
                    <a:pt x="308" y="1363"/>
                  </a:lnTo>
                  <a:lnTo>
                    <a:pt x="300" y="1372"/>
                  </a:lnTo>
                  <a:lnTo>
                    <a:pt x="296" y="1377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5" y="1388"/>
                  </a:lnTo>
                  <a:lnTo>
                    <a:pt x="296" y="1389"/>
                  </a:lnTo>
                  <a:lnTo>
                    <a:pt x="300" y="1390"/>
                  </a:lnTo>
                  <a:lnTo>
                    <a:pt x="304" y="1390"/>
                  </a:lnTo>
                  <a:lnTo>
                    <a:pt x="309" y="1388"/>
                  </a:lnTo>
                  <a:lnTo>
                    <a:pt x="321" y="1383"/>
                  </a:lnTo>
                  <a:lnTo>
                    <a:pt x="334" y="1375"/>
                  </a:lnTo>
                  <a:lnTo>
                    <a:pt x="347" y="1365"/>
                  </a:lnTo>
                  <a:lnTo>
                    <a:pt x="355" y="1356"/>
                  </a:lnTo>
                  <a:lnTo>
                    <a:pt x="359" y="1351"/>
                  </a:lnTo>
                  <a:lnTo>
                    <a:pt x="361" y="1346"/>
                  </a:lnTo>
                  <a:lnTo>
                    <a:pt x="361" y="1342"/>
                  </a:lnTo>
                  <a:lnTo>
                    <a:pt x="360" y="1340"/>
                  </a:lnTo>
                  <a:close/>
                  <a:moveTo>
                    <a:pt x="106" y="1618"/>
                  </a:moveTo>
                  <a:lnTo>
                    <a:pt x="105" y="1617"/>
                  </a:lnTo>
                  <a:lnTo>
                    <a:pt x="101" y="1616"/>
                  </a:lnTo>
                  <a:lnTo>
                    <a:pt x="99" y="1616"/>
                  </a:lnTo>
                  <a:lnTo>
                    <a:pt x="94" y="1617"/>
                  </a:lnTo>
                  <a:lnTo>
                    <a:pt x="86" y="1622"/>
                  </a:lnTo>
                  <a:lnTo>
                    <a:pt x="75" y="1628"/>
                  </a:lnTo>
                  <a:lnTo>
                    <a:pt x="66" y="1636"/>
                  </a:lnTo>
                  <a:lnTo>
                    <a:pt x="58" y="1644"/>
                  </a:lnTo>
                  <a:lnTo>
                    <a:pt x="56" y="1648"/>
                  </a:lnTo>
                  <a:lnTo>
                    <a:pt x="55" y="1651"/>
                  </a:lnTo>
                  <a:lnTo>
                    <a:pt x="55" y="1654"/>
                  </a:lnTo>
                  <a:lnTo>
                    <a:pt x="55" y="1656"/>
                  </a:lnTo>
                  <a:lnTo>
                    <a:pt x="57" y="1657"/>
                  </a:lnTo>
                  <a:lnTo>
                    <a:pt x="60" y="1658"/>
                  </a:lnTo>
                  <a:lnTo>
                    <a:pt x="63" y="1658"/>
                  </a:lnTo>
                  <a:lnTo>
                    <a:pt x="67" y="1657"/>
                  </a:lnTo>
                  <a:lnTo>
                    <a:pt x="76" y="1653"/>
                  </a:lnTo>
                  <a:lnTo>
                    <a:pt x="87" y="1647"/>
                  </a:lnTo>
                  <a:lnTo>
                    <a:pt x="95" y="1638"/>
                  </a:lnTo>
                  <a:lnTo>
                    <a:pt x="102" y="1630"/>
                  </a:lnTo>
                  <a:lnTo>
                    <a:pt x="105" y="1626"/>
                  </a:lnTo>
                  <a:lnTo>
                    <a:pt x="106" y="1623"/>
                  </a:lnTo>
                  <a:lnTo>
                    <a:pt x="107" y="1620"/>
                  </a:lnTo>
                  <a:lnTo>
                    <a:pt x="106" y="1618"/>
                  </a:lnTo>
                  <a:close/>
                  <a:moveTo>
                    <a:pt x="155" y="1596"/>
                  </a:moveTo>
                  <a:lnTo>
                    <a:pt x="165" y="1586"/>
                  </a:lnTo>
                  <a:lnTo>
                    <a:pt x="173" y="1578"/>
                  </a:lnTo>
                  <a:lnTo>
                    <a:pt x="175" y="1574"/>
                  </a:lnTo>
                  <a:lnTo>
                    <a:pt x="176" y="1571"/>
                  </a:lnTo>
                  <a:lnTo>
                    <a:pt x="176" y="1568"/>
                  </a:lnTo>
                  <a:lnTo>
                    <a:pt x="176" y="1566"/>
                  </a:lnTo>
                  <a:lnTo>
                    <a:pt x="174" y="1563"/>
                  </a:lnTo>
                  <a:lnTo>
                    <a:pt x="171" y="1563"/>
                  </a:lnTo>
                  <a:lnTo>
                    <a:pt x="168" y="1563"/>
                  </a:lnTo>
                  <a:lnTo>
                    <a:pt x="164" y="1565"/>
                  </a:lnTo>
                  <a:lnTo>
                    <a:pt x="154" y="1568"/>
                  </a:lnTo>
                  <a:lnTo>
                    <a:pt x="143" y="1575"/>
                  </a:lnTo>
                  <a:lnTo>
                    <a:pt x="133" y="1585"/>
                  </a:lnTo>
                  <a:lnTo>
                    <a:pt x="126" y="1593"/>
                  </a:lnTo>
                  <a:lnTo>
                    <a:pt x="124" y="1597"/>
                  </a:lnTo>
                  <a:lnTo>
                    <a:pt x="123" y="1600"/>
                  </a:lnTo>
                  <a:lnTo>
                    <a:pt x="121" y="1603"/>
                  </a:lnTo>
                  <a:lnTo>
                    <a:pt x="123" y="1605"/>
                  </a:lnTo>
                  <a:lnTo>
                    <a:pt x="124" y="1607"/>
                  </a:lnTo>
                  <a:lnTo>
                    <a:pt x="127" y="1607"/>
                  </a:lnTo>
                  <a:lnTo>
                    <a:pt x="131" y="1607"/>
                  </a:lnTo>
                  <a:lnTo>
                    <a:pt x="135" y="1606"/>
                  </a:lnTo>
                  <a:lnTo>
                    <a:pt x="144" y="1603"/>
                  </a:lnTo>
                  <a:lnTo>
                    <a:pt x="155" y="1596"/>
                  </a:lnTo>
                  <a:close/>
                  <a:moveTo>
                    <a:pt x="250" y="1511"/>
                  </a:moveTo>
                  <a:lnTo>
                    <a:pt x="247" y="1509"/>
                  </a:lnTo>
                  <a:lnTo>
                    <a:pt x="245" y="1509"/>
                  </a:lnTo>
                  <a:lnTo>
                    <a:pt x="241" y="1509"/>
                  </a:lnTo>
                  <a:lnTo>
                    <a:pt x="237" y="1510"/>
                  </a:lnTo>
                  <a:lnTo>
                    <a:pt x="227" y="1515"/>
                  </a:lnTo>
                  <a:lnTo>
                    <a:pt x="215" y="1522"/>
                  </a:lnTo>
                  <a:lnTo>
                    <a:pt x="205" y="1530"/>
                  </a:lnTo>
                  <a:lnTo>
                    <a:pt x="197" y="1540"/>
                  </a:lnTo>
                  <a:lnTo>
                    <a:pt x="194" y="1543"/>
                  </a:lnTo>
                  <a:lnTo>
                    <a:pt x="193" y="1547"/>
                  </a:lnTo>
                  <a:lnTo>
                    <a:pt x="193" y="1550"/>
                  </a:lnTo>
                  <a:lnTo>
                    <a:pt x="193" y="1553"/>
                  </a:lnTo>
                  <a:lnTo>
                    <a:pt x="195" y="1554"/>
                  </a:lnTo>
                  <a:lnTo>
                    <a:pt x="197" y="1555"/>
                  </a:lnTo>
                  <a:lnTo>
                    <a:pt x="201" y="1555"/>
                  </a:lnTo>
                  <a:lnTo>
                    <a:pt x="206" y="1554"/>
                  </a:lnTo>
                  <a:lnTo>
                    <a:pt x="216" y="1549"/>
                  </a:lnTo>
                  <a:lnTo>
                    <a:pt x="227" y="1542"/>
                  </a:lnTo>
                  <a:lnTo>
                    <a:pt x="238" y="1533"/>
                  </a:lnTo>
                  <a:lnTo>
                    <a:pt x="246" y="1524"/>
                  </a:lnTo>
                  <a:lnTo>
                    <a:pt x="249" y="1521"/>
                  </a:lnTo>
                  <a:lnTo>
                    <a:pt x="250" y="1516"/>
                  </a:lnTo>
                  <a:lnTo>
                    <a:pt x="251" y="1514"/>
                  </a:lnTo>
                  <a:lnTo>
                    <a:pt x="250" y="1511"/>
                  </a:lnTo>
                  <a:close/>
                  <a:moveTo>
                    <a:pt x="328" y="1454"/>
                  </a:moveTo>
                  <a:lnTo>
                    <a:pt x="326" y="1453"/>
                  </a:lnTo>
                  <a:lnTo>
                    <a:pt x="323" y="1452"/>
                  </a:lnTo>
                  <a:lnTo>
                    <a:pt x="320" y="1452"/>
                  </a:lnTo>
                  <a:lnTo>
                    <a:pt x="315" y="1453"/>
                  </a:lnTo>
                  <a:lnTo>
                    <a:pt x="303" y="1458"/>
                  </a:lnTo>
                  <a:lnTo>
                    <a:pt x="291" y="1465"/>
                  </a:lnTo>
                  <a:lnTo>
                    <a:pt x="281" y="1474"/>
                  </a:lnTo>
                  <a:lnTo>
                    <a:pt x="272" y="1484"/>
                  </a:lnTo>
                  <a:lnTo>
                    <a:pt x="270" y="1487"/>
                  </a:lnTo>
                  <a:lnTo>
                    <a:pt x="268" y="1492"/>
                  </a:lnTo>
                  <a:lnTo>
                    <a:pt x="268" y="1495"/>
                  </a:lnTo>
                  <a:lnTo>
                    <a:pt x="268" y="1498"/>
                  </a:lnTo>
                  <a:lnTo>
                    <a:pt x="270" y="1499"/>
                  </a:lnTo>
                  <a:lnTo>
                    <a:pt x="274" y="1500"/>
                  </a:lnTo>
                  <a:lnTo>
                    <a:pt x="277" y="1499"/>
                  </a:lnTo>
                  <a:lnTo>
                    <a:pt x="282" y="1498"/>
                  </a:lnTo>
                  <a:lnTo>
                    <a:pt x="293" y="1495"/>
                  </a:lnTo>
                  <a:lnTo>
                    <a:pt x="304" y="1486"/>
                  </a:lnTo>
                  <a:lnTo>
                    <a:pt x="316" y="1477"/>
                  </a:lnTo>
                  <a:lnTo>
                    <a:pt x="323" y="1468"/>
                  </a:lnTo>
                  <a:lnTo>
                    <a:pt x="327" y="1464"/>
                  </a:lnTo>
                  <a:lnTo>
                    <a:pt x="328" y="1460"/>
                  </a:lnTo>
                  <a:lnTo>
                    <a:pt x="328" y="1457"/>
                  </a:lnTo>
                  <a:lnTo>
                    <a:pt x="328" y="1454"/>
                  </a:lnTo>
                  <a:close/>
                  <a:moveTo>
                    <a:pt x="51" y="1759"/>
                  </a:moveTo>
                  <a:lnTo>
                    <a:pt x="49" y="1757"/>
                  </a:lnTo>
                  <a:lnTo>
                    <a:pt x="47" y="1757"/>
                  </a:lnTo>
                  <a:lnTo>
                    <a:pt x="44" y="1757"/>
                  </a:lnTo>
                  <a:lnTo>
                    <a:pt x="41" y="1758"/>
                  </a:lnTo>
                  <a:lnTo>
                    <a:pt x="32" y="1762"/>
                  </a:lnTo>
                  <a:lnTo>
                    <a:pt x="24" y="1768"/>
                  </a:lnTo>
                  <a:lnTo>
                    <a:pt x="16" y="1775"/>
                  </a:lnTo>
                  <a:lnTo>
                    <a:pt x="10" y="1782"/>
                  </a:lnTo>
                  <a:lnTo>
                    <a:pt x="9" y="1786"/>
                  </a:lnTo>
                  <a:lnTo>
                    <a:pt x="7" y="1788"/>
                  </a:lnTo>
                  <a:lnTo>
                    <a:pt x="6" y="1790"/>
                  </a:lnTo>
                  <a:lnTo>
                    <a:pt x="7" y="1793"/>
                  </a:lnTo>
                  <a:lnTo>
                    <a:pt x="9" y="1794"/>
                  </a:lnTo>
                  <a:lnTo>
                    <a:pt x="11" y="1795"/>
                  </a:lnTo>
                  <a:lnTo>
                    <a:pt x="15" y="1795"/>
                  </a:lnTo>
                  <a:lnTo>
                    <a:pt x="17" y="1794"/>
                  </a:lnTo>
                  <a:lnTo>
                    <a:pt x="25" y="1790"/>
                  </a:lnTo>
                  <a:lnTo>
                    <a:pt x="35" y="1784"/>
                  </a:lnTo>
                  <a:lnTo>
                    <a:pt x="42" y="1777"/>
                  </a:lnTo>
                  <a:lnTo>
                    <a:pt x="48" y="1770"/>
                  </a:lnTo>
                  <a:lnTo>
                    <a:pt x="50" y="1767"/>
                  </a:lnTo>
                  <a:lnTo>
                    <a:pt x="51" y="1763"/>
                  </a:lnTo>
                  <a:lnTo>
                    <a:pt x="51" y="1761"/>
                  </a:lnTo>
                  <a:lnTo>
                    <a:pt x="51" y="1759"/>
                  </a:lnTo>
                  <a:close/>
                  <a:moveTo>
                    <a:pt x="93" y="1739"/>
                  </a:moveTo>
                  <a:lnTo>
                    <a:pt x="101" y="1731"/>
                  </a:lnTo>
                  <a:lnTo>
                    <a:pt x="108" y="1724"/>
                  </a:lnTo>
                  <a:lnTo>
                    <a:pt x="110" y="1720"/>
                  </a:lnTo>
                  <a:lnTo>
                    <a:pt x="111" y="1718"/>
                  </a:lnTo>
                  <a:lnTo>
                    <a:pt x="112" y="1714"/>
                  </a:lnTo>
                  <a:lnTo>
                    <a:pt x="111" y="1713"/>
                  </a:lnTo>
                  <a:lnTo>
                    <a:pt x="110" y="1711"/>
                  </a:lnTo>
                  <a:lnTo>
                    <a:pt x="107" y="1711"/>
                  </a:lnTo>
                  <a:lnTo>
                    <a:pt x="104" y="1711"/>
                  </a:lnTo>
                  <a:lnTo>
                    <a:pt x="100" y="1712"/>
                  </a:lnTo>
                  <a:lnTo>
                    <a:pt x="92" y="1716"/>
                  </a:lnTo>
                  <a:lnTo>
                    <a:pt x="82" y="1721"/>
                  </a:lnTo>
                  <a:lnTo>
                    <a:pt x="74" y="1730"/>
                  </a:lnTo>
                  <a:lnTo>
                    <a:pt x="68" y="1737"/>
                  </a:lnTo>
                  <a:lnTo>
                    <a:pt x="66" y="1740"/>
                  </a:lnTo>
                  <a:lnTo>
                    <a:pt x="64" y="1743"/>
                  </a:lnTo>
                  <a:lnTo>
                    <a:pt x="64" y="1746"/>
                  </a:lnTo>
                  <a:lnTo>
                    <a:pt x="64" y="1748"/>
                  </a:lnTo>
                  <a:lnTo>
                    <a:pt x="67" y="1750"/>
                  </a:lnTo>
                  <a:lnTo>
                    <a:pt x="69" y="1750"/>
                  </a:lnTo>
                  <a:lnTo>
                    <a:pt x="72" y="1750"/>
                  </a:lnTo>
                  <a:lnTo>
                    <a:pt x="75" y="1749"/>
                  </a:lnTo>
                  <a:lnTo>
                    <a:pt x="83" y="1745"/>
                  </a:lnTo>
                  <a:lnTo>
                    <a:pt x="93" y="1739"/>
                  </a:lnTo>
                  <a:close/>
                  <a:moveTo>
                    <a:pt x="174" y="1664"/>
                  </a:moveTo>
                  <a:lnTo>
                    <a:pt x="173" y="1663"/>
                  </a:lnTo>
                  <a:lnTo>
                    <a:pt x="170" y="1662"/>
                  </a:lnTo>
                  <a:lnTo>
                    <a:pt x="167" y="1662"/>
                  </a:lnTo>
                  <a:lnTo>
                    <a:pt x="163" y="1663"/>
                  </a:lnTo>
                  <a:lnTo>
                    <a:pt x="154" y="1667"/>
                  </a:lnTo>
                  <a:lnTo>
                    <a:pt x="144" y="1674"/>
                  </a:lnTo>
                  <a:lnTo>
                    <a:pt x="136" y="1682"/>
                  </a:lnTo>
                  <a:lnTo>
                    <a:pt x="129" y="1689"/>
                  </a:lnTo>
                  <a:lnTo>
                    <a:pt x="126" y="1693"/>
                  </a:lnTo>
                  <a:lnTo>
                    <a:pt x="125" y="1697"/>
                  </a:lnTo>
                  <a:lnTo>
                    <a:pt x="125" y="1699"/>
                  </a:lnTo>
                  <a:lnTo>
                    <a:pt x="126" y="1701"/>
                  </a:lnTo>
                  <a:lnTo>
                    <a:pt x="127" y="1702"/>
                  </a:lnTo>
                  <a:lnTo>
                    <a:pt x="130" y="1704"/>
                  </a:lnTo>
                  <a:lnTo>
                    <a:pt x="133" y="1704"/>
                  </a:lnTo>
                  <a:lnTo>
                    <a:pt x="137" y="1702"/>
                  </a:lnTo>
                  <a:lnTo>
                    <a:pt x="145" y="1699"/>
                  </a:lnTo>
                  <a:lnTo>
                    <a:pt x="156" y="1692"/>
                  </a:lnTo>
                  <a:lnTo>
                    <a:pt x="164" y="1685"/>
                  </a:lnTo>
                  <a:lnTo>
                    <a:pt x="171" y="1676"/>
                  </a:lnTo>
                  <a:lnTo>
                    <a:pt x="174" y="1673"/>
                  </a:lnTo>
                  <a:lnTo>
                    <a:pt x="175" y="1669"/>
                  </a:lnTo>
                  <a:lnTo>
                    <a:pt x="175" y="1667"/>
                  </a:lnTo>
                  <a:lnTo>
                    <a:pt x="174" y="1664"/>
                  </a:lnTo>
                  <a:close/>
                  <a:moveTo>
                    <a:pt x="221" y="1643"/>
                  </a:moveTo>
                  <a:lnTo>
                    <a:pt x="231" y="1635"/>
                  </a:lnTo>
                  <a:lnTo>
                    <a:pt x="238" y="1626"/>
                  </a:lnTo>
                  <a:lnTo>
                    <a:pt x="240" y="1623"/>
                  </a:lnTo>
                  <a:lnTo>
                    <a:pt x="241" y="1619"/>
                  </a:lnTo>
                  <a:lnTo>
                    <a:pt x="241" y="1617"/>
                  </a:lnTo>
                  <a:lnTo>
                    <a:pt x="241" y="1615"/>
                  </a:lnTo>
                  <a:lnTo>
                    <a:pt x="239" y="1613"/>
                  </a:lnTo>
                  <a:lnTo>
                    <a:pt x="237" y="1612"/>
                  </a:lnTo>
                  <a:lnTo>
                    <a:pt x="233" y="1612"/>
                  </a:lnTo>
                  <a:lnTo>
                    <a:pt x="230" y="1613"/>
                  </a:lnTo>
                  <a:lnTo>
                    <a:pt x="220" y="1617"/>
                  </a:lnTo>
                  <a:lnTo>
                    <a:pt x="209" y="1624"/>
                  </a:lnTo>
                  <a:lnTo>
                    <a:pt x="200" y="1632"/>
                  </a:lnTo>
                  <a:lnTo>
                    <a:pt x="193" y="1641"/>
                  </a:lnTo>
                  <a:lnTo>
                    <a:pt x="190" y="1644"/>
                  </a:lnTo>
                  <a:lnTo>
                    <a:pt x="189" y="1648"/>
                  </a:lnTo>
                  <a:lnTo>
                    <a:pt x="189" y="1650"/>
                  </a:lnTo>
                  <a:lnTo>
                    <a:pt x="190" y="1653"/>
                  </a:lnTo>
                  <a:lnTo>
                    <a:pt x="192" y="1655"/>
                  </a:lnTo>
                  <a:lnTo>
                    <a:pt x="194" y="1655"/>
                  </a:lnTo>
                  <a:lnTo>
                    <a:pt x="197" y="1655"/>
                  </a:lnTo>
                  <a:lnTo>
                    <a:pt x="202" y="1654"/>
                  </a:lnTo>
                  <a:lnTo>
                    <a:pt x="212" y="1650"/>
                  </a:lnTo>
                  <a:lnTo>
                    <a:pt x="221" y="1643"/>
                  </a:lnTo>
                  <a:close/>
                  <a:moveTo>
                    <a:pt x="313" y="1562"/>
                  </a:moveTo>
                  <a:lnTo>
                    <a:pt x="310" y="1560"/>
                  </a:lnTo>
                  <a:lnTo>
                    <a:pt x="308" y="1560"/>
                  </a:lnTo>
                  <a:lnTo>
                    <a:pt x="304" y="1560"/>
                  </a:lnTo>
                  <a:lnTo>
                    <a:pt x="300" y="1561"/>
                  </a:lnTo>
                  <a:lnTo>
                    <a:pt x="290" y="1565"/>
                  </a:lnTo>
                  <a:lnTo>
                    <a:pt x="279" y="1572"/>
                  </a:lnTo>
                  <a:lnTo>
                    <a:pt x="269" y="1580"/>
                  </a:lnTo>
                  <a:lnTo>
                    <a:pt x="262" y="1588"/>
                  </a:lnTo>
                  <a:lnTo>
                    <a:pt x="259" y="1593"/>
                  </a:lnTo>
                  <a:lnTo>
                    <a:pt x="258" y="1597"/>
                  </a:lnTo>
                  <a:lnTo>
                    <a:pt x="257" y="1599"/>
                  </a:lnTo>
                  <a:lnTo>
                    <a:pt x="258" y="1601"/>
                  </a:lnTo>
                  <a:lnTo>
                    <a:pt x="260" y="1604"/>
                  </a:lnTo>
                  <a:lnTo>
                    <a:pt x="263" y="1604"/>
                  </a:lnTo>
                  <a:lnTo>
                    <a:pt x="266" y="1604"/>
                  </a:lnTo>
                  <a:lnTo>
                    <a:pt x="270" y="1603"/>
                  </a:lnTo>
                  <a:lnTo>
                    <a:pt x="281" y="1599"/>
                  </a:lnTo>
                  <a:lnTo>
                    <a:pt x="291" y="1592"/>
                  </a:lnTo>
                  <a:lnTo>
                    <a:pt x="302" y="1584"/>
                  </a:lnTo>
                  <a:lnTo>
                    <a:pt x="309" y="1575"/>
                  </a:lnTo>
                  <a:lnTo>
                    <a:pt x="312" y="1571"/>
                  </a:lnTo>
                  <a:lnTo>
                    <a:pt x="313" y="1567"/>
                  </a:lnTo>
                  <a:lnTo>
                    <a:pt x="313" y="1565"/>
                  </a:lnTo>
                  <a:lnTo>
                    <a:pt x="313" y="1562"/>
                  </a:lnTo>
                  <a:close/>
                  <a:moveTo>
                    <a:pt x="50" y="1853"/>
                  </a:moveTo>
                  <a:lnTo>
                    <a:pt x="43" y="1859"/>
                  </a:lnTo>
                  <a:lnTo>
                    <a:pt x="37" y="1866"/>
                  </a:lnTo>
                  <a:lnTo>
                    <a:pt x="36" y="1870"/>
                  </a:lnTo>
                  <a:lnTo>
                    <a:pt x="35" y="1872"/>
                  </a:lnTo>
                  <a:lnTo>
                    <a:pt x="35" y="1875"/>
                  </a:lnTo>
                  <a:lnTo>
                    <a:pt x="35" y="1877"/>
                  </a:lnTo>
                  <a:lnTo>
                    <a:pt x="36" y="1878"/>
                  </a:lnTo>
                  <a:lnTo>
                    <a:pt x="38" y="1878"/>
                  </a:lnTo>
                  <a:lnTo>
                    <a:pt x="41" y="1878"/>
                  </a:lnTo>
                  <a:lnTo>
                    <a:pt x="44" y="1877"/>
                  </a:lnTo>
                  <a:lnTo>
                    <a:pt x="51" y="1875"/>
                  </a:lnTo>
                  <a:lnTo>
                    <a:pt x="60" y="1869"/>
                  </a:lnTo>
                  <a:lnTo>
                    <a:pt x="67" y="1862"/>
                  </a:lnTo>
                  <a:lnTo>
                    <a:pt x="73" y="1856"/>
                  </a:lnTo>
                  <a:lnTo>
                    <a:pt x="74" y="1852"/>
                  </a:lnTo>
                  <a:lnTo>
                    <a:pt x="75" y="1850"/>
                  </a:lnTo>
                  <a:lnTo>
                    <a:pt x="75" y="1847"/>
                  </a:lnTo>
                  <a:lnTo>
                    <a:pt x="75" y="1845"/>
                  </a:lnTo>
                  <a:lnTo>
                    <a:pt x="73" y="1844"/>
                  </a:lnTo>
                  <a:lnTo>
                    <a:pt x="72" y="1844"/>
                  </a:lnTo>
                  <a:lnTo>
                    <a:pt x="68" y="1844"/>
                  </a:lnTo>
                  <a:lnTo>
                    <a:pt x="66" y="1844"/>
                  </a:lnTo>
                  <a:lnTo>
                    <a:pt x="58" y="1847"/>
                  </a:lnTo>
                  <a:lnTo>
                    <a:pt x="50" y="1853"/>
                  </a:lnTo>
                  <a:close/>
                  <a:moveTo>
                    <a:pt x="102" y="1811"/>
                  </a:moveTo>
                  <a:lnTo>
                    <a:pt x="95" y="1818"/>
                  </a:lnTo>
                  <a:lnTo>
                    <a:pt x="89" y="1825"/>
                  </a:lnTo>
                  <a:lnTo>
                    <a:pt x="88" y="1828"/>
                  </a:lnTo>
                  <a:lnTo>
                    <a:pt x="87" y="1831"/>
                  </a:lnTo>
                  <a:lnTo>
                    <a:pt x="87" y="1833"/>
                  </a:lnTo>
                  <a:lnTo>
                    <a:pt x="87" y="1836"/>
                  </a:lnTo>
                  <a:lnTo>
                    <a:pt x="88" y="1837"/>
                  </a:lnTo>
                  <a:lnTo>
                    <a:pt x="91" y="1838"/>
                  </a:lnTo>
                  <a:lnTo>
                    <a:pt x="94" y="1838"/>
                  </a:lnTo>
                  <a:lnTo>
                    <a:pt x="96" y="1837"/>
                  </a:lnTo>
                  <a:lnTo>
                    <a:pt x="105" y="1833"/>
                  </a:lnTo>
                  <a:lnTo>
                    <a:pt x="113" y="1827"/>
                  </a:lnTo>
                  <a:lnTo>
                    <a:pt x="121" y="1820"/>
                  </a:lnTo>
                  <a:lnTo>
                    <a:pt x="126" y="1814"/>
                  </a:lnTo>
                  <a:lnTo>
                    <a:pt x="129" y="1811"/>
                  </a:lnTo>
                  <a:lnTo>
                    <a:pt x="130" y="1807"/>
                  </a:lnTo>
                  <a:lnTo>
                    <a:pt x="130" y="1805"/>
                  </a:lnTo>
                  <a:lnTo>
                    <a:pt x="129" y="1803"/>
                  </a:lnTo>
                  <a:lnTo>
                    <a:pt x="127" y="1801"/>
                  </a:lnTo>
                  <a:lnTo>
                    <a:pt x="125" y="1801"/>
                  </a:lnTo>
                  <a:lnTo>
                    <a:pt x="123" y="1801"/>
                  </a:lnTo>
                  <a:lnTo>
                    <a:pt x="119" y="1802"/>
                  </a:lnTo>
                  <a:lnTo>
                    <a:pt x="112" y="1806"/>
                  </a:lnTo>
                  <a:lnTo>
                    <a:pt x="102" y="1811"/>
                  </a:lnTo>
                  <a:close/>
                  <a:moveTo>
                    <a:pt x="187" y="1758"/>
                  </a:moveTo>
                  <a:lnTo>
                    <a:pt x="186" y="1757"/>
                  </a:lnTo>
                  <a:lnTo>
                    <a:pt x="183" y="1757"/>
                  </a:lnTo>
                  <a:lnTo>
                    <a:pt x="180" y="1757"/>
                  </a:lnTo>
                  <a:lnTo>
                    <a:pt x="176" y="1757"/>
                  </a:lnTo>
                  <a:lnTo>
                    <a:pt x="168" y="1761"/>
                  </a:lnTo>
                  <a:lnTo>
                    <a:pt x="159" y="1767"/>
                  </a:lnTo>
                  <a:lnTo>
                    <a:pt x="151" y="1774"/>
                  </a:lnTo>
                  <a:lnTo>
                    <a:pt x="145" y="1781"/>
                  </a:lnTo>
                  <a:lnTo>
                    <a:pt x="143" y="1784"/>
                  </a:lnTo>
                  <a:lnTo>
                    <a:pt x="142" y="1788"/>
                  </a:lnTo>
                  <a:lnTo>
                    <a:pt x="142" y="1790"/>
                  </a:lnTo>
                  <a:lnTo>
                    <a:pt x="143" y="1793"/>
                  </a:lnTo>
                  <a:lnTo>
                    <a:pt x="144" y="1794"/>
                  </a:lnTo>
                  <a:lnTo>
                    <a:pt x="146" y="1795"/>
                  </a:lnTo>
                  <a:lnTo>
                    <a:pt x="149" y="1794"/>
                  </a:lnTo>
                  <a:lnTo>
                    <a:pt x="152" y="1794"/>
                  </a:lnTo>
                  <a:lnTo>
                    <a:pt x="161" y="1790"/>
                  </a:lnTo>
                  <a:lnTo>
                    <a:pt x="170" y="1784"/>
                  </a:lnTo>
                  <a:lnTo>
                    <a:pt x="178" y="1777"/>
                  </a:lnTo>
                  <a:lnTo>
                    <a:pt x="184" y="1770"/>
                  </a:lnTo>
                  <a:lnTo>
                    <a:pt x="186" y="1767"/>
                  </a:lnTo>
                  <a:lnTo>
                    <a:pt x="187" y="1763"/>
                  </a:lnTo>
                  <a:lnTo>
                    <a:pt x="187" y="1761"/>
                  </a:lnTo>
                  <a:lnTo>
                    <a:pt x="187" y="1758"/>
                  </a:lnTo>
                  <a:close/>
                  <a:moveTo>
                    <a:pt x="230" y="1739"/>
                  </a:moveTo>
                  <a:lnTo>
                    <a:pt x="239" y="1732"/>
                  </a:lnTo>
                  <a:lnTo>
                    <a:pt x="245" y="1724"/>
                  </a:lnTo>
                  <a:lnTo>
                    <a:pt x="246" y="1720"/>
                  </a:lnTo>
                  <a:lnTo>
                    <a:pt x="247" y="1718"/>
                  </a:lnTo>
                  <a:lnTo>
                    <a:pt x="249" y="1714"/>
                  </a:lnTo>
                  <a:lnTo>
                    <a:pt x="247" y="1712"/>
                  </a:lnTo>
                  <a:lnTo>
                    <a:pt x="246" y="1711"/>
                  </a:lnTo>
                  <a:lnTo>
                    <a:pt x="244" y="1711"/>
                  </a:lnTo>
                  <a:lnTo>
                    <a:pt x="240" y="1711"/>
                  </a:lnTo>
                  <a:lnTo>
                    <a:pt x="237" y="1711"/>
                  </a:lnTo>
                  <a:lnTo>
                    <a:pt x="228" y="1714"/>
                  </a:lnTo>
                  <a:lnTo>
                    <a:pt x="219" y="1720"/>
                  </a:lnTo>
                  <a:lnTo>
                    <a:pt x="209" y="1729"/>
                  </a:lnTo>
                  <a:lnTo>
                    <a:pt x="203" y="1736"/>
                  </a:lnTo>
                  <a:lnTo>
                    <a:pt x="202" y="1739"/>
                  </a:lnTo>
                  <a:lnTo>
                    <a:pt x="201" y="1743"/>
                  </a:lnTo>
                  <a:lnTo>
                    <a:pt x="200" y="1745"/>
                  </a:lnTo>
                  <a:lnTo>
                    <a:pt x="201" y="1748"/>
                  </a:lnTo>
                  <a:lnTo>
                    <a:pt x="202" y="1749"/>
                  </a:lnTo>
                  <a:lnTo>
                    <a:pt x="205" y="1750"/>
                  </a:lnTo>
                  <a:lnTo>
                    <a:pt x="208" y="1750"/>
                  </a:lnTo>
                  <a:lnTo>
                    <a:pt x="212" y="1749"/>
                  </a:lnTo>
                  <a:lnTo>
                    <a:pt x="220" y="1745"/>
                  </a:lnTo>
                  <a:lnTo>
                    <a:pt x="230" y="1739"/>
                  </a:lnTo>
                  <a:close/>
                  <a:moveTo>
                    <a:pt x="282" y="1673"/>
                  </a:moveTo>
                  <a:lnTo>
                    <a:pt x="272" y="1681"/>
                  </a:lnTo>
                  <a:lnTo>
                    <a:pt x="265" y="1689"/>
                  </a:lnTo>
                  <a:lnTo>
                    <a:pt x="264" y="1693"/>
                  </a:lnTo>
                  <a:lnTo>
                    <a:pt x="263" y="1697"/>
                  </a:lnTo>
                  <a:lnTo>
                    <a:pt x="262" y="1699"/>
                  </a:lnTo>
                  <a:lnTo>
                    <a:pt x="263" y="1701"/>
                  </a:lnTo>
                  <a:lnTo>
                    <a:pt x="264" y="1702"/>
                  </a:lnTo>
                  <a:lnTo>
                    <a:pt x="266" y="1704"/>
                  </a:lnTo>
                  <a:lnTo>
                    <a:pt x="270" y="1704"/>
                  </a:lnTo>
                  <a:lnTo>
                    <a:pt x="274" y="1702"/>
                  </a:lnTo>
                  <a:lnTo>
                    <a:pt x="283" y="1699"/>
                  </a:lnTo>
                  <a:lnTo>
                    <a:pt x="294" y="1692"/>
                  </a:lnTo>
                  <a:lnTo>
                    <a:pt x="302" y="1685"/>
                  </a:lnTo>
                  <a:lnTo>
                    <a:pt x="309" y="1676"/>
                  </a:lnTo>
                  <a:lnTo>
                    <a:pt x="312" y="1673"/>
                  </a:lnTo>
                  <a:lnTo>
                    <a:pt x="313" y="1669"/>
                  </a:lnTo>
                  <a:lnTo>
                    <a:pt x="313" y="1667"/>
                  </a:lnTo>
                  <a:lnTo>
                    <a:pt x="312" y="1664"/>
                  </a:lnTo>
                  <a:lnTo>
                    <a:pt x="310" y="1663"/>
                  </a:lnTo>
                  <a:lnTo>
                    <a:pt x="308" y="1662"/>
                  </a:lnTo>
                  <a:lnTo>
                    <a:pt x="304" y="1662"/>
                  </a:lnTo>
                  <a:lnTo>
                    <a:pt x="301" y="1663"/>
                  </a:lnTo>
                  <a:lnTo>
                    <a:pt x="291" y="1667"/>
                  </a:lnTo>
                  <a:lnTo>
                    <a:pt x="282" y="1673"/>
                  </a:lnTo>
                  <a:close/>
                  <a:moveTo>
                    <a:pt x="360" y="1643"/>
                  </a:moveTo>
                  <a:lnTo>
                    <a:pt x="370" y="1635"/>
                  </a:lnTo>
                  <a:lnTo>
                    <a:pt x="377" y="1626"/>
                  </a:lnTo>
                  <a:lnTo>
                    <a:pt x="379" y="1623"/>
                  </a:lnTo>
                  <a:lnTo>
                    <a:pt x="380" y="1619"/>
                  </a:lnTo>
                  <a:lnTo>
                    <a:pt x="380" y="1617"/>
                  </a:lnTo>
                  <a:lnTo>
                    <a:pt x="380" y="1615"/>
                  </a:lnTo>
                  <a:lnTo>
                    <a:pt x="378" y="1612"/>
                  </a:lnTo>
                  <a:lnTo>
                    <a:pt x="376" y="1612"/>
                  </a:lnTo>
                  <a:lnTo>
                    <a:pt x="372" y="1612"/>
                  </a:lnTo>
                  <a:lnTo>
                    <a:pt x="369" y="1612"/>
                  </a:lnTo>
                  <a:lnTo>
                    <a:pt x="358" y="1617"/>
                  </a:lnTo>
                  <a:lnTo>
                    <a:pt x="347" y="1623"/>
                  </a:lnTo>
                  <a:lnTo>
                    <a:pt x="338" y="1631"/>
                  </a:lnTo>
                  <a:lnTo>
                    <a:pt x="331" y="1639"/>
                  </a:lnTo>
                  <a:lnTo>
                    <a:pt x="329" y="1643"/>
                  </a:lnTo>
                  <a:lnTo>
                    <a:pt x="327" y="1647"/>
                  </a:lnTo>
                  <a:lnTo>
                    <a:pt x="327" y="1650"/>
                  </a:lnTo>
                  <a:lnTo>
                    <a:pt x="328" y="1653"/>
                  </a:lnTo>
                  <a:lnTo>
                    <a:pt x="329" y="1654"/>
                  </a:lnTo>
                  <a:lnTo>
                    <a:pt x="333" y="1655"/>
                  </a:lnTo>
                  <a:lnTo>
                    <a:pt x="336" y="1655"/>
                  </a:lnTo>
                  <a:lnTo>
                    <a:pt x="340" y="1654"/>
                  </a:lnTo>
                  <a:lnTo>
                    <a:pt x="350" y="1650"/>
                  </a:lnTo>
                  <a:lnTo>
                    <a:pt x="360" y="1643"/>
                  </a:lnTo>
                  <a:close/>
                  <a:moveTo>
                    <a:pt x="187" y="1856"/>
                  </a:moveTo>
                  <a:lnTo>
                    <a:pt x="180" y="1863"/>
                  </a:lnTo>
                  <a:lnTo>
                    <a:pt x="175" y="1869"/>
                  </a:lnTo>
                  <a:lnTo>
                    <a:pt x="173" y="1872"/>
                  </a:lnTo>
                  <a:lnTo>
                    <a:pt x="171" y="1875"/>
                  </a:lnTo>
                  <a:lnTo>
                    <a:pt x="171" y="1877"/>
                  </a:lnTo>
                  <a:lnTo>
                    <a:pt x="173" y="1879"/>
                  </a:lnTo>
                  <a:lnTo>
                    <a:pt x="174" y="1881"/>
                  </a:lnTo>
                  <a:lnTo>
                    <a:pt x="176" y="1882"/>
                  </a:lnTo>
                  <a:lnTo>
                    <a:pt x="178" y="1882"/>
                  </a:lnTo>
                  <a:lnTo>
                    <a:pt x="182" y="1881"/>
                  </a:lnTo>
                  <a:lnTo>
                    <a:pt x="189" y="1878"/>
                  </a:lnTo>
                  <a:lnTo>
                    <a:pt x="197" y="1872"/>
                  </a:lnTo>
                  <a:lnTo>
                    <a:pt x="205" y="1865"/>
                  </a:lnTo>
                  <a:lnTo>
                    <a:pt x="211" y="1859"/>
                  </a:lnTo>
                  <a:lnTo>
                    <a:pt x="212" y="1856"/>
                  </a:lnTo>
                  <a:lnTo>
                    <a:pt x="213" y="1853"/>
                  </a:lnTo>
                  <a:lnTo>
                    <a:pt x="213" y="1851"/>
                  </a:lnTo>
                  <a:lnTo>
                    <a:pt x="212" y="1849"/>
                  </a:lnTo>
                  <a:lnTo>
                    <a:pt x="211" y="1847"/>
                  </a:lnTo>
                  <a:lnTo>
                    <a:pt x="208" y="1846"/>
                  </a:lnTo>
                  <a:lnTo>
                    <a:pt x="206" y="1846"/>
                  </a:lnTo>
                  <a:lnTo>
                    <a:pt x="202" y="1847"/>
                  </a:lnTo>
                  <a:lnTo>
                    <a:pt x="195" y="1851"/>
                  </a:lnTo>
                  <a:lnTo>
                    <a:pt x="187" y="1856"/>
                  </a:lnTo>
                  <a:close/>
                  <a:moveTo>
                    <a:pt x="241" y="1814"/>
                  </a:moveTo>
                  <a:lnTo>
                    <a:pt x="233" y="1821"/>
                  </a:lnTo>
                  <a:lnTo>
                    <a:pt x="227" y="1827"/>
                  </a:lnTo>
                  <a:lnTo>
                    <a:pt x="226" y="1831"/>
                  </a:lnTo>
                  <a:lnTo>
                    <a:pt x="225" y="1834"/>
                  </a:lnTo>
                  <a:lnTo>
                    <a:pt x="225" y="1837"/>
                  </a:lnTo>
                  <a:lnTo>
                    <a:pt x="225" y="1839"/>
                  </a:lnTo>
                  <a:lnTo>
                    <a:pt x="227" y="1840"/>
                  </a:lnTo>
                  <a:lnTo>
                    <a:pt x="228" y="1840"/>
                  </a:lnTo>
                  <a:lnTo>
                    <a:pt x="232" y="1840"/>
                  </a:lnTo>
                  <a:lnTo>
                    <a:pt x="235" y="1840"/>
                  </a:lnTo>
                  <a:lnTo>
                    <a:pt x="243" y="1837"/>
                  </a:lnTo>
                  <a:lnTo>
                    <a:pt x="252" y="1831"/>
                  </a:lnTo>
                  <a:lnTo>
                    <a:pt x="259" y="1824"/>
                  </a:lnTo>
                  <a:lnTo>
                    <a:pt x="265" y="1817"/>
                  </a:lnTo>
                  <a:lnTo>
                    <a:pt x="268" y="1814"/>
                  </a:lnTo>
                  <a:lnTo>
                    <a:pt x="268" y="1811"/>
                  </a:lnTo>
                  <a:lnTo>
                    <a:pt x="269" y="1808"/>
                  </a:lnTo>
                  <a:lnTo>
                    <a:pt x="268" y="1806"/>
                  </a:lnTo>
                  <a:lnTo>
                    <a:pt x="266" y="1805"/>
                  </a:lnTo>
                  <a:lnTo>
                    <a:pt x="264" y="1803"/>
                  </a:lnTo>
                  <a:lnTo>
                    <a:pt x="260" y="1805"/>
                  </a:lnTo>
                  <a:lnTo>
                    <a:pt x="258" y="1805"/>
                  </a:lnTo>
                  <a:lnTo>
                    <a:pt x="250" y="1808"/>
                  </a:lnTo>
                  <a:lnTo>
                    <a:pt x="241" y="1814"/>
                  </a:lnTo>
                  <a:close/>
                  <a:moveTo>
                    <a:pt x="326" y="1762"/>
                  </a:moveTo>
                  <a:lnTo>
                    <a:pt x="325" y="1761"/>
                  </a:lnTo>
                  <a:lnTo>
                    <a:pt x="322" y="1759"/>
                  </a:lnTo>
                  <a:lnTo>
                    <a:pt x="319" y="1759"/>
                  </a:lnTo>
                  <a:lnTo>
                    <a:pt x="315" y="1761"/>
                  </a:lnTo>
                  <a:lnTo>
                    <a:pt x="307" y="1764"/>
                  </a:lnTo>
                  <a:lnTo>
                    <a:pt x="298" y="1769"/>
                  </a:lnTo>
                  <a:lnTo>
                    <a:pt x="290" y="1777"/>
                  </a:lnTo>
                  <a:lnTo>
                    <a:pt x="284" y="1784"/>
                  </a:lnTo>
                  <a:lnTo>
                    <a:pt x="282" y="1788"/>
                  </a:lnTo>
                  <a:lnTo>
                    <a:pt x="281" y="1790"/>
                  </a:lnTo>
                  <a:lnTo>
                    <a:pt x="281" y="1794"/>
                  </a:lnTo>
                  <a:lnTo>
                    <a:pt x="282" y="1795"/>
                  </a:lnTo>
                  <a:lnTo>
                    <a:pt x="283" y="1797"/>
                  </a:lnTo>
                  <a:lnTo>
                    <a:pt x="285" y="1797"/>
                  </a:lnTo>
                  <a:lnTo>
                    <a:pt x="288" y="1797"/>
                  </a:lnTo>
                  <a:lnTo>
                    <a:pt x="291" y="1797"/>
                  </a:lnTo>
                  <a:lnTo>
                    <a:pt x="301" y="1794"/>
                  </a:lnTo>
                  <a:lnTo>
                    <a:pt x="309" y="1788"/>
                  </a:lnTo>
                  <a:lnTo>
                    <a:pt x="317" y="1781"/>
                  </a:lnTo>
                  <a:lnTo>
                    <a:pt x="323" y="1774"/>
                  </a:lnTo>
                  <a:lnTo>
                    <a:pt x="326" y="1770"/>
                  </a:lnTo>
                  <a:lnTo>
                    <a:pt x="327" y="1767"/>
                  </a:lnTo>
                  <a:lnTo>
                    <a:pt x="327" y="1764"/>
                  </a:lnTo>
                  <a:lnTo>
                    <a:pt x="326" y="1762"/>
                  </a:lnTo>
                  <a:close/>
                  <a:moveTo>
                    <a:pt x="328" y="1862"/>
                  </a:moveTo>
                  <a:lnTo>
                    <a:pt x="320" y="1869"/>
                  </a:lnTo>
                  <a:lnTo>
                    <a:pt x="315" y="1876"/>
                  </a:lnTo>
                  <a:lnTo>
                    <a:pt x="314" y="1879"/>
                  </a:lnTo>
                  <a:lnTo>
                    <a:pt x="313" y="1882"/>
                  </a:lnTo>
                  <a:lnTo>
                    <a:pt x="313" y="1884"/>
                  </a:lnTo>
                  <a:lnTo>
                    <a:pt x="313" y="1887"/>
                  </a:lnTo>
                  <a:lnTo>
                    <a:pt x="314" y="1888"/>
                  </a:lnTo>
                  <a:lnTo>
                    <a:pt x="316" y="1889"/>
                  </a:lnTo>
                  <a:lnTo>
                    <a:pt x="320" y="1889"/>
                  </a:lnTo>
                  <a:lnTo>
                    <a:pt x="322" y="1888"/>
                  </a:lnTo>
                  <a:lnTo>
                    <a:pt x="331" y="1885"/>
                  </a:lnTo>
                  <a:lnTo>
                    <a:pt x="339" y="1879"/>
                  </a:lnTo>
                  <a:lnTo>
                    <a:pt x="346" y="1872"/>
                  </a:lnTo>
                  <a:lnTo>
                    <a:pt x="352" y="1866"/>
                  </a:lnTo>
                  <a:lnTo>
                    <a:pt x="353" y="1863"/>
                  </a:lnTo>
                  <a:lnTo>
                    <a:pt x="354" y="1860"/>
                  </a:lnTo>
                  <a:lnTo>
                    <a:pt x="354" y="1857"/>
                  </a:lnTo>
                  <a:lnTo>
                    <a:pt x="353" y="1856"/>
                  </a:lnTo>
                  <a:lnTo>
                    <a:pt x="352" y="1853"/>
                  </a:lnTo>
                  <a:lnTo>
                    <a:pt x="350" y="1853"/>
                  </a:lnTo>
                  <a:lnTo>
                    <a:pt x="347" y="1853"/>
                  </a:lnTo>
                  <a:lnTo>
                    <a:pt x="344" y="1853"/>
                  </a:lnTo>
                  <a:lnTo>
                    <a:pt x="336" y="1857"/>
                  </a:lnTo>
                  <a:lnTo>
                    <a:pt x="328" y="1862"/>
                  </a:lnTo>
                  <a:close/>
                </a:path>
              </a:pathLst>
            </a:custGeom>
            <a:solidFill>
              <a:srgbClr val="EFD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2" name="Freeform 76"/>
            <p:cNvSpPr>
              <a:spLocks noEditPoints="1"/>
            </p:cNvSpPr>
            <p:nvPr userDrawn="1"/>
          </p:nvSpPr>
          <p:spPr bwMode="auto">
            <a:xfrm>
              <a:off x="6794500" y="2292350"/>
              <a:ext cx="203200" cy="1052513"/>
            </a:xfrm>
            <a:custGeom>
              <a:avLst/>
              <a:gdLst>
                <a:gd name="T0" fmla="*/ 58 w 386"/>
                <a:gd name="T1" fmla="*/ 1603 h 1989"/>
                <a:gd name="T2" fmla="*/ 45 w 386"/>
                <a:gd name="T3" fmla="*/ 1282 h 1989"/>
                <a:gd name="T4" fmla="*/ 0 w 386"/>
                <a:gd name="T5" fmla="*/ 735 h 1989"/>
                <a:gd name="T6" fmla="*/ 0 w 386"/>
                <a:gd name="T7" fmla="*/ 547 h 1989"/>
                <a:gd name="T8" fmla="*/ 27 w 386"/>
                <a:gd name="T9" fmla="*/ 435 h 1989"/>
                <a:gd name="T10" fmla="*/ 0 w 386"/>
                <a:gd name="T11" fmla="*/ 319 h 1989"/>
                <a:gd name="T12" fmla="*/ 28 w 386"/>
                <a:gd name="T13" fmla="*/ 204 h 1989"/>
                <a:gd name="T14" fmla="*/ 61 w 386"/>
                <a:gd name="T15" fmla="*/ 147 h 1989"/>
                <a:gd name="T16" fmla="*/ 351 w 386"/>
                <a:gd name="T17" fmla="*/ 39 h 1989"/>
                <a:gd name="T18" fmla="*/ 233 w 386"/>
                <a:gd name="T19" fmla="*/ 129 h 1989"/>
                <a:gd name="T20" fmla="*/ 369 w 386"/>
                <a:gd name="T21" fmla="*/ 121 h 1989"/>
                <a:gd name="T22" fmla="*/ 285 w 386"/>
                <a:gd name="T23" fmla="*/ 234 h 1989"/>
                <a:gd name="T24" fmla="*/ 373 w 386"/>
                <a:gd name="T25" fmla="*/ 309 h 1989"/>
                <a:gd name="T26" fmla="*/ 307 w 386"/>
                <a:gd name="T27" fmla="*/ 480 h 1989"/>
                <a:gd name="T28" fmla="*/ 368 w 386"/>
                <a:gd name="T29" fmla="*/ 566 h 1989"/>
                <a:gd name="T30" fmla="*/ 386 w 386"/>
                <a:gd name="T31" fmla="*/ 722 h 1989"/>
                <a:gd name="T32" fmla="*/ 350 w 386"/>
                <a:gd name="T33" fmla="*/ 1121 h 1989"/>
                <a:gd name="T34" fmla="*/ 363 w 386"/>
                <a:gd name="T35" fmla="*/ 1366 h 1989"/>
                <a:gd name="T36" fmla="*/ 386 w 386"/>
                <a:gd name="T37" fmla="*/ 1794 h 1989"/>
                <a:gd name="T38" fmla="*/ 263 w 386"/>
                <a:gd name="T39" fmla="*/ 86 h 1989"/>
                <a:gd name="T40" fmla="*/ 293 w 386"/>
                <a:gd name="T41" fmla="*/ 114 h 1989"/>
                <a:gd name="T42" fmla="*/ 303 w 386"/>
                <a:gd name="T43" fmla="*/ 159 h 1989"/>
                <a:gd name="T44" fmla="*/ 282 w 386"/>
                <a:gd name="T45" fmla="*/ 224 h 1989"/>
                <a:gd name="T46" fmla="*/ 28 w 386"/>
                <a:gd name="T47" fmla="*/ 427 h 1989"/>
                <a:gd name="T48" fmla="*/ 124 w 386"/>
                <a:gd name="T49" fmla="*/ 391 h 1989"/>
                <a:gd name="T50" fmla="*/ 176 w 386"/>
                <a:gd name="T51" fmla="*/ 413 h 1989"/>
                <a:gd name="T52" fmla="*/ 157 w 386"/>
                <a:gd name="T53" fmla="*/ 515 h 1989"/>
                <a:gd name="T54" fmla="*/ 326 w 386"/>
                <a:gd name="T55" fmla="*/ 385 h 1989"/>
                <a:gd name="T56" fmla="*/ 189 w 386"/>
                <a:gd name="T57" fmla="*/ 526 h 1989"/>
                <a:gd name="T58" fmla="*/ 139 w 386"/>
                <a:gd name="T59" fmla="*/ 646 h 1989"/>
                <a:gd name="T60" fmla="*/ 222 w 386"/>
                <a:gd name="T61" fmla="*/ 618 h 1989"/>
                <a:gd name="T62" fmla="*/ 305 w 386"/>
                <a:gd name="T63" fmla="*/ 615 h 1989"/>
                <a:gd name="T64" fmla="*/ 279 w 386"/>
                <a:gd name="T65" fmla="*/ 684 h 1989"/>
                <a:gd name="T66" fmla="*/ 54 w 386"/>
                <a:gd name="T67" fmla="*/ 864 h 1989"/>
                <a:gd name="T68" fmla="*/ 67 w 386"/>
                <a:gd name="T69" fmla="*/ 911 h 1989"/>
                <a:gd name="T70" fmla="*/ 101 w 386"/>
                <a:gd name="T71" fmla="*/ 969 h 1989"/>
                <a:gd name="T72" fmla="*/ 153 w 386"/>
                <a:gd name="T73" fmla="*/ 941 h 1989"/>
                <a:gd name="T74" fmla="*/ 71 w 386"/>
                <a:gd name="T75" fmla="*/ 1029 h 1989"/>
                <a:gd name="T76" fmla="*/ 344 w 386"/>
                <a:gd name="T77" fmla="*/ 854 h 1989"/>
                <a:gd name="T78" fmla="*/ 29 w 386"/>
                <a:gd name="T79" fmla="*/ 1138 h 1989"/>
                <a:gd name="T80" fmla="*/ 294 w 386"/>
                <a:gd name="T81" fmla="*/ 978 h 1989"/>
                <a:gd name="T82" fmla="*/ 240 w 386"/>
                <a:gd name="T83" fmla="*/ 1077 h 1989"/>
                <a:gd name="T84" fmla="*/ 282 w 386"/>
                <a:gd name="T85" fmla="*/ 1044 h 1989"/>
                <a:gd name="T86" fmla="*/ 263 w 386"/>
                <a:gd name="T87" fmla="*/ 1119 h 1989"/>
                <a:gd name="T88" fmla="*/ 305 w 386"/>
                <a:gd name="T89" fmla="*/ 1105 h 1989"/>
                <a:gd name="T90" fmla="*/ 108 w 386"/>
                <a:gd name="T91" fmla="*/ 1297 h 1989"/>
                <a:gd name="T92" fmla="*/ 114 w 386"/>
                <a:gd name="T93" fmla="*/ 1372 h 1989"/>
                <a:gd name="T94" fmla="*/ 290 w 386"/>
                <a:gd name="T95" fmla="*/ 1245 h 1989"/>
                <a:gd name="T96" fmla="*/ 82 w 386"/>
                <a:gd name="T97" fmla="*/ 1497 h 1989"/>
                <a:gd name="T98" fmla="*/ 191 w 386"/>
                <a:gd name="T99" fmla="*/ 1416 h 1989"/>
                <a:gd name="T100" fmla="*/ 75 w 386"/>
                <a:gd name="T101" fmla="*/ 1587 h 1989"/>
                <a:gd name="T102" fmla="*/ 240 w 386"/>
                <a:gd name="T103" fmla="*/ 1459 h 1989"/>
                <a:gd name="T104" fmla="*/ 172 w 386"/>
                <a:gd name="T105" fmla="*/ 1627 h 1989"/>
                <a:gd name="T106" fmla="*/ 349 w 386"/>
                <a:gd name="T107" fmla="*/ 1479 h 1989"/>
                <a:gd name="T108" fmla="*/ 89 w 386"/>
                <a:gd name="T109" fmla="*/ 1762 h 1989"/>
                <a:gd name="T110" fmla="*/ 147 w 386"/>
                <a:gd name="T111" fmla="*/ 1743 h 1989"/>
                <a:gd name="T112" fmla="*/ 288 w 386"/>
                <a:gd name="T113" fmla="*/ 1616 h 1989"/>
                <a:gd name="T114" fmla="*/ 98 w 386"/>
                <a:gd name="T115" fmla="*/ 1886 h 1989"/>
                <a:gd name="T116" fmla="*/ 219 w 386"/>
                <a:gd name="T117" fmla="*/ 1772 h 1989"/>
                <a:gd name="T118" fmla="*/ 129 w 386"/>
                <a:gd name="T119" fmla="*/ 1977 h 1989"/>
                <a:gd name="T120" fmla="*/ 240 w 386"/>
                <a:gd name="T121" fmla="*/ 1872 h 1989"/>
                <a:gd name="T122" fmla="*/ 263 w 386"/>
                <a:gd name="T123" fmla="*/ 1982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989">
                  <a:moveTo>
                    <a:pt x="0" y="1965"/>
                  </a:moveTo>
                  <a:lnTo>
                    <a:pt x="0" y="1941"/>
                  </a:lnTo>
                  <a:lnTo>
                    <a:pt x="6" y="1938"/>
                  </a:lnTo>
                  <a:lnTo>
                    <a:pt x="12" y="1935"/>
                  </a:lnTo>
                  <a:lnTo>
                    <a:pt x="16" y="1935"/>
                  </a:lnTo>
                  <a:lnTo>
                    <a:pt x="19" y="1938"/>
                  </a:lnTo>
                  <a:lnTo>
                    <a:pt x="20" y="1940"/>
                  </a:lnTo>
                  <a:lnTo>
                    <a:pt x="20" y="1942"/>
                  </a:lnTo>
                  <a:lnTo>
                    <a:pt x="19" y="1945"/>
                  </a:lnTo>
                  <a:lnTo>
                    <a:pt x="18" y="1948"/>
                  </a:lnTo>
                  <a:lnTo>
                    <a:pt x="12" y="1954"/>
                  </a:lnTo>
                  <a:lnTo>
                    <a:pt x="4" y="1961"/>
                  </a:lnTo>
                  <a:lnTo>
                    <a:pt x="2" y="1963"/>
                  </a:lnTo>
                  <a:lnTo>
                    <a:pt x="0" y="1965"/>
                  </a:lnTo>
                  <a:close/>
                  <a:moveTo>
                    <a:pt x="0" y="1744"/>
                  </a:moveTo>
                  <a:lnTo>
                    <a:pt x="0" y="1730"/>
                  </a:lnTo>
                  <a:lnTo>
                    <a:pt x="7" y="1721"/>
                  </a:lnTo>
                  <a:lnTo>
                    <a:pt x="16" y="1713"/>
                  </a:lnTo>
                  <a:lnTo>
                    <a:pt x="27" y="1706"/>
                  </a:lnTo>
                  <a:lnTo>
                    <a:pt x="37" y="1702"/>
                  </a:lnTo>
                  <a:lnTo>
                    <a:pt x="40" y="1701"/>
                  </a:lnTo>
                  <a:lnTo>
                    <a:pt x="44" y="1701"/>
                  </a:lnTo>
                  <a:lnTo>
                    <a:pt x="46" y="1702"/>
                  </a:lnTo>
                  <a:lnTo>
                    <a:pt x="48" y="1704"/>
                  </a:lnTo>
                  <a:lnTo>
                    <a:pt x="48" y="1706"/>
                  </a:lnTo>
                  <a:lnTo>
                    <a:pt x="48" y="1708"/>
                  </a:lnTo>
                  <a:lnTo>
                    <a:pt x="47" y="1712"/>
                  </a:lnTo>
                  <a:lnTo>
                    <a:pt x="45" y="1715"/>
                  </a:lnTo>
                  <a:lnTo>
                    <a:pt x="38" y="1724"/>
                  </a:lnTo>
                  <a:lnTo>
                    <a:pt x="28" y="1732"/>
                  </a:lnTo>
                  <a:lnTo>
                    <a:pt x="20" y="1738"/>
                  </a:lnTo>
                  <a:lnTo>
                    <a:pt x="12" y="1742"/>
                  </a:lnTo>
                  <a:lnTo>
                    <a:pt x="4" y="1744"/>
                  </a:lnTo>
                  <a:lnTo>
                    <a:pt x="0" y="1744"/>
                  </a:lnTo>
                  <a:close/>
                  <a:moveTo>
                    <a:pt x="0" y="1641"/>
                  </a:moveTo>
                  <a:lnTo>
                    <a:pt x="0" y="1637"/>
                  </a:lnTo>
                  <a:lnTo>
                    <a:pt x="2" y="1631"/>
                  </a:lnTo>
                  <a:lnTo>
                    <a:pt x="7" y="1625"/>
                  </a:lnTo>
                  <a:lnTo>
                    <a:pt x="14" y="1618"/>
                  </a:lnTo>
                  <a:lnTo>
                    <a:pt x="22" y="1611"/>
                  </a:lnTo>
                  <a:lnTo>
                    <a:pt x="34" y="1604"/>
                  </a:lnTo>
                  <a:lnTo>
                    <a:pt x="44" y="1599"/>
                  </a:lnTo>
                  <a:lnTo>
                    <a:pt x="48" y="1598"/>
                  </a:lnTo>
                  <a:lnTo>
                    <a:pt x="52" y="1598"/>
                  </a:lnTo>
                  <a:lnTo>
                    <a:pt x="54" y="1598"/>
                  </a:lnTo>
                  <a:lnTo>
                    <a:pt x="57" y="1600"/>
                  </a:lnTo>
                  <a:lnTo>
                    <a:pt x="58" y="1603"/>
                  </a:lnTo>
                  <a:lnTo>
                    <a:pt x="57" y="1605"/>
                  </a:lnTo>
                  <a:lnTo>
                    <a:pt x="56" y="1610"/>
                  </a:lnTo>
                  <a:lnTo>
                    <a:pt x="53" y="1613"/>
                  </a:lnTo>
                  <a:lnTo>
                    <a:pt x="45" y="1622"/>
                  </a:lnTo>
                  <a:lnTo>
                    <a:pt x="34" y="1631"/>
                  </a:lnTo>
                  <a:lnTo>
                    <a:pt x="23" y="1638"/>
                  </a:lnTo>
                  <a:lnTo>
                    <a:pt x="13" y="1643"/>
                  </a:lnTo>
                  <a:lnTo>
                    <a:pt x="8" y="1644"/>
                  </a:lnTo>
                  <a:lnTo>
                    <a:pt x="4" y="1644"/>
                  </a:lnTo>
                  <a:lnTo>
                    <a:pt x="2" y="1643"/>
                  </a:lnTo>
                  <a:lnTo>
                    <a:pt x="0" y="1642"/>
                  </a:lnTo>
                  <a:lnTo>
                    <a:pt x="0" y="1642"/>
                  </a:lnTo>
                  <a:lnTo>
                    <a:pt x="0" y="1641"/>
                  </a:lnTo>
                  <a:close/>
                  <a:moveTo>
                    <a:pt x="0" y="1556"/>
                  </a:moveTo>
                  <a:lnTo>
                    <a:pt x="0" y="1550"/>
                  </a:lnTo>
                  <a:lnTo>
                    <a:pt x="1" y="1553"/>
                  </a:lnTo>
                  <a:lnTo>
                    <a:pt x="0" y="1556"/>
                  </a:lnTo>
                  <a:close/>
                  <a:moveTo>
                    <a:pt x="0" y="1478"/>
                  </a:moveTo>
                  <a:lnTo>
                    <a:pt x="0" y="1447"/>
                  </a:lnTo>
                  <a:lnTo>
                    <a:pt x="12" y="1441"/>
                  </a:lnTo>
                  <a:lnTo>
                    <a:pt x="21" y="1437"/>
                  </a:lnTo>
                  <a:lnTo>
                    <a:pt x="26" y="1436"/>
                  </a:lnTo>
                  <a:lnTo>
                    <a:pt x="28" y="1436"/>
                  </a:lnTo>
                  <a:lnTo>
                    <a:pt x="32" y="1437"/>
                  </a:lnTo>
                  <a:lnTo>
                    <a:pt x="33" y="1439"/>
                  </a:lnTo>
                  <a:lnTo>
                    <a:pt x="34" y="1441"/>
                  </a:lnTo>
                  <a:lnTo>
                    <a:pt x="33" y="1445"/>
                  </a:lnTo>
                  <a:lnTo>
                    <a:pt x="32" y="1448"/>
                  </a:lnTo>
                  <a:lnTo>
                    <a:pt x="28" y="1453"/>
                  </a:lnTo>
                  <a:lnTo>
                    <a:pt x="20" y="1462"/>
                  </a:lnTo>
                  <a:lnTo>
                    <a:pt x="7" y="1473"/>
                  </a:lnTo>
                  <a:lnTo>
                    <a:pt x="3" y="1475"/>
                  </a:lnTo>
                  <a:lnTo>
                    <a:pt x="0" y="1478"/>
                  </a:lnTo>
                  <a:close/>
                  <a:moveTo>
                    <a:pt x="0" y="1316"/>
                  </a:moveTo>
                  <a:lnTo>
                    <a:pt x="0" y="1286"/>
                  </a:lnTo>
                  <a:lnTo>
                    <a:pt x="3" y="1284"/>
                  </a:lnTo>
                  <a:lnTo>
                    <a:pt x="7" y="1282"/>
                  </a:lnTo>
                  <a:lnTo>
                    <a:pt x="22" y="1272"/>
                  </a:lnTo>
                  <a:lnTo>
                    <a:pt x="35" y="1266"/>
                  </a:lnTo>
                  <a:lnTo>
                    <a:pt x="41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2" y="1266"/>
                  </a:lnTo>
                  <a:lnTo>
                    <a:pt x="52" y="1269"/>
                  </a:lnTo>
                  <a:lnTo>
                    <a:pt x="51" y="1272"/>
                  </a:lnTo>
                  <a:lnTo>
                    <a:pt x="48" y="1277"/>
                  </a:lnTo>
                  <a:lnTo>
                    <a:pt x="45" y="1282"/>
                  </a:lnTo>
                  <a:lnTo>
                    <a:pt x="35" y="1292"/>
                  </a:lnTo>
                  <a:lnTo>
                    <a:pt x="21" y="1303"/>
                  </a:lnTo>
                  <a:lnTo>
                    <a:pt x="10" y="1310"/>
                  </a:lnTo>
                  <a:lnTo>
                    <a:pt x="0" y="1316"/>
                  </a:lnTo>
                  <a:close/>
                  <a:moveTo>
                    <a:pt x="0" y="1245"/>
                  </a:moveTo>
                  <a:lnTo>
                    <a:pt x="0" y="1215"/>
                  </a:lnTo>
                  <a:lnTo>
                    <a:pt x="8" y="1212"/>
                  </a:lnTo>
                  <a:lnTo>
                    <a:pt x="15" y="1209"/>
                  </a:lnTo>
                  <a:lnTo>
                    <a:pt x="19" y="1209"/>
                  </a:lnTo>
                  <a:lnTo>
                    <a:pt x="21" y="1209"/>
                  </a:lnTo>
                  <a:lnTo>
                    <a:pt x="23" y="1210"/>
                  </a:lnTo>
                  <a:lnTo>
                    <a:pt x="25" y="1212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2" y="1221"/>
                  </a:lnTo>
                  <a:lnTo>
                    <a:pt x="20" y="1225"/>
                  </a:lnTo>
                  <a:lnTo>
                    <a:pt x="12" y="1234"/>
                  </a:lnTo>
                  <a:lnTo>
                    <a:pt x="0" y="1245"/>
                  </a:lnTo>
                  <a:close/>
                  <a:moveTo>
                    <a:pt x="0" y="1168"/>
                  </a:moveTo>
                  <a:lnTo>
                    <a:pt x="0" y="1155"/>
                  </a:lnTo>
                  <a:lnTo>
                    <a:pt x="2" y="1156"/>
                  </a:lnTo>
                  <a:lnTo>
                    <a:pt x="3" y="1157"/>
                  </a:lnTo>
                  <a:lnTo>
                    <a:pt x="3" y="1159"/>
                  </a:lnTo>
                  <a:lnTo>
                    <a:pt x="3" y="1162"/>
                  </a:lnTo>
                  <a:lnTo>
                    <a:pt x="2" y="1164"/>
                  </a:lnTo>
                  <a:lnTo>
                    <a:pt x="0" y="1168"/>
                  </a:lnTo>
                  <a:close/>
                  <a:moveTo>
                    <a:pt x="0" y="821"/>
                  </a:moveTo>
                  <a:lnTo>
                    <a:pt x="0" y="808"/>
                  </a:lnTo>
                  <a:lnTo>
                    <a:pt x="2" y="809"/>
                  </a:lnTo>
                  <a:lnTo>
                    <a:pt x="4" y="810"/>
                  </a:lnTo>
                  <a:lnTo>
                    <a:pt x="4" y="811"/>
                  </a:lnTo>
                  <a:lnTo>
                    <a:pt x="4" y="814"/>
                  </a:lnTo>
                  <a:lnTo>
                    <a:pt x="2" y="817"/>
                  </a:lnTo>
                  <a:lnTo>
                    <a:pt x="0" y="821"/>
                  </a:lnTo>
                  <a:close/>
                  <a:moveTo>
                    <a:pt x="0" y="779"/>
                  </a:moveTo>
                  <a:lnTo>
                    <a:pt x="0" y="753"/>
                  </a:lnTo>
                  <a:lnTo>
                    <a:pt x="10" y="748"/>
                  </a:lnTo>
                  <a:lnTo>
                    <a:pt x="19" y="746"/>
                  </a:lnTo>
                  <a:lnTo>
                    <a:pt x="25" y="746"/>
                  </a:lnTo>
                  <a:lnTo>
                    <a:pt x="27" y="747"/>
                  </a:lnTo>
                  <a:lnTo>
                    <a:pt x="28" y="749"/>
                  </a:lnTo>
                  <a:lnTo>
                    <a:pt x="27" y="752"/>
                  </a:lnTo>
                  <a:lnTo>
                    <a:pt x="25" y="755"/>
                  </a:lnTo>
                  <a:lnTo>
                    <a:pt x="21" y="760"/>
                  </a:lnTo>
                  <a:lnTo>
                    <a:pt x="13" y="768"/>
                  </a:lnTo>
                  <a:lnTo>
                    <a:pt x="0" y="779"/>
                  </a:lnTo>
                  <a:close/>
                  <a:moveTo>
                    <a:pt x="0" y="735"/>
                  </a:moveTo>
                  <a:lnTo>
                    <a:pt x="0" y="704"/>
                  </a:lnTo>
                  <a:lnTo>
                    <a:pt x="20" y="694"/>
                  </a:lnTo>
                  <a:lnTo>
                    <a:pt x="38" y="685"/>
                  </a:lnTo>
                  <a:lnTo>
                    <a:pt x="45" y="683"/>
                  </a:lnTo>
                  <a:lnTo>
                    <a:pt x="51" y="682"/>
                  </a:lnTo>
                  <a:lnTo>
                    <a:pt x="56" y="682"/>
                  </a:lnTo>
                  <a:lnTo>
                    <a:pt x="57" y="683"/>
                  </a:lnTo>
                  <a:lnTo>
                    <a:pt x="58" y="686"/>
                  </a:lnTo>
                  <a:lnTo>
                    <a:pt x="56" y="690"/>
                  </a:lnTo>
                  <a:lnTo>
                    <a:pt x="51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6" y="732"/>
                  </a:lnTo>
                  <a:lnTo>
                    <a:pt x="3" y="734"/>
                  </a:lnTo>
                  <a:lnTo>
                    <a:pt x="0" y="735"/>
                  </a:lnTo>
                  <a:close/>
                  <a:moveTo>
                    <a:pt x="0" y="689"/>
                  </a:moveTo>
                  <a:lnTo>
                    <a:pt x="0" y="664"/>
                  </a:lnTo>
                  <a:lnTo>
                    <a:pt x="13" y="654"/>
                  </a:lnTo>
                  <a:lnTo>
                    <a:pt x="27" y="645"/>
                  </a:lnTo>
                  <a:lnTo>
                    <a:pt x="51" y="631"/>
                  </a:lnTo>
                  <a:lnTo>
                    <a:pt x="71" y="621"/>
                  </a:lnTo>
                  <a:lnTo>
                    <a:pt x="81" y="618"/>
                  </a:lnTo>
                  <a:lnTo>
                    <a:pt x="86" y="616"/>
                  </a:lnTo>
                  <a:lnTo>
                    <a:pt x="91" y="616"/>
                  </a:lnTo>
                  <a:lnTo>
                    <a:pt x="95" y="618"/>
                  </a:lnTo>
                  <a:lnTo>
                    <a:pt x="95" y="620"/>
                  </a:lnTo>
                  <a:lnTo>
                    <a:pt x="92" y="625"/>
                  </a:lnTo>
                  <a:lnTo>
                    <a:pt x="88" y="631"/>
                  </a:lnTo>
                  <a:lnTo>
                    <a:pt x="82" y="637"/>
                  </a:lnTo>
                  <a:lnTo>
                    <a:pt x="64" y="651"/>
                  </a:lnTo>
                  <a:lnTo>
                    <a:pt x="40" y="667"/>
                  </a:lnTo>
                  <a:lnTo>
                    <a:pt x="29" y="673"/>
                  </a:lnTo>
                  <a:lnTo>
                    <a:pt x="19" y="679"/>
                  </a:lnTo>
                  <a:lnTo>
                    <a:pt x="9" y="685"/>
                  </a:lnTo>
                  <a:lnTo>
                    <a:pt x="0" y="689"/>
                  </a:lnTo>
                  <a:close/>
                  <a:moveTo>
                    <a:pt x="0" y="610"/>
                  </a:moveTo>
                  <a:lnTo>
                    <a:pt x="0" y="590"/>
                  </a:lnTo>
                  <a:lnTo>
                    <a:pt x="6" y="588"/>
                  </a:lnTo>
                  <a:lnTo>
                    <a:pt x="12" y="587"/>
                  </a:lnTo>
                  <a:lnTo>
                    <a:pt x="15" y="587"/>
                  </a:lnTo>
                  <a:lnTo>
                    <a:pt x="18" y="588"/>
                  </a:lnTo>
                  <a:lnTo>
                    <a:pt x="18" y="591"/>
                  </a:lnTo>
                  <a:lnTo>
                    <a:pt x="14" y="596"/>
                  </a:lnTo>
                  <a:lnTo>
                    <a:pt x="8" y="602"/>
                  </a:lnTo>
                  <a:lnTo>
                    <a:pt x="0" y="610"/>
                  </a:lnTo>
                  <a:close/>
                  <a:moveTo>
                    <a:pt x="0" y="577"/>
                  </a:moveTo>
                  <a:lnTo>
                    <a:pt x="0" y="547"/>
                  </a:lnTo>
                  <a:lnTo>
                    <a:pt x="25" y="533"/>
                  </a:lnTo>
                  <a:lnTo>
                    <a:pt x="46" y="524"/>
                  </a:lnTo>
                  <a:lnTo>
                    <a:pt x="54" y="520"/>
                  </a:lnTo>
                  <a:lnTo>
                    <a:pt x="61" y="518"/>
                  </a:lnTo>
                  <a:lnTo>
                    <a:pt x="66" y="518"/>
                  </a:lnTo>
                  <a:lnTo>
                    <a:pt x="69" y="519"/>
                  </a:lnTo>
                  <a:lnTo>
                    <a:pt x="69" y="523"/>
                  </a:lnTo>
                  <a:lnTo>
                    <a:pt x="66" y="526"/>
                  </a:lnTo>
                  <a:lnTo>
                    <a:pt x="61" y="532"/>
                  </a:lnTo>
                  <a:lnTo>
                    <a:pt x="54" y="538"/>
                  </a:lnTo>
                  <a:lnTo>
                    <a:pt x="34" y="553"/>
                  </a:lnTo>
                  <a:lnTo>
                    <a:pt x="9" y="571"/>
                  </a:lnTo>
                  <a:lnTo>
                    <a:pt x="4" y="574"/>
                  </a:lnTo>
                  <a:lnTo>
                    <a:pt x="0" y="577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9" y="511"/>
                  </a:lnTo>
                  <a:lnTo>
                    <a:pt x="22" y="501"/>
                  </a:lnTo>
                  <a:lnTo>
                    <a:pt x="37" y="490"/>
                  </a:lnTo>
                  <a:lnTo>
                    <a:pt x="53" y="480"/>
                  </a:lnTo>
                  <a:lnTo>
                    <a:pt x="81" y="464"/>
                  </a:lnTo>
                  <a:lnTo>
                    <a:pt x="104" y="454"/>
                  </a:lnTo>
                  <a:lnTo>
                    <a:pt x="113" y="450"/>
                  </a:lnTo>
                  <a:lnTo>
                    <a:pt x="121" y="448"/>
                  </a:lnTo>
                  <a:lnTo>
                    <a:pt x="126" y="448"/>
                  </a:lnTo>
                  <a:lnTo>
                    <a:pt x="128" y="449"/>
                  </a:lnTo>
                  <a:lnTo>
                    <a:pt x="128" y="451"/>
                  </a:lnTo>
                  <a:lnTo>
                    <a:pt x="126" y="456"/>
                  </a:lnTo>
                  <a:lnTo>
                    <a:pt x="121" y="462"/>
                  </a:lnTo>
                  <a:lnTo>
                    <a:pt x="113" y="468"/>
                  </a:lnTo>
                  <a:lnTo>
                    <a:pt x="92" y="483"/>
                  </a:lnTo>
                  <a:lnTo>
                    <a:pt x="66" y="501"/>
                  </a:lnTo>
                  <a:lnTo>
                    <a:pt x="46" y="513"/>
                  </a:lnTo>
                  <a:lnTo>
                    <a:pt x="27" y="523"/>
                  </a:lnTo>
                  <a:lnTo>
                    <a:pt x="12" y="530"/>
                  </a:lnTo>
                  <a:lnTo>
                    <a:pt x="0" y="534"/>
                  </a:lnTo>
                  <a:close/>
                  <a:moveTo>
                    <a:pt x="0" y="504"/>
                  </a:moveTo>
                  <a:lnTo>
                    <a:pt x="0" y="489"/>
                  </a:lnTo>
                  <a:lnTo>
                    <a:pt x="6" y="489"/>
                  </a:lnTo>
                  <a:lnTo>
                    <a:pt x="8" y="490"/>
                  </a:lnTo>
                  <a:lnTo>
                    <a:pt x="8" y="492"/>
                  </a:lnTo>
                  <a:lnTo>
                    <a:pt x="7" y="495"/>
                  </a:lnTo>
                  <a:lnTo>
                    <a:pt x="4" y="499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50"/>
                  </a:lnTo>
                  <a:lnTo>
                    <a:pt x="27" y="435"/>
                  </a:lnTo>
                  <a:lnTo>
                    <a:pt x="51" y="423"/>
                  </a:lnTo>
                  <a:lnTo>
                    <a:pt x="60" y="419"/>
                  </a:lnTo>
                  <a:lnTo>
                    <a:pt x="67" y="417"/>
                  </a:lnTo>
                  <a:lnTo>
                    <a:pt x="73" y="417"/>
                  </a:lnTo>
                  <a:lnTo>
                    <a:pt x="76" y="418"/>
                  </a:lnTo>
                  <a:lnTo>
                    <a:pt x="76" y="420"/>
                  </a:lnTo>
                  <a:lnTo>
                    <a:pt x="72" y="425"/>
                  </a:lnTo>
                  <a:lnTo>
                    <a:pt x="66" y="431"/>
                  </a:lnTo>
                  <a:lnTo>
                    <a:pt x="59" y="437"/>
                  </a:lnTo>
                  <a:lnTo>
                    <a:pt x="38" y="454"/>
                  </a:lnTo>
                  <a:lnTo>
                    <a:pt x="10" y="471"/>
                  </a:lnTo>
                  <a:lnTo>
                    <a:pt x="6" y="475"/>
                  </a:lnTo>
                  <a:lnTo>
                    <a:pt x="0" y="479"/>
                  </a:lnTo>
                  <a:close/>
                  <a:moveTo>
                    <a:pt x="0" y="418"/>
                  </a:moveTo>
                  <a:lnTo>
                    <a:pt x="0" y="397"/>
                  </a:lnTo>
                  <a:lnTo>
                    <a:pt x="12" y="392"/>
                  </a:lnTo>
                  <a:lnTo>
                    <a:pt x="21" y="388"/>
                  </a:lnTo>
                  <a:lnTo>
                    <a:pt x="28" y="387"/>
                  </a:lnTo>
                  <a:lnTo>
                    <a:pt x="32" y="387"/>
                  </a:lnTo>
                  <a:lnTo>
                    <a:pt x="32" y="389"/>
                  </a:lnTo>
                  <a:lnTo>
                    <a:pt x="31" y="392"/>
                  </a:lnTo>
                  <a:lnTo>
                    <a:pt x="28" y="395"/>
                  </a:lnTo>
                  <a:lnTo>
                    <a:pt x="25" y="399"/>
                  </a:lnTo>
                  <a:lnTo>
                    <a:pt x="14" y="407"/>
                  </a:lnTo>
                  <a:lnTo>
                    <a:pt x="0" y="418"/>
                  </a:lnTo>
                  <a:close/>
                  <a:moveTo>
                    <a:pt x="0" y="392"/>
                  </a:moveTo>
                  <a:lnTo>
                    <a:pt x="0" y="369"/>
                  </a:lnTo>
                  <a:lnTo>
                    <a:pt x="15" y="359"/>
                  </a:lnTo>
                  <a:lnTo>
                    <a:pt x="32" y="348"/>
                  </a:lnTo>
                  <a:lnTo>
                    <a:pt x="61" y="331"/>
                  </a:lnTo>
                  <a:lnTo>
                    <a:pt x="88" y="318"/>
                  </a:lnTo>
                  <a:lnTo>
                    <a:pt x="98" y="313"/>
                  </a:lnTo>
                  <a:lnTo>
                    <a:pt x="105" y="311"/>
                  </a:lnTo>
                  <a:lnTo>
                    <a:pt x="111" y="310"/>
                  </a:lnTo>
                  <a:lnTo>
                    <a:pt x="114" y="311"/>
                  </a:lnTo>
                  <a:lnTo>
                    <a:pt x="114" y="315"/>
                  </a:lnTo>
                  <a:lnTo>
                    <a:pt x="110" y="318"/>
                  </a:lnTo>
                  <a:lnTo>
                    <a:pt x="104" y="324"/>
                  </a:lnTo>
                  <a:lnTo>
                    <a:pt x="96" y="331"/>
                  </a:lnTo>
                  <a:lnTo>
                    <a:pt x="73" y="348"/>
                  </a:lnTo>
                  <a:lnTo>
                    <a:pt x="44" y="367"/>
                  </a:lnTo>
                  <a:lnTo>
                    <a:pt x="32" y="374"/>
                  </a:lnTo>
                  <a:lnTo>
                    <a:pt x="20" y="380"/>
                  </a:lnTo>
                  <a:lnTo>
                    <a:pt x="9" y="386"/>
                  </a:lnTo>
                  <a:lnTo>
                    <a:pt x="0" y="392"/>
                  </a:lnTo>
                  <a:close/>
                  <a:moveTo>
                    <a:pt x="0" y="344"/>
                  </a:moveTo>
                  <a:lnTo>
                    <a:pt x="0" y="319"/>
                  </a:lnTo>
                  <a:lnTo>
                    <a:pt x="2" y="318"/>
                  </a:lnTo>
                  <a:lnTo>
                    <a:pt x="33" y="300"/>
                  </a:lnTo>
                  <a:lnTo>
                    <a:pt x="60" y="287"/>
                  </a:lnTo>
                  <a:lnTo>
                    <a:pt x="70" y="283"/>
                  </a:lnTo>
                  <a:lnTo>
                    <a:pt x="78" y="280"/>
                  </a:lnTo>
                  <a:lnTo>
                    <a:pt x="84" y="279"/>
                  </a:lnTo>
                  <a:lnTo>
                    <a:pt x="86" y="279"/>
                  </a:lnTo>
                  <a:lnTo>
                    <a:pt x="86" y="283"/>
                  </a:lnTo>
                  <a:lnTo>
                    <a:pt x="83" y="286"/>
                  </a:lnTo>
                  <a:lnTo>
                    <a:pt x="77" y="292"/>
                  </a:lnTo>
                  <a:lnTo>
                    <a:pt x="67" y="299"/>
                  </a:lnTo>
                  <a:lnTo>
                    <a:pt x="44" y="317"/>
                  </a:lnTo>
                  <a:lnTo>
                    <a:pt x="13" y="336"/>
                  </a:lnTo>
                  <a:lnTo>
                    <a:pt x="7" y="341"/>
                  </a:lnTo>
                  <a:lnTo>
                    <a:pt x="0" y="344"/>
                  </a:lnTo>
                  <a:close/>
                  <a:moveTo>
                    <a:pt x="0" y="299"/>
                  </a:moveTo>
                  <a:lnTo>
                    <a:pt x="0" y="277"/>
                  </a:lnTo>
                  <a:lnTo>
                    <a:pt x="26" y="262"/>
                  </a:lnTo>
                  <a:lnTo>
                    <a:pt x="47" y="253"/>
                  </a:lnTo>
                  <a:lnTo>
                    <a:pt x="56" y="249"/>
                  </a:lnTo>
                  <a:lnTo>
                    <a:pt x="61" y="247"/>
                  </a:lnTo>
                  <a:lnTo>
                    <a:pt x="66" y="246"/>
                  </a:lnTo>
                  <a:lnTo>
                    <a:pt x="69" y="247"/>
                  </a:lnTo>
                  <a:lnTo>
                    <a:pt x="67" y="249"/>
                  </a:lnTo>
                  <a:lnTo>
                    <a:pt x="65" y="253"/>
                  </a:lnTo>
                  <a:lnTo>
                    <a:pt x="59" y="259"/>
                  </a:lnTo>
                  <a:lnTo>
                    <a:pt x="51" y="266"/>
                  </a:lnTo>
                  <a:lnTo>
                    <a:pt x="28" y="281"/>
                  </a:lnTo>
                  <a:lnTo>
                    <a:pt x="0" y="299"/>
                  </a:lnTo>
                  <a:close/>
                  <a:moveTo>
                    <a:pt x="0" y="259"/>
                  </a:moveTo>
                  <a:lnTo>
                    <a:pt x="0" y="239"/>
                  </a:lnTo>
                  <a:lnTo>
                    <a:pt x="22" y="227"/>
                  </a:lnTo>
                  <a:lnTo>
                    <a:pt x="40" y="217"/>
                  </a:lnTo>
                  <a:lnTo>
                    <a:pt x="47" y="215"/>
                  </a:lnTo>
                  <a:lnTo>
                    <a:pt x="53" y="214"/>
                  </a:lnTo>
                  <a:lnTo>
                    <a:pt x="57" y="212"/>
                  </a:lnTo>
                  <a:lnTo>
                    <a:pt x="59" y="214"/>
                  </a:lnTo>
                  <a:lnTo>
                    <a:pt x="58" y="215"/>
                  </a:lnTo>
                  <a:lnTo>
                    <a:pt x="56" y="218"/>
                  </a:lnTo>
                  <a:lnTo>
                    <a:pt x="51" y="223"/>
                  </a:lnTo>
                  <a:lnTo>
                    <a:pt x="44" y="229"/>
                  </a:lnTo>
                  <a:lnTo>
                    <a:pt x="25" y="243"/>
                  </a:lnTo>
                  <a:lnTo>
                    <a:pt x="0" y="259"/>
                  </a:lnTo>
                  <a:close/>
                  <a:moveTo>
                    <a:pt x="0" y="233"/>
                  </a:moveTo>
                  <a:lnTo>
                    <a:pt x="0" y="227"/>
                  </a:lnTo>
                  <a:lnTo>
                    <a:pt x="10" y="217"/>
                  </a:lnTo>
                  <a:lnTo>
                    <a:pt x="28" y="204"/>
                  </a:lnTo>
                  <a:lnTo>
                    <a:pt x="52" y="189"/>
                  </a:lnTo>
                  <a:lnTo>
                    <a:pt x="81" y="171"/>
                  </a:lnTo>
                  <a:lnTo>
                    <a:pt x="115" y="152"/>
                  </a:lnTo>
                  <a:lnTo>
                    <a:pt x="145" y="136"/>
                  </a:lnTo>
                  <a:lnTo>
                    <a:pt x="157" y="132"/>
                  </a:lnTo>
                  <a:lnTo>
                    <a:pt x="165" y="128"/>
                  </a:lnTo>
                  <a:lnTo>
                    <a:pt x="171" y="127"/>
                  </a:lnTo>
                  <a:lnTo>
                    <a:pt x="174" y="128"/>
                  </a:lnTo>
                  <a:lnTo>
                    <a:pt x="173" y="130"/>
                  </a:lnTo>
                  <a:lnTo>
                    <a:pt x="170" y="135"/>
                  </a:lnTo>
                  <a:lnTo>
                    <a:pt x="161" y="141"/>
                  </a:lnTo>
                  <a:lnTo>
                    <a:pt x="152" y="148"/>
                  </a:lnTo>
                  <a:lnTo>
                    <a:pt x="124" y="166"/>
                  </a:lnTo>
                  <a:lnTo>
                    <a:pt x="90" y="187"/>
                  </a:lnTo>
                  <a:lnTo>
                    <a:pt x="59" y="205"/>
                  </a:lnTo>
                  <a:lnTo>
                    <a:pt x="33" y="218"/>
                  </a:lnTo>
                  <a:lnTo>
                    <a:pt x="12" y="228"/>
                  </a:lnTo>
                  <a:lnTo>
                    <a:pt x="0" y="233"/>
                  </a:lnTo>
                  <a:close/>
                  <a:moveTo>
                    <a:pt x="0" y="223"/>
                  </a:moveTo>
                  <a:lnTo>
                    <a:pt x="0" y="203"/>
                  </a:lnTo>
                  <a:lnTo>
                    <a:pt x="22" y="191"/>
                  </a:lnTo>
                  <a:lnTo>
                    <a:pt x="40" y="183"/>
                  </a:lnTo>
                  <a:lnTo>
                    <a:pt x="47" y="180"/>
                  </a:lnTo>
                  <a:lnTo>
                    <a:pt x="52" y="179"/>
                  </a:lnTo>
                  <a:lnTo>
                    <a:pt x="56" y="178"/>
                  </a:lnTo>
                  <a:lnTo>
                    <a:pt x="58" y="178"/>
                  </a:lnTo>
                  <a:lnTo>
                    <a:pt x="57" y="180"/>
                  </a:lnTo>
                  <a:lnTo>
                    <a:pt x="54" y="184"/>
                  </a:lnTo>
                  <a:lnTo>
                    <a:pt x="50" y="189"/>
                  </a:lnTo>
                  <a:lnTo>
                    <a:pt x="42" y="193"/>
                  </a:lnTo>
                  <a:lnTo>
                    <a:pt x="23" y="206"/>
                  </a:lnTo>
                  <a:lnTo>
                    <a:pt x="0" y="223"/>
                  </a:lnTo>
                  <a:close/>
                  <a:moveTo>
                    <a:pt x="0" y="198"/>
                  </a:moveTo>
                  <a:lnTo>
                    <a:pt x="0" y="193"/>
                  </a:lnTo>
                  <a:lnTo>
                    <a:pt x="6" y="189"/>
                  </a:lnTo>
                  <a:lnTo>
                    <a:pt x="15" y="180"/>
                  </a:lnTo>
                  <a:lnTo>
                    <a:pt x="8" y="185"/>
                  </a:lnTo>
                  <a:lnTo>
                    <a:pt x="0" y="190"/>
                  </a:lnTo>
                  <a:lnTo>
                    <a:pt x="0" y="171"/>
                  </a:lnTo>
                  <a:lnTo>
                    <a:pt x="25" y="158"/>
                  </a:lnTo>
                  <a:lnTo>
                    <a:pt x="45" y="148"/>
                  </a:lnTo>
                  <a:lnTo>
                    <a:pt x="53" y="145"/>
                  </a:lnTo>
                  <a:lnTo>
                    <a:pt x="59" y="142"/>
                  </a:lnTo>
                  <a:lnTo>
                    <a:pt x="63" y="142"/>
                  </a:lnTo>
                  <a:lnTo>
                    <a:pt x="65" y="142"/>
                  </a:lnTo>
                  <a:lnTo>
                    <a:pt x="64" y="145"/>
                  </a:lnTo>
                  <a:lnTo>
                    <a:pt x="61" y="147"/>
                  </a:lnTo>
                  <a:lnTo>
                    <a:pt x="57" y="152"/>
                  </a:lnTo>
                  <a:lnTo>
                    <a:pt x="50" y="157"/>
                  </a:lnTo>
                  <a:lnTo>
                    <a:pt x="66" y="147"/>
                  </a:lnTo>
                  <a:lnTo>
                    <a:pt x="85" y="135"/>
                  </a:lnTo>
                  <a:lnTo>
                    <a:pt x="121" y="115"/>
                  </a:lnTo>
                  <a:lnTo>
                    <a:pt x="151" y="101"/>
                  </a:lnTo>
                  <a:lnTo>
                    <a:pt x="162" y="95"/>
                  </a:lnTo>
                  <a:lnTo>
                    <a:pt x="172" y="91"/>
                  </a:lnTo>
                  <a:lnTo>
                    <a:pt x="178" y="90"/>
                  </a:lnTo>
                  <a:lnTo>
                    <a:pt x="181" y="90"/>
                  </a:lnTo>
                  <a:lnTo>
                    <a:pt x="180" y="92"/>
                  </a:lnTo>
                  <a:lnTo>
                    <a:pt x="178" y="96"/>
                  </a:lnTo>
                  <a:lnTo>
                    <a:pt x="172" y="100"/>
                  </a:lnTo>
                  <a:lnTo>
                    <a:pt x="166" y="105"/>
                  </a:lnTo>
                  <a:lnTo>
                    <a:pt x="174" y="101"/>
                  </a:lnTo>
                  <a:lnTo>
                    <a:pt x="183" y="95"/>
                  </a:lnTo>
                  <a:lnTo>
                    <a:pt x="192" y="89"/>
                  </a:lnTo>
                  <a:lnTo>
                    <a:pt x="202" y="84"/>
                  </a:lnTo>
                  <a:lnTo>
                    <a:pt x="239" y="64"/>
                  </a:lnTo>
                  <a:lnTo>
                    <a:pt x="268" y="48"/>
                  </a:lnTo>
                  <a:lnTo>
                    <a:pt x="281" y="44"/>
                  </a:lnTo>
                  <a:lnTo>
                    <a:pt x="291" y="40"/>
                  </a:lnTo>
                  <a:lnTo>
                    <a:pt x="297" y="39"/>
                  </a:lnTo>
                  <a:lnTo>
                    <a:pt x="300" y="39"/>
                  </a:lnTo>
                  <a:lnTo>
                    <a:pt x="299" y="41"/>
                  </a:lnTo>
                  <a:lnTo>
                    <a:pt x="297" y="45"/>
                  </a:lnTo>
                  <a:lnTo>
                    <a:pt x="291" y="48"/>
                  </a:lnTo>
                  <a:lnTo>
                    <a:pt x="285" y="54"/>
                  </a:lnTo>
                  <a:lnTo>
                    <a:pt x="293" y="50"/>
                  </a:lnTo>
                  <a:lnTo>
                    <a:pt x="301" y="44"/>
                  </a:lnTo>
                  <a:lnTo>
                    <a:pt x="311" y="39"/>
                  </a:lnTo>
                  <a:lnTo>
                    <a:pt x="320" y="33"/>
                  </a:lnTo>
                  <a:lnTo>
                    <a:pt x="338" y="24"/>
                  </a:lnTo>
                  <a:lnTo>
                    <a:pt x="355" y="14"/>
                  </a:lnTo>
                  <a:lnTo>
                    <a:pt x="372" y="7"/>
                  </a:lnTo>
                  <a:lnTo>
                    <a:pt x="386" y="0"/>
                  </a:lnTo>
                  <a:lnTo>
                    <a:pt x="386" y="35"/>
                  </a:lnTo>
                  <a:lnTo>
                    <a:pt x="372" y="40"/>
                  </a:lnTo>
                  <a:lnTo>
                    <a:pt x="362" y="44"/>
                  </a:lnTo>
                  <a:lnTo>
                    <a:pt x="355" y="46"/>
                  </a:lnTo>
                  <a:lnTo>
                    <a:pt x="351" y="45"/>
                  </a:lnTo>
                  <a:lnTo>
                    <a:pt x="351" y="43"/>
                  </a:lnTo>
                  <a:lnTo>
                    <a:pt x="355" y="39"/>
                  </a:lnTo>
                  <a:lnTo>
                    <a:pt x="361" y="34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51" y="39"/>
                  </a:lnTo>
                  <a:lnTo>
                    <a:pt x="341" y="44"/>
                  </a:lnTo>
                  <a:lnTo>
                    <a:pt x="331" y="50"/>
                  </a:lnTo>
                  <a:lnTo>
                    <a:pt x="293" y="70"/>
                  </a:lnTo>
                  <a:lnTo>
                    <a:pt x="262" y="85"/>
                  </a:lnTo>
                  <a:lnTo>
                    <a:pt x="250" y="90"/>
                  </a:lnTo>
                  <a:lnTo>
                    <a:pt x="241" y="94"/>
                  </a:lnTo>
                  <a:lnTo>
                    <a:pt x="235" y="96"/>
                  </a:lnTo>
                  <a:lnTo>
                    <a:pt x="231" y="95"/>
                  </a:lnTo>
                  <a:lnTo>
                    <a:pt x="231" y="92"/>
                  </a:lnTo>
                  <a:lnTo>
                    <a:pt x="235" y="89"/>
                  </a:lnTo>
                  <a:lnTo>
                    <a:pt x="241" y="84"/>
                  </a:lnTo>
                  <a:lnTo>
                    <a:pt x="249" y="78"/>
                  </a:lnTo>
                  <a:lnTo>
                    <a:pt x="240" y="83"/>
                  </a:lnTo>
                  <a:lnTo>
                    <a:pt x="231" y="89"/>
                  </a:lnTo>
                  <a:lnTo>
                    <a:pt x="222" y="95"/>
                  </a:lnTo>
                  <a:lnTo>
                    <a:pt x="211" y="100"/>
                  </a:lnTo>
                  <a:lnTo>
                    <a:pt x="174" y="120"/>
                  </a:lnTo>
                  <a:lnTo>
                    <a:pt x="145" y="135"/>
                  </a:lnTo>
                  <a:lnTo>
                    <a:pt x="133" y="141"/>
                  </a:lnTo>
                  <a:lnTo>
                    <a:pt x="123" y="145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7" y="140"/>
                  </a:lnTo>
                  <a:lnTo>
                    <a:pt x="123" y="134"/>
                  </a:lnTo>
                  <a:lnTo>
                    <a:pt x="132" y="128"/>
                  </a:lnTo>
                  <a:lnTo>
                    <a:pt x="123" y="134"/>
                  </a:lnTo>
                  <a:lnTo>
                    <a:pt x="114" y="140"/>
                  </a:lnTo>
                  <a:lnTo>
                    <a:pt x="104" y="145"/>
                  </a:lnTo>
                  <a:lnTo>
                    <a:pt x="94" y="151"/>
                  </a:lnTo>
                  <a:lnTo>
                    <a:pt x="61" y="170"/>
                  </a:lnTo>
                  <a:lnTo>
                    <a:pt x="33" y="185"/>
                  </a:lnTo>
                  <a:lnTo>
                    <a:pt x="12" y="195"/>
                  </a:lnTo>
                  <a:lnTo>
                    <a:pt x="0" y="198"/>
                  </a:lnTo>
                  <a:close/>
                  <a:moveTo>
                    <a:pt x="386" y="37"/>
                  </a:moveTo>
                  <a:lnTo>
                    <a:pt x="386" y="54"/>
                  </a:lnTo>
                  <a:lnTo>
                    <a:pt x="373" y="62"/>
                  </a:lnTo>
                  <a:lnTo>
                    <a:pt x="360" y="70"/>
                  </a:lnTo>
                  <a:lnTo>
                    <a:pt x="344" y="79"/>
                  </a:lnTo>
                  <a:lnTo>
                    <a:pt x="328" y="89"/>
                  </a:lnTo>
                  <a:lnTo>
                    <a:pt x="292" y="108"/>
                  </a:lnTo>
                  <a:lnTo>
                    <a:pt x="262" y="122"/>
                  </a:lnTo>
                  <a:lnTo>
                    <a:pt x="250" y="128"/>
                  </a:lnTo>
                  <a:lnTo>
                    <a:pt x="241" y="130"/>
                  </a:lnTo>
                  <a:lnTo>
                    <a:pt x="234" y="133"/>
                  </a:lnTo>
                  <a:lnTo>
                    <a:pt x="231" y="132"/>
                  </a:lnTo>
                  <a:lnTo>
                    <a:pt x="233" y="129"/>
                  </a:lnTo>
                  <a:lnTo>
                    <a:pt x="236" y="124"/>
                  </a:lnTo>
                  <a:lnTo>
                    <a:pt x="243" y="117"/>
                  </a:lnTo>
                  <a:lnTo>
                    <a:pt x="254" y="110"/>
                  </a:lnTo>
                  <a:lnTo>
                    <a:pt x="282" y="91"/>
                  </a:lnTo>
                  <a:lnTo>
                    <a:pt x="317" y="71"/>
                  </a:lnTo>
                  <a:lnTo>
                    <a:pt x="336" y="60"/>
                  </a:lnTo>
                  <a:lnTo>
                    <a:pt x="354" y="51"/>
                  </a:lnTo>
                  <a:lnTo>
                    <a:pt x="370" y="43"/>
                  </a:lnTo>
                  <a:lnTo>
                    <a:pt x="386" y="37"/>
                  </a:lnTo>
                  <a:close/>
                  <a:moveTo>
                    <a:pt x="386" y="54"/>
                  </a:moveTo>
                  <a:lnTo>
                    <a:pt x="386" y="73"/>
                  </a:lnTo>
                  <a:lnTo>
                    <a:pt x="373" y="79"/>
                  </a:lnTo>
                  <a:lnTo>
                    <a:pt x="362" y="83"/>
                  </a:lnTo>
                  <a:lnTo>
                    <a:pt x="355" y="84"/>
                  </a:lnTo>
                  <a:lnTo>
                    <a:pt x="351" y="83"/>
                  </a:lnTo>
                  <a:lnTo>
                    <a:pt x="351" y="82"/>
                  </a:lnTo>
                  <a:lnTo>
                    <a:pt x="353" y="79"/>
                  </a:lnTo>
                  <a:lnTo>
                    <a:pt x="356" y="77"/>
                  </a:lnTo>
                  <a:lnTo>
                    <a:pt x="360" y="73"/>
                  </a:lnTo>
                  <a:lnTo>
                    <a:pt x="370" y="64"/>
                  </a:lnTo>
                  <a:lnTo>
                    <a:pt x="386" y="54"/>
                  </a:lnTo>
                  <a:close/>
                  <a:moveTo>
                    <a:pt x="386" y="76"/>
                  </a:moveTo>
                  <a:lnTo>
                    <a:pt x="386" y="95"/>
                  </a:lnTo>
                  <a:lnTo>
                    <a:pt x="374" y="102"/>
                  </a:lnTo>
                  <a:lnTo>
                    <a:pt x="362" y="110"/>
                  </a:lnTo>
                  <a:lnTo>
                    <a:pt x="348" y="119"/>
                  </a:lnTo>
                  <a:lnTo>
                    <a:pt x="334" y="126"/>
                  </a:lnTo>
                  <a:lnTo>
                    <a:pt x="299" y="145"/>
                  </a:lnTo>
                  <a:lnTo>
                    <a:pt x="269" y="159"/>
                  </a:lnTo>
                  <a:lnTo>
                    <a:pt x="259" y="164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0" y="167"/>
                  </a:lnTo>
                  <a:lnTo>
                    <a:pt x="241" y="165"/>
                  </a:lnTo>
                  <a:lnTo>
                    <a:pt x="244" y="160"/>
                  </a:lnTo>
                  <a:lnTo>
                    <a:pt x="252" y="153"/>
                  </a:lnTo>
                  <a:lnTo>
                    <a:pt x="262" y="146"/>
                  </a:lnTo>
                  <a:lnTo>
                    <a:pt x="288" y="128"/>
                  </a:lnTo>
                  <a:lnTo>
                    <a:pt x="323" y="108"/>
                  </a:lnTo>
                  <a:lnTo>
                    <a:pt x="339" y="98"/>
                  </a:lnTo>
                  <a:lnTo>
                    <a:pt x="356" y="90"/>
                  </a:lnTo>
                  <a:lnTo>
                    <a:pt x="372" y="82"/>
                  </a:lnTo>
                  <a:lnTo>
                    <a:pt x="386" y="76"/>
                  </a:lnTo>
                  <a:close/>
                  <a:moveTo>
                    <a:pt x="386" y="97"/>
                  </a:moveTo>
                  <a:lnTo>
                    <a:pt x="386" y="115"/>
                  </a:lnTo>
                  <a:lnTo>
                    <a:pt x="376" y="119"/>
                  </a:lnTo>
                  <a:lnTo>
                    <a:pt x="369" y="121"/>
                  </a:lnTo>
                  <a:lnTo>
                    <a:pt x="363" y="121"/>
                  </a:lnTo>
                  <a:lnTo>
                    <a:pt x="361" y="120"/>
                  </a:lnTo>
                  <a:lnTo>
                    <a:pt x="362" y="117"/>
                  </a:lnTo>
                  <a:lnTo>
                    <a:pt x="367" y="111"/>
                  </a:lnTo>
                  <a:lnTo>
                    <a:pt x="374" y="105"/>
                  </a:lnTo>
                  <a:lnTo>
                    <a:pt x="386" y="97"/>
                  </a:lnTo>
                  <a:close/>
                  <a:moveTo>
                    <a:pt x="386" y="119"/>
                  </a:moveTo>
                  <a:lnTo>
                    <a:pt x="386" y="142"/>
                  </a:lnTo>
                  <a:lnTo>
                    <a:pt x="378" y="147"/>
                  </a:lnTo>
                  <a:lnTo>
                    <a:pt x="368" y="152"/>
                  </a:lnTo>
                  <a:lnTo>
                    <a:pt x="360" y="158"/>
                  </a:lnTo>
                  <a:lnTo>
                    <a:pt x="350" y="164"/>
                  </a:lnTo>
                  <a:lnTo>
                    <a:pt x="316" y="182"/>
                  </a:lnTo>
                  <a:lnTo>
                    <a:pt x="287" y="195"/>
                  </a:lnTo>
                  <a:lnTo>
                    <a:pt x="277" y="199"/>
                  </a:lnTo>
                  <a:lnTo>
                    <a:pt x="267" y="202"/>
                  </a:lnTo>
                  <a:lnTo>
                    <a:pt x="261" y="203"/>
                  </a:lnTo>
                  <a:lnTo>
                    <a:pt x="258" y="203"/>
                  </a:lnTo>
                  <a:lnTo>
                    <a:pt x="259" y="199"/>
                  </a:lnTo>
                  <a:lnTo>
                    <a:pt x="262" y="195"/>
                  </a:lnTo>
                  <a:lnTo>
                    <a:pt x="269" y="189"/>
                  </a:lnTo>
                  <a:lnTo>
                    <a:pt x="279" y="180"/>
                  </a:lnTo>
                  <a:lnTo>
                    <a:pt x="305" y="164"/>
                  </a:lnTo>
                  <a:lnTo>
                    <a:pt x="337" y="144"/>
                  </a:lnTo>
                  <a:lnTo>
                    <a:pt x="350" y="136"/>
                  </a:lnTo>
                  <a:lnTo>
                    <a:pt x="362" y="130"/>
                  </a:lnTo>
                  <a:lnTo>
                    <a:pt x="374" y="124"/>
                  </a:lnTo>
                  <a:lnTo>
                    <a:pt x="386" y="119"/>
                  </a:lnTo>
                  <a:close/>
                  <a:moveTo>
                    <a:pt x="386" y="148"/>
                  </a:moveTo>
                  <a:lnTo>
                    <a:pt x="386" y="158"/>
                  </a:lnTo>
                  <a:lnTo>
                    <a:pt x="382" y="158"/>
                  </a:lnTo>
                  <a:lnTo>
                    <a:pt x="380" y="157"/>
                  </a:lnTo>
                  <a:lnTo>
                    <a:pt x="380" y="155"/>
                  </a:lnTo>
                  <a:lnTo>
                    <a:pt x="381" y="153"/>
                  </a:lnTo>
                  <a:lnTo>
                    <a:pt x="382" y="151"/>
                  </a:lnTo>
                  <a:lnTo>
                    <a:pt x="386" y="148"/>
                  </a:lnTo>
                  <a:close/>
                  <a:moveTo>
                    <a:pt x="386" y="166"/>
                  </a:moveTo>
                  <a:lnTo>
                    <a:pt x="386" y="193"/>
                  </a:lnTo>
                  <a:lnTo>
                    <a:pt x="380" y="197"/>
                  </a:lnTo>
                  <a:lnTo>
                    <a:pt x="374" y="199"/>
                  </a:lnTo>
                  <a:lnTo>
                    <a:pt x="342" y="217"/>
                  </a:lnTo>
                  <a:lnTo>
                    <a:pt x="313" y="230"/>
                  </a:lnTo>
                  <a:lnTo>
                    <a:pt x="303" y="235"/>
                  </a:lnTo>
                  <a:lnTo>
                    <a:pt x="294" y="237"/>
                  </a:lnTo>
                  <a:lnTo>
                    <a:pt x="288" y="239"/>
                  </a:lnTo>
                  <a:lnTo>
                    <a:pt x="285" y="237"/>
                  </a:lnTo>
                  <a:lnTo>
                    <a:pt x="285" y="234"/>
                  </a:lnTo>
                  <a:lnTo>
                    <a:pt x="290" y="229"/>
                  </a:lnTo>
                  <a:lnTo>
                    <a:pt x="296" y="223"/>
                  </a:lnTo>
                  <a:lnTo>
                    <a:pt x="305" y="216"/>
                  </a:lnTo>
                  <a:lnTo>
                    <a:pt x="330" y="198"/>
                  </a:lnTo>
                  <a:lnTo>
                    <a:pt x="361" y="179"/>
                  </a:lnTo>
                  <a:lnTo>
                    <a:pt x="374" y="172"/>
                  </a:lnTo>
                  <a:lnTo>
                    <a:pt x="386" y="166"/>
                  </a:lnTo>
                  <a:close/>
                  <a:moveTo>
                    <a:pt x="386" y="220"/>
                  </a:moveTo>
                  <a:lnTo>
                    <a:pt x="386" y="249"/>
                  </a:lnTo>
                  <a:lnTo>
                    <a:pt x="361" y="261"/>
                  </a:lnTo>
                  <a:lnTo>
                    <a:pt x="342" y="268"/>
                  </a:lnTo>
                  <a:lnTo>
                    <a:pt x="334" y="272"/>
                  </a:lnTo>
                  <a:lnTo>
                    <a:pt x="328" y="273"/>
                  </a:lnTo>
                  <a:lnTo>
                    <a:pt x="323" y="273"/>
                  </a:lnTo>
                  <a:lnTo>
                    <a:pt x="320" y="272"/>
                  </a:lnTo>
                  <a:lnTo>
                    <a:pt x="322" y="268"/>
                  </a:lnTo>
                  <a:lnTo>
                    <a:pt x="324" y="265"/>
                  </a:lnTo>
                  <a:lnTo>
                    <a:pt x="329" y="259"/>
                  </a:lnTo>
                  <a:lnTo>
                    <a:pt x="337" y="253"/>
                  </a:lnTo>
                  <a:lnTo>
                    <a:pt x="358" y="237"/>
                  </a:lnTo>
                  <a:lnTo>
                    <a:pt x="386" y="220"/>
                  </a:lnTo>
                  <a:close/>
                  <a:moveTo>
                    <a:pt x="386" y="258"/>
                  </a:moveTo>
                  <a:lnTo>
                    <a:pt x="386" y="273"/>
                  </a:lnTo>
                  <a:lnTo>
                    <a:pt x="374" y="283"/>
                  </a:lnTo>
                  <a:lnTo>
                    <a:pt x="361" y="292"/>
                  </a:lnTo>
                  <a:lnTo>
                    <a:pt x="344" y="303"/>
                  </a:lnTo>
                  <a:lnTo>
                    <a:pt x="326" y="313"/>
                  </a:lnTo>
                  <a:lnTo>
                    <a:pt x="296" y="330"/>
                  </a:lnTo>
                  <a:lnTo>
                    <a:pt x="269" y="342"/>
                  </a:lnTo>
                  <a:lnTo>
                    <a:pt x="260" y="345"/>
                  </a:lnTo>
                  <a:lnTo>
                    <a:pt x="252" y="348"/>
                  </a:lnTo>
                  <a:lnTo>
                    <a:pt x="246" y="349"/>
                  </a:lnTo>
                  <a:lnTo>
                    <a:pt x="243" y="348"/>
                  </a:lnTo>
                  <a:lnTo>
                    <a:pt x="243" y="344"/>
                  </a:lnTo>
                  <a:lnTo>
                    <a:pt x="246" y="340"/>
                  </a:lnTo>
                  <a:lnTo>
                    <a:pt x="252" y="334"/>
                  </a:lnTo>
                  <a:lnTo>
                    <a:pt x="260" y="326"/>
                  </a:lnTo>
                  <a:lnTo>
                    <a:pt x="284" y="310"/>
                  </a:lnTo>
                  <a:lnTo>
                    <a:pt x="312" y="292"/>
                  </a:lnTo>
                  <a:lnTo>
                    <a:pt x="335" y="280"/>
                  </a:lnTo>
                  <a:lnTo>
                    <a:pt x="355" y="269"/>
                  </a:lnTo>
                  <a:lnTo>
                    <a:pt x="372" y="262"/>
                  </a:lnTo>
                  <a:lnTo>
                    <a:pt x="386" y="258"/>
                  </a:lnTo>
                  <a:close/>
                  <a:moveTo>
                    <a:pt x="386" y="285"/>
                  </a:moveTo>
                  <a:lnTo>
                    <a:pt x="386" y="305"/>
                  </a:lnTo>
                  <a:lnTo>
                    <a:pt x="379" y="307"/>
                  </a:lnTo>
                  <a:lnTo>
                    <a:pt x="373" y="309"/>
                  </a:lnTo>
                  <a:lnTo>
                    <a:pt x="369" y="309"/>
                  </a:lnTo>
                  <a:lnTo>
                    <a:pt x="367" y="306"/>
                  </a:lnTo>
                  <a:lnTo>
                    <a:pt x="367" y="304"/>
                  </a:lnTo>
                  <a:lnTo>
                    <a:pt x="370" y="299"/>
                  </a:lnTo>
                  <a:lnTo>
                    <a:pt x="376" y="292"/>
                  </a:lnTo>
                  <a:lnTo>
                    <a:pt x="386" y="285"/>
                  </a:lnTo>
                  <a:close/>
                  <a:moveTo>
                    <a:pt x="386" y="315"/>
                  </a:moveTo>
                  <a:lnTo>
                    <a:pt x="386" y="344"/>
                  </a:lnTo>
                  <a:lnTo>
                    <a:pt x="381" y="347"/>
                  </a:lnTo>
                  <a:lnTo>
                    <a:pt x="378" y="349"/>
                  </a:lnTo>
                  <a:lnTo>
                    <a:pt x="348" y="366"/>
                  </a:lnTo>
                  <a:lnTo>
                    <a:pt x="323" y="376"/>
                  </a:lnTo>
                  <a:lnTo>
                    <a:pt x="313" y="380"/>
                  </a:lnTo>
                  <a:lnTo>
                    <a:pt x="305" y="382"/>
                  </a:lnTo>
                  <a:lnTo>
                    <a:pt x="299" y="382"/>
                  </a:lnTo>
                  <a:lnTo>
                    <a:pt x="297" y="381"/>
                  </a:lnTo>
                  <a:lnTo>
                    <a:pt x="297" y="378"/>
                  </a:lnTo>
                  <a:lnTo>
                    <a:pt x="299" y="374"/>
                  </a:lnTo>
                  <a:lnTo>
                    <a:pt x="305" y="368"/>
                  </a:lnTo>
                  <a:lnTo>
                    <a:pt x="313" y="361"/>
                  </a:lnTo>
                  <a:lnTo>
                    <a:pt x="335" y="344"/>
                  </a:lnTo>
                  <a:lnTo>
                    <a:pt x="363" y="326"/>
                  </a:lnTo>
                  <a:lnTo>
                    <a:pt x="374" y="321"/>
                  </a:lnTo>
                  <a:lnTo>
                    <a:pt x="386" y="315"/>
                  </a:lnTo>
                  <a:close/>
                  <a:moveTo>
                    <a:pt x="386" y="387"/>
                  </a:moveTo>
                  <a:lnTo>
                    <a:pt x="386" y="413"/>
                  </a:lnTo>
                  <a:lnTo>
                    <a:pt x="375" y="416"/>
                  </a:lnTo>
                  <a:lnTo>
                    <a:pt x="368" y="418"/>
                  </a:lnTo>
                  <a:lnTo>
                    <a:pt x="362" y="418"/>
                  </a:lnTo>
                  <a:lnTo>
                    <a:pt x="360" y="417"/>
                  </a:lnTo>
                  <a:lnTo>
                    <a:pt x="358" y="414"/>
                  </a:lnTo>
                  <a:lnTo>
                    <a:pt x="360" y="412"/>
                  </a:lnTo>
                  <a:lnTo>
                    <a:pt x="362" y="408"/>
                  </a:lnTo>
                  <a:lnTo>
                    <a:pt x="364" y="405"/>
                  </a:lnTo>
                  <a:lnTo>
                    <a:pt x="373" y="397"/>
                  </a:lnTo>
                  <a:lnTo>
                    <a:pt x="386" y="387"/>
                  </a:lnTo>
                  <a:close/>
                  <a:moveTo>
                    <a:pt x="386" y="424"/>
                  </a:moveTo>
                  <a:lnTo>
                    <a:pt x="386" y="457"/>
                  </a:lnTo>
                  <a:lnTo>
                    <a:pt x="381" y="460"/>
                  </a:lnTo>
                  <a:lnTo>
                    <a:pt x="354" y="474"/>
                  </a:lnTo>
                  <a:lnTo>
                    <a:pt x="330" y="484"/>
                  </a:lnTo>
                  <a:lnTo>
                    <a:pt x="320" y="488"/>
                  </a:lnTo>
                  <a:lnTo>
                    <a:pt x="313" y="489"/>
                  </a:lnTo>
                  <a:lnTo>
                    <a:pt x="307" y="489"/>
                  </a:lnTo>
                  <a:lnTo>
                    <a:pt x="305" y="488"/>
                  </a:lnTo>
                  <a:lnTo>
                    <a:pt x="305" y="484"/>
                  </a:lnTo>
                  <a:lnTo>
                    <a:pt x="307" y="480"/>
                  </a:lnTo>
                  <a:lnTo>
                    <a:pt x="312" y="474"/>
                  </a:lnTo>
                  <a:lnTo>
                    <a:pt x="319" y="468"/>
                  </a:lnTo>
                  <a:lnTo>
                    <a:pt x="329" y="460"/>
                  </a:lnTo>
                  <a:lnTo>
                    <a:pt x="339" y="451"/>
                  </a:lnTo>
                  <a:lnTo>
                    <a:pt x="353" y="443"/>
                  </a:lnTo>
                  <a:lnTo>
                    <a:pt x="366" y="435"/>
                  </a:lnTo>
                  <a:lnTo>
                    <a:pt x="376" y="430"/>
                  </a:lnTo>
                  <a:lnTo>
                    <a:pt x="386" y="424"/>
                  </a:lnTo>
                  <a:close/>
                  <a:moveTo>
                    <a:pt x="386" y="476"/>
                  </a:moveTo>
                  <a:lnTo>
                    <a:pt x="386" y="489"/>
                  </a:lnTo>
                  <a:lnTo>
                    <a:pt x="376" y="498"/>
                  </a:lnTo>
                  <a:lnTo>
                    <a:pt x="364" y="508"/>
                  </a:lnTo>
                  <a:lnTo>
                    <a:pt x="349" y="519"/>
                  </a:lnTo>
                  <a:lnTo>
                    <a:pt x="331" y="530"/>
                  </a:lnTo>
                  <a:lnTo>
                    <a:pt x="305" y="544"/>
                  </a:lnTo>
                  <a:lnTo>
                    <a:pt x="282" y="555"/>
                  </a:lnTo>
                  <a:lnTo>
                    <a:pt x="274" y="558"/>
                  </a:lnTo>
                  <a:lnTo>
                    <a:pt x="267" y="559"/>
                  </a:lnTo>
                  <a:lnTo>
                    <a:pt x="261" y="559"/>
                  </a:lnTo>
                  <a:lnTo>
                    <a:pt x="259" y="558"/>
                  </a:lnTo>
                  <a:lnTo>
                    <a:pt x="259" y="555"/>
                  </a:lnTo>
                  <a:lnTo>
                    <a:pt x="261" y="550"/>
                  </a:lnTo>
                  <a:lnTo>
                    <a:pt x="266" y="544"/>
                  </a:lnTo>
                  <a:lnTo>
                    <a:pt x="272" y="537"/>
                  </a:lnTo>
                  <a:lnTo>
                    <a:pt x="281" y="530"/>
                  </a:lnTo>
                  <a:lnTo>
                    <a:pt x="292" y="523"/>
                  </a:lnTo>
                  <a:lnTo>
                    <a:pt x="304" y="514"/>
                  </a:lnTo>
                  <a:lnTo>
                    <a:pt x="317" y="506"/>
                  </a:lnTo>
                  <a:lnTo>
                    <a:pt x="338" y="494"/>
                  </a:lnTo>
                  <a:lnTo>
                    <a:pt x="358" y="484"/>
                  </a:lnTo>
                  <a:lnTo>
                    <a:pt x="367" y="481"/>
                  </a:lnTo>
                  <a:lnTo>
                    <a:pt x="374" y="479"/>
                  </a:lnTo>
                  <a:lnTo>
                    <a:pt x="380" y="477"/>
                  </a:lnTo>
                  <a:lnTo>
                    <a:pt x="386" y="476"/>
                  </a:lnTo>
                  <a:close/>
                  <a:moveTo>
                    <a:pt x="386" y="553"/>
                  </a:moveTo>
                  <a:lnTo>
                    <a:pt x="386" y="585"/>
                  </a:lnTo>
                  <a:lnTo>
                    <a:pt x="372" y="591"/>
                  </a:lnTo>
                  <a:lnTo>
                    <a:pt x="360" y="595"/>
                  </a:lnTo>
                  <a:lnTo>
                    <a:pt x="355" y="595"/>
                  </a:lnTo>
                  <a:lnTo>
                    <a:pt x="351" y="595"/>
                  </a:lnTo>
                  <a:lnTo>
                    <a:pt x="349" y="595"/>
                  </a:lnTo>
                  <a:lnTo>
                    <a:pt x="347" y="594"/>
                  </a:lnTo>
                  <a:lnTo>
                    <a:pt x="347" y="590"/>
                  </a:lnTo>
                  <a:lnTo>
                    <a:pt x="348" y="587"/>
                  </a:lnTo>
                  <a:lnTo>
                    <a:pt x="351" y="583"/>
                  </a:lnTo>
                  <a:lnTo>
                    <a:pt x="355" y="578"/>
                  </a:lnTo>
                  <a:lnTo>
                    <a:pt x="368" y="566"/>
                  </a:lnTo>
                  <a:lnTo>
                    <a:pt x="386" y="553"/>
                  </a:lnTo>
                  <a:close/>
                  <a:moveTo>
                    <a:pt x="386" y="602"/>
                  </a:moveTo>
                  <a:lnTo>
                    <a:pt x="386" y="637"/>
                  </a:lnTo>
                  <a:lnTo>
                    <a:pt x="385" y="637"/>
                  </a:lnTo>
                  <a:lnTo>
                    <a:pt x="373" y="644"/>
                  </a:lnTo>
                  <a:lnTo>
                    <a:pt x="361" y="651"/>
                  </a:lnTo>
                  <a:lnTo>
                    <a:pt x="349" y="656"/>
                  </a:lnTo>
                  <a:lnTo>
                    <a:pt x="339" y="659"/>
                  </a:lnTo>
                  <a:lnTo>
                    <a:pt x="331" y="662"/>
                  </a:lnTo>
                  <a:lnTo>
                    <a:pt x="324" y="663"/>
                  </a:lnTo>
                  <a:lnTo>
                    <a:pt x="318" y="663"/>
                  </a:lnTo>
                  <a:lnTo>
                    <a:pt x="316" y="662"/>
                  </a:lnTo>
                  <a:lnTo>
                    <a:pt x="316" y="658"/>
                  </a:lnTo>
                  <a:lnTo>
                    <a:pt x="318" y="653"/>
                  </a:lnTo>
                  <a:lnTo>
                    <a:pt x="322" y="647"/>
                  </a:lnTo>
                  <a:lnTo>
                    <a:pt x="328" y="641"/>
                  </a:lnTo>
                  <a:lnTo>
                    <a:pt x="336" y="634"/>
                  </a:lnTo>
                  <a:lnTo>
                    <a:pt x="345" y="627"/>
                  </a:lnTo>
                  <a:lnTo>
                    <a:pt x="356" y="619"/>
                  </a:lnTo>
                  <a:lnTo>
                    <a:pt x="369" y="612"/>
                  </a:lnTo>
                  <a:lnTo>
                    <a:pt x="378" y="606"/>
                  </a:lnTo>
                  <a:lnTo>
                    <a:pt x="386" y="602"/>
                  </a:lnTo>
                  <a:close/>
                  <a:moveTo>
                    <a:pt x="386" y="657"/>
                  </a:moveTo>
                  <a:lnTo>
                    <a:pt x="386" y="685"/>
                  </a:lnTo>
                  <a:lnTo>
                    <a:pt x="373" y="695"/>
                  </a:lnTo>
                  <a:lnTo>
                    <a:pt x="358" y="704"/>
                  </a:lnTo>
                  <a:lnTo>
                    <a:pt x="347" y="711"/>
                  </a:lnTo>
                  <a:lnTo>
                    <a:pt x="335" y="717"/>
                  </a:lnTo>
                  <a:lnTo>
                    <a:pt x="324" y="722"/>
                  </a:lnTo>
                  <a:lnTo>
                    <a:pt x="315" y="726"/>
                  </a:lnTo>
                  <a:lnTo>
                    <a:pt x="306" y="728"/>
                  </a:lnTo>
                  <a:lnTo>
                    <a:pt x="299" y="729"/>
                  </a:lnTo>
                  <a:lnTo>
                    <a:pt x="294" y="729"/>
                  </a:lnTo>
                  <a:lnTo>
                    <a:pt x="292" y="727"/>
                  </a:lnTo>
                  <a:lnTo>
                    <a:pt x="292" y="725"/>
                  </a:lnTo>
                  <a:lnTo>
                    <a:pt x="293" y="720"/>
                  </a:lnTo>
                  <a:lnTo>
                    <a:pt x="298" y="714"/>
                  </a:lnTo>
                  <a:lnTo>
                    <a:pt x="304" y="708"/>
                  </a:lnTo>
                  <a:lnTo>
                    <a:pt x="311" y="701"/>
                  </a:lnTo>
                  <a:lnTo>
                    <a:pt x="320" y="694"/>
                  </a:lnTo>
                  <a:lnTo>
                    <a:pt x="331" y="686"/>
                  </a:lnTo>
                  <a:lnTo>
                    <a:pt x="342" y="678"/>
                  </a:lnTo>
                  <a:lnTo>
                    <a:pt x="354" y="671"/>
                  </a:lnTo>
                  <a:lnTo>
                    <a:pt x="366" y="666"/>
                  </a:lnTo>
                  <a:lnTo>
                    <a:pt x="376" y="660"/>
                  </a:lnTo>
                  <a:lnTo>
                    <a:pt x="386" y="657"/>
                  </a:lnTo>
                  <a:close/>
                  <a:moveTo>
                    <a:pt x="386" y="722"/>
                  </a:moveTo>
                  <a:lnTo>
                    <a:pt x="386" y="730"/>
                  </a:lnTo>
                  <a:lnTo>
                    <a:pt x="379" y="739"/>
                  </a:lnTo>
                  <a:lnTo>
                    <a:pt x="369" y="748"/>
                  </a:lnTo>
                  <a:lnTo>
                    <a:pt x="355" y="759"/>
                  </a:lnTo>
                  <a:lnTo>
                    <a:pt x="339" y="770"/>
                  </a:lnTo>
                  <a:lnTo>
                    <a:pt x="328" y="777"/>
                  </a:lnTo>
                  <a:lnTo>
                    <a:pt x="317" y="783"/>
                  </a:lnTo>
                  <a:lnTo>
                    <a:pt x="306" y="787"/>
                  </a:lnTo>
                  <a:lnTo>
                    <a:pt x="297" y="791"/>
                  </a:lnTo>
                  <a:lnTo>
                    <a:pt x="290" y="793"/>
                  </a:lnTo>
                  <a:lnTo>
                    <a:pt x="282" y="795"/>
                  </a:lnTo>
                  <a:lnTo>
                    <a:pt x="278" y="795"/>
                  </a:lnTo>
                  <a:lnTo>
                    <a:pt x="275" y="792"/>
                  </a:lnTo>
                  <a:lnTo>
                    <a:pt x="274" y="789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6" y="773"/>
                  </a:lnTo>
                  <a:lnTo>
                    <a:pt x="293" y="766"/>
                  </a:lnTo>
                  <a:lnTo>
                    <a:pt x="301" y="759"/>
                  </a:lnTo>
                  <a:lnTo>
                    <a:pt x="312" y="752"/>
                  </a:lnTo>
                  <a:lnTo>
                    <a:pt x="323" y="745"/>
                  </a:lnTo>
                  <a:lnTo>
                    <a:pt x="344" y="733"/>
                  </a:lnTo>
                  <a:lnTo>
                    <a:pt x="362" y="725"/>
                  </a:lnTo>
                  <a:lnTo>
                    <a:pt x="370" y="722"/>
                  </a:lnTo>
                  <a:lnTo>
                    <a:pt x="376" y="721"/>
                  </a:lnTo>
                  <a:lnTo>
                    <a:pt x="382" y="721"/>
                  </a:lnTo>
                  <a:lnTo>
                    <a:pt x="386" y="722"/>
                  </a:lnTo>
                  <a:close/>
                  <a:moveTo>
                    <a:pt x="386" y="1105"/>
                  </a:moveTo>
                  <a:lnTo>
                    <a:pt x="386" y="1133"/>
                  </a:lnTo>
                  <a:lnTo>
                    <a:pt x="376" y="1140"/>
                  </a:lnTo>
                  <a:lnTo>
                    <a:pt x="367" y="1147"/>
                  </a:lnTo>
                  <a:lnTo>
                    <a:pt x="357" y="1153"/>
                  </a:lnTo>
                  <a:lnTo>
                    <a:pt x="349" y="1157"/>
                  </a:lnTo>
                  <a:lnTo>
                    <a:pt x="341" y="1161"/>
                  </a:lnTo>
                  <a:lnTo>
                    <a:pt x="334" y="1164"/>
                  </a:lnTo>
                  <a:lnTo>
                    <a:pt x="328" y="1165"/>
                  </a:lnTo>
                  <a:lnTo>
                    <a:pt x="322" y="1165"/>
                  </a:lnTo>
                  <a:lnTo>
                    <a:pt x="318" y="1165"/>
                  </a:lnTo>
                  <a:lnTo>
                    <a:pt x="316" y="1163"/>
                  </a:lnTo>
                  <a:lnTo>
                    <a:pt x="315" y="1159"/>
                  </a:lnTo>
                  <a:lnTo>
                    <a:pt x="316" y="1156"/>
                  </a:lnTo>
                  <a:lnTo>
                    <a:pt x="318" y="1151"/>
                  </a:lnTo>
                  <a:lnTo>
                    <a:pt x="323" y="1145"/>
                  </a:lnTo>
                  <a:lnTo>
                    <a:pt x="328" y="1139"/>
                  </a:lnTo>
                  <a:lnTo>
                    <a:pt x="335" y="1133"/>
                  </a:lnTo>
                  <a:lnTo>
                    <a:pt x="342" y="1127"/>
                  </a:lnTo>
                  <a:lnTo>
                    <a:pt x="350" y="1121"/>
                  </a:lnTo>
                  <a:lnTo>
                    <a:pt x="360" y="1115"/>
                  </a:lnTo>
                  <a:lnTo>
                    <a:pt x="369" y="1111"/>
                  </a:lnTo>
                  <a:lnTo>
                    <a:pt x="378" y="1107"/>
                  </a:lnTo>
                  <a:lnTo>
                    <a:pt x="386" y="1105"/>
                  </a:lnTo>
                  <a:close/>
                  <a:moveTo>
                    <a:pt x="386" y="1178"/>
                  </a:moveTo>
                  <a:lnTo>
                    <a:pt x="386" y="1214"/>
                  </a:lnTo>
                  <a:lnTo>
                    <a:pt x="372" y="1221"/>
                  </a:lnTo>
                  <a:lnTo>
                    <a:pt x="360" y="1225"/>
                  </a:lnTo>
                  <a:lnTo>
                    <a:pt x="354" y="1226"/>
                  </a:lnTo>
                  <a:lnTo>
                    <a:pt x="350" y="1226"/>
                  </a:lnTo>
                  <a:lnTo>
                    <a:pt x="347" y="1225"/>
                  </a:lnTo>
                  <a:lnTo>
                    <a:pt x="345" y="1224"/>
                  </a:lnTo>
                  <a:lnTo>
                    <a:pt x="344" y="1220"/>
                  </a:lnTo>
                  <a:lnTo>
                    <a:pt x="345" y="1216"/>
                  </a:lnTo>
                  <a:lnTo>
                    <a:pt x="348" y="1212"/>
                  </a:lnTo>
                  <a:lnTo>
                    <a:pt x="351" y="1206"/>
                  </a:lnTo>
                  <a:lnTo>
                    <a:pt x="356" y="1200"/>
                  </a:lnTo>
                  <a:lnTo>
                    <a:pt x="362" y="1195"/>
                  </a:lnTo>
                  <a:lnTo>
                    <a:pt x="369" y="1189"/>
                  </a:lnTo>
                  <a:lnTo>
                    <a:pt x="378" y="1183"/>
                  </a:lnTo>
                  <a:lnTo>
                    <a:pt x="381" y="1181"/>
                  </a:lnTo>
                  <a:lnTo>
                    <a:pt x="386" y="1178"/>
                  </a:lnTo>
                  <a:close/>
                  <a:moveTo>
                    <a:pt x="386" y="1267"/>
                  </a:moveTo>
                  <a:lnTo>
                    <a:pt x="386" y="1286"/>
                  </a:lnTo>
                  <a:lnTo>
                    <a:pt x="382" y="1285"/>
                  </a:lnTo>
                  <a:lnTo>
                    <a:pt x="380" y="1283"/>
                  </a:lnTo>
                  <a:lnTo>
                    <a:pt x="380" y="1281"/>
                  </a:lnTo>
                  <a:lnTo>
                    <a:pt x="380" y="1277"/>
                  </a:lnTo>
                  <a:lnTo>
                    <a:pt x="382" y="1272"/>
                  </a:lnTo>
                  <a:lnTo>
                    <a:pt x="386" y="1267"/>
                  </a:lnTo>
                  <a:close/>
                  <a:moveTo>
                    <a:pt x="386" y="1358"/>
                  </a:moveTo>
                  <a:lnTo>
                    <a:pt x="386" y="1384"/>
                  </a:lnTo>
                  <a:lnTo>
                    <a:pt x="379" y="1390"/>
                  </a:lnTo>
                  <a:lnTo>
                    <a:pt x="370" y="1396"/>
                  </a:lnTo>
                  <a:lnTo>
                    <a:pt x="356" y="1404"/>
                  </a:lnTo>
                  <a:lnTo>
                    <a:pt x="343" y="1410"/>
                  </a:lnTo>
                  <a:lnTo>
                    <a:pt x="338" y="1411"/>
                  </a:lnTo>
                  <a:lnTo>
                    <a:pt x="334" y="1411"/>
                  </a:lnTo>
                  <a:lnTo>
                    <a:pt x="330" y="1410"/>
                  </a:lnTo>
                  <a:lnTo>
                    <a:pt x="328" y="1408"/>
                  </a:lnTo>
                  <a:lnTo>
                    <a:pt x="326" y="1405"/>
                  </a:lnTo>
                  <a:lnTo>
                    <a:pt x="328" y="1402"/>
                  </a:lnTo>
                  <a:lnTo>
                    <a:pt x="329" y="1397"/>
                  </a:lnTo>
                  <a:lnTo>
                    <a:pt x="332" y="1392"/>
                  </a:lnTo>
                  <a:lnTo>
                    <a:pt x="342" y="1382"/>
                  </a:lnTo>
                  <a:lnTo>
                    <a:pt x="355" y="1372"/>
                  </a:lnTo>
                  <a:lnTo>
                    <a:pt x="363" y="1366"/>
                  </a:lnTo>
                  <a:lnTo>
                    <a:pt x="372" y="1363"/>
                  </a:lnTo>
                  <a:lnTo>
                    <a:pt x="379" y="1359"/>
                  </a:lnTo>
                  <a:lnTo>
                    <a:pt x="386" y="1358"/>
                  </a:lnTo>
                  <a:close/>
                  <a:moveTo>
                    <a:pt x="386" y="1449"/>
                  </a:moveTo>
                  <a:lnTo>
                    <a:pt x="386" y="1469"/>
                  </a:lnTo>
                  <a:lnTo>
                    <a:pt x="381" y="1469"/>
                  </a:lnTo>
                  <a:lnTo>
                    <a:pt x="379" y="1467"/>
                  </a:lnTo>
                  <a:lnTo>
                    <a:pt x="378" y="1464"/>
                  </a:lnTo>
                  <a:lnTo>
                    <a:pt x="379" y="1459"/>
                  </a:lnTo>
                  <a:lnTo>
                    <a:pt x="381" y="1454"/>
                  </a:lnTo>
                  <a:lnTo>
                    <a:pt x="386" y="1449"/>
                  </a:lnTo>
                  <a:close/>
                  <a:moveTo>
                    <a:pt x="386" y="1546"/>
                  </a:moveTo>
                  <a:lnTo>
                    <a:pt x="386" y="1578"/>
                  </a:lnTo>
                  <a:lnTo>
                    <a:pt x="375" y="1584"/>
                  </a:lnTo>
                  <a:lnTo>
                    <a:pt x="366" y="1586"/>
                  </a:lnTo>
                  <a:lnTo>
                    <a:pt x="362" y="1586"/>
                  </a:lnTo>
                  <a:lnTo>
                    <a:pt x="358" y="1586"/>
                  </a:lnTo>
                  <a:lnTo>
                    <a:pt x="356" y="1585"/>
                  </a:lnTo>
                  <a:lnTo>
                    <a:pt x="354" y="1584"/>
                  </a:lnTo>
                  <a:lnTo>
                    <a:pt x="354" y="1580"/>
                  </a:lnTo>
                  <a:lnTo>
                    <a:pt x="354" y="1578"/>
                  </a:lnTo>
                  <a:lnTo>
                    <a:pt x="356" y="1573"/>
                  </a:lnTo>
                  <a:lnTo>
                    <a:pt x="358" y="1569"/>
                  </a:lnTo>
                  <a:lnTo>
                    <a:pt x="367" y="1560"/>
                  </a:lnTo>
                  <a:lnTo>
                    <a:pt x="379" y="1550"/>
                  </a:lnTo>
                  <a:lnTo>
                    <a:pt x="382" y="1548"/>
                  </a:lnTo>
                  <a:lnTo>
                    <a:pt x="386" y="1546"/>
                  </a:lnTo>
                  <a:close/>
                  <a:moveTo>
                    <a:pt x="386" y="1654"/>
                  </a:moveTo>
                  <a:lnTo>
                    <a:pt x="386" y="1682"/>
                  </a:lnTo>
                  <a:lnTo>
                    <a:pt x="383" y="1685"/>
                  </a:lnTo>
                  <a:lnTo>
                    <a:pt x="382" y="1686"/>
                  </a:lnTo>
                  <a:lnTo>
                    <a:pt x="370" y="1693"/>
                  </a:lnTo>
                  <a:lnTo>
                    <a:pt x="360" y="1696"/>
                  </a:lnTo>
                  <a:lnTo>
                    <a:pt x="355" y="1698"/>
                  </a:lnTo>
                  <a:lnTo>
                    <a:pt x="351" y="1696"/>
                  </a:lnTo>
                  <a:lnTo>
                    <a:pt x="349" y="1696"/>
                  </a:lnTo>
                  <a:lnTo>
                    <a:pt x="347" y="1694"/>
                  </a:lnTo>
                  <a:lnTo>
                    <a:pt x="345" y="1692"/>
                  </a:lnTo>
                  <a:lnTo>
                    <a:pt x="347" y="1688"/>
                  </a:lnTo>
                  <a:lnTo>
                    <a:pt x="348" y="1685"/>
                  </a:lnTo>
                  <a:lnTo>
                    <a:pt x="350" y="1681"/>
                  </a:lnTo>
                  <a:lnTo>
                    <a:pt x="357" y="1671"/>
                  </a:lnTo>
                  <a:lnTo>
                    <a:pt x="368" y="1663"/>
                  </a:lnTo>
                  <a:lnTo>
                    <a:pt x="376" y="1657"/>
                  </a:lnTo>
                  <a:lnTo>
                    <a:pt x="386" y="1654"/>
                  </a:lnTo>
                  <a:close/>
                  <a:moveTo>
                    <a:pt x="386" y="1764"/>
                  </a:moveTo>
                  <a:lnTo>
                    <a:pt x="386" y="1794"/>
                  </a:lnTo>
                  <a:lnTo>
                    <a:pt x="375" y="1800"/>
                  </a:lnTo>
                  <a:lnTo>
                    <a:pt x="366" y="1802"/>
                  </a:lnTo>
                  <a:lnTo>
                    <a:pt x="362" y="1803"/>
                  </a:lnTo>
                  <a:lnTo>
                    <a:pt x="358" y="1803"/>
                  </a:lnTo>
                  <a:lnTo>
                    <a:pt x="356" y="1802"/>
                  </a:lnTo>
                  <a:lnTo>
                    <a:pt x="355" y="1801"/>
                  </a:lnTo>
                  <a:lnTo>
                    <a:pt x="354" y="1797"/>
                  </a:lnTo>
                  <a:lnTo>
                    <a:pt x="354" y="1795"/>
                  </a:lnTo>
                  <a:lnTo>
                    <a:pt x="355" y="1791"/>
                  </a:lnTo>
                  <a:lnTo>
                    <a:pt x="357" y="1788"/>
                  </a:lnTo>
                  <a:lnTo>
                    <a:pt x="364" y="1780"/>
                  </a:lnTo>
                  <a:lnTo>
                    <a:pt x="374" y="1771"/>
                  </a:lnTo>
                  <a:lnTo>
                    <a:pt x="380" y="1768"/>
                  </a:lnTo>
                  <a:lnTo>
                    <a:pt x="386" y="1764"/>
                  </a:lnTo>
                  <a:close/>
                  <a:moveTo>
                    <a:pt x="386" y="1883"/>
                  </a:moveTo>
                  <a:lnTo>
                    <a:pt x="386" y="1906"/>
                  </a:lnTo>
                  <a:lnTo>
                    <a:pt x="382" y="1906"/>
                  </a:lnTo>
                  <a:lnTo>
                    <a:pt x="380" y="1904"/>
                  </a:lnTo>
                  <a:lnTo>
                    <a:pt x="379" y="1904"/>
                  </a:lnTo>
                  <a:lnTo>
                    <a:pt x="378" y="1902"/>
                  </a:lnTo>
                  <a:lnTo>
                    <a:pt x="376" y="1898"/>
                  </a:lnTo>
                  <a:lnTo>
                    <a:pt x="378" y="1894"/>
                  </a:lnTo>
                  <a:lnTo>
                    <a:pt x="381" y="1889"/>
                  </a:lnTo>
                  <a:lnTo>
                    <a:pt x="386" y="1883"/>
                  </a:lnTo>
                  <a:close/>
                  <a:moveTo>
                    <a:pt x="198" y="121"/>
                  </a:moveTo>
                  <a:lnTo>
                    <a:pt x="164" y="141"/>
                  </a:lnTo>
                  <a:lnTo>
                    <a:pt x="135" y="160"/>
                  </a:lnTo>
                  <a:lnTo>
                    <a:pt x="126" y="167"/>
                  </a:lnTo>
                  <a:lnTo>
                    <a:pt x="119" y="173"/>
                  </a:lnTo>
                  <a:lnTo>
                    <a:pt x="114" y="178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22" y="180"/>
                  </a:lnTo>
                  <a:lnTo>
                    <a:pt x="132" y="177"/>
                  </a:lnTo>
                  <a:lnTo>
                    <a:pt x="143" y="172"/>
                  </a:lnTo>
                  <a:lnTo>
                    <a:pt x="173" y="157"/>
                  </a:lnTo>
                  <a:lnTo>
                    <a:pt x="208" y="138"/>
                  </a:lnTo>
                  <a:lnTo>
                    <a:pt x="243" y="116"/>
                  </a:lnTo>
                  <a:lnTo>
                    <a:pt x="271" y="98"/>
                  </a:lnTo>
                  <a:lnTo>
                    <a:pt x="280" y="91"/>
                  </a:lnTo>
                  <a:lnTo>
                    <a:pt x="288" y="85"/>
                  </a:lnTo>
                  <a:lnTo>
                    <a:pt x="292" y="81"/>
                  </a:lnTo>
                  <a:lnTo>
                    <a:pt x="293" y="78"/>
                  </a:lnTo>
                  <a:lnTo>
                    <a:pt x="291" y="77"/>
                  </a:lnTo>
                  <a:lnTo>
                    <a:pt x="284" y="78"/>
                  </a:lnTo>
                  <a:lnTo>
                    <a:pt x="274" y="82"/>
                  </a:lnTo>
                  <a:lnTo>
                    <a:pt x="263" y="86"/>
                  </a:lnTo>
                  <a:lnTo>
                    <a:pt x="233" y="101"/>
                  </a:lnTo>
                  <a:lnTo>
                    <a:pt x="198" y="121"/>
                  </a:lnTo>
                  <a:close/>
                  <a:moveTo>
                    <a:pt x="85" y="205"/>
                  </a:moveTo>
                  <a:lnTo>
                    <a:pt x="52" y="225"/>
                  </a:lnTo>
                  <a:lnTo>
                    <a:pt x="26" y="243"/>
                  </a:lnTo>
                  <a:lnTo>
                    <a:pt x="16" y="252"/>
                  </a:lnTo>
                  <a:lnTo>
                    <a:pt x="9" y="258"/>
                  </a:lnTo>
                  <a:lnTo>
                    <a:pt x="6" y="262"/>
                  </a:lnTo>
                  <a:lnTo>
                    <a:pt x="4" y="265"/>
                  </a:lnTo>
                  <a:lnTo>
                    <a:pt x="7" y="266"/>
                  </a:lnTo>
                  <a:lnTo>
                    <a:pt x="13" y="264"/>
                  </a:lnTo>
                  <a:lnTo>
                    <a:pt x="22" y="261"/>
                  </a:lnTo>
                  <a:lnTo>
                    <a:pt x="33" y="256"/>
                  </a:lnTo>
                  <a:lnTo>
                    <a:pt x="61" y="241"/>
                  </a:lnTo>
                  <a:lnTo>
                    <a:pt x="95" y="222"/>
                  </a:lnTo>
                  <a:lnTo>
                    <a:pt x="128" y="202"/>
                  </a:lnTo>
                  <a:lnTo>
                    <a:pt x="154" y="184"/>
                  </a:lnTo>
                  <a:lnTo>
                    <a:pt x="164" y="177"/>
                  </a:lnTo>
                  <a:lnTo>
                    <a:pt x="171" y="171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3" y="163"/>
                  </a:lnTo>
                  <a:lnTo>
                    <a:pt x="167" y="164"/>
                  </a:lnTo>
                  <a:lnTo>
                    <a:pt x="159" y="167"/>
                  </a:lnTo>
                  <a:lnTo>
                    <a:pt x="147" y="172"/>
                  </a:lnTo>
                  <a:lnTo>
                    <a:pt x="119" y="186"/>
                  </a:lnTo>
                  <a:lnTo>
                    <a:pt x="85" y="205"/>
                  </a:lnTo>
                  <a:close/>
                  <a:moveTo>
                    <a:pt x="203" y="155"/>
                  </a:moveTo>
                  <a:lnTo>
                    <a:pt x="170" y="177"/>
                  </a:lnTo>
                  <a:lnTo>
                    <a:pt x="142" y="195"/>
                  </a:lnTo>
                  <a:lnTo>
                    <a:pt x="133" y="202"/>
                  </a:lnTo>
                  <a:lnTo>
                    <a:pt x="126" y="208"/>
                  </a:lnTo>
                  <a:lnTo>
                    <a:pt x="122" y="212"/>
                  </a:lnTo>
                  <a:lnTo>
                    <a:pt x="121" y="216"/>
                  </a:lnTo>
                  <a:lnTo>
                    <a:pt x="124" y="216"/>
                  </a:lnTo>
                  <a:lnTo>
                    <a:pt x="130" y="215"/>
                  </a:lnTo>
                  <a:lnTo>
                    <a:pt x="139" y="211"/>
                  </a:lnTo>
                  <a:lnTo>
                    <a:pt x="151" y="206"/>
                  </a:lnTo>
                  <a:lnTo>
                    <a:pt x="179" y="192"/>
                  </a:lnTo>
                  <a:lnTo>
                    <a:pt x="214" y="173"/>
                  </a:lnTo>
                  <a:lnTo>
                    <a:pt x="247" y="153"/>
                  </a:lnTo>
                  <a:lnTo>
                    <a:pt x="274" y="135"/>
                  </a:lnTo>
                  <a:lnTo>
                    <a:pt x="284" y="128"/>
                  </a:lnTo>
                  <a:lnTo>
                    <a:pt x="291" y="122"/>
                  </a:lnTo>
                  <a:lnTo>
                    <a:pt x="294" y="117"/>
                  </a:lnTo>
                  <a:lnTo>
                    <a:pt x="296" y="115"/>
                  </a:lnTo>
                  <a:lnTo>
                    <a:pt x="293" y="114"/>
                  </a:lnTo>
                  <a:lnTo>
                    <a:pt x="286" y="115"/>
                  </a:lnTo>
                  <a:lnTo>
                    <a:pt x="278" y="119"/>
                  </a:lnTo>
                  <a:lnTo>
                    <a:pt x="266" y="123"/>
                  </a:lnTo>
                  <a:lnTo>
                    <a:pt x="237" y="138"/>
                  </a:lnTo>
                  <a:lnTo>
                    <a:pt x="203" y="155"/>
                  </a:lnTo>
                  <a:close/>
                  <a:moveTo>
                    <a:pt x="98" y="239"/>
                  </a:moveTo>
                  <a:lnTo>
                    <a:pt x="66" y="259"/>
                  </a:lnTo>
                  <a:lnTo>
                    <a:pt x="41" y="275"/>
                  </a:lnTo>
                  <a:lnTo>
                    <a:pt x="32" y="284"/>
                  </a:lnTo>
                  <a:lnTo>
                    <a:pt x="25" y="290"/>
                  </a:lnTo>
                  <a:lnTo>
                    <a:pt x="21" y="294"/>
                  </a:lnTo>
                  <a:lnTo>
                    <a:pt x="21" y="297"/>
                  </a:lnTo>
                  <a:lnTo>
                    <a:pt x="23" y="298"/>
                  </a:lnTo>
                  <a:lnTo>
                    <a:pt x="29" y="297"/>
                  </a:lnTo>
                  <a:lnTo>
                    <a:pt x="38" y="293"/>
                  </a:lnTo>
                  <a:lnTo>
                    <a:pt x="48" y="288"/>
                  </a:lnTo>
                  <a:lnTo>
                    <a:pt x="76" y="274"/>
                  </a:lnTo>
                  <a:lnTo>
                    <a:pt x="109" y="256"/>
                  </a:lnTo>
                  <a:lnTo>
                    <a:pt x="141" y="236"/>
                  </a:lnTo>
                  <a:lnTo>
                    <a:pt x="166" y="218"/>
                  </a:lnTo>
                  <a:lnTo>
                    <a:pt x="176" y="211"/>
                  </a:lnTo>
                  <a:lnTo>
                    <a:pt x="183" y="205"/>
                  </a:lnTo>
                  <a:lnTo>
                    <a:pt x="186" y="202"/>
                  </a:lnTo>
                  <a:lnTo>
                    <a:pt x="186" y="198"/>
                  </a:lnTo>
                  <a:lnTo>
                    <a:pt x="184" y="198"/>
                  </a:lnTo>
                  <a:lnTo>
                    <a:pt x="178" y="198"/>
                  </a:lnTo>
                  <a:lnTo>
                    <a:pt x="170" y="202"/>
                  </a:lnTo>
                  <a:lnTo>
                    <a:pt x="158" y="206"/>
                  </a:lnTo>
                  <a:lnTo>
                    <a:pt x="130" y="220"/>
                  </a:lnTo>
                  <a:lnTo>
                    <a:pt x="98" y="239"/>
                  </a:lnTo>
                  <a:close/>
                  <a:moveTo>
                    <a:pt x="216" y="190"/>
                  </a:moveTo>
                  <a:lnTo>
                    <a:pt x="184" y="210"/>
                  </a:lnTo>
                  <a:lnTo>
                    <a:pt x="159" y="228"/>
                  </a:lnTo>
                  <a:lnTo>
                    <a:pt x="149" y="235"/>
                  </a:lnTo>
                  <a:lnTo>
                    <a:pt x="142" y="241"/>
                  </a:lnTo>
                  <a:lnTo>
                    <a:pt x="139" y="246"/>
                  </a:lnTo>
                  <a:lnTo>
                    <a:pt x="139" y="249"/>
                  </a:lnTo>
                  <a:lnTo>
                    <a:pt x="141" y="249"/>
                  </a:lnTo>
                  <a:lnTo>
                    <a:pt x="147" y="249"/>
                  </a:lnTo>
                  <a:lnTo>
                    <a:pt x="155" y="246"/>
                  </a:lnTo>
                  <a:lnTo>
                    <a:pt x="167" y="241"/>
                  </a:lnTo>
                  <a:lnTo>
                    <a:pt x="195" y="228"/>
                  </a:lnTo>
                  <a:lnTo>
                    <a:pt x="228" y="209"/>
                  </a:lnTo>
                  <a:lnTo>
                    <a:pt x="261" y="190"/>
                  </a:lnTo>
                  <a:lnTo>
                    <a:pt x="286" y="172"/>
                  </a:lnTo>
                  <a:lnTo>
                    <a:pt x="296" y="165"/>
                  </a:lnTo>
                  <a:lnTo>
                    <a:pt x="303" y="159"/>
                  </a:lnTo>
                  <a:lnTo>
                    <a:pt x="306" y="154"/>
                  </a:lnTo>
                  <a:lnTo>
                    <a:pt x="306" y="151"/>
                  </a:lnTo>
                  <a:lnTo>
                    <a:pt x="304" y="151"/>
                  </a:lnTo>
                  <a:lnTo>
                    <a:pt x="298" y="152"/>
                  </a:lnTo>
                  <a:lnTo>
                    <a:pt x="290" y="154"/>
                  </a:lnTo>
                  <a:lnTo>
                    <a:pt x="278" y="159"/>
                  </a:lnTo>
                  <a:lnTo>
                    <a:pt x="250" y="172"/>
                  </a:lnTo>
                  <a:lnTo>
                    <a:pt x="216" y="190"/>
                  </a:lnTo>
                  <a:close/>
                  <a:moveTo>
                    <a:pt x="120" y="271"/>
                  </a:moveTo>
                  <a:lnTo>
                    <a:pt x="89" y="290"/>
                  </a:lnTo>
                  <a:lnTo>
                    <a:pt x="65" y="307"/>
                  </a:lnTo>
                  <a:lnTo>
                    <a:pt x="56" y="315"/>
                  </a:lnTo>
                  <a:lnTo>
                    <a:pt x="50" y="321"/>
                  </a:lnTo>
                  <a:lnTo>
                    <a:pt x="46" y="325"/>
                  </a:lnTo>
                  <a:lnTo>
                    <a:pt x="45" y="328"/>
                  </a:lnTo>
                  <a:lnTo>
                    <a:pt x="48" y="329"/>
                  </a:lnTo>
                  <a:lnTo>
                    <a:pt x="54" y="328"/>
                  </a:lnTo>
                  <a:lnTo>
                    <a:pt x="63" y="325"/>
                  </a:lnTo>
                  <a:lnTo>
                    <a:pt x="73" y="321"/>
                  </a:lnTo>
                  <a:lnTo>
                    <a:pt x="100" y="307"/>
                  </a:lnTo>
                  <a:lnTo>
                    <a:pt x="132" y="290"/>
                  </a:lnTo>
                  <a:lnTo>
                    <a:pt x="162" y="271"/>
                  </a:lnTo>
                  <a:lnTo>
                    <a:pt x="186" y="253"/>
                  </a:lnTo>
                  <a:lnTo>
                    <a:pt x="196" y="246"/>
                  </a:lnTo>
                  <a:lnTo>
                    <a:pt x="202" y="240"/>
                  </a:lnTo>
                  <a:lnTo>
                    <a:pt x="205" y="235"/>
                  </a:lnTo>
                  <a:lnTo>
                    <a:pt x="206" y="233"/>
                  </a:lnTo>
                  <a:lnTo>
                    <a:pt x="203" y="231"/>
                  </a:lnTo>
                  <a:lnTo>
                    <a:pt x="197" y="233"/>
                  </a:lnTo>
                  <a:lnTo>
                    <a:pt x="189" y="235"/>
                  </a:lnTo>
                  <a:lnTo>
                    <a:pt x="178" y="240"/>
                  </a:lnTo>
                  <a:lnTo>
                    <a:pt x="152" y="253"/>
                  </a:lnTo>
                  <a:lnTo>
                    <a:pt x="120" y="271"/>
                  </a:lnTo>
                  <a:close/>
                  <a:moveTo>
                    <a:pt x="240" y="224"/>
                  </a:moveTo>
                  <a:lnTo>
                    <a:pt x="208" y="243"/>
                  </a:lnTo>
                  <a:lnTo>
                    <a:pt x="184" y="261"/>
                  </a:lnTo>
                  <a:lnTo>
                    <a:pt x="174" y="268"/>
                  </a:lnTo>
                  <a:lnTo>
                    <a:pt x="168" y="274"/>
                  </a:lnTo>
                  <a:lnTo>
                    <a:pt x="165" y="279"/>
                  </a:lnTo>
                  <a:lnTo>
                    <a:pt x="164" y="281"/>
                  </a:lnTo>
                  <a:lnTo>
                    <a:pt x="167" y="283"/>
                  </a:lnTo>
                  <a:lnTo>
                    <a:pt x="173" y="281"/>
                  </a:lnTo>
                  <a:lnTo>
                    <a:pt x="181" y="279"/>
                  </a:lnTo>
                  <a:lnTo>
                    <a:pt x="192" y="274"/>
                  </a:lnTo>
                  <a:lnTo>
                    <a:pt x="219" y="261"/>
                  </a:lnTo>
                  <a:lnTo>
                    <a:pt x="252" y="243"/>
                  </a:lnTo>
                  <a:lnTo>
                    <a:pt x="282" y="224"/>
                  </a:lnTo>
                  <a:lnTo>
                    <a:pt x="307" y="208"/>
                  </a:lnTo>
                  <a:lnTo>
                    <a:pt x="317" y="201"/>
                  </a:lnTo>
                  <a:lnTo>
                    <a:pt x="323" y="195"/>
                  </a:lnTo>
                  <a:lnTo>
                    <a:pt x="326" y="190"/>
                  </a:lnTo>
                  <a:lnTo>
                    <a:pt x="328" y="187"/>
                  </a:lnTo>
                  <a:lnTo>
                    <a:pt x="324" y="186"/>
                  </a:lnTo>
                  <a:lnTo>
                    <a:pt x="318" y="186"/>
                  </a:lnTo>
                  <a:lnTo>
                    <a:pt x="310" y="190"/>
                  </a:lnTo>
                  <a:lnTo>
                    <a:pt x="299" y="193"/>
                  </a:lnTo>
                  <a:lnTo>
                    <a:pt x="272" y="206"/>
                  </a:lnTo>
                  <a:lnTo>
                    <a:pt x="240" y="224"/>
                  </a:lnTo>
                  <a:close/>
                  <a:moveTo>
                    <a:pt x="151" y="303"/>
                  </a:moveTo>
                  <a:lnTo>
                    <a:pt x="121" y="322"/>
                  </a:lnTo>
                  <a:lnTo>
                    <a:pt x="97" y="338"/>
                  </a:lnTo>
                  <a:lnTo>
                    <a:pt x="89" y="345"/>
                  </a:lnTo>
                  <a:lnTo>
                    <a:pt x="83" y="351"/>
                  </a:lnTo>
                  <a:lnTo>
                    <a:pt x="79" y="356"/>
                  </a:lnTo>
                  <a:lnTo>
                    <a:pt x="79" y="359"/>
                  </a:lnTo>
                  <a:lnTo>
                    <a:pt x="82" y="360"/>
                  </a:lnTo>
                  <a:lnTo>
                    <a:pt x="88" y="359"/>
                  </a:lnTo>
                  <a:lnTo>
                    <a:pt x="96" y="356"/>
                  </a:lnTo>
                  <a:lnTo>
                    <a:pt x="105" y="353"/>
                  </a:lnTo>
                  <a:lnTo>
                    <a:pt x="132" y="340"/>
                  </a:lnTo>
                  <a:lnTo>
                    <a:pt x="162" y="322"/>
                  </a:lnTo>
                  <a:lnTo>
                    <a:pt x="192" y="304"/>
                  </a:lnTo>
                  <a:lnTo>
                    <a:pt x="216" y="286"/>
                  </a:lnTo>
                  <a:lnTo>
                    <a:pt x="224" y="280"/>
                  </a:lnTo>
                  <a:lnTo>
                    <a:pt x="230" y="274"/>
                  </a:lnTo>
                  <a:lnTo>
                    <a:pt x="234" y="269"/>
                  </a:lnTo>
                  <a:lnTo>
                    <a:pt x="235" y="266"/>
                  </a:lnTo>
                  <a:lnTo>
                    <a:pt x="231" y="265"/>
                  </a:lnTo>
                  <a:lnTo>
                    <a:pt x="225" y="266"/>
                  </a:lnTo>
                  <a:lnTo>
                    <a:pt x="218" y="268"/>
                  </a:lnTo>
                  <a:lnTo>
                    <a:pt x="208" y="273"/>
                  </a:lnTo>
                  <a:lnTo>
                    <a:pt x="181" y="285"/>
                  </a:lnTo>
                  <a:lnTo>
                    <a:pt x="151" y="303"/>
                  </a:lnTo>
                  <a:close/>
                  <a:moveTo>
                    <a:pt x="70" y="378"/>
                  </a:moveTo>
                  <a:lnTo>
                    <a:pt x="41" y="397"/>
                  </a:lnTo>
                  <a:lnTo>
                    <a:pt x="20" y="413"/>
                  </a:lnTo>
                  <a:lnTo>
                    <a:pt x="12" y="420"/>
                  </a:lnTo>
                  <a:lnTo>
                    <a:pt x="6" y="426"/>
                  </a:lnTo>
                  <a:lnTo>
                    <a:pt x="2" y="431"/>
                  </a:lnTo>
                  <a:lnTo>
                    <a:pt x="2" y="433"/>
                  </a:lnTo>
                  <a:lnTo>
                    <a:pt x="4" y="435"/>
                  </a:lnTo>
                  <a:lnTo>
                    <a:pt x="10" y="433"/>
                  </a:lnTo>
                  <a:lnTo>
                    <a:pt x="18" y="431"/>
                  </a:lnTo>
                  <a:lnTo>
                    <a:pt x="28" y="427"/>
                  </a:lnTo>
                  <a:lnTo>
                    <a:pt x="53" y="414"/>
                  </a:lnTo>
                  <a:lnTo>
                    <a:pt x="83" y="398"/>
                  </a:lnTo>
                  <a:lnTo>
                    <a:pt x="111" y="380"/>
                  </a:lnTo>
                  <a:lnTo>
                    <a:pt x="133" y="363"/>
                  </a:lnTo>
                  <a:lnTo>
                    <a:pt x="141" y="356"/>
                  </a:lnTo>
                  <a:lnTo>
                    <a:pt x="147" y="350"/>
                  </a:lnTo>
                  <a:lnTo>
                    <a:pt x="151" y="345"/>
                  </a:lnTo>
                  <a:lnTo>
                    <a:pt x="151" y="343"/>
                  </a:lnTo>
                  <a:lnTo>
                    <a:pt x="148" y="342"/>
                  </a:lnTo>
                  <a:lnTo>
                    <a:pt x="142" y="343"/>
                  </a:lnTo>
                  <a:lnTo>
                    <a:pt x="135" y="345"/>
                  </a:lnTo>
                  <a:lnTo>
                    <a:pt x="124" y="349"/>
                  </a:lnTo>
                  <a:lnTo>
                    <a:pt x="100" y="361"/>
                  </a:lnTo>
                  <a:lnTo>
                    <a:pt x="70" y="378"/>
                  </a:lnTo>
                  <a:close/>
                  <a:moveTo>
                    <a:pt x="272" y="258"/>
                  </a:moveTo>
                  <a:lnTo>
                    <a:pt x="241" y="277"/>
                  </a:lnTo>
                  <a:lnTo>
                    <a:pt x="217" y="293"/>
                  </a:lnTo>
                  <a:lnTo>
                    <a:pt x="209" y="300"/>
                  </a:lnTo>
                  <a:lnTo>
                    <a:pt x="203" y="306"/>
                  </a:lnTo>
                  <a:lnTo>
                    <a:pt x="199" y="311"/>
                  </a:lnTo>
                  <a:lnTo>
                    <a:pt x="198" y="315"/>
                  </a:lnTo>
                  <a:lnTo>
                    <a:pt x="202" y="316"/>
                  </a:lnTo>
                  <a:lnTo>
                    <a:pt x="208" y="315"/>
                  </a:lnTo>
                  <a:lnTo>
                    <a:pt x="216" y="312"/>
                  </a:lnTo>
                  <a:lnTo>
                    <a:pt x="227" y="309"/>
                  </a:lnTo>
                  <a:lnTo>
                    <a:pt x="253" y="296"/>
                  </a:lnTo>
                  <a:lnTo>
                    <a:pt x="284" y="279"/>
                  </a:lnTo>
                  <a:lnTo>
                    <a:pt x="315" y="260"/>
                  </a:lnTo>
                  <a:lnTo>
                    <a:pt x="338" y="243"/>
                  </a:lnTo>
                  <a:lnTo>
                    <a:pt x="347" y="236"/>
                  </a:lnTo>
                  <a:lnTo>
                    <a:pt x="354" y="230"/>
                  </a:lnTo>
                  <a:lnTo>
                    <a:pt x="356" y="225"/>
                  </a:lnTo>
                  <a:lnTo>
                    <a:pt x="357" y="222"/>
                  </a:lnTo>
                  <a:lnTo>
                    <a:pt x="354" y="221"/>
                  </a:lnTo>
                  <a:lnTo>
                    <a:pt x="348" y="222"/>
                  </a:lnTo>
                  <a:lnTo>
                    <a:pt x="339" y="224"/>
                  </a:lnTo>
                  <a:lnTo>
                    <a:pt x="329" y="228"/>
                  </a:lnTo>
                  <a:lnTo>
                    <a:pt x="303" y="241"/>
                  </a:lnTo>
                  <a:lnTo>
                    <a:pt x="272" y="258"/>
                  </a:lnTo>
                  <a:close/>
                  <a:moveTo>
                    <a:pt x="190" y="335"/>
                  </a:moveTo>
                  <a:lnTo>
                    <a:pt x="161" y="353"/>
                  </a:lnTo>
                  <a:lnTo>
                    <a:pt x="139" y="369"/>
                  </a:lnTo>
                  <a:lnTo>
                    <a:pt x="130" y="376"/>
                  </a:lnTo>
                  <a:lnTo>
                    <a:pt x="124" y="382"/>
                  </a:lnTo>
                  <a:lnTo>
                    <a:pt x="121" y="387"/>
                  </a:lnTo>
                  <a:lnTo>
                    <a:pt x="121" y="389"/>
                  </a:lnTo>
                  <a:lnTo>
                    <a:pt x="124" y="391"/>
                  </a:lnTo>
                  <a:lnTo>
                    <a:pt x="129" y="391"/>
                  </a:lnTo>
                  <a:lnTo>
                    <a:pt x="138" y="388"/>
                  </a:lnTo>
                  <a:lnTo>
                    <a:pt x="148" y="384"/>
                  </a:lnTo>
                  <a:lnTo>
                    <a:pt x="173" y="372"/>
                  </a:lnTo>
                  <a:lnTo>
                    <a:pt x="203" y="355"/>
                  </a:lnTo>
                  <a:lnTo>
                    <a:pt x="233" y="337"/>
                  </a:lnTo>
                  <a:lnTo>
                    <a:pt x="255" y="321"/>
                  </a:lnTo>
                  <a:lnTo>
                    <a:pt x="263" y="313"/>
                  </a:lnTo>
                  <a:lnTo>
                    <a:pt x="269" y="307"/>
                  </a:lnTo>
                  <a:lnTo>
                    <a:pt x="272" y="303"/>
                  </a:lnTo>
                  <a:lnTo>
                    <a:pt x="272" y="300"/>
                  </a:lnTo>
                  <a:lnTo>
                    <a:pt x="269" y="299"/>
                  </a:lnTo>
                  <a:lnTo>
                    <a:pt x="263" y="299"/>
                  </a:lnTo>
                  <a:lnTo>
                    <a:pt x="255" y="302"/>
                  </a:lnTo>
                  <a:lnTo>
                    <a:pt x="246" y="306"/>
                  </a:lnTo>
                  <a:lnTo>
                    <a:pt x="219" y="318"/>
                  </a:lnTo>
                  <a:lnTo>
                    <a:pt x="190" y="335"/>
                  </a:lnTo>
                  <a:close/>
                  <a:moveTo>
                    <a:pt x="117" y="408"/>
                  </a:moveTo>
                  <a:lnTo>
                    <a:pt x="90" y="426"/>
                  </a:lnTo>
                  <a:lnTo>
                    <a:pt x="69" y="443"/>
                  </a:lnTo>
                  <a:lnTo>
                    <a:pt x="60" y="449"/>
                  </a:lnTo>
                  <a:lnTo>
                    <a:pt x="56" y="455"/>
                  </a:lnTo>
                  <a:lnTo>
                    <a:pt x="52" y="460"/>
                  </a:lnTo>
                  <a:lnTo>
                    <a:pt x="52" y="463"/>
                  </a:lnTo>
                  <a:lnTo>
                    <a:pt x="54" y="464"/>
                  </a:lnTo>
                  <a:lnTo>
                    <a:pt x="60" y="463"/>
                  </a:lnTo>
                  <a:lnTo>
                    <a:pt x="67" y="461"/>
                  </a:lnTo>
                  <a:lnTo>
                    <a:pt x="78" y="457"/>
                  </a:lnTo>
                  <a:lnTo>
                    <a:pt x="102" y="445"/>
                  </a:lnTo>
                  <a:lnTo>
                    <a:pt x="130" y="429"/>
                  </a:lnTo>
                  <a:lnTo>
                    <a:pt x="158" y="412"/>
                  </a:lnTo>
                  <a:lnTo>
                    <a:pt x="179" y="395"/>
                  </a:lnTo>
                  <a:lnTo>
                    <a:pt x="187" y="388"/>
                  </a:lnTo>
                  <a:lnTo>
                    <a:pt x="193" y="382"/>
                  </a:lnTo>
                  <a:lnTo>
                    <a:pt x="196" y="379"/>
                  </a:lnTo>
                  <a:lnTo>
                    <a:pt x="196" y="375"/>
                  </a:lnTo>
                  <a:lnTo>
                    <a:pt x="193" y="374"/>
                  </a:lnTo>
                  <a:lnTo>
                    <a:pt x="187" y="375"/>
                  </a:lnTo>
                  <a:lnTo>
                    <a:pt x="180" y="376"/>
                  </a:lnTo>
                  <a:lnTo>
                    <a:pt x="171" y="381"/>
                  </a:lnTo>
                  <a:lnTo>
                    <a:pt x="146" y="392"/>
                  </a:lnTo>
                  <a:lnTo>
                    <a:pt x="117" y="408"/>
                  </a:lnTo>
                  <a:close/>
                  <a:moveTo>
                    <a:pt x="240" y="367"/>
                  </a:moveTo>
                  <a:lnTo>
                    <a:pt x="211" y="385"/>
                  </a:lnTo>
                  <a:lnTo>
                    <a:pt x="190" y="400"/>
                  </a:lnTo>
                  <a:lnTo>
                    <a:pt x="181" y="407"/>
                  </a:lnTo>
                  <a:lnTo>
                    <a:pt x="176" y="413"/>
                  </a:lnTo>
                  <a:lnTo>
                    <a:pt x="173" y="418"/>
                  </a:lnTo>
                  <a:lnTo>
                    <a:pt x="173" y="422"/>
                  </a:lnTo>
                  <a:lnTo>
                    <a:pt x="176" y="423"/>
                  </a:lnTo>
                  <a:lnTo>
                    <a:pt x="181" y="423"/>
                  </a:lnTo>
                  <a:lnTo>
                    <a:pt x="190" y="420"/>
                  </a:lnTo>
                  <a:lnTo>
                    <a:pt x="199" y="417"/>
                  </a:lnTo>
                  <a:lnTo>
                    <a:pt x="224" y="405"/>
                  </a:lnTo>
                  <a:lnTo>
                    <a:pt x="253" y="388"/>
                  </a:lnTo>
                  <a:lnTo>
                    <a:pt x="281" y="370"/>
                  </a:lnTo>
                  <a:lnTo>
                    <a:pt x="303" y="355"/>
                  </a:lnTo>
                  <a:lnTo>
                    <a:pt x="311" y="348"/>
                  </a:lnTo>
                  <a:lnTo>
                    <a:pt x="316" y="342"/>
                  </a:lnTo>
                  <a:lnTo>
                    <a:pt x="319" y="337"/>
                  </a:lnTo>
                  <a:lnTo>
                    <a:pt x="319" y="335"/>
                  </a:lnTo>
                  <a:lnTo>
                    <a:pt x="317" y="332"/>
                  </a:lnTo>
                  <a:lnTo>
                    <a:pt x="311" y="334"/>
                  </a:lnTo>
                  <a:lnTo>
                    <a:pt x="303" y="336"/>
                  </a:lnTo>
                  <a:lnTo>
                    <a:pt x="293" y="340"/>
                  </a:lnTo>
                  <a:lnTo>
                    <a:pt x="268" y="350"/>
                  </a:lnTo>
                  <a:lnTo>
                    <a:pt x="240" y="367"/>
                  </a:lnTo>
                  <a:close/>
                  <a:moveTo>
                    <a:pt x="174" y="439"/>
                  </a:moveTo>
                  <a:lnTo>
                    <a:pt x="147" y="457"/>
                  </a:lnTo>
                  <a:lnTo>
                    <a:pt x="127" y="473"/>
                  </a:lnTo>
                  <a:lnTo>
                    <a:pt x="120" y="480"/>
                  </a:lnTo>
                  <a:lnTo>
                    <a:pt x="114" y="486"/>
                  </a:lnTo>
                  <a:lnTo>
                    <a:pt x="111" y="489"/>
                  </a:lnTo>
                  <a:lnTo>
                    <a:pt x="111" y="493"/>
                  </a:lnTo>
                  <a:lnTo>
                    <a:pt x="114" y="494"/>
                  </a:lnTo>
                  <a:lnTo>
                    <a:pt x="120" y="494"/>
                  </a:lnTo>
                  <a:lnTo>
                    <a:pt x="127" y="492"/>
                  </a:lnTo>
                  <a:lnTo>
                    <a:pt x="136" y="488"/>
                  </a:lnTo>
                  <a:lnTo>
                    <a:pt x="160" y="477"/>
                  </a:lnTo>
                  <a:lnTo>
                    <a:pt x="187" y="461"/>
                  </a:lnTo>
                  <a:lnTo>
                    <a:pt x="215" y="444"/>
                  </a:lnTo>
                  <a:lnTo>
                    <a:pt x="235" y="429"/>
                  </a:lnTo>
                  <a:lnTo>
                    <a:pt x="243" y="422"/>
                  </a:lnTo>
                  <a:lnTo>
                    <a:pt x="248" y="416"/>
                  </a:lnTo>
                  <a:lnTo>
                    <a:pt x="252" y="411"/>
                  </a:lnTo>
                  <a:lnTo>
                    <a:pt x="252" y="408"/>
                  </a:lnTo>
                  <a:lnTo>
                    <a:pt x="248" y="407"/>
                  </a:lnTo>
                  <a:lnTo>
                    <a:pt x="243" y="407"/>
                  </a:lnTo>
                  <a:lnTo>
                    <a:pt x="235" y="410"/>
                  </a:lnTo>
                  <a:lnTo>
                    <a:pt x="225" y="413"/>
                  </a:lnTo>
                  <a:lnTo>
                    <a:pt x="202" y="424"/>
                  </a:lnTo>
                  <a:lnTo>
                    <a:pt x="174" y="439"/>
                  </a:lnTo>
                  <a:close/>
                  <a:moveTo>
                    <a:pt x="130" y="532"/>
                  </a:moveTo>
                  <a:lnTo>
                    <a:pt x="157" y="515"/>
                  </a:lnTo>
                  <a:lnTo>
                    <a:pt x="177" y="500"/>
                  </a:lnTo>
                  <a:lnTo>
                    <a:pt x="184" y="493"/>
                  </a:lnTo>
                  <a:lnTo>
                    <a:pt x="189" y="487"/>
                  </a:lnTo>
                  <a:lnTo>
                    <a:pt x="191" y="483"/>
                  </a:lnTo>
                  <a:lnTo>
                    <a:pt x="191" y="480"/>
                  </a:lnTo>
                  <a:lnTo>
                    <a:pt x="189" y="479"/>
                  </a:lnTo>
                  <a:lnTo>
                    <a:pt x="183" y="479"/>
                  </a:lnTo>
                  <a:lnTo>
                    <a:pt x="176" y="481"/>
                  </a:lnTo>
                  <a:lnTo>
                    <a:pt x="166" y="484"/>
                  </a:lnTo>
                  <a:lnTo>
                    <a:pt x="143" y="495"/>
                  </a:lnTo>
                  <a:lnTo>
                    <a:pt x="117" y="509"/>
                  </a:lnTo>
                  <a:lnTo>
                    <a:pt x="92" y="527"/>
                  </a:lnTo>
                  <a:lnTo>
                    <a:pt x="72" y="543"/>
                  </a:lnTo>
                  <a:lnTo>
                    <a:pt x="65" y="549"/>
                  </a:lnTo>
                  <a:lnTo>
                    <a:pt x="60" y="555"/>
                  </a:lnTo>
                  <a:lnTo>
                    <a:pt x="58" y="559"/>
                  </a:lnTo>
                  <a:lnTo>
                    <a:pt x="58" y="562"/>
                  </a:lnTo>
                  <a:lnTo>
                    <a:pt x="60" y="564"/>
                  </a:lnTo>
                  <a:lnTo>
                    <a:pt x="65" y="563"/>
                  </a:lnTo>
                  <a:lnTo>
                    <a:pt x="72" y="562"/>
                  </a:lnTo>
                  <a:lnTo>
                    <a:pt x="82" y="558"/>
                  </a:lnTo>
                  <a:lnTo>
                    <a:pt x="104" y="547"/>
                  </a:lnTo>
                  <a:lnTo>
                    <a:pt x="130" y="532"/>
                  </a:lnTo>
                  <a:close/>
                  <a:moveTo>
                    <a:pt x="298" y="400"/>
                  </a:moveTo>
                  <a:lnTo>
                    <a:pt x="271" y="417"/>
                  </a:lnTo>
                  <a:lnTo>
                    <a:pt x="249" y="433"/>
                  </a:lnTo>
                  <a:lnTo>
                    <a:pt x="242" y="441"/>
                  </a:lnTo>
                  <a:lnTo>
                    <a:pt x="237" y="446"/>
                  </a:lnTo>
                  <a:lnTo>
                    <a:pt x="234" y="451"/>
                  </a:lnTo>
                  <a:lnTo>
                    <a:pt x="234" y="454"/>
                  </a:lnTo>
                  <a:lnTo>
                    <a:pt x="237" y="455"/>
                  </a:lnTo>
                  <a:lnTo>
                    <a:pt x="242" y="455"/>
                  </a:lnTo>
                  <a:lnTo>
                    <a:pt x="250" y="454"/>
                  </a:lnTo>
                  <a:lnTo>
                    <a:pt x="260" y="450"/>
                  </a:lnTo>
                  <a:lnTo>
                    <a:pt x="284" y="438"/>
                  </a:lnTo>
                  <a:lnTo>
                    <a:pt x="312" y="423"/>
                  </a:lnTo>
                  <a:lnTo>
                    <a:pt x="339" y="406"/>
                  </a:lnTo>
                  <a:lnTo>
                    <a:pt x="361" y="389"/>
                  </a:lnTo>
                  <a:lnTo>
                    <a:pt x="368" y="384"/>
                  </a:lnTo>
                  <a:lnTo>
                    <a:pt x="373" y="378"/>
                  </a:lnTo>
                  <a:lnTo>
                    <a:pt x="376" y="373"/>
                  </a:lnTo>
                  <a:lnTo>
                    <a:pt x="376" y="369"/>
                  </a:lnTo>
                  <a:lnTo>
                    <a:pt x="373" y="368"/>
                  </a:lnTo>
                  <a:lnTo>
                    <a:pt x="368" y="368"/>
                  </a:lnTo>
                  <a:lnTo>
                    <a:pt x="360" y="370"/>
                  </a:lnTo>
                  <a:lnTo>
                    <a:pt x="350" y="374"/>
                  </a:lnTo>
                  <a:lnTo>
                    <a:pt x="326" y="385"/>
                  </a:lnTo>
                  <a:lnTo>
                    <a:pt x="298" y="400"/>
                  </a:lnTo>
                  <a:close/>
                  <a:moveTo>
                    <a:pt x="82" y="601"/>
                  </a:moveTo>
                  <a:lnTo>
                    <a:pt x="107" y="584"/>
                  </a:lnTo>
                  <a:lnTo>
                    <a:pt x="124" y="569"/>
                  </a:lnTo>
                  <a:lnTo>
                    <a:pt x="132" y="563"/>
                  </a:lnTo>
                  <a:lnTo>
                    <a:pt x="136" y="557"/>
                  </a:lnTo>
                  <a:lnTo>
                    <a:pt x="139" y="552"/>
                  </a:lnTo>
                  <a:lnTo>
                    <a:pt x="139" y="550"/>
                  </a:lnTo>
                  <a:lnTo>
                    <a:pt x="136" y="549"/>
                  </a:lnTo>
                  <a:lnTo>
                    <a:pt x="132" y="549"/>
                  </a:lnTo>
                  <a:lnTo>
                    <a:pt x="124" y="550"/>
                  </a:lnTo>
                  <a:lnTo>
                    <a:pt x="115" y="553"/>
                  </a:lnTo>
                  <a:lnTo>
                    <a:pt x="94" y="564"/>
                  </a:lnTo>
                  <a:lnTo>
                    <a:pt x="69" y="578"/>
                  </a:lnTo>
                  <a:lnTo>
                    <a:pt x="44" y="595"/>
                  </a:lnTo>
                  <a:lnTo>
                    <a:pt x="25" y="610"/>
                  </a:lnTo>
                  <a:lnTo>
                    <a:pt x="19" y="616"/>
                  </a:lnTo>
                  <a:lnTo>
                    <a:pt x="14" y="622"/>
                  </a:lnTo>
                  <a:lnTo>
                    <a:pt x="12" y="627"/>
                  </a:lnTo>
                  <a:lnTo>
                    <a:pt x="12" y="629"/>
                  </a:lnTo>
                  <a:lnTo>
                    <a:pt x="14" y="631"/>
                  </a:lnTo>
                  <a:lnTo>
                    <a:pt x="19" y="631"/>
                  </a:lnTo>
                  <a:lnTo>
                    <a:pt x="26" y="629"/>
                  </a:lnTo>
                  <a:lnTo>
                    <a:pt x="35" y="626"/>
                  </a:lnTo>
                  <a:lnTo>
                    <a:pt x="57" y="615"/>
                  </a:lnTo>
                  <a:lnTo>
                    <a:pt x="82" y="601"/>
                  </a:lnTo>
                  <a:close/>
                  <a:moveTo>
                    <a:pt x="255" y="495"/>
                  </a:moveTo>
                  <a:lnTo>
                    <a:pt x="280" y="477"/>
                  </a:lnTo>
                  <a:lnTo>
                    <a:pt x="300" y="462"/>
                  </a:lnTo>
                  <a:lnTo>
                    <a:pt x="307" y="456"/>
                  </a:lnTo>
                  <a:lnTo>
                    <a:pt x="313" y="450"/>
                  </a:lnTo>
                  <a:lnTo>
                    <a:pt x="316" y="445"/>
                  </a:lnTo>
                  <a:lnTo>
                    <a:pt x="316" y="443"/>
                  </a:lnTo>
                  <a:lnTo>
                    <a:pt x="312" y="441"/>
                  </a:lnTo>
                  <a:lnTo>
                    <a:pt x="307" y="441"/>
                  </a:lnTo>
                  <a:lnTo>
                    <a:pt x="300" y="443"/>
                  </a:lnTo>
                  <a:lnTo>
                    <a:pt x="291" y="446"/>
                  </a:lnTo>
                  <a:lnTo>
                    <a:pt x="267" y="456"/>
                  </a:lnTo>
                  <a:lnTo>
                    <a:pt x="241" y="471"/>
                  </a:lnTo>
                  <a:lnTo>
                    <a:pt x="215" y="488"/>
                  </a:lnTo>
                  <a:lnTo>
                    <a:pt x="195" y="504"/>
                  </a:lnTo>
                  <a:lnTo>
                    <a:pt x="187" y="511"/>
                  </a:lnTo>
                  <a:lnTo>
                    <a:pt x="183" y="517"/>
                  </a:lnTo>
                  <a:lnTo>
                    <a:pt x="180" y="521"/>
                  </a:lnTo>
                  <a:lnTo>
                    <a:pt x="180" y="524"/>
                  </a:lnTo>
                  <a:lnTo>
                    <a:pt x="183" y="526"/>
                  </a:lnTo>
                  <a:lnTo>
                    <a:pt x="189" y="526"/>
                  </a:lnTo>
                  <a:lnTo>
                    <a:pt x="196" y="524"/>
                  </a:lnTo>
                  <a:lnTo>
                    <a:pt x="205" y="520"/>
                  </a:lnTo>
                  <a:lnTo>
                    <a:pt x="228" y="509"/>
                  </a:lnTo>
                  <a:lnTo>
                    <a:pt x="255" y="495"/>
                  </a:lnTo>
                  <a:close/>
                  <a:moveTo>
                    <a:pt x="205" y="564"/>
                  </a:moveTo>
                  <a:lnTo>
                    <a:pt x="230" y="547"/>
                  </a:lnTo>
                  <a:lnTo>
                    <a:pt x="249" y="533"/>
                  </a:lnTo>
                  <a:lnTo>
                    <a:pt x="256" y="526"/>
                  </a:lnTo>
                  <a:lnTo>
                    <a:pt x="261" y="520"/>
                  </a:lnTo>
                  <a:lnTo>
                    <a:pt x="263" y="517"/>
                  </a:lnTo>
                  <a:lnTo>
                    <a:pt x="263" y="513"/>
                  </a:lnTo>
                  <a:lnTo>
                    <a:pt x="260" y="512"/>
                  </a:lnTo>
                  <a:lnTo>
                    <a:pt x="255" y="512"/>
                  </a:lnTo>
                  <a:lnTo>
                    <a:pt x="248" y="513"/>
                  </a:lnTo>
                  <a:lnTo>
                    <a:pt x="239" y="517"/>
                  </a:lnTo>
                  <a:lnTo>
                    <a:pt x="217" y="527"/>
                  </a:lnTo>
                  <a:lnTo>
                    <a:pt x="191" y="542"/>
                  </a:lnTo>
                  <a:lnTo>
                    <a:pt x="166" y="558"/>
                  </a:lnTo>
                  <a:lnTo>
                    <a:pt x="147" y="572"/>
                  </a:lnTo>
                  <a:lnTo>
                    <a:pt x="141" y="580"/>
                  </a:lnTo>
                  <a:lnTo>
                    <a:pt x="136" y="585"/>
                  </a:lnTo>
                  <a:lnTo>
                    <a:pt x="134" y="589"/>
                  </a:lnTo>
                  <a:lnTo>
                    <a:pt x="134" y="593"/>
                  </a:lnTo>
                  <a:lnTo>
                    <a:pt x="136" y="594"/>
                  </a:lnTo>
                  <a:lnTo>
                    <a:pt x="141" y="594"/>
                  </a:lnTo>
                  <a:lnTo>
                    <a:pt x="148" y="593"/>
                  </a:lnTo>
                  <a:lnTo>
                    <a:pt x="158" y="589"/>
                  </a:lnTo>
                  <a:lnTo>
                    <a:pt x="180" y="580"/>
                  </a:lnTo>
                  <a:lnTo>
                    <a:pt x="205" y="564"/>
                  </a:lnTo>
                  <a:close/>
                  <a:moveTo>
                    <a:pt x="218" y="582"/>
                  </a:moveTo>
                  <a:lnTo>
                    <a:pt x="216" y="581"/>
                  </a:lnTo>
                  <a:lnTo>
                    <a:pt x="211" y="581"/>
                  </a:lnTo>
                  <a:lnTo>
                    <a:pt x="204" y="582"/>
                  </a:lnTo>
                  <a:lnTo>
                    <a:pt x="196" y="585"/>
                  </a:lnTo>
                  <a:lnTo>
                    <a:pt x="174" y="595"/>
                  </a:lnTo>
                  <a:lnTo>
                    <a:pt x="149" y="609"/>
                  </a:lnTo>
                  <a:lnTo>
                    <a:pt x="126" y="625"/>
                  </a:lnTo>
                  <a:lnTo>
                    <a:pt x="108" y="640"/>
                  </a:lnTo>
                  <a:lnTo>
                    <a:pt x="102" y="646"/>
                  </a:lnTo>
                  <a:lnTo>
                    <a:pt x="97" y="652"/>
                  </a:lnTo>
                  <a:lnTo>
                    <a:pt x="95" y="656"/>
                  </a:lnTo>
                  <a:lnTo>
                    <a:pt x="95" y="659"/>
                  </a:lnTo>
                  <a:lnTo>
                    <a:pt x="97" y="660"/>
                  </a:lnTo>
                  <a:lnTo>
                    <a:pt x="103" y="660"/>
                  </a:lnTo>
                  <a:lnTo>
                    <a:pt x="109" y="659"/>
                  </a:lnTo>
                  <a:lnTo>
                    <a:pt x="119" y="656"/>
                  </a:lnTo>
                  <a:lnTo>
                    <a:pt x="139" y="646"/>
                  </a:lnTo>
                  <a:lnTo>
                    <a:pt x="164" y="632"/>
                  </a:lnTo>
                  <a:lnTo>
                    <a:pt x="187" y="616"/>
                  </a:lnTo>
                  <a:lnTo>
                    <a:pt x="205" y="601"/>
                  </a:lnTo>
                  <a:lnTo>
                    <a:pt x="212" y="595"/>
                  </a:lnTo>
                  <a:lnTo>
                    <a:pt x="216" y="589"/>
                  </a:lnTo>
                  <a:lnTo>
                    <a:pt x="218" y="585"/>
                  </a:lnTo>
                  <a:lnTo>
                    <a:pt x="218" y="582"/>
                  </a:lnTo>
                  <a:close/>
                  <a:moveTo>
                    <a:pt x="129" y="698"/>
                  </a:moveTo>
                  <a:lnTo>
                    <a:pt x="152" y="683"/>
                  </a:lnTo>
                  <a:lnTo>
                    <a:pt x="170" y="669"/>
                  </a:lnTo>
                  <a:lnTo>
                    <a:pt x="176" y="662"/>
                  </a:lnTo>
                  <a:lnTo>
                    <a:pt x="179" y="657"/>
                  </a:lnTo>
                  <a:lnTo>
                    <a:pt x="181" y="652"/>
                  </a:lnTo>
                  <a:lnTo>
                    <a:pt x="181" y="650"/>
                  </a:lnTo>
                  <a:lnTo>
                    <a:pt x="179" y="647"/>
                  </a:lnTo>
                  <a:lnTo>
                    <a:pt x="174" y="647"/>
                  </a:lnTo>
                  <a:lnTo>
                    <a:pt x="167" y="648"/>
                  </a:lnTo>
                  <a:lnTo>
                    <a:pt x="159" y="652"/>
                  </a:lnTo>
                  <a:lnTo>
                    <a:pt x="139" y="662"/>
                  </a:lnTo>
                  <a:lnTo>
                    <a:pt x="115" y="675"/>
                  </a:lnTo>
                  <a:lnTo>
                    <a:pt x="92" y="690"/>
                  </a:lnTo>
                  <a:lnTo>
                    <a:pt x="76" y="704"/>
                  </a:lnTo>
                  <a:lnTo>
                    <a:pt x="70" y="711"/>
                  </a:lnTo>
                  <a:lnTo>
                    <a:pt x="65" y="716"/>
                  </a:lnTo>
                  <a:lnTo>
                    <a:pt x="63" y="721"/>
                  </a:lnTo>
                  <a:lnTo>
                    <a:pt x="63" y="725"/>
                  </a:lnTo>
                  <a:lnTo>
                    <a:pt x="66" y="726"/>
                  </a:lnTo>
                  <a:lnTo>
                    <a:pt x="71" y="726"/>
                  </a:lnTo>
                  <a:lnTo>
                    <a:pt x="77" y="725"/>
                  </a:lnTo>
                  <a:lnTo>
                    <a:pt x="85" y="721"/>
                  </a:lnTo>
                  <a:lnTo>
                    <a:pt x="105" y="711"/>
                  </a:lnTo>
                  <a:lnTo>
                    <a:pt x="129" y="698"/>
                  </a:lnTo>
                  <a:close/>
                  <a:moveTo>
                    <a:pt x="345" y="549"/>
                  </a:moveTo>
                  <a:lnTo>
                    <a:pt x="343" y="547"/>
                  </a:lnTo>
                  <a:lnTo>
                    <a:pt x="337" y="547"/>
                  </a:lnTo>
                  <a:lnTo>
                    <a:pt x="330" y="549"/>
                  </a:lnTo>
                  <a:lnTo>
                    <a:pt x="322" y="551"/>
                  </a:lnTo>
                  <a:lnTo>
                    <a:pt x="311" y="556"/>
                  </a:lnTo>
                  <a:lnTo>
                    <a:pt x="300" y="561"/>
                  </a:lnTo>
                  <a:lnTo>
                    <a:pt x="287" y="568"/>
                  </a:lnTo>
                  <a:lnTo>
                    <a:pt x="275" y="575"/>
                  </a:lnTo>
                  <a:lnTo>
                    <a:pt x="262" y="583"/>
                  </a:lnTo>
                  <a:lnTo>
                    <a:pt x="252" y="590"/>
                  </a:lnTo>
                  <a:lnTo>
                    <a:pt x="241" y="599"/>
                  </a:lnTo>
                  <a:lnTo>
                    <a:pt x="233" y="606"/>
                  </a:lnTo>
                  <a:lnTo>
                    <a:pt x="227" y="612"/>
                  </a:lnTo>
                  <a:lnTo>
                    <a:pt x="222" y="618"/>
                  </a:lnTo>
                  <a:lnTo>
                    <a:pt x="219" y="622"/>
                  </a:lnTo>
                  <a:lnTo>
                    <a:pt x="219" y="626"/>
                  </a:lnTo>
                  <a:lnTo>
                    <a:pt x="223" y="627"/>
                  </a:lnTo>
                  <a:lnTo>
                    <a:pt x="228" y="627"/>
                  </a:lnTo>
                  <a:lnTo>
                    <a:pt x="235" y="626"/>
                  </a:lnTo>
                  <a:lnTo>
                    <a:pt x="243" y="622"/>
                  </a:lnTo>
                  <a:lnTo>
                    <a:pt x="265" y="613"/>
                  </a:lnTo>
                  <a:lnTo>
                    <a:pt x="290" y="599"/>
                  </a:lnTo>
                  <a:lnTo>
                    <a:pt x="313" y="583"/>
                  </a:lnTo>
                  <a:lnTo>
                    <a:pt x="332" y="569"/>
                  </a:lnTo>
                  <a:lnTo>
                    <a:pt x="338" y="562"/>
                  </a:lnTo>
                  <a:lnTo>
                    <a:pt x="343" y="556"/>
                  </a:lnTo>
                  <a:lnTo>
                    <a:pt x="345" y="552"/>
                  </a:lnTo>
                  <a:lnTo>
                    <a:pt x="345" y="549"/>
                  </a:lnTo>
                  <a:close/>
                  <a:moveTo>
                    <a:pt x="152" y="715"/>
                  </a:moveTo>
                  <a:lnTo>
                    <a:pt x="149" y="713"/>
                  </a:lnTo>
                  <a:lnTo>
                    <a:pt x="145" y="713"/>
                  </a:lnTo>
                  <a:lnTo>
                    <a:pt x="138" y="714"/>
                  </a:lnTo>
                  <a:lnTo>
                    <a:pt x="130" y="717"/>
                  </a:lnTo>
                  <a:lnTo>
                    <a:pt x="110" y="726"/>
                  </a:lnTo>
                  <a:lnTo>
                    <a:pt x="88" y="739"/>
                  </a:lnTo>
                  <a:lnTo>
                    <a:pt x="66" y="754"/>
                  </a:lnTo>
                  <a:lnTo>
                    <a:pt x="50" y="768"/>
                  </a:lnTo>
                  <a:lnTo>
                    <a:pt x="44" y="774"/>
                  </a:lnTo>
                  <a:lnTo>
                    <a:pt x="40" y="780"/>
                  </a:lnTo>
                  <a:lnTo>
                    <a:pt x="38" y="784"/>
                  </a:lnTo>
                  <a:lnTo>
                    <a:pt x="39" y="787"/>
                  </a:lnTo>
                  <a:lnTo>
                    <a:pt x="41" y="789"/>
                  </a:lnTo>
                  <a:lnTo>
                    <a:pt x="46" y="789"/>
                  </a:lnTo>
                  <a:lnTo>
                    <a:pt x="52" y="787"/>
                  </a:lnTo>
                  <a:lnTo>
                    <a:pt x="60" y="785"/>
                  </a:lnTo>
                  <a:lnTo>
                    <a:pt x="79" y="776"/>
                  </a:lnTo>
                  <a:lnTo>
                    <a:pt x="102" y="763"/>
                  </a:lnTo>
                  <a:lnTo>
                    <a:pt x="123" y="747"/>
                  </a:lnTo>
                  <a:lnTo>
                    <a:pt x="140" y="734"/>
                  </a:lnTo>
                  <a:lnTo>
                    <a:pt x="146" y="727"/>
                  </a:lnTo>
                  <a:lnTo>
                    <a:pt x="151" y="722"/>
                  </a:lnTo>
                  <a:lnTo>
                    <a:pt x="152" y="717"/>
                  </a:lnTo>
                  <a:lnTo>
                    <a:pt x="152" y="715"/>
                  </a:lnTo>
                  <a:close/>
                  <a:moveTo>
                    <a:pt x="255" y="666"/>
                  </a:moveTo>
                  <a:lnTo>
                    <a:pt x="279" y="651"/>
                  </a:lnTo>
                  <a:lnTo>
                    <a:pt x="296" y="637"/>
                  </a:lnTo>
                  <a:lnTo>
                    <a:pt x="303" y="631"/>
                  </a:lnTo>
                  <a:lnTo>
                    <a:pt x="306" y="625"/>
                  </a:lnTo>
                  <a:lnTo>
                    <a:pt x="309" y="620"/>
                  </a:lnTo>
                  <a:lnTo>
                    <a:pt x="309" y="618"/>
                  </a:lnTo>
                  <a:lnTo>
                    <a:pt x="305" y="615"/>
                  </a:lnTo>
                  <a:lnTo>
                    <a:pt x="300" y="615"/>
                  </a:lnTo>
                  <a:lnTo>
                    <a:pt x="294" y="616"/>
                  </a:lnTo>
                  <a:lnTo>
                    <a:pt x="285" y="619"/>
                  </a:lnTo>
                  <a:lnTo>
                    <a:pt x="275" y="624"/>
                  </a:lnTo>
                  <a:lnTo>
                    <a:pt x="265" y="628"/>
                  </a:lnTo>
                  <a:lnTo>
                    <a:pt x="253" y="635"/>
                  </a:lnTo>
                  <a:lnTo>
                    <a:pt x="241" y="643"/>
                  </a:lnTo>
                  <a:lnTo>
                    <a:pt x="229" y="650"/>
                  </a:lnTo>
                  <a:lnTo>
                    <a:pt x="218" y="658"/>
                  </a:lnTo>
                  <a:lnTo>
                    <a:pt x="209" y="665"/>
                  </a:lnTo>
                  <a:lnTo>
                    <a:pt x="200" y="672"/>
                  </a:lnTo>
                  <a:lnTo>
                    <a:pt x="195" y="678"/>
                  </a:lnTo>
                  <a:lnTo>
                    <a:pt x="190" y="684"/>
                  </a:lnTo>
                  <a:lnTo>
                    <a:pt x="187" y="689"/>
                  </a:lnTo>
                  <a:lnTo>
                    <a:pt x="189" y="691"/>
                  </a:lnTo>
                  <a:lnTo>
                    <a:pt x="191" y="694"/>
                  </a:lnTo>
                  <a:lnTo>
                    <a:pt x="196" y="694"/>
                  </a:lnTo>
                  <a:lnTo>
                    <a:pt x="203" y="692"/>
                  </a:lnTo>
                  <a:lnTo>
                    <a:pt x="211" y="689"/>
                  </a:lnTo>
                  <a:lnTo>
                    <a:pt x="231" y="681"/>
                  </a:lnTo>
                  <a:lnTo>
                    <a:pt x="255" y="666"/>
                  </a:lnTo>
                  <a:close/>
                  <a:moveTo>
                    <a:pt x="129" y="779"/>
                  </a:moveTo>
                  <a:lnTo>
                    <a:pt x="127" y="777"/>
                  </a:lnTo>
                  <a:lnTo>
                    <a:pt x="122" y="777"/>
                  </a:lnTo>
                  <a:lnTo>
                    <a:pt x="116" y="778"/>
                  </a:lnTo>
                  <a:lnTo>
                    <a:pt x="108" y="780"/>
                  </a:lnTo>
                  <a:lnTo>
                    <a:pt x="89" y="789"/>
                  </a:lnTo>
                  <a:lnTo>
                    <a:pt x="67" y="802"/>
                  </a:lnTo>
                  <a:lnTo>
                    <a:pt x="47" y="816"/>
                  </a:lnTo>
                  <a:lnTo>
                    <a:pt x="32" y="830"/>
                  </a:lnTo>
                  <a:lnTo>
                    <a:pt x="26" y="836"/>
                  </a:lnTo>
                  <a:lnTo>
                    <a:pt x="22" y="841"/>
                  </a:lnTo>
                  <a:lnTo>
                    <a:pt x="21" y="846"/>
                  </a:lnTo>
                  <a:lnTo>
                    <a:pt x="21" y="849"/>
                  </a:lnTo>
                  <a:lnTo>
                    <a:pt x="23" y="850"/>
                  </a:lnTo>
                  <a:lnTo>
                    <a:pt x="28" y="850"/>
                  </a:lnTo>
                  <a:lnTo>
                    <a:pt x="34" y="849"/>
                  </a:lnTo>
                  <a:lnTo>
                    <a:pt x="41" y="847"/>
                  </a:lnTo>
                  <a:lnTo>
                    <a:pt x="60" y="837"/>
                  </a:lnTo>
                  <a:lnTo>
                    <a:pt x="82" y="825"/>
                  </a:lnTo>
                  <a:lnTo>
                    <a:pt x="103" y="810"/>
                  </a:lnTo>
                  <a:lnTo>
                    <a:pt x="119" y="797"/>
                  </a:lnTo>
                  <a:lnTo>
                    <a:pt x="123" y="791"/>
                  </a:lnTo>
                  <a:lnTo>
                    <a:pt x="128" y="786"/>
                  </a:lnTo>
                  <a:lnTo>
                    <a:pt x="129" y="782"/>
                  </a:lnTo>
                  <a:lnTo>
                    <a:pt x="129" y="779"/>
                  </a:lnTo>
                  <a:close/>
                  <a:moveTo>
                    <a:pt x="279" y="684"/>
                  </a:moveTo>
                  <a:lnTo>
                    <a:pt x="277" y="683"/>
                  </a:lnTo>
                  <a:lnTo>
                    <a:pt x="272" y="682"/>
                  </a:lnTo>
                  <a:lnTo>
                    <a:pt x="265" y="683"/>
                  </a:lnTo>
                  <a:lnTo>
                    <a:pt x="256" y="686"/>
                  </a:lnTo>
                  <a:lnTo>
                    <a:pt x="247" y="690"/>
                  </a:lnTo>
                  <a:lnTo>
                    <a:pt x="236" y="695"/>
                  </a:lnTo>
                  <a:lnTo>
                    <a:pt x="225" y="701"/>
                  </a:lnTo>
                  <a:lnTo>
                    <a:pt x="214" y="708"/>
                  </a:lnTo>
                  <a:lnTo>
                    <a:pt x="203" y="715"/>
                  </a:lnTo>
                  <a:lnTo>
                    <a:pt x="192" y="723"/>
                  </a:lnTo>
                  <a:lnTo>
                    <a:pt x="183" y="730"/>
                  </a:lnTo>
                  <a:lnTo>
                    <a:pt x="176" y="736"/>
                  </a:lnTo>
                  <a:lnTo>
                    <a:pt x="170" y="744"/>
                  </a:lnTo>
                  <a:lnTo>
                    <a:pt x="166" y="748"/>
                  </a:lnTo>
                  <a:lnTo>
                    <a:pt x="164" y="753"/>
                  </a:lnTo>
                  <a:lnTo>
                    <a:pt x="164" y="757"/>
                  </a:lnTo>
                  <a:lnTo>
                    <a:pt x="166" y="758"/>
                  </a:lnTo>
                  <a:lnTo>
                    <a:pt x="171" y="758"/>
                  </a:lnTo>
                  <a:lnTo>
                    <a:pt x="178" y="757"/>
                  </a:lnTo>
                  <a:lnTo>
                    <a:pt x="186" y="754"/>
                  </a:lnTo>
                  <a:lnTo>
                    <a:pt x="206" y="746"/>
                  </a:lnTo>
                  <a:lnTo>
                    <a:pt x="229" y="733"/>
                  </a:lnTo>
                  <a:lnTo>
                    <a:pt x="250" y="717"/>
                  </a:lnTo>
                  <a:lnTo>
                    <a:pt x="267" y="703"/>
                  </a:lnTo>
                  <a:lnTo>
                    <a:pt x="273" y="697"/>
                  </a:lnTo>
                  <a:lnTo>
                    <a:pt x="278" y="691"/>
                  </a:lnTo>
                  <a:lnTo>
                    <a:pt x="279" y="688"/>
                  </a:lnTo>
                  <a:lnTo>
                    <a:pt x="279" y="684"/>
                  </a:lnTo>
                  <a:close/>
                  <a:moveTo>
                    <a:pt x="10" y="909"/>
                  </a:moveTo>
                  <a:lnTo>
                    <a:pt x="13" y="911"/>
                  </a:lnTo>
                  <a:lnTo>
                    <a:pt x="16" y="911"/>
                  </a:lnTo>
                  <a:lnTo>
                    <a:pt x="22" y="910"/>
                  </a:lnTo>
                  <a:lnTo>
                    <a:pt x="31" y="907"/>
                  </a:lnTo>
                  <a:lnTo>
                    <a:pt x="48" y="899"/>
                  </a:lnTo>
                  <a:lnTo>
                    <a:pt x="69" y="886"/>
                  </a:lnTo>
                  <a:lnTo>
                    <a:pt x="89" y="873"/>
                  </a:lnTo>
                  <a:lnTo>
                    <a:pt x="103" y="859"/>
                  </a:lnTo>
                  <a:lnTo>
                    <a:pt x="109" y="853"/>
                  </a:lnTo>
                  <a:lnTo>
                    <a:pt x="111" y="848"/>
                  </a:lnTo>
                  <a:lnTo>
                    <a:pt x="114" y="845"/>
                  </a:lnTo>
                  <a:lnTo>
                    <a:pt x="114" y="841"/>
                  </a:lnTo>
                  <a:lnTo>
                    <a:pt x="110" y="840"/>
                  </a:lnTo>
                  <a:lnTo>
                    <a:pt x="107" y="840"/>
                  </a:lnTo>
                  <a:lnTo>
                    <a:pt x="101" y="841"/>
                  </a:lnTo>
                  <a:lnTo>
                    <a:pt x="92" y="843"/>
                  </a:lnTo>
                  <a:lnTo>
                    <a:pt x="75" y="850"/>
                  </a:lnTo>
                  <a:lnTo>
                    <a:pt x="54" y="864"/>
                  </a:lnTo>
                  <a:lnTo>
                    <a:pt x="34" y="878"/>
                  </a:lnTo>
                  <a:lnTo>
                    <a:pt x="20" y="891"/>
                  </a:lnTo>
                  <a:lnTo>
                    <a:pt x="15" y="897"/>
                  </a:lnTo>
                  <a:lnTo>
                    <a:pt x="12" y="902"/>
                  </a:lnTo>
                  <a:lnTo>
                    <a:pt x="9" y="906"/>
                  </a:lnTo>
                  <a:lnTo>
                    <a:pt x="10" y="909"/>
                  </a:lnTo>
                  <a:close/>
                  <a:moveTo>
                    <a:pt x="256" y="749"/>
                  </a:moveTo>
                  <a:lnTo>
                    <a:pt x="254" y="748"/>
                  </a:lnTo>
                  <a:lnTo>
                    <a:pt x="249" y="747"/>
                  </a:lnTo>
                  <a:lnTo>
                    <a:pt x="243" y="748"/>
                  </a:lnTo>
                  <a:lnTo>
                    <a:pt x="235" y="751"/>
                  </a:lnTo>
                  <a:lnTo>
                    <a:pt x="225" y="754"/>
                  </a:lnTo>
                  <a:lnTo>
                    <a:pt x="216" y="759"/>
                  </a:lnTo>
                  <a:lnTo>
                    <a:pt x="205" y="765"/>
                  </a:lnTo>
                  <a:lnTo>
                    <a:pt x="195" y="772"/>
                  </a:lnTo>
                  <a:lnTo>
                    <a:pt x="183" y="779"/>
                  </a:lnTo>
                  <a:lnTo>
                    <a:pt x="173" y="786"/>
                  </a:lnTo>
                  <a:lnTo>
                    <a:pt x="165" y="793"/>
                  </a:lnTo>
                  <a:lnTo>
                    <a:pt x="158" y="801"/>
                  </a:lnTo>
                  <a:lnTo>
                    <a:pt x="152" y="806"/>
                  </a:lnTo>
                  <a:lnTo>
                    <a:pt x="148" y="812"/>
                  </a:lnTo>
                  <a:lnTo>
                    <a:pt x="146" y="816"/>
                  </a:lnTo>
                  <a:lnTo>
                    <a:pt x="147" y="820"/>
                  </a:lnTo>
                  <a:lnTo>
                    <a:pt x="149" y="821"/>
                  </a:lnTo>
                  <a:lnTo>
                    <a:pt x="154" y="822"/>
                  </a:lnTo>
                  <a:lnTo>
                    <a:pt x="160" y="821"/>
                  </a:lnTo>
                  <a:lnTo>
                    <a:pt x="168" y="818"/>
                  </a:lnTo>
                  <a:lnTo>
                    <a:pt x="187" y="809"/>
                  </a:lnTo>
                  <a:lnTo>
                    <a:pt x="209" y="797"/>
                  </a:lnTo>
                  <a:lnTo>
                    <a:pt x="230" y="782"/>
                  </a:lnTo>
                  <a:lnTo>
                    <a:pt x="246" y="768"/>
                  </a:lnTo>
                  <a:lnTo>
                    <a:pt x="252" y="763"/>
                  </a:lnTo>
                  <a:lnTo>
                    <a:pt x="255" y="757"/>
                  </a:lnTo>
                  <a:lnTo>
                    <a:pt x="256" y="753"/>
                  </a:lnTo>
                  <a:lnTo>
                    <a:pt x="256" y="749"/>
                  </a:lnTo>
                  <a:close/>
                  <a:moveTo>
                    <a:pt x="61" y="947"/>
                  </a:moveTo>
                  <a:lnTo>
                    <a:pt x="81" y="932"/>
                  </a:lnTo>
                  <a:lnTo>
                    <a:pt x="95" y="921"/>
                  </a:lnTo>
                  <a:lnTo>
                    <a:pt x="100" y="915"/>
                  </a:lnTo>
                  <a:lnTo>
                    <a:pt x="103" y="910"/>
                  </a:lnTo>
                  <a:lnTo>
                    <a:pt x="104" y="905"/>
                  </a:lnTo>
                  <a:lnTo>
                    <a:pt x="104" y="903"/>
                  </a:lnTo>
                  <a:lnTo>
                    <a:pt x="102" y="900"/>
                  </a:lnTo>
                  <a:lnTo>
                    <a:pt x="97" y="900"/>
                  </a:lnTo>
                  <a:lnTo>
                    <a:pt x="91" y="902"/>
                  </a:lnTo>
                  <a:lnTo>
                    <a:pt x="84" y="904"/>
                  </a:lnTo>
                  <a:lnTo>
                    <a:pt x="67" y="911"/>
                  </a:lnTo>
                  <a:lnTo>
                    <a:pt x="47" y="923"/>
                  </a:lnTo>
                  <a:lnTo>
                    <a:pt x="29" y="937"/>
                  </a:lnTo>
                  <a:lnTo>
                    <a:pt x="15" y="950"/>
                  </a:lnTo>
                  <a:lnTo>
                    <a:pt x="9" y="956"/>
                  </a:lnTo>
                  <a:lnTo>
                    <a:pt x="7" y="961"/>
                  </a:lnTo>
                  <a:lnTo>
                    <a:pt x="4" y="965"/>
                  </a:lnTo>
                  <a:lnTo>
                    <a:pt x="6" y="968"/>
                  </a:lnTo>
                  <a:lnTo>
                    <a:pt x="8" y="969"/>
                  </a:lnTo>
                  <a:lnTo>
                    <a:pt x="12" y="969"/>
                  </a:lnTo>
                  <a:lnTo>
                    <a:pt x="18" y="969"/>
                  </a:lnTo>
                  <a:lnTo>
                    <a:pt x="25" y="967"/>
                  </a:lnTo>
                  <a:lnTo>
                    <a:pt x="42" y="959"/>
                  </a:lnTo>
                  <a:lnTo>
                    <a:pt x="61" y="947"/>
                  </a:lnTo>
                  <a:close/>
                  <a:moveTo>
                    <a:pt x="136" y="881"/>
                  </a:moveTo>
                  <a:lnTo>
                    <a:pt x="139" y="884"/>
                  </a:lnTo>
                  <a:lnTo>
                    <a:pt x="143" y="884"/>
                  </a:lnTo>
                  <a:lnTo>
                    <a:pt x="149" y="883"/>
                  </a:lnTo>
                  <a:lnTo>
                    <a:pt x="157" y="880"/>
                  </a:lnTo>
                  <a:lnTo>
                    <a:pt x="176" y="872"/>
                  </a:lnTo>
                  <a:lnTo>
                    <a:pt x="197" y="860"/>
                  </a:lnTo>
                  <a:lnTo>
                    <a:pt x="216" y="846"/>
                  </a:lnTo>
                  <a:lnTo>
                    <a:pt x="231" y="833"/>
                  </a:lnTo>
                  <a:lnTo>
                    <a:pt x="236" y="827"/>
                  </a:lnTo>
                  <a:lnTo>
                    <a:pt x="240" y="821"/>
                  </a:lnTo>
                  <a:lnTo>
                    <a:pt x="242" y="817"/>
                  </a:lnTo>
                  <a:lnTo>
                    <a:pt x="241" y="814"/>
                  </a:lnTo>
                  <a:lnTo>
                    <a:pt x="239" y="812"/>
                  </a:lnTo>
                  <a:lnTo>
                    <a:pt x="234" y="811"/>
                  </a:lnTo>
                  <a:lnTo>
                    <a:pt x="228" y="812"/>
                  </a:lnTo>
                  <a:lnTo>
                    <a:pt x="221" y="815"/>
                  </a:lnTo>
                  <a:lnTo>
                    <a:pt x="211" y="818"/>
                  </a:lnTo>
                  <a:lnTo>
                    <a:pt x="202" y="823"/>
                  </a:lnTo>
                  <a:lnTo>
                    <a:pt x="192" y="829"/>
                  </a:lnTo>
                  <a:lnTo>
                    <a:pt x="181" y="835"/>
                  </a:lnTo>
                  <a:lnTo>
                    <a:pt x="171" y="842"/>
                  </a:lnTo>
                  <a:lnTo>
                    <a:pt x="161" y="849"/>
                  </a:lnTo>
                  <a:lnTo>
                    <a:pt x="153" y="856"/>
                  </a:lnTo>
                  <a:lnTo>
                    <a:pt x="146" y="862"/>
                  </a:lnTo>
                  <a:lnTo>
                    <a:pt x="141" y="868"/>
                  </a:lnTo>
                  <a:lnTo>
                    <a:pt x="138" y="874"/>
                  </a:lnTo>
                  <a:lnTo>
                    <a:pt x="136" y="878"/>
                  </a:lnTo>
                  <a:lnTo>
                    <a:pt x="136" y="881"/>
                  </a:lnTo>
                  <a:close/>
                  <a:moveTo>
                    <a:pt x="61" y="1006"/>
                  </a:moveTo>
                  <a:lnTo>
                    <a:pt x="79" y="992"/>
                  </a:lnTo>
                  <a:lnTo>
                    <a:pt x="94" y="980"/>
                  </a:lnTo>
                  <a:lnTo>
                    <a:pt x="98" y="974"/>
                  </a:lnTo>
                  <a:lnTo>
                    <a:pt x="101" y="969"/>
                  </a:lnTo>
                  <a:lnTo>
                    <a:pt x="102" y="966"/>
                  </a:lnTo>
                  <a:lnTo>
                    <a:pt x="102" y="962"/>
                  </a:lnTo>
                  <a:lnTo>
                    <a:pt x="100" y="961"/>
                  </a:lnTo>
                  <a:lnTo>
                    <a:pt x="95" y="960"/>
                  </a:lnTo>
                  <a:lnTo>
                    <a:pt x="90" y="961"/>
                  </a:lnTo>
                  <a:lnTo>
                    <a:pt x="83" y="963"/>
                  </a:lnTo>
                  <a:lnTo>
                    <a:pt x="66" y="970"/>
                  </a:lnTo>
                  <a:lnTo>
                    <a:pt x="47" y="982"/>
                  </a:lnTo>
                  <a:lnTo>
                    <a:pt x="29" y="995"/>
                  </a:lnTo>
                  <a:lnTo>
                    <a:pt x="16" y="1008"/>
                  </a:lnTo>
                  <a:lnTo>
                    <a:pt x="12" y="1013"/>
                  </a:lnTo>
                  <a:lnTo>
                    <a:pt x="8" y="1018"/>
                  </a:lnTo>
                  <a:lnTo>
                    <a:pt x="7" y="1023"/>
                  </a:lnTo>
                  <a:lnTo>
                    <a:pt x="7" y="1025"/>
                  </a:lnTo>
                  <a:lnTo>
                    <a:pt x="9" y="1027"/>
                  </a:lnTo>
                  <a:lnTo>
                    <a:pt x="14" y="1027"/>
                  </a:lnTo>
                  <a:lnTo>
                    <a:pt x="19" y="1026"/>
                  </a:lnTo>
                  <a:lnTo>
                    <a:pt x="26" y="1025"/>
                  </a:lnTo>
                  <a:lnTo>
                    <a:pt x="42" y="1017"/>
                  </a:lnTo>
                  <a:lnTo>
                    <a:pt x="61" y="1006"/>
                  </a:lnTo>
                  <a:close/>
                  <a:moveTo>
                    <a:pt x="190" y="922"/>
                  </a:moveTo>
                  <a:lnTo>
                    <a:pt x="209" y="907"/>
                  </a:lnTo>
                  <a:lnTo>
                    <a:pt x="223" y="896"/>
                  </a:lnTo>
                  <a:lnTo>
                    <a:pt x="229" y="890"/>
                  </a:lnTo>
                  <a:lnTo>
                    <a:pt x="231" y="884"/>
                  </a:lnTo>
                  <a:lnTo>
                    <a:pt x="234" y="880"/>
                  </a:lnTo>
                  <a:lnTo>
                    <a:pt x="233" y="877"/>
                  </a:lnTo>
                  <a:lnTo>
                    <a:pt x="230" y="875"/>
                  </a:lnTo>
                  <a:lnTo>
                    <a:pt x="227" y="874"/>
                  </a:lnTo>
                  <a:lnTo>
                    <a:pt x="221" y="875"/>
                  </a:lnTo>
                  <a:lnTo>
                    <a:pt x="212" y="878"/>
                  </a:lnTo>
                  <a:lnTo>
                    <a:pt x="204" y="881"/>
                  </a:lnTo>
                  <a:lnTo>
                    <a:pt x="196" y="885"/>
                  </a:lnTo>
                  <a:lnTo>
                    <a:pt x="185" y="891"/>
                  </a:lnTo>
                  <a:lnTo>
                    <a:pt x="176" y="897"/>
                  </a:lnTo>
                  <a:lnTo>
                    <a:pt x="165" y="904"/>
                  </a:lnTo>
                  <a:lnTo>
                    <a:pt x="157" y="911"/>
                  </a:lnTo>
                  <a:lnTo>
                    <a:pt x="148" y="917"/>
                  </a:lnTo>
                  <a:lnTo>
                    <a:pt x="142" y="924"/>
                  </a:lnTo>
                  <a:lnTo>
                    <a:pt x="136" y="930"/>
                  </a:lnTo>
                  <a:lnTo>
                    <a:pt x="134" y="935"/>
                  </a:lnTo>
                  <a:lnTo>
                    <a:pt x="132" y="940"/>
                  </a:lnTo>
                  <a:lnTo>
                    <a:pt x="133" y="942"/>
                  </a:lnTo>
                  <a:lnTo>
                    <a:pt x="135" y="944"/>
                  </a:lnTo>
                  <a:lnTo>
                    <a:pt x="140" y="944"/>
                  </a:lnTo>
                  <a:lnTo>
                    <a:pt x="145" y="943"/>
                  </a:lnTo>
                  <a:lnTo>
                    <a:pt x="153" y="941"/>
                  </a:lnTo>
                  <a:lnTo>
                    <a:pt x="170" y="934"/>
                  </a:lnTo>
                  <a:lnTo>
                    <a:pt x="190" y="922"/>
                  </a:lnTo>
                  <a:close/>
                  <a:moveTo>
                    <a:pt x="372" y="789"/>
                  </a:moveTo>
                  <a:lnTo>
                    <a:pt x="369" y="787"/>
                  </a:lnTo>
                  <a:lnTo>
                    <a:pt x="364" y="786"/>
                  </a:lnTo>
                  <a:lnTo>
                    <a:pt x="358" y="787"/>
                  </a:lnTo>
                  <a:lnTo>
                    <a:pt x="350" y="790"/>
                  </a:lnTo>
                  <a:lnTo>
                    <a:pt x="342" y="793"/>
                  </a:lnTo>
                  <a:lnTo>
                    <a:pt x="332" y="797"/>
                  </a:lnTo>
                  <a:lnTo>
                    <a:pt x="322" y="803"/>
                  </a:lnTo>
                  <a:lnTo>
                    <a:pt x="311" y="810"/>
                  </a:lnTo>
                  <a:lnTo>
                    <a:pt x="300" y="816"/>
                  </a:lnTo>
                  <a:lnTo>
                    <a:pt x="291" y="823"/>
                  </a:lnTo>
                  <a:lnTo>
                    <a:pt x="282" y="830"/>
                  </a:lnTo>
                  <a:lnTo>
                    <a:pt x="275" y="837"/>
                  </a:lnTo>
                  <a:lnTo>
                    <a:pt x="271" y="843"/>
                  </a:lnTo>
                  <a:lnTo>
                    <a:pt x="267" y="848"/>
                  </a:lnTo>
                  <a:lnTo>
                    <a:pt x="265" y="853"/>
                  </a:lnTo>
                  <a:lnTo>
                    <a:pt x="266" y="856"/>
                  </a:lnTo>
                  <a:lnTo>
                    <a:pt x="268" y="858"/>
                  </a:lnTo>
                  <a:lnTo>
                    <a:pt x="273" y="859"/>
                  </a:lnTo>
                  <a:lnTo>
                    <a:pt x="279" y="858"/>
                  </a:lnTo>
                  <a:lnTo>
                    <a:pt x="287" y="855"/>
                  </a:lnTo>
                  <a:lnTo>
                    <a:pt x="296" y="852"/>
                  </a:lnTo>
                  <a:lnTo>
                    <a:pt x="305" y="847"/>
                  </a:lnTo>
                  <a:lnTo>
                    <a:pt x="316" y="842"/>
                  </a:lnTo>
                  <a:lnTo>
                    <a:pt x="326" y="835"/>
                  </a:lnTo>
                  <a:lnTo>
                    <a:pt x="337" y="828"/>
                  </a:lnTo>
                  <a:lnTo>
                    <a:pt x="347" y="821"/>
                  </a:lnTo>
                  <a:lnTo>
                    <a:pt x="355" y="814"/>
                  </a:lnTo>
                  <a:lnTo>
                    <a:pt x="362" y="808"/>
                  </a:lnTo>
                  <a:lnTo>
                    <a:pt x="367" y="802"/>
                  </a:lnTo>
                  <a:lnTo>
                    <a:pt x="370" y="797"/>
                  </a:lnTo>
                  <a:lnTo>
                    <a:pt x="373" y="792"/>
                  </a:lnTo>
                  <a:lnTo>
                    <a:pt x="372" y="789"/>
                  </a:lnTo>
                  <a:close/>
                  <a:moveTo>
                    <a:pt x="67" y="1063"/>
                  </a:moveTo>
                  <a:lnTo>
                    <a:pt x="85" y="1051"/>
                  </a:lnTo>
                  <a:lnTo>
                    <a:pt x="98" y="1038"/>
                  </a:lnTo>
                  <a:lnTo>
                    <a:pt x="102" y="1033"/>
                  </a:lnTo>
                  <a:lnTo>
                    <a:pt x="105" y="1029"/>
                  </a:lnTo>
                  <a:lnTo>
                    <a:pt x="107" y="1024"/>
                  </a:lnTo>
                  <a:lnTo>
                    <a:pt x="105" y="1022"/>
                  </a:lnTo>
                  <a:lnTo>
                    <a:pt x="103" y="1019"/>
                  </a:lnTo>
                  <a:lnTo>
                    <a:pt x="100" y="1019"/>
                  </a:lnTo>
                  <a:lnTo>
                    <a:pt x="94" y="1020"/>
                  </a:lnTo>
                  <a:lnTo>
                    <a:pt x="88" y="1022"/>
                  </a:lnTo>
                  <a:lnTo>
                    <a:pt x="71" y="1029"/>
                  </a:lnTo>
                  <a:lnTo>
                    <a:pt x="53" y="1041"/>
                  </a:lnTo>
                  <a:lnTo>
                    <a:pt x="37" y="1052"/>
                  </a:lnTo>
                  <a:lnTo>
                    <a:pt x="23" y="1065"/>
                  </a:lnTo>
                  <a:lnTo>
                    <a:pt x="19" y="1070"/>
                  </a:lnTo>
                  <a:lnTo>
                    <a:pt x="16" y="1075"/>
                  </a:lnTo>
                  <a:lnTo>
                    <a:pt x="15" y="1080"/>
                  </a:lnTo>
                  <a:lnTo>
                    <a:pt x="15" y="1082"/>
                  </a:lnTo>
                  <a:lnTo>
                    <a:pt x="18" y="1085"/>
                  </a:lnTo>
                  <a:lnTo>
                    <a:pt x="21" y="1085"/>
                  </a:lnTo>
                  <a:lnTo>
                    <a:pt x="27" y="1083"/>
                  </a:lnTo>
                  <a:lnTo>
                    <a:pt x="34" y="1082"/>
                  </a:lnTo>
                  <a:lnTo>
                    <a:pt x="50" y="1075"/>
                  </a:lnTo>
                  <a:lnTo>
                    <a:pt x="67" y="1063"/>
                  </a:lnTo>
                  <a:close/>
                  <a:moveTo>
                    <a:pt x="191" y="982"/>
                  </a:moveTo>
                  <a:lnTo>
                    <a:pt x="209" y="969"/>
                  </a:lnTo>
                  <a:lnTo>
                    <a:pt x="223" y="956"/>
                  </a:lnTo>
                  <a:lnTo>
                    <a:pt x="228" y="951"/>
                  </a:lnTo>
                  <a:lnTo>
                    <a:pt x="230" y="947"/>
                  </a:lnTo>
                  <a:lnTo>
                    <a:pt x="231" y="942"/>
                  </a:lnTo>
                  <a:lnTo>
                    <a:pt x="231" y="940"/>
                  </a:lnTo>
                  <a:lnTo>
                    <a:pt x="229" y="937"/>
                  </a:lnTo>
                  <a:lnTo>
                    <a:pt x="224" y="937"/>
                  </a:lnTo>
                  <a:lnTo>
                    <a:pt x="218" y="937"/>
                  </a:lnTo>
                  <a:lnTo>
                    <a:pt x="211" y="940"/>
                  </a:lnTo>
                  <a:lnTo>
                    <a:pt x="204" y="943"/>
                  </a:lnTo>
                  <a:lnTo>
                    <a:pt x="195" y="947"/>
                  </a:lnTo>
                  <a:lnTo>
                    <a:pt x="185" y="951"/>
                  </a:lnTo>
                  <a:lnTo>
                    <a:pt x="176" y="959"/>
                  </a:lnTo>
                  <a:lnTo>
                    <a:pt x="166" y="965"/>
                  </a:lnTo>
                  <a:lnTo>
                    <a:pt x="158" y="972"/>
                  </a:lnTo>
                  <a:lnTo>
                    <a:pt x="149" y="978"/>
                  </a:lnTo>
                  <a:lnTo>
                    <a:pt x="143" y="984"/>
                  </a:lnTo>
                  <a:lnTo>
                    <a:pt x="139" y="989"/>
                  </a:lnTo>
                  <a:lnTo>
                    <a:pt x="136" y="994"/>
                  </a:lnTo>
                  <a:lnTo>
                    <a:pt x="134" y="999"/>
                  </a:lnTo>
                  <a:lnTo>
                    <a:pt x="135" y="1003"/>
                  </a:lnTo>
                  <a:lnTo>
                    <a:pt x="138" y="1004"/>
                  </a:lnTo>
                  <a:lnTo>
                    <a:pt x="142" y="1004"/>
                  </a:lnTo>
                  <a:lnTo>
                    <a:pt x="147" y="1004"/>
                  </a:lnTo>
                  <a:lnTo>
                    <a:pt x="154" y="1001"/>
                  </a:lnTo>
                  <a:lnTo>
                    <a:pt x="172" y="994"/>
                  </a:lnTo>
                  <a:lnTo>
                    <a:pt x="191" y="982"/>
                  </a:lnTo>
                  <a:close/>
                  <a:moveTo>
                    <a:pt x="364" y="854"/>
                  </a:moveTo>
                  <a:lnTo>
                    <a:pt x="362" y="852"/>
                  </a:lnTo>
                  <a:lnTo>
                    <a:pt x="357" y="852"/>
                  </a:lnTo>
                  <a:lnTo>
                    <a:pt x="351" y="852"/>
                  </a:lnTo>
                  <a:lnTo>
                    <a:pt x="344" y="854"/>
                  </a:lnTo>
                  <a:lnTo>
                    <a:pt x="335" y="858"/>
                  </a:lnTo>
                  <a:lnTo>
                    <a:pt x="326" y="861"/>
                  </a:lnTo>
                  <a:lnTo>
                    <a:pt x="316" y="867"/>
                  </a:lnTo>
                  <a:lnTo>
                    <a:pt x="305" y="873"/>
                  </a:lnTo>
                  <a:lnTo>
                    <a:pt x="296" y="880"/>
                  </a:lnTo>
                  <a:lnTo>
                    <a:pt x="286" y="887"/>
                  </a:lnTo>
                  <a:lnTo>
                    <a:pt x="278" y="893"/>
                  </a:lnTo>
                  <a:lnTo>
                    <a:pt x="272" y="900"/>
                  </a:lnTo>
                  <a:lnTo>
                    <a:pt x="267" y="906"/>
                  </a:lnTo>
                  <a:lnTo>
                    <a:pt x="263" y="911"/>
                  </a:lnTo>
                  <a:lnTo>
                    <a:pt x="262" y="916"/>
                  </a:lnTo>
                  <a:lnTo>
                    <a:pt x="262" y="919"/>
                  </a:lnTo>
                  <a:lnTo>
                    <a:pt x="265" y="921"/>
                  </a:lnTo>
                  <a:lnTo>
                    <a:pt x="269" y="922"/>
                  </a:lnTo>
                  <a:lnTo>
                    <a:pt x="275" y="921"/>
                  </a:lnTo>
                  <a:lnTo>
                    <a:pt x="282" y="918"/>
                  </a:lnTo>
                  <a:lnTo>
                    <a:pt x="292" y="915"/>
                  </a:lnTo>
                  <a:lnTo>
                    <a:pt x="300" y="911"/>
                  </a:lnTo>
                  <a:lnTo>
                    <a:pt x="311" y="905"/>
                  </a:lnTo>
                  <a:lnTo>
                    <a:pt x="322" y="899"/>
                  </a:lnTo>
                  <a:lnTo>
                    <a:pt x="331" y="892"/>
                  </a:lnTo>
                  <a:lnTo>
                    <a:pt x="341" y="885"/>
                  </a:lnTo>
                  <a:lnTo>
                    <a:pt x="349" y="879"/>
                  </a:lnTo>
                  <a:lnTo>
                    <a:pt x="355" y="872"/>
                  </a:lnTo>
                  <a:lnTo>
                    <a:pt x="360" y="866"/>
                  </a:lnTo>
                  <a:lnTo>
                    <a:pt x="363" y="861"/>
                  </a:lnTo>
                  <a:lnTo>
                    <a:pt x="364" y="858"/>
                  </a:lnTo>
                  <a:lnTo>
                    <a:pt x="364" y="854"/>
                  </a:lnTo>
                  <a:close/>
                  <a:moveTo>
                    <a:pt x="81" y="1121"/>
                  </a:moveTo>
                  <a:lnTo>
                    <a:pt x="96" y="1108"/>
                  </a:lnTo>
                  <a:lnTo>
                    <a:pt x="109" y="1096"/>
                  </a:lnTo>
                  <a:lnTo>
                    <a:pt x="113" y="1092"/>
                  </a:lnTo>
                  <a:lnTo>
                    <a:pt x="116" y="1087"/>
                  </a:lnTo>
                  <a:lnTo>
                    <a:pt x="117" y="1082"/>
                  </a:lnTo>
                  <a:lnTo>
                    <a:pt x="116" y="1080"/>
                  </a:lnTo>
                  <a:lnTo>
                    <a:pt x="114" y="1077"/>
                  </a:lnTo>
                  <a:lnTo>
                    <a:pt x="110" y="1077"/>
                  </a:lnTo>
                  <a:lnTo>
                    <a:pt x="104" y="1079"/>
                  </a:lnTo>
                  <a:lnTo>
                    <a:pt x="98" y="1080"/>
                  </a:lnTo>
                  <a:lnTo>
                    <a:pt x="83" y="1087"/>
                  </a:lnTo>
                  <a:lnTo>
                    <a:pt x="65" y="1098"/>
                  </a:lnTo>
                  <a:lnTo>
                    <a:pt x="50" y="1109"/>
                  </a:lnTo>
                  <a:lnTo>
                    <a:pt x="37" y="1121"/>
                  </a:lnTo>
                  <a:lnTo>
                    <a:pt x="33" y="1127"/>
                  </a:lnTo>
                  <a:lnTo>
                    <a:pt x="29" y="1132"/>
                  </a:lnTo>
                  <a:lnTo>
                    <a:pt x="28" y="1136"/>
                  </a:lnTo>
                  <a:lnTo>
                    <a:pt x="29" y="1138"/>
                  </a:lnTo>
                  <a:lnTo>
                    <a:pt x="32" y="1140"/>
                  </a:lnTo>
                  <a:lnTo>
                    <a:pt x="35" y="1140"/>
                  </a:lnTo>
                  <a:lnTo>
                    <a:pt x="41" y="1140"/>
                  </a:lnTo>
                  <a:lnTo>
                    <a:pt x="47" y="1138"/>
                  </a:lnTo>
                  <a:lnTo>
                    <a:pt x="63" y="1131"/>
                  </a:lnTo>
                  <a:lnTo>
                    <a:pt x="81" y="1121"/>
                  </a:lnTo>
                  <a:close/>
                  <a:moveTo>
                    <a:pt x="198" y="1043"/>
                  </a:moveTo>
                  <a:lnTo>
                    <a:pt x="215" y="1030"/>
                  </a:lnTo>
                  <a:lnTo>
                    <a:pt x="228" y="1018"/>
                  </a:lnTo>
                  <a:lnTo>
                    <a:pt x="233" y="1012"/>
                  </a:lnTo>
                  <a:lnTo>
                    <a:pt x="236" y="1007"/>
                  </a:lnTo>
                  <a:lnTo>
                    <a:pt x="237" y="1003"/>
                  </a:lnTo>
                  <a:lnTo>
                    <a:pt x="236" y="1000"/>
                  </a:lnTo>
                  <a:lnTo>
                    <a:pt x="234" y="998"/>
                  </a:lnTo>
                  <a:lnTo>
                    <a:pt x="230" y="998"/>
                  </a:lnTo>
                  <a:lnTo>
                    <a:pt x="224" y="998"/>
                  </a:lnTo>
                  <a:lnTo>
                    <a:pt x="217" y="1000"/>
                  </a:lnTo>
                  <a:lnTo>
                    <a:pt x="210" y="1004"/>
                  </a:lnTo>
                  <a:lnTo>
                    <a:pt x="202" y="1007"/>
                  </a:lnTo>
                  <a:lnTo>
                    <a:pt x="192" y="1012"/>
                  </a:lnTo>
                  <a:lnTo>
                    <a:pt x="183" y="1018"/>
                  </a:lnTo>
                  <a:lnTo>
                    <a:pt x="165" y="1031"/>
                  </a:lnTo>
                  <a:lnTo>
                    <a:pt x="152" y="1043"/>
                  </a:lnTo>
                  <a:lnTo>
                    <a:pt x="148" y="1049"/>
                  </a:lnTo>
                  <a:lnTo>
                    <a:pt x="145" y="1054"/>
                  </a:lnTo>
                  <a:lnTo>
                    <a:pt x="143" y="1058"/>
                  </a:lnTo>
                  <a:lnTo>
                    <a:pt x="145" y="1061"/>
                  </a:lnTo>
                  <a:lnTo>
                    <a:pt x="147" y="1063"/>
                  </a:lnTo>
                  <a:lnTo>
                    <a:pt x="151" y="1063"/>
                  </a:lnTo>
                  <a:lnTo>
                    <a:pt x="157" y="1062"/>
                  </a:lnTo>
                  <a:lnTo>
                    <a:pt x="162" y="1061"/>
                  </a:lnTo>
                  <a:lnTo>
                    <a:pt x="179" y="1054"/>
                  </a:lnTo>
                  <a:lnTo>
                    <a:pt x="198" y="1043"/>
                  </a:lnTo>
                  <a:close/>
                  <a:moveTo>
                    <a:pt x="307" y="936"/>
                  </a:moveTo>
                  <a:lnTo>
                    <a:pt x="297" y="943"/>
                  </a:lnTo>
                  <a:lnTo>
                    <a:pt x="288" y="949"/>
                  </a:lnTo>
                  <a:lnTo>
                    <a:pt x="281" y="956"/>
                  </a:lnTo>
                  <a:lnTo>
                    <a:pt x="274" y="962"/>
                  </a:lnTo>
                  <a:lnTo>
                    <a:pt x="269" y="968"/>
                  </a:lnTo>
                  <a:lnTo>
                    <a:pt x="267" y="973"/>
                  </a:lnTo>
                  <a:lnTo>
                    <a:pt x="266" y="978"/>
                  </a:lnTo>
                  <a:lnTo>
                    <a:pt x="266" y="981"/>
                  </a:lnTo>
                  <a:lnTo>
                    <a:pt x="268" y="982"/>
                  </a:lnTo>
                  <a:lnTo>
                    <a:pt x="273" y="984"/>
                  </a:lnTo>
                  <a:lnTo>
                    <a:pt x="279" y="982"/>
                  </a:lnTo>
                  <a:lnTo>
                    <a:pt x="286" y="980"/>
                  </a:lnTo>
                  <a:lnTo>
                    <a:pt x="294" y="978"/>
                  </a:lnTo>
                  <a:lnTo>
                    <a:pt x="303" y="973"/>
                  </a:lnTo>
                  <a:lnTo>
                    <a:pt x="313" y="968"/>
                  </a:lnTo>
                  <a:lnTo>
                    <a:pt x="323" y="962"/>
                  </a:lnTo>
                  <a:lnTo>
                    <a:pt x="332" y="955"/>
                  </a:lnTo>
                  <a:lnTo>
                    <a:pt x="341" y="949"/>
                  </a:lnTo>
                  <a:lnTo>
                    <a:pt x="349" y="942"/>
                  </a:lnTo>
                  <a:lnTo>
                    <a:pt x="355" y="936"/>
                  </a:lnTo>
                  <a:lnTo>
                    <a:pt x="360" y="930"/>
                  </a:lnTo>
                  <a:lnTo>
                    <a:pt x="363" y="925"/>
                  </a:lnTo>
                  <a:lnTo>
                    <a:pt x="364" y="921"/>
                  </a:lnTo>
                  <a:lnTo>
                    <a:pt x="363" y="918"/>
                  </a:lnTo>
                  <a:lnTo>
                    <a:pt x="361" y="916"/>
                  </a:lnTo>
                  <a:lnTo>
                    <a:pt x="356" y="916"/>
                  </a:lnTo>
                  <a:lnTo>
                    <a:pt x="351" y="916"/>
                  </a:lnTo>
                  <a:lnTo>
                    <a:pt x="344" y="918"/>
                  </a:lnTo>
                  <a:lnTo>
                    <a:pt x="336" y="921"/>
                  </a:lnTo>
                  <a:lnTo>
                    <a:pt x="326" y="925"/>
                  </a:lnTo>
                  <a:lnTo>
                    <a:pt x="317" y="930"/>
                  </a:lnTo>
                  <a:lnTo>
                    <a:pt x="307" y="936"/>
                  </a:lnTo>
                  <a:close/>
                  <a:moveTo>
                    <a:pt x="98" y="1177"/>
                  </a:moveTo>
                  <a:lnTo>
                    <a:pt x="114" y="1165"/>
                  </a:lnTo>
                  <a:lnTo>
                    <a:pt x="126" y="1153"/>
                  </a:lnTo>
                  <a:lnTo>
                    <a:pt x="129" y="1149"/>
                  </a:lnTo>
                  <a:lnTo>
                    <a:pt x="133" y="1144"/>
                  </a:lnTo>
                  <a:lnTo>
                    <a:pt x="133" y="1140"/>
                  </a:lnTo>
                  <a:lnTo>
                    <a:pt x="133" y="1137"/>
                  </a:lnTo>
                  <a:lnTo>
                    <a:pt x="130" y="1136"/>
                  </a:lnTo>
                  <a:lnTo>
                    <a:pt x="127" y="1134"/>
                  </a:lnTo>
                  <a:lnTo>
                    <a:pt x="122" y="1136"/>
                  </a:lnTo>
                  <a:lnTo>
                    <a:pt x="115" y="1137"/>
                  </a:lnTo>
                  <a:lnTo>
                    <a:pt x="101" y="1144"/>
                  </a:lnTo>
                  <a:lnTo>
                    <a:pt x="84" y="1153"/>
                  </a:lnTo>
                  <a:lnTo>
                    <a:pt x="69" y="1166"/>
                  </a:lnTo>
                  <a:lnTo>
                    <a:pt x="57" y="1177"/>
                  </a:lnTo>
                  <a:lnTo>
                    <a:pt x="52" y="1183"/>
                  </a:lnTo>
                  <a:lnTo>
                    <a:pt x="50" y="1188"/>
                  </a:lnTo>
                  <a:lnTo>
                    <a:pt x="48" y="1191"/>
                  </a:lnTo>
                  <a:lnTo>
                    <a:pt x="50" y="1194"/>
                  </a:lnTo>
                  <a:lnTo>
                    <a:pt x="52" y="1196"/>
                  </a:lnTo>
                  <a:lnTo>
                    <a:pt x="56" y="1196"/>
                  </a:lnTo>
                  <a:lnTo>
                    <a:pt x="60" y="1196"/>
                  </a:lnTo>
                  <a:lnTo>
                    <a:pt x="67" y="1194"/>
                  </a:lnTo>
                  <a:lnTo>
                    <a:pt x="82" y="1188"/>
                  </a:lnTo>
                  <a:lnTo>
                    <a:pt x="98" y="1177"/>
                  </a:lnTo>
                  <a:close/>
                  <a:moveTo>
                    <a:pt x="211" y="1102"/>
                  </a:moveTo>
                  <a:lnTo>
                    <a:pt x="228" y="1089"/>
                  </a:lnTo>
                  <a:lnTo>
                    <a:pt x="240" y="1077"/>
                  </a:lnTo>
                  <a:lnTo>
                    <a:pt x="244" y="1073"/>
                  </a:lnTo>
                  <a:lnTo>
                    <a:pt x="247" y="1068"/>
                  </a:lnTo>
                  <a:lnTo>
                    <a:pt x="248" y="1063"/>
                  </a:lnTo>
                  <a:lnTo>
                    <a:pt x="248" y="1061"/>
                  </a:lnTo>
                  <a:lnTo>
                    <a:pt x="246" y="1058"/>
                  </a:lnTo>
                  <a:lnTo>
                    <a:pt x="241" y="1058"/>
                  </a:lnTo>
                  <a:lnTo>
                    <a:pt x="236" y="1058"/>
                  </a:lnTo>
                  <a:lnTo>
                    <a:pt x="229" y="1061"/>
                  </a:lnTo>
                  <a:lnTo>
                    <a:pt x="222" y="1063"/>
                  </a:lnTo>
                  <a:lnTo>
                    <a:pt x="214" y="1067"/>
                  </a:lnTo>
                  <a:lnTo>
                    <a:pt x="205" y="1071"/>
                  </a:lnTo>
                  <a:lnTo>
                    <a:pt x="196" y="1077"/>
                  </a:lnTo>
                  <a:lnTo>
                    <a:pt x="187" y="1083"/>
                  </a:lnTo>
                  <a:lnTo>
                    <a:pt x="179" y="1090"/>
                  </a:lnTo>
                  <a:lnTo>
                    <a:pt x="172" y="1096"/>
                  </a:lnTo>
                  <a:lnTo>
                    <a:pt x="167" y="1102"/>
                  </a:lnTo>
                  <a:lnTo>
                    <a:pt x="162" y="1107"/>
                  </a:lnTo>
                  <a:lnTo>
                    <a:pt x="160" y="1112"/>
                  </a:lnTo>
                  <a:lnTo>
                    <a:pt x="159" y="1117"/>
                  </a:lnTo>
                  <a:lnTo>
                    <a:pt x="159" y="1119"/>
                  </a:lnTo>
                  <a:lnTo>
                    <a:pt x="162" y="1121"/>
                  </a:lnTo>
                  <a:lnTo>
                    <a:pt x="166" y="1121"/>
                  </a:lnTo>
                  <a:lnTo>
                    <a:pt x="171" y="1121"/>
                  </a:lnTo>
                  <a:lnTo>
                    <a:pt x="178" y="1119"/>
                  </a:lnTo>
                  <a:lnTo>
                    <a:pt x="185" y="1117"/>
                  </a:lnTo>
                  <a:lnTo>
                    <a:pt x="193" y="1113"/>
                  </a:lnTo>
                  <a:lnTo>
                    <a:pt x="202" y="1108"/>
                  </a:lnTo>
                  <a:lnTo>
                    <a:pt x="211" y="1102"/>
                  </a:lnTo>
                  <a:close/>
                  <a:moveTo>
                    <a:pt x="370" y="981"/>
                  </a:moveTo>
                  <a:lnTo>
                    <a:pt x="367" y="979"/>
                  </a:lnTo>
                  <a:lnTo>
                    <a:pt x="363" y="979"/>
                  </a:lnTo>
                  <a:lnTo>
                    <a:pt x="357" y="979"/>
                  </a:lnTo>
                  <a:lnTo>
                    <a:pt x="350" y="981"/>
                  </a:lnTo>
                  <a:lnTo>
                    <a:pt x="343" y="984"/>
                  </a:lnTo>
                  <a:lnTo>
                    <a:pt x="334" y="988"/>
                  </a:lnTo>
                  <a:lnTo>
                    <a:pt x="324" y="993"/>
                  </a:lnTo>
                  <a:lnTo>
                    <a:pt x="315" y="999"/>
                  </a:lnTo>
                  <a:lnTo>
                    <a:pt x="306" y="1005"/>
                  </a:lnTo>
                  <a:lnTo>
                    <a:pt x="298" y="1011"/>
                  </a:lnTo>
                  <a:lnTo>
                    <a:pt x="290" y="1018"/>
                  </a:lnTo>
                  <a:lnTo>
                    <a:pt x="284" y="1024"/>
                  </a:lnTo>
                  <a:lnTo>
                    <a:pt x="280" y="1030"/>
                  </a:lnTo>
                  <a:lnTo>
                    <a:pt x="277" y="1035"/>
                  </a:lnTo>
                  <a:lnTo>
                    <a:pt x="275" y="1038"/>
                  </a:lnTo>
                  <a:lnTo>
                    <a:pt x="277" y="1042"/>
                  </a:lnTo>
                  <a:lnTo>
                    <a:pt x="279" y="1044"/>
                  </a:lnTo>
                  <a:lnTo>
                    <a:pt x="282" y="1044"/>
                  </a:lnTo>
                  <a:lnTo>
                    <a:pt x="288" y="1044"/>
                  </a:lnTo>
                  <a:lnTo>
                    <a:pt x="296" y="1042"/>
                  </a:lnTo>
                  <a:lnTo>
                    <a:pt x="304" y="1039"/>
                  </a:lnTo>
                  <a:lnTo>
                    <a:pt x="312" y="1035"/>
                  </a:lnTo>
                  <a:lnTo>
                    <a:pt x="322" y="1030"/>
                  </a:lnTo>
                  <a:lnTo>
                    <a:pt x="331" y="1024"/>
                  </a:lnTo>
                  <a:lnTo>
                    <a:pt x="341" y="1018"/>
                  </a:lnTo>
                  <a:lnTo>
                    <a:pt x="349" y="1011"/>
                  </a:lnTo>
                  <a:lnTo>
                    <a:pt x="356" y="1005"/>
                  </a:lnTo>
                  <a:lnTo>
                    <a:pt x="362" y="999"/>
                  </a:lnTo>
                  <a:lnTo>
                    <a:pt x="367" y="993"/>
                  </a:lnTo>
                  <a:lnTo>
                    <a:pt x="369" y="988"/>
                  </a:lnTo>
                  <a:lnTo>
                    <a:pt x="370" y="985"/>
                  </a:lnTo>
                  <a:lnTo>
                    <a:pt x="370" y="981"/>
                  </a:lnTo>
                  <a:close/>
                  <a:moveTo>
                    <a:pt x="123" y="1233"/>
                  </a:moveTo>
                  <a:lnTo>
                    <a:pt x="138" y="1222"/>
                  </a:lnTo>
                  <a:lnTo>
                    <a:pt x="149" y="1210"/>
                  </a:lnTo>
                  <a:lnTo>
                    <a:pt x="153" y="1206"/>
                  </a:lnTo>
                  <a:lnTo>
                    <a:pt x="155" y="1201"/>
                  </a:lnTo>
                  <a:lnTo>
                    <a:pt x="157" y="1197"/>
                  </a:lnTo>
                  <a:lnTo>
                    <a:pt x="155" y="1195"/>
                  </a:lnTo>
                  <a:lnTo>
                    <a:pt x="153" y="1193"/>
                  </a:lnTo>
                  <a:lnTo>
                    <a:pt x="149" y="1193"/>
                  </a:lnTo>
                  <a:lnTo>
                    <a:pt x="145" y="1193"/>
                  </a:lnTo>
                  <a:lnTo>
                    <a:pt x="139" y="1194"/>
                  </a:lnTo>
                  <a:lnTo>
                    <a:pt x="124" y="1201"/>
                  </a:lnTo>
                  <a:lnTo>
                    <a:pt x="108" y="1210"/>
                  </a:lnTo>
                  <a:lnTo>
                    <a:pt x="94" y="1221"/>
                  </a:lnTo>
                  <a:lnTo>
                    <a:pt x="82" y="1233"/>
                  </a:lnTo>
                  <a:lnTo>
                    <a:pt x="78" y="1238"/>
                  </a:lnTo>
                  <a:lnTo>
                    <a:pt x="76" y="1243"/>
                  </a:lnTo>
                  <a:lnTo>
                    <a:pt x="75" y="1246"/>
                  </a:lnTo>
                  <a:lnTo>
                    <a:pt x="76" y="1250"/>
                  </a:lnTo>
                  <a:lnTo>
                    <a:pt x="78" y="1251"/>
                  </a:lnTo>
                  <a:lnTo>
                    <a:pt x="82" y="1252"/>
                  </a:lnTo>
                  <a:lnTo>
                    <a:pt x="86" y="1251"/>
                  </a:lnTo>
                  <a:lnTo>
                    <a:pt x="92" y="1250"/>
                  </a:lnTo>
                  <a:lnTo>
                    <a:pt x="107" y="1244"/>
                  </a:lnTo>
                  <a:lnTo>
                    <a:pt x="123" y="1233"/>
                  </a:lnTo>
                  <a:close/>
                  <a:moveTo>
                    <a:pt x="231" y="1161"/>
                  </a:moveTo>
                  <a:lnTo>
                    <a:pt x="247" y="1149"/>
                  </a:lnTo>
                  <a:lnTo>
                    <a:pt x="259" y="1138"/>
                  </a:lnTo>
                  <a:lnTo>
                    <a:pt x="262" y="1132"/>
                  </a:lnTo>
                  <a:lnTo>
                    <a:pt x="265" y="1127"/>
                  </a:lnTo>
                  <a:lnTo>
                    <a:pt x="266" y="1124"/>
                  </a:lnTo>
                  <a:lnTo>
                    <a:pt x="266" y="1120"/>
                  </a:lnTo>
                  <a:lnTo>
                    <a:pt x="263" y="1119"/>
                  </a:lnTo>
                  <a:lnTo>
                    <a:pt x="259" y="1118"/>
                  </a:lnTo>
                  <a:lnTo>
                    <a:pt x="254" y="1119"/>
                  </a:lnTo>
                  <a:lnTo>
                    <a:pt x="248" y="1120"/>
                  </a:lnTo>
                  <a:lnTo>
                    <a:pt x="241" y="1123"/>
                  </a:lnTo>
                  <a:lnTo>
                    <a:pt x="233" y="1126"/>
                  </a:lnTo>
                  <a:lnTo>
                    <a:pt x="224" y="1131"/>
                  </a:lnTo>
                  <a:lnTo>
                    <a:pt x="216" y="1137"/>
                  </a:lnTo>
                  <a:lnTo>
                    <a:pt x="199" y="1149"/>
                  </a:lnTo>
                  <a:lnTo>
                    <a:pt x="187" y="1161"/>
                  </a:lnTo>
                  <a:lnTo>
                    <a:pt x="184" y="1165"/>
                  </a:lnTo>
                  <a:lnTo>
                    <a:pt x="181" y="1170"/>
                  </a:lnTo>
                  <a:lnTo>
                    <a:pt x="180" y="1174"/>
                  </a:lnTo>
                  <a:lnTo>
                    <a:pt x="181" y="1177"/>
                  </a:lnTo>
                  <a:lnTo>
                    <a:pt x="184" y="1178"/>
                  </a:lnTo>
                  <a:lnTo>
                    <a:pt x="187" y="1180"/>
                  </a:lnTo>
                  <a:lnTo>
                    <a:pt x="192" y="1180"/>
                  </a:lnTo>
                  <a:lnTo>
                    <a:pt x="199" y="1177"/>
                  </a:lnTo>
                  <a:lnTo>
                    <a:pt x="214" y="1171"/>
                  </a:lnTo>
                  <a:lnTo>
                    <a:pt x="231" y="1161"/>
                  </a:lnTo>
                  <a:close/>
                  <a:moveTo>
                    <a:pt x="345" y="1086"/>
                  </a:moveTo>
                  <a:lnTo>
                    <a:pt x="355" y="1080"/>
                  </a:lnTo>
                  <a:lnTo>
                    <a:pt x="362" y="1074"/>
                  </a:lnTo>
                  <a:lnTo>
                    <a:pt x="369" y="1068"/>
                  </a:lnTo>
                  <a:lnTo>
                    <a:pt x="375" y="1062"/>
                  </a:lnTo>
                  <a:lnTo>
                    <a:pt x="379" y="1056"/>
                  </a:lnTo>
                  <a:lnTo>
                    <a:pt x="382" y="1051"/>
                  </a:lnTo>
                  <a:lnTo>
                    <a:pt x="383" y="1048"/>
                  </a:lnTo>
                  <a:lnTo>
                    <a:pt x="382" y="1044"/>
                  </a:lnTo>
                  <a:lnTo>
                    <a:pt x="380" y="1042"/>
                  </a:lnTo>
                  <a:lnTo>
                    <a:pt x="375" y="1042"/>
                  </a:lnTo>
                  <a:lnTo>
                    <a:pt x="370" y="1042"/>
                  </a:lnTo>
                  <a:lnTo>
                    <a:pt x="363" y="1043"/>
                  </a:lnTo>
                  <a:lnTo>
                    <a:pt x="356" y="1046"/>
                  </a:lnTo>
                  <a:lnTo>
                    <a:pt x="348" y="1050"/>
                  </a:lnTo>
                  <a:lnTo>
                    <a:pt x="338" y="1055"/>
                  </a:lnTo>
                  <a:lnTo>
                    <a:pt x="330" y="1061"/>
                  </a:lnTo>
                  <a:lnTo>
                    <a:pt x="320" y="1067"/>
                  </a:lnTo>
                  <a:lnTo>
                    <a:pt x="312" y="1073"/>
                  </a:lnTo>
                  <a:lnTo>
                    <a:pt x="306" y="1079"/>
                  </a:lnTo>
                  <a:lnTo>
                    <a:pt x="300" y="1085"/>
                  </a:lnTo>
                  <a:lnTo>
                    <a:pt x="296" y="1090"/>
                  </a:lnTo>
                  <a:lnTo>
                    <a:pt x="293" y="1095"/>
                  </a:lnTo>
                  <a:lnTo>
                    <a:pt x="292" y="1099"/>
                  </a:lnTo>
                  <a:lnTo>
                    <a:pt x="293" y="1102"/>
                  </a:lnTo>
                  <a:lnTo>
                    <a:pt x="296" y="1105"/>
                  </a:lnTo>
                  <a:lnTo>
                    <a:pt x="299" y="1105"/>
                  </a:lnTo>
                  <a:lnTo>
                    <a:pt x="305" y="1105"/>
                  </a:lnTo>
                  <a:lnTo>
                    <a:pt x="311" y="1104"/>
                  </a:lnTo>
                  <a:lnTo>
                    <a:pt x="319" y="1100"/>
                  </a:lnTo>
                  <a:lnTo>
                    <a:pt x="328" y="1096"/>
                  </a:lnTo>
                  <a:lnTo>
                    <a:pt x="336" y="1092"/>
                  </a:lnTo>
                  <a:lnTo>
                    <a:pt x="345" y="1086"/>
                  </a:lnTo>
                  <a:close/>
                  <a:moveTo>
                    <a:pt x="84" y="1320"/>
                  </a:moveTo>
                  <a:lnTo>
                    <a:pt x="83" y="1319"/>
                  </a:lnTo>
                  <a:lnTo>
                    <a:pt x="79" y="1319"/>
                  </a:lnTo>
                  <a:lnTo>
                    <a:pt x="75" y="1319"/>
                  </a:lnTo>
                  <a:lnTo>
                    <a:pt x="69" y="1320"/>
                  </a:lnTo>
                  <a:lnTo>
                    <a:pt x="56" y="1326"/>
                  </a:lnTo>
                  <a:lnTo>
                    <a:pt x="41" y="1334"/>
                  </a:lnTo>
                  <a:lnTo>
                    <a:pt x="28" y="1345"/>
                  </a:lnTo>
                  <a:lnTo>
                    <a:pt x="18" y="1355"/>
                  </a:lnTo>
                  <a:lnTo>
                    <a:pt x="15" y="1360"/>
                  </a:lnTo>
                  <a:lnTo>
                    <a:pt x="13" y="1365"/>
                  </a:lnTo>
                  <a:lnTo>
                    <a:pt x="12" y="1368"/>
                  </a:lnTo>
                  <a:lnTo>
                    <a:pt x="13" y="1371"/>
                  </a:lnTo>
                  <a:lnTo>
                    <a:pt x="14" y="1373"/>
                  </a:lnTo>
                  <a:lnTo>
                    <a:pt x="18" y="1373"/>
                  </a:lnTo>
                  <a:lnTo>
                    <a:pt x="22" y="1373"/>
                  </a:lnTo>
                  <a:lnTo>
                    <a:pt x="28" y="1372"/>
                  </a:lnTo>
                  <a:lnTo>
                    <a:pt x="41" y="1366"/>
                  </a:lnTo>
                  <a:lnTo>
                    <a:pt x="56" y="1357"/>
                  </a:lnTo>
                  <a:lnTo>
                    <a:pt x="69" y="1346"/>
                  </a:lnTo>
                  <a:lnTo>
                    <a:pt x="79" y="1335"/>
                  </a:lnTo>
                  <a:lnTo>
                    <a:pt x="82" y="1330"/>
                  </a:lnTo>
                  <a:lnTo>
                    <a:pt x="84" y="1327"/>
                  </a:lnTo>
                  <a:lnTo>
                    <a:pt x="85" y="1323"/>
                  </a:lnTo>
                  <a:lnTo>
                    <a:pt x="84" y="1320"/>
                  </a:lnTo>
                  <a:close/>
                  <a:moveTo>
                    <a:pt x="153" y="1289"/>
                  </a:moveTo>
                  <a:lnTo>
                    <a:pt x="167" y="1278"/>
                  </a:lnTo>
                  <a:lnTo>
                    <a:pt x="178" y="1267"/>
                  </a:lnTo>
                  <a:lnTo>
                    <a:pt x="181" y="1263"/>
                  </a:lnTo>
                  <a:lnTo>
                    <a:pt x="184" y="1258"/>
                  </a:lnTo>
                  <a:lnTo>
                    <a:pt x="185" y="1254"/>
                  </a:lnTo>
                  <a:lnTo>
                    <a:pt x="184" y="1252"/>
                  </a:lnTo>
                  <a:lnTo>
                    <a:pt x="181" y="1250"/>
                  </a:lnTo>
                  <a:lnTo>
                    <a:pt x="178" y="1248"/>
                  </a:lnTo>
                  <a:lnTo>
                    <a:pt x="173" y="1250"/>
                  </a:lnTo>
                  <a:lnTo>
                    <a:pt x="167" y="1251"/>
                  </a:lnTo>
                  <a:lnTo>
                    <a:pt x="154" y="1257"/>
                  </a:lnTo>
                  <a:lnTo>
                    <a:pt x="139" y="1266"/>
                  </a:lnTo>
                  <a:lnTo>
                    <a:pt x="124" y="1277"/>
                  </a:lnTo>
                  <a:lnTo>
                    <a:pt x="114" y="1288"/>
                  </a:lnTo>
                  <a:lnTo>
                    <a:pt x="110" y="1294"/>
                  </a:lnTo>
                  <a:lnTo>
                    <a:pt x="108" y="1297"/>
                  </a:lnTo>
                  <a:lnTo>
                    <a:pt x="107" y="1301"/>
                  </a:lnTo>
                  <a:lnTo>
                    <a:pt x="108" y="1304"/>
                  </a:lnTo>
                  <a:lnTo>
                    <a:pt x="110" y="1305"/>
                  </a:lnTo>
                  <a:lnTo>
                    <a:pt x="114" y="1307"/>
                  </a:lnTo>
                  <a:lnTo>
                    <a:pt x="119" y="1307"/>
                  </a:lnTo>
                  <a:lnTo>
                    <a:pt x="124" y="1304"/>
                  </a:lnTo>
                  <a:lnTo>
                    <a:pt x="138" y="1298"/>
                  </a:lnTo>
                  <a:lnTo>
                    <a:pt x="153" y="1289"/>
                  </a:lnTo>
                  <a:close/>
                  <a:moveTo>
                    <a:pt x="256" y="1220"/>
                  </a:moveTo>
                  <a:lnTo>
                    <a:pt x="272" y="1208"/>
                  </a:lnTo>
                  <a:lnTo>
                    <a:pt x="284" y="1196"/>
                  </a:lnTo>
                  <a:lnTo>
                    <a:pt x="287" y="1191"/>
                  </a:lnTo>
                  <a:lnTo>
                    <a:pt x="290" y="1187"/>
                  </a:lnTo>
                  <a:lnTo>
                    <a:pt x="291" y="1183"/>
                  </a:lnTo>
                  <a:lnTo>
                    <a:pt x="290" y="1180"/>
                  </a:lnTo>
                  <a:lnTo>
                    <a:pt x="287" y="1178"/>
                  </a:lnTo>
                  <a:lnTo>
                    <a:pt x="284" y="1177"/>
                  </a:lnTo>
                  <a:lnTo>
                    <a:pt x="279" y="1178"/>
                  </a:lnTo>
                  <a:lnTo>
                    <a:pt x="272" y="1180"/>
                  </a:lnTo>
                  <a:lnTo>
                    <a:pt x="266" y="1182"/>
                  </a:lnTo>
                  <a:lnTo>
                    <a:pt x="258" y="1185"/>
                  </a:lnTo>
                  <a:lnTo>
                    <a:pt x="249" y="1190"/>
                  </a:lnTo>
                  <a:lnTo>
                    <a:pt x="241" y="1195"/>
                  </a:lnTo>
                  <a:lnTo>
                    <a:pt x="234" y="1201"/>
                  </a:lnTo>
                  <a:lnTo>
                    <a:pt x="227" y="1207"/>
                  </a:lnTo>
                  <a:lnTo>
                    <a:pt x="219" y="1213"/>
                  </a:lnTo>
                  <a:lnTo>
                    <a:pt x="215" y="1218"/>
                  </a:lnTo>
                  <a:lnTo>
                    <a:pt x="211" y="1224"/>
                  </a:lnTo>
                  <a:lnTo>
                    <a:pt x="209" y="1228"/>
                  </a:lnTo>
                  <a:lnTo>
                    <a:pt x="208" y="1232"/>
                  </a:lnTo>
                  <a:lnTo>
                    <a:pt x="209" y="1234"/>
                  </a:lnTo>
                  <a:lnTo>
                    <a:pt x="211" y="1237"/>
                  </a:lnTo>
                  <a:lnTo>
                    <a:pt x="215" y="1238"/>
                  </a:lnTo>
                  <a:lnTo>
                    <a:pt x="219" y="1237"/>
                  </a:lnTo>
                  <a:lnTo>
                    <a:pt x="225" y="1235"/>
                  </a:lnTo>
                  <a:lnTo>
                    <a:pt x="241" y="1229"/>
                  </a:lnTo>
                  <a:lnTo>
                    <a:pt x="256" y="1220"/>
                  </a:lnTo>
                  <a:close/>
                  <a:moveTo>
                    <a:pt x="96" y="1410"/>
                  </a:moveTo>
                  <a:lnTo>
                    <a:pt x="109" y="1399"/>
                  </a:lnTo>
                  <a:lnTo>
                    <a:pt x="119" y="1390"/>
                  </a:lnTo>
                  <a:lnTo>
                    <a:pt x="121" y="1385"/>
                  </a:lnTo>
                  <a:lnTo>
                    <a:pt x="123" y="1380"/>
                  </a:lnTo>
                  <a:lnTo>
                    <a:pt x="124" y="1378"/>
                  </a:lnTo>
                  <a:lnTo>
                    <a:pt x="123" y="1374"/>
                  </a:lnTo>
                  <a:lnTo>
                    <a:pt x="121" y="1373"/>
                  </a:lnTo>
                  <a:lnTo>
                    <a:pt x="117" y="1372"/>
                  </a:lnTo>
                  <a:lnTo>
                    <a:pt x="114" y="1372"/>
                  </a:lnTo>
                  <a:lnTo>
                    <a:pt x="108" y="1374"/>
                  </a:lnTo>
                  <a:lnTo>
                    <a:pt x="96" y="1379"/>
                  </a:lnTo>
                  <a:lnTo>
                    <a:pt x="82" y="1387"/>
                  </a:lnTo>
                  <a:lnTo>
                    <a:pt x="69" y="1398"/>
                  </a:lnTo>
                  <a:lnTo>
                    <a:pt x="59" y="1409"/>
                  </a:lnTo>
                  <a:lnTo>
                    <a:pt x="57" y="1414"/>
                  </a:lnTo>
                  <a:lnTo>
                    <a:pt x="54" y="1417"/>
                  </a:lnTo>
                  <a:lnTo>
                    <a:pt x="53" y="1421"/>
                  </a:lnTo>
                  <a:lnTo>
                    <a:pt x="54" y="1423"/>
                  </a:lnTo>
                  <a:lnTo>
                    <a:pt x="57" y="1425"/>
                  </a:lnTo>
                  <a:lnTo>
                    <a:pt x="59" y="1425"/>
                  </a:lnTo>
                  <a:lnTo>
                    <a:pt x="64" y="1425"/>
                  </a:lnTo>
                  <a:lnTo>
                    <a:pt x="70" y="1424"/>
                  </a:lnTo>
                  <a:lnTo>
                    <a:pt x="82" y="1418"/>
                  </a:lnTo>
                  <a:lnTo>
                    <a:pt x="96" y="1410"/>
                  </a:lnTo>
                  <a:close/>
                  <a:moveTo>
                    <a:pt x="218" y="1308"/>
                  </a:moveTo>
                  <a:lnTo>
                    <a:pt x="216" y="1307"/>
                  </a:lnTo>
                  <a:lnTo>
                    <a:pt x="214" y="1305"/>
                  </a:lnTo>
                  <a:lnTo>
                    <a:pt x="209" y="1307"/>
                  </a:lnTo>
                  <a:lnTo>
                    <a:pt x="203" y="1308"/>
                  </a:lnTo>
                  <a:lnTo>
                    <a:pt x="190" y="1313"/>
                  </a:lnTo>
                  <a:lnTo>
                    <a:pt x="174" y="1322"/>
                  </a:lnTo>
                  <a:lnTo>
                    <a:pt x="161" y="1333"/>
                  </a:lnTo>
                  <a:lnTo>
                    <a:pt x="151" y="1344"/>
                  </a:lnTo>
                  <a:lnTo>
                    <a:pt x="148" y="1348"/>
                  </a:lnTo>
                  <a:lnTo>
                    <a:pt x="146" y="1353"/>
                  </a:lnTo>
                  <a:lnTo>
                    <a:pt x="145" y="1357"/>
                  </a:lnTo>
                  <a:lnTo>
                    <a:pt x="146" y="1359"/>
                  </a:lnTo>
                  <a:lnTo>
                    <a:pt x="148" y="1361"/>
                  </a:lnTo>
                  <a:lnTo>
                    <a:pt x="152" y="1361"/>
                  </a:lnTo>
                  <a:lnTo>
                    <a:pt x="155" y="1361"/>
                  </a:lnTo>
                  <a:lnTo>
                    <a:pt x="161" y="1360"/>
                  </a:lnTo>
                  <a:lnTo>
                    <a:pt x="174" y="1354"/>
                  </a:lnTo>
                  <a:lnTo>
                    <a:pt x="190" y="1346"/>
                  </a:lnTo>
                  <a:lnTo>
                    <a:pt x="203" y="1334"/>
                  </a:lnTo>
                  <a:lnTo>
                    <a:pt x="214" y="1325"/>
                  </a:lnTo>
                  <a:lnTo>
                    <a:pt x="216" y="1320"/>
                  </a:lnTo>
                  <a:lnTo>
                    <a:pt x="218" y="1315"/>
                  </a:lnTo>
                  <a:lnTo>
                    <a:pt x="219" y="1311"/>
                  </a:lnTo>
                  <a:lnTo>
                    <a:pt x="218" y="1308"/>
                  </a:lnTo>
                  <a:close/>
                  <a:moveTo>
                    <a:pt x="319" y="1240"/>
                  </a:moveTo>
                  <a:lnTo>
                    <a:pt x="318" y="1238"/>
                  </a:lnTo>
                  <a:lnTo>
                    <a:pt x="313" y="1237"/>
                  </a:lnTo>
                  <a:lnTo>
                    <a:pt x="309" y="1238"/>
                  </a:lnTo>
                  <a:lnTo>
                    <a:pt x="303" y="1239"/>
                  </a:lnTo>
                  <a:lnTo>
                    <a:pt x="297" y="1241"/>
                  </a:lnTo>
                  <a:lnTo>
                    <a:pt x="290" y="1245"/>
                  </a:lnTo>
                  <a:lnTo>
                    <a:pt x="281" y="1248"/>
                  </a:lnTo>
                  <a:lnTo>
                    <a:pt x="273" y="1253"/>
                  </a:lnTo>
                  <a:lnTo>
                    <a:pt x="266" y="1259"/>
                  </a:lnTo>
                  <a:lnTo>
                    <a:pt x="259" y="1265"/>
                  </a:lnTo>
                  <a:lnTo>
                    <a:pt x="253" y="1271"/>
                  </a:lnTo>
                  <a:lnTo>
                    <a:pt x="248" y="1276"/>
                  </a:lnTo>
                  <a:lnTo>
                    <a:pt x="244" y="1281"/>
                  </a:lnTo>
                  <a:lnTo>
                    <a:pt x="242" y="1285"/>
                  </a:lnTo>
                  <a:lnTo>
                    <a:pt x="242" y="1289"/>
                  </a:lnTo>
                  <a:lnTo>
                    <a:pt x="242" y="1292"/>
                  </a:lnTo>
                  <a:lnTo>
                    <a:pt x="244" y="1294"/>
                  </a:lnTo>
                  <a:lnTo>
                    <a:pt x="248" y="1295"/>
                  </a:lnTo>
                  <a:lnTo>
                    <a:pt x="253" y="1295"/>
                  </a:lnTo>
                  <a:lnTo>
                    <a:pt x="259" y="1294"/>
                  </a:lnTo>
                  <a:lnTo>
                    <a:pt x="266" y="1291"/>
                  </a:lnTo>
                  <a:lnTo>
                    <a:pt x="273" y="1288"/>
                  </a:lnTo>
                  <a:lnTo>
                    <a:pt x="281" y="1283"/>
                  </a:lnTo>
                  <a:lnTo>
                    <a:pt x="288" y="1278"/>
                  </a:lnTo>
                  <a:lnTo>
                    <a:pt x="303" y="1267"/>
                  </a:lnTo>
                  <a:lnTo>
                    <a:pt x="313" y="1256"/>
                  </a:lnTo>
                  <a:lnTo>
                    <a:pt x="317" y="1251"/>
                  </a:lnTo>
                  <a:lnTo>
                    <a:pt x="319" y="1246"/>
                  </a:lnTo>
                  <a:lnTo>
                    <a:pt x="320" y="1243"/>
                  </a:lnTo>
                  <a:lnTo>
                    <a:pt x="319" y="1240"/>
                  </a:lnTo>
                  <a:close/>
                  <a:moveTo>
                    <a:pt x="82" y="1491"/>
                  </a:moveTo>
                  <a:lnTo>
                    <a:pt x="79" y="1488"/>
                  </a:lnTo>
                  <a:lnTo>
                    <a:pt x="76" y="1488"/>
                  </a:lnTo>
                  <a:lnTo>
                    <a:pt x="72" y="1488"/>
                  </a:lnTo>
                  <a:lnTo>
                    <a:pt x="67" y="1490"/>
                  </a:lnTo>
                  <a:lnTo>
                    <a:pt x="56" y="1494"/>
                  </a:lnTo>
                  <a:lnTo>
                    <a:pt x="44" y="1503"/>
                  </a:lnTo>
                  <a:lnTo>
                    <a:pt x="32" y="1512"/>
                  </a:lnTo>
                  <a:lnTo>
                    <a:pt x="23" y="1522"/>
                  </a:lnTo>
                  <a:lnTo>
                    <a:pt x="20" y="1526"/>
                  </a:lnTo>
                  <a:lnTo>
                    <a:pt x="19" y="1530"/>
                  </a:lnTo>
                  <a:lnTo>
                    <a:pt x="18" y="1534"/>
                  </a:lnTo>
                  <a:lnTo>
                    <a:pt x="19" y="1536"/>
                  </a:lnTo>
                  <a:lnTo>
                    <a:pt x="21" y="1537"/>
                  </a:lnTo>
                  <a:lnTo>
                    <a:pt x="23" y="1538"/>
                  </a:lnTo>
                  <a:lnTo>
                    <a:pt x="28" y="1538"/>
                  </a:lnTo>
                  <a:lnTo>
                    <a:pt x="33" y="1537"/>
                  </a:lnTo>
                  <a:lnTo>
                    <a:pt x="44" y="1531"/>
                  </a:lnTo>
                  <a:lnTo>
                    <a:pt x="57" y="1524"/>
                  </a:lnTo>
                  <a:lnTo>
                    <a:pt x="69" y="1515"/>
                  </a:lnTo>
                  <a:lnTo>
                    <a:pt x="77" y="1505"/>
                  </a:lnTo>
                  <a:lnTo>
                    <a:pt x="79" y="1500"/>
                  </a:lnTo>
                  <a:lnTo>
                    <a:pt x="82" y="1497"/>
                  </a:lnTo>
                  <a:lnTo>
                    <a:pt x="82" y="1493"/>
                  </a:lnTo>
                  <a:lnTo>
                    <a:pt x="82" y="1491"/>
                  </a:lnTo>
                  <a:close/>
                  <a:moveTo>
                    <a:pt x="167" y="1429"/>
                  </a:moveTo>
                  <a:lnTo>
                    <a:pt x="166" y="1428"/>
                  </a:lnTo>
                  <a:lnTo>
                    <a:pt x="162" y="1427"/>
                  </a:lnTo>
                  <a:lnTo>
                    <a:pt x="158" y="1427"/>
                  </a:lnTo>
                  <a:lnTo>
                    <a:pt x="153" y="1428"/>
                  </a:lnTo>
                  <a:lnTo>
                    <a:pt x="141" y="1434"/>
                  </a:lnTo>
                  <a:lnTo>
                    <a:pt x="128" y="1441"/>
                  </a:lnTo>
                  <a:lnTo>
                    <a:pt x="115" y="1452"/>
                  </a:lnTo>
                  <a:lnTo>
                    <a:pt x="107" y="1461"/>
                  </a:lnTo>
                  <a:lnTo>
                    <a:pt x="103" y="1466"/>
                  </a:lnTo>
                  <a:lnTo>
                    <a:pt x="102" y="1469"/>
                  </a:lnTo>
                  <a:lnTo>
                    <a:pt x="101" y="1473"/>
                  </a:lnTo>
                  <a:lnTo>
                    <a:pt x="102" y="1477"/>
                  </a:lnTo>
                  <a:lnTo>
                    <a:pt x="103" y="1478"/>
                  </a:lnTo>
                  <a:lnTo>
                    <a:pt x="107" y="1479"/>
                  </a:lnTo>
                  <a:lnTo>
                    <a:pt x="111" y="1479"/>
                  </a:lnTo>
                  <a:lnTo>
                    <a:pt x="116" y="1477"/>
                  </a:lnTo>
                  <a:lnTo>
                    <a:pt x="128" y="1472"/>
                  </a:lnTo>
                  <a:lnTo>
                    <a:pt x="141" y="1464"/>
                  </a:lnTo>
                  <a:lnTo>
                    <a:pt x="154" y="1454"/>
                  </a:lnTo>
                  <a:lnTo>
                    <a:pt x="162" y="1445"/>
                  </a:lnTo>
                  <a:lnTo>
                    <a:pt x="166" y="1440"/>
                  </a:lnTo>
                  <a:lnTo>
                    <a:pt x="168" y="1435"/>
                  </a:lnTo>
                  <a:lnTo>
                    <a:pt x="168" y="1431"/>
                  </a:lnTo>
                  <a:lnTo>
                    <a:pt x="167" y="1429"/>
                  </a:lnTo>
                  <a:close/>
                  <a:moveTo>
                    <a:pt x="231" y="1402"/>
                  </a:moveTo>
                  <a:lnTo>
                    <a:pt x="244" y="1391"/>
                  </a:lnTo>
                  <a:lnTo>
                    <a:pt x="254" y="1380"/>
                  </a:lnTo>
                  <a:lnTo>
                    <a:pt x="258" y="1377"/>
                  </a:lnTo>
                  <a:lnTo>
                    <a:pt x="260" y="1372"/>
                  </a:lnTo>
                  <a:lnTo>
                    <a:pt x="260" y="1368"/>
                  </a:lnTo>
                  <a:lnTo>
                    <a:pt x="260" y="1365"/>
                  </a:lnTo>
                  <a:lnTo>
                    <a:pt x="258" y="1364"/>
                  </a:lnTo>
                  <a:lnTo>
                    <a:pt x="254" y="1363"/>
                  </a:lnTo>
                  <a:lnTo>
                    <a:pt x="249" y="1363"/>
                  </a:lnTo>
                  <a:lnTo>
                    <a:pt x="244" y="1365"/>
                  </a:lnTo>
                  <a:lnTo>
                    <a:pt x="231" y="1370"/>
                  </a:lnTo>
                  <a:lnTo>
                    <a:pt x="217" y="1378"/>
                  </a:lnTo>
                  <a:lnTo>
                    <a:pt x="204" y="1389"/>
                  </a:lnTo>
                  <a:lnTo>
                    <a:pt x="195" y="1399"/>
                  </a:lnTo>
                  <a:lnTo>
                    <a:pt x="191" y="1403"/>
                  </a:lnTo>
                  <a:lnTo>
                    <a:pt x="189" y="1408"/>
                  </a:lnTo>
                  <a:lnTo>
                    <a:pt x="189" y="1411"/>
                  </a:lnTo>
                  <a:lnTo>
                    <a:pt x="189" y="1414"/>
                  </a:lnTo>
                  <a:lnTo>
                    <a:pt x="191" y="1416"/>
                  </a:lnTo>
                  <a:lnTo>
                    <a:pt x="195" y="1417"/>
                  </a:lnTo>
                  <a:lnTo>
                    <a:pt x="199" y="1417"/>
                  </a:lnTo>
                  <a:lnTo>
                    <a:pt x="204" y="1415"/>
                  </a:lnTo>
                  <a:lnTo>
                    <a:pt x="217" y="1410"/>
                  </a:lnTo>
                  <a:lnTo>
                    <a:pt x="231" y="1402"/>
                  </a:lnTo>
                  <a:close/>
                  <a:moveTo>
                    <a:pt x="326" y="1336"/>
                  </a:moveTo>
                  <a:lnTo>
                    <a:pt x="341" y="1326"/>
                  </a:lnTo>
                  <a:lnTo>
                    <a:pt x="350" y="1315"/>
                  </a:lnTo>
                  <a:lnTo>
                    <a:pt x="354" y="1310"/>
                  </a:lnTo>
                  <a:lnTo>
                    <a:pt x="356" y="1307"/>
                  </a:lnTo>
                  <a:lnTo>
                    <a:pt x="357" y="1302"/>
                  </a:lnTo>
                  <a:lnTo>
                    <a:pt x="356" y="1300"/>
                  </a:lnTo>
                  <a:lnTo>
                    <a:pt x="354" y="1297"/>
                  </a:lnTo>
                  <a:lnTo>
                    <a:pt x="350" y="1297"/>
                  </a:lnTo>
                  <a:lnTo>
                    <a:pt x="345" y="1297"/>
                  </a:lnTo>
                  <a:lnTo>
                    <a:pt x="339" y="1298"/>
                  </a:lnTo>
                  <a:lnTo>
                    <a:pt x="334" y="1301"/>
                  </a:lnTo>
                  <a:lnTo>
                    <a:pt x="326" y="1303"/>
                  </a:lnTo>
                  <a:lnTo>
                    <a:pt x="319" y="1308"/>
                  </a:lnTo>
                  <a:lnTo>
                    <a:pt x="311" y="1313"/>
                  </a:lnTo>
                  <a:lnTo>
                    <a:pt x="304" y="1317"/>
                  </a:lnTo>
                  <a:lnTo>
                    <a:pt x="298" y="1323"/>
                  </a:lnTo>
                  <a:lnTo>
                    <a:pt x="292" y="1328"/>
                  </a:lnTo>
                  <a:lnTo>
                    <a:pt x="287" y="1334"/>
                  </a:lnTo>
                  <a:lnTo>
                    <a:pt x="284" y="1339"/>
                  </a:lnTo>
                  <a:lnTo>
                    <a:pt x="281" y="1344"/>
                  </a:lnTo>
                  <a:lnTo>
                    <a:pt x="281" y="1347"/>
                  </a:lnTo>
                  <a:lnTo>
                    <a:pt x="282" y="1349"/>
                  </a:lnTo>
                  <a:lnTo>
                    <a:pt x="284" y="1352"/>
                  </a:lnTo>
                  <a:lnTo>
                    <a:pt x="287" y="1353"/>
                  </a:lnTo>
                  <a:lnTo>
                    <a:pt x="292" y="1353"/>
                  </a:lnTo>
                  <a:lnTo>
                    <a:pt x="298" y="1351"/>
                  </a:lnTo>
                  <a:lnTo>
                    <a:pt x="312" y="1346"/>
                  </a:lnTo>
                  <a:lnTo>
                    <a:pt x="326" y="1336"/>
                  </a:lnTo>
                  <a:close/>
                  <a:moveTo>
                    <a:pt x="135" y="1543"/>
                  </a:moveTo>
                  <a:lnTo>
                    <a:pt x="133" y="1542"/>
                  </a:lnTo>
                  <a:lnTo>
                    <a:pt x="130" y="1541"/>
                  </a:lnTo>
                  <a:lnTo>
                    <a:pt x="127" y="1541"/>
                  </a:lnTo>
                  <a:lnTo>
                    <a:pt x="122" y="1542"/>
                  </a:lnTo>
                  <a:lnTo>
                    <a:pt x="110" y="1547"/>
                  </a:lnTo>
                  <a:lnTo>
                    <a:pt x="98" y="1554"/>
                  </a:lnTo>
                  <a:lnTo>
                    <a:pt x="88" y="1563"/>
                  </a:lnTo>
                  <a:lnTo>
                    <a:pt x="79" y="1573"/>
                  </a:lnTo>
                  <a:lnTo>
                    <a:pt x="77" y="1576"/>
                  </a:lnTo>
                  <a:lnTo>
                    <a:pt x="75" y="1581"/>
                  </a:lnTo>
                  <a:lnTo>
                    <a:pt x="75" y="1584"/>
                  </a:lnTo>
                  <a:lnTo>
                    <a:pt x="75" y="1587"/>
                  </a:lnTo>
                  <a:lnTo>
                    <a:pt x="77" y="1588"/>
                  </a:lnTo>
                  <a:lnTo>
                    <a:pt x="81" y="1589"/>
                  </a:lnTo>
                  <a:lnTo>
                    <a:pt x="84" y="1588"/>
                  </a:lnTo>
                  <a:lnTo>
                    <a:pt x="89" y="1587"/>
                  </a:lnTo>
                  <a:lnTo>
                    <a:pt x="100" y="1584"/>
                  </a:lnTo>
                  <a:lnTo>
                    <a:pt x="111" y="1575"/>
                  </a:lnTo>
                  <a:lnTo>
                    <a:pt x="123" y="1566"/>
                  </a:lnTo>
                  <a:lnTo>
                    <a:pt x="130" y="1557"/>
                  </a:lnTo>
                  <a:lnTo>
                    <a:pt x="134" y="1553"/>
                  </a:lnTo>
                  <a:lnTo>
                    <a:pt x="135" y="1549"/>
                  </a:lnTo>
                  <a:lnTo>
                    <a:pt x="135" y="1546"/>
                  </a:lnTo>
                  <a:lnTo>
                    <a:pt x="135" y="1543"/>
                  </a:lnTo>
                  <a:close/>
                  <a:moveTo>
                    <a:pt x="218" y="1484"/>
                  </a:moveTo>
                  <a:lnTo>
                    <a:pt x="216" y="1483"/>
                  </a:lnTo>
                  <a:lnTo>
                    <a:pt x="212" y="1481"/>
                  </a:lnTo>
                  <a:lnTo>
                    <a:pt x="209" y="1481"/>
                  </a:lnTo>
                  <a:lnTo>
                    <a:pt x="204" y="1483"/>
                  </a:lnTo>
                  <a:lnTo>
                    <a:pt x="192" y="1487"/>
                  </a:lnTo>
                  <a:lnTo>
                    <a:pt x="179" y="1496"/>
                  </a:lnTo>
                  <a:lnTo>
                    <a:pt x="167" y="1505"/>
                  </a:lnTo>
                  <a:lnTo>
                    <a:pt x="159" y="1515"/>
                  </a:lnTo>
                  <a:lnTo>
                    <a:pt x="155" y="1519"/>
                  </a:lnTo>
                  <a:lnTo>
                    <a:pt x="154" y="1523"/>
                  </a:lnTo>
                  <a:lnTo>
                    <a:pt x="154" y="1526"/>
                  </a:lnTo>
                  <a:lnTo>
                    <a:pt x="154" y="1529"/>
                  </a:lnTo>
                  <a:lnTo>
                    <a:pt x="157" y="1531"/>
                  </a:lnTo>
                  <a:lnTo>
                    <a:pt x="160" y="1532"/>
                  </a:lnTo>
                  <a:lnTo>
                    <a:pt x="164" y="1531"/>
                  </a:lnTo>
                  <a:lnTo>
                    <a:pt x="168" y="1531"/>
                  </a:lnTo>
                  <a:lnTo>
                    <a:pt x="180" y="1525"/>
                  </a:lnTo>
                  <a:lnTo>
                    <a:pt x="193" y="1518"/>
                  </a:lnTo>
                  <a:lnTo>
                    <a:pt x="205" y="1509"/>
                  </a:lnTo>
                  <a:lnTo>
                    <a:pt x="214" y="1499"/>
                  </a:lnTo>
                  <a:lnTo>
                    <a:pt x="216" y="1494"/>
                  </a:lnTo>
                  <a:lnTo>
                    <a:pt x="218" y="1491"/>
                  </a:lnTo>
                  <a:lnTo>
                    <a:pt x="218" y="1487"/>
                  </a:lnTo>
                  <a:lnTo>
                    <a:pt x="218" y="1484"/>
                  </a:lnTo>
                  <a:close/>
                  <a:moveTo>
                    <a:pt x="306" y="1423"/>
                  </a:moveTo>
                  <a:lnTo>
                    <a:pt x="304" y="1421"/>
                  </a:lnTo>
                  <a:lnTo>
                    <a:pt x="300" y="1421"/>
                  </a:lnTo>
                  <a:lnTo>
                    <a:pt x="296" y="1421"/>
                  </a:lnTo>
                  <a:lnTo>
                    <a:pt x="291" y="1422"/>
                  </a:lnTo>
                  <a:lnTo>
                    <a:pt x="279" y="1427"/>
                  </a:lnTo>
                  <a:lnTo>
                    <a:pt x="265" y="1435"/>
                  </a:lnTo>
                  <a:lnTo>
                    <a:pt x="253" y="1445"/>
                  </a:lnTo>
                  <a:lnTo>
                    <a:pt x="243" y="1455"/>
                  </a:lnTo>
                  <a:lnTo>
                    <a:pt x="240" y="1459"/>
                  </a:lnTo>
                  <a:lnTo>
                    <a:pt x="239" y="1464"/>
                  </a:lnTo>
                  <a:lnTo>
                    <a:pt x="237" y="1467"/>
                  </a:lnTo>
                  <a:lnTo>
                    <a:pt x="239" y="1469"/>
                  </a:lnTo>
                  <a:lnTo>
                    <a:pt x="241" y="1472"/>
                  </a:lnTo>
                  <a:lnTo>
                    <a:pt x="244" y="1473"/>
                  </a:lnTo>
                  <a:lnTo>
                    <a:pt x="248" y="1472"/>
                  </a:lnTo>
                  <a:lnTo>
                    <a:pt x="254" y="1472"/>
                  </a:lnTo>
                  <a:lnTo>
                    <a:pt x="266" y="1466"/>
                  </a:lnTo>
                  <a:lnTo>
                    <a:pt x="279" y="1458"/>
                  </a:lnTo>
                  <a:lnTo>
                    <a:pt x="292" y="1448"/>
                  </a:lnTo>
                  <a:lnTo>
                    <a:pt x="301" y="1439"/>
                  </a:lnTo>
                  <a:lnTo>
                    <a:pt x="304" y="1434"/>
                  </a:lnTo>
                  <a:lnTo>
                    <a:pt x="306" y="1429"/>
                  </a:lnTo>
                  <a:lnTo>
                    <a:pt x="306" y="1425"/>
                  </a:lnTo>
                  <a:lnTo>
                    <a:pt x="306" y="1423"/>
                  </a:lnTo>
                  <a:close/>
                  <a:moveTo>
                    <a:pt x="120" y="1651"/>
                  </a:moveTo>
                  <a:lnTo>
                    <a:pt x="117" y="1649"/>
                  </a:lnTo>
                  <a:lnTo>
                    <a:pt x="115" y="1649"/>
                  </a:lnTo>
                  <a:lnTo>
                    <a:pt x="111" y="1649"/>
                  </a:lnTo>
                  <a:lnTo>
                    <a:pt x="107" y="1650"/>
                  </a:lnTo>
                  <a:lnTo>
                    <a:pt x="97" y="1654"/>
                  </a:lnTo>
                  <a:lnTo>
                    <a:pt x="86" y="1661"/>
                  </a:lnTo>
                  <a:lnTo>
                    <a:pt x="76" y="1669"/>
                  </a:lnTo>
                  <a:lnTo>
                    <a:pt x="69" y="1677"/>
                  </a:lnTo>
                  <a:lnTo>
                    <a:pt x="66" y="1682"/>
                  </a:lnTo>
                  <a:lnTo>
                    <a:pt x="65" y="1686"/>
                  </a:lnTo>
                  <a:lnTo>
                    <a:pt x="64" y="1688"/>
                  </a:lnTo>
                  <a:lnTo>
                    <a:pt x="65" y="1690"/>
                  </a:lnTo>
                  <a:lnTo>
                    <a:pt x="67" y="1693"/>
                  </a:lnTo>
                  <a:lnTo>
                    <a:pt x="70" y="1693"/>
                  </a:lnTo>
                  <a:lnTo>
                    <a:pt x="73" y="1693"/>
                  </a:lnTo>
                  <a:lnTo>
                    <a:pt x="77" y="1692"/>
                  </a:lnTo>
                  <a:lnTo>
                    <a:pt x="88" y="1688"/>
                  </a:lnTo>
                  <a:lnTo>
                    <a:pt x="98" y="1681"/>
                  </a:lnTo>
                  <a:lnTo>
                    <a:pt x="109" y="1673"/>
                  </a:lnTo>
                  <a:lnTo>
                    <a:pt x="116" y="1664"/>
                  </a:lnTo>
                  <a:lnTo>
                    <a:pt x="119" y="1660"/>
                  </a:lnTo>
                  <a:lnTo>
                    <a:pt x="120" y="1656"/>
                  </a:lnTo>
                  <a:lnTo>
                    <a:pt x="120" y="1654"/>
                  </a:lnTo>
                  <a:lnTo>
                    <a:pt x="120" y="1651"/>
                  </a:lnTo>
                  <a:close/>
                  <a:moveTo>
                    <a:pt x="136" y="1638"/>
                  </a:moveTo>
                  <a:lnTo>
                    <a:pt x="139" y="1639"/>
                  </a:lnTo>
                  <a:lnTo>
                    <a:pt x="141" y="1641"/>
                  </a:lnTo>
                  <a:lnTo>
                    <a:pt x="146" y="1641"/>
                  </a:lnTo>
                  <a:lnTo>
                    <a:pt x="149" y="1639"/>
                  </a:lnTo>
                  <a:lnTo>
                    <a:pt x="160" y="1636"/>
                  </a:lnTo>
                  <a:lnTo>
                    <a:pt x="172" y="1627"/>
                  </a:lnTo>
                  <a:lnTo>
                    <a:pt x="183" y="1619"/>
                  </a:lnTo>
                  <a:lnTo>
                    <a:pt x="191" y="1610"/>
                  </a:lnTo>
                  <a:lnTo>
                    <a:pt x="193" y="1606"/>
                  </a:lnTo>
                  <a:lnTo>
                    <a:pt x="195" y="1603"/>
                  </a:lnTo>
                  <a:lnTo>
                    <a:pt x="195" y="1599"/>
                  </a:lnTo>
                  <a:lnTo>
                    <a:pt x="195" y="1597"/>
                  </a:lnTo>
                  <a:lnTo>
                    <a:pt x="192" y="1595"/>
                  </a:lnTo>
                  <a:lnTo>
                    <a:pt x="190" y="1594"/>
                  </a:lnTo>
                  <a:lnTo>
                    <a:pt x="186" y="1594"/>
                  </a:lnTo>
                  <a:lnTo>
                    <a:pt x="181" y="1595"/>
                  </a:lnTo>
                  <a:lnTo>
                    <a:pt x="171" y="1599"/>
                  </a:lnTo>
                  <a:lnTo>
                    <a:pt x="159" y="1607"/>
                  </a:lnTo>
                  <a:lnTo>
                    <a:pt x="148" y="1616"/>
                  </a:lnTo>
                  <a:lnTo>
                    <a:pt x="141" y="1625"/>
                  </a:lnTo>
                  <a:lnTo>
                    <a:pt x="138" y="1629"/>
                  </a:lnTo>
                  <a:lnTo>
                    <a:pt x="136" y="1632"/>
                  </a:lnTo>
                  <a:lnTo>
                    <a:pt x="136" y="1636"/>
                  </a:lnTo>
                  <a:lnTo>
                    <a:pt x="136" y="1638"/>
                  </a:lnTo>
                  <a:close/>
                  <a:moveTo>
                    <a:pt x="274" y="1540"/>
                  </a:moveTo>
                  <a:lnTo>
                    <a:pt x="272" y="1538"/>
                  </a:lnTo>
                  <a:lnTo>
                    <a:pt x="268" y="1537"/>
                  </a:lnTo>
                  <a:lnTo>
                    <a:pt x="265" y="1537"/>
                  </a:lnTo>
                  <a:lnTo>
                    <a:pt x="260" y="1538"/>
                  </a:lnTo>
                  <a:lnTo>
                    <a:pt x="249" y="1543"/>
                  </a:lnTo>
                  <a:lnTo>
                    <a:pt x="236" y="1550"/>
                  </a:lnTo>
                  <a:lnTo>
                    <a:pt x="225" y="1560"/>
                  </a:lnTo>
                  <a:lnTo>
                    <a:pt x="217" y="1569"/>
                  </a:lnTo>
                  <a:lnTo>
                    <a:pt x="215" y="1573"/>
                  </a:lnTo>
                  <a:lnTo>
                    <a:pt x="212" y="1578"/>
                  </a:lnTo>
                  <a:lnTo>
                    <a:pt x="212" y="1581"/>
                  </a:lnTo>
                  <a:lnTo>
                    <a:pt x="212" y="1584"/>
                  </a:lnTo>
                  <a:lnTo>
                    <a:pt x="215" y="1585"/>
                  </a:lnTo>
                  <a:lnTo>
                    <a:pt x="218" y="1586"/>
                  </a:lnTo>
                  <a:lnTo>
                    <a:pt x="222" y="1586"/>
                  </a:lnTo>
                  <a:lnTo>
                    <a:pt x="227" y="1585"/>
                  </a:lnTo>
                  <a:lnTo>
                    <a:pt x="239" y="1580"/>
                  </a:lnTo>
                  <a:lnTo>
                    <a:pt x="250" y="1573"/>
                  </a:lnTo>
                  <a:lnTo>
                    <a:pt x="262" y="1563"/>
                  </a:lnTo>
                  <a:lnTo>
                    <a:pt x="269" y="1554"/>
                  </a:lnTo>
                  <a:lnTo>
                    <a:pt x="273" y="1550"/>
                  </a:lnTo>
                  <a:lnTo>
                    <a:pt x="274" y="1546"/>
                  </a:lnTo>
                  <a:lnTo>
                    <a:pt x="274" y="1543"/>
                  </a:lnTo>
                  <a:lnTo>
                    <a:pt x="274" y="1540"/>
                  </a:lnTo>
                  <a:close/>
                  <a:moveTo>
                    <a:pt x="358" y="1481"/>
                  </a:moveTo>
                  <a:lnTo>
                    <a:pt x="356" y="1479"/>
                  </a:lnTo>
                  <a:lnTo>
                    <a:pt x="353" y="1478"/>
                  </a:lnTo>
                  <a:lnTo>
                    <a:pt x="349" y="1479"/>
                  </a:lnTo>
                  <a:lnTo>
                    <a:pt x="343" y="1479"/>
                  </a:lnTo>
                  <a:lnTo>
                    <a:pt x="331" y="1484"/>
                  </a:lnTo>
                  <a:lnTo>
                    <a:pt x="318" y="1492"/>
                  </a:lnTo>
                  <a:lnTo>
                    <a:pt x="306" y="1502"/>
                  </a:lnTo>
                  <a:lnTo>
                    <a:pt x="298" y="1511"/>
                  </a:lnTo>
                  <a:lnTo>
                    <a:pt x="294" y="1516"/>
                  </a:lnTo>
                  <a:lnTo>
                    <a:pt x="293" y="1519"/>
                  </a:lnTo>
                  <a:lnTo>
                    <a:pt x="293" y="1523"/>
                  </a:lnTo>
                  <a:lnTo>
                    <a:pt x="293" y="1526"/>
                  </a:lnTo>
                  <a:lnTo>
                    <a:pt x="296" y="1528"/>
                  </a:lnTo>
                  <a:lnTo>
                    <a:pt x="299" y="1529"/>
                  </a:lnTo>
                  <a:lnTo>
                    <a:pt x="303" y="1529"/>
                  </a:lnTo>
                  <a:lnTo>
                    <a:pt x="309" y="1528"/>
                  </a:lnTo>
                  <a:lnTo>
                    <a:pt x="320" y="1523"/>
                  </a:lnTo>
                  <a:lnTo>
                    <a:pt x="334" y="1516"/>
                  </a:lnTo>
                  <a:lnTo>
                    <a:pt x="345" y="1505"/>
                  </a:lnTo>
                  <a:lnTo>
                    <a:pt x="354" y="1496"/>
                  </a:lnTo>
                  <a:lnTo>
                    <a:pt x="356" y="1492"/>
                  </a:lnTo>
                  <a:lnTo>
                    <a:pt x="358" y="1487"/>
                  </a:lnTo>
                  <a:lnTo>
                    <a:pt x="358" y="1484"/>
                  </a:lnTo>
                  <a:lnTo>
                    <a:pt x="358" y="1481"/>
                  </a:lnTo>
                  <a:close/>
                  <a:moveTo>
                    <a:pt x="37" y="1828"/>
                  </a:moveTo>
                  <a:lnTo>
                    <a:pt x="46" y="1821"/>
                  </a:lnTo>
                  <a:lnTo>
                    <a:pt x="52" y="1813"/>
                  </a:lnTo>
                  <a:lnTo>
                    <a:pt x="53" y="1809"/>
                  </a:lnTo>
                  <a:lnTo>
                    <a:pt x="54" y="1807"/>
                  </a:lnTo>
                  <a:lnTo>
                    <a:pt x="56" y="1803"/>
                  </a:lnTo>
                  <a:lnTo>
                    <a:pt x="54" y="1801"/>
                  </a:lnTo>
                  <a:lnTo>
                    <a:pt x="53" y="1800"/>
                  </a:lnTo>
                  <a:lnTo>
                    <a:pt x="51" y="1800"/>
                  </a:lnTo>
                  <a:lnTo>
                    <a:pt x="47" y="1800"/>
                  </a:lnTo>
                  <a:lnTo>
                    <a:pt x="44" y="1800"/>
                  </a:lnTo>
                  <a:lnTo>
                    <a:pt x="35" y="1803"/>
                  </a:lnTo>
                  <a:lnTo>
                    <a:pt x="26" y="1809"/>
                  </a:lnTo>
                  <a:lnTo>
                    <a:pt x="16" y="1818"/>
                  </a:lnTo>
                  <a:lnTo>
                    <a:pt x="10" y="1825"/>
                  </a:lnTo>
                  <a:lnTo>
                    <a:pt x="9" y="1828"/>
                  </a:lnTo>
                  <a:lnTo>
                    <a:pt x="8" y="1832"/>
                  </a:lnTo>
                  <a:lnTo>
                    <a:pt x="7" y="1834"/>
                  </a:lnTo>
                  <a:lnTo>
                    <a:pt x="8" y="1837"/>
                  </a:lnTo>
                  <a:lnTo>
                    <a:pt x="9" y="1838"/>
                  </a:lnTo>
                  <a:lnTo>
                    <a:pt x="12" y="1839"/>
                  </a:lnTo>
                  <a:lnTo>
                    <a:pt x="15" y="1839"/>
                  </a:lnTo>
                  <a:lnTo>
                    <a:pt x="19" y="1838"/>
                  </a:lnTo>
                  <a:lnTo>
                    <a:pt x="27" y="1834"/>
                  </a:lnTo>
                  <a:lnTo>
                    <a:pt x="37" y="1828"/>
                  </a:lnTo>
                  <a:close/>
                  <a:moveTo>
                    <a:pt x="89" y="1762"/>
                  </a:moveTo>
                  <a:lnTo>
                    <a:pt x="79" y="1770"/>
                  </a:lnTo>
                  <a:lnTo>
                    <a:pt x="72" y="1778"/>
                  </a:lnTo>
                  <a:lnTo>
                    <a:pt x="71" y="1782"/>
                  </a:lnTo>
                  <a:lnTo>
                    <a:pt x="70" y="1786"/>
                  </a:lnTo>
                  <a:lnTo>
                    <a:pt x="69" y="1788"/>
                  </a:lnTo>
                  <a:lnTo>
                    <a:pt x="70" y="1790"/>
                  </a:lnTo>
                  <a:lnTo>
                    <a:pt x="71" y="1791"/>
                  </a:lnTo>
                  <a:lnTo>
                    <a:pt x="73" y="1793"/>
                  </a:lnTo>
                  <a:lnTo>
                    <a:pt x="77" y="1793"/>
                  </a:lnTo>
                  <a:lnTo>
                    <a:pt x="81" y="1791"/>
                  </a:lnTo>
                  <a:lnTo>
                    <a:pt x="90" y="1788"/>
                  </a:lnTo>
                  <a:lnTo>
                    <a:pt x="101" y="1781"/>
                  </a:lnTo>
                  <a:lnTo>
                    <a:pt x="109" y="1774"/>
                  </a:lnTo>
                  <a:lnTo>
                    <a:pt x="116" y="1765"/>
                  </a:lnTo>
                  <a:lnTo>
                    <a:pt x="119" y="1762"/>
                  </a:lnTo>
                  <a:lnTo>
                    <a:pt x="120" y="1758"/>
                  </a:lnTo>
                  <a:lnTo>
                    <a:pt x="120" y="1756"/>
                  </a:lnTo>
                  <a:lnTo>
                    <a:pt x="119" y="1753"/>
                  </a:lnTo>
                  <a:lnTo>
                    <a:pt x="117" y="1752"/>
                  </a:lnTo>
                  <a:lnTo>
                    <a:pt x="115" y="1751"/>
                  </a:lnTo>
                  <a:lnTo>
                    <a:pt x="111" y="1751"/>
                  </a:lnTo>
                  <a:lnTo>
                    <a:pt x="108" y="1752"/>
                  </a:lnTo>
                  <a:lnTo>
                    <a:pt x="98" y="1756"/>
                  </a:lnTo>
                  <a:lnTo>
                    <a:pt x="89" y="1762"/>
                  </a:lnTo>
                  <a:close/>
                  <a:moveTo>
                    <a:pt x="167" y="1732"/>
                  </a:moveTo>
                  <a:lnTo>
                    <a:pt x="177" y="1724"/>
                  </a:lnTo>
                  <a:lnTo>
                    <a:pt x="184" y="1715"/>
                  </a:lnTo>
                  <a:lnTo>
                    <a:pt x="186" y="1712"/>
                  </a:lnTo>
                  <a:lnTo>
                    <a:pt x="187" y="1708"/>
                  </a:lnTo>
                  <a:lnTo>
                    <a:pt x="187" y="1706"/>
                  </a:lnTo>
                  <a:lnTo>
                    <a:pt x="187" y="1704"/>
                  </a:lnTo>
                  <a:lnTo>
                    <a:pt x="185" y="1701"/>
                  </a:lnTo>
                  <a:lnTo>
                    <a:pt x="183" y="1701"/>
                  </a:lnTo>
                  <a:lnTo>
                    <a:pt x="179" y="1701"/>
                  </a:lnTo>
                  <a:lnTo>
                    <a:pt x="176" y="1701"/>
                  </a:lnTo>
                  <a:lnTo>
                    <a:pt x="165" y="1706"/>
                  </a:lnTo>
                  <a:lnTo>
                    <a:pt x="154" y="1712"/>
                  </a:lnTo>
                  <a:lnTo>
                    <a:pt x="145" y="1720"/>
                  </a:lnTo>
                  <a:lnTo>
                    <a:pt x="138" y="1728"/>
                  </a:lnTo>
                  <a:lnTo>
                    <a:pt x="136" y="1732"/>
                  </a:lnTo>
                  <a:lnTo>
                    <a:pt x="134" y="1736"/>
                  </a:lnTo>
                  <a:lnTo>
                    <a:pt x="134" y="1739"/>
                  </a:lnTo>
                  <a:lnTo>
                    <a:pt x="135" y="1742"/>
                  </a:lnTo>
                  <a:lnTo>
                    <a:pt x="136" y="1743"/>
                  </a:lnTo>
                  <a:lnTo>
                    <a:pt x="140" y="1744"/>
                  </a:lnTo>
                  <a:lnTo>
                    <a:pt x="143" y="1744"/>
                  </a:lnTo>
                  <a:lnTo>
                    <a:pt x="147" y="1743"/>
                  </a:lnTo>
                  <a:lnTo>
                    <a:pt x="157" y="1739"/>
                  </a:lnTo>
                  <a:lnTo>
                    <a:pt x="167" y="1732"/>
                  </a:lnTo>
                  <a:close/>
                  <a:moveTo>
                    <a:pt x="239" y="1681"/>
                  </a:moveTo>
                  <a:lnTo>
                    <a:pt x="248" y="1673"/>
                  </a:lnTo>
                  <a:lnTo>
                    <a:pt x="256" y="1664"/>
                  </a:lnTo>
                  <a:lnTo>
                    <a:pt x="259" y="1661"/>
                  </a:lnTo>
                  <a:lnTo>
                    <a:pt x="260" y="1657"/>
                  </a:lnTo>
                  <a:lnTo>
                    <a:pt x="260" y="1654"/>
                  </a:lnTo>
                  <a:lnTo>
                    <a:pt x="259" y="1651"/>
                  </a:lnTo>
                  <a:lnTo>
                    <a:pt x="258" y="1649"/>
                  </a:lnTo>
                  <a:lnTo>
                    <a:pt x="254" y="1649"/>
                  </a:lnTo>
                  <a:lnTo>
                    <a:pt x="250" y="1649"/>
                  </a:lnTo>
                  <a:lnTo>
                    <a:pt x="247" y="1649"/>
                  </a:lnTo>
                  <a:lnTo>
                    <a:pt x="236" y="1654"/>
                  </a:lnTo>
                  <a:lnTo>
                    <a:pt x="225" y="1661"/>
                  </a:lnTo>
                  <a:lnTo>
                    <a:pt x="215" y="1669"/>
                  </a:lnTo>
                  <a:lnTo>
                    <a:pt x="208" y="1677"/>
                  </a:lnTo>
                  <a:lnTo>
                    <a:pt x="205" y="1681"/>
                  </a:lnTo>
                  <a:lnTo>
                    <a:pt x="204" y="1685"/>
                  </a:lnTo>
                  <a:lnTo>
                    <a:pt x="203" y="1688"/>
                  </a:lnTo>
                  <a:lnTo>
                    <a:pt x="204" y="1690"/>
                  </a:lnTo>
                  <a:lnTo>
                    <a:pt x="206" y="1693"/>
                  </a:lnTo>
                  <a:lnTo>
                    <a:pt x="209" y="1693"/>
                  </a:lnTo>
                  <a:lnTo>
                    <a:pt x="212" y="1693"/>
                  </a:lnTo>
                  <a:lnTo>
                    <a:pt x="217" y="1693"/>
                  </a:lnTo>
                  <a:lnTo>
                    <a:pt x="227" y="1688"/>
                  </a:lnTo>
                  <a:lnTo>
                    <a:pt x="239" y="1681"/>
                  </a:lnTo>
                  <a:close/>
                  <a:moveTo>
                    <a:pt x="277" y="1638"/>
                  </a:moveTo>
                  <a:lnTo>
                    <a:pt x="279" y="1641"/>
                  </a:lnTo>
                  <a:lnTo>
                    <a:pt x="282" y="1641"/>
                  </a:lnTo>
                  <a:lnTo>
                    <a:pt x="286" y="1641"/>
                  </a:lnTo>
                  <a:lnTo>
                    <a:pt x="291" y="1639"/>
                  </a:lnTo>
                  <a:lnTo>
                    <a:pt x="301" y="1636"/>
                  </a:lnTo>
                  <a:lnTo>
                    <a:pt x="313" y="1629"/>
                  </a:lnTo>
                  <a:lnTo>
                    <a:pt x="324" y="1619"/>
                  </a:lnTo>
                  <a:lnTo>
                    <a:pt x="332" y="1611"/>
                  </a:lnTo>
                  <a:lnTo>
                    <a:pt x="335" y="1606"/>
                  </a:lnTo>
                  <a:lnTo>
                    <a:pt x="336" y="1603"/>
                  </a:lnTo>
                  <a:lnTo>
                    <a:pt x="336" y="1599"/>
                  </a:lnTo>
                  <a:lnTo>
                    <a:pt x="336" y="1597"/>
                  </a:lnTo>
                  <a:lnTo>
                    <a:pt x="334" y="1595"/>
                  </a:lnTo>
                  <a:lnTo>
                    <a:pt x="330" y="1594"/>
                  </a:lnTo>
                  <a:lnTo>
                    <a:pt x="326" y="1594"/>
                  </a:lnTo>
                  <a:lnTo>
                    <a:pt x="322" y="1595"/>
                  </a:lnTo>
                  <a:lnTo>
                    <a:pt x="311" y="1599"/>
                  </a:lnTo>
                  <a:lnTo>
                    <a:pt x="299" y="1606"/>
                  </a:lnTo>
                  <a:lnTo>
                    <a:pt x="288" y="1616"/>
                  </a:lnTo>
                  <a:lnTo>
                    <a:pt x="281" y="1624"/>
                  </a:lnTo>
                  <a:lnTo>
                    <a:pt x="278" y="1629"/>
                  </a:lnTo>
                  <a:lnTo>
                    <a:pt x="277" y="1632"/>
                  </a:lnTo>
                  <a:lnTo>
                    <a:pt x="277" y="1636"/>
                  </a:lnTo>
                  <a:lnTo>
                    <a:pt x="277" y="1638"/>
                  </a:lnTo>
                  <a:close/>
                  <a:moveTo>
                    <a:pt x="48" y="1903"/>
                  </a:moveTo>
                  <a:lnTo>
                    <a:pt x="40" y="1910"/>
                  </a:lnTo>
                  <a:lnTo>
                    <a:pt x="34" y="1916"/>
                  </a:lnTo>
                  <a:lnTo>
                    <a:pt x="33" y="1920"/>
                  </a:lnTo>
                  <a:lnTo>
                    <a:pt x="32" y="1923"/>
                  </a:lnTo>
                  <a:lnTo>
                    <a:pt x="32" y="1926"/>
                  </a:lnTo>
                  <a:lnTo>
                    <a:pt x="32" y="1928"/>
                  </a:lnTo>
                  <a:lnTo>
                    <a:pt x="34" y="1929"/>
                  </a:lnTo>
                  <a:lnTo>
                    <a:pt x="35" y="1929"/>
                  </a:lnTo>
                  <a:lnTo>
                    <a:pt x="39" y="1929"/>
                  </a:lnTo>
                  <a:lnTo>
                    <a:pt x="42" y="1929"/>
                  </a:lnTo>
                  <a:lnTo>
                    <a:pt x="50" y="1926"/>
                  </a:lnTo>
                  <a:lnTo>
                    <a:pt x="59" y="1920"/>
                  </a:lnTo>
                  <a:lnTo>
                    <a:pt x="66" y="1913"/>
                  </a:lnTo>
                  <a:lnTo>
                    <a:pt x="72" y="1906"/>
                  </a:lnTo>
                  <a:lnTo>
                    <a:pt x="75" y="1903"/>
                  </a:lnTo>
                  <a:lnTo>
                    <a:pt x="75" y="1900"/>
                  </a:lnTo>
                  <a:lnTo>
                    <a:pt x="76" y="1897"/>
                  </a:lnTo>
                  <a:lnTo>
                    <a:pt x="75" y="1895"/>
                  </a:lnTo>
                  <a:lnTo>
                    <a:pt x="73" y="1894"/>
                  </a:lnTo>
                  <a:lnTo>
                    <a:pt x="71" y="1892"/>
                  </a:lnTo>
                  <a:lnTo>
                    <a:pt x="67" y="1894"/>
                  </a:lnTo>
                  <a:lnTo>
                    <a:pt x="65" y="1894"/>
                  </a:lnTo>
                  <a:lnTo>
                    <a:pt x="57" y="1897"/>
                  </a:lnTo>
                  <a:lnTo>
                    <a:pt x="48" y="1903"/>
                  </a:lnTo>
                  <a:close/>
                  <a:moveTo>
                    <a:pt x="133" y="1851"/>
                  </a:moveTo>
                  <a:lnTo>
                    <a:pt x="132" y="1850"/>
                  </a:lnTo>
                  <a:lnTo>
                    <a:pt x="129" y="1848"/>
                  </a:lnTo>
                  <a:lnTo>
                    <a:pt x="126" y="1848"/>
                  </a:lnTo>
                  <a:lnTo>
                    <a:pt x="122" y="1850"/>
                  </a:lnTo>
                  <a:lnTo>
                    <a:pt x="114" y="1853"/>
                  </a:lnTo>
                  <a:lnTo>
                    <a:pt x="105" y="1858"/>
                  </a:lnTo>
                  <a:lnTo>
                    <a:pt x="97" y="1866"/>
                  </a:lnTo>
                  <a:lnTo>
                    <a:pt x="91" y="1873"/>
                  </a:lnTo>
                  <a:lnTo>
                    <a:pt x="89" y="1877"/>
                  </a:lnTo>
                  <a:lnTo>
                    <a:pt x="88" y="1879"/>
                  </a:lnTo>
                  <a:lnTo>
                    <a:pt x="88" y="1883"/>
                  </a:lnTo>
                  <a:lnTo>
                    <a:pt x="89" y="1884"/>
                  </a:lnTo>
                  <a:lnTo>
                    <a:pt x="90" y="1886"/>
                  </a:lnTo>
                  <a:lnTo>
                    <a:pt x="92" y="1886"/>
                  </a:lnTo>
                  <a:lnTo>
                    <a:pt x="95" y="1886"/>
                  </a:lnTo>
                  <a:lnTo>
                    <a:pt x="98" y="1886"/>
                  </a:lnTo>
                  <a:lnTo>
                    <a:pt x="108" y="1883"/>
                  </a:lnTo>
                  <a:lnTo>
                    <a:pt x="116" y="1877"/>
                  </a:lnTo>
                  <a:lnTo>
                    <a:pt x="124" y="1870"/>
                  </a:lnTo>
                  <a:lnTo>
                    <a:pt x="130" y="1863"/>
                  </a:lnTo>
                  <a:lnTo>
                    <a:pt x="133" y="1859"/>
                  </a:lnTo>
                  <a:lnTo>
                    <a:pt x="134" y="1856"/>
                  </a:lnTo>
                  <a:lnTo>
                    <a:pt x="134" y="1853"/>
                  </a:lnTo>
                  <a:lnTo>
                    <a:pt x="133" y="1851"/>
                  </a:lnTo>
                  <a:close/>
                  <a:moveTo>
                    <a:pt x="178" y="1832"/>
                  </a:moveTo>
                  <a:lnTo>
                    <a:pt x="186" y="1825"/>
                  </a:lnTo>
                  <a:lnTo>
                    <a:pt x="192" y="1816"/>
                  </a:lnTo>
                  <a:lnTo>
                    <a:pt x="195" y="1813"/>
                  </a:lnTo>
                  <a:lnTo>
                    <a:pt x="196" y="1809"/>
                  </a:lnTo>
                  <a:lnTo>
                    <a:pt x="196" y="1807"/>
                  </a:lnTo>
                  <a:lnTo>
                    <a:pt x="195" y="1805"/>
                  </a:lnTo>
                  <a:lnTo>
                    <a:pt x="193" y="1803"/>
                  </a:lnTo>
                  <a:lnTo>
                    <a:pt x="191" y="1802"/>
                  </a:lnTo>
                  <a:lnTo>
                    <a:pt x="187" y="1802"/>
                  </a:lnTo>
                  <a:lnTo>
                    <a:pt x="184" y="1803"/>
                  </a:lnTo>
                  <a:lnTo>
                    <a:pt x="176" y="1807"/>
                  </a:lnTo>
                  <a:lnTo>
                    <a:pt x="165" y="1813"/>
                  </a:lnTo>
                  <a:lnTo>
                    <a:pt x="157" y="1820"/>
                  </a:lnTo>
                  <a:lnTo>
                    <a:pt x="151" y="1828"/>
                  </a:lnTo>
                  <a:lnTo>
                    <a:pt x="148" y="1832"/>
                  </a:lnTo>
                  <a:lnTo>
                    <a:pt x="147" y="1835"/>
                  </a:lnTo>
                  <a:lnTo>
                    <a:pt x="147" y="1838"/>
                  </a:lnTo>
                  <a:lnTo>
                    <a:pt x="147" y="1840"/>
                  </a:lnTo>
                  <a:lnTo>
                    <a:pt x="149" y="1841"/>
                  </a:lnTo>
                  <a:lnTo>
                    <a:pt x="152" y="1843"/>
                  </a:lnTo>
                  <a:lnTo>
                    <a:pt x="155" y="1843"/>
                  </a:lnTo>
                  <a:lnTo>
                    <a:pt x="159" y="1841"/>
                  </a:lnTo>
                  <a:lnTo>
                    <a:pt x="167" y="1838"/>
                  </a:lnTo>
                  <a:lnTo>
                    <a:pt x="178" y="1832"/>
                  </a:lnTo>
                  <a:close/>
                  <a:moveTo>
                    <a:pt x="242" y="1786"/>
                  </a:moveTo>
                  <a:lnTo>
                    <a:pt x="250" y="1777"/>
                  </a:lnTo>
                  <a:lnTo>
                    <a:pt x="258" y="1769"/>
                  </a:lnTo>
                  <a:lnTo>
                    <a:pt x="260" y="1765"/>
                  </a:lnTo>
                  <a:lnTo>
                    <a:pt x="261" y="1762"/>
                  </a:lnTo>
                  <a:lnTo>
                    <a:pt x="261" y="1759"/>
                  </a:lnTo>
                  <a:lnTo>
                    <a:pt x="260" y="1757"/>
                  </a:lnTo>
                  <a:lnTo>
                    <a:pt x="259" y="1755"/>
                  </a:lnTo>
                  <a:lnTo>
                    <a:pt x="256" y="1755"/>
                  </a:lnTo>
                  <a:lnTo>
                    <a:pt x="253" y="1755"/>
                  </a:lnTo>
                  <a:lnTo>
                    <a:pt x="248" y="1755"/>
                  </a:lnTo>
                  <a:lnTo>
                    <a:pt x="240" y="1758"/>
                  </a:lnTo>
                  <a:lnTo>
                    <a:pt x="229" y="1765"/>
                  </a:lnTo>
                  <a:lnTo>
                    <a:pt x="219" y="1772"/>
                  </a:lnTo>
                  <a:lnTo>
                    <a:pt x="214" y="1781"/>
                  </a:lnTo>
                  <a:lnTo>
                    <a:pt x="211" y="1784"/>
                  </a:lnTo>
                  <a:lnTo>
                    <a:pt x="210" y="1788"/>
                  </a:lnTo>
                  <a:lnTo>
                    <a:pt x="210" y="1791"/>
                  </a:lnTo>
                  <a:lnTo>
                    <a:pt x="210" y="1794"/>
                  </a:lnTo>
                  <a:lnTo>
                    <a:pt x="212" y="1795"/>
                  </a:lnTo>
                  <a:lnTo>
                    <a:pt x="215" y="1796"/>
                  </a:lnTo>
                  <a:lnTo>
                    <a:pt x="218" y="1796"/>
                  </a:lnTo>
                  <a:lnTo>
                    <a:pt x="222" y="1795"/>
                  </a:lnTo>
                  <a:lnTo>
                    <a:pt x="231" y="1791"/>
                  </a:lnTo>
                  <a:lnTo>
                    <a:pt x="242" y="1786"/>
                  </a:lnTo>
                  <a:close/>
                  <a:moveTo>
                    <a:pt x="310" y="1737"/>
                  </a:moveTo>
                  <a:lnTo>
                    <a:pt x="319" y="1728"/>
                  </a:lnTo>
                  <a:lnTo>
                    <a:pt x="326" y="1720"/>
                  </a:lnTo>
                  <a:lnTo>
                    <a:pt x="329" y="1715"/>
                  </a:lnTo>
                  <a:lnTo>
                    <a:pt x="330" y="1712"/>
                  </a:lnTo>
                  <a:lnTo>
                    <a:pt x="330" y="1709"/>
                  </a:lnTo>
                  <a:lnTo>
                    <a:pt x="330" y="1707"/>
                  </a:lnTo>
                  <a:lnTo>
                    <a:pt x="328" y="1705"/>
                  </a:lnTo>
                  <a:lnTo>
                    <a:pt x="325" y="1704"/>
                  </a:lnTo>
                  <a:lnTo>
                    <a:pt x="322" y="1704"/>
                  </a:lnTo>
                  <a:lnTo>
                    <a:pt x="317" y="1705"/>
                  </a:lnTo>
                  <a:lnTo>
                    <a:pt x="307" y="1708"/>
                  </a:lnTo>
                  <a:lnTo>
                    <a:pt x="297" y="1715"/>
                  </a:lnTo>
                  <a:lnTo>
                    <a:pt x="287" y="1724"/>
                  </a:lnTo>
                  <a:lnTo>
                    <a:pt x="280" y="1732"/>
                  </a:lnTo>
                  <a:lnTo>
                    <a:pt x="278" y="1736"/>
                  </a:lnTo>
                  <a:lnTo>
                    <a:pt x="277" y="1739"/>
                  </a:lnTo>
                  <a:lnTo>
                    <a:pt x="275" y="1743"/>
                  </a:lnTo>
                  <a:lnTo>
                    <a:pt x="277" y="1745"/>
                  </a:lnTo>
                  <a:lnTo>
                    <a:pt x="279" y="1746"/>
                  </a:lnTo>
                  <a:lnTo>
                    <a:pt x="281" y="1747"/>
                  </a:lnTo>
                  <a:lnTo>
                    <a:pt x="285" y="1747"/>
                  </a:lnTo>
                  <a:lnTo>
                    <a:pt x="290" y="1746"/>
                  </a:lnTo>
                  <a:lnTo>
                    <a:pt x="299" y="1743"/>
                  </a:lnTo>
                  <a:lnTo>
                    <a:pt x="310" y="1737"/>
                  </a:lnTo>
                  <a:close/>
                  <a:moveTo>
                    <a:pt x="135" y="1951"/>
                  </a:moveTo>
                  <a:lnTo>
                    <a:pt x="127" y="1958"/>
                  </a:lnTo>
                  <a:lnTo>
                    <a:pt x="122" y="1965"/>
                  </a:lnTo>
                  <a:lnTo>
                    <a:pt x="121" y="1968"/>
                  </a:lnTo>
                  <a:lnTo>
                    <a:pt x="120" y="1971"/>
                  </a:lnTo>
                  <a:lnTo>
                    <a:pt x="120" y="1973"/>
                  </a:lnTo>
                  <a:lnTo>
                    <a:pt x="120" y="1976"/>
                  </a:lnTo>
                  <a:lnTo>
                    <a:pt x="121" y="1977"/>
                  </a:lnTo>
                  <a:lnTo>
                    <a:pt x="123" y="1978"/>
                  </a:lnTo>
                  <a:lnTo>
                    <a:pt x="127" y="1978"/>
                  </a:lnTo>
                  <a:lnTo>
                    <a:pt x="129" y="1977"/>
                  </a:lnTo>
                  <a:lnTo>
                    <a:pt x="138" y="1974"/>
                  </a:lnTo>
                  <a:lnTo>
                    <a:pt x="146" y="1968"/>
                  </a:lnTo>
                  <a:lnTo>
                    <a:pt x="153" y="1961"/>
                  </a:lnTo>
                  <a:lnTo>
                    <a:pt x="159" y="1955"/>
                  </a:lnTo>
                  <a:lnTo>
                    <a:pt x="160" y="1952"/>
                  </a:lnTo>
                  <a:lnTo>
                    <a:pt x="161" y="1949"/>
                  </a:lnTo>
                  <a:lnTo>
                    <a:pt x="161" y="1946"/>
                  </a:lnTo>
                  <a:lnTo>
                    <a:pt x="160" y="1945"/>
                  </a:lnTo>
                  <a:lnTo>
                    <a:pt x="159" y="1942"/>
                  </a:lnTo>
                  <a:lnTo>
                    <a:pt x="157" y="1942"/>
                  </a:lnTo>
                  <a:lnTo>
                    <a:pt x="154" y="1942"/>
                  </a:lnTo>
                  <a:lnTo>
                    <a:pt x="151" y="1942"/>
                  </a:lnTo>
                  <a:lnTo>
                    <a:pt x="143" y="1946"/>
                  </a:lnTo>
                  <a:lnTo>
                    <a:pt x="135" y="1951"/>
                  </a:lnTo>
                  <a:close/>
                  <a:moveTo>
                    <a:pt x="190" y="1909"/>
                  </a:moveTo>
                  <a:lnTo>
                    <a:pt x="181" y="1916"/>
                  </a:lnTo>
                  <a:lnTo>
                    <a:pt x="176" y="1923"/>
                  </a:lnTo>
                  <a:lnTo>
                    <a:pt x="174" y="1927"/>
                  </a:lnTo>
                  <a:lnTo>
                    <a:pt x="173" y="1929"/>
                  </a:lnTo>
                  <a:lnTo>
                    <a:pt x="173" y="1933"/>
                  </a:lnTo>
                  <a:lnTo>
                    <a:pt x="174" y="1934"/>
                  </a:lnTo>
                  <a:lnTo>
                    <a:pt x="176" y="1936"/>
                  </a:lnTo>
                  <a:lnTo>
                    <a:pt x="178" y="1936"/>
                  </a:lnTo>
                  <a:lnTo>
                    <a:pt x="180" y="1936"/>
                  </a:lnTo>
                  <a:lnTo>
                    <a:pt x="184" y="1936"/>
                  </a:lnTo>
                  <a:lnTo>
                    <a:pt x="192" y="1933"/>
                  </a:lnTo>
                  <a:lnTo>
                    <a:pt x="200" y="1927"/>
                  </a:lnTo>
                  <a:lnTo>
                    <a:pt x="209" y="1920"/>
                  </a:lnTo>
                  <a:lnTo>
                    <a:pt x="215" y="1913"/>
                  </a:lnTo>
                  <a:lnTo>
                    <a:pt x="216" y="1910"/>
                  </a:lnTo>
                  <a:lnTo>
                    <a:pt x="217" y="1907"/>
                  </a:lnTo>
                  <a:lnTo>
                    <a:pt x="217" y="1904"/>
                  </a:lnTo>
                  <a:lnTo>
                    <a:pt x="217" y="1902"/>
                  </a:lnTo>
                  <a:lnTo>
                    <a:pt x="215" y="1901"/>
                  </a:lnTo>
                  <a:lnTo>
                    <a:pt x="212" y="1900"/>
                  </a:lnTo>
                  <a:lnTo>
                    <a:pt x="210" y="1900"/>
                  </a:lnTo>
                  <a:lnTo>
                    <a:pt x="206" y="1901"/>
                  </a:lnTo>
                  <a:lnTo>
                    <a:pt x="198" y="1903"/>
                  </a:lnTo>
                  <a:lnTo>
                    <a:pt x="190" y="1909"/>
                  </a:lnTo>
                  <a:close/>
                  <a:moveTo>
                    <a:pt x="277" y="1858"/>
                  </a:moveTo>
                  <a:lnTo>
                    <a:pt x="274" y="1856"/>
                  </a:lnTo>
                  <a:lnTo>
                    <a:pt x="272" y="1856"/>
                  </a:lnTo>
                  <a:lnTo>
                    <a:pt x="269" y="1856"/>
                  </a:lnTo>
                  <a:lnTo>
                    <a:pt x="266" y="1856"/>
                  </a:lnTo>
                  <a:lnTo>
                    <a:pt x="256" y="1859"/>
                  </a:lnTo>
                  <a:lnTo>
                    <a:pt x="248" y="1865"/>
                  </a:lnTo>
                  <a:lnTo>
                    <a:pt x="240" y="1872"/>
                  </a:lnTo>
                  <a:lnTo>
                    <a:pt x="234" y="1879"/>
                  </a:lnTo>
                  <a:lnTo>
                    <a:pt x="231" y="1883"/>
                  </a:lnTo>
                  <a:lnTo>
                    <a:pt x="230" y="1886"/>
                  </a:lnTo>
                  <a:lnTo>
                    <a:pt x="230" y="1889"/>
                  </a:lnTo>
                  <a:lnTo>
                    <a:pt x="231" y="1891"/>
                  </a:lnTo>
                  <a:lnTo>
                    <a:pt x="233" y="1894"/>
                  </a:lnTo>
                  <a:lnTo>
                    <a:pt x="235" y="1894"/>
                  </a:lnTo>
                  <a:lnTo>
                    <a:pt x="239" y="1894"/>
                  </a:lnTo>
                  <a:lnTo>
                    <a:pt x="242" y="1894"/>
                  </a:lnTo>
                  <a:lnTo>
                    <a:pt x="250" y="1890"/>
                  </a:lnTo>
                  <a:lnTo>
                    <a:pt x="260" y="1884"/>
                  </a:lnTo>
                  <a:lnTo>
                    <a:pt x="268" y="1877"/>
                  </a:lnTo>
                  <a:lnTo>
                    <a:pt x="274" y="1870"/>
                  </a:lnTo>
                  <a:lnTo>
                    <a:pt x="275" y="1866"/>
                  </a:lnTo>
                  <a:lnTo>
                    <a:pt x="277" y="1863"/>
                  </a:lnTo>
                  <a:lnTo>
                    <a:pt x="277" y="1860"/>
                  </a:lnTo>
                  <a:lnTo>
                    <a:pt x="277" y="1858"/>
                  </a:lnTo>
                  <a:close/>
                  <a:moveTo>
                    <a:pt x="322" y="1839"/>
                  </a:moveTo>
                  <a:lnTo>
                    <a:pt x="330" y="1832"/>
                  </a:lnTo>
                  <a:lnTo>
                    <a:pt x="336" y="1824"/>
                  </a:lnTo>
                  <a:lnTo>
                    <a:pt x="338" y="1820"/>
                  </a:lnTo>
                  <a:lnTo>
                    <a:pt x="339" y="1818"/>
                  </a:lnTo>
                  <a:lnTo>
                    <a:pt x="339" y="1814"/>
                  </a:lnTo>
                  <a:lnTo>
                    <a:pt x="339" y="1812"/>
                  </a:lnTo>
                  <a:lnTo>
                    <a:pt x="337" y="1810"/>
                  </a:lnTo>
                  <a:lnTo>
                    <a:pt x="335" y="1809"/>
                  </a:lnTo>
                  <a:lnTo>
                    <a:pt x="331" y="1809"/>
                  </a:lnTo>
                  <a:lnTo>
                    <a:pt x="328" y="1809"/>
                  </a:lnTo>
                  <a:lnTo>
                    <a:pt x="318" y="1813"/>
                  </a:lnTo>
                  <a:lnTo>
                    <a:pt x="309" y="1819"/>
                  </a:lnTo>
                  <a:lnTo>
                    <a:pt x="300" y="1827"/>
                  </a:lnTo>
                  <a:lnTo>
                    <a:pt x="293" y="1834"/>
                  </a:lnTo>
                  <a:lnTo>
                    <a:pt x="292" y="1838"/>
                  </a:lnTo>
                  <a:lnTo>
                    <a:pt x="291" y="1841"/>
                  </a:lnTo>
                  <a:lnTo>
                    <a:pt x="291" y="1845"/>
                  </a:lnTo>
                  <a:lnTo>
                    <a:pt x="291" y="1847"/>
                  </a:lnTo>
                  <a:lnTo>
                    <a:pt x="293" y="1848"/>
                  </a:lnTo>
                  <a:lnTo>
                    <a:pt x="296" y="1850"/>
                  </a:lnTo>
                  <a:lnTo>
                    <a:pt x="299" y="1850"/>
                  </a:lnTo>
                  <a:lnTo>
                    <a:pt x="303" y="1848"/>
                  </a:lnTo>
                  <a:lnTo>
                    <a:pt x="311" y="1845"/>
                  </a:lnTo>
                  <a:lnTo>
                    <a:pt x="322" y="1839"/>
                  </a:lnTo>
                  <a:close/>
                  <a:moveTo>
                    <a:pt x="280" y="1961"/>
                  </a:moveTo>
                  <a:lnTo>
                    <a:pt x="272" y="1968"/>
                  </a:lnTo>
                  <a:lnTo>
                    <a:pt x="267" y="1976"/>
                  </a:lnTo>
                  <a:lnTo>
                    <a:pt x="265" y="1978"/>
                  </a:lnTo>
                  <a:lnTo>
                    <a:pt x="263" y="1982"/>
                  </a:lnTo>
                  <a:lnTo>
                    <a:pt x="263" y="1984"/>
                  </a:lnTo>
                  <a:lnTo>
                    <a:pt x="265" y="1986"/>
                  </a:lnTo>
                  <a:lnTo>
                    <a:pt x="266" y="1987"/>
                  </a:lnTo>
                  <a:lnTo>
                    <a:pt x="268" y="1989"/>
                  </a:lnTo>
                  <a:lnTo>
                    <a:pt x="272" y="1989"/>
                  </a:lnTo>
                  <a:lnTo>
                    <a:pt x="274" y="1987"/>
                  </a:lnTo>
                  <a:lnTo>
                    <a:pt x="282" y="1985"/>
                  </a:lnTo>
                  <a:lnTo>
                    <a:pt x="291" y="1979"/>
                  </a:lnTo>
                  <a:lnTo>
                    <a:pt x="298" y="1973"/>
                  </a:lnTo>
                  <a:lnTo>
                    <a:pt x="304" y="1966"/>
                  </a:lnTo>
                  <a:lnTo>
                    <a:pt x="305" y="1963"/>
                  </a:lnTo>
                  <a:lnTo>
                    <a:pt x="306" y="1960"/>
                  </a:lnTo>
                  <a:lnTo>
                    <a:pt x="306" y="1958"/>
                  </a:lnTo>
                  <a:lnTo>
                    <a:pt x="306" y="1955"/>
                  </a:lnTo>
                  <a:lnTo>
                    <a:pt x="304" y="1953"/>
                  </a:lnTo>
                  <a:lnTo>
                    <a:pt x="301" y="1953"/>
                  </a:lnTo>
                  <a:lnTo>
                    <a:pt x="299" y="1953"/>
                  </a:lnTo>
                  <a:lnTo>
                    <a:pt x="296" y="1953"/>
                  </a:lnTo>
                  <a:lnTo>
                    <a:pt x="288" y="1957"/>
                  </a:lnTo>
                  <a:lnTo>
                    <a:pt x="280" y="1961"/>
                  </a:lnTo>
                  <a:close/>
                  <a:moveTo>
                    <a:pt x="335" y="1920"/>
                  </a:moveTo>
                  <a:lnTo>
                    <a:pt x="328" y="1927"/>
                  </a:lnTo>
                  <a:lnTo>
                    <a:pt x="322" y="1934"/>
                  </a:lnTo>
                  <a:lnTo>
                    <a:pt x="319" y="1938"/>
                  </a:lnTo>
                  <a:lnTo>
                    <a:pt x="318" y="1940"/>
                  </a:lnTo>
                  <a:lnTo>
                    <a:pt x="318" y="1942"/>
                  </a:lnTo>
                  <a:lnTo>
                    <a:pt x="319" y="1945"/>
                  </a:lnTo>
                  <a:lnTo>
                    <a:pt x="320" y="1947"/>
                  </a:lnTo>
                  <a:lnTo>
                    <a:pt x="323" y="1947"/>
                  </a:lnTo>
                  <a:lnTo>
                    <a:pt x="326" y="1948"/>
                  </a:lnTo>
                  <a:lnTo>
                    <a:pt x="330" y="1947"/>
                  </a:lnTo>
                  <a:lnTo>
                    <a:pt x="338" y="1945"/>
                  </a:lnTo>
                  <a:lnTo>
                    <a:pt x="347" y="1939"/>
                  </a:lnTo>
                  <a:lnTo>
                    <a:pt x="355" y="1932"/>
                  </a:lnTo>
                  <a:lnTo>
                    <a:pt x="361" y="1925"/>
                  </a:lnTo>
                  <a:lnTo>
                    <a:pt x="362" y="1921"/>
                  </a:lnTo>
                  <a:lnTo>
                    <a:pt x="363" y="1917"/>
                  </a:lnTo>
                  <a:lnTo>
                    <a:pt x="363" y="1915"/>
                  </a:lnTo>
                  <a:lnTo>
                    <a:pt x="363" y="1913"/>
                  </a:lnTo>
                  <a:lnTo>
                    <a:pt x="361" y="1911"/>
                  </a:lnTo>
                  <a:lnTo>
                    <a:pt x="358" y="1910"/>
                  </a:lnTo>
                  <a:lnTo>
                    <a:pt x="356" y="1910"/>
                  </a:lnTo>
                  <a:lnTo>
                    <a:pt x="353" y="1910"/>
                  </a:lnTo>
                  <a:lnTo>
                    <a:pt x="344" y="1914"/>
                  </a:lnTo>
                  <a:lnTo>
                    <a:pt x="335" y="1920"/>
                  </a:lnTo>
                  <a:close/>
                </a:path>
              </a:pathLst>
            </a:custGeom>
            <a:solidFill>
              <a:srgbClr val="EF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3" name="Freeform 77"/>
            <p:cNvSpPr>
              <a:spLocks noEditPoints="1"/>
            </p:cNvSpPr>
            <p:nvPr userDrawn="1"/>
          </p:nvSpPr>
          <p:spPr bwMode="auto">
            <a:xfrm>
              <a:off x="6896100" y="2252663"/>
              <a:ext cx="203200" cy="1109663"/>
            </a:xfrm>
            <a:custGeom>
              <a:avLst/>
              <a:gdLst>
                <a:gd name="T0" fmla="*/ 0 w 386"/>
                <a:gd name="T1" fmla="*/ 1489 h 2096"/>
                <a:gd name="T2" fmla="*/ 74 w 386"/>
                <a:gd name="T3" fmla="*/ 1197 h 2096"/>
                <a:gd name="T4" fmla="*/ 14 w 386"/>
                <a:gd name="T5" fmla="*/ 1015 h 2096"/>
                <a:gd name="T6" fmla="*/ 43 w 386"/>
                <a:gd name="T7" fmla="*/ 824 h 2096"/>
                <a:gd name="T8" fmla="*/ 117 w 386"/>
                <a:gd name="T9" fmla="*/ 691 h 2096"/>
                <a:gd name="T10" fmla="*/ 99 w 386"/>
                <a:gd name="T11" fmla="*/ 519 h 2096"/>
                <a:gd name="T12" fmla="*/ 27 w 386"/>
                <a:gd name="T13" fmla="*/ 480 h 2096"/>
                <a:gd name="T14" fmla="*/ 126 w 386"/>
                <a:gd name="T15" fmla="*/ 259 h 2096"/>
                <a:gd name="T16" fmla="*/ 94 w 386"/>
                <a:gd name="T17" fmla="*/ 188 h 2096"/>
                <a:gd name="T18" fmla="*/ 219 w 386"/>
                <a:gd name="T19" fmla="*/ 63 h 2096"/>
                <a:gd name="T20" fmla="*/ 159 w 386"/>
                <a:gd name="T21" fmla="*/ 118 h 2096"/>
                <a:gd name="T22" fmla="*/ 296 w 386"/>
                <a:gd name="T23" fmla="*/ 149 h 2096"/>
                <a:gd name="T24" fmla="*/ 257 w 386"/>
                <a:gd name="T25" fmla="*/ 304 h 2096"/>
                <a:gd name="T26" fmla="*/ 373 w 386"/>
                <a:gd name="T27" fmla="*/ 359 h 2096"/>
                <a:gd name="T28" fmla="*/ 370 w 386"/>
                <a:gd name="T29" fmla="*/ 522 h 2096"/>
                <a:gd name="T30" fmla="*/ 349 w 386"/>
                <a:gd name="T31" fmla="*/ 811 h 2096"/>
                <a:gd name="T32" fmla="*/ 348 w 386"/>
                <a:gd name="T33" fmla="*/ 1005 h 2096"/>
                <a:gd name="T34" fmla="*/ 353 w 386"/>
                <a:gd name="T35" fmla="*/ 1317 h 2096"/>
                <a:gd name="T36" fmla="*/ 380 w 386"/>
                <a:gd name="T37" fmla="*/ 1706 h 2096"/>
                <a:gd name="T38" fmla="*/ 210 w 386"/>
                <a:gd name="T39" fmla="*/ 116 h 2096"/>
                <a:gd name="T40" fmla="*/ 131 w 386"/>
                <a:gd name="T41" fmla="*/ 181 h 2096"/>
                <a:gd name="T42" fmla="*/ 208 w 386"/>
                <a:gd name="T43" fmla="*/ 186 h 2096"/>
                <a:gd name="T44" fmla="*/ 250 w 386"/>
                <a:gd name="T45" fmla="*/ 215 h 2096"/>
                <a:gd name="T46" fmla="*/ 385 w 386"/>
                <a:gd name="T47" fmla="*/ 173 h 2096"/>
                <a:gd name="T48" fmla="*/ 201 w 386"/>
                <a:gd name="T49" fmla="*/ 339 h 2096"/>
                <a:gd name="T50" fmla="*/ 237 w 386"/>
                <a:gd name="T51" fmla="*/ 389 h 2096"/>
                <a:gd name="T52" fmla="*/ 257 w 386"/>
                <a:gd name="T53" fmla="*/ 411 h 2096"/>
                <a:gd name="T54" fmla="*/ 235 w 386"/>
                <a:gd name="T55" fmla="*/ 499 h 2096"/>
                <a:gd name="T56" fmla="*/ 69 w 386"/>
                <a:gd name="T57" fmla="*/ 632 h 2096"/>
                <a:gd name="T58" fmla="*/ 70 w 386"/>
                <a:gd name="T59" fmla="*/ 656 h 2096"/>
                <a:gd name="T60" fmla="*/ 219 w 386"/>
                <a:gd name="T61" fmla="*/ 594 h 2096"/>
                <a:gd name="T62" fmla="*/ 238 w 386"/>
                <a:gd name="T63" fmla="*/ 658 h 2096"/>
                <a:gd name="T64" fmla="*/ 177 w 386"/>
                <a:gd name="T65" fmla="*/ 770 h 2096"/>
                <a:gd name="T66" fmla="*/ 143 w 386"/>
                <a:gd name="T67" fmla="*/ 811 h 2096"/>
                <a:gd name="T68" fmla="*/ 275 w 386"/>
                <a:gd name="T69" fmla="*/ 764 h 2096"/>
                <a:gd name="T70" fmla="*/ 305 w 386"/>
                <a:gd name="T71" fmla="*/ 771 h 2096"/>
                <a:gd name="T72" fmla="*/ 83 w 386"/>
                <a:gd name="T73" fmla="*/ 994 h 2096"/>
                <a:gd name="T74" fmla="*/ 105 w 386"/>
                <a:gd name="T75" fmla="*/ 1016 h 2096"/>
                <a:gd name="T76" fmla="*/ 203 w 386"/>
                <a:gd name="T77" fmla="*/ 971 h 2096"/>
                <a:gd name="T78" fmla="*/ 178 w 386"/>
                <a:gd name="T79" fmla="*/ 1058 h 2096"/>
                <a:gd name="T80" fmla="*/ 164 w 386"/>
                <a:gd name="T81" fmla="*/ 1119 h 2096"/>
                <a:gd name="T82" fmla="*/ 307 w 386"/>
                <a:gd name="T83" fmla="*/ 1057 h 2096"/>
                <a:gd name="T84" fmla="*/ 176 w 386"/>
                <a:gd name="T85" fmla="*/ 1185 h 2096"/>
                <a:gd name="T86" fmla="*/ 264 w 386"/>
                <a:gd name="T87" fmla="*/ 1160 h 2096"/>
                <a:gd name="T88" fmla="*/ 210 w 386"/>
                <a:gd name="T89" fmla="*/ 1243 h 2096"/>
                <a:gd name="T90" fmla="*/ 281 w 386"/>
                <a:gd name="T91" fmla="*/ 1225 h 2096"/>
                <a:gd name="T92" fmla="*/ 188 w 386"/>
                <a:gd name="T93" fmla="*/ 1349 h 2096"/>
                <a:gd name="T94" fmla="*/ 317 w 386"/>
                <a:gd name="T95" fmla="*/ 1287 h 2096"/>
                <a:gd name="T96" fmla="*/ 138 w 386"/>
                <a:gd name="T97" fmla="*/ 1483 h 2096"/>
                <a:gd name="T98" fmla="*/ 23 w 386"/>
                <a:gd name="T99" fmla="*/ 1646 h 2096"/>
                <a:gd name="T100" fmla="*/ 220 w 386"/>
                <a:gd name="T101" fmla="*/ 1500 h 2096"/>
                <a:gd name="T102" fmla="*/ 283 w 386"/>
                <a:gd name="T103" fmla="*/ 1481 h 2096"/>
                <a:gd name="T104" fmla="*/ 130 w 386"/>
                <a:gd name="T105" fmla="*/ 1668 h 2096"/>
                <a:gd name="T106" fmla="*/ 250 w 386"/>
                <a:gd name="T107" fmla="*/ 1602 h 2096"/>
                <a:gd name="T108" fmla="*/ 125 w 386"/>
                <a:gd name="T109" fmla="*/ 1778 h 2096"/>
                <a:gd name="T110" fmla="*/ 283 w 386"/>
                <a:gd name="T111" fmla="*/ 1671 h 2096"/>
                <a:gd name="T112" fmla="*/ 74 w 386"/>
                <a:gd name="T113" fmla="*/ 1929 h 2096"/>
                <a:gd name="T114" fmla="*/ 210 w 386"/>
                <a:gd name="T115" fmla="*/ 1849 h 2096"/>
                <a:gd name="T116" fmla="*/ 336 w 386"/>
                <a:gd name="T117" fmla="*/ 1766 h 2096"/>
                <a:gd name="T118" fmla="*/ 96 w 386"/>
                <a:gd name="T119" fmla="*/ 2030 h 2096"/>
                <a:gd name="T120" fmla="*/ 231 w 386"/>
                <a:gd name="T121" fmla="*/ 1950 h 2096"/>
                <a:gd name="T122" fmla="*/ 313 w 386"/>
                <a:gd name="T123" fmla="*/ 1886 h 2096"/>
                <a:gd name="T124" fmla="*/ 322 w 386"/>
                <a:gd name="T125" fmla="*/ 2003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096">
                  <a:moveTo>
                    <a:pt x="0" y="2006"/>
                  </a:moveTo>
                  <a:lnTo>
                    <a:pt x="0" y="1980"/>
                  </a:lnTo>
                  <a:lnTo>
                    <a:pt x="8" y="1975"/>
                  </a:lnTo>
                  <a:lnTo>
                    <a:pt x="16" y="1973"/>
                  </a:lnTo>
                  <a:lnTo>
                    <a:pt x="19" y="1973"/>
                  </a:lnTo>
                  <a:lnTo>
                    <a:pt x="22" y="1973"/>
                  </a:lnTo>
                  <a:lnTo>
                    <a:pt x="24" y="1974"/>
                  </a:lnTo>
                  <a:lnTo>
                    <a:pt x="25" y="1975"/>
                  </a:lnTo>
                  <a:lnTo>
                    <a:pt x="25" y="1977"/>
                  </a:lnTo>
                  <a:lnTo>
                    <a:pt x="25" y="1980"/>
                  </a:lnTo>
                  <a:lnTo>
                    <a:pt x="24" y="1983"/>
                  </a:lnTo>
                  <a:lnTo>
                    <a:pt x="23" y="1986"/>
                  </a:lnTo>
                  <a:lnTo>
                    <a:pt x="17" y="1993"/>
                  </a:lnTo>
                  <a:lnTo>
                    <a:pt x="8" y="2000"/>
                  </a:lnTo>
                  <a:lnTo>
                    <a:pt x="5" y="2003"/>
                  </a:lnTo>
                  <a:lnTo>
                    <a:pt x="0" y="2006"/>
                  </a:lnTo>
                  <a:close/>
                  <a:moveTo>
                    <a:pt x="0" y="1889"/>
                  </a:moveTo>
                  <a:lnTo>
                    <a:pt x="0" y="1876"/>
                  </a:lnTo>
                  <a:lnTo>
                    <a:pt x="1" y="1876"/>
                  </a:lnTo>
                  <a:lnTo>
                    <a:pt x="3" y="1878"/>
                  </a:lnTo>
                  <a:lnTo>
                    <a:pt x="4" y="1880"/>
                  </a:lnTo>
                  <a:lnTo>
                    <a:pt x="4" y="1882"/>
                  </a:lnTo>
                  <a:lnTo>
                    <a:pt x="3" y="1886"/>
                  </a:lnTo>
                  <a:lnTo>
                    <a:pt x="0" y="1889"/>
                  </a:lnTo>
                  <a:close/>
                  <a:moveTo>
                    <a:pt x="0" y="1680"/>
                  </a:moveTo>
                  <a:lnTo>
                    <a:pt x="0" y="1668"/>
                  </a:lnTo>
                  <a:lnTo>
                    <a:pt x="1" y="1668"/>
                  </a:lnTo>
                  <a:lnTo>
                    <a:pt x="3" y="1670"/>
                  </a:lnTo>
                  <a:lnTo>
                    <a:pt x="3" y="1672"/>
                  </a:lnTo>
                  <a:lnTo>
                    <a:pt x="3" y="1674"/>
                  </a:lnTo>
                  <a:lnTo>
                    <a:pt x="3" y="1677"/>
                  </a:lnTo>
                  <a:lnTo>
                    <a:pt x="0" y="1680"/>
                  </a:lnTo>
                  <a:close/>
                  <a:moveTo>
                    <a:pt x="0" y="1591"/>
                  </a:moveTo>
                  <a:lnTo>
                    <a:pt x="0" y="1560"/>
                  </a:lnTo>
                  <a:lnTo>
                    <a:pt x="10" y="1557"/>
                  </a:lnTo>
                  <a:lnTo>
                    <a:pt x="17" y="1554"/>
                  </a:lnTo>
                  <a:lnTo>
                    <a:pt x="20" y="1554"/>
                  </a:lnTo>
                  <a:lnTo>
                    <a:pt x="23" y="1554"/>
                  </a:lnTo>
                  <a:lnTo>
                    <a:pt x="25" y="1556"/>
                  </a:lnTo>
                  <a:lnTo>
                    <a:pt x="26" y="1557"/>
                  </a:lnTo>
                  <a:lnTo>
                    <a:pt x="26" y="1560"/>
                  </a:lnTo>
                  <a:lnTo>
                    <a:pt x="26" y="1564"/>
                  </a:lnTo>
                  <a:lnTo>
                    <a:pt x="24" y="1567"/>
                  </a:lnTo>
                  <a:lnTo>
                    <a:pt x="22" y="1572"/>
                  </a:lnTo>
                  <a:lnTo>
                    <a:pt x="13" y="1582"/>
                  </a:lnTo>
                  <a:lnTo>
                    <a:pt x="1" y="1591"/>
                  </a:lnTo>
                  <a:lnTo>
                    <a:pt x="0" y="1591"/>
                  </a:lnTo>
                  <a:close/>
                  <a:moveTo>
                    <a:pt x="0" y="1489"/>
                  </a:moveTo>
                  <a:lnTo>
                    <a:pt x="0" y="1474"/>
                  </a:lnTo>
                  <a:lnTo>
                    <a:pt x="5" y="1469"/>
                  </a:lnTo>
                  <a:lnTo>
                    <a:pt x="11" y="1463"/>
                  </a:lnTo>
                  <a:lnTo>
                    <a:pt x="17" y="1457"/>
                  </a:lnTo>
                  <a:lnTo>
                    <a:pt x="25" y="1451"/>
                  </a:lnTo>
                  <a:lnTo>
                    <a:pt x="39" y="1443"/>
                  </a:lnTo>
                  <a:lnTo>
                    <a:pt x="52" y="1438"/>
                  </a:lnTo>
                  <a:lnTo>
                    <a:pt x="57" y="1436"/>
                  </a:lnTo>
                  <a:lnTo>
                    <a:pt x="62" y="1436"/>
                  </a:lnTo>
                  <a:lnTo>
                    <a:pt x="66" y="1437"/>
                  </a:lnTo>
                  <a:lnTo>
                    <a:pt x="68" y="1438"/>
                  </a:lnTo>
                  <a:lnTo>
                    <a:pt x="68" y="1441"/>
                  </a:lnTo>
                  <a:lnTo>
                    <a:pt x="68" y="1445"/>
                  </a:lnTo>
                  <a:lnTo>
                    <a:pt x="66" y="1450"/>
                  </a:lnTo>
                  <a:lnTo>
                    <a:pt x="62" y="1453"/>
                  </a:lnTo>
                  <a:lnTo>
                    <a:pt x="52" y="1464"/>
                  </a:lnTo>
                  <a:lnTo>
                    <a:pt x="39" y="1475"/>
                  </a:lnTo>
                  <a:lnTo>
                    <a:pt x="27" y="1482"/>
                  </a:lnTo>
                  <a:lnTo>
                    <a:pt x="17" y="1487"/>
                  </a:lnTo>
                  <a:lnTo>
                    <a:pt x="7" y="1489"/>
                  </a:lnTo>
                  <a:lnTo>
                    <a:pt x="0" y="1489"/>
                  </a:lnTo>
                  <a:close/>
                  <a:moveTo>
                    <a:pt x="0" y="1417"/>
                  </a:moveTo>
                  <a:lnTo>
                    <a:pt x="0" y="1384"/>
                  </a:lnTo>
                  <a:lnTo>
                    <a:pt x="10" y="1381"/>
                  </a:lnTo>
                  <a:lnTo>
                    <a:pt x="17" y="1378"/>
                  </a:lnTo>
                  <a:lnTo>
                    <a:pt x="20" y="1378"/>
                  </a:lnTo>
                  <a:lnTo>
                    <a:pt x="23" y="1380"/>
                  </a:lnTo>
                  <a:lnTo>
                    <a:pt x="25" y="1380"/>
                  </a:lnTo>
                  <a:lnTo>
                    <a:pt x="26" y="1381"/>
                  </a:lnTo>
                  <a:lnTo>
                    <a:pt x="27" y="1384"/>
                  </a:lnTo>
                  <a:lnTo>
                    <a:pt x="26" y="1388"/>
                  </a:lnTo>
                  <a:lnTo>
                    <a:pt x="25" y="1392"/>
                  </a:lnTo>
                  <a:lnTo>
                    <a:pt x="22" y="1396"/>
                  </a:lnTo>
                  <a:lnTo>
                    <a:pt x="13" y="1406"/>
                  </a:lnTo>
                  <a:lnTo>
                    <a:pt x="0" y="1417"/>
                  </a:lnTo>
                  <a:close/>
                  <a:moveTo>
                    <a:pt x="0" y="1253"/>
                  </a:moveTo>
                  <a:lnTo>
                    <a:pt x="0" y="1228"/>
                  </a:lnTo>
                  <a:lnTo>
                    <a:pt x="11" y="1219"/>
                  </a:lnTo>
                  <a:lnTo>
                    <a:pt x="24" y="1210"/>
                  </a:lnTo>
                  <a:lnTo>
                    <a:pt x="32" y="1204"/>
                  </a:lnTo>
                  <a:lnTo>
                    <a:pt x="41" y="1199"/>
                  </a:lnTo>
                  <a:lnTo>
                    <a:pt x="49" y="1196"/>
                  </a:lnTo>
                  <a:lnTo>
                    <a:pt x="56" y="1193"/>
                  </a:lnTo>
                  <a:lnTo>
                    <a:pt x="62" y="1192"/>
                  </a:lnTo>
                  <a:lnTo>
                    <a:pt x="67" y="1191"/>
                  </a:lnTo>
                  <a:lnTo>
                    <a:pt x="71" y="1192"/>
                  </a:lnTo>
                  <a:lnTo>
                    <a:pt x="74" y="1193"/>
                  </a:lnTo>
                  <a:lnTo>
                    <a:pt x="74" y="1197"/>
                  </a:lnTo>
                  <a:lnTo>
                    <a:pt x="73" y="1200"/>
                  </a:lnTo>
                  <a:lnTo>
                    <a:pt x="70" y="1205"/>
                  </a:lnTo>
                  <a:lnTo>
                    <a:pt x="67" y="1211"/>
                  </a:lnTo>
                  <a:lnTo>
                    <a:pt x="55" y="1222"/>
                  </a:lnTo>
                  <a:lnTo>
                    <a:pt x="39" y="1234"/>
                  </a:lnTo>
                  <a:lnTo>
                    <a:pt x="27" y="1241"/>
                  </a:lnTo>
                  <a:lnTo>
                    <a:pt x="18" y="1247"/>
                  </a:lnTo>
                  <a:lnTo>
                    <a:pt x="8" y="1250"/>
                  </a:lnTo>
                  <a:lnTo>
                    <a:pt x="0" y="1253"/>
                  </a:lnTo>
                  <a:close/>
                  <a:moveTo>
                    <a:pt x="0" y="1186"/>
                  </a:moveTo>
                  <a:lnTo>
                    <a:pt x="0" y="1153"/>
                  </a:lnTo>
                  <a:lnTo>
                    <a:pt x="3" y="1152"/>
                  </a:lnTo>
                  <a:lnTo>
                    <a:pt x="4" y="1150"/>
                  </a:lnTo>
                  <a:lnTo>
                    <a:pt x="13" y="1144"/>
                  </a:lnTo>
                  <a:lnTo>
                    <a:pt x="22" y="1140"/>
                  </a:lnTo>
                  <a:lnTo>
                    <a:pt x="30" y="1136"/>
                  </a:lnTo>
                  <a:lnTo>
                    <a:pt x="37" y="1134"/>
                  </a:lnTo>
                  <a:lnTo>
                    <a:pt x="44" y="1131"/>
                  </a:lnTo>
                  <a:lnTo>
                    <a:pt x="49" y="1131"/>
                  </a:lnTo>
                  <a:lnTo>
                    <a:pt x="54" y="1131"/>
                  </a:lnTo>
                  <a:lnTo>
                    <a:pt x="56" y="1134"/>
                  </a:lnTo>
                  <a:lnTo>
                    <a:pt x="56" y="1136"/>
                  </a:lnTo>
                  <a:lnTo>
                    <a:pt x="55" y="1141"/>
                  </a:lnTo>
                  <a:lnTo>
                    <a:pt x="52" y="1146"/>
                  </a:lnTo>
                  <a:lnTo>
                    <a:pt x="48" y="1150"/>
                  </a:lnTo>
                  <a:lnTo>
                    <a:pt x="36" y="1162"/>
                  </a:lnTo>
                  <a:lnTo>
                    <a:pt x="19" y="1175"/>
                  </a:lnTo>
                  <a:lnTo>
                    <a:pt x="10" y="1181"/>
                  </a:lnTo>
                  <a:lnTo>
                    <a:pt x="0" y="1186"/>
                  </a:lnTo>
                  <a:close/>
                  <a:moveTo>
                    <a:pt x="0" y="1119"/>
                  </a:moveTo>
                  <a:lnTo>
                    <a:pt x="0" y="1085"/>
                  </a:lnTo>
                  <a:lnTo>
                    <a:pt x="16" y="1077"/>
                  </a:lnTo>
                  <a:lnTo>
                    <a:pt x="29" y="1072"/>
                  </a:lnTo>
                  <a:lnTo>
                    <a:pt x="35" y="1071"/>
                  </a:lnTo>
                  <a:lnTo>
                    <a:pt x="39" y="1071"/>
                  </a:lnTo>
                  <a:lnTo>
                    <a:pt x="42" y="1071"/>
                  </a:lnTo>
                  <a:lnTo>
                    <a:pt x="44" y="1073"/>
                  </a:lnTo>
                  <a:lnTo>
                    <a:pt x="45" y="1076"/>
                  </a:lnTo>
                  <a:lnTo>
                    <a:pt x="44" y="1080"/>
                  </a:lnTo>
                  <a:lnTo>
                    <a:pt x="41" y="1085"/>
                  </a:lnTo>
                  <a:lnTo>
                    <a:pt x="36" y="1091"/>
                  </a:lnTo>
                  <a:lnTo>
                    <a:pt x="23" y="1103"/>
                  </a:lnTo>
                  <a:lnTo>
                    <a:pt x="6" y="1116"/>
                  </a:lnTo>
                  <a:lnTo>
                    <a:pt x="4" y="1117"/>
                  </a:lnTo>
                  <a:lnTo>
                    <a:pt x="0" y="1119"/>
                  </a:lnTo>
                  <a:close/>
                  <a:moveTo>
                    <a:pt x="0" y="1054"/>
                  </a:moveTo>
                  <a:lnTo>
                    <a:pt x="0" y="1021"/>
                  </a:lnTo>
                  <a:lnTo>
                    <a:pt x="14" y="1015"/>
                  </a:lnTo>
                  <a:lnTo>
                    <a:pt x="26" y="1010"/>
                  </a:lnTo>
                  <a:lnTo>
                    <a:pt x="31" y="1010"/>
                  </a:lnTo>
                  <a:lnTo>
                    <a:pt x="35" y="1010"/>
                  </a:lnTo>
                  <a:lnTo>
                    <a:pt x="37" y="1010"/>
                  </a:lnTo>
                  <a:lnTo>
                    <a:pt x="39" y="1013"/>
                  </a:lnTo>
                  <a:lnTo>
                    <a:pt x="39" y="1015"/>
                  </a:lnTo>
                  <a:lnTo>
                    <a:pt x="38" y="1018"/>
                  </a:lnTo>
                  <a:lnTo>
                    <a:pt x="36" y="1023"/>
                  </a:lnTo>
                  <a:lnTo>
                    <a:pt x="31" y="1029"/>
                  </a:lnTo>
                  <a:lnTo>
                    <a:pt x="18" y="1041"/>
                  </a:lnTo>
                  <a:lnTo>
                    <a:pt x="0" y="1054"/>
                  </a:lnTo>
                  <a:close/>
                  <a:moveTo>
                    <a:pt x="0" y="994"/>
                  </a:moveTo>
                  <a:lnTo>
                    <a:pt x="0" y="960"/>
                  </a:lnTo>
                  <a:lnTo>
                    <a:pt x="14" y="953"/>
                  </a:lnTo>
                  <a:lnTo>
                    <a:pt x="27" y="948"/>
                  </a:lnTo>
                  <a:lnTo>
                    <a:pt x="32" y="948"/>
                  </a:lnTo>
                  <a:lnTo>
                    <a:pt x="36" y="947"/>
                  </a:lnTo>
                  <a:lnTo>
                    <a:pt x="39" y="948"/>
                  </a:lnTo>
                  <a:lnTo>
                    <a:pt x="41" y="950"/>
                  </a:lnTo>
                  <a:lnTo>
                    <a:pt x="42" y="953"/>
                  </a:lnTo>
                  <a:lnTo>
                    <a:pt x="41" y="957"/>
                  </a:lnTo>
                  <a:lnTo>
                    <a:pt x="37" y="961"/>
                  </a:lnTo>
                  <a:lnTo>
                    <a:pt x="32" y="967"/>
                  </a:lnTo>
                  <a:lnTo>
                    <a:pt x="18" y="979"/>
                  </a:lnTo>
                  <a:lnTo>
                    <a:pt x="0" y="994"/>
                  </a:lnTo>
                  <a:close/>
                  <a:moveTo>
                    <a:pt x="0" y="935"/>
                  </a:moveTo>
                  <a:lnTo>
                    <a:pt x="0" y="901"/>
                  </a:lnTo>
                  <a:lnTo>
                    <a:pt x="18" y="893"/>
                  </a:lnTo>
                  <a:lnTo>
                    <a:pt x="32" y="887"/>
                  </a:lnTo>
                  <a:lnTo>
                    <a:pt x="38" y="885"/>
                  </a:lnTo>
                  <a:lnTo>
                    <a:pt x="43" y="884"/>
                  </a:lnTo>
                  <a:lnTo>
                    <a:pt x="47" y="885"/>
                  </a:lnTo>
                  <a:lnTo>
                    <a:pt x="49" y="887"/>
                  </a:lnTo>
                  <a:lnTo>
                    <a:pt x="50" y="890"/>
                  </a:lnTo>
                  <a:lnTo>
                    <a:pt x="48" y="894"/>
                  </a:lnTo>
                  <a:lnTo>
                    <a:pt x="44" y="900"/>
                  </a:lnTo>
                  <a:lnTo>
                    <a:pt x="39" y="906"/>
                  </a:lnTo>
                  <a:lnTo>
                    <a:pt x="24" y="919"/>
                  </a:lnTo>
                  <a:lnTo>
                    <a:pt x="5" y="933"/>
                  </a:lnTo>
                  <a:lnTo>
                    <a:pt x="3" y="934"/>
                  </a:lnTo>
                  <a:lnTo>
                    <a:pt x="0" y="935"/>
                  </a:lnTo>
                  <a:close/>
                  <a:moveTo>
                    <a:pt x="0" y="879"/>
                  </a:moveTo>
                  <a:lnTo>
                    <a:pt x="0" y="846"/>
                  </a:lnTo>
                  <a:lnTo>
                    <a:pt x="3" y="845"/>
                  </a:lnTo>
                  <a:lnTo>
                    <a:pt x="13" y="838"/>
                  </a:lnTo>
                  <a:lnTo>
                    <a:pt x="24" y="832"/>
                  </a:lnTo>
                  <a:lnTo>
                    <a:pt x="33" y="827"/>
                  </a:lnTo>
                  <a:lnTo>
                    <a:pt x="43" y="824"/>
                  </a:lnTo>
                  <a:lnTo>
                    <a:pt x="51" y="821"/>
                  </a:lnTo>
                  <a:lnTo>
                    <a:pt x="57" y="820"/>
                  </a:lnTo>
                  <a:lnTo>
                    <a:pt x="62" y="821"/>
                  </a:lnTo>
                  <a:lnTo>
                    <a:pt x="64" y="822"/>
                  </a:lnTo>
                  <a:lnTo>
                    <a:pt x="64" y="826"/>
                  </a:lnTo>
                  <a:lnTo>
                    <a:pt x="63" y="830"/>
                  </a:lnTo>
                  <a:lnTo>
                    <a:pt x="60" y="836"/>
                  </a:lnTo>
                  <a:lnTo>
                    <a:pt x="54" y="841"/>
                  </a:lnTo>
                  <a:lnTo>
                    <a:pt x="38" y="855"/>
                  </a:lnTo>
                  <a:lnTo>
                    <a:pt x="17" y="870"/>
                  </a:lnTo>
                  <a:lnTo>
                    <a:pt x="8" y="875"/>
                  </a:lnTo>
                  <a:lnTo>
                    <a:pt x="0" y="879"/>
                  </a:lnTo>
                  <a:close/>
                  <a:moveTo>
                    <a:pt x="0" y="825"/>
                  </a:moveTo>
                  <a:lnTo>
                    <a:pt x="0" y="795"/>
                  </a:lnTo>
                  <a:lnTo>
                    <a:pt x="11" y="788"/>
                  </a:lnTo>
                  <a:lnTo>
                    <a:pt x="22" y="781"/>
                  </a:lnTo>
                  <a:lnTo>
                    <a:pt x="33" y="774"/>
                  </a:lnTo>
                  <a:lnTo>
                    <a:pt x="44" y="768"/>
                  </a:lnTo>
                  <a:lnTo>
                    <a:pt x="55" y="763"/>
                  </a:lnTo>
                  <a:lnTo>
                    <a:pt x="64" y="759"/>
                  </a:lnTo>
                  <a:lnTo>
                    <a:pt x="73" y="756"/>
                  </a:lnTo>
                  <a:lnTo>
                    <a:pt x="80" y="755"/>
                  </a:lnTo>
                  <a:lnTo>
                    <a:pt x="85" y="756"/>
                  </a:lnTo>
                  <a:lnTo>
                    <a:pt x="87" y="757"/>
                  </a:lnTo>
                  <a:lnTo>
                    <a:pt x="87" y="761"/>
                  </a:lnTo>
                  <a:lnTo>
                    <a:pt x="86" y="764"/>
                  </a:lnTo>
                  <a:lnTo>
                    <a:pt x="81" y="770"/>
                  </a:lnTo>
                  <a:lnTo>
                    <a:pt x="75" y="776"/>
                  </a:lnTo>
                  <a:lnTo>
                    <a:pt x="58" y="790"/>
                  </a:lnTo>
                  <a:lnTo>
                    <a:pt x="37" y="806"/>
                  </a:lnTo>
                  <a:lnTo>
                    <a:pt x="27" y="812"/>
                  </a:lnTo>
                  <a:lnTo>
                    <a:pt x="18" y="817"/>
                  </a:lnTo>
                  <a:lnTo>
                    <a:pt x="8" y="821"/>
                  </a:lnTo>
                  <a:lnTo>
                    <a:pt x="0" y="825"/>
                  </a:lnTo>
                  <a:close/>
                  <a:moveTo>
                    <a:pt x="0" y="767"/>
                  </a:moveTo>
                  <a:lnTo>
                    <a:pt x="0" y="754"/>
                  </a:lnTo>
                  <a:lnTo>
                    <a:pt x="8" y="745"/>
                  </a:lnTo>
                  <a:lnTo>
                    <a:pt x="19" y="736"/>
                  </a:lnTo>
                  <a:lnTo>
                    <a:pt x="33" y="725"/>
                  </a:lnTo>
                  <a:lnTo>
                    <a:pt x="49" y="716"/>
                  </a:lnTo>
                  <a:lnTo>
                    <a:pt x="61" y="708"/>
                  </a:lnTo>
                  <a:lnTo>
                    <a:pt x="73" y="701"/>
                  </a:lnTo>
                  <a:lnTo>
                    <a:pt x="83" y="697"/>
                  </a:lnTo>
                  <a:lnTo>
                    <a:pt x="93" y="692"/>
                  </a:lnTo>
                  <a:lnTo>
                    <a:pt x="102" y="689"/>
                  </a:lnTo>
                  <a:lnTo>
                    <a:pt x="108" y="688"/>
                  </a:lnTo>
                  <a:lnTo>
                    <a:pt x="113" y="688"/>
                  </a:lnTo>
                  <a:lnTo>
                    <a:pt x="117" y="691"/>
                  </a:lnTo>
                  <a:lnTo>
                    <a:pt x="117" y="693"/>
                  </a:lnTo>
                  <a:lnTo>
                    <a:pt x="114" y="698"/>
                  </a:lnTo>
                  <a:lnTo>
                    <a:pt x="111" y="704"/>
                  </a:lnTo>
                  <a:lnTo>
                    <a:pt x="104" y="710"/>
                  </a:lnTo>
                  <a:lnTo>
                    <a:pt x="87" y="724"/>
                  </a:lnTo>
                  <a:lnTo>
                    <a:pt x="63" y="739"/>
                  </a:lnTo>
                  <a:lnTo>
                    <a:pt x="44" y="751"/>
                  </a:lnTo>
                  <a:lnTo>
                    <a:pt x="25" y="759"/>
                  </a:lnTo>
                  <a:lnTo>
                    <a:pt x="18" y="763"/>
                  </a:lnTo>
                  <a:lnTo>
                    <a:pt x="11" y="765"/>
                  </a:lnTo>
                  <a:lnTo>
                    <a:pt x="5" y="767"/>
                  </a:lnTo>
                  <a:lnTo>
                    <a:pt x="0" y="767"/>
                  </a:lnTo>
                  <a:close/>
                  <a:moveTo>
                    <a:pt x="0" y="686"/>
                  </a:moveTo>
                  <a:lnTo>
                    <a:pt x="0" y="660"/>
                  </a:lnTo>
                  <a:lnTo>
                    <a:pt x="10" y="656"/>
                  </a:lnTo>
                  <a:lnTo>
                    <a:pt x="18" y="654"/>
                  </a:lnTo>
                  <a:lnTo>
                    <a:pt x="24" y="654"/>
                  </a:lnTo>
                  <a:lnTo>
                    <a:pt x="26" y="655"/>
                  </a:lnTo>
                  <a:lnTo>
                    <a:pt x="26" y="657"/>
                  </a:lnTo>
                  <a:lnTo>
                    <a:pt x="26" y="660"/>
                  </a:lnTo>
                  <a:lnTo>
                    <a:pt x="24" y="663"/>
                  </a:lnTo>
                  <a:lnTo>
                    <a:pt x="22" y="667"/>
                  </a:lnTo>
                  <a:lnTo>
                    <a:pt x="12" y="675"/>
                  </a:lnTo>
                  <a:lnTo>
                    <a:pt x="0" y="686"/>
                  </a:lnTo>
                  <a:close/>
                  <a:moveTo>
                    <a:pt x="0" y="645"/>
                  </a:moveTo>
                  <a:lnTo>
                    <a:pt x="0" y="613"/>
                  </a:lnTo>
                  <a:lnTo>
                    <a:pt x="26" y="599"/>
                  </a:lnTo>
                  <a:lnTo>
                    <a:pt x="48" y="590"/>
                  </a:lnTo>
                  <a:lnTo>
                    <a:pt x="56" y="586"/>
                  </a:lnTo>
                  <a:lnTo>
                    <a:pt x="63" y="585"/>
                  </a:lnTo>
                  <a:lnTo>
                    <a:pt x="68" y="585"/>
                  </a:lnTo>
                  <a:lnTo>
                    <a:pt x="71" y="586"/>
                  </a:lnTo>
                  <a:lnTo>
                    <a:pt x="71" y="590"/>
                  </a:lnTo>
                  <a:lnTo>
                    <a:pt x="69" y="593"/>
                  </a:lnTo>
                  <a:lnTo>
                    <a:pt x="64" y="599"/>
                  </a:lnTo>
                  <a:lnTo>
                    <a:pt x="57" y="606"/>
                  </a:lnTo>
                  <a:lnTo>
                    <a:pt x="38" y="620"/>
                  </a:lnTo>
                  <a:lnTo>
                    <a:pt x="13" y="637"/>
                  </a:lnTo>
                  <a:lnTo>
                    <a:pt x="7" y="642"/>
                  </a:lnTo>
                  <a:lnTo>
                    <a:pt x="0" y="645"/>
                  </a:lnTo>
                  <a:close/>
                  <a:moveTo>
                    <a:pt x="0" y="598"/>
                  </a:moveTo>
                  <a:lnTo>
                    <a:pt x="0" y="579"/>
                  </a:lnTo>
                  <a:lnTo>
                    <a:pt x="10" y="571"/>
                  </a:lnTo>
                  <a:lnTo>
                    <a:pt x="22" y="562"/>
                  </a:lnTo>
                  <a:lnTo>
                    <a:pt x="35" y="554"/>
                  </a:lnTo>
                  <a:lnTo>
                    <a:pt x="49" y="544"/>
                  </a:lnTo>
                  <a:lnTo>
                    <a:pt x="75" y="529"/>
                  </a:lnTo>
                  <a:lnTo>
                    <a:pt x="99" y="519"/>
                  </a:lnTo>
                  <a:lnTo>
                    <a:pt x="108" y="516"/>
                  </a:lnTo>
                  <a:lnTo>
                    <a:pt x="115" y="514"/>
                  </a:lnTo>
                  <a:lnTo>
                    <a:pt x="120" y="514"/>
                  </a:lnTo>
                  <a:lnTo>
                    <a:pt x="124" y="516"/>
                  </a:lnTo>
                  <a:lnTo>
                    <a:pt x="124" y="518"/>
                  </a:lnTo>
                  <a:lnTo>
                    <a:pt x="121" y="523"/>
                  </a:lnTo>
                  <a:lnTo>
                    <a:pt x="115" y="529"/>
                  </a:lnTo>
                  <a:lnTo>
                    <a:pt x="108" y="535"/>
                  </a:lnTo>
                  <a:lnTo>
                    <a:pt x="88" y="550"/>
                  </a:lnTo>
                  <a:lnTo>
                    <a:pt x="63" y="568"/>
                  </a:lnTo>
                  <a:lnTo>
                    <a:pt x="44" y="578"/>
                  </a:lnTo>
                  <a:lnTo>
                    <a:pt x="27" y="587"/>
                  </a:lnTo>
                  <a:lnTo>
                    <a:pt x="12" y="593"/>
                  </a:lnTo>
                  <a:lnTo>
                    <a:pt x="0" y="598"/>
                  </a:lnTo>
                  <a:close/>
                  <a:moveTo>
                    <a:pt x="0" y="531"/>
                  </a:moveTo>
                  <a:lnTo>
                    <a:pt x="0" y="502"/>
                  </a:lnTo>
                  <a:lnTo>
                    <a:pt x="23" y="491"/>
                  </a:lnTo>
                  <a:lnTo>
                    <a:pt x="41" y="484"/>
                  </a:lnTo>
                  <a:lnTo>
                    <a:pt x="48" y="481"/>
                  </a:lnTo>
                  <a:lnTo>
                    <a:pt x="52" y="480"/>
                  </a:lnTo>
                  <a:lnTo>
                    <a:pt x="57" y="480"/>
                  </a:lnTo>
                  <a:lnTo>
                    <a:pt x="60" y="481"/>
                  </a:lnTo>
                  <a:lnTo>
                    <a:pt x="60" y="484"/>
                  </a:lnTo>
                  <a:lnTo>
                    <a:pt x="56" y="489"/>
                  </a:lnTo>
                  <a:lnTo>
                    <a:pt x="51" y="493"/>
                  </a:lnTo>
                  <a:lnTo>
                    <a:pt x="45" y="500"/>
                  </a:lnTo>
                  <a:lnTo>
                    <a:pt x="25" y="515"/>
                  </a:lnTo>
                  <a:lnTo>
                    <a:pt x="0" y="531"/>
                  </a:lnTo>
                  <a:close/>
                  <a:moveTo>
                    <a:pt x="0" y="492"/>
                  </a:moveTo>
                  <a:lnTo>
                    <a:pt x="0" y="471"/>
                  </a:lnTo>
                  <a:lnTo>
                    <a:pt x="10" y="464"/>
                  </a:lnTo>
                  <a:lnTo>
                    <a:pt x="22" y="457"/>
                  </a:lnTo>
                  <a:lnTo>
                    <a:pt x="33" y="448"/>
                  </a:lnTo>
                  <a:lnTo>
                    <a:pt x="48" y="440"/>
                  </a:lnTo>
                  <a:lnTo>
                    <a:pt x="76" y="423"/>
                  </a:lnTo>
                  <a:lnTo>
                    <a:pt x="101" y="413"/>
                  </a:lnTo>
                  <a:lnTo>
                    <a:pt x="111" y="409"/>
                  </a:lnTo>
                  <a:lnTo>
                    <a:pt x="119" y="407"/>
                  </a:lnTo>
                  <a:lnTo>
                    <a:pt x="125" y="405"/>
                  </a:lnTo>
                  <a:lnTo>
                    <a:pt x="127" y="408"/>
                  </a:lnTo>
                  <a:lnTo>
                    <a:pt x="127" y="410"/>
                  </a:lnTo>
                  <a:lnTo>
                    <a:pt x="124" y="415"/>
                  </a:lnTo>
                  <a:lnTo>
                    <a:pt x="119" y="421"/>
                  </a:lnTo>
                  <a:lnTo>
                    <a:pt x="111" y="428"/>
                  </a:lnTo>
                  <a:lnTo>
                    <a:pt x="89" y="443"/>
                  </a:lnTo>
                  <a:lnTo>
                    <a:pt x="61" y="461"/>
                  </a:lnTo>
                  <a:lnTo>
                    <a:pt x="44" y="472"/>
                  </a:lnTo>
                  <a:lnTo>
                    <a:pt x="27" y="480"/>
                  </a:lnTo>
                  <a:lnTo>
                    <a:pt x="13" y="486"/>
                  </a:lnTo>
                  <a:lnTo>
                    <a:pt x="0" y="492"/>
                  </a:lnTo>
                  <a:close/>
                  <a:moveTo>
                    <a:pt x="0" y="457"/>
                  </a:moveTo>
                  <a:lnTo>
                    <a:pt x="0" y="447"/>
                  </a:lnTo>
                  <a:lnTo>
                    <a:pt x="3" y="447"/>
                  </a:lnTo>
                  <a:lnTo>
                    <a:pt x="4" y="448"/>
                  </a:lnTo>
                  <a:lnTo>
                    <a:pt x="4" y="452"/>
                  </a:lnTo>
                  <a:lnTo>
                    <a:pt x="0" y="457"/>
                  </a:lnTo>
                  <a:close/>
                  <a:moveTo>
                    <a:pt x="0" y="434"/>
                  </a:moveTo>
                  <a:lnTo>
                    <a:pt x="0" y="405"/>
                  </a:lnTo>
                  <a:lnTo>
                    <a:pt x="30" y="390"/>
                  </a:lnTo>
                  <a:lnTo>
                    <a:pt x="55" y="378"/>
                  </a:lnTo>
                  <a:lnTo>
                    <a:pt x="64" y="375"/>
                  </a:lnTo>
                  <a:lnTo>
                    <a:pt x="73" y="372"/>
                  </a:lnTo>
                  <a:lnTo>
                    <a:pt x="77" y="372"/>
                  </a:lnTo>
                  <a:lnTo>
                    <a:pt x="80" y="373"/>
                  </a:lnTo>
                  <a:lnTo>
                    <a:pt x="80" y="376"/>
                  </a:lnTo>
                  <a:lnTo>
                    <a:pt x="77" y="380"/>
                  </a:lnTo>
                  <a:lnTo>
                    <a:pt x="71" y="386"/>
                  </a:lnTo>
                  <a:lnTo>
                    <a:pt x="63" y="394"/>
                  </a:lnTo>
                  <a:lnTo>
                    <a:pt x="41" y="410"/>
                  </a:lnTo>
                  <a:lnTo>
                    <a:pt x="11" y="428"/>
                  </a:lnTo>
                  <a:lnTo>
                    <a:pt x="6" y="432"/>
                  </a:lnTo>
                  <a:lnTo>
                    <a:pt x="0" y="434"/>
                  </a:lnTo>
                  <a:close/>
                  <a:moveTo>
                    <a:pt x="0" y="377"/>
                  </a:moveTo>
                  <a:lnTo>
                    <a:pt x="0" y="352"/>
                  </a:lnTo>
                  <a:lnTo>
                    <a:pt x="17" y="345"/>
                  </a:lnTo>
                  <a:lnTo>
                    <a:pt x="30" y="340"/>
                  </a:lnTo>
                  <a:lnTo>
                    <a:pt x="35" y="339"/>
                  </a:lnTo>
                  <a:lnTo>
                    <a:pt x="38" y="338"/>
                  </a:lnTo>
                  <a:lnTo>
                    <a:pt x="41" y="339"/>
                  </a:lnTo>
                  <a:lnTo>
                    <a:pt x="43" y="339"/>
                  </a:lnTo>
                  <a:lnTo>
                    <a:pt x="43" y="341"/>
                  </a:lnTo>
                  <a:lnTo>
                    <a:pt x="41" y="344"/>
                  </a:lnTo>
                  <a:lnTo>
                    <a:pt x="37" y="348"/>
                  </a:lnTo>
                  <a:lnTo>
                    <a:pt x="32" y="352"/>
                  </a:lnTo>
                  <a:lnTo>
                    <a:pt x="19" y="364"/>
                  </a:lnTo>
                  <a:lnTo>
                    <a:pt x="0" y="377"/>
                  </a:lnTo>
                  <a:close/>
                  <a:moveTo>
                    <a:pt x="0" y="347"/>
                  </a:moveTo>
                  <a:lnTo>
                    <a:pt x="0" y="327"/>
                  </a:lnTo>
                  <a:lnTo>
                    <a:pt x="11" y="320"/>
                  </a:lnTo>
                  <a:lnTo>
                    <a:pt x="22" y="313"/>
                  </a:lnTo>
                  <a:lnTo>
                    <a:pt x="35" y="304"/>
                  </a:lnTo>
                  <a:lnTo>
                    <a:pt x="48" y="297"/>
                  </a:lnTo>
                  <a:lnTo>
                    <a:pt x="80" y="279"/>
                  </a:lnTo>
                  <a:lnTo>
                    <a:pt x="107" y="266"/>
                  </a:lnTo>
                  <a:lnTo>
                    <a:pt x="118" y="263"/>
                  </a:lnTo>
                  <a:lnTo>
                    <a:pt x="126" y="259"/>
                  </a:lnTo>
                  <a:lnTo>
                    <a:pt x="132" y="259"/>
                  </a:lnTo>
                  <a:lnTo>
                    <a:pt x="136" y="260"/>
                  </a:lnTo>
                  <a:lnTo>
                    <a:pt x="134" y="263"/>
                  </a:lnTo>
                  <a:lnTo>
                    <a:pt x="131" y="268"/>
                  </a:lnTo>
                  <a:lnTo>
                    <a:pt x="125" y="274"/>
                  </a:lnTo>
                  <a:lnTo>
                    <a:pt x="115" y="281"/>
                  </a:lnTo>
                  <a:lnTo>
                    <a:pt x="90" y="297"/>
                  </a:lnTo>
                  <a:lnTo>
                    <a:pt x="60" y="316"/>
                  </a:lnTo>
                  <a:lnTo>
                    <a:pt x="43" y="326"/>
                  </a:lnTo>
                  <a:lnTo>
                    <a:pt x="27" y="334"/>
                  </a:lnTo>
                  <a:lnTo>
                    <a:pt x="13" y="341"/>
                  </a:lnTo>
                  <a:lnTo>
                    <a:pt x="0" y="347"/>
                  </a:lnTo>
                  <a:close/>
                  <a:moveTo>
                    <a:pt x="0" y="321"/>
                  </a:moveTo>
                  <a:lnTo>
                    <a:pt x="0" y="307"/>
                  </a:lnTo>
                  <a:lnTo>
                    <a:pt x="6" y="306"/>
                  </a:lnTo>
                  <a:lnTo>
                    <a:pt x="10" y="304"/>
                  </a:lnTo>
                  <a:lnTo>
                    <a:pt x="12" y="304"/>
                  </a:lnTo>
                  <a:lnTo>
                    <a:pt x="14" y="306"/>
                  </a:lnTo>
                  <a:lnTo>
                    <a:pt x="13" y="308"/>
                  </a:lnTo>
                  <a:lnTo>
                    <a:pt x="11" y="312"/>
                  </a:lnTo>
                  <a:lnTo>
                    <a:pt x="7" y="316"/>
                  </a:lnTo>
                  <a:lnTo>
                    <a:pt x="0" y="321"/>
                  </a:lnTo>
                  <a:close/>
                  <a:moveTo>
                    <a:pt x="0" y="302"/>
                  </a:moveTo>
                  <a:lnTo>
                    <a:pt x="0" y="278"/>
                  </a:lnTo>
                  <a:lnTo>
                    <a:pt x="12" y="271"/>
                  </a:lnTo>
                  <a:lnTo>
                    <a:pt x="24" y="263"/>
                  </a:lnTo>
                  <a:lnTo>
                    <a:pt x="58" y="245"/>
                  </a:lnTo>
                  <a:lnTo>
                    <a:pt x="86" y="232"/>
                  </a:lnTo>
                  <a:lnTo>
                    <a:pt x="98" y="227"/>
                  </a:lnTo>
                  <a:lnTo>
                    <a:pt x="106" y="225"/>
                  </a:lnTo>
                  <a:lnTo>
                    <a:pt x="112" y="224"/>
                  </a:lnTo>
                  <a:lnTo>
                    <a:pt x="114" y="224"/>
                  </a:lnTo>
                  <a:lnTo>
                    <a:pt x="114" y="227"/>
                  </a:lnTo>
                  <a:lnTo>
                    <a:pt x="111" y="232"/>
                  </a:lnTo>
                  <a:lnTo>
                    <a:pt x="104" y="238"/>
                  </a:lnTo>
                  <a:lnTo>
                    <a:pt x="94" y="245"/>
                  </a:lnTo>
                  <a:lnTo>
                    <a:pt x="69" y="263"/>
                  </a:lnTo>
                  <a:lnTo>
                    <a:pt x="36" y="282"/>
                  </a:lnTo>
                  <a:lnTo>
                    <a:pt x="18" y="293"/>
                  </a:lnTo>
                  <a:lnTo>
                    <a:pt x="0" y="302"/>
                  </a:lnTo>
                  <a:close/>
                  <a:moveTo>
                    <a:pt x="0" y="258"/>
                  </a:moveTo>
                  <a:lnTo>
                    <a:pt x="0" y="234"/>
                  </a:lnTo>
                  <a:lnTo>
                    <a:pt x="6" y="232"/>
                  </a:lnTo>
                  <a:lnTo>
                    <a:pt x="11" y="228"/>
                  </a:lnTo>
                  <a:lnTo>
                    <a:pt x="45" y="211"/>
                  </a:lnTo>
                  <a:lnTo>
                    <a:pt x="74" y="196"/>
                  </a:lnTo>
                  <a:lnTo>
                    <a:pt x="86" y="192"/>
                  </a:lnTo>
                  <a:lnTo>
                    <a:pt x="94" y="188"/>
                  </a:lnTo>
                  <a:lnTo>
                    <a:pt x="101" y="187"/>
                  </a:lnTo>
                  <a:lnTo>
                    <a:pt x="104" y="188"/>
                  </a:lnTo>
                  <a:lnTo>
                    <a:pt x="102" y="190"/>
                  </a:lnTo>
                  <a:lnTo>
                    <a:pt x="99" y="195"/>
                  </a:lnTo>
                  <a:lnTo>
                    <a:pt x="92" y="201"/>
                  </a:lnTo>
                  <a:lnTo>
                    <a:pt x="82" y="208"/>
                  </a:lnTo>
                  <a:lnTo>
                    <a:pt x="55" y="226"/>
                  </a:lnTo>
                  <a:lnTo>
                    <a:pt x="22" y="246"/>
                  </a:lnTo>
                  <a:lnTo>
                    <a:pt x="11" y="252"/>
                  </a:lnTo>
                  <a:lnTo>
                    <a:pt x="0" y="258"/>
                  </a:lnTo>
                  <a:close/>
                  <a:moveTo>
                    <a:pt x="0" y="219"/>
                  </a:moveTo>
                  <a:lnTo>
                    <a:pt x="0" y="196"/>
                  </a:lnTo>
                  <a:lnTo>
                    <a:pt x="6" y="194"/>
                  </a:lnTo>
                  <a:lnTo>
                    <a:pt x="41" y="174"/>
                  </a:lnTo>
                  <a:lnTo>
                    <a:pt x="71" y="159"/>
                  </a:lnTo>
                  <a:lnTo>
                    <a:pt x="82" y="155"/>
                  </a:lnTo>
                  <a:lnTo>
                    <a:pt x="92" y="151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0" y="154"/>
                  </a:lnTo>
                  <a:lnTo>
                    <a:pt x="96" y="158"/>
                  </a:lnTo>
                  <a:lnTo>
                    <a:pt x="88" y="164"/>
                  </a:lnTo>
                  <a:lnTo>
                    <a:pt x="79" y="171"/>
                  </a:lnTo>
                  <a:lnTo>
                    <a:pt x="51" y="189"/>
                  </a:lnTo>
                  <a:lnTo>
                    <a:pt x="16" y="211"/>
                  </a:lnTo>
                  <a:lnTo>
                    <a:pt x="8" y="215"/>
                  </a:lnTo>
                  <a:lnTo>
                    <a:pt x="0" y="219"/>
                  </a:lnTo>
                  <a:close/>
                  <a:moveTo>
                    <a:pt x="0" y="183"/>
                  </a:moveTo>
                  <a:lnTo>
                    <a:pt x="0" y="162"/>
                  </a:lnTo>
                  <a:lnTo>
                    <a:pt x="10" y="157"/>
                  </a:lnTo>
                  <a:lnTo>
                    <a:pt x="47" y="137"/>
                  </a:lnTo>
                  <a:lnTo>
                    <a:pt x="76" y="121"/>
                  </a:lnTo>
                  <a:lnTo>
                    <a:pt x="89" y="117"/>
                  </a:lnTo>
                  <a:lnTo>
                    <a:pt x="99" y="113"/>
                  </a:lnTo>
                  <a:lnTo>
                    <a:pt x="105" y="112"/>
                  </a:lnTo>
                  <a:lnTo>
                    <a:pt x="108" y="112"/>
                  </a:lnTo>
                  <a:lnTo>
                    <a:pt x="107" y="114"/>
                  </a:lnTo>
                  <a:lnTo>
                    <a:pt x="105" y="118"/>
                  </a:lnTo>
                  <a:lnTo>
                    <a:pt x="99" y="121"/>
                  </a:lnTo>
                  <a:lnTo>
                    <a:pt x="93" y="127"/>
                  </a:lnTo>
                  <a:lnTo>
                    <a:pt x="101" y="123"/>
                  </a:lnTo>
                  <a:lnTo>
                    <a:pt x="109" y="117"/>
                  </a:lnTo>
                  <a:lnTo>
                    <a:pt x="119" y="112"/>
                  </a:lnTo>
                  <a:lnTo>
                    <a:pt x="128" y="106"/>
                  </a:lnTo>
                  <a:lnTo>
                    <a:pt x="165" y="86"/>
                  </a:lnTo>
                  <a:lnTo>
                    <a:pt x="197" y="72"/>
                  </a:lnTo>
                  <a:lnTo>
                    <a:pt x="209" y="67"/>
                  </a:lnTo>
                  <a:lnTo>
                    <a:pt x="219" y="63"/>
                  </a:lnTo>
                  <a:lnTo>
                    <a:pt x="226" y="62"/>
                  </a:lnTo>
                  <a:lnTo>
                    <a:pt x="228" y="62"/>
                  </a:lnTo>
                  <a:lnTo>
                    <a:pt x="228" y="64"/>
                  </a:lnTo>
                  <a:lnTo>
                    <a:pt x="225" y="68"/>
                  </a:lnTo>
                  <a:lnTo>
                    <a:pt x="220" y="73"/>
                  </a:lnTo>
                  <a:lnTo>
                    <a:pt x="213" y="77"/>
                  </a:lnTo>
                  <a:lnTo>
                    <a:pt x="221" y="73"/>
                  </a:lnTo>
                  <a:lnTo>
                    <a:pt x="231" y="67"/>
                  </a:lnTo>
                  <a:lnTo>
                    <a:pt x="240" y="62"/>
                  </a:lnTo>
                  <a:lnTo>
                    <a:pt x="250" y="56"/>
                  </a:lnTo>
                  <a:lnTo>
                    <a:pt x="288" y="37"/>
                  </a:lnTo>
                  <a:lnTo>
                    <a:pt x="319" y="22"/>
                  </a:lnTo>
                  <a:lnTo>
                    <a:pt x="332" y="17"/>
                  </a:lnTo>
                  <a:lnTo>
                    <a:pt x="341" y="13"/>
                  </a:lnTo>
                  <a:lnTo>
                    <a:pt x="348" y="12"/>
                  </a:lnTo>
                  <a:lnTo>
                    <a:pt x="352" y="13"/>
                  </a:lnTo>
                  <a:lnTo>
                    <a:pt x="351" y="16"/>
                  </a:lnTo>
                  <a:lnTo>
                    <a:pt x="348" y="19"/>
                  </a:lnTo>
                  <a:lnTo>
                    <a:pt x="342" y="23"/>
                  </a:lnTo>
                  <a:lnTo>
                    <a:pt x="335" y="29"/>
                  </a:lnTo>
                  <a:lnTo>
                    <a:pt x="345" y="24"/>
                  </a:lnTo>
                  <a:lnTo>
                    <a:pt x="353" y="18"/>
                  </a:lnTo>
                  <a:lnTo>
                    <a:pt x="363" y="13"/>
                  </a:lnTo>
                  <a:lnTo>
                    <a:pt x="373" y="7"/>
                  </a:lnTo>
                  <a:lnTo>
                    <a:pt x="379" y="4"/>
                  </a:lnTo>
                  <a:lnTo>
                    <a:pt x="386" y="0"/>
                  </a:lnTo>
                  <a:lnTo>
                    <a:pt x="386" y="25"/>
                  </a:lnTo>
                  <a:lnTo>
                    <a:pt x="384" y="26"/>
                  </a:lnTo>
                  <a:lnTo>
                    <a:pt x="346" y="45"/>
                  </a:lnTo>
                  <a:lnTo>
                    <a:pt x="314" y="61"/>
                  </a:lnTo>
                  <a:lnTo>
                    <a:pt x="301" y="66"/>
                  </a:lnTo>
                  <a:lnTo>
                    <a:pt x="291" y="69"/>
                  </a:lnTo>
                  <a:lnTo>
                    <a:pt x="284" y="70"/>
                  </a:lnTo>
                  <a:lnTo>
                    <a:pt x="282" y="69"/>
                  </a:lnTo>
                  <a:lnTo>
                    <a:pt x="282" y="67"/>
                  </a:lnTo>
                  <a:lnTo>
                    <a:pt x="285" y="63"/>
                  </a:lnTo>
                  <a:lnTo>
                    <a:pt x="291" y="58"/>
                  </a:lnTo>
                  <a:lnTo>
                    <a:pt x="300" y="51"/>
                  </a:lnTo>
                  <a:lnTo>
                    <a:pt x="290" y="57"/>
                  </a:lnTo>
                  <a:lnTo>
                    <a:pt x="281" y="63"/>
                  </a:lnTo>
                  <a:lnTo>
                    <a:pt x="271" y="68"/>
                  </a:lnTo>
                  <a:lnTo>
                    <a:pt x="260" y="74"/>
                  </a:lnTo>
                  <a:lnTo>
                    <a:pt x="222" y="94"/>
                  </a:lnTo>
                  <a:lnTo>
                    <a:pt x="191" y="108"/>
                  </a:lnTo>
                  <a:lnTo>
                    <a:pt x="178" y="114"/>
                  </a:lnTo>
                  <a:lnTo>
                    <a:pt x="169" y="118"/>
                  </a:lnTo>
                  <a:lnTo>
                    <a:pt x="162" y="119"/>
                  </a:lnTo>
                  <a:lnTo>
                    <a:pt x="159" y="118"/>
                  </a:lnTo>
                  <a:lnTo>
                    <a:pt x="159" y="116"/>
                  </a:lnTo>
                  <a:lnTo>
                    <a:pt x="163" y="112"/>
                  </a:lnTo>
                  <a:lnTo>
                    <a:pt x="169" y="107"/>
                  </a:lnTo>
                  <a:lnTo>
                    <a:pt x="177" y="100"/>
                  </a:lnTo>
                  <a:lnTo>
                    <a:pt x="169" y="106"/>
                  </a:lnTo>
                  <a:lnTo>
                    <a:pt x="159" y="112"/>
                  </a:lnTo>
                  <a:lnTo>
                    <a:pt x="149" y="117"/>
                  </a:lnTo>
                  <a:lnTo>
                    <a:pt x="139" y="123"/>
                  </a:lnTo>
                  <a:lnTo>
                    <a:pt x="101" y="143"/>
                  </a:lnTo>
                  <a:lnTo>
                    <a:pt x="70" y="158"/>
                  </a:lnTo>
                  <a:lnTo>
                    <a:pt x="58" y="163"/>
                  </a:lnTo>
                  <a:lnTo>
                    <a:pt x="49" y="167"/>
                  </a:lnTo>
                  <a:lnTo>
                    <a:pt x="43" y="169"/>
                  </a:lnTo>
                  <a:lnTo>
                    <a:pt x="39" y="168"/>
                  </a:lnTo>
                  <a:lnTo>
                    <a:pt x="39" y="165"/>
                  </a:lnTo>
                  <a:lnTo>
                    <a:pt x="43" y="162"/>
                  </a:lnTo>
                  <a:lnTo>
                    <a:pt x="49" y="157"/>
                  </a:lnTo>
                  <a:lnTo>
                    <a:pt x="57" y="151"/>
                  </a:lnTo>
                  <a:lnTo>
                    <a:pt x="48" y="156"/>
                  </a:lnTo>
                  <a:lnTo>
                    <a:pt x="39" y="162"/>
                  </a:lnTo>
                  <a:lnTo>
                    <a:pt x="30" y="168"/>
                  </a:lnTo>
                  <a:lnTo>
                    <a:pt x="19" y="173"/>
                  </a:lnTo>
                  <a:lnTo>
                    <a:pt x="10" y="178"/>
                  </a:lnTo>
                  <a:lnTo>
                    <a:pt x="0" y="183"/>
                  </a:lnTo>
                  <a:close/>
                  <a:moveTo>
                    <a:pt x="386" y="39"/>
                  </a:moveTo>
                  <a:lnTo>
                    <a:pt x="386" y="66"/>
                  </a:lnTo>
                  <a:lnTo>
                    <a:pt x="383" y="68"/>
                  </a:lnTo>
                  <a:lnTo>
                    <a:pt x="346" y="87"/>
                  </a:lnTo>
                  <a:lnTo>
                    <a:pt x="314" y="101"/>
                  </a:lnTo>
                  <a:lnTo>
                    <a:pt x="302" y="106"/>
                  </a:lnTo>
                  <a:lnTo>
                    <a:pt x="292" y="108"/>
                  </a:lnTo>
                  <a:lnTo>
                    <a:pt x="285" y="110"/>
                  </a:lnTo>
                  <a:lnTo>
                    <a:pt x="283" y="108"/>
                  </a:lnTo>
                  <a:lnTo>
                    <a:pt x="283" y="106"/>
                  </a:lnTo>
                  <a:lnTo>
                    <a:pt x="288" y="101"/>
                  </a:lnTo>
                  <a:lnTo>
                    <a:pt x="295" y="94"/>
                  </a:lnTo>
                  <a:lnTo>
                    <a:pt x="305" y="87"/>
                  </a:lnTo>
                  <a:lnTo>
                    <a:pt x="334" y="68"/>
                  </a:lnTo>
                  <a:lnTo>
                    <a:pt x="371" y="48"/>
                  </a:lnTo>
                  <a:lnTo>
                    <a:pt x="378" y="44"/>
                  </a:lnTo>
                  <a:lnTo>
                    <a:pt x="386" y="39"/>
                  </a:lnTo>
                  <a:close/>
                  <a:moveTo>
                    <a:pt x="386" y="83"/>
                  </a:moveTo>
                  <a:lnTo>
                    <a:pt x="386" y="111"/>
                  </a:lnTo>
                  <a:lnTo>
                    <a:pt x="352" y="127"/>
                  </a:lnTo>
                  <a:lnTo>
                    <a:pt x="322" y="140"/>
                  </a:lnTo>
                  <a:lnTo>
                    <a:pt x="311" y="145"/>
                  </a:lnTo>
                  <a:lnTo>
                    <a:pt x="302" y="148"/>
                  </a:lnTo>
                  <a:lnTo>
                    <a:pt x="296" y="149"/>
                  </a:lnTo>
                  <a:lnTo>
                    <a:pt x="292" y="148"/>
                  </a:lnTo>
                  <a:lnTo>
                    <a:pt x="294" y="144"/>
                  </a:lnTo>
                  <a:lnTo>
                    <a:pt x="297" y="139"/>
                  </a:lnTo>
                  <a:lnTo>
                    <a:pt x="304" y="133"/>
                  </a:lnTo>
                  <a:lnTo>
                    <a:pt x="315" y="125"/>
                  </a:lnTo>
                  <a:lnTo>
                    <a:pt x="342" y="107"/>
                  </a:lnTo>
                  <a:lnTo>
                    <a:pt x="378" y="87"/>
                  </a:lnTo>
                  <a:lnTo>
                    <a:pt x="382" y="86"/>
                  </a:lnTo>
                  <a:lnTo>
                    <a:pt x="386" y="83"/>
                  </a:lnTo>
                  <a:close/>
                  <a:moveTo>
                    <a:pt x="386" y="131"/>
                  </a:moveTo>
                  <a:lnTo>
                    <a:pt x="386" y="159"/>
                  </a:lnTo>
                  <a:lnTo>
                    <a:pt x="359" y="173"/>
                  </a:lnTo>
                  <a:lnTo>
                    <a:pt x="336" y="182"/>
                  </a:lnTo>
                  <a:lnTo>
                    <a:pt x="327" y="184"/>
                  </a:lnTo>
                  <a:lnTo>
                    <a:pt x="320" y="187"/>
                  </a:lnTo>
                  <a:lnTo>
                    <a:pt x="315" y="187"/>
                  </a:lnTo>
                  <a:lnTo>
                    <a:pt x="313" y="186"/>
                  </a:lnTo>
                  <a:lnTo>
                    <a:pt x="313" y="183"/>
                  </a:lnTo>
                  <a:lnTo>
                    <a:pt x="316" y="178"/>
                  </a:lnTo>
                  <a:lnTo>
                    <a:pt x="322" y="173"/>
                  </a:lnTo>
                  <a:lnTo>
                    <a:pt x="332" y="165"/>
                  </a:lnTo>
                  <a:lnTo>
                    <a:pt x="355" y="149"/>
                  </a:lnTo>
                  <a:lnTo>
                    <a:pt x="386" y="131"/>
                  </a:lnTo>
                  <a:close/>
                  <a:moveTo>
                    <a:pt x="386" y="186"/>
                  </a:moveTo>
                  <a:lnTo>
                    <a:pt x="386" y="213"/>
                  </a:lnTo>
                  <a:lnTo>
                    <a:pt x="370" y="219"/>
                  </a:lnTo>
                  <a:lnTo>
                    <a:pt x="355" y="224"/>
                  </a:lnTo>
                  <a:lnTo>
                    <a:pt x="351" y="225"/>
                  </a:lnTo>
                  <a:lnTo>
                    <a:pt x="347" y="225"/>
                  </a:lnTo>
                  <a:lnTo>
                    <a:pt x="344" y="225"/>
                  </a:lnTo>
                  <a:lnTo>
                    <a:pt x="342" y="224"/>
                  </a:lnTo>
                  <a:lnTo>
                    <a:pt x="342" y="221"/>
                  </a:lnTo>
                  <a:lnTo>
                    <a:pt x="344" y="219"/>
                  </a:lnTo>
                  <a:lnTo>
                    <a:pt x="347" y="214"/>
                  </a:lnTo>
                  <a:lnTo>
                    <a:pt x="352" y="209"/>
                  </a:lnTo>
                  <a:lnTo>
                    <a:pt x="367" y="199"/>
                  </a:lnTo>
                  <a:lnTo>
                    <a:pt x="386" y="186"/>
                  </a:lnTo>
                  <a:close/>
                  <a:moveTo>
                    <a:pt x="386" y="218"/>
                  </a:moveTo>
                  <a:lnTo>
                    <a:pt x="386" y="241"/>
                  </a:lnTo>
                  <a:lnTo>
                    <a:pt x="377" y="249"/>
                  </a:lnTo>
                  <a:lnTo>
                    <a:pt x="366" y="255"/>
                  </a:lnTo>
                  <a:lnTo>
                    <a:pt x="354" y="262"/>
                  </a:lnTo>
                  <a:lnTo>
                    <a:pt x="342" y="269"/>
                  </a:lnTo>
                  <a:lnTo>
                    <a:pt x="310" y="285"/>
                  </a:lnTo>
                  <a:lnTo>
                    <a:pt x="283" y="297"/>
                  </a:lnTo>
                  <a:lnTo>
                    <a:pt x="271" y="302"/>
                  </a:lnTo>
                  <a:lnTo>
                    <a:pt x="263" y="304"/>
                  </a:lnTo>
                  <a:lnTo>
                    <a:pt x="257" y="304"/>
                  </a:lnTo>
                  <a:lnTo>
                    <a:pt x="253" y="303"/>
                  </a:lnTo>
                  <a:lnTo>
                    <a:pt x="254" y="300"/>
                  </a:lnTo>
                  <a:lnTo>
                    <a:pt x="257" y="295"/>
                  </a:lnTo>
                  <a:lnTo>
                    <a:pt x="264" y="289"/>
                  </a:lnTo>
                  <a:lnTo>
                    <a:pt x="272" y="282"/>
                  </a:lnTo>
                  <a:lnTo>
                    <a:pt x="297" y="264"/>
                  </a:lnTo>
                  <a:lnTo>
                    <a:pt x="328" y="246"/>
                  </a:lnTo>
                  <a:lnTo>
                    <a:pt x="345" y="237"/>
                  </a:lnTo>
                  <a:lnTo>
                    <a:pt x="359" y="230"/>
                  </a:lnTo>
                  <a:lnTo>
                    <a:pt x="373" y="224"/>
                  </a:lnTo>
                  <a:lnTo>
                    <a:pt x="386" y="218"/>
                  </a:lnTo>
                  <a:close/>
                  <a:moveTo>
                    <a:pt x="386" y="253"/>
                  </a:moveTo>
                  <a:lnTo>
                    <a:pt x="386" y="264"/>
                  </a:lnTo>
                  <a:lnTo>
                    <a:pt x="383" y="264"/>
                  </a:lnTo>
                  <a:lnTo>
                    <a:pt x="380" y="263"/>
                  </a:lnTo>
                  <a:lnTo>
                    <a:pt x="380" y="262"/>
                  </a:lnTo>
                  <a:lnTo>
                    <a:pt x="382" y="259"/>
                  </a:lnTo>
                  <a:lnTo>
                    <a:pt x="383" y="256"/>
                  </a:lnTo>
                  <a:lnTo>
                    <a:pt x="386" y="253"/>
                  </a:lnTo>
                  <a:close/>
                  <a:moveTo>
                    <a:pt x="386" y="277"/>
                  </a:moveTo>
                  <a:lnTo>
                    <a:pt x="386" y="309"/>
                  </a:lnTo>
                  <a:lnTo>
                    <a:pt x="355" y="325"/>
                  </a:lnTo>
                  <a:lnTo>
                    <a:pt x="329" y="337"/>
                  </a:lnTo>
                  <a:lnTo>
                    <a:pt x="319" y="340"/>
                  </a:lnTo>
                  <a:lnTo>
                    <a:pt x="310" y="341"/>
                  </a:lnTo>
                  <a:lnTo>
                    <a:pt x="304" y="342"/>
                  </a:lnTo>
                  <a:lnTo>
                    <a:pt x="301" y="340"/>
                  </a:lnTo>
                  <a:lnTo>
                    <a:pt x="301" y="338"/>
                  </a:lnTo>
                  <a:lnTo>
                    <a:pt x="304" y="332"/>
                  </a:lnTo>
                  <a:lnTo>
                    <a:pt x="310" y="326"/>
                  </a:lnTo>
                  <a:lnTo>
                    <a:pt x="319" y="319"/>
                  </a:lnTo>
                  <a:lnTo>
                    <a:pt x="329" y="310"/>
                  </a:lnTo>
                  <a:lnTo>
                    <a:pt x="342" y="302"/>
                  </a:lnTo>
                  <a:lnTo>
                    <a:pt x="357" y="294"/>
                  </a:lnTo>
                  <a:lnTo>
                    <a:pt x="372" y="284"/>
                  </a:lnTo>
                  <a:lnTo>
                    <a:pt x="379" y="281"/>
                  </a:lnTo>
                  <a:lnTo>
                    <a:pt x="386" y="277"/>
                  </a:lnTo>
                  <a:close/>
                  <a:moveTo>
                    <a:pt x="386" y="350"/>
                  </a:moveTo>
                  <a:lnTo>
                    <a:pt x="386" y="376"/>
                  </a:lnTo>
                  <a:lnTo>
                    <a:pt x="376" y="379"/>
                  </a:lnTo>
                  <a:lnTo>
                    <a:pt x="367" y="380"/>
                  </a:lnTo>
                  <a:lnTo>
                    <a:pt x="361" y="380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9" y="375"/>
                  </a:lnTo>
                  <a:lnTo>
                    <a:pt x="360" y="371"/>
                  </a:lnTo>
                  <a:lnTo>
                    <a:pt x="364" y="367"/>
                  </a:lnTo>
                  <a:lnTo>
                    <a:pt x="373" y="359"/>
                  </a:lnTo>
                  <a:lnTo>
                    <a:pt x="386" y="350"/>
                  </a:lnTo>
                  <a:close/>
                  <a:moveTo>
                    <a:pt x="386" y="385"/>
                  </a:moveTo>
                  <a:lnTo>
                    <a:pt x="386" y="418"/>
                  </a:lnTo>
                  <a:lnTo>
                    <a:pt x="382" y="422"/>
                  </a:lnTo>
                  <a:lnTo>
                    <a:pt x="377" y="424"/>
                  </a:lnTo>
                  <a:lnTo>
                    <a:pt x="347" y="440"/>
                  </a:lnTo>
                  <a:lnTo>
                    <a:pt x="322" y="451"/>
                  </a:lnTo>
                  <a:lnTo>
                    <a:pt x="313" y="454"/>
                  </a:lnTo>
                  <a:lnTo>
                    <a:pt x="304" y="455"/>
                  </a:lnTo>
                  <a:lnTo>
                    <a:pt x="298" y="455"/>
                  </a:lnTo>
                  <a:lnTo>
                    <a:pt x="295" y="454"/>
                  </a:lnTo>
                  <a:lnTo>
                    <a:pt x="295" y="451"/>
                  </a:lnTo>
                  <a:lnTo>
                    <a:pt x="298" y="446"/>
                  </a:lnTo>
                  <a:lnTo>
                    <a:pt x="303" y="440"/>
                  </a:lnTo>
                  <a:lnTo>
                    <a:pt x="311" y="433"/>
                  </a:lnTo>
                  <a:lnTo>
                    <a:pt x="321" y="424"/>
                  </a:lnTo>
                  <a:lnTo>
                    <a:pt x="333" y="416"/>
                  </a:lnTo>
                  <a:lnTo>
                    <a:pt x="346" y="408"/>
                  </a:lnTo>
                  <a:lnTo>
                    <a:pt x="360" y="399"/>
                  </a:lnTo>
                  <a:lnTo>
                    <a:pt x="373" y="392"/>
                  </a:lnTo>
                  <a:lnTo>
                    <a:pt x="386" y="385"/>
                  </a:lnTo>
                  <a:close/>
                  <a:moveTo>
                    <a:pt x="386" y="472"/>
                  </a:moveTo>
                  <a:lnTo>
                    <a:pt x="386" y="495"/>
                  </a:lnTo>
                  <a:lnTo>
                    <a:pt x="380" y="496"/>
                  </a:lnTo>
                  <a:lnTo>
                    <a:pt x="376" y="496"/>
                  </a:lnTo>
                  <a:lnTo>
                    <a:pt x="373" y="495"/>
                  </a:lnTo>
                  <a:lnTo>
                    <a:pt x="371" y="493"/>
                  </a:lnTo>
                  <a:lnTo>
                    <a:pt x="371" y="492"/>
                  </a:lnTo>
                  <a:lnTo>
                    <a:pt x="371" y="490"/>
                  </a:lnTo>
                  <a:lnTo>
                    <a:pt x="372" y="487"/>
                  </a:lnTo>
                  <a:lnTo>
                    <a:pt x="373" y="485"/>
                  </a:lnTo>
                  <a:lnTo>
                    <a:pt x="378" y="479"/>
                  </a:lnTo>
                  <a:lnTo>
                    <a:pt x="386" y="472"/>
                  </a:lnTo>
                  <a:close/>
                  <a:moveTo>
                    <a:pt x="386" y="511"/>
                  </a:moveTo>
                  <a:lnTo>
                    <a:pt x="386" y="548"/>
                  </a:lnTo>
                  <a:lnTo>
                    <a:pt x="364" y="559"/>
                  </a:lnTo>
                  <a:lnTo>
                    <a:pt x="345" y="566"/>
                  </a:lnTo>
                  <a:lnTo>
                    <a:pt x="338" y="567"/>
                  </a:lnTo>
                  <a:lnTo>
                    <a:pt x="330" y="568"/>
                  </a:lnTo>
                  <a:lnTo>
                    <a:pt x="327" y="568"/>
                  </a:lnTo>
                  <a:lnTo>
                    <a:pt x="324" y="566"/>
                  </a:lnTo>
                  <a:lnTo>
                    <a:pt x="323" y="562"/>
                  </a:lnTo>
                  <a:lnTo>
                    <a:pt x="326" y="557"/>
                  </a:lnTo>
                  <a:lnTo>
                    <a:pt x="330" y="552"/>
                  </a:lnTo>
                  <a:lnTo>
                    <a:pt x="338" y="544"/>
                  </a:lnTo>
                  <a:lnTo>
                    <a:pt x="347" y="537"/>
                  </a:lnTo>
                  <a:lnTo>
                    <a:pt x="358" y="529"/>
                  </a:lnTo>
                  <a:lnTo>
                    <a:pt x="370" y="522"/>
                  </a:lnTo>
                  <a:lnTo>
                    <a:pt x="384" y="514"/>
                  </a:lnTo>
                  <a:lnTo>
                    <a:pt x="386" y="511"/>
                  </a:lnTo>
                  <a:close/>
                  <a:moveTo>
                    <a:pt x="386" y="563"/>
                  </a:moveTo>
                  <a:lnTo>
                    <a:pt x="386" y="593"/>
                  </a:lnTo>
                  <a:lnTo>
                    <a:pt x="373" y="603"/>
                  </a:lnTo>
                  <a:lnTo>
                    <a:pt x="359" y="612"/>
                  </a:lnTo>
                  <a:lnTo>
                    <a:pt x="345" y="619"/>
                  </a:lnTo>
                  <a:lnTo>
                    <a:pt x="333" y="625"/>
                  </a:lnTo>
                  <a:lnTo>
                    <a:pt x="321" y="631"/>
                  </a:lnTo>
                  <a:lnTo>
                    <a:pt x="310" y="635"/>
                  </a:lnTo>
                  <a:lnTo>
                    <a:pt x="301" y="637"/>
                  </a:lnTo>
                  <a:lnTo>
                    <a:pt x="294" y="638"/>
                  </a:lnTo>
                  <a:lnTo>
                    <a:pt x="289" y="638"/>
                  </a:lnTo>
                  <a:lnTo>
                    <a:pt x="285" y="636"/>
                  </a:lnTo>
                  <a:lnTo>
                    <a:pt x="285" y="634"/>
                  </a:lnTo>
                  <a:lnTo>
                    <a:pt x="288" y="629"/>
                  </a:lnTo>
                  <a:lnTo>
                    <a:pt x="291" y="623"/>
                  </a:lnTo>
                  <a:lnTo>
                    <a:pt x="298" y="616"/>
                  </a:lnTo>
                  <a:lnTo>
                    <a:pt x="307" y="609"/>
                  </a:lnTo>
                  <a:lnTo>
                    <a:pt x="317" y="600"/>
                  </a:lnTo>
                  <a:lnTo>
                    <a:pt x="329" y="593"/>
                  </a:lnTo>
                  <a:lnTo>
                    <a:pt x="342" y="585"/>
                  </a:lnTo>
                  <a:lnTo>
                    <a:pt x="354" y="578"/>
                  </a:lnTo>
                  <a:lnTo>
                    <a:pt x="365" y="573"/>
                  </a:lnTo>
                  <a:lnTo>
                    <a:pt x="376" y="567"/>
                  </a:lnTo>
                  <a:lnTo>
                    <a:pt x="386" y="563"/>
                  </a:lnTo>
                  <a:close/>
                  <a:moveTo>
                    <a:pt x="386" y="719"/>
                  </a:moveTo>
                  <a:lnTo>
                    <a:pt x="386" y="749"/>
                  </a:lnTo>
                  <a:lnTo>
                    <a:pt x="378" y="751"/>
                  </a:lnTo>
                  <a:lnTo>
                    <a:pt x="372" y="752"/>
                  </a:lnTo>
                  <a:lnTo>
                    <a:pt x="367" y="751"/>
                  </a:lnTo>
                  <a:lnTo>
                    <a:pt x="365" y="749"/>
                  </a:lnTo>
                  <a:lnTo>
                    <a:pt x="364" y="746"/>
                  </a:lnTo>
                  <a:lnTo>
                    <a:pt x="364" y="744"/>
                  </a:lnTo>
                  <a:lnTo>
                    <a:pt x="366" y="740"/>
                  </a:lnTo>
                  <a:lnTo>
                    <a:pt x="368" y="737"/>
                  </a:lnTo>
                  <a:lnTo>
                    <a:pt x="376" y="729"/>
                  </a:lnTo>
                  <a:lnTo>
                    <a:pt x="386" y="719"/>
                  </a:lnTo>
                  <a:close/>
                  <a:moveTo>
                    <a:pt x="386" y="776"/>
                  </a:moveTo>
                  <a:lnTo>
                    <a:pt x="386" y="812"/>
                  </a:lnTo>
                  <a:lnTo>
                    <a:pt x="373" y="818"/>
                  </a:lnTo>
                  <a:lnTo>
                    <a:pt x="361" y="820"/>
                  </a:lnTo>
                  <a:lnTo>
                    <a:pt x="357" y="820"/>
                  </a:lnTo>
                  <a:lnTo>
                    <a:pt x="353" y="820"/>
                  </a:lnTo>
                  <a:lnTo>
                    <a:pt x="351" y="819"/>
                  </a:lnTo>
                  <a:lnTo>
                    <a:pt x="348" y="818"/>
                  </a:lnTo>
                  <a:lnTo>
                    <a:pt x="348" y="814"/>
                  </a:lnTo>
                  <a:lnTo>
                    <a:pt x="349" y="811"/>
                  </a:lnTo>
                  <a:lnTo>
                    <a:pt x="352" y="806"/>
                  </a:lnTo>
                  <a:lnTo>
                    <a:pt x="357" y="801"/>
                  </a:lnTo>
                  <a:lnTo>
                    <a:pt x="368" y="789"/>
                  </a:lnTo>
                  <a:lnTo>
                    <a:pt x="386" y="776"/>
                  </a:lnTo>
                  <a:close/>
                  <a:moveTo>
                    <a:pt x="386" y="838"/>
                  </a:moveTo>
                  <a:lnTo>
                    <a:pt x="386" y="876"/>
                  </a:lnTo>
                  <a:lnTo>
                    <a:pt x="370" y="883"/>
                  </a:lnTo>
                  <a:lnTo>
                    <a:pt x="357" y="888"/>
                  </a:lnTo>
                  <a:lnTo>
                    <a:pt x="351" y="888"/>
                  </a:lnTo>
                  <a:lnTo>
                    <a:pt x="346" y="888"/>
                  </a:lnTo>
                  <a:lnTo>
                    <a:pt x="342" y="888"/>
                  </a:lnTo>
                  <a:lnTo>
                    <a:pt x="340" y="885"/>
                  </a:lnTo>
                  <a:lnTo>
                    <a:pt x="340" y="882"/>
                  </a:lnTo>
                  <a:lnTo>
                    <a:pt x="341" y="877"/>
                  </a:lnTo>
                  <a:lnTo>
                    <a:pt x="345" y="872"/>
                  </a:lnTo>
                  <a:lnTo>
                    <a:pt x="351" y="865"/>
                  </a:lnTo>
                  <a:lnTo>
                    <a:pt x="357" y="859"/>
                  </a:lnTo>
                  <a:lnTo>
                    <a:pt x="366" y="852"/>
                  </a:lnTo>
                  <a:lnTo>
                    <a:pt x="376" y="845"/>
                  </a:lnTo>
                  <a:lnTo>
                    <a:pt x="386" y="838"/>
                  </a:lnTo>
                  <a:close/>
                  <a:moveTo>
                    <a:pt x="386" y="904"/>
                  </a:moveTo>
                  <a:lnTo>
                    <a:pt x="386" y="942"/>
                  </a:lnTo>
                  <a:lnTo>
                    <a:pt x="370" y="950"/>
                  </a:lnTo>
                  <a:lnTo>
                    <a:pt x="355" y="954"/>
                  </a:lnTo>
                  <a:lnTo>
                    <a:pt x="349" y="956"/>
                  </a:lnTo>
                  <a:lnTo>
                    <a:pt x="345" y="956"/>
                  </a:lnTo>
                  <a:lnTo>
                    <a:pt x="341" y="954"/>
                  </a:lnTo>
                  <a:lnTo>
                    <a:pt x="339" y="952"/>
                  </a:lnTo>
                  <a:lnTo>
                    <a:pt x="339" y="948"/>
                  </a:lnTo>
                  <a:lnTo>
                    <a:pt x="340" y="945"/>
                  </a:lnTo>
                  <a:lnTo>
                    <a:pt x="344" y="939"/>
                  </a:lnTo>
                  <a:lnTo>
                    <a:pt x="348" y="933"/>
                  </a:lnTo>
                  <a:lnTo>
                    <a:pt x="355" y="926"/>
                  </a:lnTo>
                  <a:lnTo>
                    <a:pt x="364" y="920"/>
                  </a:lnTo>
                  <a:lnTo>
                    <a:pt x="372" y="913"/>
                  </a:lnTo>
                  <a:lnTo>
                    <a:pt x="383" y="906"/>
                  </a:lnTo>
                  <a:lnTo>
                    <a:pt x="386" y="904"/>
                  </a:lnTo>
                  <a:close/>
                  <a:moveTo>
                    <a:pt x="386" y="973"/>
                  </a:moveTo>
                  <a:lnTo>
                    <a:pt x="386" y="1011"/>
                  </a:lnTo>
                  <a:lnTo>
                    <a:pt x="372" y="1017"/>
                  </a:lnTo>
                  <a:lnTo>
                    <a:pt x="359" y="1021"/>
                  </a:lnTo>
                  <a:lnTo>
                    <a:pt x="354" y="1022"/>
                  </a:lnTo>
                  <a:lnTo>
                    <a:pt x="349" y="1022"/>
                  </a:lnTo>
                  <a:lnTo>
                    <a:pt x="347" y="1021"/>
                  </a:lnTo>
                  <a:lnTo>
                    <a:pt x="345" y="1018"/>
                  </a:lnTo>
                  <a:lnTo>
                    <a:pt x="345" y="1015"/>
                  </a:lnTo>
                  <a:lnTo>
                    <a:pt x="346" y="1010"/>
                  </a:lnTo>
                  <a:lnTo>
                    <a:pt x="348" y="1005"/>
                  </a:lnTo>
                  <a:lnTo>
                    <a:pt x="353" y="999"/>
                  </a:lnTo>
                  <a:lnTo>
                    <a:pt x="360" y="994"/>
                  </a:lnTo>
                  <a:lnTo>
                    <a:pt x="367" y="986"/>
                  </a:lnTo>
                  <a:lnTo>
                    <a:pt x="376" y="980"/>
                  </a:lnTo>
                  <a:lnTo>
                    <a:pt x="386" y="973"/>
                  </a:lnTo>
                  <a:close/>
                  <a:moveTo>
                    <a:pt x="386" y="1047"/>
                  </a:moveTo>
                  <a:lnTo>
                    <a:pt x="386" y="1083"/>
                  </a:lnTo>
                  <a:lnTo>
                    <a:pt x="376" y="1086"/>
                  </a:lnTo>
                  <a:lnTo>
                    <a:pt x="367" y="1087"/>
                  </a:lnTo>
                  <a:lnTo>
                    <a:pt x="364" y="1087"/>
                  </a:lnTo>
                  <a:lnTo>
                    <a:pt x="361" y="1087"/>
                  </a:lnTo>
                  <a:lnTo>
                    <a:pt x="359" y="1086"/>
                  </a:lnTo>
                  <a:lnTo>
                    <a:pt x="358" y="1085"/>
                  </a:lnTo>
                  <a:lnTo>
                    <a:pt x="357" y="1081"/>
                  </a:lnTo>
                  <a:lnTo>
                    <a:pt x="358" y="1078"/>
                  </a:lnTo>
                  <a:lnTo>
                    <a:pt x="359" y="1073"/>
                  </a:lnTo>
                  <a:lnTo>
                    <a:pt x="363" y="1068"/>
                  </a:lnTo>
                  <a:lnTo>
                    <a:pt x="372" y="1059"/>
                  </a:lnTo>
                  <a:lnTo>
                    <a:pt x="386" y="1047"/>
                  </a:lnTo>
                  <a:close/>
                  <a:moveTo>
                    <a:pt x="386" y="1129"/>
                  </a:moveTo>
                  <a:lnTo>
                    <a:pt x="386" y="1154"/>
                  </a:lnTo>
                  <a:lnTo>
                    <a:pt x="383" y="1153"/>
                  </a:lnTo>
                  <a:lnTo>
                    <a:pt x="380" y="1153"/>
                  </a:lnTo>
                  <a:lnTo>
                    <a:pt x="378" y="1152"/>
                  </a:lnTo>
                  <a:lnTo>
                    <a:pt x="377" y="1150"/>
                  </a:lnTo>
                  <a:lnTo>
                    <a:pt x="376" y="1147"/>
                  </a:lnTo>
                  <a:lnTo>
                    <a:pt x="377" y="1141"/>
                  </a:lnTo>
                  <a:lnTo>
                    <a:pt x="380" y="1136"/>
                  </a:lnTo>
                  <a:lnTo>
                    <a:pt x="386" y="1129"/>
                  </a:lnTo>
                  <a:close/>
                  <a:moveTo>
                    <a:pt x="386" y="1298"/>
                  </a:moveTo>
                  <a:lnTo>
                    <a:pt x="386" y="1332"/>
                  </a:lnTo>
                  <a:lnTo>
                    <a:pt x="382" y="1335"/>
                  </a:lnTo>
                  <a:lnTo>
                    <a:pt x="378" y="1338"/>
                  </a:lnTo>
                  <a:lnTo>
                    <a:pt x="370" y="1343"/>
                  </a:lnTo>
                  <a:lnTo>
                    <a:pt x="361" y="1346"/>
                  </a:lnTo>
                  <a:lnTo>
                    <a:pt x="354" y="1350"/>
                  </a:lnTo>
                  <a:lnTo>
                    <a:pt x="347" y="1352"/>
                  </a:lnTo>
                  <a:lnTo>
                    <a:pt x="341" y="1354"/>
                  </a:lnTo>
                  <a:lnTo>
                    <a:pt x="336" y="1354"/>
                  </a:lnTo>
                  <a:lnTo>
                    <a:pt x="332" y="1352"/>
                  </a:lnTo>
                  <a:lnTo>
                    <a:pt x="329" y="1350"/>
                  </a:lnTo>
                  <a:lnTo>
                    <a:pt x="328" y="1348"/>
                  </a:lnTo>
                  <a:lnTo>
                    <a:pt x="329" y="1343"/>
                  </a:lnTo>
                  <a:lnTo>
                    <a:pt x="332" y="1338"/>
                  </a:lnTo>
                  <a:lnTo>
                    <a:pt x="335" y="1333"/>
                  </a:lnTo>
                  <a:lnTo>
                    <a:pt x="340" y="1327"/>
                  </a:lnTo>
                  <a:lnTo>
                    <a:pt x="346" y="1323"/>
                  </a:lnTo>
                  <a:lnTo>
                    <a:pt x="353" y="1317"/>
                  </a:lnTo>
                  <a:lnTo>
                    <a:pt x="361" y="1311"/>
                  </a:lnTo>
                  <a:lnTo>
                    <a:pt x="374" y="1304"/>
                  </a:lnTo>
                  <a:lnTo>
                    <a:pt x="386" y="1298"/>
                  </a:lnTo>
                  <a:close/>
                  <a:moveTo>
                    <a:pt x="386" y="1388"/>
                  </a:moveTo>
                  <a:lnTo>
                    <a:pt x="386" y="1418"/>
                  </a:lnTo>
                  <a:lnTo>
                    <a:pt x="382" y="1418"/>
                  </a:lnTo>
                  <a:lnTo>
                    <a:pt x="378" y="1418"/>
                  </a:lnTo>
                  <a:lnTo>
                    <a:pt x="374" y="1417"/>
                  </a:lnTo>
                  <a:lnTo>
                    <a:pt x="373" y="1414"/>
                  </a:lnTo>
                  <a:lnTo>
                    <a:pt x="372" y="1412"/>
                  </a:lnTo>
                  <a:lnTo>
                    <a:pt x="372" y="1409"/>
                  </a:lnTo>
                  <a:lnTo>
                    <a:pt x="373" y="1407"/>
                  </a:lnTo>
                  <a:lnTo>
                    <a:pt x="374" y="1403"/>
                  </a:lnTo>
                  <a:lnTo>
                    <a:pt x="379" y="1396"/>
                  </a:lnTo>
                  <a:lnTo>
                    <a:pt x="386" y="1388"/>
                  </a:lnTo>
                  <a:close/>
                  <a:moveTo>
                    <a:pt x="386" y="1490"/>
                  </a:moveTo>
                  <a:lnTo>
                    <a:pt x="386" y="1520"/>
                  </a:lnTo>
                  <a:lnTo>
                    <a:pt x="380" y="1525"/>
                  </a:lnTo>
                  <a:lnTo>
                    <a:pt x="373" y="1529"/>
                  </a:lnTo>
                  <a:lnTo>
                    <a:pt x="366" y="1534"/>
                  </a:lnTo>
                  <a:lnTo>
                    <a:pt x="359" y="1538"/>
                  </a:lnTo>
                  <a:lnTo>
                    <a:pt x="353" y="1540"/>
                  </a:lnTo>
                  <a:lnTo>
                    <a:pt x="347" y="1542"/>
                  </a:lnTo>
                  <a:lnTo>
                    <a:pt x="341" y="1544"/>
                  </a:lnTo>
                  <a:lnTo>
                    <a:pt x="336" y="1544"/>
                  </a:lnTo>
                  <a:lnTo>
                    <a:pt x="333" y="1542"/>
                  </a:lnTo>
                  <a:lnTo>
                    <a:pt x="330" y="1540"/>
                  </a:lnTo>
                  <a:lnTo>
                    <a:pt x="330" y="1537"/>
                  </a:lnTo>
                  <a:lnTo>
                    <a:pt x="330" y="1533"/>
                  </a:lnTo>
                  <a:lnTo>
                    <a:pt x="332" y="1529"/>
                  </a:lnTo>
                  <a:lnTo>
                    <a:pt x="335" y="1525"/>
                  </a:lnTo>
                  <a:lnTo>
                    <a:pt x="340" y="1519"/>
                  </a:lnTo>
                  <a:lnTo>
                    <a:pt x="345" y="1514"/>
                  </a:lnTo>
                  <a:lnTo>
                    <a:pt x="351" y="1509"/>
                  </a:lnTo>
                  <a:lnTo>
                    <a:pt x="358" y="1503"/>
                  </a:lnTo>
                  <a:lnTo>
                    <a:pt x="365" y="1498"/>
                  </a:lnTo>
                  <a:lnTo>
                    <a:pt x="372" y="1495"/>
                  </a:lnTo>
                  <a:lnTo>
                    <a:pt x="379" y="1493"/>
                  </a:lnTo>
                  <a:lnTo>
                    <a:pt x="386" y="1490"/>
                  </a:lnTo>
                  <a:close/>
                  <a:moveTo>
                    <a:pt x="386" y="1699"/>
                  </a:moveTo>
                  <a:lnTo>
                    <a:pt x="386" y="1725"/>
                  </a:lnTo>
                  <a:lnTo>
                    <a:pt x="383" y="1725"/>
                  </a:lnTo>
                  <a:lnTo>
                    <a:pt x="380" y="1724"/>
                  </a:lnTo>
                  <a:lnTo>
                    <a:pt x="378" y="1723"/>
                  </a:lnTo>
                  <a:lnTo>
                    <a:pt x="377" y="1722"/>
                  </a:lnTo>
                  <a:lnTo>
                    <a:pt x="376" y="1717"/>
                  </a:lnTo>
                  <a:lnTo>
                    <a:pt x="377" y="1712"/>
                  </a:lnTo>
                  <a:lnTo>
                    <a:pt x="380" y="1706"/>
                  </a:lnTo>
                  <a:lnTo>
                    <a:pt x="386" y="1699"/>
                  </a:lnTo>
                  <a:close/>
                  <a:moveTo>
                    <a:pt x="386" y="1817"/>
                  </a:moveTo>
                  <a:lnTo>
                    <a:pt x="386" y="1839"/>
                  </a:lnTo>
                  <a:lnTo>
                    <a:pt x="382" y="1838"/>
                  </a:lnTo>
                  <a:lnTo>
                    <a:pt x="379" y="1836"/>
                  </a:lnTo>
                  <a:lnTo>
                    <a:pt x="378" y="1832"/>
                  </a:lnTo>
                  <a:lnTo>
                    <a:pt x="379" y="1828"/>
                  </a:lnTo>
                  <a:lnTo>
                    <a:pt x="382" y="1822"/>
                  </a:lnTo>
                  <a:lnTo>
                    <a:pt x="386" y="1817"/>
                  </a:lnTo>
                  <a:close/>
                  <a:moveTo>
                    <a:pt x="386" y="2070"/>
                  </a:moveTo>
                  <a:lnTo>
                    <a:pt x="386" y="2095"/>
                  </a:lnTo>
                  <a:lnTo>
                    <a:pt x="382" y="2096"/>
                  </a:lnTo>
                  <a:lnTo>
                    <a:pt x="378" y="2096"/>
                  </a:lnTo>
                  <a:lnTo>
                    <a:pt x="376" y="2095"/>
                  </a:lnTo>
                  <a:lnTo>
                    <a:pt x="373" y="2093"/>
                  </a:lnTo>
                  <a:lnTo>
                    <a:pt x="373" y="2090"/>
                  </a:lnTo>
                  <a:lnTo>
                    <a:pt x="373" y="2088"/>
                  </a:lnTo>
                  <a:lnTo>
                    <a:pt x="373" y="2085"/>
                  </a:lnTo>
                  <a:lnTo>
                    <a:pt x="374" y="2082"/>
                  </a:lnTo>
                  <a:lnTo>
                    <a:pt x="379" y="2076"/>
                  </a:lnTo>
                  <a:lnTo>
                    <a:pt x="386" y="2070"/>
                  </a:lnTo>
                  <a:close/>
                  <a:moveTo>
                    <a:pt x="125" y="144"/>
                  </a:moveTo>
                  <a:lnTo>
                    <a:pt x="90" y="164"/>
                  </a:lnTo>
                  <a:lnTo>
                    <a:pt x="62" y="183"/>
                  </a:lnTo>
                  <a:lnTo>
                    <a:pt x="51" y="190"/>
                  </a:lnTo>
                  <a:lnTo>
                    <a:pt x="44" y="197"/>
                  </a:lnTo>
                  <a:lnTo>
                    <a:pt x="41" y="202"/>
                  </a:lnTo>
                  <a:lnTo>
                    <a:pt x="39" y="205"/>
                  </a:lnTo>
                  <a:lnTo>
                    <a:pt x="42" y="206"/>
                  </a:lnTo>
                  <a:lnTo>
                    <a:pt x="49" y="203"/>
                  </a:lnTo>
                  <a:lnTo>
                    <a:pt x="58" y="201"/>
                  </a:lnTo>
                  <a:lnTo>
                    <a:pt x="70" y="195"/>
                  </a:lnTo>
                  <a:lnTo>
                    <a:pt x="100" y="181"/>
                  </a:lnTo>
                  <a:lnTo>
                    <a:pt x="136" y="162"/>
                  </a:lnTo>
                  <a:lnTo>
                    <a:pt x="171" y="140"/>
                  </a:lnTo>
                  <a:lnTo>
                    <a:pt x="200" y="123"/>
                  </a:lnTo>
                  <a:lnTo>
                    <a:pt x="209" y="116"/>
                  </a:lnTo>
                  <a:lnTo>
                    <a:pt x="218" y="110"/>
                  </a:lnTo>
                  <a:lnTo>
                    <a:pt x="221" y="105"/>
                  </a:lnTo>
                  <a:lnTo>
                    <a:pt x="222" y="102"/>
                  </a:lnTo>
                  <a:lnTo>
                    <a:pt x="219" y="101"/>
                  </a:lnTo>
                  <a:lnTo>
                    <a:pt x="213" y="102"/>
                  </a:lnTo>
                  <a:lnTo>
                    <a:pt x="203" y="106"/>
                  </a:lnTo>
                  <a:lnTo>
                    <a:pt x="191" y="111"/>
                  </a:lnTo>
                  <a:lnTo>
                    <a:pt x="161" y="125"/>
                  </a:lnTo>
                  <a:lnTo>
                    <a:pt x="125" y="144"/>
                  </a:lnTo>
                  <a:close/>
                  <a:moveTo>
                    <a:pt x="246" y="95"/>
                  </a:moveTo>
                  <a:lnTo>
                    <a:pt x="210" y="116"/>
                  </a:lnTo>
                  <a:lnTo>
                    <a:pt x="183" y="135"/>
                  </a:lnTo>
                  <a:lnTo>
                    <a:pt x="172" y="142"/>
                  </a:lnTo>
                  <a:lnTo>
                    <a:pt x="165" y="149"/>
                  </a:lnTo>
                  <a:lnTo>
                    <a:pt x="161" y="154"/>
                  </a:lnTo>
                  <a:lnTo>
                    <a:pt x="159" y="156"/>
                  </a:lnTo>
                  <a:lnTo>
                    <a:pt x="163" y="157"/>
                  </a:lnTo>
                  <a:lnTo>
                    <a:pt x="169" y="156"/>
                  </a:lnTo>
                  <a:lnTo>
                    <a:pt x="178" y="152"/>
                  </a:lnTo>
                  <a:lnTo>
                    <a:pt x="191" y="148"/>
                  </a:lnTo>
                  <a:lnTo>
                    <a:pt x="221" y="133"/>
                  </a:lnTo>
                  <a:lnTo>
                    <a:pt x="258" y="114"/>
                  </a:lnTo>
                  <a:lnTo>
                    <a:pt x="294" y="93"/>
                  </a:lnTo>
                  <a:lnTo>
                    <a:pt x="322" y="75"/>
                  </a:lnTo>
                  <a:lnTo>
                    <a:pt x="333" y="68"/>
                  </a:lnTo>
                  <a:lnTo>
                    <a:pt x="340" y="62"/>
                  </a:lnTo>
                  <a:lnTo>
                    <a:pt x="345" y="57"/>
                  </a:lnTo>
                  <a:lnTo>
                    <a:pt x="346" y="54"/>
                  </a:lnTo>
                  <a:lnTo>
                    <a:pt x="342" y="54"/>
                  </a:lnTo>
                  <a:lnTo>
                    <a:pt x="336" y="55"/>
                  </a:lnTo>
                  <a:lnTo>
                    <a:pt x="327" y="57"/>
                  </a:lnTo>
                  <a:lnTo>
                    <a:pt x="314" y="62"/>
                  </a:lnTo>
                  <a:lnTo>
                    <a:pt x="283" y="76"/>
                  </a:lnTo>
                  <a:lnTo>
                    <a:pt x="246" y="95"/>
                  </a:lnTo>
                  <a:close/>
                  <a:moveTo>
                    <a:pt x="131" y="181"/>
                  </a:moveTo>
                  <a:lnTo>
                    <a:pt x="96" y="201"/>
                  </a:lnTo>
                  <a:lnTo>
                    <a:pt x="70" y="219"/>
                  </a:lnTo>
                  <a:lnTo>
                    <a:pt x="60" y="226"/>
                  </a:lnTo>
                  <a:lnTo>
                    <a:pt x="52" y="233"/>
                  </a:lnTo>
                  <a:lnTo>
                    <a:pt x="49" y="238"/>
                  </a:lnTo>
                  <a:lnTo>
                    <a:pt x="48" y="240"/>
                  </a:lnTo>
                  <a:lnTo>
                    <a:pt x="51" y="241"/>
                  </a:lnTo>
                  <a:lnTo>
                    <a:pt x="57" y="240"/>
                  </a:lnTo>
                  <a:lnTo>
                    <a:pt x="67" y="237"/>
                  </a:lnTo>
                  <a:lnTo>
                    <a:pt x="77" y="232"/>
                  </a:lnTo>
                  <a:lnTo>
                    <a:pt x="107" y="218"/>
                  </a:lnTo>
                  <a:lnTo>
                    <a:pt x="142" y="199"/>
                  </a:lnTo>
                  <a:lnTo>
                    <a:pt x="176" y="178"/>
                  </a:lnTo>
                  <a:lnTo>
                    <a:pt x="203" y="162"/>
                  </a:lnTo>
                  <a:lnTo>
                    <a:pt x="213" y="154"/>
                  </a:lnTo>
                  <a:lnTo>
                    <a:pt x="220" y="148"/>
                  </a:lnTo>
                  <a:lnTo>
                    <a:pt x="225" y="143"/>
                  </a:lnTo>
                  <a:lnTo>
                    <a:pt x="225" y="140"/>
                  </a:lnTo>
                  <a:lnTo>
                    <a:pt x="222" y="139"/>
                  </a:lnTo>
                  <a:lnTo>
                    <a:pt x="216" y="140"/>
                  </a:lnTo>
                  <a:lnTo>
                    <a:pt x="207" y="144"/>
                  </a:lnTo>
                  <a:lnTo>
                    <a:pt x="195" y="149"/>
                  </a:lnTo>
                  <a:lnTo>
                    <a:pt x="165" y="162"/>
                  </a:lnTo>
                  <a:lnTo>
                    <a:pt x="131" y="181"/>
                  </a:lnTo>
                  <a:close/>
                  <a:moveTo>
                    <a:pt x="253" y="133"/>
                  </a:moveTo>
                  <a:lnTo>
                    <a:pt x="219" y="154"/>
                  </a:lnTo>
                  <a:lnTo>
                    <a:pt x="191" y="171"/>
                  </a:lnTo>
                  <a:lnTo>
                    <a:pt x="181" y="180"/>
                  </a:lnTo>
                  <a:lnTo>
                    <a:pt x="174" y="186"/>
                  </a:lnTo>
                  <a:lnTo>
                    <a:pt x="170" y="190"/>
                  </a:lnTo>
                  <a:lnTo>
                    <a:pt x="169" y="193"/>
                  </a:lnTo>
                  <a:lnTo>
                    <a:pt x="172" y="194"/>
                  </a:lnTo>
                  <a:lnTo>
                    <a:pt x="178" y="193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29" y="171"/>
                  </a:lnTo>
                  <a:lnTo>
                    <a:pt x="265" y="154"/>
                  </a:lnTo>
                  <a:lnTo>
                    <a:pt x="300" y="133"/>
                  </a:lnTo>
                  <a:lnTo>
                    <a:pt x="327" y="116"/>
                  </a:lnTo>
                  <a:lnTo>
                    <a:pt x="338" y="107"/>
                  </a:lnTo>
                  <a:lnTo>
                    <a:pt x="345" y="101"/>
                  </a:lnTo>
                  <a:lnTo>
                    <a:pt x="348" y="97"/>
                  </a:lnTo>
                  <a:lnTo>
                    <a:pt x="349" y="94"/>
                  </a:lnTo>
                  <a:lnTo>
                    <a:pt x="346" y="93"/>
                  </a:lnTo>
                  <a:lnTo>
                    <a:pt x="340" y="94"/>
                  </a:lnTo>
                  <a:lnTo>
                    <a:pt x="330" y="97"/>
                  </a:lnTo>
                  <a:lnTo>
                    <a:pt x="319" y="101"/>
                  </a:lnTo>
                  <a:lnTo>
                    <a:pt x="289" y="116"/>
                  </a:lnTo>
                  <a:lnTo>
                    <a:pt x="253" y="133"/>
                  </a:lnTo>
                  <a:close/>
                  <a:moveTo>
                    <a:pt x="145" y="217"/>
                  </a:moveTo>
                  <a:lnTo>
                    <a:pt x="113" y="237"/>
                  </a:lnTo>
                  <a:lnTo>
                    <a:pt x="87" y="253"/>
                  </a:lnTo>
                  <a:lnTo>
                    <a:pt x="77" y="262"/>
                  </a:lnTo>
                  <a:lnTo>
                    <a:pt x="70" y="268"/>
                  </a:lnTo>
                  <a:lnTo>
                    <a:pt x="67" y="272"/>
                  </a:lnTo>
                  <a:lnTo>
                    <a:pt x="66" y="276"/>
                  </a:lnTo>
                  <a:lnTo>
                    <a:pt x="69" y="276"/>
                  </a:lnTo>
                  <a:lnTo>
                    <a:pt x="75" y="275"/>
                  </a:lnTo>
                  <a:lnTo>
                    <a:pt x="85" y="272"/>
                  </a:lnTo>
                  <a:lnTo>
                    <a:pt x="95" y="268"/>
                  </a:lnTo>
                  <a:lnTo>
                    <a:pt x="124" y="255"/>
                  </a:lnTo>
                  <a:lnTo>
                    <a:pt x="158" y="237"/>
                  </a:lnTo>
                  <a:lnTo>
                    <a:pt x="190" y="217"/>
                  </a:lnTo>
                  <a:lnTo>
                    <a:pt x="216" y="199"/>
                  </a:lnTo>
                  <a:lnTo>
                    <a:pt x="226" y="192"/>
                  </a:lnTo>
                  <a:lnTo>
                    <a:pt x="233" y="186"/>
                  </a:lnTo>
                  <a:lnTo>
                    <a:pt x="237" y="181"/>
                  </a:lnTo>
                  <a:lnTo>
                    <a:pt x="238" y="178"/>
                  </a:lnTo>
                  <a:lnTo>
                    <a:pt x="234" y="177"/>
                  </a:lnTo>
                  <a:lnTo>
                    <a:pt x="228" y="178"/>
                  </a:lnTo>
                  <a:lnTo>
                    <a:pt x="219" y="181"/>
                  </a:lnTo>
                  <a:lnTo>
                    <a:pt x="208" y="186"/>
                  </a:lnTo>
                  <a:lnTo>
                    <a:pt x="180" y="199"/>
                  </a:lnTo>
                  <a:lnTo>
                    <a:pt x="145" y="217"/>
                  </a:lnTo>
                  <a:close/>
                  <a:moveTo>
                    <a:pt x="269" y="171"/>
                  </a:moveTo>
                  <a:lnTo>
                    <a:pt x="235" y="190"/>
                  </a:lnTo>
                  <a:lnTo>
                    <a:pt x="209" y="208"/>
                  </a:lnTo>
                  <a:lnTo>
                    <a:pt x="200" y="215"/>
                  </a:lnTo>
                  <a:lnTo>
                    <a:pt x="193" y="222"/>
                  </a:lnTo>
                  <a:lnTo>
                    <a:pt x="189" y="227"/>
                  </a:lnTo>
                  <a:lnTo>
                    <a:pt x="188" y="230"/>
                  </a:lnTo>
                  <a:lnTo>
                    <a:pt x="191" y="231"/>
                  </a:lnTo>
                  <a:lnTo>
                    <a:pt x="197" y="230"/>
                  </a:lnTo>
                  <a:lnTo>
                    <a:pt x="207" y="227"/>
                  </a:lnTo>
                  <a:lnTo>
                    <a:pt x="218" y="222"/>
                  </a:lnTo>
                  <a:lnTo>
                    <a:pt x="247" y="209"/>
                  </a:lnTo>
                  <a:lnTo>
                    <a:pt x="282" y="192"/>
                  </a:lnTo>
                  <a:lnTo>
                    <a:pt x="315" y="173"/>
                  </a:lnTo>
                  <a:lnTo>
                    <a:pt x="341" y="155"/>
                  </a:lnTo>
                  <a:lnTo>
                    <a:pt x="351" y="148"/>
                  </a:lnTo>
                  <a:lnTo>
                    <a:pt x="358" y="142"/>
                  </a:lnTo>
                  <a:lnTo>
                    <a:pt x="361" y="137"/>
                  </a:lnTo>
                  <a:lnTo>
                    <a:pt x="363" y="133"/>
                  </a:lnTo>
                  <a:lnTo>
                    <a:pt x="359" y="132"/>
                  </a:lnTo>
                  <a:lnTo>
                    <a:pt x="353" y="133"/>
                  </a:lnTo>
                  <a:lnTo>
                    <a:pt x="344" y="136"/>
                  </a:lnTo>
                  <a:lnTo>
                    <a:pt x="332" y="140"/>
                  </a:lnTo>
                  <a:lnTo>
                    <a:pt x="303" y="154"/>
                  </a:lnTo>
                  <a:lnTo>
                    <a:pt x="269" y="171"/>
                  </a:lnTo>
                  <a:close/>
                  <a:moveTo>
                    <a:pt x="169" y="252"/>
                  </a:moveTo>
                  <a:lnTo>
                    <a:pt x="138" y="271"/>
                  </a:lnTo>
                  <a:lnTo>
                    <a:pt x="113" y="289"/>
                  </a:lnTo>
                  <a:lnTo>
                    <a:pt x="104" y="296"/>
                  </a:lnTo>
                  <a:lnTo>
                    <a:pt x="98" y="302"/>
                  </a:lnTo>
                  <a:lnTo>
                    <a:pt x="93" y="307"/>
                  </a:lnTo>
                  <a:lnTo>
                    <a:pt x="93" y="310"/>
                  </a:lnTo>
                  <a:lnTo>
                    <a:pt x="96" y="312"/>
                  </a:lnTo>
                  <a:lnTo>
                    <a:pt x="102" y="310"/>
                  </a:lnTo>
                  <a:lnTo>
                    <a:pt x="111" y="308"/>
                  </a:lnTo>
                  <a:lnTo>
                    <a:pt x="121" y="303"/>
                  </a:lnTo>
                  <a:lnTo>
                    <a:pt x="150" y="290"/>
                  </a:lnTo>
                  <a:lnTo>
                    <a:pt x="182" y="272"/>
                  </a:lnTo>
                  <a:lnTo>
                    <a:pt x="214" y="253"/>
                  </a:lnTo>
                  <a:lnTo>
                    <a:pt x="239" y="237"/>
                  </a:lnTo>
                  <a:lnTo>
                    <a:pt x="248" y="230"/>
                  </a:lnTo>
                  <a:lnTo>
                    <a:pt x="254" y="224"/>
                  </a:lnTo>
                  <a:lnTo>
                    <a:pt x="258" y="219"/>
                  </a:lnTo>
                  <a:lnTo>
                    <a:pt x="259" y="215"/>
                  </a:lnTo>
                  <a:lnTo>
                    <a:pt x="256" y="214"/>
                  </a:lnTo>
                  <a:lnTo>
                    <a:pt x="250" y="215"/>
                  </a:lnTo>
                  <a:lnTo>
                    <a:pt x="241" y="218"/>
                  </a:lnTo>
                  <a:lnTo>
                    <a:pt x="229" y="222"/>
                  </a:lnTo>
                  <a:lnTo>
                    <a:pt x="202" y="234"/>
                  </a:lnTo>
                  <a:lnTo>
                    <a:pt x="169" y="252"/>
                  </a:lnTo>
                  <a:close/>
                  <a:moveTo>
                    <a:pt x="80" y="331"/>
                  </a:moveTo>
                  <a:lnTo>
                    <a:pt x="49" y="350"/>
                  </a:lnTo>
                  <a:lnTo>
                    <a:pt x="25" y="366"/>
                  </a:lnTo>
                  <a:lnTo>
                    <a:pt x="17" y="373"/>
                  </a:lnTo>
                  <a:lnTo>
                    <a:pt x="11" y="379"/>
                  </a:lnTo>
                  <a:lnTo>
                    <a:pt x="7" y="384"/>
                  </a:lnTo>
                  <a:lnTo>
                    <a:pt x="6" y="388"/>
                  </a:lnTo>
                  <a:lnTo>
                    <a:pt x="10" y="389"/>
                  </a:lnTo>
                  <a:lnTo>
                    <a:pt x="16" y="388"/>
                  </a:lnTo>
                  <a:lnTo>
                    <a:pt x="24" y="385"/>
                  </a:lnTo>
                  <a:lnTo>
                    <a:pt x="35" y="382"/>
                  </a:lnTo>
                  <a:lnTo>
                    <a:pt x="61" y="369"/>
                  </a:lnTo>
                  <a:lnTo>
                    <a:pt x="92" y="352"/>
                  </a:lnTo>
                  <a:lnTo>
                    <a:pt x="123" y="333"/>
                  </a:lnTo>
                  <a:lnTo>
                    <a:pt x="146" y="316"/>
                  </a:lnTo>
                  <a:lnTo>
                    <a:pt x="155" y="309"/>
                  </a:lnTo>
                  <a:lnTo>
                    <a:pt x="162" y="303"/>
                  </a:lnTo>
                  <a:lnTo>
                    <a:pt x="164" y="298"/>
                  </a:lnTo>
                  <a:lnTo>
                    <a:pt x="165" y="295"/>
                  </a:lnTo>
                  <a:lnTo>
                    <a:pt x="162" y="294"/>
                  </a:lnTo>
                  <a:lnTo>
                    <a:pt x="156" y="295"/>
                  </a:lnTo>
                  <a:lnTo>
                    <a:pt x="147" y="297"/>
                  </a:lnTo>
                  <a:lnTo>
                    <a:pt x="137" y="301"/>
                  </a:lnTo>
                  <a:lnTo>
                    <a:pt x="111" y="314"/>
                  </a:lnTo>
                  <a:lnTo>
                    <a:pt x="80" y="331"/>
                  </a:lnTo>
                  <a:close/>
                  <a:moveTo>
                    <a:pt x="294" y="208"/>
                  </a:moveTo>
                  <a:lnTo>
                    <a:pt x="262" y="227"/>
                  </a:lnTo>
                  <a:lnTo>
                    <a:pt x="237" y="245"/>
                  </a:lnTo>
                  <a:lnTo>
                    <a:pt x="227" y="252"/>
                  </a:lnTo>
                  <a:lnTo>
                    <a:pt x="220" y="258"/>
                  </a:lnTo>
                  <a:lnTo>
                    <a:pt x="216" y="263"/>
                  </a:lnTo>
                  <a:lnTo>
                    <a:pt x="216" y="266"/>
                  </a:lnTo>
                  <a:lnTo>
                    <a:pt x="219" y="268"/>
                  </a:lnTo>
                  <a:lnTo>
                    <a:pt x="226" y="266"/>
                  </a:lnTo>
                  <a:lnTo>
                    <a:pt x="234" y="264"/>
                  </a:lnTo>
                  <a:lnTo>
                    <a:pt x="246" y="260"/>
                  </a:lnTo>
                  <a:lnTo>
                    <a:pt x="273" y="247"/>
                  </a:lnTo>
                  <a:lnTo>
                    <a:pt x="307" y="230"/>
                  </a:lnTo>
                  <a:lnTo>
                    <a:pt x="339" y="211"/>
                  </a:lnTo>
                  <a:lnTo>
                    <a:pt x="365" y="194"/>
                  </a:lnTo>
                  <a:lnTo>
                    <a:pt x="374" y="187"/>
                  </a:lnTo>
                  <a:lnTo>
                    <a:pt x="380" y="181"/>
                  </a:lnTo>
                  <a:lnTo>
                    <a:pt x="384" y="176"/>
                  </a:lnTo>
                  <a:lnTo>
                    <a:pt x="385" y="173"/>
                  </a:lnTo>
                  <a:lnTo>
                    <a:pt x="382" y="171"/>
                  </a:lnTo>
                  <a:lnTo>
                    <a:pt x="376" y="173"/>
                  </a:lnTo>
                  <a:lnTo>
                    <a:pt x="366" y="175"/>
                  </a:lnTo>
                  <a:lnTo>
                    <a:pt x="355" y="178"/>
                  </a:lnTo>
                  <a:lnTo>
                    <a:pt x="327" y="190"/>
                  </a:lnTo>
                  <a:lnTo>
                    <a:pt x="294" y="208"/>
                  </a:lnTo>
                  <a:close/>
                  <a:moveTo>
                    <a:pt x="202" y="288"/>
                  </a:moveTo>
                  <a:lnTo>
                    <a:pt x="171" y="307"/>
                  </a:lnTo>
                  <a:lnTo>
                    <a:pt x="147" y="323"/>
                  </a:lnTo>
                  <a:lnTo>
                    <a:pt x="139" y="331"/>
                  </a:lnTo>
                  <a:lnTo>
                    <a:pt x="133" y="337"/>
                  </a:lnTo>
                  <a:lnTo>
                    <a:pt x="130" y="341"/>
                  </a:lnTo>
                  <a:lnTo>
                    <a:pt x="128" y="345"/>
                  </a:lnTo>
                  <a:lnTo>
                    <a:pt x="132" y="346"/>
                  </a:lnTo>
                  <a:lnTo>
                    <a:pt x="138" y="345"/>
                  </a:lnTo>
                  <a:lnTo>
                    <a:pt x="146" y="342"/>
                  </a:lnTo>
                  <a:lnTo>
                    <a:pt x="157" y="339"/>
                  </a:lnTo>
                  <a:lnTo>
                    <a:pt x="184" y="326"/>
                  </a:lnTo>
                  <a:lnTo>
                    <a:pt x="216" y="309"/>
                  </a:lnTo>
                  <a:lnTo>
                    <a:pt x="247" y="290"/>
                  </a:lnTo>
                  <a:lnTo>
                    <a:pt x="271" y="274"/>
                  </a:lnTo>
                  <a:lnTo>
                    <a:pt x="279" y="266"/>
                  </a:lnTo>
                  <a:lnTo>
                    <a:pt x="286" y="260"/>
                  </a:lnTo>
                  <a:lnTo>
                    <a:pt x="290" y="256"/>
                  </a:lnTo>
                  <a:lnTo>
                    <a:pt x="290" y="253"/>
                  </a:lnTo>
                  <a:lnTo>
                    <a:pt x="286" y="252"/>
                  </a:lnTo>
                  <a:lnTo>
                    <a:pt x="281" y="252"/>
                  </a:lnTo>
                  <a:lnTo>
                    <a:pt x="272" y="255"/>
                  </a:lnTo>
                  <a:lnTo>
                    <a:pt x="262" y="258"/>
                  </a:lnTo>
                  <a:lnTo>
                    <a:pt x="234" y="271"/>
                  </a:lnTo>
                  <a:lnTo>
                    <a:pt x="202" y="288"/>
                  </a:lnTo>
                  <a:close/>
                  <a:moveTo>
                    <a:pt x="120" y="365"/>
                  </a:moveTo>
                  <a:lnTo>
                    <a:pt x="92" y="383"/>
                  </a:lnTo>
                  <a:lnTo>
                    <a:pt x="68" y="399"/>
                  </a:lnTo>
                  <a:lnTo>
                    <a:pt x="60" y="407"/>
                  </a:lnTo>
                  <a:lnTo>
                    <a:pt x="54" y="413"/>
                  </a:lnTo>
                  <a:lnTo>
                    <a:pt x="51" y="417"/>
                  </a:lnTo>
                  <a:lnTo>
                    <a:pt x="51" y="421"/>
                  </a:lnTo>
                  <a:lnTo>
                    <a:pt x="54" y="422"/>
                  </a:lnTo>
                  <a:lnTo>
                    <a:pt x="60" y="421"/>
                  </a:lnTo>
                  <a:lnTo>
                    <a:pt x="68" y="418"/>
                  </a:lnTo>
                  <a:lnTo>
                    <a:pt x="77" y="415"/>
                  </a:lnTo>
                  <a:lnTo>
                    <a:pt x="104" y="403"/>
                  </a:lnTo>
                  <a:lnTo>
                    <a:pt x="134" y="386"/>
                  </a:lnTo>
                  <a:lnTo>
                    <a:pt x="163" y="369"/>
                  </a:lnTo>
                  <a:lnTo>
                    <a:pt x="187" y="352"/>
                  </a:lnTo>
                  <a:lnTo>
                    <a:pt x="195" y="345"/>
                  </a:lnTo>
                  <a:lnTo>
                    <a:pt x="201" y="339"/>
                  </a:lnTo>
                  <a:lnTo>
                    <a:pt x="205" y="334"/>
                  </a:lnTo>
                  <a:lnTo>
                    <a:pt x="205" y="332"/>
                  </a:lnTo>
                  <a:lnTo>
                    <a:pt x="201" y="329"/>
                  </a:lnTo>
                  <a:lnTo>
                    <a:pt x="195" y="331"/>
                  </a:lnTo>
                  <a:lnTo>
                    <a:pt x="188" y="333"/>
                  </a:lnTo>
                  <a:lnTo>
                    <a:pt x="177" y="337"/>
                  </a:lnTo>
                  <a:lnTo>
                    <a:pt x="151" y="348"/>
                  </a:lnTo>
                  <a:lnTo>
                    <a:pt x="120" y="365"/>
                  </a:lnTo>
                  <a:close/>
                  <a:moveTo>
                    <a:pt x="245" y="323"/>
                  </a:moveTo>
                  <a:lnTo>
                    <a:pt x="215" y="342"/>
                  </a:lnTo>
                  <a:lnTo>
                    <a:pt x="193" y="359"/>
                  </a:lnTo>
                  <a:lnTo>
                    <a:pt x="184" y="366"/>
                  </a:lnTo>
                  <a:lnTo>
                    <a:pt x="178" y="372"/>
                  </a:lnTo>
                  <a:lnTo>
                    <a:pt x="175" y="377"/>
                  </a:lnTo>
                  <a:lnTo>
                    <a:pt x="175" y="379"/>
                  </a:lnTo>
                  <a:lnTo>
                    <a:pt x="177" y="382"/>
                  </a:lnTo>
                  <a:lnTo>
                    <a:pt x="183" y="380"/>
                  </a:lnTo>
                  <a:lnTo>
                    <a:pt x="191" y="378"/>
                  </a:lnTo>
                  <a:lnTo>
                    <a:pt x="202" y="375"/>
                  </a:lnTo>
                  <a:lnTo>
                    <a:pt x="228" y="363"/>
                  </a:lnTo>
                  <a:lnTo>
                    <a:pt x="259" y="347"/>
                  </a:lnTo>
                  <a:lnTo>
                    <a:pt x="289" y="328"/>
                  </a:lnTo>
                  <a:lnTo>
                    <a:pt x="313" y="312"/>
                  </a:lnTo>
                  <a:lnTo>
                    <a:pt x="321" y="304"/>
                  </a:lnTo>
                  <a:lnTo>
                    <a:pt x="327" y="298"/>
                  </a:lnTo>
                  <a:lnTo>
                    <a:pt x="330" y="294"/>
                  </a:lnTo>
                  <a:lnTo>
                    <a:pt x="330" y="291"/>
                  </a:lnTo>
                  <a:lnTo>
                    <a:pt x="328" y="290"/>
                  </a:lnTo>
                  <a:lnTo>
                    <a:pt x="322" y="290"/>
                  </a:lnTo>
                  <a:lnTo>
                    <a:pt x="314" y="293"/>
                  </a:lnTo>
                  <a:lnTo>
                    <a:pt x="303" y="296"/>
                  </a:lnTo>
                  <a:lnTo>
                    <a:pt x="276" y="307"/>
                  </a:lnTo>
                  <a:lnTo>
                    <a:pt x="245" y="323"/>
                  </a:lnTo>
                  <a:close/>
                  <a:moveTo>
                    <a:pt x="171" y="399"/>
                  </a:moveTo>
                  <a:lnTo>
                    <a:pt x="143" y="417"/>
                  </a:lnTo>
                  <a:lnTo>
                    <a:pt x="121" y="434"/>
                  </a:lnTo>
                  <a:lnTo>
                    <a:pt x="113" y="441"/>
                  </a:lnTo>
                  <a:lnTo>
                    <a:pt x="107" y="447"/>
                  </a:lnTo>
                  <a:lnTo>
                    <a:pt x="105" y="451"/>
                  </a:lnTo>
                  <a:lnTo>
                    <a:pt x="105" y="454"/>
                  </a:lnTo>
                  <a:lnTo>
                    <a:pt x="107" y="455"/>
                  </a:lnTo>
                  <a:lnTo>
                    <a:pt x="113" y="455"/>
                  </a:lnTo>
                  <a:lnTo>
                    <a:pt x="121" y="453"/>
                  </a:lnTo>
                  <a:lnTo>
                    <a:pt x="131" y="449"/>
                  </a:lnTo>
                  <a:lnTo>
                    <a:pt x="156" y="439"/>
                  </a:lnTo>
                  <a:lnTo>
                    <a:pt x="186" y="422"/>
                  </a:lnTo>
                  <a:lnTo>
                    <a:pt x="214" y="404"/>
                  </a:lnTo>
                  <a:lnTo>
                    <a:pt x="237" y="389"/>
                  </a:lnTo>
                  <a:lnTo>
                    <a:pt x="244" y="382"/>
                  </a:lnTo>
                  <a:lnTo>
                    <a:pt x="250" y="376"/>
                  </a:lnTo>
                  <a:lnTo>
                    <a:pt x="253" y="371"/>
                  </a:lnTo>
                  <a:lnTo>
                    <a:pt x="253" y="367"/>
                  </a:lnTo>
                  <a:lnTo>
                    <a:pt x="250" y="366"/>
                  </a:lnTo>
                  <a:lnTo>
                    <a:pt x="244" y="366"/>
                  </a:lnTo>
                  <a:lnTo>
                    <a:pt x="237" y="369"/>
                  </a:lnTo>
                  <a:lnTo>
                    <a:pt x="226" y="372"/>
                  </a:lnTo>
                  <a:lnTo>
                    <a:pt x="201" y="384"/>
                  </a:lnTo>
                  <a:lnTo>
                    <a:pt x="171" y="399"/>
                  </a:lnTo>
                  <a:close/>
                  <a:moveTo>
                    <a:pt x="106" y="473"/>
                  </a:moveTo>
                  <a:lnTo>
                    <a:pt x="79" y="490"/>
                  </a:lnTo>
                  <a:lnTo>
                    <a:pt x="57" y="506"/>
                  </a:lnTo>
                  <a:lnTo>
                    <a:pt x="50" y="514"/>
                  </a:lnTo>
                  <a:lnTo>
                    <a:pt x="45" y="519"/>
                  </a:lnTo>
                  <a:lnTo>
                    <a:pt x="42" y="524"/>
                  </a:lnTo>
                  <a:lnTo>
                    <a:pt x="42" y="527"/>
                  </a:lnTo>
                  <a:lnTo>
                    <a:pt x="45" y="528"/>
                  </a:lnTo>
                  <a:lnTo>
                    <a:pt x="50" y="528"/>
                  </a:lnTo>
                  <a:lnTo>
                    <a:pt x="58" y="527"/>
                  </a:lnTo>
                  <a:lnTo>
                    <a:pt x="68" y="523"/>
                  </a:lnTo>
                  <a:lnTo>
                    <a:pt x="92" y="511"/>
                  </a:lnTo>
                  <a:lnTo>
                    <a:pt x="120" y="496"/>
                  </a:lnTo>
                  <a:lnTo>
                    <a:pt x="147" y="479"/>
                  </a:lnTo>
                  <a:lnTo>
                    <a:pt x="169" y="462"/>
                  </a:lnTo>
                  <a:lnTo>
                    <a:pt x="176" y="457"/>
                  </a:lnTo>
                  <a:lnTo>
                    <a:pt x="181" y="451"/>
                  </a:lnTo>
                  <a:lnTo>
                    <a:pt x="184" y="446"/>
                  </a:lnTo>
                  <a:lnTo>
                    <a:pt x="184" y="442"/>
                  </a:lnTo>
                  <a:lnTo>
                    <a:pt x="181" y="441"/>
                  </a:lnTo>
                  <a:lnTo>
                    <a:pt x="176" y="441"/>
                  </a:lnTo>
                  <a:lnTo>
                    <a:pt x="168" y="443"/>
                  </a:lnTo>
                  <a:lnTo>
                    <a:pt x="158" y="447"/>
                  </a:lnTo>
                  <a:lnTo>
                    <a:pt x="134" y="458"/>
                  </a:lnTo>
                  <a:lnTo>
                    <a:pt x="106" y="473"/>
                  </a:lnTo>
                  <a:close/>
                  <a:moveTo>
                    <a:pt x="298" y="360"/>
                  </a:moveTo>
                  <a:lnTo>
                    <a:pt x="283" y="370"/>
                  </a:lnTo>
                  <a:lnTo>
                    <a:pt x="269" y="378"/>
                  </a:lnTo>
                  <a:lnTo>
                    <a:pt x="257" y="386"/>
                  </a:lnTo>
                  <a:lnTo>
                    <a:pt x="247" y="395"/>
                  </a:lnTo>
                  <a:lnTo>
                    <a:pt x="239" y="402"/>
                  </a:lnTo>
                  <a:lnTo>
                    <a:pt x="233" y="408"/>
                  </a:lnTo>
                  <a:lnTo>
                    <a:pt x="229" y="413"/>
                  </a:lnTo>
                  <a:lnTo>
                    <a:pt x="229" y="416"/>
                  </a:lnTo>
                  <a:lnTo>
                    <a:pt x="233" y="417"/>
                  </a:lnTo>
                  <a:lnTo>
                    <a:pt x="239" y="417"/>
                  </a:lnTo>
                  <a:lnTo>
                    <a:pt x="247" y="415"/>
                  </a:lnTo>
                  <a:lnTo>
                    <a:pt x="257" y="411"/>
                  </a:lnTo>
                  <a:lnTo>
                    <a:pt x="283" y="401"/>
                  </a:lnTo>
                  <a:lnTo>
                    <a:pt x="313" y="385"/>
                  </a:lnTo>
                  <a:lnTo>
                    <a:pt x="341" y="367"/>
                  </a:lnTo>
                  <a:lnTo>
                    <a:pt x="364" y="351"/>
                  </a:lnTo>
                  <a:lnTo>
                    <a:pt x="372" y="344"/>
                  </a:lnTo>
                  <a:lnTo>
                    <a:pt x="378" y="338"/>
                  </a:lnTo>
                  <a:lnTo>
                    <a:pt x="382" y="333"/>
                  </a:lnTo>
                  <a:lnTo>
                    <a:pt x="382" y="329"/>
                  </a:lnTo>
                  <a:lnTo>
                    <a:pt x="378" y="328"/>
                  </a:lnTo>
                  <a:lnTo>
                    <a:pt x="372" y="328"/>
                  </a:lnTo>
                  <a:lnTo>
                    <a:pt x="364" y="331"/>
                  </a:lnTo>
                  <a:lnTo>
                    <a:pt x="353" y="334"/>
                  </a:lnTo>
                  <a:lnTo>
                    <a:pt x="341" y="339"/>
                  </a:lnTo>
                  <a:lnTo>
                    <a:pt x="328" y="345"/>
                  </a:lnTo>
                  <a:lnTo>
                    <a:pt x="314" y="352"/>
                  </a:lnTo>
                  <a:lnTo>
                    <a:pt x="298" y="360"/>
                  </a:lnTo>
                  <a:close/>
                  <a:moveTo>
                    <a:pt x="232" y="435"/>
                  </a:moveTo>
                  <a:lnTo>
                    <a:pt x="218" y="443"/>
                  </a:lnTo>
                  <a:lnTo>
                    <a:pt x="205" y="453"/>
                  </a:lnTo>
                  <a:lnTo>
                    <a:pt x="193" y="461"/>
                  </a:lnTo>
                  <a:lnTo>
                    <a:pt x="183" y="468"/>
                  </a:lnTo>
                  <a:lnTo>
                    <a:pt x="176" y="476"/>
                  </a:lnTo>
                  <a:lnTo>
                    <a:pt x="170" y="481"/>
                  </a:lnTo>
                  <a:lnTo>
                    <a:pt x="168" y="486"/>
                  </a:lnTo>
                  <a:lnTo>
                    <a:pt x="168" y="490"/>
                  </a:lnTo>
                  <a:lnTo>
                    <a:pt x="170" y="491"/>
                  </a:lnTo>
                  <a:lnTo>
                    <a:pt x="176" y="491"/>
                  </a:lnTo>
                  <a:lnTo>
                    <a:pt x="184" y="489"/>
                  </a:lnTo>
                  <a:lnTo>
                    <a:pt x="194" y="486"/>
                  </a:lnTo>
                  <a:lnTo>
                    <a:pt x="219" y="474"/>
                  </a:lnTo>
                  <a:lnTo>
                    <a:pt x="247" y="459"/>
                  </a:lnTo>
                  <a:lnTo>
                    <a:pt x="275" y="442"/>
                  </a:lnTo>
                  <a:lnTo>
                    <a:pt x="296" y="427"/>
                  </a:lnTo>
                  <a:lnTo>
                    <a:pt x="303" y="420"/>
                  </a:lnTo>
                  <a:lnTo>
                    <a:pt x="309" y="414"/>
                  </a:lnTo>
                  <a:lnTo>
                    <a:pt x="311" y="409"/>
                  </a:lnTo>
                  <a:lnTo>
                    <a:pt x="311" y="405"/>
                  </a:lnTo>
                  <a:lnTo>
                    <a:pt x="309" y="404"/>
                  </a:lnTo>
                  <a:lnTo>
                    <a:pt x="303" y="404"/>
                  </a:lnTo>
                  <a:lnTo>
                    <a:pt x="295" y="407"/>
                  </a:lnTo>
                  <a:lnTo>
                    <a:pt x="285" y="409"/>
                  </a:lnTo>
                  <a:lnTo>
                    <a:pt x="273" y="414"/>
                  </a:lnTo>
                  <a:lnTo>
                    <a:pt x="260" y="420"/>
                  </a:lnTo>
                  <a:lnTo>
                    <a:pt x="246" y="427"/>
                  </a:lnTo>
                  <a:lnTo>
                    <a:pt x="232" y="435"/>
                  </a:lnTo>
                  <a:close/>
                  <a:moveTo>
                    <a:pt x="189" y="533"/>
                  </a:moveTo>
                  <a:lnTo>
                    <a:pt x="215" y="515"/>
                  </a:lnTo>
                  <a:lnTo>
                    <a:pt x="235" y="499"/>
                  </a:lnTo>
                  <a:lnTo>
                    <a:pt x="243" y="493"/>
                  </a:lnTo>
                  <a:lnTo>
                    <a:pt x="248" y="487"/>
                  </a:lnTo>
                  <a:lnTo>
                    <a:pt x="251" y="483"/>
                  </a:lnTo>
                  <a:lnTo>
                    <a:pt x="251" y="479"/>
                  </a:lnTo>
                  <a:lnTo>
                    <a:pt x="247" y="478"/>
                  </a:lnTo>
                  <a:lnTo>
                    <a:pt x="243" y="478"/>
                  </a:lnTo>
                  <a:lnTo>
                    <a:pt x="234" y="479"/>
                  </a:lnTo>
                  <a:lnTo>
                    <a:pt x="225" y="483"/>
                  </a:lnTo>
                  <a:lnTo>
                    <a:pt x="214" y="487"/>
                  </a:lnTo>
                  <a:lnTo>
                    <a:pt x="202" y="493"/>
                  </a:lnTo>
                  <a:lnTo>
                    <a:pt x="188" y="500"/>
                  </a:lnTo>
                  <a:lnTo>
                    <a:pt x="174" y="508"/>
                  </a:lnTo>
                  <a:lnTo>
                    <a:pt x="161" y="516"/>
                  </a:lnTo>
                  <a:lnTo>
                    <a:pt x="147" y="524"/>
                  </a:lnTo>
                  <a:lnTo>
                    <a:pt x="137" y="533"/>
                  </a:lnTo>
                  <a:lnTo>
                    <a:pt x="127" y="541"/>
                  </a:lnTo>
                  <a:lnTo>
                    <a:pt x="120" y="547"/>
                  </a:lnTo>
                  <a:lnTo>
                    <a:pt x="115" y="553"/>
                  </a:lnTo>
                  <a:lnTo>
                    <a:pt x="113" y="557"/>
                  </a:lnTo>
                  <a:lnTo>
                    <a:pt x="113" y="561"/>
                  </a:lnTo>
                  <a:lnTo>
                    <a:pt x="115" y="562"/>
                  </a:lnTo>
                  <a:lnTo>
                    <a:pt x="121" y="562"/>
                  </a:lnTo>
                  <a:lnTo>
                    <a:pt x="128" y="561"/>
                  </a:lnTo>
                  <a:lnTo>
                    <a:pt x="138" y="557"/>
                  </a:lnTo>
                  <a:lnTo>
                    <a:pt x="162" y="547"/>
                  </a:lnTo>
                  <a:lnTo>
                    <a:pt x="189" y="533"/>
                  </a:lnTo>
                  <a:close/>
                  <a:moveTo>
                    <a:pt x="139" y="603"/>
                  </a:moveTo>
                  <a:lnTo>
                    <a:pt x="165" y="587"/>
                  </a:lnTo>
                  <a:lnTo>
                    <a:pt x="184" y="572"/>
                  </a:lnTo>
                  <a:lnTo>
                    <a:pt x="191" y="565"/>
                  </a:lnTo>
                  <a:lnTo>
                    <a:pt x="196" y="559"/>
                  </a:lnTo>
                  <a:lnTo>
                    <a:pt x="199" y="555"/>
                  </a:lnTo>
                  <a:lnTo>
                    <a:pt x="199" y="552"/>
                  </a:lnTo>
                  <a:lnTo>
                    <a:pt x="195" y="549"/>
                  </a:lnTo>
                  <a:lnTo>
                    <a:pt x="190" y="550"/>
                  </a:lnTo>
                  <a:lnTo>
                    <a:pt x="182" y="552"/>
                  </a:lnTo>
                  <a:lnTo>
                    <a:pt x="174" y="554"/>
                  </a:lnTo>
                  <a:lnTo>
                    <a:pt x="151" y="565"/>
                  </a:lnTo>
                  <a:lnTo>
                    <a:pt x="125" y="579"/>
                  </a:lnTo>
                  <a:lnTo>
                    <a:pt x="112" y="587"/>
                  </a:lnTo>
                  <a:lnTo>
                    <a:pt x="100" y="596"/>
                  </a:lnTo>
                  <a:lnTo>
                    <a:pt x="89" y="603"/>
                  </a:lnTo>
                  <a:lnTo>
                    <a:pt x="80" y="610"/>
                  </a:lnTo>
                  <a:lnTo>
                    <a:pt x="74" y="617"/>
                  </a:lnTo>
                  <a:lnTo>
                    <a:pt x="69" y="623"/>
                  </a:lnTo>
                  <a:lnTo>
                    <a:pt x="67" y="628"/>
                  </a:lnTo>
                  <a:lnTo>
                    <a:pt x="67" y="631"/>
                  </a:lnTo>
                  <a:lnTo>
                    <a:pt x="69" y="632"/>
                  </a:lnTo>
                  <a:lnTo>
                    <a:pt x="75" y="632"/>
                  </a:lnTo>
                  <a:lnTo>
                    <a:pt x="82" y="631"/>
                  </a:lnTo>
                  <a:lnTo>
                    <a:pt x="90" y="628"/>
                  </a:lnTo>
                  <a:lnTo>
                    <a:pt x="113" y="617"/>
                  </a:lnTo>
                  <a:lnTo>
                    <a:pt x="139" y="603"/>
                  </a:lnTo>
                  <a:close/>
                  <a:moveTo>
                    <a:pt x="319" y="498"/>
                  </a:moveTo>
                  <a:lnTo>
                    <a:pt x="332" y="490"/>
                  </a:lnTo>
                  <a:lnTo>
                    <a:pt x="345" y="481"/>
                  </a:lnTo>
                  <a:lnTo>
                    <a:pt x="357" y="473"/>
                  </a:lnTo>
                  <a:lnTo>
                    <a:pt x="365" y="466"/>
                  </a:lnTo>
                  <a:lnTo>
                    <a:pt x="373" y="459"/>
                  </a:lnTo>
                  <a:lnTo>
                    <a:pt x="378" y="453"/>
                  </a:lnTo>
                  <a:lnTo>
                    <a:pt x="380" y="449"/>
                  </a:lnTo>
                  <a:lnTo>
                    <a:pt x="380" y="446"/>
                  </a:lnTo>
                  <a:lnTo>
                    <a:pt x="378" y="443"/>
                  </a:lnTo>
                  <a:lnTo>
                    <a:pt x="372" y="443"/>
                  </a:lnTo>
                  <a:lnTo>
                    <a:pt x="364" y="445"/>
                  </a:lnTo>
                  <a:lnTo>
                    <a:pt x="354" y="448"/>
                  </a:lnTo>
                  <a:lnTo>
                    <a:pt x="344" y="453"/>
                  </a:lnTo>
                  <a:lnTo>
                    <a:pt x="330" y="458"/>
                  </a:lnTo>
                  <a:lnTo>
                    <a:pt x="316" y="465"/>
                  </a:lnTo>
                  <a:lnTo>
                    <a:pt x="302" y="473"/>
                  </a:lnTo>
                  <a:lnTo>
                    <a:pt x="289" y="481"/>
                  </a:lnTo>
                  <a:lnTo>
                    <a:pt x="276" y="490"/>
                  </a:lnTo>
                  <a:lnTo>
                    <a:pt x="265" y="498"/>
                  </a:lnTo>
                  <a:lnTo>
                    <a:pt x="256" y="505"/>
                  </a:lnTo>
                  <a:lnTo>
                    <a:pt x="248" y="512"/>
                  </a:lnTo>
                  <a:lnTo>
                    <a:pt x="243" y="518"/>
                  </a:lnTo>
                  <a:lnTo>
                    <a:pt x="240" y="523"/>
                  </a:lnTo>
                  <a:lnTo>
                    <a:pt x="240" y="527"/>
                  </a:lnTo>
                  <a:lnTo>
                    <a:pt x="244" y="528"/>
                  </a:lnTo>
                  <a:lnTo>
                    <a:pt x="250" y="528"/>
                  </a:lnTo>
                  <a:lnTo>
                    <a:pt x="257" y="527"/>
                  </a:lnTo>
                  <a:lnTo>
                    <a:pt x="266" y="523"/>
                  </a:lnTo>
                  <a:lnTo>
                    <a:pt x="278" y="519"/>
                  </a:lnTo>
                  <a:lnTo>
                    <a:pt x="290" y="514"/>
                  </a:lnTo>
                  <a:lnTo>
                    <a:pt x="304" y="506"/>
                  </a:lnTo>
                  <a:lnTo>
                    <a:pt x="319" y="498"/>
                  </a:lnTo>
                  <a:close/>
                  <a:moveTo>
                    <a:pt x="153" y="622"/>
                  </a:moveTo>
                  <a:lnTo>
                    <a:pt x="151" y="620"/>
                  </a:lnTo>
                  <a:lnTo>
                    <a:pt x="145" y="620"/>
                  </a:lnTo>
                  <a:lnTo>
                    <a:pt x="138" y="622"/>
                  </a:lnTo>
                  <a:lnTo>
                    <a:pt x="130" y="624"/>
                  </a:lnTo>
                  <a:lnTo>
                    <a:pt x="119" y="629"/>
                  </a:lnTo>
                  <a:lnTo>
                    <a:pt x="108" y="634"/>
                  </a:lnTo>
                  <a:lnTo>
                    <a:pt x="95" y="641"/>
                  </a:lnTo>
                  <a:lnTo>
                    <a:pt x="83" y="648"/>
                  </a:lnTo>
                  <a:lnTo>
                    <a:pt x="70" y="656"/>
                  </a:lnTo>
                  <a:lnTo>
                    <a:pt x="60" y="663"/>
                  </a:lnTo>
                  <a:lnTo>
                    <a:pt x="49" y="672"/>
                  </a:lnTo>
                  <a:lnTo>
                    <a:pt x="41" y="679"/>
                  </a:lnTo>
                  <a:lnTo>
                    <a:pt x="35" y="685"/>
                  </a:lnTo>
                  <a:lnTo>
                    <a:pt x="30" y="691"/>
                  </a:lnTo>
                  <a:lnTo>
                    <a:pt x="27" y="695"/>
                  </a:lnTo>
                  <a:lnTo>
                    <a:pt x="27" y="699"/>
                  </a:lnTo>
                  <a:lnTo>
                    <a:pt x="31" y="700"/>
                  </a:lnTo>
                  <a:lnTo>
                    <a:pt x="36" y="700"/>
                  </a:lnTo>
                  <a:lnTo>
                    <a:pt x="43" y="699"/>
                  </a:lnTo>
                  <a:lnTo>
                    <a:pt x="51" y="695"/>
                  </a:lnTo>
                  <a:lnTo>
                    <a:pt x="73" y="686"/>
                  </a:lnTo>
                  <a:lnTo>
                    <a:pt x="98" y="672"/>
                  </a:lnTo>
                  <a:lnTo>
                    <a:pt x="121" y="656"/>
                  </a:lnTo>
                  <a:lnTo>
                    <a:pt x="140" y="642"/>
                  </a:lnTo>
                  <a:lnTo>
                    <a:pt x="146" y="635"/>
                  </a:lnTo>
                  <a:lnTo>
                    <a:pt x="151" y="629"/>
                  </a:lnTo>
                  <a:lnTo>
                    <a:pt x="153" y="625"/>
                  </a:lnTo>
                  <a:lnTo>
                    <a:pt x="153" y="622"/>
                  </a:lnTo>
                  <a:close/>
                  <a:moveTo>
                    <a:pt x="269" y="571"/>
                  </a:moveTo>
                  <a:lnTo>
                    <a:pt x="282" y="562"/>
                  </a:lnTo>
                  <a:lnTo>
                    <a:pt x="294" y="554"/>
                  </a:lnTo>
                  <a:lnTo>
                    <a:pt x="304" y="547"/>
                  </a:lnTo>
                  <a:lnTo>
                    <a:pt x="314" y="538"/>
                  </a:lnTo>
                  <a:lnTo>
                    <a:pt x="321" y="533"/>
                  </a:lnTo>
                  <a:lnTo>
                    <a:pt x="326" y="527"/>
                  </a:lnTo>
                  <a:lnTo>
                    <a:pt x="328" y="522"/>
                  </a:lnTo>
                  <a:lnTo>
                    <a:pt x="328" y="518"/>
                  </a:lnTo>
                  <a:lnTo>
                    <a:pt x="324" y="517"/>
                  </a:lnTo>
                  <a:lnTo>
                    <a:pt x="320" y="517"/>
                  </a:lnTo>
                  <a:lnTo>
                    <a:pt x="311" y="518"/>
                  </a:lnTo>
                  <a:lnTo>
                    <a:pt x="302" y="521"/>
                  </a:lnTo>
                  <a:lnTo>
                    <a:pt x="291" y="525"/>
                  </a:lnTo>
                  <a:lnTo>
                    <a:pt x="279" y="531"/>
                  </a:lnTo>
                  <a:lnTo>
                    <a:pt x="266" y="537"/>
                  </a:lnTo>
                  <a:lnTo>
                    <a:pt x="253" y="546"/>
                  </a:lnTo>
                  <a:lnTo>
                    <a:pt x="239" y="553"/>
                  </a:lnTo>
                  <a:lnTo>
                    <a:pt x="227" y="561"/>
                  </a:lnTo>
                  <a:lnTo>
                    <a:pt x="216" y="569"/>
                  </a:lnTo>
                  <a:lnTo>
                    <a:pt x="208" y="577"/>
                  </a:lnTo>
                  <a:lnTo>
                    <a:pt x="201" y="584"/>
                  </a:lnTo>
                  <a:lnTo>
                    <a:pt x="196" y="590"/>
                  </a:lnTo>
                  <a:lnTo>
                    <a:pt x="194" y="594"/>
                  </a:lnTo>
                  <a:lnTo>
                    <a:pt x="194" y="597"/>
                  </a:lnTo>
                  <a:lnTo>
                    <a:pt x="197" y="599"/>
                  </a:lnTo>
                  <a:lnTo>
                    <a:pt x="202" y="599"/>
                  </a:lnTo>
                  <a:lnTo>
                    <a:pt x="209" y="598"/>
                  </a:lnTo>
                  <a:lnTo>
                    <a:pt x="219" y="594"/>
                  </a:lnTo>
                  <a:lnTo>
                    <a:pt x="229" y="591"/>
                  </a:lnTo>
                  <a:lnTo>
                    <a:pt x="241" y="585"/>
                  </a:lnTo>
                  <a:lnTo>
                    <a:pt x="254" y="578"/>
                  </a:lnTo>
                  <a:lnTo>
                    <a:pt x="269" y="571"/>
                  </a:lnTo>
                  <a:close/>
                  <a:moveTo>
                    <a:pt x="283" y="590"/>
                  </a:moveTo>
                  <a:lnTo>
                    <a:pt x="279" y="588"/>
                  </a:lnTo>
                  <a:lnTo>
                    <a:pt x="275" y="588"/>
                  </a:lnTo>
                  <a:lnTo>
                    <a:pt x="267" y="590"/>
                  </a:lnTo>
                  <a:lnTo>
                    <a:pt x="258" y="592"/>
                  </a:lnTo>
                  <a:lnTo>
                    <a:pt x="248" y="597"/>
                  </a:lnTo>
                  <a:lnTo>
                    <a:pt x="237" y="601"/>
                  </a:lnTo>
                  <a:lnTo>
                    <a:pt x="224" y="607"/>
                  </a:lnTo>
                  <a:lnTo>
                    <a:pt x="210" y="616"/>
                  </a:lnTo>
                  <a:lnTo>
                    <a:pt x="199" y="623"/>
                  </a:lnTo>
                  <a:lnTo>
                    <a:pt x="187" y="631"/>
                  </a:lnTo>
                  <a:lnTo>
                    <a:pt x="177" y="639"/>
                  </a:lnTo>
                  <a:lnTo>
                    <a:pt x="168" y="647"/>
                  </a:lnTo>
                  <a:lnTo>
                    <a:pt x="162" y="653"/>
                  </a:lnTo>
                  <a:lnTo>
                    <a:pt x="157" y="658"/>
                  </a:lnTo>
                  <a:lnTo>
                    <a:pt x="155" y="663"/>
                  </a:lnTo>
                  <a:lnTo>
                    <a:pt x="155" y="667"/>
                  </a:lnTo>
                  <a:lnTo>
                    <a:pt x="158" y="668"/>
                  </a:lnTo>
                  <a:lnTo>
                    <a:pt x="163" y="668"/>
                  </a:lnTo>
                  <a:lnTo>
                    <a:pt x="170" y="667"/>
                  </a:lnTo>
                  <a:lnTo>
                    <a:pt x="180" y="664"/>
                  </a:lnTo>
                  <a:lnTo>
                    <a:pt x="190" y="660"/>
                  </a:lnTo>
                  <a:lnTo>
                    <a:pt x="201" y="655"/>
                  </a:lnTo>
                  <a:lnTo>
                    <a:pt x="214" y="649"/>
                  </a:lnTo>
                  <a:lnTo>
                    <a:pt x="227" y="641"/>
                  </a:lnTo>
                  <a:lnTo>
                    <a:pt x="240" y="634"/>
                  </a:lnTo>
                  <a:lnTo>
                    <a:pt x="251" y="625"/>
                  </a:lnTo>
                  <a:lnTo>
                    <a:pt x="262" y="617"/>
                  </a:lnTo>
                  <a:lnTo>
                    <a:pt x="270" y="610"/>
                  </a:lnTo>
                  <a:lnTo>
                    <a:pt x="276" y="604"/>
                  </a:lnTo>
                  <a:lnTo>
                    <a:pt x="281" y="598"/>
                  </a:lnTo>
                  <a:lnTo>
                    <a:pt x="283" y="593"/>
                  </a:lnTo>
                  <a:lnTo>
                    <a:pt x="283" y="590"/>
                  </a:lnTo>
                  <a:close/>
                  <a:moveTo>
                    <a:pt x="193" y="710"/>
                  </a:moveTo>
                  <a:lnTo>
                    <a:pt x="205" y="702"/>
                  </a:lnTo>
                  <a:lnTo>
                    <a:pt x="216" y="694"/>
                  </a:lnTo>
                  <a:lnTo>
                    <a:pt x="226" y="687"/>
                  </a:lnTo>
                  <a:lnTo>
                    <a:pt x="233" y="680"/>
                  </a:lnTo>
                  <a:lnTo>
                    <a:pt x="240" y="674"/>
                  </a:lnTo>
                  <a:lnTo>
                    <a:pt x="244" y="668"/>
                  </a:lnTo>
                  <a:lnTo>
                    <a:pt x="246" y="663"/>
                  </a:lnTo>
                  <a:lnTo>
                    <a:pt x="246" y="660"/>
                  </a:lnTo>
                  <a:lnTo>
                    <a:pt x="243" y="658"/>
                  </a:lnTo>
                  <a:lnTo>
                    <a:pt x="238" y="658"/>
                  </a:lnTo>
                  <a:lnTo>
                    <a:pt x="231" y="660"/>
                  </a:lnTo>
                  <a:lnTo>
                    <a:pt x="222" y="662"/>
                  </a:lnTo>
                  <a:lnTo>
                    <a:pt x="213" y="666"/>
                  </a:lnTo>
                  <a:lnTo>
                    <a:pt x="201" y="670"/>
                  </a:lnTo>
                  <a:lnTo>
                    <a:pt x="189" y="678"/>
                  </a:lnTo>
                  <a:lnTo>
                    <a:pt x="177" y="685"/>
                  </a:lnTo>
                  <a:lnTo>
                    <a:pt x="164" y="692"/>
                  </a:lnTo>
                  <a:lnTo>
                    <a:pt x="153" y="700"/>
                  </a:lnTo>
                  <a:lnTo>
                    <a:pt x="144" y="707"/>
                  </a:lnTo>
                  <a:lnTo>
                    <a:pt x="136" y="714"/>
                  </a:lnTo>
                  <a:lnTo>
                    <a:pt x="130" y="720"/>
                  </a:lnTo>
                  <a:lnTo>
                    <a:pt x="126" y="726"/>
                  </a:lnTo>
                  <a:lnTo>
                    <a:pt x="124" y="731"/>
                  </a:lnTo>
                  <a:lnTo>
                    <a:pt x="124" y="735"/>
                  </a:lnTo>
                  <a:lnTo>
                    <a:pt x="126" y="736"/>
                  </a:lnTo>
                  <a:lnTo>
                    <a:pt x="132" y="736"/>
                  </a:lnTo>
                  <a:lnTo>
                    <a:pt x="139" y="735"/>
                  </a:lnTo>
                  <a:lnTo>
                    <a:pt x="147" y="732"/>
                  </a:lnTo>
                  <a:lnTo>
                    <a:pt x="157" y="729"/>
                  </a:lnTo>
                  <a:lnTo>
                    <a:pt x="169" y="724"/>
                  </a:lnTo>
                  <a:lnTo>
                    <a:pt x="181" y="717"/>
                  </a:lnTo>
                  <a:lnTo>
                    <a:pt x="193" y="710"/>
                  </a:lnTo>
                  <a:close/>
                  <a:moveTo>
                    <a:pt x="216" y="729"/>
                  </a:moveTo>
                  <a:lnTo>
                    <a:pt x="214" y="726"/>
                  </a:lnTo>
                  <a:lnTo>
                    <a:pt x="209" y="726"/>
                  </a:lnTo>
                  <a:lnTo>
                    <a:pt x="202" y="727"/>
                  </a:lnTo>
                  <a:lnTo>
                    <a:pt x="194" y="730"/>
                  </a:lnTo>
                  <a:lnTo>
                    <a:pt x="184" y="733"/>
                  </a:lnTo>
                  <a:lnTo>
                    <a:pt x="174" y="738"/>
                  </a:lnTo>
                  <a:lnTo>
                    <a:pt x="162" y="744"/>
                  </a:lnTo>
                  <a:lnTo>
                    <a:pt x="150" y="751"/>
                  </a:lnTo>
                  <a:lnTo>
                    <a:pt x="139" y="759"/>
                  </a:lnTo>
                  <a:lnTo>
                    <a:pt x="128" y="767"/>
                  </a:lnTo>
                  <a:lnTo>
                    <a:pt x="119" y="774"/>
                  </a:lnTo>
                  <a:lnTo>
                    <a:pt x="112" y="781"/>
                  </a:lnTo>
                  <a:lnTo>
                    <a:pt x="106" y="787"/>
                  </a:lnTo>
                  <a:lnTo>
                    <a:pt x="101" y="793"/>
                  </a:lnTo>
                  <a:lnTo>
                    <a:pt x="100" y="798"/>
                  </a:lnTo>
                  <a:lnTo>
                    <a:pt x="100" y="800"/>
                  </a:lnTo>
                  <a:lnTo>
                    <a:pt x="102" y="802"/>
                  </a:lnTo>
                  <a:lnTo>
                    <a:pt x="107" y="802"/>
                  </a:lnTo>
                  <a:lnTo>
                    <a:pt x="114" y="801"/>
                  </a:lnTo>
                  <a:lnTo>
                    <a:pt x="123" y="799"/>
                  </a:lnTo>
                  <a:lnTo>
                    <a:pt x="132" y="795"/>
                  </a:lnTo>
                  <a:lnTo>
                    <a:pt x="143" y="790"/>
                  </a:lnTo>
                  <a:lnTo>
                    <a:pt x="155" y="784"/>
                  </a:lnTo>
                  <a:lnTo>
                    <a:pt x="166" y="777"/>
                  </a:lnTo>
                  <a:lnTo>
                    <a:pt x="177" y="770"/>
                  </a:lnTo>
                  <a:lnTo>
                    <a:pt x="188" y="762"/>
                  </a:lnTo>
                  <a:lnTo>
                    <a:pt x="197" y="755"/>
                  </a:lnTo>
                  <a:lnTo>
                    <a:pt x="205" y="748"/>
                  </a:lnTo>
                  <a:lnTo>
                    <a:pt x="212" y="742"/>
                  </a:lnTo>
                  <a:lnTo>
                    <a:pt x="215" y="737"/>
                  </a:lnTo>
                  <a:lnTo>
                    <a:pt x="218" y="732"/>
                  </a:lnTo>
                  <a:lnTo>
                    <a:pt x="216" y="729"/>
                  </a:lnTo>
                  <a:close/>
                  <a:moveTo>
                    <a:pt x="324" y="682"/>
                  </a:moveTo>
                  <a:lnTo>
                    <a:pt x="336" y="674"/>
                  </a:lnTo>
                  <a:lnTo>
                    <a:pt x="348" y="667"/>
                  </a:lnTo>
                  <a:lnTo>
                    <a:pt x="358" y="660"/>
                  </a:lnTo>
                  <a:lnTo>
                    <a:pt x="366" y="653"/>
                  </a:lnTo>
                  <a:lnTo>
                    <a:pt x="372" y="645"/>
                  </a:lnTo>
                  <a:lnTo>
                    <a:pt x="377" y="641"/>
                  </a:lnTo>
                  <a:lnTo>
                    <a:pt x="379" y="636"/>
                  </a:lnTo>
                  <a:lnTo>
                    <a:pt x="378" y="632"/>
                  </a:lnTo>
                  <a:lnTo>
                    <a:pt x="376" y="630"/>
                  </a:lnTo>
                  <a:lnTo>
                    <a:pt x="370" y="630"/>
                  </a:lnTo>
                  <a:lnTo>
                    <a:pt x="363" y="631"/>
                  </a:lnTo>
                  <a:lnTo>
                    <a:pt x="354" y="634"/>
                  </a:lnTo>
                  <a:lnTo>
                    <a:pt x="344" y="637"/>
                  </a:lnTo>
                  <a:lnTo>
                    <a:pt x="333" y="642"/>
                  </a:lnTo>
                  <a:lnTo>
                    <a:pt x="321" y="648"/>
                  </a:lnTo>
                  <a:lnTo>
                    <a:pt x="308" y="655"/>
                  </a:lnTo>
                  <a:lnTo>
                    <a:pt x="296" y="663"/>
                  </a:lnTo>
                  <a:lnTo>
                    <a:pt x="284" y="670"/>
                  </a:lnTo>
                  <a:lnTo>
                    <a:pt x="275" y="679"/>
                  </a:lnTo>
                  <a:lnTo>
                    <a:pt x="266" y="686"/>
                  </a:lnTo>
                  <a:lnTo>
                    <a:pt x="260" y="692"/>
                  </a:lnTo>
                  <a:lnTo>
                    <a:pt x="256" y="698"/>
                  </a:lnTo>
                  <a:lnTo>
                    <a:pt x="254" y="702"/>
                  </a:lnTo>
                  <a:lnTo>
                    <a:pt x="254" y="706"/>
                  </a:lnTo>
                  <a:lnTo>
                    <a:pt x="257" y="707"/>
                  </a:lnTo>
                  <a:lnTo>
                    <a:pt x="263" y="708"/>
                  </a:lnTo>
                  <a:lnTo>
                    <a:pt x="270" y="707"/>
                  </a:lnTo>
                  <a:lnTo>
                    <a:pt x="278" y="705"/>
                  </a:lnTo>
                  <a:lnTo>
                    <a:pt x="289" y="700"/>
                  </a:lnTo>
                  <a:lnTo>
                    <a:pt x="300" y="695"/>
                  </a:lnTo>
                  <a:lnTo>
                    <a:pt x="311" y="689"/>
                  </a:lnTo>
                  <a:lnTo>
                    <a:pt x="324" y="682"/>
                  </a:lnTo>
                  <a:close/>
                  <a:moveTo>
                    <a:pt x="195" y="796"/>
                  </a:moveTo>
                  <a:lnTo>
                    <a:pt x="191" y="794"/>
                  </a:lnTo>
                  <a:lnTo>
                    <a:pt x="187" y="794"/>
                  </a:lnTo>
                  <a:lnTo>
                    <a:pt x="181" y="795"/>
                  </a:lnTo>
                  <a:lnTo>
                    <a:pt x="172" y="796"/>
                  </a:lnTo>
                  <a:lnTo>
                    <a:pt x="163" y="800"/>
                  </a:lnTo>
                  <a:lnTo>
                    <a:pt x="153" y="805"/>
                  </a:lnTo>
                  <a:lnTo>
                    <a:pt x="143" y="811"/>
                  </a:lnTo>
                  <a:lnTo>
                    <a:pt x="131" y="818"/>
                  </a:lnTo>
                  <a:lnTo>
                    <a:pt x="120" y="825"/>
                  </a:lnTo>
                  <a:lnTo>
                    <a:pt x="109" y="832"/>
                  </a:lnTo>
                  <a:lnTo>
                    <a:pt x="101" y="839"/>
                  </a:lnTo>
                  <a:lnTo>
                    <a:pt x="94" y="846"/>
                  </a:lnTo>
                  <a:lnTo>
                    <a:pt x="88" y="852"/>
                  </a:lnTo>
                  <a:lnTo>
                    <a:pt x="85" y="858"/>
                  </a:lnTo>
                  <a:lnTo>
                    <a:pt x="82" y="862"/>
                  </a:lnTo>
                  <a:lnTo>
                    <a:pt x="83" y="865"/>
                  </a:lnTo>
                  <a:lnTo>
                    <a:pt x="86" y="868"/>
                  </a:lnTo>
                  <a:lnTo>
                    <a:pt x="90" y="868"/>
                  </a:lnTo>
                  <a:lnTo>
                    <a:pt x="98" y="866"/>
                  </a:lnTo>
                  <a:lnTo>
                    <a:pt x="105" y="864"/>
                  </a:lnTo>
                  <a:lnTo>
                    <a:pt x="114" y="860"/>
                  </a:lnTo>
                  <a:lnTo>
                    <a:pt x="125" y="856"/>
                  </a:lnTo>
                  <a:lnTo>
                    <a:pt x="136" y="850"/>
                  </a:lnTo>
                  <a:lnTo>
                    <a:pt x="147" y="843"/>
                  </a:lnTo>
                  <a:lnTo>
                    <a:pt x="158" y="836"/>
                  </a:lnTo>
                  <a:lnTo>
                    <a:pt x="168" y="828"/>
                  </a:lnTo>
                  <a:lnTo>
                    <a:pt x="177" y="821"/>
                  </a:lnTo>
                  <a:lnTo>
                    <a:pt x="184" y="815"/>
                  </a:lnTo>
                  <a:lnTo>
                    <a:pt x="189" y="809"/>
                  </a:lnTo>
                  <a:lnTo>
                    <a:pt x="194" y="803"/>
                  </a:lnTo>
                  <a:lnTo>
                    <a:pt x="195" y="799"/>
                  </a:lnTo>
                  <a:lnTo>
                    <a:pt x="195" y="796"/>
                  </a:lnTo>
                  <a:close/>
                  <a:moveTo>
                    <a:pt x="349" y="702"/>
                  </a:moveTo>
                  <a:lnTo>
                    <a:pt x="346" y="700"/>
                  </a:lnTo>
                  <a:lnTo>
                    <a:pt x="341" y="700"/>
                  </a:lnTo>
                  <a:lnTo>
                    <a:pt x="334" y="701"/>
                  </a:lnTo>
                  <a:lnTo>
                    <a:pt x="326" y="704"/>
                  </a:lnTo>
                  <a:lnTo>
                    <a:pt x="316" y="707"/>
                  </a:lnTo>
                  <a:lnTo>
                    <a:pt x="305" y="712"/>
                  </a:lnTo>
                  <a:lnTo>
                    <a:pt x="294" y="718"/>
                  </a:lnTo>
                  <a:lnTo>
                    <a:pt x="282" y="724"/>
                  </a:lnTo>
                  <a:lnTo>
                    <a:pt x="270" y="732"/>
                  </a:lnTo>
                  <a:lnTo>
                    <a:pt x="259" y="739"/>
                  </a:lnTo>
                  <a:lnTo>
                    <a:pt x="250" y="746"/>
                  </a:lnTo>
                  <a:lnTo>
                    <a:pt x="243" y="754"/>
                  </a:lnTo>
                  <a:lnTo>
                    <a:pt x="237" y="759"/>
                  </a:lnTo>
                  <a:lnTo>
                    <a:pt x="232" y="765"/>
                  </a:lnTo>
                  <a:lnTo>
                    <a:pt x="231" y="770"/>
                  </a:lnTo>
                  <a:lnTo>
                    <a:pt x="231" y="774"/>
                  </a:lnTo>
                  <a:lnTo>
                    <a:pt x="233" y="776"/>
                  </a:lnTo>
                  <a:lnTo>
                    <a:pt x="239" y="776"/>
                  </a:lnTo>
                  <a:lnTo>
                    <a:pt x="246" y="775"/>
                  </a:lnTo>
                  <a:lnTo>
                    <a:pt x="254" y="773"/>
                  </a:lnTo>
                  <a:lnTo>
                    <a:pt x="264" y="769"/>
                  </a:lnTo>
                  <a:lnTo>
                    <a:pt x="275" y="764"/>
                  </a:lnTo>
                  <a:lnTo>
                    <a:pt x="286" y="758"/>
                  </a:lnTo>
                  <a:lnTo>
                    <a:pt x="298" y="751"/>
                  </a:lnTo>
                  <a:lnTo>
                    <a:pt x="310" y="744"/>
                  </a:lnTo>
                  <a:lnTo>
                    <a:pt x="321" y="737"/>
                  </a:lnTo>
                  <a:lnTo>
                    <a:pt x="330" y="729"/>
                  </a:lnTo>
                  <a:lnTo>
                    <a:pt x="338" y="723"/>
                  </a:lnTo>
                  <a:lnTo>
                    <a:pt x="344" y="716"/>
                  </a:lnTo>
                  <a:lnTo>
                    <a:pt x="348" y="710"/>
                  </a:lnTo>
                  <a:lnTo>
                    <a:pt x="349" y="706"/>
                  </a:lnTo>
                  <a:lnTo>
                    <a:pt x="349" y="702"/>
                  </a:lnTo>
                  <a:close/>
                  <a:moveTo>
                    <a:pt x="180" y="862"/>
                  </a:moveTo>
                  <a:lnTo>
                    <a:pt x="177" y="860"/>
                  </a:lnTo>
                  <a:lnTo>
                    <a:pt x="172" y="859"/>
                  </a:lnTo>
                  <a:lnTo>
                    <a:pt x="166" y="860"/>
                  </a:lnTo>
                  <a:lnTo>
                    <a:pt x="158" y="863"/>
                  </a:lnTo>
                  <a:lnTo>
                    <a:pt x="150" y="866"/>
                  </a:lnTo>
                  <a:lnTo>
                    <a:pt x="140" y="870"/>
                  </a:lnTo>
                  <a:lnTo>
                    <a:pt x="130" y="876"/>
                  </a:lnTo>
                  <a:lnTo>
                    <a:pt x="119" y="883"/>
                  </a:lnTo>
                  <a:lnTo>
                    <a:pt x="108" y="889"/>
                  </a:lnTo>
                  <a:lnTo>
                    <a:pt x="99" y="896"/>
                  </a:lnTo>
                  <a:lnTo>
                    <a:pt x="90" y="903"/>
                  </a:lnTo>
                  <a:lnTo>
                    <a:pt x="83" y="910"/>
                  </a:lnTo>
                  <a:lnTo>
                    <a:pt x="79" y="916"/>
                  </a:lnTo>
                  <a:lnTo>
                    <a:pt x="75" y="921"/>
                  </a:lnTo>
                  <a:lnTo>
                    <a:pt x="73" y="926"/>
                  </a:lnTo>
                  <a:lnTo>
                    <a:pt x="74" y="929"/>
                  </a:lnTo>
                  <a:lnTo>
                    <a:pt x="76" y="931"/>
                  </a:lnTo>
                  <a:lnTo>
                    <a:pt x="81" y="932"/>
                  </a:lnTo>
                  <a:lnTo>
                    <a:pt x="87" y="931"/>
                  </a:lnTo>
                  <a:lnTo>
                    <a:pt x="95" y="928"/>
                  </a:lnTo>
                  <a:lnTo>
                    <a:pt x="104" y="925"/>
                  </a:lnTo>
                  <a:lnTo>
                    <a:pt x="113" y="920"/>
                  </a:lnTo>
                  <a:lnTo>
                    <a:pt x="124" y="915"/>
                  </a:lnTo>
                  <a:lnTo>
                    <a:pt x="134" y="908"/>
                  </a:lnTo>
                  <a:lnTo>
                    <a:pt x="145" y="901"/>
                  </a:lnTo>
                  <a:lnTo>
                    <a:pt x="155" y="894"/>
                  </a:lnTo>
                  <a:lnTo>
                    <a:pt x="163" y="887"/>
                  </a:lnTo>
                  <a:lnTo>
                    <a:pt x="170" y="881"/>
                  </a:lnTo>
                  <a:lnTo>
                    <a:pt x="175" y="875"/>
                  </a:lnTo>
                  <a:lnTo>
                    <a:pt x="178" y="870"/>
                  </a:lnTo>
                  <a:lnTo>
                    <a:pt x="181" y="865"/>
                  </a:lnTo>
                  <a:lnTo>
                    <a:pt x="180" y="862"/>
                  </a:lnTo>
                  <a:close/>
                  <a:moveTo>
                    <a:pt x="328" y="771"/>
                  </a:moveTo>
                  <a:lnTo>
                    <a:pt x="324" y="769"/>
                  </a:lnTo>
                  <a:lnTo>
                    <a:pt x="320" y="769"/>
                  </a:lnTo>
                  <a:lnTo>
                    <a:pt x="314" y="769"/>
                  </a:lnTo>
                  <a:lnTo>
                    <a:pt x="305" y="771"/>
                  </a:lnTo>
                  <a:lnTo>
                    <a:pt x="296" y="775"/>
                  </a:lnTo>
                  <a:lnTo>
                    <a:pt x="285" y="780"/>
                  </a:lnTo>
                  <a:lnTo>
                    <a:pt x="275" y="786"/>
                  </a:lnTo>
                  <a:lnTo>
                    <a:pt x="263" y="792"/>
                  </a:lnTo>
                  <a:lnTo>
                    <a:pt x="252" y="800"/>
                  </a:lnTo>
                  <a:lnTo>
                    <a:pt x="241" y="807"/>
                  </a:lnTo>
                  <a:lnTo>
                    <a:pt x="233" y="814"/>
                  </a:lnTo>
                  <a:lnTo>
                    <a:pt x="225" y="820"/>
                  </a:lnTo>
                  <a:lnTo>
                    <a:pt x="220" y="827"/>
                  </a:lnTo>
                  <a:lnTo>
                    <a:pt x="215" y="832"/>
                  </a:lnTo>
                  <a:lnTo>
                    <a:pt x="214" y="837"/>
                  </a:lnTo>
                  <a:lnTo>
                    <a:pt x="214" y="840"/>
                  </a:lnTo>
                  <a:lnTo>
                    <a:pt x="218" y="843"/>
                  </a:lnTo>
                  <a:lnTo>
                    <a:pt x="222" y="843"/>
                  </a:lnTo>
                  <a:lnTo>
                    <a:pt x="228" y="841"/>
                  </a:lnTo>
                  <a:lnTo>
                    <a:pt x="237" y="839"/>
                  </a:lnTo>
                  <a:lnTo>
                    <a:pt x="246" y="837"/>
                  </a:lnTo>
                  <a:lnTo>
                    <a:pt x="257" y="832"/>
                  </a:lnTo>
                  <a:lnTo>
                    <a:pt x="267" y="826"/>
                  </a:lnTo>
                  <a:lnTo>
                    <a:pt x="279" y="819"/>
                  </a:lnTo>
                  <a:lnTo>
                    <a:pt x="291" y="812"/>
                  </a:lnTo>
                  <a:lnTo>
                    <a:pt x="301" y="805"/>
                  </a:lnTo>
                  <a:lnTo>
                    <a:pt x="310" y="798"/>
                  </a:lnTo>
                  <a:lnTo>
                    <a:pt x="317" y="790"/>
                  </a:lnTo>
                  <a:lnTo>
                    <a:pt x="323" y="784"/>
                  </a:lnTo>
                  <a:lnTo>
                    <a:pt x="327" y="780"/>
                  </a:lnTo>
                  <a:lnTo>
                    <a:pt x="328" y="775"/>
                  </a:lnTo>
                  <a:lnTo>
                    <a:pt x="328" y="771"/>
                  </a:lnTo>
                  <a:close/>
                  <a:moveTo>
                    <a:pt x="172" y="927"/>
                  </a:moveTo>
                  <a:lnTo>
                    <a:pt x="170" y="925"/>
                  </a:lnTo>
                  <a:lnTo>
                    <a:pt x="165" y="925"/>
                  </a:lnTo>
                  <a:lnTo>
                    <a:pt x="159" y="925"/>
                  </a:lnTo>
                  <a:lnTo>
                    <a:pt x="152" y="927"/>
                  </a:lnTo>
                  <a:lnTo>
                    <a:pt x="143" y="931"/>
                  </a:lnTo>
                  <a:lnTo>
                    <a:pt x="134" y="934"/>
                  </a:lnTo>
                  <a:lnTo>
                    <a:pt x="124" y="940"/>
                  </a:lnTo>
                  <a:lnTo>
                    <a:pt x="113" y="946"/>
                  </a:lnTo>
                  <a:lnTo>
                    <a:pt x="104" y="953"/>
                  </a:lnTo>
                  <a:lnTo>
                    <a:pt x="94" y="960"/>
                  </a:lnTo>
                  <a:lnTo>
                    <a:pt x="86" y="966"/>
                  </a:lnTo>
                  <a:lnTo>
                    <a:pt x="80" y="973"/>
                  </a:lnTo>
                  <a:lnTo>
                    <a:pt x="75" y="979"/>
                  </a:lnTo>
                  <a:lnTo>
                    <a:pt x="71" y="984"/>
                  </a:lnTo>
                  <a:lnTo>
                    <a:pt x="70" y="989"/>
                  </a:lnTo>
                  <a:lnTo>
                    <a:pt x="70" y="992"/>
                  </a:lnTo>
                  <a:lnTo>
                    <a:pt x="73" y="994"/>
                  </a:lnTo>
                  <a:lnTo>
                    <a:pt x="77" y="995"/>
                  </a:lnTo>
                  <a:lnTo>
                    <a:pt x="83" y="994"/>
                  </a:lnTo>
                  <a:lnTo>
                    <a:pt x="90" y="991"/>
                  </a:lnTo>
                  <a:lnTo>
                    <a:pt x="100" y="988"/>
                  </a:lnTo>
                  <a:lnTo>
                    <a:pt x="108" y="984"/>
                  </a:lnTo>
                  <a:lnTo>
                    <a:pt x="119" y="978"/>
                  </a:lnTo>
                  <a:lnTo>
                    <a:pt x="130" y="972"/>
                  </a:lnTo>
                  <a:lnTo>
                    <a:pt x="139" y="965"/>
                  </a:lnTo>
                  <a:lnTo>
                    <a:pt x="149" y="958"/>
                  </a:lnTo>
                  <a:lnTo>
                    <a:pt x="157" y="952"/>
                  </a:lnTo>
                  <a:lnTo>
                    <a:pt x="163" y="945"/>
                  </a:lnTo>
                  <a:lnTo>
                    <a:pt x="168" y="939"/>
                  </a:lnTo>
                  <a:lnTo>
                    <a:pt x="171" y="934"/>
                  </a:lnTo>
                  <a:lnTo>
                    <a:pt x="172" y="931"/>
                  </a:lnTo>
                  <a:lnTo>
                    <a:pt x="172" y="927"/>
                  </a:lnTo>
                  <a:close/>
                  <a:moveTo>
                    <a:pt x="314" y="839"/>
                  </a:moveTo>
                  <a:lnTo>
                    <a:pt x="311" y="837"/>
                  </a:lnTo>
                  <a:lnTo>
                    <a:pt x="307" y="837"/>
                  </a:lnTo>
                  <a:lnTo>
                    <a:pt x="300" y="837"/>
                  </a:lnTo>
                  <a:lnTo>
                    <a:pt x="292" y="839"/>
                  </a:lnTo>
                  <a:lnTo>
                    <a:pt x="283" y="843"/>
                  </a:lnTo>
                  <a:lnTo>
                    <a:pt x="273" y="847"/>
                  </a:lnTo>
                  <a:lnTo>
                    <a:pt x="263" y="852"/>
                  </a:lnTo>
                  <a:lnTo>
                    <a:pt x="251" y="859"/>
                  </a:lnTo>
                  <a:lnTo>
                    <a:pt x="240" y="866"/>
                  </a:lnTo>
                  <a:lnTo>
                    <a:pt x="231" y="874"/>
                  </a:lnTo>
                  <a:lnTo>
                    <a:pt x="222" y="879"/>
                  </a:lnTo>
                  <a:lnTo>
                    <a:pt x="215" y="887"/>
                  </a:lnTo>
                  <a:lnTo>
                    <a:pt x="210" y="893"/>
                  </a:lnTo>
                  <a:lnTo>
                    <a:pt x="207" y="898"/>
                  </a:lnTo>
                  <a:lnTo>
                    <a:pt x="205" y="902"/>
                  </a:lnTo>
                  <a:lnTo>
                    <a:pt x="206" y="906"/>
                  </a:lnTo>
                  <a:lnTo>
                    <a:pt x="208" y="908"/>
                  </a:lnTo>
                  <a:lnTo>
                    <a:pt x="213" y="909"/>
                  </a:lnTo>
                  <a:lnTo>
                    <a:pt x="219" y="908"/>
                  </a:lnTo>
                  <a:lnTo>
                    <a:pt x="227" y="906"/>
                  </a:lnTo>
                  <a:lnTo>
                    <a:pt x="237" y="902"/>
                  </a:lnTo>
                  <a:lnTo>
                    <a:pt x="246" y="897"/>
                  </a:lnTo>
                  <a:lnTo>
                    <a:pt x="257" y="893"/>
                  </a:lnTo>
                  <a:lnTo>
                    <a:pt x="267" y="885"/>
                  </a:lnTo>
                  <a:lnTo>
                    <a:pt x="278" y="878"/>
                  </a:lnTo>
                  <a:lnTo>
                    <a:pt x="289" y="872"/>
                  </a:lnTo>
                  <a:lnTo>
                    <a:pt x="297" y="865"/>
                  </a:lnTo>
                  <a:lnTo>
                    <a:pt x="304" y="858"/>
                  </a:lnTo>
                  <a:lnTo>
                    <a:pt x="309" y="852"/>
                  </a:lnTo>
                  <a:lnTo>
                    <a:pt x="313" y="847"/>
                  </a:lnTo>
                  <a:lnTo>
                    <a:pt x="314" y="843"/>
                  </a:lnTo>
                  <a:lnTo>
                    <a:pt x="314" y="839"/>
                  </a:lnTo>
                  <a:close/>
                  <a:moveTo>
                    <a:pt x="115" y="1009"/>
                  </a:moveTo>
                  <a:lnTo>
                    <a:pt x="105" y="1016"/>
                  </a:lnTo>
                  <a:lnTo>
                    <a:pt x="96" y="1022"/>
                  </a:lnTo>
                  <a:lnTo>
                    <a:pt x="89" y="1029"/>
                  </a:lnTo>
                  <a:lnTo>
                    <a:pt x="82" y="1035"/>
                  </a:lnTo>
                  <a:lnTo>
                    <a:pt x="77" y="1041"/>
                  </a:lnTo>
                  <a:lnTo>
                    <a:pt x="75" y="1046"/>
                  </a:lnTo>
                  <a:lnTo>
                    <a:pt x="74" y="1051"/>
                  </a:lnTo>
                  <a:lnTo>
                    <a:pt x="74" y="1054"/>
                  </a:lnTo>
                  <a:lnTo>
                    <a:pt x="76" y="1055"/>
                  </a:lnTo>
                  <a:lnTo>
                    <a:pt x="81" y="1057"/>
                  </a:lnTo>
                  <a:lnTo>
                    <a:pt x="87" y="1055"/>
                  </a:lnTo>
                  <a:lnTo>
                    <a:pt x="94" y="1053"/>
                  </a:lnTo>
                  <a:lnTo>
                    <a:pt x="102" y="1051"/>
                  </a:lnTo>
                  <a:lnTo>
                    <a:pt x="111" y="1046"/>
                  </a:lnTo>
                  <a:lnTo>
                    <a:pt x="121" y="1041"/>
                  </a:lnTo>
                  <a:lnTo>
                    <a:pt x="131" y="1035"/>
                  </a:lnTo>
                  <a:lnTo>
                    <a:pt x="140" y="1028"/>
                  </a:lnTo>
                  <a:lnTo>
                    <a:pt x="149" y="1022"/>
                  </a:lnTo>
                  <a:lnTo>
                    <a:pt x="157" y="1015"/>
                  </a:lnTo>
                  <a:lnTo>
                    <a:pt x="163" y="1009"/>
                  </a:lnTo>
                  <a:lnTo>
                    <a:pt x="168" y="1003"/>
                  </a:lnTo>
                  <a:lnTo>
                    <a:pt x="171" y="998"/>
                  </a:lnTo>
                  <a:lnTo>
                    <a:pt x="172" y="994"/>
                  </a:lnTo>
                  <a:lnTo>
                    <a:pt x="171" y="991"/>
                  </a:lnTo>
                  <a:lnTo>
                    <a:pt x="169" y="989"/>
                  </a:lnTo>
                  <a:lnTo>
                    <a:pt x="164" y="989"/>
                  </a:lnTo>
                  <a:lnTo>
                    <a:pt x="159" y="989"/>
                  </a:lnTo>
                  <a:lnTo>
                    <a:pt x="152" y="991"/>
                  </a:lnTo>
                  <a:lnTo>
                    <a:pt x="144" y="994"/>
                  </a:lnTo>
                  <a:lnTo>
                    <a:pt x="134" y="998"/>
                  </a:lnTo>
                  <a:lnTo>
                    <a:pt x="125" y="1003"/>
                  </a:lnTo>
                  <a:lnTo>
                    <a:pt x="115" y="1009"/>
                  </a:lnTo>
                  <a:close/>
                  <a:moveTo>
                    <a:pt x="307" y="906"/>
                  </a:moveTo>
                  <a:lnTo>
                    <a:pt x="304" y="904"/>
                  </a:lnTo>
                  <a:lnTo>
                    <a:pt x="300" y="903"/>
                  </a:lnTo>
                  <a:lnTo>
                    <a:pt x="294" y="904"/>
                  </a:lnTo>
                  <a:lnTo>
                    <a:pt x="285" y="906"/>
                  </a:lnTo>
                  <a:lnTo>
                    <a:pt x="277" y="909"/>
                  </a:lnTo>
                  <a:lnTo>
                    <a:pt x="267" y="913"/>
                  </a:lnTo>
                  <a:lnTo>
                    <a:pt x="257" y="919"/>
                  </a:lnTo>
                  <a:lnTo>
                    <a:pt x="247" y="925"/>
                  </a:lnTo>
                  <a:lnTo>
                    <a:pt x="237" y="932"/>
                  </a:lnTo>
                  <a:lnTo>
                    <a:pt x="227" y="939"/>
                  </a:lnTo>
                  <a:lnTo>
                    <a:pt x="219" y="945"/>
                  </a:lnTo>
                  <a:lnTo>
                    <a:pt x="213" y="952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2" y="967"/>
                  </a:lnTo>
                  <a:lnTo>
                    <a:pt x="203" y="971"/>
                  </a:lnTo>
                  <a:lnTo>
                    <a:pt x="206" y="973"/>
                  </a:lnTo>
                  <a:lnTo>
                    <a:pt x="210" y="973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3" y="967"/>
                  </a:lnTo>
                  <a:lnTo>
                    <a:pt x="243" y="964"/>
                  </a:lnTo>
                  <a:lnTo>
                    <a:pt x="253" y="958"/>
                  </a:lnTo>
                  <a:lnTo>
                    <a:pt x="264" y="952"/>
                  </a:lnTo>
                  <a:lnTo>
                    <a:pt x="273" y="945"/>
                  </a:lnTo>
                  <a:lnTo>
                    <a:pt x="283" y="938"/>
                  </a:lnTo>
                  <a:lnTo>
                    <a:pt x="291" y="932"/>
                  </a:lnTo>
                  <a:lnTo>
                    <a:pt x="297" y="925"/>
                  </a:lnTo>
                  <a:lnTo>
                    <a:pt x="303" y="919"/>
                  </a:lnTo>
                  <a:lnTo>
                    <a:pt x="305" y="914"/>
                  </a:lnTo>
                  <a:lnTo>
                    <a:pt x="308" y="909"/>
                  </a:lnTo>
                  <a:lnTo>
                    <a:pt x="307" y="906"/>
                  </a:lnTo>
                  <a:close/>
                  <a:moveTo>
                    <a:pt x="178" y="1054"/>
                  </a:moveTo>
                  <a:lnTo>
                    <a:pt x="175" y="1052"/>
                  </a:lnTo>
                  <a:lnTo>
                    <a:pt x="171" y="1052"/>
                  </a:lnTo>
                  <a:lnTo>
                    <a:pt x="165" y="1052"/>
                  </a:lnTo>
                  <a:lnTo>
                    <a:pt x="158" y="1054"/>
                  </a:lnTo>
                  <a:lnTo>
                    <a:pt x="151" y="1057"/>
                  </a:lnTo>
                  <a:lnTo>
                    <a:pt x="142" y="1061"/>
                  </a:lnTo>
                  <a:lnTo>
                    <a:pt x="132" y="1066"/>
                  </a:lnTo>
                  <a:lnTo>
                    <a:pt x="123" y="1072"/>
                  </a:lnTo>
                  <a:lnTo>
                    <a:pt x="114" y="1078"/>
                  </a:lnTo>
                  <a:lnTo>
                    <a:pt x="106" y="1084"/>
                  </a:lnTo>
                  <a:lnTo>
                    <a:pt x="98" y="1091"/>
                  </a:lnTo>
                  <a:lnTo>
                    <a:pt x="92" y="1097"/>
                  </a:lnTo>
                  <a:lnTo>
                    <a:pt x="88" y="1103"/>
                  </a:lnTo>
                  <a:lnTo>
                    <a:pt x="85" y="1108"/>
                  </a:lnTo>
                  <a:lnTo>
                    <a:pt x="83" y="1111"/>
                  </a:lnTo>
                  <a:lnTo>
                    <a:pt x="85" y="1115"/>
                  </a:lnTo>
                  <a:lnTo>
                    <a:pt x="87" y="1117"/>
                  </a:lnTo>
                  <a:lnTo>
                    <a:pt x="90" y="1117"/>
                  </a:lnTo>
                  <a:lnTo>
                    <a:pt x="96" y="1117"/>
                  </a:lnTo>
                  <a:lnTo>
                    <a:pt x="104" y="1115"/>
                  </a:lnTo>
                  <a:lnTo>
                    <a:pt x="112" y="1112"/>
                  </a:lnTo>
                  <a:lnTo>
                    <a:pt x="120" y="1108"/>
                  </a:lnTo>
                  <a:lnTo>
                    <a:pt x="130" y="1103"/>
                  </a:lnTo>
                  <a:lnTo>
                    <a:pt x="139" y="1097"/>
                  </a:lnTo>
                  <a:lnTo>
                    <a:pt x="149" y="1091"/>
                  </a:lnTo>
                  <a:lnTo>
                    <a:pt x="157" y="1084"/>
                  </a:lnTo>
                  <a:lnTo>
                    <a:pt x="164" y="1078"/>
                  </a:lnTo>
                  <a:lnTo>
                    <a:pt x="170" y="1072"/>
                  </a:lnTo>
                  <a:lnTo>
                    <a:pt x="175" y="1066"/>
                  </a:lnTo>
                  <a:lnTo>
                    <a:pt x="177" y="1061"/>
                  </a:lnTo>
                  <a:lnTo>
                    <a:pt x="178" y="1058"/>
                  </a:lnTo>
                  <a:lnTo>
                    <a:pt x="178" y="1054"/>
                  </a:lnTo>
                  <a:close/>
                  <a:moveTo>
                    <a:pt x="266" y="1017"/>
                  </a:moveTo>
                  <a:lnTo>
                    <a:pt x="276" y="1010"/>
                  </a:lnTo>
                  <a:lnTo>
                    <a:pt x="284" y="1004"/>
                  </a:lnTo>
                  <a:lnTo>
                    <a:pt x="292" y="997"/>
                  </a:lnTo>
                  <a:lnTo>
                    <a:pt x="298" y="991"/>
                  </a:lnTo>
                  <a:lnTo>
                    <a:pt x="303" y="985"/>
                  </a:lnTo>
                  <a:lnTo>
                    <a:pt x="307" y="980"/>
                  </a:lnTo>
                  <a:lnTo>
                    <a:pt x="308" y="976"/>
                  </a:lnTo>
                  <a:lnTo>
                    <a:pt x="307" y="972"/>
                  </a:lnTo>
                  <a:lnTo>
                    <a:pt x="304" y="970"/>
                  </a:lnTo>
                  <a:lnTo>
                    <a:pt x="300" y="970"/>
                  </a:lnTo>
                  <a:lnTo>
                    <a:pt x="294" y="970"/>
                  </a:lnTo>
                  <a:lnTo>
                    <a:pt x="286" y="972"/>
                  </a:lnTo>
                  <a:lnTo>
                    <a:pt x="278" y="975"/>
                  </a:lnTo>
                  <a:lnTo>
                    <a:pt x="269" y="979"/>
                  </a:lnTo>
                  <a:lnTo>
                    <a:pt x="259" y="984"/>
                  </a:lnTo>
                  <a:lnTo>
                    <a:pt x="250" y="990"/>
                  </a:lnTo>
                  <a:lnTo>
                    <a:pt x="239" y="997"/>
                  </a:lnTo>
                  <a:lnTo>
                    <a:pt x="231" y="1003"/>
                  </a:lnTo>
                  <a:lnTo>
                    <a:pt x="222" y="1010"/>
                  </a:lnTo>
                  <a:lnTo>
                    <a:pt x="216" y="1016"/>
                  </a:lnTo>
                  <a:lnTo>
                    <a:pt x="212" y="1022"/>
                  </a:lnTo>
                  <a:lnTo>
                    <a:pt x="208" y="1027"/>
                  </a:lnTo>
                  <a:lnTo>
                    <a:pt x="207" y="1032"/>
                  </a:lnTo>
                  <a:lnTo>
                    <a:pt x="208" y="1035"/>
                  </a:lnTo>
                  <a:lnTo>
                    <a:pt x="210" y="1038"/>
                  </a:lnTo>
                  <a:lnTo>
                    <a:pt x="215" y="1038"/>
                  </a:lnTo>
                  <a:lnTo>
                    <a:pt x="221" y="1038"/>
                  </a:lnTo>
                  <a:lnTo>
                    <a:pt x="228" y="1035"/>
                  </a:lnTo>
                  <a:lnTo>
                    <a:pt x="237" y="1032"/>
                  </a:lnTo>
                  <a:lnTo>
                    <a:pt x="246" y="1028"/>
                  </a:lnTo>
                  <a:lnTo>
                    <a:pt x="256" y="1023"/>
                  </a:lnTo>
                  <a:lnTo>
                    <a:pt x="266" y="1017"/>
                  </a:lnTo>
                  <a:close/>
                  <a:moveTo>
                    <a:pt x="153" y="1159"/>
                  </a:moveTo>
                  <a:lnTo>
                    <a:pt x="163" y="1153"/>
                  </a:lnTo>
                  <a:lnTo>
                    <a:pt x="170" y="1147"/>
                  </a:lnTo>
                  <a:lnTo>
                    <a:pt x="177" y="1141"/>
                  </a:lnTo>
                  <a:lnTo>
                    <a:pt x="183" y="1135"/>
                  </a:lnTo>
                  <a:lnTo>
                    <a:pt x="187" y="1129"/>
                  </a:lnTo>
                  <a:lnTo>
                    <a:pt x="190" y="1124"/>
                  </a:lnTo>
                  <a:lnTo>
                    <a:pt x="191" y="1121"/>
                  </a:lnTo>
                  <a:lnTo>
                    <a:pt x="190" y="1117"/>
                  </a:lnTo>
                  <a:lnTo>
                    <a:pt x="188" y="1115"/>
                  </a:lnTo>
                  <a:lnTo>
                    <a:pt x="183" y="1115"/>
                  </a:lnTo>
                  <a:lnTo>
                    <a:pt x="178" y="1115"/>
                  </a:lnTo>
                  <a:lnTo>
                    <a:pt x="171" y="1116"/>
                  </a:lnTo>
                  <a:lnTo>
                    <a:pt x="164" y="1119"/>
                  </a:lnTo>
                  <a:lnTo>
                    <a:pt x="156" y="1123"/>
                  </a:lnTo>
                  <a:lnTo>
                    <a:pt x="146" y="1128"/>
                  </a:lnTo>
                  <a:lnTo>
                    <a:pt x="138" y="1134"/>
                  </a:lnTo>
                  <a:lnTo>
                    <a:pt x="128" y="1140"/>
                  </a:lnTo>
                  <a:lnTo>
                    <a:pt x="120" y="1146"/>
                  </a:lnTo>
                  <a:lnTo>
                    <a:pt x="114" y="1152"/>
                  </a:lnTo>
                  <a:lnTo>
                    <a:pt x="108" y="1158"/>
                  </a:lnTo>
                  <a:lnTo>
                    <a:pt x="104" y="1163"/>
                  </a:lnTo>
                  <a:lnTo>
                    <a:pt x="101" y="1168"/>
                  </a:lnTo>
                  <a:lnTo>
                    <a:pt x="100" y="1172"/>
                  </a:lnTo>
                  <a:lnTo>
                    <a:pt x="101" y="1175"/>
                  </a:lnTo>
                  <a:lnTo>
                    <a:pt x="104" y="1178"/>
                  </a:lnTo>
                  <a:lnTo>
                    <a:pt x="107" y="1178"/>
                  </a:lnTo>
                  <a:lnTo>
                    <a:pt x="113" y="1178"/>
                  </a:lnTo>
                  <a:lnTo>
                    <a:pt x="119" y="1177"/>
                  </a:lnTo>
                  <a:lnTo>
                    <a:pt x="127" y="1173"/>
                  </a:lnTo>
                  <a:lnTo>
                    <a:pt x="136" y="1169"/>
                  </a:lnTo>
                  <a:lnTo>
                    <a:pt x="144" y="1165"/>
                  </a:lnTo>
                  <a:lnTo>
                    <a:pt x="153" y="1159"/>
                  </a:lnTo>
                  <a:close/>
                  <a:moveTo>
                    <a:pt x="314" y="1038"/>
                  </a:moveTo>
                  <a:lnTo>
                    <a:pt x="311" y="1035"/>
                  </a:lnTo>
                  <a:lnTo>
                    <a:pt x="308" y="1035"/>
                  </a:lnTo>
                  <a:lnTo>
                    <a:pt x="302" y="1035"/>
                  </a:lnTo>
                  <a:lnTo>
                    <a:pt x="295" y="1038"/>
                  </a:lnTo>
                  <a:lnTo>
                    <a:pt x="286" y="1040"/>
                  </a:lnTo>
                  <a:lnTo>
                    <a:pt x="277" y="1043"/>
                  </a:lnTo>
                  <a:lnTo>
                    <a:pt x="269" y="1048"/>
                  </a:lnTo>
                  <a:lnTo>
                    <a:pt x="258" y="1054"/>
                  </a:lnTo>
                  <a:lnTo>
                    <a:pt x="248" y="1061"/>
                  </a:lnTo>
                  <a:lnTo>
                    <a:pt x="240" y="1067"/>
                  </a:lnTo>
                  <a:lnTo>
                    <a:pt x="233" y="1073"/>
                  </a:lnTo>
                  <a:lnTo>
                    <a:pt x="227" y="1080"/>
                  </a:lnTo>
                  <a:lnTo>
                    <a:pt x="222" y="1085"/>
                  </a:lnTo>
                  <a:lnTo>
                    <a:pt x="220" y="1091"/>
                  </a:lnTo>
                  <a:lnTo>
                    <a:pt x="219" y="1095"/>
                  </a:lnTo>
                  <a:lnTo>
                    <a:pt x="219" y="1098"/>
                  </a:lnTo>
                  <a:lnTo>
                    <a:pt x="222" y="1100"/>
                  </a:lnTo>
                  <a:lnTo>
                    <a:pt x="226" y="1102"/>
                  </a:lnTo>
                  <a:lnTo>
                    <a:pt x="232" y="1100"/>
                  </a:lnTo>
                  <a:lnTo>
                    <a:pt x="239" y="1099"/>
                  </a:lnTo>
                  <a:lnTo>
                    <a:pt x="247" y="1096"/>
                  </a:lnTo>
                  <a:lnTo>
                    <a:pt x="256" y="1092"/>
                  </a:lnTo>
                  <a:lnTo>
                    <a:pt x="265" y="1087"/>
                  </a:lnTo>
                  <a:lnTo>
                    <a:pt x="275" y="1081"/>
                  </a:lnTo>
                  <a:lnTo>
                    <a:pt x="284" y="1076"/>
                  </a:lnTo>
                  <a:lnTo>
                    <a:pt x="292" y="1068"/>
                  </a:lnTo>
                  <a:lnTo>
                    <a:pt x="301" y="1062"/>
                  </a:lnTo>
                  <a:lnTo>
                    <a:pt x="307" y="1057"/>
                  </a:lnTo>
                  <a:lnTo>
                    <a:pt x="311" y="1051"/>
                  </a:lnTo>
                  <a:lnTo>
                    <a:pt x="314" y="1046"/>
                  </a:lnTo>
                  <a:lnTo>
                    <a:pt x="315" y="1041"/>
                  </a:lnTo>
                  <a:lnTo>
                    <a:pt x="314" y="1038"/>
                  </a:lnTo>
                  <a:close/>
                  <a:moveTo>
                    <a:pt x="64" y="1293"/>
                  </a:moveTo>
                  <a:lnTo>
                    <a:pt x="80" y="1281"/>
                  </a:lnTo>
                  <a:lnTo>
                    <a:pt x="92" y="1269"/>
                  </a:lnTo>
                  <a:lnTo>
                    <a:pt x="95" y="1264"/>
                  </a:lnTo>
                  <a:lnTo>
                    <a:pt x="98" y="1260"/>
                  </a:lnTo>
                  <a:lnTo>
                    <a:pt x="99" y="1256"/>
                  </a:lnTo>
                  <a:lnTo>
                    <a:pt x="98" y="1253"/>
                  </a:lnTo>
                  <a:lnTo>
                    <a:pt x="95" y="1251"/>
                  </a:lnTo>
                  <a:lnTo>
                    <a:pt x="92" y="1250"/>
                  </a:lnTo>
                  <a:lnTo>
                    <a:pt x="87" y="1251"/>
                  </a:lnTo>
                  <a:lnTo>
                    <a:pt x="80" y="1253"/>
                  </a:lnTo>
                  <a:lnTo>
                    <a:pt x="74" y="1255"/>
                  </a:lnTo>
                  <a:lnTo>
                    <a:pt x="66" y="1258"/>
                  </a:lnTo>
                  <a:lnTo>
                    <a:pt x="57" y="1263"/>
                  </a:lnTo>
                  <a:lnTo>
                    <a:pt x="49" y="1268"/>
                  </a:lnTo>
                  <a:lnTo>
                    <a:pt x="42" y="1274"/>
                  </a:lnTo>
                  <a:lnTo>
                    <a:pt x="35" y="1280"/>
                  </a:lnTo>
                  <a:lnTo>
                    <a:pt x="27" y="1286"/>
                  </a:lnTo>
                  <a:lnTo>
                    <a:pt x="23" y="1291"/>
                  </a:lnTo>
                  <a:lnTo>
                    <a:pt x="19" y="1297"/>
                  </a:lnTo>
                  <a:lnTo>
                    <a:pt x="17" y="1301"/>
                  </a:lnTo>
                  <a:lnTo>
                    <a:pt x="16" y="1305"/>
                  </a:lnTo>
                  <a:lnTo>
                    <a:pt x="17" y="1307"/>
                  </a:lnTo>
                  <a:lnTo>
                    <a:pt x="19" y="1310"/>
                  </a:lnTo>
                  <a:lnTo>
                    <a:pt x="23" y="1311"/>
                  </a:lnTo>
                  <a:lnTo>
                    <a:pt x="27" y="1310"/>
                  </a:lnTo>
                  <a:lnTo>
                    <a:pt x="33" y="1308"/>
                  </a:lnTo>
                  <a:lnTo>
                    <a:pt x="49" y="1302"/>
                  </a:lnTo>
                  <a:lnTo>
                    <a:pt x="64" y="1293"/>
                  </a:lnTo>
                  <a:close/>
                  <a:moveTo>
                    <a:pt x="175" y="1220"/>
                  </a:moveTo>
                  <a:lnTo>
                    <a:pt x="183" y="1215"/>
                  </a:lnTo>
                  <a:lnTo>
                    <a:pt x="190" y="1209"/>
                  </a:lnTo>
                  <a:lnTo>
                    <a:pt x="197" y="1203"/>
                  </a:lnTo>
                  <a:lnTo>
                    <a:pt x="202" y="1197"/>
                  </a:lnTo>
                  <a:lnTo>
                    <a:pt x="207" y="1191"/>
                  </a:lnTo>
                  <a:lnTo>
                    <a:pt x="209" y="1186"/>
                  </a:lnTo>
                  <a:lnTo>
                    <a:pt x="210" y="1182"/>
                  </a:lnTo>
                  <a:lnTo>
                    <a:pt x="209" y="1179"/>
                  </a:lnTo>
                  <a:lnTo>
                    <a:pt x="207" y="1178"/>
                  </a:lnTo>
                  <a:lnTo>
                    <a:pt x="203" y="1177"/>
                  </a:lnTo>
                  <a:lnTo>
                    <a:pt x="197" y="1177"/>
                  </a:lnTo>
                  <a:lnTo>
                    <a:pt x="191" y="1179"/>
                  </a:lnTo>
                  <a:lnTo>
                    <a:pt x="184" y="1181"/>
                  </a:lnTo>
                  <a:lnTo>
                    <a:pt x="176" y="1185"/>
                  </a:lnTo>
                  <a:lnTo>
                    <a:pt x="168" y="1190"/>
                  </a:lnTo>
                  <a:lnTo>
                    <a:pt x="158" y="1194"/>
                  </a:lnTo>
                  <a:lnTo>
                    <a:pt x="150" y="1200"/>
                  </a:lnTo>
                  <a:lnTo>
                    <a:pt x="143" y="1206"/>
                  </a:lnTo>
                  <a:lnTo>
                    <a:pt x="136" y="1212"/>
                  </a:lnTo>
                  <a:lnTo>
                    <a:pt x="131" y="1218"/>
                  </a:lnTo>
                  <a:lnTo>
                    <a:pt x="126" y="1224"/>
                  </a:lnTo>
                  <a:lnTo>
                    <a:pt x="124" y="1229"/>
                  </a:lnTo>
                  <a:lnTo>
                    <a:pt x="123" y="1232"/>
                  </a:lnTo>
                  <a:lnTo>
                    <a:pt x="124" y="1236"/>
                  </a:lnTo>
                  <a:lnTo>
                    <a:pt x="126" y="1238"/>
                  </a:lnTo>
                  <a:lnTo>
                    <a:pt x="130" y="1238"/>
                  </a:lnTo>
                  <a:lnTo>
                    <a:pt x="136" y="1238"/>
                  </a:lnTo>
                  <a:lnTo>
                    <a:pt x="142" y="1237"/>
                  </a:lnTo>
                  <a:lnTo>
                    <a:pt x="149" y="1234"/>
                  </a:lnTo>
                  <a:lnTo>
                    <a:pt x="157" y="1230"/>
                  </a:lnTo>
                  <a:lnTo>
                    <a:pt x="165" y="1226"/>
                  </a:lnTo>
                  <a:lnTo>
                    <a:pt x="175" y="1220"/>
                  </a:lnTo>
                  <a:close/>
                  <a:moveTo>
                    <a:pt x="291" y="1146"/>
                  </a:moveTo>
                  <a:lnTo>
                    <a:pt x="300" y="1140"/>
                  </a:lnTo>
                  <a:lnTo>
                    <a:pt x="308" y="1134"/>
                  </a:lnTo>
                  <a:lnTo>
                    <a:pt x="315" y="1127"/>
                  </a:lnTo>
                  <a:lnTo>
                    <a:pt x="321" y="1121"/>
                  </a:lnTo>
                  <a:lnTo>
                    <a:pt x="324" y="1116"/>
                  </a:lnTo>
                  <a:lnTo>
                    <a:pt x="328" y="1111"/>
                  </a:lnTo>
                  <a:lnTo>
                    <a:pt x="329" y="1106"/>
                  </a:lnTo>
                  <a:lnTo>
                    <a:pt x="328" y="1103"/>
                  </a:lnTo>
                  <a:lnTo>
                    <a:pt x="326" y="1100"/>
                  </a:lnTo>
                  <a:lnTo>
                    <a:pt x="321" y="1100"/>
                  </a:lnTo>
                  <a:lnTo>
                    <a:pt x="316" y="1100"/>
                  </a:lnTo>
                  <a:lnTo>
                    <a:pt x="309" y="1102"/>
                  </a:lnTo>
                  <a:lnTo>
                    <a:pt x="301" y="1105"/>
                  </a:lnTo>
                  <a:lnTo>
                    <a:pt x="292" y="1109"/>
                  </a:lnTo>
                  <a:lnTo>
                    <a:pt x="283" y="1114"/>
                  </a:lnTo>
                  <a:lnTo>
                    <a:pt x="275" y="1118"/>
                  </a:lnTo>
                  <a:lnTo>
                    <a:pt x="265" y="1124"/>
                  </a:lnTo>
                  <a:lnTo>
                    <a:pt x="257" y="1131"/>
                  </a:lnTo>
                  <a:lnTo>
                    <a:pt x="250" y="1137"/>
                  </a:lnTo>
                  <a:lnTo>
                    <a:pt x="245" y="1143"/>
                  </a:lnTo>
                  <a:lnTo>
                    <a:pt x="240" y="1149"/>
                  </a:lnTo>
                  <a:lnTo>
                    <a:pt x="238" y="1154"/>
                  </a:lnTo>
                  <a:lnTo>
                    <a:pt x="237" y="1158"/>
                  </a:lnTo>
                  <a:lnTo>
                    <a:pt x="237" y="1161"/>
                  </a:lnTo>
                  <a:lnTo>
                    <a:pt x="240" y="1163"/>
                  </a:lnTo>
                  <a:lnTo>
                    <a:pt x="244" y="1165"/>
                  </a:lnTo>
                  <a:lnTo>
                    <a:pt x="250" y="1163"/>
                  </a:lnTo>
                  <a:lnTo>
                    <a:pt x="257" y="1162"/>
                  </a:lnTo>
                  <a:lnTo>
                    <a:pt x="264" y="1160"/>
                  </a:lnTo>
                  <a:lnTo>
                    <a:pt x="272" y="1156"/>
                  </a:lnTo>
                  <a:lnTo>
                    <a:pt x="282" y="1152"/>
                  </a:lnTo>
                  <a:lnTo>
                    <a:pt x="291" y="1146"/>
                  </a:lnTo>
                  <a:close/>
                  <a:moveTo>
                    <a:pt x="127" y="1313"/>
                  </a:moveTo>
                  <a:lnTo>
                    <a:pt x="126" y="1311"/>
                  </a:lnTo>
                  <a:lnTo>
                    <a:pt x="121" y="1310"/>
                  </a:lnTo>
                  <a:lnTo>
                    <a:pt x="117" y="1311"/>
                  </a:lnTo>
                  <a:lnTo>
                    <a:pt x="111" y="1312"/>
                  </a:lnTo>
                  <a:lnTo>
                    <a:pt x="105" y="1314"/>
                  </a:lnTo>
                  <a:lnTo>
                    <a:pt x="98" y="1318"/>
                  </a:lnTo>
                  <a:lnTo>
                    <a:pt x="89" y="1321"/>
                  </a:lnTo>
                  <a:lnTo>
                    <a:pt x="81" y="1326"/>
                  </a:lnTo>
                  <a:lnTo>
                    <a:pt x="74" y="1332"/>
                  </a:lnTo>
                  <a:lnTo>
                    <a:pt x="67" y="1338"/>
                  </a:lnTo>
                  <a:lnTo>
                    <a:pt x="61" y="1344"/>
                  </a:lnTo>
                  <a:lnTo>
                    <a:pt x="56" y="1349"/>
                  </a:lnTo>
                  <a:lnTo>
                    <a:pt x="52" y="1354"/>
                  </a:lnTo>
                  <a:lnTo>
                    <a:pt x="50" y="1358"/>
                  </a:lnTo>
                  <a:lnTo>
                    <a:pt x="50" y="1362"/>
                  </a:lnTo>
                  <a:lnTo>
                    <a:pt x="50" y="1365"/>
                  </a:lnTo>
                  <a:lnTo>
                    <a:pt x="52" y="1367"/>
                  </a:lnTo>
                  <a:lnTo>
                    <a:pt x="56" y="1368"/>
                  </a:lnTo>
                  <a:lnTo>
                    <a:pt x="61" y="1368"/>
                  </a:lnTo>
                  <a:lnTo>
                    <a:pt x="67" y="1367"/>
                  </a:lnTo>
                  <a:lnTo>
                    <a:pt x="74" y="1364"/>
                  </a:lnTo>
                  <a:lnTo>
                    <a:pt x="81" y="1361"/>
                  </a:lnTo>
                  <a:lnTo>
                    <a:pt x="89" y="1356"/>
                  </a:lnTo>
                  <a:lnTo>
                    <a:pt x="96" y="1351"/>
                  </a:lnTo>
                  <a:lnTo>
                    <a:pt x="111" y="1340"/>
                  </a:lnTo>
                  <a:lnTo>
                    <a:pt x="121" y="1329"/>
                  </a:lnTo>
                  <a:lnTo>
                    <a:pt x="125" y="1324"/>
                  </a:lnTo>
                  <a:lnTo>
                    <a:pt x="127" y="1319"/>
                  </a:lnTo>
                  <a:lnTo>
                    <a:pt x="128" y="1316"/>
                  </a:lnTo>
                  <a:lnTo>
                    <a:pt x="127" y="1313"/>
                  </a:lnTo>
                  <a:close/>
                  <a:moveTo>
                    <a:pt x="202" y="1282"/>
                  </a:moveTo>
                  <a:lnTo>
                    <a:pt x="210" y="1276"/>
                  </a:lnTo>
                  <a:lnTo>
                    <a:pt x="218" y="1270"/>
                  </a:lnTo>
                  <a:lnTo>
                    <a:pt x="224" y="1264"/>
                  </a:lnTo>
                  <a:lnTo>
                    <a:pt x="228" y="1258"/>
                  </a:lnTo>
                  <a:lnTo>
                    <a:pt x="233" y="1254"/>
                  </a:lnTo>
                  <a:lnTo>
                    <a:pt x="235" y="1249"/>
                  </a:lnTo>
                  <a:lnTo>
                    <a:pt x="235" y="1244"/>
                  </a:lnTo>
                  <a:lnTo>
                    <a:pt x="235" y="1242"/>
                  </a:lnTo>
                  <a:lnTo>
                    <a:pt x="233" y="1239"/>
                  </a:lnTo>
                  <a:lnTo>
                    <a:pt x="228" y="1238"/>
                  </a:lnTo>
                  <a:lnTo>
                    <a:pt x="224" y="1239"/>
                  </a:lnTo>
                  <a:lnTo>
                    <a:pt x="218" y="1241"/>
                  </a:lnTo>
                  <a:lnTo>
                    <a:pt x="210" y="1243"/>
                  </a:lnTo>
                  <a:lnTo>
                    <a:pt x="202" y="1247"/>
                  </a:lnTo>
                  <a:lnTo>
                    <a:pt x="194" y="1250"/>
                  </a:lnTo>
                  <a:lnTo>
                    <a:pt x="186" y="1256"/>
                  </a:lnTo>
                  <a:lnTo>
                    <a:pt x="177" y="1262"/>
                  </a:lnTo>
                  <a:lnTo>
                    <a:pt x="170" y="1268"/>
                  </a:lnTo>
                  <a:lnTo>
                    <a:pt x="164" y="1273"/>
                  </a:lnTo>
                  <a:lnTo>
                    <a:pt x="159" y="1279"/>
                  </a:lnTo>
                  <a:lnTo>
                    <a:pt x="156" y="1285"/>
                  </a:lnTo>
                  <a:lnTo>
                    <a:pt x="153" y="1289"/>
                  </a:lnTo>
                  <a:lnTo>
                    <a:pt x="152" y="1293"/>
                  </a:lnTo>
                  <a:lnTo>
                    <a:pt x="153" y="1297"/>
                  </a:lnTo>
                  <a:lnTo>
                    <a:pt x="156" y="1298"/>
                  </a:lnTo>
                  <a:lnTo>
                    <a:pt x="159" y="1299"/>
                  </a:lnTo>
                  <a:lnTo>
                    <a:pt x="164" y="1299"/>
                  </a:lnTo>
                  <a:lnTo>
                    <a:pt x="170" y="1297"/>
                  </a:lnTo>
                  <a:lnTo>
                    <a:pt x="177" y="1294"/>
                  </a:lnTo>
                  <a:lnTo>
                    <a:pt x="186" y="1292"/>
                  </a:lnTo>
                  <a:lnTo>
                    <a:pt x="194" y="1287"/>
                  </a:lnTo>
                  <a:lnTo>
                    <a:pt x="202" y="1282"/>
                  </a:lnTo>
                  <a:close/>
                  <a:moveTo>
                    <a:pt x="314" y="1210"/>
                  </a:moveTo>
                  <a:lnTo>
                    <a:pt x="322" y="1204"/>
                  </a:lnTo>
                  <a:lnTo>
                    <a:pt x="329" y="1198"/>
                  </a:lnTo>
                  <a:lnTo>
                    <a:pt x="336" y="1192"/>
                  </a:lnTo>
                  <a:lnTo>
                    <a:pt x="342" y="1186"/>
                  </a:lnTo>
                  <a:lnTo>
                    <a:pt x="346" y="1180"/>
                  </a:lnTo>
                  <a:lnTo>
                    <a:pt x="348" y="1175"/>
                  </a:lnTo>
                  <a:lnTo>
                    <a:pt x="349" y="1172"/>
                  </a:lnTo>
                  <a:lnTo>
                    <a:pt x="348" y="1168"/>
                  </a:lnTo>
                  <a:lnTo>
                    <a:pt x="346" y="1166"/>
                  </a:lnTo>
                  <a:lnTo>
                    <a:pt x="342" y="1165"/>
                  </a:lnTo>
                  <a:lnTo>
                    <a:pt x="336" y="1166"/>
                  </a:lnTo>
                  <a:lnTo>
                    <a:pt x="330" y="1167"/>
                  </a:lnTo>
                  <a:lnTo>
                    <a:pt x="322" y="1169"/>
                  </a:lnTo>
                  <a:lnTo>
                    <a:pt x="314" y="1173"/>
                  </a:lnTo>
                  <a:lnTo>
                    <a:pt x="305" y="1178"/>
                  </a:lnTo>
                  <a:lnTo>
                    <a:pt x="297" y="1182"/>
                  </a:lnTo>
                  <a:lnTo>
                    <a:pt x="288" y="1188"/>
                  </a:lnTo>
                  <a:lnTo>
                    <a:pt x="281" y="1194"/>
                  </a:lnTo>
                  <a:lnTo>
                    <a:pt x="273" y="1200"/>
                  </a:lnTo>
                  <a:lnTo>
                    <a:pt x="269" y="1206"/>
                  </a:lnTo>
                  <a:lnTo>
                    <a:pt x="264" y="1212"/>
                  </a:lnTo>
                  <a:lnTo>
                    <a:pt x="262" y="1217"/>
                  </a:lnTo>
                  <a:lnTo>
                    <a:pt x="260" y="1220"/>
                  </a:lnTo>
                  <a:lnTo>
                    <a:pt x="262" y="1224"/>
                  </a:lnTo>
                  <a:lnTo>
                    <a:pt x="264" y="1226"/>
                  </a:lnTo>
                  <a:lnTo>
                    <a:pt x="269" y="1228"/>
                  </a:lnTo>
                  <a:lnTo>
                    <a:pt x="273" y="1228"/>
                  </a:lnTo>
                  <a:lnTo>
                    <a:pt x="281" y="1225"/>
                  </a:lnTo>
                  <a:lnTo>
                    <a:pt x="288" y="1223"/>
                  </a:lnTo>
                  <a:lnTo>
                    <a:pt x="296" y="1219"/>
                  </a:lnTo>
                  <a:lnTo>
                    <a:pt x="304" y="1215"/>
                  </a:lnTo>
                  <a:lnTo>
                    <a:pt x="314" y="1210"/>
                  </a:lnTo>
                  <a:close/>
                  <a:moveTo>
                    <a:pt x="134" y="1409"/>
                  </a:moveTo>
                  <a:lnTo>
                    <a:pt x="149" y="1399"/>
                  </a:lnTo>
                  <a:lnTo>
                    <a:pt x="158" y="1388"/>
                  </a:lnTo>
                  <a:lnTo>
                    <a:pt x="162" y="1383"/>
                  </a:lnTo>
                  <a:lnTo>
                    <a:pt x="164" y="1380"/>
                  </a:lnTo>
                  <a:lnTo>
                    <a:pt x="165" y="1375"/>
                  </a:lnTo>
                  <a:lnTo>
                    <a:pt x="164" y="1373"/>
                  </a:lnTo>
                  <a:lnTo>
                    <a:pt x="162" y="1370"/>
                  </a:lnTo>
                  <a:lnTo>
                    <a:pt x="158" y="1370"/>
                  </a:lnTo>
                  <a:lnTo>
                    <a:pt x="153" y="1370"/>
                  </a:lnTo>
                  <a:lnTo>
                    <a:pt x="147" y="1371"/>
                  </a:lnTo>
                  <a:lnTo>
                    <a:pt x="142" y="1374"/>
                  </a:lnTo>
                  <a:lnTo>
                    <a:pt x="134" y="1376"/>
                  </a:lnTo>
                  <a:lnTo>
                    <a:pt x="127" y="1381"/>
                  </a:lnTo>
                  <a:lnTo>
                    <a:pt x="119" y="1386"/>
                  </a:lnTo>
                  <a:lnTo>
                    <a:pt x="112" y="1390"/>
                  </a:lnTo>
                  <a:lnTo>
                    <a:pt x="106" y="1396"/>
                  </a:lnTo>
                  <a:lnTo>
                    <a:pt x="100" y="1401"/>
                  </a:lnTo>
                  <a:lnTo>
                    <a:pt x="95" y="1407"/>
                  </a:lnTo>
                  <a:lnTo>
                    <a:pt x="92" y="1412"/>
                  </a:lnTo>
                  <a:lnTo>
                    <a:pt x="89" y="1417"/>
                  </a:lnTo>
                  <a:lnTo>
                    <a:pt x="89" y="1420"/>
                  </a:lnTo>
                  <a:lnTo>
                    <a:pt x="90" y="1422"/>
                  </a:lnTo>
                  <a:lnTo>
                    <a:pt x="92" y="1425"/>
                  </a:lnTo>
                  <a:lnTo>
                    <a:pt x="95" y="1426"/>
                  </a:lnTo>
                  <a:lnTo>
                    <a:pt x="100" y="1426"/>
                  </a:lnTo>
                  <a:lnTo>
                    <a:pt x="106" y="1424"/>
                  </a:lnTo>
                  <a:lnTo>
                    <a:pt x="120" y="1419"/>
                  </a:lnTo>
                  <a:lnTo>
                    <a:pt x="134" y="1409"/>
                  </a:lnTo>
                  <a:close/>
                  <a:moveTo>
                    <a:pt x="267" y="1304"/>
                  </a:moveTo>
                  <a:lnTo>
                    <a:pt x="265" y="1302"/>
                  </a:lnTo>
                  <a:lnTo>
                    <a:pt x="260" y="1301"/>
                  </a:lnTo>
                  <a:lnTo>
                    <a:pt x="256" y="1301"/>
                  </a:lnTo>
                  <a:lnTo>
                    <a:pt x="250" y="1302"/>
                  </a:lnTo>
                  <a:lnTo>
                    <a:pt x="243" y="1305"/>
                  </a:lnTo>
                  <a:lnTo>
                    <a:pt x="235" y="1308"/>
                  </a:lnTo>
                  <a:lnTo>
                    <a:pt x="227" y="1312"/>
                  </a:lnTo>
                  <a:lnTo>
                    <a:pt x="220" y="1317"/>
                  </a:lnTo>
                  <a:lnTo>
                    <a:pt x="212" y="1323"/>
                  </a:lnTo>
                  <a:lnTo>
                    <a:pt x="205" y="1329"/>
                  </a:lnTo>
                  <a:lnTo>
                    <a:pt x="199" y="1335"/>
                  </a:lnTo>
                  <a:lnTo>
                    <a:pt x="194" y="1339"/>
                  </a:lnTo>
                  <a:lnTo>
                    <a:pt x="190" y="1345"/>
                  </a:lnTo>
                  <a:lnTo>
                    <a:pt x="188" y="1349"/>
                  </a:lnTo>
                  <a:lnTo>
                    <a:pt x="188" y="1354"/>
                  </a:lnTo>
                  <a:lnTo>
                    <a:pt x="188" y="1356"/>
                  </a:lnTo>
                  <a:lnTo>
                    <a:pt x="190" y="1358"/>
                  </a:lnTo>
                  <a:lnTo>
                    <a:pt x="194" y="1359"/>
                  </a:lnTo>
                  <a:lnTo>
                    <a:pt x="200" y="1359"/>
                  </a:lnTo>
                  <a:lnTo>
                    <a:pt x="206" y="1358"/>
                  </a:lnTo>
                  <a:lnTo>
                    <a:pt x="212" y="1356"/>
                  </a:lnTo>
                  <a:lnTo>
                    <a:pt x="220" y="1352"/>
                  </a:lnTo>
                  <a:lnTo>
                    <a:pt x="227" y="1348"/>
                  </a:lnTo>
                  <a:lnTo>
                    <a:pt x="235" y="1343"/>
                  </a:lnTo>
                  <a:lnTo>
                    <a:pt x="244" y="1337"/>
                  </a:lnTo>
                  <a:lnTo>
                    <a:pt x="250" y="1332"/>
                  </a:lnTo>
                  <a:lnTo>
                    <a:pt x="256" y="1326"/>
                  </a:lnTo>
                  <a:lnTo>
                    <a:pt x="262" y="1320"/>
                  </a:lnTo>
                  <a:lnTo>
                    <a:pt x="265" y="1316"/>
                  </a:lnTo>
                  <a:lnTo>
                    <a:pt x="267" y="1311"/>
                  </a:lnTo>
                  <a:lnTo>
                    <a:pt x="267" y="1307"/>
                  </a:lnTo>
                  <a:lnTo>
                    <a:pt x="267" y="1304"/>
                  </a:lnTo>
                  <a:close/>
                  <a:moveTo>
                    <a:pt x="342" y="1274"/>
                  </a:moveTo>
                  <a:lnTo>
                    <a:pt x="351" y="1268"/>
                  </a:lnTo>
                  <a:lnTo>
                    <a:pt x="358" y="1262"/>
                  </a:lnTo>
                  <a:lnTo>
                    <a:pt x="365" y="1256"/>
                  </a:lnTo>
                  <a:lnTo>
                    <a:pt x="370" y="1250"/>
                  </a:lnTo>
                  <a:lnTo>
                    <a:pt x="373" y="1245"/>
                  </a:lnTo>
                  <a:lnTo>
                    <a:pt x="376" y="1241"/>
                  </a:lnTo>
                  <a:lnTo>
                    <a:pt x="377" y="1236"/>
                  </a:lnTo>
                  <a:lnTo>
                    <a:pt x="376" y="1234"/>
                  </a:lnTo>
                  <a:lnTo>
                    <a:pt x="373" y="1231"/>
                  </a:lnTo>
                  <a:lnTo>
                    <a:pt x="370" y="1230"/>
                  </a:lnTo>
                  <a:lnTo>
                    <a:pt x="364" y="1230"/>
                  </a:lnTo>
                  <a:lnTo>
                    <a:pt x="358" y="1231"/>
                  </a:lnTo>
                  <a:lnTo>
                    <a:pt x="351" y="1234"/>
                  </a:lnTo>
                  <a:lnTo>
                    <a:pt x="342" y="1237"/>
                  </a:lnTo>
                  <a:lnTo>
                    <a:pt x="334" y="1242"/>
                  </a:lnTo>
                  <a:lnTo>
                    <a:pt x="326" y="1247"/>
                  </a:lnTo>
                  <a:lnTo>
                    <a:pt x="317" y="1253"/>
                  </a:lnTo>
                  <a:lnTo>
                    <a:pt x="310" y="1258"/>
                  </a:lnTo>
                  <a:lnTo>
                    <a:pt x="303" y="1264"/>
                  </a:lnTo>
                  <a:lnTo>
                    <a:pt x="298" y="1269"/>
                  </a:lnTo>
                  <a:lnTo>
                    <a:pt x="295" y="1275"/>
                  </a:lnTo>
                  <a:lnTo>
                    <a:pt x="292" y="1280"/>
                  </a:lnTo>
                  <a:lnTo>
                    <a:pt x="291" y="1283"/>
                  </a:lnTo>
                  <a:lnTo>
                    <a:pt x="292" y="1287"/>
                  </a:lnTo>
                  <a:lnTo>
                    <a:pt x="295" y="1289"/>
                  </a:lnTo>
                  <a:lnTo>
                    <a:pt x="298" y="1291"/>
                  </a:lnTo>
                  <a:lnTo>
                    <a:pt x="304" y="1291"/>
                  </a:lnTo>
                  <a:lnTo>
                    <a:pt x="310" y="1289"/>
                  </a:lnTo>
                  <a:lnTo>
                    <a:pt x="317" y="1287"/>
                  </a:lnTo>
                  <a:lnTo>
                    <a:pt x="326" y="1283"/>
                  </a:lnTo>
                  <a:lnTo>
                    <a:pt x="334" y="1279"/>
                  </a:lnTo>
                  <a:lnTo>
                    <a:pt x="342" y="1274"/>
                  </a:lnTo>
                  <a:close/>
                  <a:moveTo>
                    <a:pt x="114" y="1496"/>
                  </a:moveTo>
                  <a:lnTo>
                    <a:pt x="112" y="1494"/>
                  </a:lnTo>
                  <a:lnTo>
                    <a:pt x="108" y="1494"/>
                  </a:lnTo>
                  <a:lnTo>
                    <a:pt x="104" y="1494"/>
                  </a:lnTo>
                  <a:lnTo>
                    <a:pt x="99" y="1495"/>
                  </a:lnTo>
                  <a:lnTo>
                    <a:pt x="87" y="1500"/>
                  </a:lnTo>
                  <a:lnTo>
                    <a:pt x="73" y="1508"/>
                  </a:lnTo>
                  <a:lnTo>
                    <a:pt x="61" y="1518"/>
                  </a:lnTo>
                  <a:lnTo>
                    <a:pt x="51" y="1528"/>
                  </a:lnTo>
                  <a:lnTo>
                    <a:pt x="48" y="1532"/>
                  </a:lnTo>
                  <a:lnTo>
                    <a:pt x="47" y="1537"/>
                  </a:lnTo>
                  <a:lnTo>
                    <a:pt x="45" y="1540"/>
                  </a:lnTo>
                  <a:lnTo>
                    <a:pt x="47" y="1542"/>
                  </a:lnTo>
                  <a:lnTo>
                    <a:pt x="49" y="1545"/>
                  </a:lnTo>
                  <a:lnTo>
                    <a:pt x="52" y="1546"/>
                  </a:lnTo>
                  <a:lnTo>
                    <a:pt x="56" y="1545"/>
                  </a:lnTo>
                  <a:lnTo>
                    <a:pt x="62" y="1545"/>
                  </a:lnTo>
                  <a:lnTo>
                    <a:pt x="74" y="1539"/>
                  </a:lnTo>
                  <a:lnTo>
                    <a:pt x="87" y="1531"/>
                  </a:lnTo>
                  <a:lnTo>
                    <a:pt x="100" y="1521"/>
                  </a:lnTo>
                  <a:lnTo>
                    <a:pt x="109" y="1512"/>
                  </a:lnTo>
                  <a:lnTo>
                    <a:pt x="112" y="1507"/>
                  </a:lnTo>
                  <a:lnTo>
                    <a:pt x="114" y="1502"/>
                  </a:lnTo>
                  <a:lnTo>
                    <a:pt x="114" y="1498"/>
                  </a:lnTo>
                  <a:lnTo>
                    <a:pt x="114" y="1496"/>
                  </a:lnTo>
                  <a:close/>
                  <a:moveTo>
                    <a:pt x="178" y="1469"/>
                  </a:moveTo>
                  <a:lnTo>
                    <a:pt x="191" y="1458"/>
                  </a:lnTo>
                  <a:lnTo>
                    <a:pt x="202" y="1449"/>
                  </a:lnTo>
                  <a:lnTo>
                    <a:pt x="205" y="1444"/>
                  </a:lnTo>
                  <a:lnTo>
                    <a:pt x="207" y="1439"/>
                  </a:lnTo>
                  <a:lnTo>
                    <a:pt x="208" y="1436"/>
                  </a:lnTo>
                  <a:lnTo>
                    <a:pt x="207" y="1432"/>
                  </a:lnTo>
                  <a:lnTo>
                    <a:pt x="205" y="1431"/>
                  </a:lnTo>
                  <a:lnTo>
                    <a:pt x="201" y="1430"/>
                  </a:lnTo>
                  <a:lnTo>
                    <a:pt x="196" y="1430"/>
                  </a:lnTo>
                  <a:lnTo>
                    <a:pt x="190" y="1431"/>
                  </a:lnTo>
                  <a:lnTo>
                    <a:pt x="178" y="1436"/>
                  </a:lnTo>
                  <a:lnTo>
                    <a:pt x="163" y="1445"/>
                  </a:lnTo>
                  <a:lnTo>
                    <a:pt x="150" y="1455"/>
                  </a:lnTo>
                  <a:lnTo>
                    <a:pt x="140" y="1465"/>
                  </a:lnTo>
                  <a:lnTo>
                    <a:pt x="137" y="1470"/>
                  </a:lnTo>
                  <a:lnTo>
                    <a:pt x="136" y="1475"/>
                  </a:lnTo>
                  <a:lnTo>
                    <a:pt x="134" y="1478"/>
                  </a:lnTo>
                  <a:lnTo>
                    <a:pt x="136" y="1481"/>
                  </a:lnTo>
                  <a:lnTo>
                    <a:pt x="138" y="1483"/>
                  </a:lnTo>
                  <a:lnTo>
                    <a:pt x="142" y="1484"/>
                  </a:lnTo>
                  <a:lnTo>
                    <a:pt x="146" y="1484"/>
                  </a:lnTo>
                  <a:lnTo>
                    <a:pt x="151" y="1483"/>
                  </a:lnTo>
                  <a:lnTo>
                    <a:pt x="164" y="1477"/>
                  </a:lnTo>
                  <a:lnTo>
                    <a:pt x="178" y="1469"/>
                  </a:lnTo>
                  <a:close/>
                  <a:moveTo>
                    <a:pt x="276" y="1405"/>
                  </a:moveTo>
                  <a:lnTo>
                    <a:pt x="283" y="1399"/>
                  </a:lnTo>
                  <a:lnTo>
                    <a:pt x="289" y="1394"/>
                  </a:lnTo>
                  <a:lnTo>
                    <a:pt x="295" y="1388"/>
                  </a:lnTo>
                  <a:lnTo>
                    <a:pt x="300" y="1383"/>
                  </a:lnTo>
                  <a:lnTo>
                    <a:pt x="303" y="1378"/>
                  </a:lnTo>
                  <a:lnTo>
                    <a:pt x="305" y="1374"/>
                  </a:lnTo>
                  <a:lnTo>
                    <a:pt x="305" y="1370"/>
                  </a:lnTo>
                  <a:lnTo>
                    <a:pt x="305" y="1367"/>
                  </a:lnTo>
                  <a:lnTo>
                    <a:pt x="303" y="1364"/>
                  </a:lnTo>
                  <a:lnTo>
                    <a:pt x="300" y="1363"/>
                  </a:lnTo>
                  <a:lnTo>
                    <a:pt x="294" y="1364"/>
                  </a:lnTo>
                  <a:lnTo>
                    <a:pt x="289" y="1365"/>
                  </a:lnTo>
                  <a:lnTo>
                    <a:pt x="282" y="1367"/>
                  </a:lnTo>
                  <a:lnTo>
                    <a:pt x="275" y="1370"/>
                  </a:lnTo>
                  <a:lnTo>
                    <a:pt x="267" y="1374"/>
                  </a:lnTo>
                  <a:lnTo>
                    <a:pt x="259" y="1378"/>
                  </a:lnTo>
                  <a:lnTo>
                    <a:pt x="252" y="1384"/>
                  </a:lnTo>
                  <a:lnTo>
                    <a:pt x="245" y="1389"/>
                  </a:lnTo>
                  <a:lnTo>
                    <a:pt x="240" y="1395"/>
                  </a:lnTo>
                  <a:lnTo>
                    <a:pt x="235" y="1400"/>
                  </a:lnTo>
                  <a:lnTo>
                    <a:pt x="232" y="1406"/>
                  </a:lnTo>
                  <a:lnTo>
                    <a:pt x="229" y="1409"/>
                  </a:lnTo>
                  <a:lnTo>
                    <a:pt x="228" y="1414"/>
                  </a:lnTo>
                  <a:lnTo>
                    <a:pt x="229" y="1417"/>
                  </a:lnTo>
                  <a:lnTo>
                    <a:pt x="232" y="1419"/>
                  </a:lnTo>
                  <a:lnTo>
                    <a:pt x="235" y="1420"/>
                  </a:lnTo>
                  <a:lnTo>
                    <a:pt x="240" y="1420"/>
                  </a:lnTo>
                  <a:lnTo>
                    <a:pt x="246" y="1419"/>
                  </a:lnTo>
                  <a:lnTo>
                    <a:pt x="253" y="1417"/>
                  </a:lnTo>
                  <a:lnTo>
                    <a:pt x="260" y="1413"/>
                  </a:lnTo>
                  <a:lnTo>
                    <a:pt x="267" y="1409"/>
                  </a:lnTo>
                  <a:lnTo>
                    <a:pt x="276" y="1405"/>
                  </a:lnTo>
                  <a:close/>
                  <a:moveTo>
                    <a:pt x="82" y="1613"/>
                  </a:moveTo>
                  <a:lnTo>
                    <a:pt x="80" y="1611"/>
                  </a:lnTo>
                  <a:lnTo>
                    <a:pt x="76" y="1610"/>
                  </a:lnTo>
                  <a:lnTo>
                    <a:pt x="73" y="1610"/>
                  </a:lnTo>
                  <a:lnTo>
                    <a:pt x="68" y="1611"/>
                  </a:lnTo>
                  <a:lnTo>
                    <a:pt x="57" y="1616"/>
                  </a:lnTo>
                  <a:lnTo>
                    <a:pt x="44" y="1623"/>
                  </a:lnTo>
                  <a:lnTo>
                    <a:pt x="33" y="1633"/>
                  </a:lnTo>
                  <a:lnTo>
                    <a:pt x="25" y="1642"/>
                  </a:lnTo>
                  <a:lnTo>
                    <a:pt x="23" y="1646"/>
                  </a:lnTo>
                  <a:lnTo>
                    <a:pt x="20" y="1651"/>
                  </a:lnTo>
                  <a:lnTo>
                    <a:pt x="20" y="1654"/>
                  </a:lnTo>
                  <a:lnTo>
                    <a:pt x="20" y="1657"/>
                  </a:lnTo>
                  <a:lnTo>
                    <a:pt x="23" y="1658"/>
                  </a:lnTo>
                  <a:lnTo>
                    <a:pt x="26" y="1659"/>
                  </a:lnTo>
                  <a:lnTo>
                    <a:pt x="30" y="1659"/>
                  </a:lnTo>
                  <a:lnTo>
                    <a:pt x="35" y="1658"/>
                  </a:lnTo>
                  <a:lnTo>
                    <a:pt x="47" y="1653"/>
                  </a:lnTo>
                  <a:lnTo>
                    <a:pt x="58" y="1646"/>
                  </a:lnTo>
                  <a:lnTo>
                    <a:pt x="70" y="1636"/>
                  </a:lnTo>
                  <a:lnTo>
                    <a:pt x="77" y="1627"/>
                  </a:lnTo>
                  <a:lnTo>
                    <a:pt x="81" y="1623"/>
                  </a:lnTo>
                  <a:lnTo>
                    <a:pt x="82" y="1619"/>
                  </a:lnTo>
                  <a:lnTo>
                    <a:pt x="82" y="1616"/>
                  </a:lnTo>
                  <a:lnTo>
                    <a:pt x="82" y="1613"/>
                  </a:lnTo>
                  <a:close/>
                  <a:moveTo>
                    <a:pt x="166" y="1554"/>
                  </a:moveTo>
                  <a:lnTo>
                    <a:pt x="164" y="1552"/>
                  </a:lnTo>
                  <a:lnTo>
                    <a:pt x="161" y="1551"/>
                  </a:lnTo>
                  <a:lnTo>
                    <a:pt x="157" y="1552"/>
                  </a:lnTo>
                  <a:lnTo>
                    <a:pt x="151" y="1552"/>
                  </a:lnTo>
                  <a:lnTo>
                    <a:pt x="139" y="1557"/>
                  </a:lnTo>
                  <a:lnTo>
                    <a:pt x="126" y="1565"/>
                  </a:lnTo>
                  <a:lnTo>
                    <a:pt x="114" y="1575"/>
                  </a:lnTo>
                  <a:lnTo>
                    <a:pt x="106" y="1584"/>
                  </a:lnTo>
                  <a:lnTo>
                    <a:pt x="102" y="1589"/>
                  </a:lnTo>
                  <a:lnTo>
                    <a:pt x="101" y="1592"/>
                  </a:lnTo>
                  <a:lnTo>
                    <a:pt x="101" y="1596"/>
                  </a:lnTo>
                  <a:lnTo>
                    <a:pt x="101" y="1599"/>
                  </a:lnTo>
                  <a:lnTo>
                    <a:pt x="104" y="1601"/>
                  </a:lnTo>
                  <a:lnTo>
                    <a:pt x="107" y="1602"/>
                  </a:lnTo>
                  <a:lnTo>
                    <a:pt x="111" y="1602"/>
                  </a:lnTo>
                  <a:lnTo>
                    <a:pt x="117" y="1601"/>
                  </a:lnTo>
                  <a:lnTo>
                    <a:pt x="128" y="1596"/>
                  </a:lnTo>
                  <a:lnTo>
                    <a:pt x="142" y="1589"/>
                  </a:lnTo>
                  <a:lnTo>
                    <a:pt x="153" y="1578"/>
                  </a:lnTo>
                  <a:lnTo>
                    <a:pt x="162" y="1569"/>
                  </a:lnTo>
                  <a:lnTo>
                    <a:pt x="164" y="1565"/>
                  </a:lnTo>
                  <a:lnTo>
                    <a:pt x="166" y="1560"/>
                  </a:lnTo>
                  <a:lnTo>
                    <a:pt x="166" y="1557"/>
                  </a:lnTo>
                  <a:lnTo>
                    <a:pt x="166" y="1554"/>
                  </a:lnTo>
                  <a:close/>
                  <a:moveTo>
                    <a:pt x="256" y="1493"/>
                  </a:moveTo>
                  <a:lnTo>
                    <a:pt x="253" y="1491"/>
                  </a:lnTo>
                  <a:lnTo>
                    <a:pt x="250" y="1490"/>
                  </a:lnTo>
                  <a:lnTo>
                    <a:pt x="245" y="1490"/>
                  </a:lnTo>
                  <a:lnTo>
                    <a:pt x="240" y="1491"/>
                  </a:lnTo>
                  <a:lnTo>
                    <a:pt x="234" y="1494"/>
                  </a:lnTo>
                  <a:lnTo>
                    <a:pt x="227" y="1496"/>
                  </a:lnTo>
                  <a:lnTo>
                    <a:pt x="220" y="1500"/>
                  </a:lnTo>
                  <a:lnTo>
                    <a:pt x="213" y="1504"/>
                  </a:lnTo>
                  <a:lnTo>
                    <a:pt x="201" y="1514"/>
                  </a:lnTo>
                  <a:lnTo>
                    <a:pt x="191" y="1525"/>
                  </a:lnTo>
                  <a:lnTo>
                    <a:pt x="188" y="1529"/>
                  </a:lnTo>
                  <a:lnTo>
                    <a:pt x="187" y="1533"/>
                  </a:lnTo>
                  <a:lnTo>
                    <a:pt x="186" y="1537"/>
                  </a:lnTo>
                  <a:lnTo>
                    <a:pt x="187" y="1540"/>
                  </a:lnTo>
                  <a:lnTo>
                    <a:pt x="189" y="1541"/>
                  </a:lnTo>
                  <a:lnTo>
                    <a:pt x="193" y="1542"/>
                  </a:lnTo>
                  <a:lnTo>
                    <a:pt x="197" y="1542"/>
                  </a:lnTo>
                  <a:lnTo>
                    <a:pt x="202" y="1541"/>
                  </a:lnTo>
                  <a:lnTo>
                    <a:pt x="208" y="1540"/>
                  </a:lnTo>
                  <a:lnTo>
                    <a:pt x="215" y="1537"/>
                  </a:lnTo>
                  <a:lnTo>
                    <a:pt x="221" y="1533"/>
                  </a:lnTo>
                  <a:lnTo>
                    <a:pt x="228" y="1528"/>
                  </a:lnTo>
                  <a:lnTo>
                    <a:pt x="241" y="1519"/>
                  </a:lnTo>
                  <a:lnTo>
                    <a:pt x="251" y="1508"/>
                  </a:lnTo>
                  <a:lnTo>
                    <a:pt x="253" y="1504"/>
                  </a:lnTo>
                  <a:lnTo>
                    <a:pt x="256" y="1500"/>
                  </a:lnTo>
                  <a:lnTo>
                    <a:pt x="256" y="1496"/>
                  </a:lnTo>
                  <a:lnTo>
                    <a:pt x="256" y="1493"/>
                  </a:lnTo>
                  <a:close/>
                  <a:moveTo>
                    <a:pt x="321" y="1466"/>
                  </a:moveTo>
                  <a:lnTo>
                    <a:pt x="328" y="1462"/>
                  </a:lnTo>
                  <a:lnTo>
                    <a:pt x="335" y="1456"/>
                  </a:lnTo>
                  <a:lnTo>
                    <a:pt x="340" y="1451"/>
                  </a:lnTo>
                  <a:lnTo>
                    <a:pt x="345" y="1446"/>
                  </a:lnTo>
                  <a:lnTo>
                    <a:pt x="348" y="1441"/>
                  </a:lnTo>
                  <a:lnTo>
                    <a:pt x="349" y="1437"/>
                  </a:lnTo>
                  <a:lnTo>
                    <a:pt x="351" y="1433"/>
                  </a:lnTo>
                  <a:lnTo>
                    <a:pt x="349" y="1430"/>
                  </a:lnTo>
                  <a:lnTo>
                    <a:pt x="347" y="1427"/>
                  </a:lnTo>
                  <a:lnTo>
                    <a:pt x="344" y="1426"/>
                  </a:lnTo>
                  <a:lnTo>
                    <a:pt x="339" y="1426"/>
                  </a:lnTo>
                  <a:lnTo>
                    <a:pt x="333" y="1427"/>
                  </a:lnTo>
                  <a:lnTo>
                    <a:pt x="327" y="1430"/>
                  </a:lnTo>
                  <a:lnTo>
                    <a:pt x="320" y="1432"/>
                  </a:lnTo>
                  <a:lnTo>
                    <a:pt x="313" y="1437"/>
                  </a:lnTo>
                  <a:lnTo>
                    <a:pt x="305" y="1441"/>
                  </a:lnTo>
                  <a:lnTo>
                    <a:pt x="298" y="1446"/>
                  </a:lnTo>
                  <a:lnTo>
                    <a:pt x="291" y="1451"/>
                  </a:lnTo>
                  <a:lnTo>
                    <a:pt x="286" y="1457"/>
                  </a:lnTo>
                  <a:lnTo>
                    <a:pt x="282" y="1462"/>
                  </a:lnTo>
                  <a:lnTo>
                    <a:pt x="279" y="1466"/>
                  </a:lnTo>
                  <a:lnTo>
                    <a:pt x="277" y="1471"/>
                  </a:lnTo>
                  <a:lnTo>
                    <a:pt x="276" y="1475"/>
                  </a:lnTo>
                  <a:lnTo>
                    <a:pt x="277" y="1478"/>
                  </a:lnTo>
                  <a:lnTo>
                    <a:pt x="279" y="1481"/>
                  </a:lnTo>
                  <a:lnTo>
                    <a:pt x="283" y="1481"/>
                  </a:lnTo>
                  <a:lnTo>
                    <a:pt x="288" y="1481"/>
                  </a:lnTo>
                  <a:lnTo>
                    <a:pt x="294" y="1481"/>
                  </a:lnTo>
                  <a:lnTo>
                    <a:pt x="300" y="1478"/>
                  </a:lnTo>
                  <a:lnTo>
                    <a:pt x="307" y="1475"/>
                  </a:lnTo>
                  <a:lnTo>
                    <a:pt x="314" y="1471"/>
                  </a:lnTo>
                  <a:lnTo>
                    <a:pt x="321" y="1466"/>
                  </a:lnTo>
                  <a:close/>
                  <a:moveTo>
                    <a:pt x="47" y="1754"/>
                  </a:moveTo>
                  <a:lnTo>
                    <a:pt x="56" y="1746"/>
                  </a:lnTo>
                  <a:lnTo>
                    <a:pt x="64" y="1737"/>
                  </a:lnTo>
                  <a:lnTo>
                    <a:pt x="67" y="1734"/>
                  </a:lnTo>
                  <a:lnTo>
                    <a:pt x="68" y="1730"/>
                  </a:lnTo>
                  <a:lnTo>
                    <a:pt x="68" y="1727"/>
                  </a:lnTo>
                  <a:lnTo>
                    <a:pt x="67" y="1724"/>
                  </a:lnTo>
                  <a:lnTo>
                    <a:pt x="66" y="1722"/>
                  </a:lnTo>
                  <a:lnTo>
                    <a:pt x="62" y="1722"/>
                  </a:lnTo>
                  <a:lnTo>
                    <a:pt x="58" y="1722"/>
                  </a:lnTo>
                  <a:lnTo>
                    <a:pt x="55" y="1722"/>
                  </a:lnTo>
                  <a:lnTo>
                    <a:pt x="44" y="1727"/>
                  </a:lnTo>
                  <a:lnTo>
                    <a:pt x="33" y="1734"/>
                  </a:lnTo>
                  <a:lnTo>
                    <a:pt x="23" y="1742"/>
                  </a:lnTo>
                  <a:lnTo>
                    <a:pt x="16" y="1750"/>
                  </a:lnTo>
                  <a:lnTo>
                    <a:pt x="13" y="1754"/>
                  </a:lnTo>
                  <a:lnTo>
                    <a:pt x="12" y="1758"/>
                  </a:lnTo>
                  <a:lnTo>
                    <a:pt x="11" y="1761"/>
                  </a:lnTo>
                  <a:lnTo>
                    <a:pt x="12" y="1763"/>
                  </a:lnTo>
                  <a:lnTo>
                    <a:pt x="14" y="1766"/>
                  </a:lnTo>
                  <a:lnTo>
                    <a:pt x="17" y="1766"/>
                  </a:lnTo>
                  <a:lnTo>
                    <a:pt x="20" y="1766"/>
                  </a:lnTo>
                  <a:lnTo>
                    <a:pt x="25" y="1766"/>
                  </a:lnTo>
                  <a:lnTo>
                    <a:pt x="35" y="1761"/>
                  </a:lnTo>
                  <a:lnTo>
                    <a:pt x="47" y="1754"/>
                  </a:lnTo>
                  <a:close/>
                  <a:moveTo>
                    <a:pt x="85" y="1711"/>
                  </a:moveTo>
                  <a:lnTo>
                    <a:pt x="87" y="1714"/>
                  </a:lnTo>
                  <a:lnTo>
                    <a:pt x="90" y="1714"/>
                  </a:lnTo>
                  <a:lnTo>
                    <a:pt x="94" y="1714"/>
                  </a:lnTo>
                  <a:lnTo>
                    <a:pt x="99" y="1712"/>
                  </a:lnTo>
                  <a:lnTo>
                    <a:pt x="109" y="1709"/>
                  </a:lnTo>
                  <a:lnTo>
                    <a:pt x="121" y="1702"/>
                  </a:lnTo>
                  <a:lnTo>
                    <a:pt x="132" y="1692"/>
                  </a:lnTo>
                  <a:lnTo>
                    <a:pt x="140" y="1684"/>
                  </a:lnTo>
                  <a:lnTo>
                    <a:pt x="143" y="1679"/>
                  </a:lnTo>
                  <a:lnTo>
                    <a:pt x="144" y="1676"/>
                  </a:lnTo>
                  <a:lnTo>
                    <a:pt x="144" y="1672"/>
                  </a:lnTo>
                  <a:lnTo>
                    <a:pt x="144" y="1670"/>
                  </a:lnTo>
                  <a:lnTo>
                    <a:pt x="142" y="1668"/>
                  </a:lnTo>
                  <a:lnTo>
                    <a:pt x="138" y="1667"/>
                  </a:lnTo>
                  <a:lnTo>
                    <a:pt x="134" y="1667"/>
                  </a:lnTo>
                  <a:lnTo>
                    <a:pt x="130" y="1668"/>
                  </a:lnTo>
                  <a:lnTo>
                    <a:pt x="119" y="1672"/>
                  </a:lnTo>
                  <a:lnTo>
                    <a:pt x="107" y="1679"/>
                  </a:lnTo>
                  <a:lnTo>
                    <a:pt x="96" y="1689"/>
                  </a:lnTo>
                  <a:lnTo>
                    <a:pt x="89" y="1697"/>
                  </a:lnTo>
                  <a:lnTo>
                    <a:pt x="86" y="1702"/>
                  </a:lnTo>
                  <a:lnTo>
                    <a:pt x="85" y="1705"/>
                  </a:lnTo>
                  <a:lnTo>
                    <a:pt x="85" y="1709"/>
                  </a:lnTo>
                  <a:lnTo>
                    <a:pt x="85" y="1711"/>
                  </a:lnTo>
                  <a:close/>
                  <a:moveTo>
                    <a:pt x="224" y="1613"/>
                  </a:moveTo>
                  <a:lnTo>
                    <a:pt x="222" y="1611"/>
                  </a:lnTo>
                  <a:lnTo>
                    <a:pt x="219" y="1610"/>
                  </a:lnTo>
                  <a:lnTo>
                    <a:pt x="215" y="1610"/>
                  </a:lnTo>
                  <a:lnTo>
                    <a:pt x="210" y="1611"/>
                  </a:lnTo>
                  <a:lnTo>
                    <a:pt x="199" y="1616"/>
                  </a:lnTo>
                  <a:lnTo>
                    <a:pt x="187" y="1623"/>
                  </a:lnTo>
                  <a:lnTo>
                    <a:pt x="175" y="1633"/>
                  </a:lnTo>
                  <a:lnTo>
                    <a:pt x="166" y="1642"/>
                  </a:lnTo>
                  <a:lnTo>
                    <a:pt x="164" y="1646"/>
                  </a:lnTo>
                  <a:lnTo>
                    <a:pt x="162" y="1651"/>
                  </a:lnTo>
                  <a:lnTo>
                    <a:pt x="162" y="1653"/>
                  </a:lnTo>
                  <a:lnTo>
                    <a:pt x="162" y="1657"/>
                  </a:lnTo>
                  <a:lnTo>
                    <a:pt x="164" y="1658"/>
                  </a:lnTo>
                  <a:lnTo>
                    <a:pt x="168" y="1659"/>
                  </a:lnTo>
                  <a:lnTo>
                    <a:pt x="171" y="1659"/>
                  </a:lnTo>
                  <a:lnTo>
                    <a:pt x="176" y="1658"/>
                  </a:lnTo>
                  <a:lnTo>
                    <a:pt x="188" y="1654"/>
                  </a:lnTo>
                  <a:lnTo>
                    <a:pt x="201" y="1646"/>
                  </a:lnTo>
                  <a:lnTo>
                    <a:pt x="212" y="1638"/>
                  </a:lnTo>
                  <a:lnTo>
                    <a:pt x="220" y="1628"/>
                  </a:lnTo>
                  <a:lnTo>
                    <a:pt x="222" y="1623"/>
                  </a:lnTo>
                  <a:lnTo>
                    <a:pt x="225" y="1620"/>
                  </a:lnTo>
                  <a:lnTo>
                    <a:pt x="225" y="1616"/>
                  </a:lnTo>
                  <a:lnTo>
                    <a:pt x="224" y="1613"/>
                  </a:lnTo>
                  <a:close/>
                  <a:moveTo>
                    <a:pt x="309" y="1554"/>
                  </a:moveTo>
                  <a:lnTo>
                    <a:pt x="308" y="1552"/>
                  </a:lnTo>
                  <a:lnTo>
                    <a:pt x="304" y="1552"/>
                  </a:lnTo>
                  <a:lnTo>
                    <a:pt x="300" y="1552"/>
                  </a:lnTo>
                  <a:lnTo>
                    <a:pt x="295" y="1552"/>
                  </a:lnTo>
                  <a:lnTo>
                    <a:pt x="283" y="1557"/>
                  </a:lnTo>
                  <a:lnTo>
                    <a:pt x="270" y="1565"/>
                  </a:lnTo>
                  <a:lnTo>
                    <a:pt x="257" y="1575"/>
                  </a:lnTo>
                  <a:lnTo>
                    <a:pt x="248" y="1584"/>
                  </a:lnTo>
                  <a:lnTo>
                    <a:pt x="245" y="1589"/>
                  </a:lnTo>
                  <a:lnTo>
                    <a:pt x="244" y="1592"/>
                  </a:lnTo>
                  <a:lnTo>
                    <a:pt x="244" y="1596"/>
                  </a:lnTo>
                  <a:lnTo>
                    <a:pt x="244" y="1599"/>
                  </a:lnTo>
                  <a:lnTo>
                    <a:pt x="246" y="1602"/>
                  </a:lnTo>
                  <a:lnTo>
                    <a:pt x="250" y="1602"/>
                  </a:lnTo>
                  <a:lnTo>
                    <a:pt x="254" y="1602"/>
                  </a:lnTo>
                  <a:lnTo>
                    <a:pt x="259" y="1602"/>
                  </a:lnTo>
                  <a:lnTo>
                    <a:pt x="265" y="1599"/>
                  </a:lnTo>
                  <a:lnTo>
                    <a:pt x="271" y="1597"/>
                  </a:lnTo>
                  <a:lnTo>
                    <a:pt x="278" y="1594"/>
                  </a:lnTo>
                  <a:lnTo>
                    <a:pt x="284" y="1589"/>
                  </a:lnTo>
                  <a:lnTo>
                    <a:pt x="297" y="1579"/>
                  </a:lnTo>
                  <a:lnTo>
                    <a:pt x="305" y="1570"/>
                  </a:lnTo>
                  <a:lnTo>
                    <a:pt x="308" y="1565"/>
                  </a:lnTo>
                  <a:lnTo>
                    <a:pt x="310" y="1561"/>
                  </a:lnTo>
                  <a:lnTo>
                    <a:pt x="310" y="1557"/>
                  </a:lnTo>
                  <a:lnTo>
                    <a:pt x="309" y="1554"/>
                  </a:lnTo>
                  <a:close/>
                  <a:moveTo>
                    <a:pt x="50" y="1859"/>
                  </a:moveTo>
                  <a:lnTo>
                    <a:pt x="58" y="1850"/>
                  </a:lnTo>
                  <a:lnTo>
                    <a:pt x="66" y="1842"/>
                  </a:lnTo>
                  <a:lnTo>
                    <a:pt x="68" y="1838"/>
                  </a:lnTo>
                  <a:lnTo>
                    <a:pt x="69" y="1835"/>
                  </a:lnTo>
                  <a:lnTo>
                    <a:pt x="69" y="1832"/>
                  </a:lnTo>
                  <a:lnTo>
                    <a:pt x="68" y="1830"/>
                  </a:lnTo>
                  <a:lnTo>
                    <a:pt x="67" y="1828"/>
                  </a:lnTo>
                  <a:lnTo>
                    <a:pt x="64" y="1828"/>
                  </a:lnTo>
                  <a:lnTo>
                    <a:pt x="61" y="1828"/>
                  </a:lnTo>
                  <a:lnTo>
                    <a:pt x="56" y="1828"/>
                  </a:lnTo>
                  <a:lnTo>
                    <a:pt x="48" y="1831"/>
                  </a:lnTo>
                  <a:lnTo>
                    <a:pt x="37" y="1838"/>
                  </a:lnTo>
                  <a:lnTo>
                    <a:pt x="27" y="1845"/>
                  </a:lnTo>
                  <a:lnTo>
                    <a:pt x="22" y="1854"/>
                  </a:lnTo>
                  <a:lnTo>
                    <a:pt x="19" y="1857"/>
                  </a:lnTo>
                  <a:lnTo>
                    <a:pt x="18" y="1861"/>
                  </a:lnTo>
                  <a:lnTo>
                    <a:pt x="18" y="1864"/>
                  </a:lnTo>
                  <a:lnTo>
                    <a:pt x="18" y="1867"/>
                  </a:lnTo>
                  <a:lnTo>
                    <a:pt x="20" y="1868"/>
                  </a:lnTo>
                  <a:lnTo>
                    <a:pt x="23" y="1869"/>
                  </a:lnTo>
                  <a:lnTo>
                    <a:pt x="26" y="1869"/>
                  </a:lnTo>
                  <a:lnTo>
                    <a:pt x="30" y="1868"/>
                  </a:lnTo>
                  <a:lnTo>
                    <a:pt x="39" y="1864"/>
                  </a:lnTo>
                  <a:lnTo>
                    <a:pt x="50" y="1859"/>
                  </a:lnTo>
                  <a:close/>
                  <a:moveTo>
                    <a:pt x="118" y="1810"/>
                  </a:moveTo>
                  <a:lnTo>
                    <a:pt x="127" y="1801"/>
                  </a:lnTo>
                  <a:lnTo>
                    <a:pt x="134" y="1793"/>
                  </a:lnTo>
                  <a:lnTo>
                    <a:pt x="137" y="1788"/>
                  </a:lnTo>
                  <a:lnTo>
                    <a:pt x="138" y="1785"/>
                  </a:lnTo>
                  <a:lnTo>
                    <a:pt x="138" y="1782"/>
                  </a:lnTo>
                  <a:lnTo>
                    <a:pt x="138" y="1780"/>
                  </a:lnTo>
                  <a:lnTo>
                    <a:pt x="136" y="1778"/>
                  </a:lnTo>
                  <a:lnTo>
                    <a:pt x="133" y="1777"/>
                  </a:lnTo>
                  <a:lnTo>
                    <a:pt x="130" y="1777"/>
                  </a:lnTo>
                  <a:lnTo>
                    <a:pt x="125" y="1778"/>
                  </a:lnTo>
                  <a:lnTo>
                    <a:pt x="115" y="1781"/>
                  </a:lnTo>
                  <a:lnTo>
                    <a:pt x="105" y="1788"/>
                  </a:lnTo>
                  <a:lnTo>
                    <a:pt x="95" y="1797"/>
                  </a:lnTo>
                  <a:lnTo>
                    <a:pt x="88" y="1805"/>
                  </a:lnTo>
                  <a:lnTo>
                    <a:pt x="86" y="1809"/>
                  </a:lnTo>
                  <a:lnTo>
                    <a:pt x="85" y="1812"/>
                  </a:lnTo>
                  <a:lnTo>
                    <a:pt x="83" y="1816"/>
                  </a:lnTo>
                  <a:lnTo>
                    <a:pt x="85" y="1818"/>
                  </a:lnTo>
                  <a:lnTo>
                    <a:pt x="87" y="1819"/>
                  </a:lnTo>
                  <a:lnTo>
                    <a:pt x="89" y="1820"/>
                  </a:lnTo>
                  <a:lnTo>
                    <a:pt x="93" y="1820"/>
                  </a:lnTo>
                  <a:lnTo>
                    <a:pt x="98" y="1819"/>
                  </a:lnTo>
                  <a:lnTo>
                    <a:pt x="107" y="1816"/>
                  </a:lnTo>
                  <a:lnTo>
                    <a:pt x="118" y="1810"/>
                  </a:lnTo>
                  <a:close/>
                  <a:moveTo>
                    <a:pt x="190" y="1759"/>
                  </a:moveTo>
                  <a:lnTo>
                    <a:pt x="200" y="1749"/>
                  </a:lnTo>
                  <a:lnTo>
                    <a:pt x="207" y="1741"/>
                  </a:lnTo>
                  <a:lnTo>
                    <a:pt x="209" y="1737"/>
                  </a:lnTo>
                  <a:lnTo>
                    <a:pt x="212" y="1734"/>
                  </a:lnTo>
                  <a:lnTo>
                    <a:pt x="212" y="1730"/>
                  </a:lnTo>
                  <a:lnTo>
                    <a:pt x="210" y="1728"/>
                  </a:lnTo>
                  <a:lnTo>
                    <a:pt x="209" y="1725"/>
                  </a:lnTo>
                  <a:lnTo>
                    <a:pt x="206" y="1724"/>
                  </a:lnTo>
                  <a:lnTo>
                    <a:pt x="202" y="1724"/>
                  </a:lnTo>
                  <a:lnTo>
                    <a:pt x="197" y="1725"/>
                  </a:lnTo>
                  <a:lnTo>
                    <a:pt x="187" y="1729"/>
                  </a:lnTo>
                  <a:lnTo>
                    <a:pt x="176" y="1736"/>
                  </a:lnTo>
                  <a:lnTo>
                    <a:pt x="165" y="1744"/>
                  </a:lnTo>
                  <a:lnTo>
                    <a:pt x="158" y="1754"/>
                  </a:lnTo>
                  <a:lnTo>
                    <a:pt x="156" y="1758"/>
                  </a:lnTo>
                  <a:lnTo>
                    <a:pt x="155" y="1761"/>
                  </a:lnTo>
                  <a:lnTo>
                    <a:pt x="153" y="1765"/>
                  </a:lnTo>
                  <a:lnTo>
                    <a:pt x="155" y="1767"/>
                  </a:lnTo>
                  <a:lnTo>
                    <a:pt x="157" y="1769"/>
                  </a:lnTo>
                  <a:lnTo>
                    <a:pt x="159" y="1769"/>
                  </a:lnTo>
                  <a:lnTo>
                    <a:pt x="163" y="1771"/>
                  </a:lnTo>
                  <a:lnTo>
                    <a:pt x="168" y="1769"/>
                  </a:lnTo>
                  <a:lnTo>
                    <a:pt x="178" y="1766"/>
                  </a:lnTo>
                  <a:lnTo>
                    <a:pt x="190" y="1759"/>
                  </a:lnTo>
                  <a:close/>
                  <a:moveTo>
                    <a:pt x="266" y="1705"/>
                  </a:moveTo>
                  <a:lnTo>
                    <a:pt x="277" y="1697"/>
                  </a:lnTo>
                  <a:lnTo>
                    <a:pt x="284" y="1687"/>
                  </a:lnTo>
                  <a:lnTo>
                    <a:pt x="288" y="1684"/>
                  </a:lnTo>
                  <a:lnTo>
                    <a:pt x="289" y="1679"/>
                  </a:lnTo>
                  <a:lnTo>
                    <a:pt x="289" y="1676"/>
                  </a:lnTo>
                  <a:lnTo>
                    <a:pt x="288" y="1673"/>
                  </a:lnTo>
                  <a:lnTo>
                    <a:pt x="286" y="1671"/>
                  </a:lnTo>
                  <a:lnTo>
                    <a:pt x="283" y="1671"/>
                  </a:lnTo>
                  <a:lnTo>
                    <a:pt x="279" y="1671"/>
                  </a:lnTo>
                  <a:lnTo>
                    <a:pt x="275" y="1671"/>
                  </a:lnTo>
                  <a:lnTo>
                    <a:pt x="264" y="1676"/>
                  </a:lnTo>
                  <a:lnTo>
                    <a:pt x="251" y="1683"/>
                  </a:lnTo>
                  <a:lnTo>
                    <a:pt x="240" y="1691"/>
                  </a:lnTo>
                  <a:lnTo>
                    <a:pt x="232" y="1700"/>
                  </a:lnTo>
                  <a:lnTo>
                    <a:pt x="229" y="1705"/>
                  </a:lnTo>
                  <a:lnTo>
                    <a:pt x="228" y="1709"/>
                  </a:lnTo>
                  <a:lnTo>
                    <a:pt x="228" y="1712"/>
                  </a:lnTo>
                  <a:lnTo>
                    <a:pt x="228" y="1715"/>
                  </a:lnTo>
                  <a:lnTo>
                    <a:pt x="231" y="1717"/>
                  </a:lnTo>
                  <a:lnTo>
                    <a:pt x="234" y="1717"/>
                  </a:lnTo>
                  <a:lnTo>
                    <a:pt x="238" y="1717"/>
                  </a:lnTo>
                  <a:lnTo>
                    <a:pt x="243" y="1717"/>
                  </a:lnTo>
                  <a:lnTo>
                    <a:pt x="253" y="1712"/>
                  </a:lnTo>
                  <a:lnTo>
                    <a:pt x="266" y="1705"/>
                  </a:lnTo>
                  <a:close/>
                  <a:moveTo>
                    <a:pt x="370" y="1617"/>
                  </a:moveTo>
                  <a:lnTo>
                    <a:pt x="368" y="1615"/>
                  </a:lnTo>
                  <a:lnTo>
                    <a:pt x="365" y="1614"/>
                  </a:lnTo>
                  <a:lnTo>
                    <a:pt x="360" y="1614"/>
                  </a:lnTo>
                  <a:lnTo>
                    <a:pt x="355" y="1615"/>
                  </a:lnTo>
                  <a:lnTo>
                    <a:pt x="349" y="1616"/>
                  </a:lnTo>
                  <a:lnTo>
                    <a:pt x="344" y="1619"/>
                  </a:lnTo>
                  <a:lnTo>
                    <a:pt x="338" y="1622"/>
                  </a:lnTo>
                  <a:lnTo>
                    <a:pt x="332" y="1626"/>
                  </a:lnTo>
                  <a:lnTo>
                    <a:pt x="320" y="1635"/>
                  </a:lnTo>
                  <a:lnTo>
                    <a:pt x="311" y="1645"/>
                  </a:lnTo>
                  <a:lnTo>
                    <a:pt x="308" y="1649"/>
                  </a:lnTo>
                  <a:lnTo>
                    <a:pt x="307" y="1653"/>
                  </a:lnTo>
                  <a:lnTo>
                    <a:pt x="307" y="1657"/>
                  </a:lnTo>
                  <a:lnTo>
                    <a:pt x="308" y="1660"/>
                  </a:lnTo>
                  <a:lnTo>
                    <a:pt x="309" y="1662"/>
                  </a:lnTo>
                  <a:lnTo>
                    <a:pt x="313" y="1662"/>
                  </a:lnTo>
                  <a:lnTo>
                    <a:pt x="317" y="1664"/>
                  </a:lnTo>
                  <a:lnTo>
                    <a:pt x="322" y="1662"/>
                  </a:lnTo>
                  <a:lnTo>
                    <a:pt x="334" y="1658"/>
                  </a:lnTo>
                  <a:lnTo>
                    <a:pt x="346" y="1651"/>
                  </a:lnTo>
                  <a:lnTo>
                    <a:pt x="358" y="1641"/>
                  </a:lnTo>
                  <a:lnTo>
                    <a:pt x="366" y="1632"/>
                  </a:lnTo>
                  <a:lnTo>
                    <a:pt x="368" y="1627"/>
                  </a:lnTo>
                  <a:lnTo>
                    <a:pt x="371" y="1623"/>
                  </a:lnTo>
                  <a:lnTo>
                    <a:pt x="371" y="1620"/>
                  </a:lnTo>
                  <a:lnTo>
                    <a:pt x="370" y="1617"/>
                  </a:lnTo>
                  <a:close/>
                  <a:moveTo>
                    <a:pt x="85" y="1931"/>
                  </a:moveTo>
                  <a:lnTo>
                    <a:pt x="82" y="1929"/>
                  </a:lnTo>
                  <a:lnTo>
                    <a:pt x="80" y="1929"/>
                  </a:lnTo>
                  <a:lnTo>
                    <a:pt x="77" y="1929"/>
                  </a:lnTo>
                  <a:lnTo>
                    <a:pt x="74" y="1929"/>
                  </a:lnTo>
                  <a:lnTo>
                    <a:pt x="64" y="1932"/>
                  </a:lnTo>
                  <a:lnTo>
                    <a:pt x="56" y="1938"/>
                  </a:lnTo>
                  <a:lnTo>
                    <a:pt x="48" y="1945"/>
                  </a:lnTo>
                  <a:lnTo>
                    <a:pt x="42" y="1952"/>
                  </a:lnTo>
                  <a:lnTo>
                    <a:pt x="39" y="1956"/>
                  </a:lnTo>
                  <a:lnTo>
                    <a:pt x="38" y="1959"/>
                  </a:lnTo>
                  <a:lnTo>
                    <a:pt x="38" y="1962"/>
                  </a:lnTo>
                  <a:lnTo>
                    <a:pt x="39" y="1964"/>
                  </a:lnTo>
                  <a:lnTo>
                    <a:pt x="41" y="1967"/>
                  </a:lnTo>
                  <a:lnTo>
                    <a:pt x="43" y="1967"/>
                  </a:lnTo>
                  <a:lnTo>
                    <a:pt x="47" y="1967"/>
                  </a:lnTo>
                  <a:lnTo>
                    <a:pt x="50" y="1967"/>
                  </a:lnTo>
                  <a:lnTo>
                    <a:pt x="58" y="1963"/>
                  </a:lnTo>
                  <a:lnTo>
                    <a:pt x="68" y="1957"/>
                  </a:lnTo>
                  <a:lnTo>
                    <a:pt x="76" y="1950"/>
                  </a:lnTo>
                  <a:lnTo>
                    <a:pt x="82" y="1943"/>
                  </a:lnTo>
                  <a:lnTo>
                    <a:pt x="83" y="1939"/>
                  </a:lnTo>
                  <a:lnTo>
                    <a:pt x="85" y="1936"/>
                  </a:lnTo>
                  <a:lnTo>
                    <a:pt x="85" y="1933"/>
                  </a:lnTo>
                  <a:lnTo>
                    <a:pt x="85" y="1931"/>
                  </a:lnTo>
                  <a:close/>
                  <a:moveTo>
                    <a:pt x="130" y="1912"/>
                  </a:moveTo>
                  <a:lnTo>
                    <a:pt x="138" y="1905"/>
                  </a:lnTo>
                  <a:lnTo>
                    <a:pt x="144" y="1897"/>
                  </a:lnTo>
                  <a:lnTo>
                    <a:pt x="146" y="1893"/>
                  </a:lnTo>
                  <a:lnTo>
                    <a:pt x="147" y="1891"/>
                  </a:lnTo>
                  <a:lnTo>
                    <a:pt x="147" y="1887"/>
                  </a:lnTo>
                  <a:lnTo>
                    <a:pt x="147" y="1885"/>
                  </a:lnTo>
                  <a:lnTo>
                    <a:pt x="145" y="1883"/>
                  </a:lnTo>
                  <a:lnTo>
                    <a:pt x="143" y="1882"/>
                  </a:lnTo>
                  <a:lnTo>
                    <a:pt x="139" y="1882"/>
                  </a:lnTo>
                  <a:lnTo>
                    <a:pt x="136" y="1882"/>
                  </a:lnTo>
                  <a:lnTo>
                    <a:pt x="126" y="1886"/>
                  </a:lnTo>
                  <a:lnTo>
                    <a:pt x="117" y="1892"/>
                  </a:lnTo>
                  <a:lnTo>
                    <a:pt x="108" y="1900"/>
                  </a:lnTo>
                  <a:lnTo>
                    <a:pt x="101" y="1907"/>
                  </a:lnTo>
                  <a:lnTo>
                    <a:pt x="100" y="1911"/>
                  </a:lnTo>
                  <a:lnTo>
                    <a:pt x="99" y="1914"/>
                  </a:lnTo>
                  <a:lnTo>
                    <a:pt x="99" y="1918"/>
                  </a:lnTo>
                  <a:lnTo>
                    <a:pt x="99" y="1920"/>
                  </a:lnTo>
                  <a:lnTo>
                    <a:pt x="101" y="1921"/>
                  </a:lnTo>
                  <a:lnTo>
                    <a:pt x="104" y="1923"/>
                  </a:lnTo>
                  <a:lnTo>
                    <a:pt x="107" y="1923"/>
                  </a:lnTo>
                  <a:lnTo>
                    <a:pt x="111" y="1921"/>
                  </a:lnTo>
                  <a:lnTo>
                    <a:pt x="119" y="1918"/>
                  </a:lnTo>
                  <a:lnTo>
                    <a:pt x="130" y="1912"/>
                  </a:lnTo>
                  <a:close/>
                  <a:moveTo>
                    <a:pt x="195" y="1866"/>
                  </a:moveTo>
                  <a:lnTo>
                    <a:pt x="205" y="1857"/>
                  </a:lnTo>
                  <a:lnTo>
                    <a:pt x="210" y="1849"/>
                  </a:lnTo>
                  <a:lnTo>
                    <a:pt x="213" y="1845"/>
                  </a:lnTo>
                  <a:lnTo>
                    <a:pt x="214" y="1842"/>
                  </a:lnTo>
                  <a:lnTo>
                    <a:pt x="214" y="1839"/>
                  </a:lnTo>
                  <a:lnTo>
                    <a:pt x="214" y="1837"/>
                  </a:lnTo>
                  <a:lnTo>
                    <a:pt x="212" y="1835"/>
                  </a:lnTo>
                  <a:lnTo>
                    <a:pt x="209" y="1834"/>
                  </a:lnTo>
                  <a:lnTo>
                    <a:pt x="206" y="1834"/>
                  </a:lnTo>
                  <a:lnTo>
                    <a:pt x="201" y="1835"/>
                  </a:lnTo>
                  <a:lnTo>
                    <a:pt x="191" y="1838"/>
                  </a:lnTo>
                  <a:lnTo>
                    <a:pt x="182" y="1844"/>
                  </a:lnTo>
                  <a:lnTo>
                    <a:pt x="172" y="1853"/>
                  </a:lnTo>
                  <a:lnTo>
                    <a:pt x="165" y="1861"/>
                  </a:lnTo>
                  <a:lnTo>
                    <a:pt x="163" y="1864"/>
                  </a:lnTo>
                  <a:lnTo>
                    <a:pt x="162" y="1868"/>
                  </a:lnTo>
                  <a:lnTo>
                    <a:pt x="162" y="1870"/>
                  </a:lnTo>
                  <a:lnTo>
                    <a:pt x="163" y="1874"/>
                  </a:lnTo>
                  <a:lnTo>
                    <a:pt x="164" y="1875"/>
                  </a:lnTo>
                  <a:lnTo>
                    <a:pt x="168" y="1876"/>
                  </a:lnTo>
                  <a:lnTo>
                    <a:pt x="170" y="1876"/>
                  </a:lnTo>
                  <a:lnTo>
                    <a:pt x="175" y="1875"/>
                  </a:lnTo>
                  <a:lnTo>
                    <a:pt x="184" y="1872"/>
                  </a:lnTo>
                  <a:lnTo>
                    <a:pt x="195" y="1866"/>
                  </a:lnTo>
                  <a:close/>
                  <a:moveTo>
                    <a:pt x="264" y="1817"/>
                  </a:moveTo>
                  <a:lnTo>
                    <a:pt x="273" y="1809"/>
                  </a:lnTo>
                  <a:lnTo>
                    <a:pt x="281" y="1800"/>
                  </a:lnTo>
                  <a:lnTo>
                    <a:pt x="283" y="1797"/>
                  </a:lnTo>
                  <a:lnTo>
                    <a:pt x="284" y="1793"/>
                  </a:lnTo>
                  <a:lnTo>
                    <a:pt x="284" y="1790"/>
                  </a:lnTo>
                  <a:lnTo>
                    <a:pt x="284" y="1787"/>
                  </a:lnTo>
                  <a:lnTo>
                    <a:pt x="282" y="1785"/>
                  </a:lnTo>
                  <a:lnTo>
                    <a:pt x="279" y="1784"/>
                  </a:lnTo>
                  <a:lnTo>
                    <a:pt x="276" y="1784"/>
                  </a:lnTo>
                  <a:lnTo>
                    <a:pt x="271" y="1785"/>
                  </a:lnTo>
                  <a:lnTo>
                    <a:pt x="260" y="1788"/>
                  </a:lnTo>
                  <a:lnTo>
                    <a:pt x="250" y="1794"/>
                  </a:lnTo>
                  <a:lnTo>
                    <a:pt x="240" y="1803"/>
                  </a:lnTo>
                  <a:lnTo>
                    <a:pt x="233" y="1811"/>
                  </a:lnTo>
                  <a:lnTo>
                    <a:pt x="231" y="1816"/>
                  </a:lnTo>
                  <a:lnTo>
                    <a:pt x="229" y="1819"/>
                  </a:lnTo>
                  <a:lnTo>
                    <a:pt x="229" y="1823"/>
                  </a:lnTo>
                  <a:lnTo>
                    <a:pt x="229" y="1825"/>
                  </a:lnTo>
                  <a:lnTo>
                    <a:pt x="232" y="1826"/>
                  </a:lnTo>
                  <a:lnTo>
                    <a:pt x="234" y="1828"/>
                  </a:lnTo>
                  <a:lnTo>
                    <a:pt x="239" y="1828"/>
                  </a:lnTo>
                  <a:lnTo>
                    <a:pt x="243" y="1828"/>
                  </a:lnTo>
                  <a:lnTo>
                    <a:pt x="253" y="1824"/>
                  </a:lnTo>
                  <a:lnTo>
                    <a:pt x="264" y="1817"/>
                  </a:lnTo>
                  <a:close/>
                  <a:moveTo>
                    <a:pt x="336" y="1766"/>
                  </a:moveTo>
                  <a:lnTo>
                    <a:pt x="347" y="1758"/>
                  </a:lnTo>
                  <a:lnTo>
                    <a:pt x="355" y="1749"/>
                  </a:lnTo>
                  <a:lnTo>
                    <a:pt x="358" y="1744"/>
                  </a:lnTo>
                  <a:lnTo>
                    <a:pt x="359" y="1741"/>
                  </a:lnTo>
                  <a:lnTo>
                    <a:pt x="359" y="1737"/>
                  </a:lnTo>
                  <a:lnTo>
                    <a:pt x="358" y="1735"/>
                  </a:lnTo>
                  <a:lnTo>
                    <a:pt x="355" y="1733"/>
                  </a:lnTo>
                  <a:lnTo>
                    <a:pt x="353" y="1731"/>
                  </a:lnTo>
                  <a:lnTo>
                    <a:pt x="349" y="1731"/>
                  </a:lnTo>
                  <a:lnTo>
                    <a:pt x="345" y="1733"/>
                  </a:lnTo>
                  <a:lnTo>
                    <a:pt x="334" y="1736"/>
                  </a:lnTo>
                  <a:lnTo>
                    <a:pt x="322" y="1743"/>
                  </a:lnTo>
                  <a:lnTo>
                    <a:pt x="311" y="1752"/>
                  </a:lnTo>
                  <a:lnTo>
                    <a:pt x="304" y="1760"/>
                  </a:lnTo>
                  <a:lnTo>
                    <a:pt x="302" y="1765"/>
                  </a:lnTo>
                  <a:lnTo>
                    <a:pt x="301" y="1768"/>
                  </a:lnTo>
                  <a:lnTo>
                    <a:pt x="301" y="1772"/>
                  </a:lnTo>
                  <a:lnTo>
                    <a:pt x="301" y="1774"/>
                  </a:lnTo>
                  <a:lnTo>
                    <a:pt x="303" y="1777"/>
                  </a:lnTo>
                  <a:lnTo>
                    <a:pt x="307" y="1778"/>
                  </a:lnTo>
                  <a:lnTo>
                    <a:pt x="310" y="1778"/>
                  </a:lnTo>
                  <a:lnTo>
                    <a:pt x="315" y="1777"/>
                  </a:lnTo>
                  <a:lnTo>
                    <a:pt x="326" y="1773"/>
                  </a:lnTo>
                  <a:lnTo>
                    <a:pt x="336" y="1766"/>
                  </a:lnTo>
                  <a:close/>
                  <a:moveTo>
                    <a:pt x="88" y="2034"/>
                  </a:moveTo>
                  <a:lnTo>
                    <a:pt x="80" y="2041"/>
                  </a:lnTo>
                  <a:lnTo>
                    <a:pt x="75" y="2049"/>
                  </a:lnTo>
                  <a:lnTo>
                    <a:pt x="73" y="2051"/>
                  </a:lnTo>
                  <a:lnTo>
                    <a:pt x="71" y="2055"/>
                  </a:lnTo>
                  <a:lnTo>
                    <a:pt x="71" y="2057"/>
                  </a:lnTo>
                  <a:lnTo>
                    <a:pt x="73" y="2059"/>
                  </a:lnTo>
                  <a:lnTo>
                    <a:pt x="74" y="2060"/>
                  </a:lnTo>
                  <a:lnTo>
                    <a:pt x="76" y="2062"/>
                  </a:lnTo>
                  <a:lnTo>
                    <a:pt x="80" y="2062"/>
                  </a:lnTo>
                  <a:lnTo>
                    <a:pt x="82" y="2060"/>
                  </a:lnTo>
                  <a:lnTo>
                    <a:pt x="90" y="2058"/>
                  </a:lnTo>
                  <a:lnTo>
                    <a:pt x="99" y="2052"/>
                  </a:lnTo>
                  <a:lnTo>
                    <a:pt x="106" y="2046"/>
                  </a:lnTo>
                  <a:lnTo>
                    <a:pt x="112" y="2039"/>
                  </a:lnTo>
                  <a:lnTo>
                    <a:pt x="113" y="2036"/>
                  </a:lnTo>
                  <a:lnTo>
                    <a:pt x="114" y="2033"/>
                  </a:lnTo>
                  <a:lnTo>
                    <a:pt x="114" y="2031"/>
                  </a:lnTo>
                  <a:lnTo>
                    <a:pt x="114" y="2028"/>
                  </a:lnTo>
                  <a:lnTo>
                    <a:pt x="112" y="2026"/>
                  </a:lnTo>
                  <a:lnTo>
                    <a:pt x="109" y="2026"/>
                  </a:lnTo>
                  <a:lnTo>
                    <a:pt x="107" y="2026"/>
                  </a:lnTo>
                  <a:lnTo>
                    <a:pt x="104" y="2026"/>
                  </a:lnTo>
                  <a:lnTo>
                    <a:pt x="96" y="2030"/>
                  </a:lnTo>
                  <a:lnTo>
                    <a:pt x="88" y="2034"/>
                  </a:lnTo>
                  <a:close/>
                  <a:moveTo>
                    <a:pt x="143" y="1993"/>
                  </a:moveTo>
                  <a:lnTo>
                    <a:pt x="136" y="2000"/>
                  </a:lnTo>
                  <a:lnTo>
                    <a:pt x="130" y="2007"/>
                  </a:lnTo>
                  <a:lnTo>
                    <a:pt x="127" y="2011"/>
                  </a:lnTo>
                  <a:lnTo>
                    <a:pt x="126" y="2013"/>
                  </a:lnTo>
                  <a:lnTo>
                    <a:pt x="126" y="2015"/>
                  </a:lnTo>
                  <a:lnTo>
                    <a:pt x="127" y="2018"/>
                  </a:lnTo>
                  <a:lnTo>
                    <a:pt x="128" y="2020"/>
                  </a:lnTo>
                  <a:lnTo>
                    <a:pt x="131" y="2020"/>
                  </a:lnTo>
                  <a:lnTo>
                    <a:pt x="134" y="2021"/>
                  </a:lnTo>
                  <a:lnTo>
                    <a:pt x="138" y="2020"/>
                  </a:lnTo>
                  <a:lnTo>
                    <a:pt x="146" y="2018"/>
                  </a:lnTo>
                  <a:lnTo>
                    <a:pt x="155" y="2012"/>
                  </a:lnTo>
                  <a:lnTo>
                    <a:pt x="163" y="2005"/>
                  </a:lnTo>
                  <a:lnTo>
                    <a:pt x="169" y="1998"/>
                  </a:lnTo>
                  <a:lnTo>
                    <a:pt x="170" y="1994"/>
                  </a:lnTo>
                  <a:lnTo>
                    <a:pt x="171" y="1990"/>
                  </a:lnTo>
                  <a:lnTo>
                    <a:pt x="171" y="1988"/>
                  </a:lnTo>
                  <a:lnTo>
                    <a:pt x="171" y="1986"/>
                  </a:lnTo>
                  <a:lnTo>
                    <a:pt x="169" y="1984"/>
                  </a:lnTo>
                  <a:lnTo>
                    <a:pt x="166" y="1983"/>
                  </a:lnTo>
                  <a:lnTo>
                    <a:pt x="164" y="1983"/>
                  </a:lnTo>
                  <a:lnTo>
                    <a:pt x="161" y="1983"/>
                  </a:lnTo>
                  <a:lnTo>
                    <a:pt x="152" y="1987"/>
                  </a:lnTo>
                  <a:lnTo>
                    <a:pt x="143" y="1993"/>
                  </a:lnTo>
                  <a:close/>
                  <a:moveTo>
                    <a:pt x="232" y="1942"/>
                  </a:moveTo>
                  <a:lnTo>
                    <a:pt x="229" y="1939"/>
                  </a:lnTo>
                  <a:lnTo>
                    <a:pt x="227" y="1939"/>
                  </a:lnTo>
                  <a:lnTo>
                    <a:pt x="224" y="1939"/>
                  </a:lnTo>
                  <a:lnTo>
                    <a:pt x="220" y="1939"/>
                  </a:lnTo>
                  <a:lnTo>
                    <a:pt x="212" y="1943"/>
                  </a:lnTo>
                  <a:lnTo>
                    <a:pt x="202" y="1949"/>
                  </a:lnTo>
                  <a:lnTo>
                    <a:pt x="194" y="1956"/>
                  </a:lnTo>
                  <a:lnTo>
                    <a:pt x="188" y="1963"/>
                  </a:lnTo>
                  <a:lnTo>
                    <a:pt x="186" y="1967"/>
                  </a:lnTo>
                  <a:lnTo>
                    <a:pt x="184" y="1970"/>
                  </a:lnTo>
                  <a:lnTo>
                    <a:pt x="184" y="1973"/>
                  </a:lnTo>
                  <a:lnTo>
                    <a:pt x="186" y="1975"/>
                  </a:lnTo>
                  <a:lnTo>
                    <a:pt x="187" y="1977"/>
                  </a:lnTo>
                  <a:lnTo>
                    <a:pt x="189" y="1979"/>
                  </a:lnTo>
                  <a:lnTo>
                    <a:pt x="193" y="1979"/>
                  </a:lnTo>
                  <a:lnTo>
                    <a:pt x="196" y="1977"/>
                  </a:lnTo>
                  <a:lnTo>
                    <a:pt x="205" y="1974"/>
                  </a:lnTo>
                  <a:lnTo>
                    <a:pt x="214" y="1969"/>
                  </a:lnTo>
                  <a:lnTo>
                    <a:pt x="222" y="1961"/>
                  </a:lnTo>
                  <a:lnTo>
                    <a:pt x="229" y="1954"/>
                  </a:lnTo>
                  <a:lnTo>
                    <a:pt x="231" y="1950"/>
                  </a:lnTo>
                  <a:lnTo>
                    <a:pt x="232" y="1946"/>
                  </a:lnTo>
                  <a:lnTo>
                    <a:pt x="232" y="1944"/>
                  </a:lnTo>
                  <a:lnTo>
                    <a:pt x="232" y="1942"/>
                  </a:lnTo>
                  <a:close/>
                  <a:moveTo>
                    <a:pt x="277" y="1924"/>
                  </a:moveTo>
                  <a:lnTo>
                    <a:pt x="286" y="1916"/>
                  </a:lnTo>
                  <a:lnTo>
                    <a:pt x="292" y="1908"/>
                  </a:lnTo>
                  <a:lnTo>
                    <a:pt x="295" y="1905"/>
                  </a:lnTo>
                  <a:lnTo>
                    <a:pt x="296" y="1901"/>
                  </a:lnTo>
                  <a:lnTo>
                    <a:pt x="296" y="1898"/>
                  </a:lnTo>
                  <a:lnTo>
                    <a:pt x="295" y="1895"/>
                  </a:lnTo>
                  <a:lnTo>
                    <a:pt x="294" y="1894"/>
                  </a:lnTo>
                  <a:lnTo>
                    <a:pt x="290" y="1893"/>
                  </a:lnTo>
                  <a:lnTo>
                    <a:pt x="288" y="1893"/>
                  </a:lnTo>
                  <a:lnTo>
                    <a:pt x="283" y="1893"/>
                  </a:lnTo>
                  <a:lnTo>
                    <a:pt x="275" y="1897"/>
                  </a:lnTo>
                  <a:lnTo>
                    <a:pt x="264" y="1902"/>
                  </a:lnTo>
                  <a:lnTo>
                    <a:pt x="254" y="1911"/>
                  </a:lnTo>
                  <a:lnTo>
                    <a:pt x="248" y="1918"/>
                  </a:lnTo>
                  <a:lnTo>
                    <a:pt x="246" y="1921"/>
                  </a:lnTo>
                  <a:lnTo>
                    <a:pt x="246" y="1925"/>
                  </a:lnTo>
                  <a:lnTo>
                    <a:pt x="245" y="1929"/>
                  </a:lnTo>
                  <a:lnTo>
                    <a:pt x="246" y="1931"/>
                  </a:lnTo>
                  <a:lnTo>
                    <a:pt x="248" y="1932"/>
                  </a:lnTo>
                  <a:lnTo>
                    <a:pt x="251" y="1933"/>
                  </a:lnTo>
                  <a:lnTo>
                    <a:pt x="254" y="1933"/>
                  </a:lnTo>
                  <a:lnTo>
                    <a:pt x="258" y="1933"/>
                  </a:lnTo>
                  <a:lnTo>
                    <a:pt x="267" y="1930"/>
                  </a:lnTo>
                  <a:lnTo>
                    <a:pt x="277" y="1924"/>
                  </a:lnTo>
                  <a:close/>
                  <a:moveTo>
                    <a:pt x="344" y="1878"/>
                  </a:moveTo>
                  <a:lnTo>
                    <a:pt x="353" y="1869"/>
                  </a:lnTo>
                  <a:lnTo>
                    <a:pt x="360" y="1861"/>
                  </a:lnTo>
                  <a:lnTo>
                    <a:pt x="363" y="1857"/>
                  </a:lnTo>
                  <a:lnTo>
                    <a:pt x="364" y="1854"/>
                  </a:lnTo>
                  <a:lnTo>
                    <a:pt x="364" y="1850"/>
                  </a:lnTo>
                  <a:lnTo>
                    <a:pt x="363" y="1848"/>
                  </a:lnTo>
                  <a:lnTo>
                    <a:pt x="360" y="1845"/>
                  </a:lnTo>
                  <a:lnTo>
                    <a:pt x="358" y="1844"/>
                  </a:lnTo>
                  <a:lnTo>
                    <a:pt x="354" y="1844"/>
                  </a:lnTo>
                  <a:lnTo>
                    <a:pt x="349" y="1845"/>
                  </a:lnTo>
                  <a:lnTo>
                    <a:pt x="340" y="1849"/>
                  </a:lnTo>
                  <a:lnTo>
                    <a:pt x="329" y="1855"/>
                  </a:lnTo>
                  <a:lnTo>
                    <a:pt x="320" y="1863"/>
                  </a:lnTo>
                  <a:lnTo>
                    <a:pt x="314" y="1872"/>
                  </a:lnTo>
                  <a:lnTo>
                    <a:pt x="311" y="1875"/>
                  </a:lnTo>
                  <a:lnTo>
                    <a:pt x="310" y="1879"/>
                  </a:lnTo>
                  <a:lnTo>
                    <a:pt x="310" y="1882"/>
                  </a:lnTo>
                  <a:lnTo>
                    <a:pt x="310" y="1885"/>
                  </a:lnTo>
                  <a:lnTo>
                    <a:pt x="313" y="1886"/>
                  </a:lnTo>
                  <a:lnTo>
                    <a:pt x="315" y="1887"/>
                  </a:lnTo>
                  <a:lnTo>
                    <a:pt x="319" y="1887"/>
                  </a:lnTo>
                  <a:lnTo>
                    <a:pt x="323" y="1887"/>
                  </a:lnTo>
                  <a:lnTo>
                    <a:pt x="333" y="1883"/>
                  </a:lnTo>
                  <a:lnTo>
                    <a:pt x="344" y="1878"/>
                  </a:lnTo>
                  <a:close/>
                  <a:moveTo>
                    <a:pt x="237" y="2049"/>
                  </a:moveTo>
                  <a:lnTo>
                    <a:pt x="228" y="2056"/>
                  </a:lnTo>
                  <a:lnTo>
                    <a:pt x="224" y="2063"/>
                  </a:lnTo>
                  <a:lnTo>
                    <a:pt x="221" y="2066"/>
                  </a:lnTo>
                  <a:lnTo>
                    <a:pt x="220" y="2069"/>
                  </a:lnTo>
                  <a:lnTo>
                    <a:pt x="220" y="2071"/>
                  </a:lnTo>
                  <a:lnTo>
                    <a:pt x="221" y="2074"/>
                  </a:lnTo>
                  <a:lnTo>
                    <a:pt x="222" y="2076"/>
                  </a:lnTo>
                  <a:lnTo>
                    <a:pt x="225" y="2076"/>
                  </a:lnTo>
                  <a:lnTo>
                    <a:pt x="228" y="2077"/>
                  </a:lnTo>
                  <a:lnTo>
                    <a:pt x="232" y="2076"/>
                  </a:lnTo>
                  <a:lnTo>
                    <a:pt x="239" y="2074"/>
                  </a:lnTo>
                  <a:lnTo>
                    <a:pt x="248" y="2068"/>
                  </a:lnTo>
                  <a:lnTo>
                    <a:pt x="256" y="2062"/>
                  </a:lnTo>
                  <a:lnTo>
                    <a:pt x="262" y="2055"/>
                  </a:lnTo>
                  <a:lnTo>
                    <a:pt x="263" y="2051"/>
                  </a:lnTo>
                  <a:lnTo>
                    <a:pt x="264" y="2047"/>
                  </a:lnTo>
                  <a:lnTo>
                    <a:pt x="264" y="2045"/>
                  </a:lnTo>
                  <a:lnTo>
                    <a:pt x="263" y="2043"/>
                  </a:lnTo>
                  <a:lnTo>
                    <a:pt x="262" y="2041"/>
                  </a:lnTo>
                  <a:lnTo>
                    <a:pt x="259" y="2040"/>
                  </a:lnTo>
                  <a:lnTo>
                    <a:pt x="256" y="2040"/>
                  </a:lnTo>
                  <a:lnTo>
                    <a:pt x="253" y="2040"/>
                  </a:lnTo>
                  <a:lnTo>
                    <a:pt x="245" y="2044"/>
                  </a:lnTo>
                  <a:lnTo>
                    <a:pt x="237" y="2049"/>
                  </a:lnTo>
                  <a:close/>
                  <a:moveTo>
                    <a:pt x="292" y="2007"/>
                  </a:moveTo>
                  <a:lnTo>
                    <a:pt x="284" y="2014"/>
                  </a:lnTo>
                  <a:lnTo>
                    <a:pt x="278" y="2021"/>
                  </a:lnTo>
                  <a:lnTo>
                    <a:pt x="277" y="2025"/>
                  </a:lnTo>
                  <a:lnTo>
                    <a:pt x="276" y="2027"/>
                  </a:lnTo>
                  <a:lnTo>
                    <a:pt x="276" y="2031"/>
                  </a:lnTo>
                  <a:lnTo>
                    <a:pt x="277" y="2033"/>
                  </a:lnTo>
                  <a:lnTo>
                    <a:pt x="278" y="2034"/>
                  </a:lnTo>
                  <a:lnTo>
                    <a:pt x="281" y="2036"/>
                  </a:lnTo>
                  <a:lnTo>
                    <a:pt x="284" y="2036"/>
                  </a:lnTo>
                  <a:lnTo>
                    <a:pt x="288" y="2036"/>
                  </a:lnTo>
                  <a:lnTo>
                    <a:pt x="296" y="2032"/>
                  </a:lnTo>
                  <a:lnTo>
                    <a:pt x="305" y="2027"/>
                  </a:lnTo>
                  <a:lnTo>
                    <a:pt x="313" y="2020"/>
                  </a:lnTo>
                  <a:lnTo>
                    <a:pt x="319" y="2013"/>
                  </a:lnTo>
                  <a:lnTo>
                    <a:pt x="321" y="2009"/>
                  </a:lnTo>
                  <a:lnTo>
                    <a:pt x="322" y="2006"/>
                  </a:lnTo>
                  <a:lnTo>
                    <a:pt x="322" y="2003"/>
                  </a:lnTo>
                  <a:lnTo>
                    <a:pt x="321" y="2001"/>
                  </a:lnTo>
                  <a:lnTo>
                    <a:pt x="320" y="1999"/>
                  </a:lnTo>
                  <a:lnTo>
                    <a:pt x="317" y="1998"/>
                  </a:lnTo>
                  <a:lnTo>
                    <a:pt x="314" y="1998"/>
                  </a:lnTo>
                  <a:lnTo>
                    <a:pt x="310" y="1999"/>
                  </a:lnTo>
                  <a:lnTo>
                    <a:pt x="302" y="2001"/>
                  </a:lnTo>
                  <a:lnTo>
                    <a:pt x="292" y="2007"/>
                  </a:lnTo>
                  <a:close/>
                  <a:moveTo>
                    <a:pt x="383" y="1956"/>
                  </a:moveTo>
                  <a:lnTo>
                    <a:pt x="380" y="1955"/>
                  </a:lnTo>
                  <a:lnTo>
                    <a:pt x="378" y="1954"/>
                  </a:lnTo>
                  <a:lnTo>
                    <a:pt x="374" y="1954"/>
                  </a:lnTo>
                  <a:lnTo>
                    <a:pt x="371" y="1954"/>
                  </a:lnTo>
                  <a:lnTo>
                    <a:pt x="361" y="1957"/>
                  </a:lnTo>
                  <a:lnTo>
                    <a:pt x="352" y="1963"/>
                  </a:lnTo>
                  <a:lnTo>
                    <a:pt x="344" y="1970"/>
                  </a:lnTo>
                  <a:lnTo>
                    <a:pt x="338" y="1977"/>
                  </a:lnTo>
                  <a:lnTo>
                    <a:pt x="335" y="1981"/>
                  </a:lnTo>
                  <a:lnTo>
                    <a:pt x="335" y="1984"/>
                  </a:lnTo>
                  <a:lnTo>
                    <a:pt x="334" y="1988"/>
                  </a:lnTo>
                  <a:lnTo>
                    <a:pt x="335" y="1990"/>
                  </a:lnTo>
                  <a:lnTo>
                    <a:pt x="338" y="1992"/>
                  </a:lnTo>
                  <a:lnTo>
                    <a:pt x="340" y="1993"/>
                  </a:lnTo>
                  <a:lnTo>
                    <a:pt x="344" y="1993"/>
                  </a:lnTo>
                  <a:lnTo>
                    <a:pt x="347" y="1993"/>
                  </a:lnTo>
                  <a:lnTo>
                    <a:pt x="355" y="1989"/>
                  </a:lnTo>
                  <a:lnTo>
                    <a:pt x="365" y="1984"/>
                  </a:lnTo>
                  <a:lnTo>
                    <a:pt x="374" y="1976"/>
                  </a:lnTo>
                  <a:lnTo>
                    <a:pt x="380" y="1969"/>
                  </a:lnTo>
                  <a:lnTo>
                    <a:pt x="382" y="1965"/>
                  </a:lnTo>
                  <a:lnTo>
                    <a:pt x="383" y="1962"/>
                  </a:lnTo>
                  <a:lnTo>
                    <a:pt x="383" y="1959"/>
                  </a:lnTo>
                  <a:lnTo>
                    <a:pt x="383" y="1956"/>
                  </a:lnTo>
                  <a:close/>
                </a:path>
              </a:pathLst>
            </a:custGeom>
            <a:solidFill>
              <a:srgbClr val="EF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4" name="Freeform 78"/>
            <p:cNvSpPr>
              <a:spLocks noEditPoints="1"/>
            </p:cNvSpPr>
            <p:nvPr userDrawn="1"/>
          </p:nvSpPr>
          <p:spPr bwMode="auto">
            <a:xfrm>
              <a:off x="6997700" y="2212975"/>
              <a:ext cx="204788" cy="1162050"/>
            </a:xfrm>
            <a:custGeom>
              <a:avLst/>
              <a:gdLst>
                <a:gd name="T0" fmla="*/ 19 w 385"/>
                <a:gd name="T1" fmla="*/ 1687 h 2197"/>
                <a:gd name="T2" fmla="*/ 5 w 385"/>
                <a:gd name="T3" fmla="*/ 1412 h 2197"/>
                <a:gd name="T4" fmla="*/ 16 w 385"/>
                <a:gd name="T5" fmla="*/ 1261 h 2197"/>
                <a:gd name="T6" fmla="*/ 85 w 385"/>
                <a:gd name="T7" fmla="*/ 665 h 2197"/>
                <a:gd name="T8" fmla="*/ 115 w 385"/>
                <a:gd name="T9" fmla="*/ 491 h 2197"/>
                <a:gd name="T10" fmla="*/ 9 w 385"/>
                <a:gd name="T11" fmla="*/ 408 h 2197"/>
                <a:gd name="T12" fmla="*/ 169 w 385"/>
                <a:gd name="T13" fmla="*/ 210 h 2197"/>
                <a:gd name="T14" fmla="*/ 12 w 385"/>
                <a:gd name="T15" fmla="*/ 221 h 2197"/>
                <a:gd name="T16" fmla="*/ 31 w 385"/>
                <a:gd name="T17" fmla="*/ 145 h 2197"/>
                <a:gd name="T18" fmla="*/ 356 w 385"/>
                <a:gd name="T19" fmla="*/ 34 h 2197"/>
                <a:gd name="T20" fmla="*/ 214 w 385"/>
                <a:gd name="T21" fmla="*/ 137 h 2197"/>
                <a:gd name="T22" fmla="*/ 362 w 385"/>
                <a:gd name="T23" fmla="*/ 137 h 2197"/>
                <a:gd name="T24" fmla="*/ 277 w 385"/>
                <a:gd name="T25" fmla="*/ 257 h 2197"/>
                <a:gd name="T26" fmla="*/ 385 w 385"/>
                <a:gd name="T27" fmla="*/ 291 h 2197"/>
                <a:gd name="T28" fmla="*/ 385 w 385"/>
                <a:gd name="T29" fmla="*/ 517 h 2197"/>
                <a:gd name="T30" fmla="*/ 376 w 385"/>
                <a:gd name="T31" fmla="*/ 662 h 2197"/>
                <a:gd name="T32" fmla="*/ 385 w 385"/>
                <a:gd name="T33" fmla="*/ 806 h 2197"/>
                <a:gd name="T34" fmla="*/ 385 w 385"/>
                <a:gd name="T35" fmla="*/ 875 h 2197"/>
                <a:gd name="T36" fmla="*/ 323 w 385"/>
                <a:gd name="T37" fmla="*/ 1043 h 2197"/>
                <a:gd name="T38" fmla="*/ 363 w 385"/>
                <a:gd name="T39" fmla="*/ 1175 h 2197"/>
                <a:gd name="T40" fmla="*/ 380 w 385"/>
                <a:gd name="T41" fmla="*/ 1545 h 2197"/>
                <a:gd name="T42" fmla="*/ 351 w 385"/>
                <a:gd name="T43" fmla="*/ 1931 h 2197"/>
                <a:gd name="T44" fmla="*/ 277 w 385"/>
                <a:gd name="T45" fmla="*/ 84 h 2197"/>
                <a:gd name="T46" fmla="*/ 294 w 385"/>
                <a:gd name="T47" fmla="*/ 170 h 2197"/>
                <a:gd name="T48" fmla="*/ 315 w 385"/>
                <a:gd name="T49" fmla="*/ 216 h 2197"/>
                <a:gd name="T50" fmla="*/ 309 w 385"/>
                <a:gd name="T51" fmla="*/ 288 h 2197"/>
                <a:gd name="T52" fmla="*/ 35 w 385"/>
                <a:gd name="T53" fmla="*/ 493 h 2197"/>
                <a:gd name="T54" fmla="*/ 264 w 385"/>
                <a:gd name="T55" fmla="*/ 385 h 2197"/>
                <a:gd name="T56" fmla="*/ 95 w 385"/>
                <a:gd name="T57" fmla="*/ 558 h 2197"/>
                <a:gd name="T58" fmla="*/ 231 w 385"/>
                <a:gd name="T59" fmla="*/ 495 h 2197"/>
                <a:gd name="T60" fmla="*/ 268 w 385"/>
                <a:gd name="T61" fmla="*/ 503 h 2197"/>
                <a:gd name="T62" fmla="*/ 179 w 385"/>
                <a:gd name="T63" fmla="*/ 631 h 2197"/>
                <a:gd name="T64" fmla="*/ 150 w 385"/>
                <a:gd name="T65" fmla="*/ 714 h 2197"/>
                <a:gd name="T66" fmla="*/ 349 w 385"/>
                <a:gd name="T67" fmla="*/ 624 h 2197"/>
                <a:gd name="T68" fmla="*/ 294 w 385"/>
                <a:gd name="T69" fmla="*/ 683 h 2197"/>
                <a:gd name="T70" fmla="*/ 123 w 385"/>
                <a:gd name="T71" fmla="*/ 867 h 2197"/>
                <a:gd name="T72" fmla="*/ 28 w 385"/>
                <a:gd name="T73" fmla="*/ 956 h 2197"/>
                <a:gd name="T74" fmla="*/ 252 w 385"/>
                <a:gd name="T75" fmla="*/ 853 h 2197"/>
                <a:gd name="T76" fmla="*/ 248 w 385"/>
                <a:gd name="T77" fmla="*/ 892 h 2197"/>
                <a:gd name="T78" fmla="*/ 21 w 385"/>
                <a:gd name="T79" fmla="*/ 1115 h 2197"/>
                <a:gd name="T80" fmla="*/ 54 w 385"/>
                <a:gd name="T81" fmla="*/ 1138 h 2197"/>
                <a:gd name="T82" fmla="*/ 153 w 385"/>
                <a:gd name="T83" fmla="*/ 1098 h 2197"/>
                <a:gd name="T84" fmla="*/ 260 w 385"/>
                <a:gd name="T85" fmla="*/ 1101 h 2197"/>
                <a:gd name="T86" fmla="*/ 68 w 385"/>
                <a:gd name="T87" fmla="*/ 1301 h 2197"/>
                <a:gd name="T88" fmla="*/ 183 w 385"/>
                <a:gd name="T89" fmla="*/ 1313 h 2197"/>
                <a:gd name="T90" fmla="*/ 208 w 385"/>
                <a:gd name="T91" fmla="*/ 1289 h 2197"/>
                <a:gd name="T92" fmla="*/ 183 w 385"/>
                <a:gd name="T93" fmla="*/ 1378 h 2197"/>
                <a:gd name="T94" fmla="*/ 241 w 385"/>
                <a:gd name="T95" fmla="*/ 1351 h 2197"/>
                <a:gd name="T96" fmla="*/ 254 w 385"/>
                <a:gd name="T97" fmla="*/ 1453 h 2197"/>
                <a:gd name="T98" fmla="*/ 305 w 385"/>
                <a:gd name="T99" fmla="*/ 1425 h 2197"/>
                <a:gd name="T100" fmla="*/ 151 w 385"/>
                <a:gd name="T101" fmla="*/ 1591 h 2197"/>
                <a:gd name="T102" fmla="*/ 235 w 385"/>
                <a:gd name="T103" fmla="*/ 1559 h 2197"/>
                <a:gd name="T104" fmla="*/ 123 w 385"/>
                <a:gd name="T105" fmla="*/ 1741 h 2197"/>
                <a:gd name="T106" fmla="*/ 325 w 385"/>
                <a:gd name="T107" fmla="*/ 1577 h 2197"/>
                <a:gd name="T108" fmla="*/ 49 w 385"/>
                <a:gd name="T109" fmla="*/ 1905 h 2197"/>
                <a:gd name="T110" fmla="*/ 231 w 385"/>
                <a:gd name="T111" fmla="*/ 1781 h 2197"/>
                <a:gd name="T112" fmla="*/ 89 w 385"/>
                <a:gd name="T113" fmla="*/ 1970 h 2197"/>
                <a:gd name="T114" fmla="*/ 193 w 385"/>
                <a:gd name="T115" fmla="*/ 1916 h 2197"/>
                <a:gd name="T116" fmla="*/ 31 w 385"/>
                <a:gd name="T117" fmla="*/ 2153 h 2197"/>
                <a:gd name="T118" fmla="*/ 150 w 385"/>
                <a:gd name="T119" fmla="*/ 2047 h 2197"/>
                <a:gd name="T120" fmla="*/ 322 w 385"/>
                <a:gd name="T121" fmla="*/ 1939 h 2197"/>
                <a:gd name="T122" fmla="*/ 235 w 385"/>
                <a:gd name="T123" fmla="*/ 2127 h 2197"/>
                <a:gd name="T124" fmla="*/ 336 w 385"/>
                <a:gd name="T125" fmla="*/ 2189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197">
                  <a:moveTo>
                    <a:pt x="0" y="2056"/>
                  </a:moveTo>
                  <a:lnTo>
                    <a:pt x="0" y="2033"/>
                  </a:lnTo>
                  <a:lnTo>
                    <a:pt x="3" y="2029"/>
                  </a:lnTo>
                  <a:lnTo>
                    <a:pt x="8" y="2026"/>
                  </a:lnTo>
                  <a:lnTo>
                    <a:pt x="18" y="2020"/>
                  </a:lnTo>
                  <a:lnTo>
                    <a:pt x="26" y="2016"/>
                  </a:lnTo>
                  <a:lnTo>
                    <a:pt x="30" y="2016"/>
                  </a:lnTo>
                  <a:lnTo>
                    <a:pt x="33" y="2016"/>
                  </a:lnTo>
                  <a:lnTo>
                    <a:pt x="35" y="2016"/>
                  </a:lnTo>
                  <a:lnTo>
                    <a:pt x="38" y="2019"/>
                  </a:lnTo>
                  <a:lnTo>
                    <a:pt x="38" y="2021"/>
                  </a:lnTo>
                  <a:lnTo>
                    <a:pt x="38" y="2023"/>
                  </a:lnTo>
                  <a:lnTo>
                    <a:pt x="37" y="2027"/>
                  </a:lnTo>
                  <a:lnTo>
                    <a:pt x="35" y="2031"/>
                  </a:lnTo>
                  <a:lnTo>
                    <a:pt x="28" y="2038"/>
                  </a:lnTo>
                  <a:lnTo>
                    <a:pt x="20" y="2046"/>
                  </a:lnTo>
                  <a:lnTo>
                    <a:pt x="15" y="2050"/>
                  </a:lnTo>
                  <a:lnTo>
                    <a:pt x="9" y="2052"/>
                  </a:lnTo>
                  <a:lnTo>
                    <a:pt x="3" y="2054"/>
                  </a:lnTo>
                  <a:lnTo>
                    <a:pt x="0" y="2056"/>
                  </a:lnTo>
                  <a:close/>
                  <a:moveTo>
                    <a:pt x="0" y="1944"/>
                  </a:moveTo>
                  <a:lnTo>
                    <a:pt x="0" y="1914"/>
                  </a:lnTo>
                  <a:lnTo>
                    <a:pt x="6" y="1912"/>
                  </a:lnTo>
                  <a:lnTo>
                    <a:pt x="12" y="1911"/>
                  </a:lnTo>
                  <a:lnTo>
                    <a:pt x="16" y="1912"/>
                  </a:lnTo>
                  <a:lnTo>
                    <a:pt x="20" y="1914"/>
                  </a:lnTo>
                  <a:lnTo>
                    <a:pt x="20" y="1916"/>
                  </a:lnTo>
                  <a:lnTo>
                    <a:pt x="20" y="1919"/>
                  </a:lnTo>
                  <a:lnTo>
                    <a:pt x="19" y="1922"/>
                  </a:lnTo>
                  <a:lnTo>
                    <a:pt x="16" y="1926"/>
                  </a:lnTo>
                  <a:lnTo>
                    <a:pt x="11" y="1934"/>
                  </a:lnTo>
                  <a:lnTo>
                    <a:pt x="1" y="1943"/>
                  </a:lnTo>
                  <a:lnTo>
                    <a:pt x="0" y="1944"/>
                  </a:lnTo>
                  <a:close/>
                  <a:moveTo>
                    <a:pt x="0" y="1832"/>
                  </a:moveTo>
                  <a:lnTo>
                    <a:pt x="0" y="1804"/>
                  </a:lnTo>
                  <a:lnTo>
                    <a:pt x="6" y="1802"/>
                  </a:lnTo>
                  <a:lnTo>
                    <a:pt x="11" y="1801"/>
                  </a:lnTo>
                  <a:lnTo>
                    <a:pt x="14" y="1802"/>
                  </a:lnTo>
                  <a:lnTo>
                    <a:pt x="16" y="1805"/>
                  </a:lnTo>
                  <a:lnTo>
                    <a:pt x="18" y="1807"/>
                  </a:lnTo>
                  <a:lnTo>
                    <a:pt x="18" y="1810"/>
                  </a:lnTo>
                  <a:lnTo>
                    <a:pt x="16" y="1813"/>
                  </a:lnTo>
                  <a:lnTo>
                    <a:pt x="14" y="1817"/>
                  </a:lnTo>
                  <a:lnTo>
                    <a:pt x="8" y="1825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6"/>
                  </a:lnTo>
                  <a:lnTo>
                    <a:pt x="9" y="1691"/>
                  </a:lnTo>
                  <a:lnTo>
                    <a:pt x="19" y="1687"/>
                  </a:lnTo>
                  <a:lnTo>
                    <a:pt x="22" y="1687"/>
                  </a:lnTo>
                  <a:lnTo>
                    <a:pt x="26" y="1687"/>
                  </a:lnTo>
                  <a:lnTo>
                    <a:pt x="28" y="1688"/>
                  </a:lnTo>
                  <a:lnTo>
                    <a:pt x="30" y="1690"/>
                  </a:lnTo>
                  <a:lnTo>
                    <a:pt x="31" y="1693"/>
                  </a:lnTo>
                  <a:lnTo>
                    <a:pt x="31" y="1697"/>
                  </a:lnTo>
                  <a:lnTo>
                    <a:pt x="28" y="1700"/>
                  </a:lnTo>
                  <a:lnTo>
                    <a:pt x="26" y="1705"/>
                  </a:lnTo>
                  <a:lnTo>
                    <a:pt x="18" y="1715"/>
                  </a:lnTo>
                  <a:lnTo>
                    <a:pt x="7" y="1723"/>
                  </a:lnTo>
                  <a:lnTo>
                    <a:pt x="3" y="1725"/>
                  </a:lnTo>
                  <a:lnTo>
                    <a:pt x="0" y="1728"/>
                  </a:lnTo>
                  <a:close/>
                  <a:moveTo>
                    <a:pt x="0" y="1619"/>
                  </a:moveTo>
                  <a:lnTo>
                    <a:pt x="0" y="1599"/>
                  </a:lnTo>
                  <a:lnTo>
                    <a:pt x="8" y="1590"/>
                  </a:lnTo>
                  <a:lnTo>
                    <a:pt x="19" y="1581"/>
                  </a:lnTo>
                  <a:lnTo>
                    <a:pt x="26" y="1577"/>
                  </a:lnTo>
                  <a:lnTo>
                    <a:pt x="33" y="1573"/>
                  </a:lnTo>
                  <a:lnTo>
                    <a:pt x="40" y="1571"/>
                  </a:lnTo>
                  <a:lnTo>
                    <a:pt x="46" y="1568"/>
                  </a:lnTo>
                  <a:lnTo>
                    <a:pt x="51" y="1567"/>
                  </a:lnTo>
                  <a:lnTo>
                    <a:pt x="56" y="1567"/>
                  </a:lnTo>
                  <a:lnTo>
                    <a:pt x="59" y="1568"/>
                  </a:lnTo>
                  <a:lnTo>
                    <a:pt x="62" y="1570"/>
                  </a:lnTo>
                  <a:lnTo>
                    <a:pt x="62" y="1573"/>
                  </a:lnTo>
                  <a:lnTo>
                    <a:pt x="62" y="1577"/>
                  </a:lnTo>
                  <a:lnTo>
                    <a:pt x="59" y="1581"/>
                  </a:lnTo>
                  <a:lnTo>
                    <a:pt x="57" y="1585"/>
                  </a:lnTo>
                  <a:lnTo>
                    <a:pt x="47" y="1596"/>
                  </a:lnTo>
                  <a:lnTo>
                    <a:pt x="34" y="1605"/>
                  </a:lnTo>
                  <a:lnTo>
                    <a:pt x="25" y="1612"/>
                  </a:lnTo>
                  <a:lnTo>
                    <a:pt x="15" y="1616"/>
                  </a:lnTo>
                  <a:lnTo>
                    <a:pt x="6" y="1619"/>
                  </a:lnTo>
                  <a:lnTo>
                    <a:pt x="0" y="1619"/>
                  </a:lnTo>
                  <a:close/>
                  <a:moveTo>
                    <a:pt x="0" y="1534"/>
                  </a:moveTo>
                  <a:lnTo>
                    <a:pt x="0" y="1508"/>
                  </a:lnTo>
                  <a:lnTo>
                    <a:pt x="3" y="1507"/>
                  </a:lnTo>
                  <a:lnTo>
                    <a:pt x="8" y="1507"/>
                  </a:lnTo>
                  <a:lnTo>
                    <a:pt x="11" y="1508"/>
                  </a:lnTo>
                  <a:lnTo>
                    <a:pt x="13" y="1509"/>
                  </a:lnTo>
                  <a:lnTo>
                    <a:pt x="13" y="1511"/>
                  </a:lnTo>
                  <a:lnTo>
                    <a:pt x="13" y="1514"/>
                  </a:lnTo>
                  <a:lnTo>
                    <a:pt x="13" y="1517"/>
                  </a:lnTo>
                  <a:lnTo>
                    <a:pt x="12" y="1520"/>
                  </a:lnTo>
                  <a:lnTo>
                    <a:pt x="7" y="1527"/>
                  </a:lnTo>
                  <a:lnTo>
                    <a:pt x="0" y="1534"/>
                  </a:lnTo>
                  <a:close/>
                  <a:moveTo>
                    <a:pt x="0" y="1436"/>
                  </a:moveTo>
                  <a:lnTo>
                    <a:pt x="0" y="1417"/>
                  </a:lnTo>
                  <a:lnTo>
                    <a:pt x="5" y="1412"/>
                  </a:lnTo>
                  <a:lnTo>
                    <a:pt x="11" y="1406"/>
                  </a:lnTo>
                  <a:lnTo>
                    <a:pt x="18" y="1400"/>
                  </a:lnTo>
                  <a:lnTo>
                    <a:pt x="26" y="1394"/>
                  </a:lnTo>
                  <a:lnTo>
                    <a:pt x="33" y="1389"/>
                  </a:lnTo>
                  <a:lnTo>
                    <a:pt x="41" y="1385"/>
                  </a:lnTo>
                  <a:lnTo>
                    <a:pt x="49" y="1382"/>
                  </a:lnTo>
                  <a:lnTo>
                    <a:pt x="56" y="1379"/>
                  </a:lnTo>
                  <a:lnTo>
                    <a:pt x="62" y="1378"/>
                  </a:lnTo>
                  <a:lnTo>
                    <a:pt x="66" y="1378"/>
                  </a:lnTo>
                  <a:lnTo>
                    <a:pt x="71" y="1379"/>
                  </a:lnTo>
                  <a:lnTo>
                    <a:pt x="73" y="1381"/>
                  </a:lnTo>
                  <a:lnTo>
                    <a:pt x="73" y="1384"/>
                  </a:lnTo>
                  <a:lnTo>
                    <a:pt x="73" y="1388"/>
                  </a:lnTo>
                  <a:lnTo>
                    <a:pt x="71" y="1393"/>
                  </a:lnTo>
                  <a:lnTo>
                    <a:pt x="68" y="1397"/>
                  </a:lnTo>
                  <a:lnTo>
                    <a:pt x="62" y="1403"/>
                  </a:lnTo>
                  <a:lnTo>
                    <a:pt x="56" y="1409"/>
                  </a:lnTo>
                  <a:lnTo>
                    <a:pt x="50" y="1414"/>
                  </a:lnTo>
                  <a:lnTo>
                    <a:pt x="41" y="1420"/>
                  </a:lnTo>
                  <a:lnTo>
                    <a:pt x="30" y="1427"/>
                  </a:lnTo>
                  <a:lnTo>
                    <a:pt x="18" y="1433"/>
                  </a:lnTo>
                  <a:lnTo>
                    <a:pt x="7" y="1435"/>
                  </a:lnTo>
                  <a:lnTo>
                    <a:pt x="0" y="1436"/>
                  </a:lnTo>
                  <a:close/>
                  <a:moveTo>
                    <a:pt x="0" y="1364"/>
                  </a:moveTo>
                  <a:lnTo>
                    <a:pt x="0" y="1328"/>
                  </a:lnTo>
                  <a:lnTo>
                    <a:pt x="14" y="1321"/>
                  </a:lnTo>
                  <a:lnTo>
                    <a:pt x="26" y="1316"/>
                  </a:lnTo>
                  <a:lnTo>
                    <a:pt x="32" y="1315"/>
                  </a:lnTo>
                  <a:lnTo>
                    <a:pt x="35" y="1315"/>
                  </a:lnTo>
                  <a:lnTo>
                    <a:pt x="39" y="1316"/>
                  </a:lnTo>
                  <a:lnTo>
                    <a:pt x="41" y="1319"/>
                  </a:lnTo>
                  <a:lnTo>
                    <a:pt x="41" y="1321"/>
                  </a:lnTo>
                  <a:lnTo>
                    <a:pt x="41" y="1326"/>
                  </a:lnTo>
                  <a:lnTo>
                    <a:pt x="39" y="1331"/>
                  </a:lnTo>
                  <a:lnTo>
                    <a:pt x="34" y="1335"/>
                  </a:lnTo>
                  <a:lnTo>
                    <a:pt x="30" y="1341"/>
                  </a:lnTo>
                  <a:lnTo>
                    <a:pt x="24" y="1347"/>
                  </a:lnTo>
                  <a:lnTo>
                    <a:pt x="16" y="1353"/>
                  </a:lnTo>
                  <a:lnTo>
                    <a:pt x="8" y="1359"/>
                  </a:lnTo>
                  <a:lnTo>
                    <a:pt x="3" y="1362"/>
                  </a:lnTo>
                  <a:lnTo>
                    <a:pt x="0" y="1364"/>
                  </a:lnTo>
                  <a:close/>
                  <a:moveTo>
                    <a:pt x="0" y="1283"/>
                  </a:moveTo>
                  <a:lnTo>
                    <a:pt x="0" y="1255"/>
                  </a:lnTo>
                  <a:lnTo>
                    <a:pt x="5" y="1254"/>
                  </a:lnTo>
                  <a:lnTo>
                    <a:pt x="9" y="1254"/>
                  </a:lnTo>
                  <a:lnTo>
                    <a:pt x="13" y="1255"/>
                  </a:lnTo>
                  <a:lnTo>
                    <a:pt x="15" y="1256"/>
                  </a:lnTo>
                  <a:lnTo>
                    <a:pt x="16" y="1258"/>
                  </a:lnTo>
                  <a:lnTo>
                    <a:pt x="16" y="1261"/>
                  </a:lnTo>
                  <a:lnTo>
                    <a:pt x="15" y="1264"/>
                  </a:lnTo>
                  <a:lnTo>
                    <a:pt x="13" y="1268"/>
                  </a:lnTo>
                  <a:lnTo>
                    <a:pt x="7" y="1275"/>
                  </a:lnTo>
                  <a:lnTo>
                    <a:pt x="0" y="1283"/>
                  </a:lnTo>
                  <a:close/>
                  <a:moveTo>
                    <a:pt x="0" y="880"/>
                  </a:moveTo>
                  <a:lnTo>
                    <a:pt x="0" y="872"/>
                  </a:lnTo>
                  <a:lnTo>
                    <a:pt x="0" y="872"/>
                  </a:lnTo>
                  <a:lnTo>
                    <a:pt x="1" y="873"/>
                  </a:lnTo>
                  <a:lnTo>
                    <a:pt x="1" y="876"/>
                  </a:lnTo>
                  <a:lnTo>
                    <a:pt x="0" y="880"/>
                  </a:lnTo>
                  <a:close/>
                  <a:moveTo>
                    <a:pt x="0" y="835"/>
                  </a:moveTo>
                  <a:lnTo>
                    <a:pt x="0" y="807"/>
                  </a:lnTo>
                  <a:lnTo>
                    <a:pt x="8" y="804"/>
                  </a:lnTo>
                  <a:lnTo>
                    <a:pt x="15" y="803"/>
                  </a:lnTo>
                  <a:lnTo>
                    <a:pt x="20" y="803"/>
                  </a:lnTo>
                  <a:lnTo>
                    <a:pt x="22" y="806"/>
                  </a:lnTo>
                  <a:lnTo>
                    <a:pt x="24" y="808"/>
                  </a:lnTo>
                  <a:lnTo>
                    <a:pt x="22" y="810"/>
                  </a:lnTo>
                  <a:lnTo>
                    <a:pt x="21" y="814"/>
                  </a:lnTo>
                  <a:lnTo>
                    <a:pt x="19" y="817"/>
                  </a:lnTo>
                  <a:lnTo>
                    <a:pt x="11" y="826"/>
                  </a:lnTo>
                  <a:lnTo>
                    <a:pt x="0" y="835"/>
                  </a:lnTo>
                  <a:close/>
                  <a:moveTo>
                    <a:pt x="0" y="787"/>
                  </a:moveTo>
                  <a:lnTo>
                    <a:pt x="0" y="752"/>
                  </a:lnTo>
                  <a:lnTo>
                    <a:pt x="19" y="743"/>
                  </a:lnTo>
                  <a:lnTo>
                    <a:pt x="34" y="737"/>
                  </a:lnTo>
                  <a:lnTo>
                    <a:pt x="40" y="735"/>
                  </a:lnTo>
                  <a:lnTo>
                    <a:pt x="46" y="734"/>
                  </a:lnTo>
                  <a:lnTo>
                    <a:pt x="50" y="735"/>
                  </a:lnTo>
                  <a:lnTo>
                    <a:pt x="52" y="737"/>
                  </a:lnTo>
                  <a:lnTo>
                    <a:pt x="52" y="740"/>
                  </a:lnTo>
                  <a:lnTo>
                    <a:pt x="50" y="745"/>
                  </a:lnTo>
                  <a:lnTo>
                    <a:pt x="46" y="751"/>
                  </a:lnTo>
                  <a:lnTo>
                    <a:pt x="40" y="757"/>
                  </a:lnTo>
                  <a:lnTo>
                    <a:pt x="32" y="764"/>
                  </a:lnTo>
                  <a:lnTo>
                    <a:pt x="22" y="771"/>
                  </a:lnTo>
                  <a:lnTo>
                    <a:pt x="12" y="778"/>
                  </a:lnTo>
                  <a:lnTo>
                    <a:pt x="0" y="787"/>
                  </a:lnTo>
                  <a:close/>
                  <a:moveTo>
                    <a:pt x="0" y="735"/>
                  </a:moveTo>
                  <a:lnTo>
                    <a:pt x="0" y="703"/>
                  </a:lnTo>
                  <a:lnTo>
                    <a:pt x="8" y="697"/>
                  </a:lnTo>
                  <a:lnTo>
                    <a:pt x="16" y="693"/>
                  </a:lnTo>
                  <a:lnTo>
                    <a:pt x="30" y="684"/>
                  </a:lnTo>
                  <a:lnTo>
                    <a:pt x="43" y="678"/>
                  </a:lnTo>
                  <a:lnTo>
                    <a:pt x="54" y="674"/>
                  </a:lnTo>
                  <a:lnTo>
                    <a:pt x="64" y="669"/>
                  </a:lnTo>
                  <a:lnTo>
                    <a:pt x="73" y="667"/>
                  </a:lnTo>
                  <a:lnTo>
                    <a:pt x="81" y="665"/>
                  </a:lnTo>
                  <a:lnTo>
                    <a:pt x="85" y="665"/>
                  </a:lnTo>
                  <a:lnTo>
                    <a:pt x="89" y="667"/>
                  </a:lnTo>
                  <a:lnTo>
                    <a:pt x="89" y="670"/>
                  </a:lnTo>
                  <a:lnTo>
                    <a:pt x="87" y="675"/>
                  </a:lnTo>
                  <a:lnTo>
                    <a:pt x="82" y="681"/>
                  </a:lnTo>
                  <a:lnTo>
                    <a:pt x="76" y="687"/>
                  </a:lnTo>
                  <a:lnTo>
                    <a:pt x="68" y="694"/>
                  </a:lnTo>
                  <a:lnTo>
                    <a:pt x="57" y="702"/>
                  </a:lnTo>
                  <a:lnTo>
                    <a:pt x="46" y="711"/>
                  </a:lnTo>
                  <a:lnTo>
                    <a:pt x="33" y="718"/>
                  </a:lnTo>
                  <a:lnTo>
                    <a:pt x="15" y="727"/>
                  </a:lnTo>
                  <a:lnTo>
                    <a:pt x="0" y="735"/>
                  </a:lnTo>
                  <a:close/>
                  <a:moveTo>
                    <a:pt x="0" y="639"/>
                  </a:moveTo>
                  <a:lnTo>
                    <a:pt x="0" y="626"/>
                  </a:lnTo>
                  <a:lnTo>
                    <a:pt x="2" y="627"/>
                  </a:lnTo>
                  <a:lnTo>
                    <a:pt x="5" y="629"/>
                  </a:lnTo>
                  <a:lnTo>
                    <a:pt x="5" y="630"/>
                  </a:lnTo>
                  <a:lnTo>
                    <a:pt x="3" y="633"/>
                  </a:lnTo>
                  <a:lnTo>
                    <a:pt x="2" y="636"/>
                  </a:lnTo>
                  <a:lnTo>
                    <a:pt x="0" y="639"/>
                  </a:lnTo>
                  <a:close/>
                  <a:moveTo>
                    <a:pt x="0" y="607"/>
                  </a:moveTo>
                  <a:lnTo>
                    <a:pt x="0" y="574"/>
                  </a:lnTo>
                  <a:lnTo>
                    <a:pt x="20" y="564"/>
                  </a:lnTo>
                  <a:lnTo>
                    <a:pt x="38" y="557"/>
                  </a:lnTo>
                  <a:lnTo>
                    <a:pt x="45" y="556"/>
                  </a:lnTo>
                  <a:lnTo>
                    <a:pt x="51" y="555"/>
                  </a:lnTo>
                  <a:lnTo>
                    <a:pt x="54" y="555"/>
                  </a:lnTo>
                  <a:lnTo>
                    <a:pt x="57" y="556"/>
                  </a:lnTo>
                  <a:lnTo>
                    <a:pt x="57" y="560"/>
                  </a:lnTo>
                  <a:lnTo>
                    <a:pt x="54" y="564"/>
                  </a:lnTo>
                  <a:lnTo>
                    <a:pt x="50" y="569"/>
                  </a:lnTo>
                  <a:lnTo>
                    <a:pt x="43" y="576"/>
                  </a:lnTo>
                  <a:lnTo>
                    <a:pt x="24" y="591"/>
                  </a:lnTo>
                  <a:lnTo>
                    <a:pt x="0" y="607"/>
                  </a:lnTo>
                  <a:close/>
                  <a:moveTo>
                    <a:pt x="0" y="563"/>
                  </a:moveTo>
                  <a:lnTo>
                    <a:pt x="0" y="537"/>
                  </a:lnTo>
                  <a:lnTo>
                    <a:pt x="8" y="531"/>
                  </a:lnTo>
                  <a:lnTo>
                    <a:pt x="16" y="525"/>
                  </a:lnTo>
                  <a:lnTo>
                    <a:pt x="27" y="519"/>
                  </a:lnTo>
                  <a:lnTo>
                    <a:pt x="38" y="512"/>
                  </a:lnTo>
                  <a:lnTo>
                    <a:pt x="52" y="504"/>
                  </a:lnTo>
                  <a:lnTo>
                    <a:pt x="66" y="497"/>
                  </a:lnTo>
                  <a:lnTo>
                    <a:pt x="79" y="491"/>
                  </a:lnTo>
                  <a:lnTo>
                    <a:pt x="91" y="486"/>
                  </a:lnTo>
                  <a:lnTo>
                    <a:pt x="101" y="484"/>
                  </a:lnTo>
                  <a:lnTo>
                    <a:pt x="109" y="481"/>
                  </a:lnTo>
                  <a:lnTo>
                    <a:pt x="115" y="481"/>
                  </a:lnTo>
                  <a:lnTo>
                    <a:pt x="117" y="482"/>
                  </a:lnTo>
                  <a:lnTo>
                    <a:pt x="117" y="486"/>
                  </a:lnTo>
                  <a:lnTo>
                    <a:pt x="115" y="491"/>
                  </a:lnTo>
                  <a:lnTo>
                    <a:pt x="109" y="497"/>
                  </a:lnTo>
                  <a:lnTo>
                    <a:pt x="102" y="504"/>
                  </a:lnTo>
                  <a:lnTo>
                    <a:pt x="81" y="519"/>
                  </a:lnTo>
                  <a:lnTo>
                    <a:pt x="53" y="536"/>
                  </a:lnTo>
                  <a:lnTo>
                    <a:pt x="38" y="544"/>
                  </a:lnTo>
                  <a:lnTo>
                    <a:pt x="24" y="553"/>
                  </a:lnTo>
                  <a:lnTo>
                    <a:pt x="11" y="558"/>
                  </a:lnTo>
                  <a:lnTo>
                    <a:pt x="0" y="563"/>
                  </a:lnTo>
                  <a:close/>
                  <a:moveTo>
                    <a:pt x="0" y="494"/>
                  </a:moveTo>
                  <a:lnTo>
                    <a:pt x="0" y="465"/>
                  </a:lnTo>
                  <a:lnTo>
                    <a:pt x="21" y="454"/>
                  </a:lnTo>
                  <a:lnTo>
                    <a:pt x="40" y="447"/>
                  </a:lnTo>
                  <a:lnTo>
                    <a:pt x="47" y="444"/>
                  </a:lnTo>
                  <a:lnTo>
                    <a:pt x="52" y="443"/>
                  </a:lnTo>
                  <a:lnTo>
                    <a:pt x="57" y="443"/>
                  </a:lnTo>
                  <a:lnTo>
                    <a:pt x="59" y="444"/>
                  </a:lnTo>
                  <a:lnTo>
                    <a:pt x="59" y="448"/>
                  </a:lnTo>
                  <a:lnTo>
                    <a:pt x="57" y="452"/>
                  </a:lnTo>
                  <a:lnTo>
                    <a:pt x="51" y="457"/>
                  </a:lnTo>
                  <a:lnTo>
                    <a:pt x="45" y="463"/>
                  </a:lnTo>
                  <a:lnTo>
                    <a:pt x="25" y="479"/>
                  </a:lnTo>
                  <a:lnTo>
                    <a:pt x="0" y="494"/>
                  </a:lnTo>
                  <a:close/>
                  <a:moveTo>
                    <a:pt x="0" y="455"/>
                  </a:moveTo>
                  <a:lnTo>
                    <a:pt x="0" y="435"/>
                  </a:lnTo>
                  <a:lnTo>
                    <a:pt x="9" y="427"/>
                  </a:lnTo>
                  <a:lnTo>
                    <a:pt x="22" y="418"/>
                  </a:lnTo>
                  <a:lnTo>
                    <a:pt x="37" y="410"/>
                  </a:lnTo>
                  <a:lnTo>
                    <a:pt x="51" y="400"/>
                  </a:lnTo>
                  <a:lnTo>
                    <a:pt x="82" y="384"/>
                  </a:lnTo>
                  <a:lnTo>
                    <a:pt x="109" y="373"/>
                  </a:lnTo>
                  <a:lnTo>
                    <a:pt x="120" y="370"/>
                  </a:lnTo>
                  <a:lnTo>
                    <a:pt x="128" y="367"/>
                  </a:lnTo>
                  <a:lnTo>
                    <a:pt x="134" y="367"/>
                  </a:lnTo>
                  <a:lnTo>
                    <a:pt x="136" y="368"/>
                  </a:lnTo>
                  <a:lnTo>
                    <a:pt x="136" y="371"/>
                  </a:lnTo>
                  <a:lnTo>
                    <a:pt x="133" y="375"/>
                  </a:lnTo>
                  <a:lnTo>
                    <a:pt x="127" y="381"/>
                  </a:lnTo>
                  <a:lnTo>
                    <a:pt x="119" y="389"/>
                  </a:lnTo>
                  <a:lnTo>
                    <a:pt x="95" y="405"/>
                  </a:lnTo>
                  <a:lnTo>
                    <a:pt x="65" y="424"/>
                  </a:lnTo>
                  <a:lnTo>
                    <a:pt x="46" y="434"/>
                  </a:lnTo>
                  <a:lnTo>
                    <a:pt x="28" y="443"/>
                  </a:lnTo>
                  <a:lnTo>
                    <a:pt x="13" y="450"/>
                  </a:lnTo>
                  <a:lnTo>
                    <a:pt x="0" y="455"/>
                  </a:lnTo>
                  <a:close/>
                  <a:moveTo>
                    <a:pt x="0" y="423"/>
                  </a:moveTo>
                  <a:lnTo>
                    <a:pt x="0" y="408"/>
                  </a:lnTo>
                  <a:lnTo>
                    <a:pt x="3" y="408"/>
                  </a:lnTo>
                  <a:lnTo>
                    <a:pt x="7" y="406"/>
                  </a:lnTo>
                  <a:lnTo>
                    <a:pt x="9" y="408"/>
                  </a:lnTo>
                  <a:lnTo>
                    <a:pt x="11" y="409"/>
                  </a:lnTo>
                  <a:lnTo>
                    <a:pt x="11" y="411"/>
                  </a:lnTo>
                  <a:lnTo>
                    <a:pt x="8" y="414"/>
                  </a:lnTo>
                  <a:lnTo>
                    <a:pt x="5" y="418"/>
                  </a:lnTo>
                  <a:lnTo>
                    <a:pt x="0" y="423"/>
                  </a:lnTo>
                  <a:close/>
                  <a:moveTo>
                    <a:pt x="0" y="399"/>
                  </a:moveTo>
                  <a:lnTo>
                    <a:pt x="0" y="370"/>
                  </a:lnTo>
                  <a:lnTo>
                    <a:pt x="3" y="367"/>
                  </a:lnTo>
                  <a:lnTo>
                    <a:pt x="8" y="365"/>
                  </a:lnTo>
                  <a:lnTo>
                    <a:pt x="40" y="348"/>
                  </a:lnTo>
                  <a:lnTo>
                    <a:pt x="68" y="335"/>
                  </a:lnTo>
                  <a:lnTo>
                    <a:pt x="78" y="332"/>
                  </a:lnTo>
                  <a:lnTo>
                    <a:pt x="87" y="329"/>
                  </a:lnTo>
                  <a:lnTo>
                    <a:pt x="92" y="329"/>
                  </a:lnTo>
                  <a:lnTo>
                    <a:pt x="96" y="330"/>
                  </a:lnTo>
                  <a:lnTo>
                    <a:pt x="96" y="333"/>
                  </a:lnTo>
                  <a:lnTo>
                    <a:pt x="92" y="337"/>
                  </a:lnTo>
                  <a:lnTo>
                    <a:pt x="85" y="343"/>
                  </a:lnTo>
                  <a:lnTo>
                    <a:pt x="77" y="351"/>
                  </a:lnTo>
                  <a:lnTo>
                    <a:pt x="53" y="367"/>
                  </a:lnTo>
                  <a:lnTo>
                    <a:pt x="22" y="386"/>
                  </a:lnTo>
                  <a:lnTo>
                    <a:pt x="11" y="393"/>
                  </a:lnTo>
                  <a:lnTo>
                    <a:pt x="0" y="399"/>
                  </a:lnTo>
                  <a:close/>
                  <a:moveTo>
                    <a:pt x="0" y="343"/>
                  </a:moveTo>
                  <a:lnTo>
                    <a:pt x="0" y="316"/>
                  </a:lnTo>
                  <a:lnTo>
                    <a:pt x="24" y="304"/>
                  </a:lnTo>
                  <a:lnTo>
                    <a:pt x="44" y="296"/>
                  </a:lnTo>
                  <a:lnTo>
                    <a:pt x="52" y="294"/>
                  </a:lnTo>
                  <a:lnTo>
                    <a:pt x="58" y="292"/>
                  </a:lnTo>
                  <a:lnTo>
                    <a:pt x="63" y="291"/>
                  </a:lnTo>
                  <a:lnTo>
                    <a:pt x="65" y="292"/>
                  </a:lnTo>
                  <a:lnTo>
                    <a:pt x="64" y="296"/>
                  </a:lnTo>
                  <a:lnTo>
                    <a:pt x="62" y="299"/>
                  </a:lnTo>
                  <a:lnTo>
                    <a:pt x="56" y="304"/>
                  </a:lnTo>
                  <a:lnTo>
                    <a:pt x="49" y="311"/>
                  </a:lnTo>
                  <a:lnTo>
                    <a:pt x="27" y="326"/>
                  </a:lnTo>
                  <a:lnTo>
                    <a:pt x="0" y="343"/>
                  </a:lnTo>
                  <a:close/>
                  <a:moveTo>
                    <a:pt x="0" y="308"/>
                  </a:moveTo>
                  <a:lnTo>
                    <a:pt x="0" y="298"/>
                  </a:lnTo>
                  <a:lnTo>
                    <a:pt x="11" y="289"/>
                  </a:lnTo>
                  <a:lnTo>
                    <a:pt x="28" y="276"/>
                  </a:lnTo>
                  <a:lnTo>
                    <a:pt x="50" y="263"/>
                  </a:lnTo>
                  <a:lnTo>
                    <a:pt x="75" y="248"/>
                  </a:lnTo>
                  <a:lnTo>
                    <a:pt x="109" y="231"/>
                  </a:lnTo>
                  <a:lnTo>
                    <a:pt x="138" y="217"/>
                  </a:lnTo>
                  <a:lnTo>
                    <a:pt x="150" y="213"/>
                  </a:lnTo>
                  <a:lnTo>
                    <a:pt x="159" y="210"/>
                  </a:lnTo>
                  <a:lnTo>
                    <a:pt x="165" y="209"/>
                  </a:lnTo>
                  <a:lnTo>
                    <a:pt x="169" y="210"/>
                  </a:lnTo>
                  <a:lnTo>
                    <a:pt x="167" y="214"/>
                  </a:lnTo>
                  <a:lnTo>
                    <a:pt x="164" y="219"/>
                  </a:lnTo>
                  <a:lnTo>
                    <a:pt x="157" y="225"/>
                  </a:lnTo>
                  <a:lnTo>
                    <a:pt x="147" y="232"/>
                  </a:lnTo>
                  <a:lnTo>
                    <a:pt x="121" y="250"/>
                  </a:lnTo>
                  <a:lnTo>
                    <a:pt x="88" y="269"/>
                  </a:lnTo>
                  <a:lnTo>
                    <a:pt x="59" y="284"/>
                  </a:lnTo>
                  <a:lnTo>
                    <a:pt x="33" y="296"/>
                  </a:lnTo>
                  <a:lnTo>
                    <a:pt x="13" y="304"/>
                  </a:lnTo>
                  <a:lnTo>
                    <a:pt x="0" y="308"/>
                  </a:lnTo>
                  <a:close/>
                  <a:moveTo>
                    <a:pt x="0" y="292"/>
                  </a:moveTo>
                  <a:lnTo>
                    <a:pt x="0" y="269"/>
                  </a:lnTo>
                  <a:lnTo>
                    <a:pt x="16" y="261"/>
                  </a:lnTo>
                  <a:lnTo>
                    <a:pt x="30" y="257"/>
                  </a:lnTo>
                  <a:lnTo>
                    <a:pt x="35" y="255"/>
                  </a:lnTo>
                  <a:lnTo>
                    <a:pt x="39" y="254"/>
                  </a:lnTo>
                  <a:lnTo>
                    <a:pt x="41" y="254"/>
                  </a:lnTo>
                  <a:lnTo>
                    <a:pt x="44" y="255"/>
                  </a:lnTo>
                  <a:lnTo>
                    <a:pt x="44" y="257"/>
                  </a:lnTo>
                  <a:lnTo>
                    <a:pt x="41" y="260"/>
                  </a:lnTo>
                  <a:lnTo>
                    <a:pt x="38" y="264"/>
                  </a:lnTo>
                  <a:lnTo>
                    <a:pt x="33" y="269"/>
                  </a:lnTo>
                  <a:lnTo>
                    <a:pt x="19" y="279"/>
                  </a:lnTo>
                  <a:lnTo>
                    <a:pt x="0" y="292"/>
                  </a:lnTo>
                  <a:close/>
                  <a:moveTo>
                    <a:pt x="0" y="265"/>
                  </a:moveTo>
                  <a:lnTo>
                    <a:pt x="0" y="247"/>
                  </a:lnTo>
                  <a:lnTo>
                    <a:pt x="12" y="239"/>
                  </a:lnTo>
                  <a:lnTo>
                    <a:pt x="26" y="229"/>
                  </a:lnTo>
                  <a:lnTo>
                    <a:pt x="41" y="220"/>
                  </a:lnTo>
                  <a:lnTo>
                    <a:pt x="59" y="210"/>
                  </a:lnTo>
                  <a:lnTo>
                    <a:pt x="95" y="193"/>
                  </a:lnTo>
                  <a:lnTo>
                    <a:pt x="125" y="178"/>
                  </a:lnTo>
                  <a:lnTo>
                    <a:pt x="136" y="174"/>
                  </a:lnTo>
                  <a:lnTo>
                    <a:pt x="146" y="171"/>
                  </a:lnTo>
                  <a:lnTo>
                    <a:pt x="152" y="170"/>
                  </a:lnTo>
                  <a:lnTo>
                    <a:pt x="155" y="171"/>
                  </a:lnTo>
                  <a:lnTo>
                    <a:pt x="154" y="174"/>
                  </a:lnTo>
                  <a:lnTo>
                    <a:pt x="151" y="178"/>
                  </a:lnTo>
                  <a:lnTo>
                    <a:pt x="144" y="184"/>
                  </a:lnTo>
                  <a:lnTo>
                    <a:pt x="133" y="193"/>
                  </a:lnTo>
                  <a:lnTo>
                    <a:pt x="106" y="210"/>
                  </a:lnTo>
                  <a:lnTo>
                    <a:pt x="71" y="231"/>
                  </a:lnTo>
                  <a:lnTo>
                    <a:pt x="51" y="241"/>
                  </a:lnTo>
                  <a:lnTo>
                    <a:pt x="31" y="251"/>
                  </a:lnTo>
                  <a:lnTo>
                    <a:pt x="14" y="259"/>
                  </a:lnTo>
                  <a:lnTo>
                    <a:pt x="0" y="265"/>
                  </a:lnTo>
                  <a:close/>
                  <a:moveTo>
                    <a:pt x="0" y="245"/>
                  </a:moveTo>
                  <a:lnTo>
                    <a:pt x="0" y="226"/>
                  </a:lnTo>
                  <a:lnTo>
                    <a:pt x="12" y="221"/>
                  </a:lnTo>
                  <a:lnTo>
                    <a:pt x="21" y="217"/>
                  </a:lnTo>
                  <a:lnTo>
                    <a:pt x="28" y="216"/>
                  </a:lnTo>
                  <a:lnTo>
                    <a:pt x="31" y="217"/>
                  </a:lnTo>
                  <a:lnTo>
                    <a:pt x="31" y="219"/>
                  </a:lnTo>
                  <a:lnTo>
                    <a:pt x="30" y="221"/>
                  </a:lnTo>
                  <a:lnTo>
                    <a:pt x="27" y="223"/>
                  </a:lnTo>
                  <a:lnTo>
                    <a:pt x="24" y="227"/>
                  </a:lnTo>
                  <a:lnTo>
                    <a:pt x="13" y="235"/>
                  </a:lnTo>
                  <a:lnTo>
                    <a:pt x="0" y="245"/>
                  </a:lnTo>
                  <a:close/>
                  <a:moveTo>
                    <a:pt x="0" y="223"/>
                  </a:moveTo>
                  <a:lnTo>
                    <a:pt x="0" y="204"/>
                  </a:lnTo>
                  <a:lnTo>
                    <a:pt x="11" y="197"/>
                  </a:lnTo>
                  <a:lnTo>
                    <a:pt x="24" y="189"/>
                  </a:lnTo>
                  <a:lnTo>
                    <a:pt x="38" y="181"/>
                  </a:lnTo>
                  <a:lnTo>
                    <a:pt x="52" y="172"/>
                  </a:lnTo>
                  <a:lnTo>
                    <a:pt x="89" y="153"/>
                  </a:lnTo>
                  <a:lnTo>
                    <a:pt x="120" y="139"/>
                  </a:lnTo>
                  <a:lnTo>
                    <a:pt x="133" y="134"/>
                  </a:lnTo>
                  <a:lnTo>
                    <a:pt x="142" y="132"/>
                  </a:lnTo>
                  <a:lnTo>
                    <a:pt x="148" y="131"/>
                  </a:lnTo>
                  <a:lnTo>
                    <a:pt x="152" y="131"/>
                  </a:lnTo>
                  <a:lnTo>
                    <a:pt x="151" y="134"/>
                  </a:lnTo>
                  <a:lnTo>
                    <a:pt x="146" y="139"/>
                  </a:lnTo>
                  <a:lnTo>
                    <a:pt x="139" y="145"/>
                  </a:lnTo>
                  <a:lnTo>
                    <a:pt x="128" y="152"/>
                  </a:lnTo>
                  <a:lnTo>
                    <a:pt x="100" y="170"/>
                  </a:lnTo>
                  <a:lnTo>
                    <a:pt x="64" y="191"/>
                  </a:lnTo>
                  <a:lnTo>
                    <a:pt x="46" y="201"/>
                  </a:lnTo>
                  <a:lnTo>
                    <a:pt x="30" y="209"/>
                  </a:lnTo>
                  <a:lnTo>
                    <a:pt x="13" y="217"/>
                  </a:lnTo>
                  <a:lnTo>
                    <a:pt x="0" y="223"/>
                  </a:lnTo>
                  <a:close/>
                  <a:moveTo>
                    <a:pt x="0" y="204"/>
                  </a:moveTo>
                  <a:lnTo>
                    <a:pt x="0" y="187"/>
                  </a:lnTo>
                  <a:lnTo>
                    <a:pt x="11" y="182"/>
                  </a:lnTo>
                  <a:lnTo>
                    <a:pt x="19" y="179"/>
                  </a:lnTo>
                  <a:lnTo>
                    <a:pt x="26" y="178"/>
                  </a:lnTo>
                  <a:lnTo>
                    <a:pt x="28" y="179"/>
                  </a:lnTo>
                  <a:lnTo>
                    <a:pt x="27" y="182"/>
                  </a:lnTo>
                  <a:lnTo>
                    <a:pt x="21" y="188"/>
                  </a:lnTo>
                  <a:lnTo>
                    <a:pt x="12" y="195"/>
                  </a:lnTo>
                  <a:lnTo>
                    <a:pt x="0" y="204"/>
                  </a:lnTo>
                  <a:close/>
                  <a:moveTo>
                    <a:pt x="0" y="185"/>
                  </a:moveTo>
                  <a:lnTo>
                    <a:pt x="0" y="150"/>
                  </a:lnTo>
                  <a:lnTo>
                    <a:pt x="13" y="144"/>
                  </a:lnTo>
                  <a:lnTo>
                    <a:pt x="24" y="140"/>
                  </a:lnTo>
                  <a:lnTo>
                    <a:pt x="31" y="139"/>
                  </a:lnTo>
                  <a:lnTo>
                    <a:pt x="34" y="139"/>
                  </a:lnTo>
                  <a:lnTo>
                    <a:pt x="34" y="141"/>
                  </a:lnTo>
                  <a:lnTo>
                    <a:pt x="31" y="145"/>
                  </a:lnTo>
                  <a:lnTo>
                    <a:pt x="26" y="150"/>
                  </a:lnTo>
                  <a:lnTo>
                    <a:pt x="19" y="154"/>
                  </a:lnTo>
                  <a:lnTo>
                    <a:pt x="27" y="150"/>
                  </a:lnTo>
                  <a:lnTo>
                    <a:pt x="37" y="144"/>
                  </a:lnTo>
                  <a:lnTo>
                    <a:pt x="46" y="139"/>
                  </a:lnTo>
                  <a:lnTo>
                    <a:pt x="56" y="133"/>
                  </a:lnTo>
                  <a:lnTo>
                    <a:pt x="94" y="114"/>
                  </a:lnTo>
                  <a:lnTo>
                    <a:pt x="125" y="99"/>
                  </a:lnTo>
                  <a:lnTo>
                    <a:pt x="138" y="94"/>
                  </a:lnTo>
                  <a:lnTo>
                    <a:pt x="147" y="90"/>
                  </a:lnTo>
                  <a:lnTo>
                    <a:pt x="154" y="89"/>
                  </a:lnTo>
                  <a:lnTo>
                    <a:pt x="158" y="90"/>
                  </a:lnTo>
                  <a:lnTo>
                    <a:pt x="157" y="93"/>
                  </a:lnTo>
                  <a:lnTo>
                    <a:pt x="154" y="96"/>
                  </a:lnTo>
                  <a:lnTo>
                    <a:pt x="148" y="100"/>
                  </a:lnTo>
                  <a:lnTo>
                    <a:pt x="141" y="106"/>
                  </a:lnTo>
                  <a:lnTo>
                    <a:pt x="151" y="101"/>
                  </a:lnTo>
                  <a:lnTo>
                    <a:pt x="159" y="95"/>
                  </a:lnTo>
                  <a:lnTo>
                    <a:pt x="169" y="90"/>
                  </a:lnTo>
                  <a:lnTo>
                    <a:pt x="179" y="84"/>
                  </a:lnTo>
                  <a:lnTo>
                    <a:pt x="217" y="65"/>
                  </a:lnTo>
                  <a:lnTo>
                    <a:pt x="249" y="51"/>
                  </a:lnTo>
                  <a:lnTo>
                    <a:pt x="262" y="46"/>
                  </a:lnTo>
                  <a:lnTo>
                    <a:pt x="272" y="43"/>
                  </a:lnTo>
                  <a:lnTo>
                    <a:pt x="279" y="42"/>
                  </a:lnTo>
                  <a:lnTo>
                    <a:pt x="283" y="43"/>
                  </a:lnTo>
                  <a:lnTo>
                    <a:pt x="283" y="45"/>
                  </a:lnTo>
                  <a:lnTo>
                    <a:pt x="279" y="48"/>
                  </a:lnTo>
                  <a:lnTo>
                    <a:pt x="274" y="52"/>
                  </a:lnTo>
                  <a:lnTo>
                    <a:pt x="267" y="58"/>
                  </a:lnTo>
                  <a:lnTo>
                    <a:pt x="275" y="52"/>
                  </a:lnTo>
                  <a:lnTo>
                    <a:pt x="285" y="48"/>
                  </a:lnTo>
                  <a:lnTo>
                    <a:pt x="294" y="43"/>
                  </a:lnTo>
                  <a:lnTo>
                    <a:pt x="304" y="37"/>
                  </a:lnTo>
                  <a:lnTo>
                    <a:pt x="328" y="25"/>
                  </a:lnTo>
                  <a:lnTo>
                    <a:pt x="349" y="15"/>
                  </a:lnTo>
                  <a:lnTo>
                    <a:pt x="368" y="7"/>
                  </a:lnTo>
                  <a:lnTo>
                    <a:pt x="385" y="0"/>
                  </a:lnTo>
                  <a:lnTo>
                    <a:pt x="385" y="39"/>
                  </a:lnTo>
                  <a:lnTo>
                    <a:pt x="367" y="46"/>
                  </a:lnTo>
                  <a:lnTo>
                    <a:pt x="353" y="51"/>
                  </a:lnTo>
                  <a:lnTo>
                    <a:pt x="347" y="52"/>
                  </a:lnTo>
                  <a:lnTo>
                    <a:pt x="343" y="54"/>
                  </a:lnTo>
                  <a:lnTo>
                    <a:pt x="340" y="54"/>
                  </a:lnTo>
                  <a:lnTo>
                    <a:pt x="338" y="52"/>
                  </a:lnTo>
                  <a:lnTo>
                    <a:pt x="338" y="50"/>
                  </a:lnTo>
                  <a:lnTo>
                    <a:pt x="342" y="46"/>
                  </a:lnTo>
                  <a:lnTo>
                    <a:pt x="348" y="40"/>
                  </a:lnTo>
                  <a:lnTo>
                    <a:pt x="356" y="34"/>
                  </a:lnTo>
                  <a:lnTo>
                    <a:pt x="348" y="40"/>
                  </a:lnTo>
                  <a:lnTo>
                    <a:pt x="337" y="45"/>
                  </a:lnTo>
                  <a:lnTo>
                    <a:pt x="328" y="51"/>
                  </a:lnTo>
                  <a:lnTo>
                    <a:pt x="316" y="57"/>
                  </a:lnTo>
                  <a:lnTo>
                    <a:pt x="278" y="76"/>
                  </a:lnTo>
                  <a:lnTo>
                    <a:pt x="245" y="90"/>
                  </a:lnTo>
                  <a:lnTo>
                    <a:pt x="231" y="95"/>
                  </a:lnTo>
                  <a:lnTo>
                    <a:pt x="222" y="99"/>
                  </a:lnTo>
                  <a:lnTo>
                    <a:pt x="215" y="100"/>
                  </a:lnTo>
                  <a:lnTo>
                    <a:pt x="211" y="99"/>
                  </a:lnTo>
                  <a:lnTo>
                    <a:pt x="212" y="96"/>
                  </a:lnTo>
                  <a:lnTo>
                    <a:pt x="215" y="93"/>
                  </a:lnTo>
                  <a:lnTo>
                    <a:pt x="221" y="88"/>
                  </a:lnTo>
                  <a:lnTo>
                    <a:pt x="229" y="82"/>
                  </a:lnTo>
                  <a:lnTo>
                    <a:pt x="221" y="87"/>
                  </a:lnTo>
                  <a:lnTo>
                    <a:pt x="211" y="93"/>
                  </a:lnTo>
                  <a:lnTo>
                    <a:pt x="201" y="97"/>
                  </a:lnTo>
                  <a:lnTo>
                    <a:pt x="190" y="103"/>
                  </a:lnTo>
                  <a:lnTo>
                    <a:pt x="152" y="122"/>
                  </a:lnTo>
                  <a:lnTo>
                    <a:pt x="120" y="138"/>
                  </a:lnTo>
                  <a:lnTo>
                    <a:pt x="107" y="143"/>
                  </a:lnTo>
                  <a:lnTo>
                    <a:pt x="97" y="146"/>
                  </a:lnTo>
                  <a:lnTo>
                    <a:pt x="90" y="147"/>
                  </a:lnTo>
                  <a:lnTo>
                    <a:pt x="88" y="146"/>
                  </a:lnTo>
                  <a:lnTo>
                    <a:pt x="88" y="144"/>
                  </a:lnTo>
                  <a:lnTo>
                    <a:pt x="91" y="140"/>
                  </a:lnTo>
                  <a:lnTo>
                    <a:pt x="97" y="135"/>
                  </a:lnTo>
                  <a:lnTo>
                    <a:pt x="106" y="128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77" y="145"/>
                  </a:lnTo>
                  <a:lnTo>
                    <a:pt x="66" y="151"/>
                  </a:lnTo>
                  <a:lnTo>
                    <a:pt x="47" y="162"/>
                  </a:lnTo>
                  <a:lnTo>
                    <a:pt x="30" y="170"/>
                  </a:lnTo>
                  <a:lnTo>
                    <a:pt x="14" y="178"/>
                  </a:lnTo>
                  <a:lnTo>
                    <a:pt x="0" y="185"/>
                  </a:lnTo>
                  <a:close/>
                  <a:moveTo>
                    <a:pt x="385" y="42"/>
                  </a:moveTo>
                  <a:lnTo>
                    <a:pt x="385" y="58"/>
                  </a:lnTo>
                  <a:lnTo>
                    <a:pt x="372" y="68"/>
                  </a:lnTo>
                  <a:lnTo>
                    <a:pt x="355" y="77"/>
                  </a:lnTo>
                  <a:lnTo>
                    <a:pt x="336" y="88"/>
                  </a:lnTo>
                  <a:lnTo>
                    <a:pt x="316" y="99"/>
                  </a:lnTo>
                  <a:lnTo>
                    <a:pt x="278" y="118"/>
                  </a:lnTo>
                  <a:lnTo>
                    <a:pt x="246" y="132"/>
                  </a:lnTo>
                  <a:lnTo>
                    <a:pt x="233" y="137"/>
                  </a:lnTo>
                  <a:lnTo>
                    <a:pt x="223" y="140"/>
                  </a:lnTo>
                  <a:lnTo>
                    <a:pt x="216" y="140"/>
                  </a:lnTo>
                  <a:lnTo>
                    <a:pt x="214" y="140"/>
                  </a:lnTo>
                  <a:lnTo>
                    <a:pt x="214" y="137"/>
                  </a:lnTo>
                  <a:lnTo>
                    <a:pt x="218" y="132"/>
                  </a:lnTo>
                  <a:lnTo>
                    <a:pt x="226" y="125"/>
                  </a:lnTo>
                  <a:lnTo>
                    <a:pt x="236" y="118"/>
                  </a:lnTo>
                  <a:lnTo>
                    <a:pt x="266" y="99"/>
                  </a:lnTo>
                  <a:lnTo>
                    <a:pt x="303" y="78"/>
                  </a:lnTo>
                  <a:lnTo>
                    <a:pt x="327" y="67"/>
                  </a:lnTo>
                  <a:lnTo>
                    <a:pt x="349" y="56"/>
                  </a:lnTo>
                  <a:lnTo>
                    <a:pt x="368" y="48"/>
                  </a:lnTo>
                  <a:lnTo>
                    <a:pt x="385" y="42"/>
                  </a:lnTo>
                  <a:close/>
                  <a:moveTo>
                    <a:pt x="385" y="59"/>
                  </a:moveTo>
                  <a:lnTo>
                    <a:pt x="385" y="83"/>
                  </a:lnTo>
                  <a:lnTo>
                    <a:pt x="368" y="90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4" y="96"/>
                  </a:lnTo>
                  <a:lnTo>
                    <a:pt x="342" y="96"/>
                  </a:lnTo>
                  <a:lnTo>
                    <a:pt x="341" y="95"/>
                  </a:lnTo>
                  <a:lnTo>
                    <a:pt x="341" y="93"/>
                  </a:lnTo>
                  <a:lnTo>
                    <a:pt x="342" y="90"/>
                  </a:lnTo>
                  <a:lnTo>
                    <a:pt x="346" y="87"/>
                  </a:lnTo>
                  <a:lnTo>
                    <a:pt x="351" y="82"/>
                  </a:lnTo>
                  <a:lnTo>
                    <a:pt x="366" y="71"/>
                  </a:lnTo>
                  <a:lnTo>
                    <a:pt x="385" y="59"/>
                  </a:lnTo>
                  <a:close/>
                  <a:moveTo>
                    <a:pt x="385" y="87"/>
                  </a:moveTo>
                  <a:lnTo>
                    <a:pt x="385" y="106"/>
                  </a:lnTo>
                  <a:lnTo>
                    <a:pt x="372" y="114"/>
                  </a:lnTo>
                  <a:lnTo>
                    <a:pt x="357" y="122"/>
                  </a:lnTo>
                  <a:lnTo>
                    <a:pt x="341" y="132"/>
                  </a:lnTo>
                  <a:lnTo>
                    <a:pt x="324" y="141"/>
                  </a:lnTo>
                  <a:lnTo>
                    <a:pt x="287" y="159"/>
                  </a:lnTo>
                  <a:lnTo>
                    <a:pt x="256" y="174"/>
                  </a:lnTo>
                  <a:lnTo>
                    <a:pt x="243" y="177"/>
                  </a:lnTo>
                  <a:lnTo>
                    <a:pt x="234" y="181"/>
                  </a:lnTo>
                  <a:lnTo>
                    <a:pt x="228" y="181"/>
                  </a:lnTo>
                  <a:lnTo>
                    <a:pt x="224" y="179"/>
                  </a:lnTo>
                  <a:lnTo>
                    <a:pt x="226" y="177"/>
                  </a:lnTo>
                  <a:lnTo>
                    <a:pt x="229" y="172"/>
                  </a:lnTo>
                  <a:lnTo>
                    <a:pt x="236" y="165"/>
                  </a:lnTo>
                  <a:lnTo>
                    <a:pt x="247" y="158"/>
                  </a:lnTo>
                  <a:lnTo>
                    <a:pt x="275" y="140"/>
                  </a:lnTo>
                  <a:lnTo>
                    <a:pt x="311" y="120"/>
                  </a:lnTo>
                  <a:lnTo>
                    <a:pt x="331" y="109"/>
                  </a:lnTo>
                  <a:lnTo>
                    <a:pt x="351" y="100"/>
                  </a:lnTo>
                  <a:lnTo>
                    <a:pt x="369" y="92"/>
                  </a:lnTo>
                  <a:lnTo>
                    <a:pt x="385" y="87"/>
                  </a:lnTo>
                  <a:close/>
                  <a:moveTo>
                    <a:pt x="385" y="108"/>
                  </a:moveTo>
                  <a:lnTo>
                    <a:pt x="385" y="131"/>
                  </a:lnTo>
                  <a:lnTo>
                    <a:pt x="373" y="134"/>
                  </a:lnTo>
                  <a:lnTo>
                    <a:pt x="362" y="137"/>
                  </a:lnTo>
                  <a:lnTo>
                    <a:pt x="356" y="138"/>
                  </a:lnTo>
                  <a:lnTo>
                    <a:pt x="353" y="137"/>
                  </a:lnTo>
                  <a:lnTo>
                    <a:pt x="353" y="135"/>
                  </a:lnTo>
                  <a:lnTo>
                    <a:pt x="354" y="133"/>
                  </a:lnTo>
                  <a:lnTo>
                    <a:pt x="356" y="130"/>
                  </a:lnTo>
                  <a:lnTo>
                    <a:pt x="360" y="126"/>
                  </a:lnTo>
                  <a:lnTo>
                    <a:pt x="370" y="118"/>
                  </a:lnTo>
                  <a:lnTo>
                    <a:pt x="385" y="108"/>
                  </a:lnTo>
                  <a:close/>
                  <a:moveTo>
                    <a:pt x="385" y="134"/>
                  </a:moveTo>
                  <a:lnTo>
                    <a:pt x="385" y="159"/>
                  </a:lnTo>
                  <a:lnTo>
                    <a:pt x="375" y="165"/>
                  </a:lnTo>
                  <a:lnTo>
                    <a:pt x="365" y="171"/>
                  </a:lnTo>
                  <a:lnTo>
                    <a:pt x="354" y="177"/>
                  </a:lnTo>
                  <a:lnTo>
                    <a:pt x="342" y="183"/>
                  </a:lnTo>
                  <a:lnTo>
                    <a:pt x="306" y="201"/>
                  </a:lnTo>
                  <a:lnTo>
                    <a:pt x="277" y="214"/>
                  </a:lnTo>
                  <a:lnTo>
                    <a:pt x="265" y="219"/>
                  </a:lnTo>
                  <a:lnTo>
                    <a:pt x="255" y="221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6" y="216"/>
                  </a:lnTo>
                  <a:lnTo>
                    <a:pt x="249" y="212"/>
                  </a:lnTo>
                  <a:lnTo>
                    <a:pt x="256" y="206"/>
                  </a:lnTo>
                  <a:lnTo>
                    <a:pt x="267" y="197"/>
                  </a:lnTo>
                  <a:lnTo>
                    <a:pt x="293" y="181"/>
                  </a:lnTo>
                  <a:lnTo>
                    <a:pt x="328" y="160"/>
                  </a:lnTo>
                  <a:lnTo>
                    <a:pt x="343" y="153"/>
                  </a:lnTo>
                  <a:lnTo>
                    <a:pt x="359" y="146"/>
                  </a:lnTo>
                  <a:lnTo>
                    <a:pt x="372" y="139"/>
                  </a:lnTo>
                  <a:lnTo>
                    <a:pt x="385" y="134"/>
                  </a:lnTo>
                  <a:close/>
                  <a:moveTo>
                    <a:pt x="385" y="165"/>
                  </a:moveTo>
                  <a:lnTo>
                    <a:pt x="385" y="179"/>
                  </a:lnTo>
                  <a:lnTo>
                    <a:pt x="378" y="181"/>
                  </a:lnTo>
                  <a:lnTo>
                    <a:pt x="375" y="178"/>
                  </a:lnTo>
                  <a:lnTo>
                    <a:pt x="374" y="176"/>
                  </a:lnTo>
                  <a:lnTo>
                    <a:pt x="376" y="174"/>
                  </a:lnTo>
                  <a:lnTo>
                    <a:pt x="380" y="169"/>
                  </a:lnTo>
                  <a:lnTo>
                    <a:pt x="385" y="165"/>
                  </a:lnTo>
                  <a:close/>
                  <a:moveTo>
                    <a:pt x="385" y="187"/>
                  </a:moveTo>
                  <a:lnTo>
                    <a:pt x="385" y="217"/>
                  </a:lnTo>
                  <a:lnTo>
                    <a:pt x="378" y="222"/>
                  </a:lnTo>
                  <a:lnTo>
                    <a:pt x="370" y="226"/>
                  </a:lnTo>
                  <a:lnTo>
                    <a:pt x="336" y="242"/>
                  </a:lnTo>
                  <a:lnTo>
                    <a:pt x="306" y="255"/>
                  </a:lnTo>
                  <a:lnTo>
                    <a:pt x="294" y="259"/>
                  </a:lnTo>
                  <a:lnTo>
                    <a:pt x="286" y="261"/>
                  </a:lnTo>
                  <a:lnTo>
                    <a:pt x="279" y="261"/>
                  </a:lnTo>
                  <a:lnTo>
                    <a:pt x="277" y="260"/>
                  </a:lnTo>
                  <a:lnTo>
                    <a:pt x="277" y="257"/>
                  </a:lnTo>
                  <a:lnTo>
                    <a:pt x="280" y="252"/>
                  </a:lnTo>
                  <a:lnTo>
                    <a:pt x="287" y="246"/>
                  </a:lnTo>
                  <a:lnTo>
                    <a:pt x="297" y="238"/>
                  </a:lnTo>
                  <a:lnTo>
                    <a:pt x="309" y="229"/>
                  </a:lnTo>
                  <a:lnTo>
                    <a:pt x="322" y="221"/>
                  </a:lnTo>
                  <a:lnTo>
                    <a:pt x="338" y="212"/>
                  </a:lnTo>
                  <a:lnTo>
                    <a:pt x="355" y="202"/>
                  </a:lnTo>
                  <a:lnTo>
                    <a:pt x="370" y="194"/>
                  </a:lnTo>
                  <a:lnTo>
                    <a:pt x="385" y="187"/>
                  </a:lnTo>
                  <a:close/>
                  <a:moveTo>
                    <a:pt x="385" y="248"/>
                  </a:moveTo>
                  <a:lnTo>
                    <a:pt x="385" y="280"/>
                  </a:lnTo>
                  <a:lnTo>
                    <a:pt x="360" y="292"/>
                  </a:lnTo>
                  <a:lnTo>
                    <a:pt x="338" y="299"/>
                  </a:lnTo>
                  <a:lnTo>
                    <a:pt x="330" y="302"/>
                  </a:lnTo>
                  <a:lnTo>
                    <a:pt x="324" y="303"/>
                  </a:lnTo>
                  <a:lnTo>
                    <a:pt x="319" y="303"/>
                  </a:lnTo>
                  <a:lnTo>
                    <a:pt x="317" y="302"/>
                  </a:lnTo>
                  <a:lnTo>
                    <a:pt x="317" y="298"/>
                  </a:lnTo>
                  <a:lnTo>
                    <a:pt x="319" y="294"/>
                  </a:lnTo>
                  <a:lnTo>
                    <a:pt x="325" y="288"/>
                  </a:lnTo>
                  <a:lnTo>
                    <a:pt x="334" y="280"/>
                  </a:lnTo>
                  <a:lnTo>
                    <a:pt x="356" y="265"/>
                  </a:lnTo>
                  <a:lnTo>
                    <a:pt x="385" y="248"/>
                  </a:lnTo>
                  <a:close/>
                  <a:moveTo>
                    <a:pt x="385" y="291"/>
                  </a:moveTo>
                  <a:lnTo>
                    <a:pt x="385" y="309"/>
                  </a:lnTo>
                  <a:lnTo>
                    <a:pt x="374" y="317"/>
                  </a:lnTo>
                  <a:lnTo>
                    <a:pt x="360" y="327"/>
                  </a:lnTo>
                  <a:lnTo>
                    <a:pt x="343" y="337"/>
                  </a:lnTo>
                  <a:lnTo>
                    <a:pt x="324" y="348"/>
                  </a:lnTo>
                  <a:lnTo>
                    <a:pt x="292" y="365"/>
                  </a:lnTo>
                  <a:lnTo>
                    <a:pt x="265" y="375"/>
                  </a:lnTo>
                  <a:lnTo>
                    <a:pt x="254" y="379"/>
                  </a:lnTo>
                  <a:lnTo>
                    <a:pt x="246" y="381"/>
                  </a:lnTo>
                  <a:lnTo>
                    <a:pt x="239" y="381"/>
                  </a:lnTo>
                  <a:lnTo>
                    <a:pt x="236" y="380"/>
                  </a:lnTo>
                  <a:lnTo>
                    <a:pt x="235" y="378"/>
                  </a:lnTo>
                  <a:lnTo>
                    <a:pt x="236" y="377"/>
                  </a:lnTo>
                  <a:lnTo>
                    <a:pt x="237" y="374"/>
                  </a:lnTo>
                  <a:lnTo>
                    <a:pt x="239" y="372"/>
                  </a:lnTo>
                  <a:lnTo>
                    <a:pt x="246" y="365"/>
                  </a:lnTo>
                  <a:lnTo>
                    <a:pt x="254" y="358"/>
                  </a:lnTo>
                  <a:lnTo>
                    <a:pt x="265" y="349"/>
                  </a:lnTo>
                  <a:lnTo>
                    <a:pt x="278" y="341"/>
                  </a:lnTo>
                  <a:lnTo>
                    <a:pt x="292" y="333"/>
                  </a:lnTo>
                  <a:lnTo>
                    <a:pt x="309" y="323"/>
                  </a:lnTo>
                  <a:lnTo>
                    <a:pt x="331" y="311"/>
                  </a:lnTo>
                  <a:lnTo>
                    <a:pt x="353" y="302"/>
                  </a:lnTo>
                  <a:lnTo>
                    <a:pt x="370" y="295"/>
                  </a:lnTo>
                  <a:lnTo>
                    <a:pt x="385" y="291"/>
                  </a:lnTo>
                  <a:close/>
                  <a:moveTo>
                    <a:pt x="385" y="322"/>
                  </a:moveTo>
                  <a:lnTo>
                    <a:pt x="385" y="343"/>
                  </a:lnTo>
                  <a:lnTo>
                    <a:pt x="379" y="346"/>
                  </a:lnTo>
                  <a:lnTo>
                    <a:pt x="373" y="346"/>
                  </a:lnTo>
                  <a:lnTo>
                    <a:pt x="369" y="346"/>
                  </a:lnTo>
                  <a:lnTo>
                    <a:pt x="367" y="343"/>
                  </a:lnTo>
                  <a:lnTo>
                    <a:pt x="367" y="342"/>
                  </a:lnTo>
                  <a:lnTo>
                    <a:pt x="367" y="340"/>
                  </a:lnTo>
                  <a:lnTo>
                    <a:pt x="368" y="337"/>
                  </a:lnTo>
                  <a:lnTo>
                    <a:pt x="370" y="335"/>
                  </a:lnTo>
                  <a:lnTo>
                    <a:pt x="376" y="329"/>
                  </a:lnTo>
                  <a:lnTo>
                    <a:pt x="385" y="322"/>
                  </a:lnTo>
                  <a:close/>
                  <a:moveTo>
                    <a:pt x="385" y="355"/>
                  </a:moveTo>
                  <a:lnTo>
                    <a:pt x="385" y="390"/>
                  </a:lnTo>
                  <a:lnTo>
                    <a:pt x="381" y="392"/>
                  </a:lnTo>
                  <a:lnTo>
                    <a:pt x="366" y="400"/>
                  </a:lnTo>
                  <a:lnTo>
                    <a:pt x="350" y="408"/>
                  </a:lnTo>
                  <a:lnTo>
                    <a:pt x="336" y="414"/>
                  </a:lnTo>
                  <a:lnTo>
                    <a:pt x="324" y="418"/>
                  </a:lnTo>
                  <a:lnTo>
                    <a:pt x="313" y="421"/>
                  </a:lnTo>
                  <a:lnTo>
                    <a:pt x="304" y="423"/>
                  </a:lnTo>
                  <a:lnTo>
                    <a:pt x="298" y="423"/>
                  </a:lnTo>
                  <a:lnTo>
                    <a:pt x="296" y="421"/>
                  </a:lnTo>
                  <a:lnTo>
                    <a:pt x="294" y="419"/>
                  </a:lnTo>
                  <a:lnTo>
                    <a:pt x="296" y="417"/>
                  </a:lnTo>
                  <a:lnTo>
                    <a:pt x="296" y="415"/>
                  </a:lnTo>
                  <a:lnTo>
                    <a:pt x="298" y="412"/>
                  </a:lnTo>
                  <a:lnTo>
                    <a:pt x="304" y="406"/>
                  </a:lnTo>
                  <a:lnTo>
                    <a:pt x="312" y="399"/>
                  </a:lnTo>
                  <a:lnTo>
                    <a:pt x="323" y="391"/>
                  </a:lnTo>
                  <a:lnTo>
                    <a:pt x="335" y="383"/>
                  </a:lnTo>
                  <a:lnTo>
                    <a:pt x="349" y="374"/>
                  </a:lnTo>
                  <a:lnTo>
                    <a:pt x="365" y="365"/>
                  </a:lnTo>
                  <a:lnTo>
                    <a:pt x="375" y="360"/>
                  </a:lnTo>
                  <a:lnTo>
                    <a:pt x="385" y="355"/>
                  </a:lnTo>
                  <a:close/>
                  <a:moveTo>
                    <a:pt x="385" y="440"/>
                  </a:moveTo>
                  <a:lnTo>
                    <a:pt x="385" y="465"/>
                  </a:lnTo>
                  <a:lnTo>
                    <a:pt x="378" y="466"/>
                  </a:lnTo>
                  <a:lnTo>
                    <a:pt x="372" y="467"/>
                  </a:lnTo>
                  <a:lnTo>
                    <a:pt x="367" y="466"/>
                  </a:lnTo>
                  <a:lnTo>
                    <a:pt x="365" y="465"/>
                  </a:lnTo>
                  <a:lnTo>
                    <a:pt x="365" y="462"/>
                  </a:lnTo>
                  <a:lnTo>
                    <a:pt x="365" y="461"/>
                  </a:lnTo>
                  <a:lnTo>
                    <a:pt x="366" y="457"/>
                  </a:lnTo>
                  <a:lnTo>
                    <a:pt x="368" y="455"/>
                  </a:lnTo>
                  <a:lnTo>
                    <a:pt x="375" y="448"/>
                  </a:lnTo>
                  <a:lnTo>
                    <a:pt x="385" y="440"/>
                  </a:lnTo>
                  <a:close/>
                  <a:moveTo>
                    <a:pt x="385" y="479"/>
                  </a:moveTo>
                  <a:lnTo>
                    <a:pt x="385" y="517"/>
                  </a:lnTo>
                  <a:lnTo>
                    <a:pt x="370" y="524"/>
                  </a:lnTo>
                  <a:lnTo>
                    <a:pt x="357" y="530"/>
                  </a:lnTo>
                  <a:lnTo>
                    <a:pt x="346" y="535"/>
                  </a:lnTo>
                  <a:lnTo>
                    <a:pt x="335" y="538"/>
                  </a:lnTo>
                  <a:lnTo>
                    <a:pt x="325" y="541"/>
                  </a:lnTo>
                  <a:lnTo>
                    <a:pt x="318" y="542"/>
                  </a:lnTo>
                  <a:lnTo>
                    <a:pt x="312" y="542"/>
                  </a:lnTo>
                  <a:lnTo>
                    <a:pt x="310" y="539"/>
                  </a:lnTo>
                  <a:lnTo>
                    <a:pt x="309" y="538"/>
                  </a:lnTo>
                  <a:lnTo>
                    <a:pt x="310" y="536"/>
                  </a:lnTo>
                  <a:lnTo>
                    <a:pt x="310" y="534"/>
                  </a:lnTo>
                  <a:lnTo>
                    <a:pt x="312" y="531"/>
                  </a:lnTo>
                  <a:lnTo>
                    <a:pt x="317" y="525"/>
                  </a:lnTo>
                  <a:lnTo>
                    <a:pt x="324" y="518"/>
                  </a:lnTo>
                  <a:lnTo>
                    <a:pt x="334" y="511"/>
                  </a:lnTo>
                  <a:lnTo>
                    <a:pt x="346" y="503"/>
                  </a:lnTo>
                  <a:lnTo>
                    <a:pt x="359" y="494"/>
                  </a:lnTo>
                  <a:lnTo>
                    <a:pt x="373" y="486"/>
                  </a:lnTo>
                  <a:lnTo>
                    <a:pt x="379" y="482"/>
                  </a:lnTo>
                  <a:lnTo>
                    <a:pt x="385" y="479"/>
                  </a:lnTo>
                  <a:close/>
                  <a:moveTo>
                    <a:pt x="385" y="535"/>
                  </a:moveTo>
                  <a:lnTo>
                    <a:pt x="385" y="558"/>
                  </a:lnTo>
                  <a:lnTo>
                    <a:pt x="376" y="566"/>
                  </a:lnTo>
                  <a:lnTo>
                    <a:pt x="366" y="573"/>
                  </a:lnTo>
                  <a:lnTo>
                    <a:pt x="354" y="581"/>
                  </a:lnTo>
                  <a:lnTo>
                    <a:pt x="341" y="588"/>
                  </a:lnTo>
                  <a:lnTo>
                    <a:pt x="327" y="595"/>
                  </a:lnTo>
                  <a:lnTo>
                    <a:pt x="313" y="602"/>
                  </a:lnTo>
                  <a:lnTo>
                    <a:pt x="300" y="607"/>
                  </a:lnTo>
                  <a:lnTo>
                    <a:pt x="290" y="612"/>
                  </a:lnTo>
                  <a:lnTo>
                    <a:pt x="279" y="614"/>
                  </a:lnTo>
                  <a:lnTo>
                    <a:pt x="272" y="615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62" y="610"/>
                  </a:lnTo>
                  <a:lnTo>
                    <a:pt x="265" y="605"/>
                  </a:lnTo>
                  <a:lnTo>
                    <a:pt x="269" y="599"/>
                  </a:lnTo>
                  <a:lnTo>
                    <a:pt x="277" y="592"/>
                  </a:lnTo>
                  <a:lnTo>
                    <a:pt x="286" y="585"/>
                  </a:lnTo>
                  <a:lnTo>
                    <a:pt x="297" y="576"/>
                  </a:lnTo>
                  <a:lnTo>
                    <a:pt x="310" y="568"/>
                  </a:lnTo>
                  <a:lnTo>
                    <a:pt x="323" y="561"/>
                  </a:lnTo>
                  <a:lnTo>
                    <a:pt x="341" y="551"/>
                  </a:lnTo>
                  <a:lnTo>
                    <a:pt x="357" y="543"/>
                  </a:lnTo>
                  <a:lnTo>
                    <a:pt x="373" y="537"/>
                  </a:lnTo>
                  <a:lnTo>
                    <a:pt x="385" y="535"/>
                  </a:lnTo>
                  <a:close/>
                  <a:moveTo>
                    <a:pt x="385" y="629"/>
                  </a:moveTo>
                  <a:lnTo>
                    <a:pt x="385" y="659"/>
                  </a:lnTo>
                  <a:lnTo>
                    <a:pt x="376" y="662"/>
                  </a:lnTo>
                  <a:lnTo>
                    <a:pt x="368" y="663"/>
                  </a:lnTo>
                  <a:lnTo>
                    <a:pt x="363" y="662"/>
                  </a:lnTo>
                  <a:lnTo>
                    <a:pt x="360" y="659"/>
                  </a:lnTo>
                  <a:lnTo>
                    <a:pt x="360" y="657"/>
                  </a:lnTo>
                  <a:lnTo>
                    <a:pt x="360" y="655"/>
                  </a:lnTo>
                  <a:lnTo>
                    <a:pt x="362" y="651"/>
                  </a:lnTo>
                  <a:lnTo>
                    <a:pt x="365" y="648"/>
                  </a:lnTo>
                  <a:lnTo>
                    <a:pt x="373" y="638"/>
                  </a:lnTo>
                  <a:lnTo>
                    <a:pt x="385" y="629"/>
                  </a:lnTo>
                  <a:close/>
                  <a:moveTo>
                    <a:pt x="385" y="681"/>
                  </a:moveTo>
                  <a:lnTo>
                    <a:pt x="385" y="720"/>
                  </a:lnTo>
                  <a:lnTo>
                    <a:pt x="365" y="728"/>
                  </a:lnTo>
                  <a:lnTo>
                    <a:pt x="348" y="734"/>
                  </a:lnTo>
                  <a:lnTo>
                    <a:pt x="342" y="735"/>
                  </a:lnTo>
                  <a:lnTo>
                    <a:pt x="336" y="735"/>
                  </a:lnTo>
                  <a:lnTo>
                    <a:pt x="332" y="734"/>
                  </a:lnTo>
                  <a:lnTo>
                    <a:pt x="330" y="732"/>
                  </a:lnTo>
                  <a:lnTo>
                    <a:pt x="329" y="728"/>
                  </a:lnTo>
                  <a:lnTo>
                    <a:pt x="331" y="724"/>
                  </a:lnTo>
                  <a:lnTo>
                    <a:pt x="335" y="718"/>
                  </a:lnTo>
                  <a:lnTo>
                    <a:pt x="342" y="712"/>
                  </a:lnTo>
                  <a:lnTo>
                    <a:pt x="350" y="703"/>
                  </a:lnTo>
                  <a:lnTo>
                    <a:pt x="360" y="696"/>
                  </a:lnTo>
                  <a:lnTo>
                    <a:pt x="372" y="689"/>
                  </a:lnTo>
                  <a:lnTo>
                    <a:pt x="385" y="681"/>
                  </a:lnTo>
                  <a:lnTo>
                    <a:pt x="385" y="681"/>
                  </a:lnTo>
                  <a:close/>
                  <a:moveTo>
                    <a:pt x="385" y="740"/>
                  </a:moveTo>
                  <a:lnTo>
                    <a:pt x="385" y="778"/>
                  </a:lnTo>
                  <a:lnTo>
                    <a:pt x="381" y="781"/>
                  </a:lnTo>
                  <a:lnTo>
                    <a:pt x="378" y="783"/>
                  </a:lnTo>
                  <a:lnTo>
                    <a:pt x="365" y="790"/>
                  </a:lnTo>
                  <a:lnTo>
                    <a:pt x="353" y="796"/>
                  </a:lnTo>
                  <a:lnTo>
                    <a:pt x="342" y="801"/>
                  </a:lnTo>
                  <a:lnTo>
                    <a:pt x="331" y="804"/>
                  </a:lnTo>
                  <a:lnTo>
                    <a:pt x="323" y="806"/>
                  </a:lnTo>
                  <a:lnTo>
                    <a:pt x="316" y="807"/>
                  </a:lnTo>
                  <a:lnTo>
                    <a:pt x="310" y="807"/>
                  </a:lnTo>
                  <a:lnTo>
                    <a:pt x="308" y="804"/>
                  </a:lnTo>
                  <a:lnTo>
                    <a:pt x="306" y="800"/>
                  </a:lnTo>
                  <a:lnTo>
                    <a:pt x="309" y="795"/>
                  </a:lnTo>
                  <a:lnTo>
                    <a:pt x="312" y="789"/>
                  </a:lnTo>
                  <a:lnTo>
                    <a:pt x="318" y="783"/>
                  </a:lnTo>
                  <a:lnTo>
                    <a:pt x="327" y="776"/>
                  </a:lnTo>
                  <a:lnTo>
                    <a:pt x="336" y="769"/>
                  </a:lnTo>
                  <a:lnTo>
                    <a:pt x="347" y="760"/>
                  </a:lnTo>
                  <a:lnTo>
                    <a:pt x="359" y="753"/>
                  </a:lnTo>
                  <a:lnTo>
                    <a:pt x="372" y="746"/>
                  </a:lnTo>
                  <a:lnTo>
                    <a:pt x="385" y="740"/>
                  </a:lnTo>
                  <a:close/>
                  <a:moveTo>
                    <a:pt x="385" y="806"/>
                  </a:moveTo>
                  <a:lnTo>
                    <a:pt x="385" y="838"/>
                  </a:lnTo>
                  <a:lnTo>
                    <a:pt x="373" y="846"/>
                  </a:lnTo>
                  <a:lnTo>
                    <a:pt x="360" y="854"/>
                  </a:lnTo>
                  <a:lnTo>
                    <a:pt x="348" y="861"/>
                  </a:lnTo>
                  <a:lnTo>
                    <a:pt x="336" y="867"/>
                  </a:lnTo>
                  <a:lnTo>
                    <a:pt x="325" y="871"/>
                  </a:lnTo>
                  <a:lnTo>
                    <a:pt x="316" y="875"/>
                  </a:lnTo>
                  <a:lnTo>
                    <a:pt x="308" y="877"/>
                  </a:lnTo>
                  <a:lnTo>
                    <a:pt x="300" y="878"/>
                  </a:lnTo>
                  <a:lnTo>
                    <a:pt x="296" y="877"/>
                  </a:lnTo>
                  <a:lnTo>
                    <a:pt x="292" y="875"/>
                  </a:lnTo>
                  <a:lnTo>
                    <a:pt x="291" y="871"/>
                  </a:lnTo>
                  <a:lnTo>
                    <a:pt x="293" y="866"/>
                  </a:lnTo>
                  <a:lnTo>
                    <a:pt x="297" y="860"/>
                  </a:lnTo>
                  <a:lnTo>
                    <a:pt x="303" y="854"/>
                  </a:lnTo>
                  <a:lnTo>
                    <a:pt x="310" y="847"/>
                  </a:lnTo>
                  <a:lnTo>
                    <a:pt x="319" y="840"/>
                  </a:lnTo>
                  <a:lnTo>
                    <a:pt x="330" y="833"/>
                  </a:lnTo>
                  <a:lnTo>
                    <a:pt x="341" y="825"/>
                  </a:lnTo>
                  <a:lnTo>
                    <a:pt x="353" y="819"/>
                  </a:lnTo>
                  <a:lnTo>
                    <a:pt x="365" y="813"/>
                  </a:lnTo>
                  <a:lnTo>
                    <a:pt x="375" y="809"/>
                  </a:lnTo>
                  <a:lnTo>
                    <a:pt x="385" y="806"/>
                  </a:lnTo>
                  <a:close/>
                  <a:moveTo>
                    <a:pt x="385" y="875"/>
                  </a:moveTo>
                  <a:lnTo>
                    <a:pt x="385" y="899"/>
                  </a:lnTo>
                  <a:lnTo>
                    <a:pt x="378" y="905"/>
                  </a:lnTo>
                  <a:lnTo>
                    <a:pt x="369" y="913"/>
                  </a:lnTo>
                  <a:lnTo>
                    <a:pt x="360" y="920"/>
                  </a:lnTo>
                  <a:lnTo>
                    <a:pt x="349" y="926"/>
                  </a:lnTo>
                  <a:lnTo>
                    <a:pt x="338" y="932"/>
                  </a:lnTo>
                  <a:lnTo>
                    <a:pt x="328" y="937"/>
                  </a:lnTo>
                  <a:lnTo>
                    <a:pt x="317" y="942"/>
                  </a:lnTo>
                  <a:lnTo>
                    <a:pt x="308" y="945"/>
                  </a:lnTo>
                  <a:lnTo>
                    <a:pt x="299" y="947"/>
                  </a:lnTo>
                  <a:lnTo>
                    <a:pt x="292" y="947"/>
                  </a:lnTo>
                  <a:lnTo>
                    <a:pt x="287" y="947"/>
                  </a:lnTo>
                  <a:lnTo>
                    <a:pt x="285" y="945"/>
                  </a:lnTo>
                  <a:lnTo>
                    <a:pt x="284" y="941"/>
                  </a:lnTo>
                  <a:lnTo>
                    <a:pt x="285" y="936"/>
                  </a:lnTo>
                  <a:lnTo>
                    <a:pt x="289" y="930"/>
                  </a:lnTo>
                  <a:lnTo>
                    <a:pt x="294" y="924"/>
                  </a:lnTo>
                  <a:lnTo>
                    <a:pt x="302" y="917"/>
                  </a:lnTo>
                  <a:lnTo>
                    <a:pt x="310" y="910"/>
                  </a:lnTo>
                  <a:lnTo>
                    <a:pt x="321" y="903"/>
                  </a:lnTo>
                  <a:lnTo>
                    <a:pt x="331" y="896"/>
                  </a:lnTo>
                  <a:lnTo>
                    <a:pt x="347" y="888"/>
                  </a:lnTo>
                  <a:lnTo>
                    <a:pt x="361" y="882"/>
                  </a:lnTo>
                  <a:lnTo>
                    <a:pt x="374" y="877"/>
                  </a:lnTo>
                  <a:lnTo>
                    <a:pt x="385" y="875"/>
                  </a:lnTo>
                  <a:close/>
                  <a:moveTo>
                    <a:pt x="385" y="946"/>
                  </a:moveTo>
                  <a:lnTo>
                    <a:pt x="385" y="966"/>
                  </a:lnTo>
                  <a:lnTo>
                    <a:pt x="378" y="973"/>
                  </a:lnTo>
                  <a:lnTo>
                    <a:pt x="369" y="980"/>
                  </a:lnTo>
                  <a:lnTo>
                    <a:pt x="359" y="989"/>
                  </a:lnTo>
                  <a:lnTo>
                    <a:pt x="347" y="996"/>
                  </a:lnTo>
                  <a:lnTo>
                    <a:pt x="336" y="1002"/>
                  </a:lnTo>
                  <a:lnTo>
                    <a:pt x="325" y="1008"/>
                  </a:lnTo>
                  <a:lnTo>
                    <a:pt x="316" y="1011"/>
                  </a:lnTo>
                  <a:lnTo>
                    <a:pt x="306" y="1015"/>
                  </a:lnTo>
                  <a:lnTo>
                    <a:pt x="298" y="1016"/>
                  </a:lnTo>
                  <a:lnTo>
                    <a:pt x="292" y="1017"/>
                  </a:lnTo>
                  <a:lnTo>
                    <a:pt x="287" y="1016"/>
                  </a:lnTo>
                  <a:lnTo>
                    <a:pt x="284" y="1014"/>
                  </a:lnTo>
                  <a:lnTo>
                    <a:pt x="284" y="1010"/>
                  </a:lnTo>
                  <a:lnTo>
                    <a:pt x="285" y="1005"/>
                  </a:lnTo>
                  <a:lnTo>
                    <a:pt x="289" y="999"/>
                  </a:lnTo>
                  <a:lnTo>
                    <a:pt x="293" y="993"/>
                  </a:lnTo>
                  <a:lnTo>
                    <a:pt x="300" y="987"/>
                  </a:lnTo>
                  <a:lnTo>
                    <a:pt x="309" y="980"/>
                  </a:lnTo>
                  <a:lnTo>
                    <a:pt x="318" y="973"/>
                  </a:lnTo>
                  <a:lnTo>
                    <a:pt x="329" y="966"/>
                  </a:lnTo>
                  <a:lnTo>
                    <a:pt x="346" y="958"/>
                  </a:lnTo>
                  <a:lnTo>
                    <a:pt x="361" y="951"/>
                  </a:lnTo>
                  <a:lnTo>
                    <a:pt x="368" y="948"/>
                  </a:lnTo>
                  <a:lnTo>
                    <a:pt x="375" y="947"/>
                  </a:lnTo>
                  <a:lnTo>
                    <a:pt x="380" y="946"/>
                  </a:lnTo>
                  <a:lnTo>
                    <a:pt x="385" y="946"/>
                  </a:lnTo>
                  <a:close/>
                  <a:moveTo>
                    <a:pt x="385" y="1017"/>
                  </a:moveTo>
                  <a:lnTo>
                    <a:pt x="385" y="1040"/>
                  </a:lnTo>
                  <a:lnTo>
                    <a:pt x="379" y="1046"/>
                  </a:lnTo>
                  <a:lnTo>
                    <a:pt x="370" y="1053"/>
                  </a:lnTo>
                  <a:lnTo>
                    <a:pt x="362" y="1059"/>
                  </a:lnTo>
                  <a:lnTo>
                    <a:pt x="351" y="1066"/>
                  </a:lnTo>
                  <a:lnTo>
                    <a:pt x="341" y="1072"/>
                  </a:lnTo>
                  <a:lnTo>
                    <a:pt x="331" y="1076"/>
                  </a:lnTo>
                  <a:lnTo>
                    <a:pt x="322" y="1081"/>
                  </a:lnTo>
                  <a:lnTo>
                    <a:pt x="312" y="1084"/>
                  </a:lnTo>
                  <a:lnTo>
                    <a:pt x="305" y="1085"/>
                  </a:lnTo>
                  <a:lnTo>
                    <a:pt x="299" y="1086"/>
                  </a:lnTo>
                  <a:lnTo>
                    <a:pt x="294" y="1085"/>
                  </a:lnTo>
                  <a:lnTo>
                    <a:pt x="291" y="1082"/>
                  </a:lnTo>
                  <a:lnTo>
                    <a:pt x="290" y="1079"/>
                  </a:lnTo>
                  <a:lnTo>
                    <a:pt x="292" y="1074"/>
                  </a:lnTo>
                  <a:lnTo>
                    <a:pt x="294" y="1068"/>
                  </a:lnTo>
                  <a:lnTo>
                    <a:pt x="299" y="1062"/>
                  </a:lnTo>
                  <a:lnTo>
                    <a:pt x="306" y="1056"/>
                  </a:lnTo>
                  <a:lnTo>
                    <a:pt x="313" y="1049"/>
                  </a:lnTo>
                  <a:lnTo>
                    <a:pt x="323" y="1043"/>
                  </a:lnTo>
                  <a:lnTo>
                    <a:pt x="332" y="1036"/>
                  </a:lnTo>
                  <a:lnTo>
                    <a:pt x="348" y="1028"/>
                  </a:lnTo>
                  <a:lnTo>
                    <a:pt x="362" y="1022"/>
                  </a:lnTo>
                  <a:lnTo>
                    <a:pt x="375" y="1018"/>
                  </a:lnTo>
                  <a:lnTo>
                    <a:pt x="385" y="1017"/>
                  </a:lnTo>
                  <a:close/>
                  <a:moveTo>
                    <a:pt x="385" y="1088"/>
                  </a:moveTo>
                  <a:lnTo>
                    <a:pt x="385" y="1119"/>
                  </a:lnTo>
                  <a:lnTo>
                    <a:pt x="375" y="1128"/>
                  </a:lnTo>
                  <a:lnTo>
                    <a:pt x="363" y="1135"/>
                  </a:lnTo>
                  <a:lnTo>
                    <a:pt x="353" y="1141"/>
                  </a:lnTo>
                  <a:lnTo>
                    <a:pt x="343" y="1145"/>
                  </a:lnTo>
                  <a:lnTo>
                    <a:pt x="334" y="1149"/>
                  </a:lnTo>
                  <a:lnTo>
                    <a:pt x="325" y="1153"/>
                  </a:lnTo>
                  <a:lnTo>
                    <a:pt x="318" y="1154"/>
                  </a:lnTo>
                  <a:lnTo>
                    <a:pt x="312" y="1154"/>
                  </a:lnTo>
                  <a:lnTo>
                    <a:pt x="308" y="1153"/>
                  </a:lnTo>
                  <a:lnTo>
                    <a:pt x="305" y="1150"/>
                  </a:lnTo>
                  <a:lnTo>
                    <a:pt x="304" y="1147"/>
                  </a:lnTo>
                  <a:lnTo>
                    <a:pt x="305" y="1142"/>
                  </a:lnTo>
                  <a:lnTo>
                    <a:pt x="309" y="1137"/>
                  </a:lnTo>
                  <a:lnTo>
                    <a:pt x="312" y="1131"/>
                  </a:lnTo>
                  <a:lnTo>
                    <a:pt x="319" y="1125"/>
                  </a:lnTo>
                  <a:lnTo>
                    <a:pt x="327" y="1118"/>
                  </a:lnTo>
                  <a:lnTo>
                    <a:pt x="335" y="1112"/>
                  </a:lnTo>
                  <a:lnTo>
                    <a:pt x="344" y="1105"/>
                  </a:lnTo>
                  <a:lnTo>
                    <a:pt x="356" y="1099"/>
                  </a:lnTo>
                  <a:lnTo>
                    <a:pt x="366" y="1094"/>
                  </a:lnTo>
                  <a:lnTo>
                    <a:pt x="376" y="1091"/>
                  </a:lnTo>
                  <a:lnTo>
                    <a:pt x="385" y="1088"/>
                  </a:lnTo>
                  <a:close/>
                  <a:moveTo>
                    <a:pt x="385" y="1163"/>
                  </a:moveTo>
                  <a:lnTo>
                    <a:pt x="385" y="1202"/>
                  </a:lnTo>
                  <a:lnTo>
                    <a:pt x="384" y="1204"/>
                  </a:lnTo>
                  <a:lnTo>
                    <a:pt x="381" y="1205"/>
                  </a:lnTo>
                  <a:lnTo>
                    <a:pt x="372" y="1211"/>
                  </a:lnTo>
                  <a:lnTo>
                    <a:pt x="363" y="1215"/>
                  </a:lnTo>
                  <a:lnTo>
                    <a:pt x="354" y="1219"/>
                  </a:lnTo>
                  <a:lnTo>
                    <a:pt x="346" y="1221"/>
                  </a:lnTo>
                  <a:lnTo>
                    <a:pt x="338" y="1223"/>
                  </a:lnTo>
                  <a:lnTo>
                    <a:pt x="332" y="1223"/>
                  </a:lnTo>
                  <a:lnTo>
                    <a:pt x="329" y="1221"/>
                  </a:lnTo>
                  <a:lnTo>
                    <a:pt x="325" y="1219"/>
                  </a:lnTo>
                  <a:lnTo>
                    <a:pt x="325" y="1215"/>
                  </a:lnTo>
                  <a:lnTo>
                    <a:pt x="325" y="1211"/>
                  </a:lnTo>
                  <a:lnTo>
                    <a:pt x="329" y="1206"/>
                  </a:lnTo>
                  <a:lnTo>
                    <a:pt x="332" y="1200"/>
                  </a:lnTo>
                  <a:lnTo>
                    <a:pt x="338" y="1194"/>
                  </a:lnTo>
                  <a:lnTo>
                    <a:pt x="346" y="1187"/>
                  </a:lnTo>
                  <a:lnTo>
                    <a:pt x="354" y="1181"/>
                  </a:lnTo>
                  <a:lnTo>
                    <a:pt x="363" y="1175"/>
                  </a:lnTo>
                  <a:lnTo>
                    <a:pt x="374" y="1169"/>
                  </a:lnTo>
                  <a:lnTo>
                    <a:pt x="385" y="1163"/>
                  </a:lnTo>
                  <a:close/>
                  <a:moveTo>
                    <a:pt x="385" y="1248"/>
                  </a:moveTo>
                  <a:lnTo>
                    <a:pt x="385" y="1286"/>
                  </a:lnTo>
                  <a:lnTo>
                    <a:pt x="374" y="1289"/>
                  </a:lnTo>
                  <a:lnTo>
                    <a:pt x="365" y="1292"/>
                  </a:lnTo>
                  <a:lnTo>
                    <a:pt x="361" y="1292"/>
                  </a:lnTo>
                  <a:lnTo>
                    <a:pt x="357" y="1290"/>
                  </a:lnTo>
                  <a:lnTo>
                    <a:pt x="355" y="1289"/>
                  </a:lnTo>
                  <a:lnTo>
                    <a:pt x="354" y="1287"/>
                  </a:lnTo>
                  <a:lnTo>
                    <a:pt x="353" y="1284"/>
                  </a:lnTo>
                  <a:lnTo>
                    <a:pt x="353" y="1280"/>
                  </a:lnTo>
                  <a:lnTo>
                    <a:pt x="355" y="1275"/>
                  </a:lnTo>
                  <a:lnTo>
                    <a:pt x="359" y="1270"/>
                  </a:lnTo>
                  <a:lnTo>
                    <a:pt x="363" y="1264"/>
                  </a:lnTo>
                  <a:lnTo>
                    <a:pt x="369" y="1258"/>
                  </a:lnTo>
                  <a:lnTo>
                    <a:pt x="376" y="1252"/>
                  </a:lnTo>
                  <a:lnTo>
                    <a:pt x="385" y="1248"/>
                  </a:lnTo>
                  <a:close/>
                  <a:moveTo>
                    <a:pt x="385" y="1439"/>
                  </a:moveTo>
                  <a:lnTo>
                    <a:pt x="385" y="1472"/>
                  </a:lnTo>
                  <a:lnTo>
                    <a:pt x="379" y="1477"/>
                  </a:lnTo>
                  <a:lnTo>
                    <a:pt x="373" y="1480"/>
                  </a:lnTo>
                  <a:lnTo>
                    <a:pt x="366" y="1485"/>
                  </a:lnTo>
                  <a:lnTo>
                    <a:pt x="357" y="1490"/>
                  </a:lnTo>
                  <a:lnTo>
                    <a:pt x="350" y="1492"/>
                  </a:lnTo>
                  <a:lnTo>
                    <a:pt x="343" y="1495"/>
                  </a:lnTo>
                  <a:lnTo>
                    <a:pt x="337" y="1496"/>
                  </a:lnTo>
                  <a:lnTo>
                    <a:pt x="332" y="1496"/>
                  </a:lnTo>
                  <a:lnTo>
                    <a:pt x="328" y="1495"/>
                  </a:lnTo>
                  <a:lnTo>
                    <a:pt x="325" y="1492"/>
                  </a:lnTo>
                  <a:lnTo>
                    <a:pt x="324" y="1489"/>
                  </a:lnTo>
                  <a:lnTo>
                    <a:pt x="325" y="1484"/>
                  </a:lnTo>
                  <a:lnTo>
                    <a:pt x="328" y="1479"/>
                  </a:lnTo>
                  <a:lnTo>
                    <a:pt x="331" y="1475"/>
                  </a:lnTo>
                  <a:lnTo>
                    <a:pt x="336" y="1469"/>
                  </a:lnTo>
                  <a:lnTo>
                    <a:pt x="341" y="1464"/>
                  </a:lnTo>
                  <a:lnTo>
                    <a:pt x="348" y="1458"/>
                  </a:lnTo>
                  <a:lnTo>
                    <a:pt x="356" y="1452"/>
                  </a:lnTo>
                  <a:lnTo>
                    <a:pt x="363" y="1448"/>
                  </a:lnTo>
                  <a:lnTo>
                    <a:pt x="370" y="1444"/>
                  </a:lnTo>
                  <a:lnTo>
                    <a:pt x="379" y="1441"/>
                  </a:lnTo>
                  <a:lnTo>
                    <a:pt x="385" y="1439"/>
                  </a:lnTo>
                  <a:close/>
                  <a:moveTo>
                    <a:pt x="385" y="1539"/>
                  </a:moveTo>
                  <a:lnTo>
                    <a:pt x="385" y="1564"/>
                  </a:lnTo>
                  <a:lnTo>
                    <a:pt x="380" y="1562"/>
                  </a:lnTo>
                  <a:lnTo>
                    <a:pt x="378" y="1560"/>
                  </a:lnTo>
                  <a:lnTo>
                    <a:pt x="376" y="1555"/>
                  </a:lnTo>
                  <a:lnTo>
                    <a:pt x="378" y="1551"/>
                  </a:lnTo>
                  <a:lnTo>
                    <a:pt x="380" y="1545"/>
                  </a:lnTo>
                  <a:lnTo>
                    <a:pt x="385" y="1539"/>
                  </a:lnTo>
                  <a:close/>
                  <a:moveTo>
                    <a:pt x="385" y="1644"/>
                  </a:moveTo>
                  <a:lnTo>
                    <a:pt x="385" y="1681"/>
                  </a:lnTo>
                  <a:lnTo>
                    <a:pt x="372" y="1687"/>
                  </a:lnTo>
                  <a:lnTo>
                    <a:pt x="361" y="1691"/>
                  </a:lnTo>
                  <a:lnTo>
                    <a:pt x="356" y="1691"/>
                  </a:lnTo>
                  <a:lnTo>
                    <a:pt x="351" y="1691"/>
                  </a:lnTo>
                  <a:lnTo>
                    <a:pt x="349" y="1690"/>
                  </a:lnTo>
                  <a:lnTo>
                    <a:pt x="347" y="1687"/>
                  </a:lnTo>
                  <a:lnTo>
                    <a:pt x="346" y="1685"/>
                  </a:lnTo>
                  <a:lnTo>
                    <a:pt x="346" y="1680"/>
                  </a:lnTo>
                  <a:lnTo>
                    <a:pt x="348" y="1676"/>
                  </a:lnTo>
                  <a:lnTo>
                    <a:pt x="350" y="1672"/>
                  </a:lnTo>
                  <a:lnTo>
                    <a:pt x="354" y="1667"/>
                  </a:lnTo>
                  <a:lnTo>
                    <a:pt x="360" y="1661"/>
                  </a:lnTo>
                  <a:lnTo>
                    <a:pt x="366" y="1656"/>
                  </a:lnTo>
                  <a:lnTo>
                    <a:pt x="372" y="1652"/>
                  </a:lnTo>
                  <a:lnTo>
                    <a:pt x="379" y="1648"/>
                  </a:lnTo>
                  <a:lnTo>
                    <a:pt x="385" y="1644"/>
                  </a:lnTo>
                  <a:close/>
                  <a:moveTo>
                    <a:pt x="385" y="1766"/>
                  </a:moveTo>
                  <a:lnTo>
                    <a:pt x="385" y="1792"/>
                  </a:lnTo>
                  <a:lnTo>
                    <a:pt x="379" y="1798"/>
                  </a:lnTo>
                  <a:lnTo>
                    <a:pt x="373" y="1802"/>
                  </a:lnTo>
                  <a:lnTo>
                    <a:pt x="366" y="1806"/>
                  </a:lnTo>
                  <a:lnTo>
                    <a:pt x="360" y="1810"/>
                  </a:lnTo>
                  <a:lnTo>
                    <a:pt x="354" y="1812"/>
                  </a:lnTo>
                  <a:lnTo>
                    <a:pt x="348" y="1813"/>
                  </a:lnTo>
                  <a:lnTo>
                    <a:pt x="343" y="1813"/>
                  </a:lnTo>
                  <a:lnTo>
                    <a:pt x="340" y="1813"/>
                  </a:lnTo>
                  <a:lnTo>
                    <a:pt x="336" y="1812"/>
                  </a:lnTo>
                  <a:lnTo>
                    <a:pt x="334" y="1810"/>
                  </a:lnTo>
                  <a:lnTo>
                    <a:pt x="332" y="1807"/>
                  </a:lnTo>
                  <a:lnTo>
                    <a:pt x="334" y="1804"/>
                  </a:lnTo>
                  <a:lnTo>
                    <a:pt x="335" y="1799"/>
                  </a:lnTo>
                  <a:lnTo>
                    <a:pt x="337" y="1795"/>
                  </a:lnTo>
                  <a:lnTo>
                    <a:pt x="341" y="1791"/>
                  </a:lnTo>
                  <a:lnTo>
                    <a:pt x="346" y="1786"/>
                  </a:lnTo>
                  <a:lnTo>
                    <a:pt x="350" y="1781"/>
                  </a:lnTo>
                  <a:lnTo>
                    <a:pt x="356" y="1776"/>
                  </a:lnTo>
                  <a:lnTo>
                    <a:pt x="365" y="1772"/>
                  </a:lnTo>
                  <a:lnTo>
                    <a:pt x="372" y="1768"/>
                  </a:lnTo>
                  <a:lnTo>
                    <a:pt x="379" y="1766"/>
                  </a:lnTo>
                  <a:lnTo>
                    <a:pt x="385" y="1766"/>
                  </a:lnTo>
                  <a:close/>
                  <a:moveTo>
                    <a:pt x="385" y="1886"/>
                  </a:moveTo>
                  <a:lnTo>
                    <a:pt x="385" y="1912"/>
                  </a:lnTo>
                  <a:lnTo>
                    <a:pt x="380" y="1916"/>
                  </a:lnTo>
                  <a:lnTo>
                    <a:pt x="374" y="1921"/>
                  </a:lnTo>
                  <a:lnTo>
                    <a:pt x="362" y="1927"/>
                  </a:lnTo>
                  <a:lnTo>
                    <a:pt x="351" y="1931"/>
                  </a:lnTo>
                  <a:lnTo>
                    <a:pt x="347" y="1932"/>
                  </a:lnTo>
                  <a:lnTo>
                    <a:pt x="343" y="1931"/>
                  </a:lnTo>
                  <a:lnTo>
                    <a:pt x="341" y="1930"/>
                  </a:lnTo>
                  <a:lnTo>
                    <a:pt x="338" y="1928"/>
                  </a:lnTo>
                  <a:lnTo>
                    <a:pt x="337" y="1925"/>
                  </a:lnTo>
                  <a:lnTo>
                    <a:pt x="337" y="1921"/>
                  </a:lnTo>
                  <a:lnTo>
                    <a:pt x="338" y="1918"/>
                  </a:lnTo>
                  <a:lnTo>
                    <a:pt x="341" y="1914"/>
                  </a:lnTo>
                  <a:lnTo>
                    <a:pt x="348" y="1905"/>
                  </a:lnTo>
                  <a:lnTo>
                    <a:pt x="359" y="1896"/>
                  </a:lnTo>
                  <a:lnTo>
                    <a:pt x="366" y="1893"/>
                  </a:lnTo>
                  <a:lnTo>
                    <a:pt x="373" y="1889"/>
                  </a:lnTo>
                  <a:lnTo>
                    <a:pt x="379" y="1887"/>
                  </a:lnTo>
                  <a:lnTo>
                    <a:pt x="385" y="1886"/>
                  </a:lnTo>
                  <a:close/>
                  <a:moveTo>
                    <a:pt x="385" y="2008"/>
                  </a:moveTo>
                  <a:lnTo>
                    <a:pt x="385" y="2040"/>
                  </a:lnTo>
                  <a:lnTo>
                    <a:pt x="376" y="2044"/>
                  </a:lnTo>
                  <a:lnTo>
                    <a:pt x="368" y="2045"/>
                  </a:lnTo>
                  <a:lnTo>
                    <a:pt x="366" y="2045"/>
                  </a:lnTo>
                  <a:lnTo>
                    <a:pt x="362" y="2045"/>
                  </a:lnTo>
                  <a:lnTo>
                    <a:pt x="360" y="2044"/>
                  </a:lnTo>
                  <a:lnTo>
                    <a:pt x="359" y="2041"/>
                  </a:lnTo>
                  <a:lnTo>
                    <a:pt x="357" y="2039"/>
                  </a:lnTo>
                  <a:lnTo>
                    <a:pt x="357" y="2035"/>
                  </a:lnTo>
                  <a:lnTo>
                    <a:pt x="359" y="2032"/>
                  </a:lnTo>
                  <a:lnTo>
                    <a:pt x="361" y="2028"/>
                  </a:lnTo>
                  <a:lnTo>
                    <a:pt x="367" y="2020"/>
                  </a:lnTo>
                  <a:lnTo>
                    <a:pt x="376" y="2013"/>
                  </a:lnTo>
                  <a:lnTo>
                    <a:pt x="381" y="2010"/>
                  </a:lnTo>
                  <a:lnTo>
                    <a:pt x="385" y="2008"/>
                  </a:lnTo>
                  <a:close/>
                  <a:moveTo>
                    <a:pt x="177" y="125"/>
                  </a:moveTo>
                  <a:lnTo>
                    <a:pt x="140" y="145"/>
                  </a:lnTo>
                  <a:lnTo>
                    <a:pt x="111" y="164"/>
                  </a:lnTo>
                  <a:lnTo>
                    <a:pt x="101" y="171"/>
                  </a:lnTo>
                  <a:lnTo>
                    <a:pt x="94" y="178"/>
                  </a:lnTo>
                  <a:lnTo>
                    <a:pt x="89" y="183"/>
                  </a:lnTo>
                  <a:lnTo>
                    <a:pt x="89" y="185"/>
                  </a:lnTo>
                  <a:lnTo>
                    <a:pt x="91" y="187"/>
                  </a:lnTo>
                  <a:lnTo>
                    <a:pt x="98" y="185"/>
                  </a:lnTo>
                  <a:lnTo>
                    <a:pt x="108" y="183"/>
                  </a:lnTo>
                  <a:lnTo>
                    <a:pt x="120" y="178"/>
                  </a:lnTo>
                  <a:lnTo>
                    <a:pt x="152" y="164"/>
                  </a:lnTo>
                  <a:lnTo>
                    <a:pt x="189" y="145"/>
                  </a:lnTo>
                  <a:lnTo>
                    <a:pt x="224" y="124"/>
                  </a:lnTo>
                  <a:lnTo>
                    <a:pt x="254" y="106"/>
                  </a:lnTo>
                  <a:lnTo>
                    <a:pt x="265" y="99"/>
                  </a:lnTo>
                  <a:lnTo>
                    <a:pt x="272" y="93"/>
                  </a:lnTo>
                  <a:lnTo>
                    <a:pt x="277" y="88"/>
                  </a:lnTo>
                  <a:lnTo>
                    <a:pt x="277" y="84"/>
                  </a:lnTo>
                  <a:lnTo>
                    <a:pt x="274" y="83"/>
                  </a:lnTo>
                  <a:lnTo>
                    <a:pt x="267" y="84"/>
                  </a:lnTo>
                  <a:lnTo>
                    <a:pt x="258" y="88"/>
                  </a:lnTo>
                  <a:lnTo>
                    <a:pt x="245" y="93"/>
                  </a:lnTo>
                  <a:lnTo>
                    <a:pt x="214" y="106"/>
                  </a:lnTo>
                  <a:lnTo>
                    <a:pt x="177" y="125"/>
                  </a:lnTo>
                  <a:close/>
                  <a:moveTo>
                    <a:pt x="184" y="164"/>
                  </a:moveTo>
                  <a:lnTo>
                    <a:pt x="148" y="184"/>
                  </a:lnTo>
                  <a:lnTo>
                    <a:pt x="121" y="202"/>
                  </a:lnTo>
                  <a:lnTo>
                    <a:pt x="110" y="210"/>
                  </a:lnTo>
                  <a:lnTo>
                    <a:pt x="103" y="216"/>
                  </a:lnTo>
                  <a:lnTo>
                    <a:pt x="100" y="221"/>
                  </a:lnTo>
                  <a:lnTo>
                    <a:pt x="98" y="225"/>
                  </a:lnTo>
                  <a:lnTo>
                    <a:pt x="102" y="226"/>
                  </a:lnTo>
                  <a:lnTo>
                    <a:pt x="108" y="225"/>
                  </a:lnTo>
                  <a:lnTo>
                    <a:pt x="117" y="222"/>
                  </a:lnTo>
                  <a:lnTo>
                    <a:pt x="129" y="217"/>
                  </a:lnTo>
                  <a:lnTo>
                    <a:pt x="160" y="203"/>
                  </a:lnTo>
                  <a:lnTo>
                    <a:pt x="196" y="185"/>
                  </a:lnTo>
                  <a:lnTo>
                    <a:pt x="231" y="165"/>
                  </a:lnTo>
                  <a:lnTo>
                    <a:pt x="259" y="147"/>
                  </a:lnTo>
                  <a:lnTo>
                    <a:pt x="269" y="140"/>
                  </a:lnTo>
                  <a:lnTo>
                    <a:pt x="277" y="133"/>
                  </a:lnTo>
                  <a:lnTo>
                    <a:pt x="281" y="128"/>
                  </a:lnTo>
                  <a:lnTo>
                    <a:pt x="281" y="126"/>
                  </a:lnTo>
                  <a:lnTo>
                    <a:pt x="278" y="125"/>
                  </a:lnTo>
                  <a:lnTo>
                    <a:pt x="272" y="126"/>
                  </a:lnTo>
                  <a:lnTo>
                    <a:pt x="262" y="128"/>
                  </a:lnTo>
                  <a:lnTo>
                    <a:pt x="250" y="133"/>
                  </a:lnTo>
                  <a:lnTo>
                    <a:pt x="220" y="146"/>
                  </a:lnTo>
                  <a:lnTo>
                    <a:pt x="184" y="164"/>
                  </a:lnTo>
                  <a:close/>
                  <a:moveTo>
                    <a:pt x="201" y="203"/>
                  </a:moveTo>
                  <a:lnTo>
                    <a:pt x="166" y="223"/>
                  </a:lnTo>
                  <a:lnTo>
                    <a:pt x="140" y="241"/>
                  </a:lnTo>
                  <a:lnTo>
                    <a:pt x="129" y="248"/>
                  </a:lnTo>
                  <a:lnTo>
                    <a:pt x="123" y="254"/>
                  </a:lnTo>
                  <a:lnTo>
                    <a:pt x="119" y="259"/>
                  </a:lnTo>
                  <a:lnTo>
                    <a:pt x="119" y="263"/>
                  </a:lnTo>
                  <a:lnTo>
                    <a:pt x="122" y="264"/>
                  </a:lnTo>
                  <a:lnTo>
                    <a:pt x="128" y="263"/>
                  </a:lnTo>
                  <a:lnTo>
                    <a:pt x="138" y="260"/>
                  </a:lnTo>
                  <a:lnTo>
                    <a:pt x="150" y="257"/>
                  </a:lnTo>
                  <a:lnTo>
                    <a:pt x="179" y="244"/>
                  </a:lnTo>
                  <a:lnTo>
                    <a:pt x="214" y="226"/>
                  </a:lnTo>
                  <a:lnTo>
                    <a:pt x="247" y="206"/>
                  </a:lnTo>
                  <a:lnTo>
                    <a:pt x="274" y="189"/>
                  </a:lnTo>
                  <a:lnTo>
                    <a:pt x="284" y="181"/>
                  </a:lnTo>
                  <a:lnTo>
                    <a:pt x="291" y="175"/>
                  </a:lnTo>
                  <a:lnTo>
                    <a:pt x="294" y="170"/>
                  </a:lnTo>
                  <a:lnTo>
                    <a:pt x="296" y="166"/>
                  </a:lnTo>
                  <a:lnTo>
                    <a:pt x="292" y="165"/>
                  </a:lnTo>
                  <a:lnTo>
                    <a:pt x="286" y="166"/>
                  </a:lnTo>
                  <a:lnTo>
                    <a:pt x="277" y="169"/>
                  </a:lnTo>
                  <a:lnTo>
                    <a:pt x="265" y="174"/>
                  </a:lnTo>
                  <a:lnTo>
                    <a:pt x="235" y="185"/>
                  </a:lnTo>
                  <a:lnTo>
                    <a:pt x="201" y="203"/>
                  </a:lnTo>
                  <a:close/>
                  <a:moveTo>
                    <a:pt x="100" y="285"/>
                  </a:moveTo>
                  <a:lnTo>
                    <a:pt x="68" y="304"/>
                  </a:lnTo>
                  <a:lnTo>
                    <a:pt x="43" y="322"/>
                  </a:lnTo>
                  <a:lnTo>
                    <a:pt x="33" y="329"/>
                  </a:lnTo>
                  <a:lnTo>
                    <a:pt x="26" y="335"/>
                  </a:lnTo>
                  <a:lnTo>
                    <a:pt x="22" y="340"/>
                  </a:lnTo>
                  <a:lnTo>
                    <a:pt x="22" y="343"/>
                  </a:lnTo>
                  <a:lnTo>
                    <a:pt x="25" y="345"/>
                  </a:lnTo>
                  <a:lnTo>
                    <a:pt x="32" y="343"/>
                  </a:lnTo>
                  <a:lnTo>
                    <a:pt x="40" y="341"/>
                  </a:lnTo>
                  <a:lnTo>
                    <a:pt x="52" y="337"/>
                  </a:lnTo>
                  <a:lnTo>
                    <a:pt x="79" y="324"/>
                  </a:lnTo>
                  <a:lnTo>
                    <a:pt x="113" y="307"/>
                  </a:lnTo>
                  <a:lnTo>
                    <a:pt x="145" y="288"/>
                  </a:lnTo>
                  <a:lnTo>
                    <a:pt x="171" y="271"/>
                  </a:lnTo>
                  <a:lnTo>
                    <a:pt x="180" y="264"/>
                  </a:lnTo>
                  <a:lnTo>
                    <a:pt x="186" y="258"/>
                  </a:lnTo>
                  <a:lnTo>
                    <a:pt x="190" y="253"/>
                  </a:lnTo>
                  <a:lnTo>
                    <a:pt x="191" y="250"/>
                  </a:lnTo>
                  <a:lnTo>
                    <a:pt x="188" y="248"/>
                  </a:lnTo>
                  <a:lnTo>
                    <a:pt x="182" y="250"/>
                  </a:lnTo>
                  <a:lnTo>
                    <a:pt x="172" y="252"/>
                  </a:lnTo>
                  <a:lnTo>
                    <a:pt x="161" y="255"/>
                  </a:lnTo>
                  <a:lnTo>
                    <a:pt x="133" y="267"/>
                  </a:lnTo>
                  <a:lnTo>
                    <a:pt x="100" y="285"/>
                  </a:lnTo>
                  <a:close/>
                  <a:moveTo>
                    <a:pt x="227" y="242"/>
                  </a:moveTo>
                  <a:lnTo>
                    <a:pt x="193" y="261"/>
                  </a:lnTo>
                  <a:lnTo>
                    <a:pt x="169" y="279"/>
                  </a:lnTo>
                  <a:lnTo>
                    <a:pt x="159" y="286"/>
                  </a:lnTo>
                  <a:lnTo>
                    <a:pt x="152" y="292"/>
                  </a:lnTo>
                  <a:lnTo>
                    <a:pt x="148" y="298"/>
                  </a:lnTo>
                  <a:lnTo>
                    <a:pt x="148" y="301"/>
                  </a:lnTo>
                  <a:lnTo>
                    <a:pt x="151" y="302"/>
                  </a:lnTo>
                  <a:lnTo>
                    <a:pt x="158" y="302"/>
                  </a:lnTo>
                  <a:lnTo>
                    <a:pt x="166" y="299"/>
                  </a:lnTo>
                  <a:lnTo>
                    <a:pt x="178" y="296"/>
                  </a:lnTo>
                  <a:lnTo>
                    <a:pt x="207" y="283"/>
                  </a:lnTo>
                  <a:lnTo>
                    <a:pt x="240" y="266"/>
                  </a:lnTo>
                  <a:lnTo>
                    <a:pt x="273" y="247"/>
                  </a:lnTo>
                  <a:lnTo>
                    <a:pt x="299" y="229"/>
                  </a:lnTo>
                  <a:lnTo>
                    <a:pt x="309" y="222"/>
                  </a:lnTo>
                  <a:lnTo>
                    <a:pt x="315" y="216"/>
                  </a:lnTo>
                  <a:lnTo>
                    <a:pt x="319" y="212"/>
                  </a:lnTo>
                  <a:lnTo>
                    <a:pt x="319" y="208"/>
                  </a:lnTo>
                  <a:lnTo>
                    <a:pt x="316" y="207"/>
                  </a:lnTo>
                  <a:lnTo>
                    <a:pt x="310" y="207"/>
                  </a:lnTo>
                  <a:lnTo>
                    <a:pt x="300" y="209"/>
                  </a:lnTo>
                  <a:lnTo>
                    <a:pt x="289" y="214"/>
                  </a:lnTo>
                  <a:lnTo>
                    <a:pt x="260" y="226"/>
                  </a:lnTo>
                  <a:lnTo>
                    <a:pt x="227" y="242"/>
                  </a:lnTo>
                  <a:close/>
                  <a:moveTo>
                    <a:pt x="134" y="323"/>
                  </a:moveTo>
                  <a:lnTo>
                    <a:pt x="103" y="341"/>
                  </a:lnTo>
                  <a:lnTo>
                    <a:pt x="78" y="359"/>
                  </a:lnTo>
                  <a:lnTo>
                    <a:pt x="70" y="366"/>
                  </a:lnTo>
                  <a:lnTo>
                    <a:pt x="63" y="372"/>
                  </a:lnTo>
                  <a:lnTo>
                    <a:pt x="60" y="377"/>
                  </a:lnTo>
                  <a:lnTo>
                    <a:pt x="59" y="380"/>
                  </a:lnTo>
                  <a:lnTo>
                    <a:pt x="63" y="381"/>
                  </a:lnTo>
                  <a:lnTo>
                    <a:pt x="69" y="381"/>
                  </a:lnTo>
                  <a:lnTo>
                    <a:pt x="77" y="379"/>
                  </a:lnTo>
                  <a:lnTo>
                    <a:pt x="89" y="374"/>
                  </a:lnTo>
                  <a:lnTo>
                    <a:pt x="116" y="362"/>
                  </a:lnTo>
                  <a:lnTo>
                    <a:pt x="148" y="346"/>
                  </a:lnTo>
                  <a:lnTo>
                    <a:pt x="179" y="327"/>
                  </a:lnTo>
                  <a:lnTo>
                    <a:pt x="204" y="310"/>
                  </a:lnTo>
                  <a:lnTo>
                    <a:pt x="214" y="303"/>
                  </a:lnTo>
                  <a:lnTo>
                    <a:pt x="220" y="297"/>
                  </a:lnTo>
                  <a:lnTo>
                    <a:pt x="223" y="292"/>
                  </a:lnTo>
                  <a:lnTo>
                    <a:pt x="223" y="289"/>
                  </a:lnTo>
                  <a:lnTo>
                    <a:pt x="220" y="288"/>
                  </a:lnTo>
                  <a:lnTo>
                    <a:pt x="214" y="288"/>
                  </a:lnTo>
                  <a:lnTo>
                    <a:pt x="205" y="290"/>
                  </a:lnTo>
                  <a:lnTo>
                    <a:pt x="195" y="295"/>
                  </a:lnTo>
                  <a:lnTo>
                    <a:pt x="166" y="307"/>
                  </a:lnTo>
                  <a:lnTo>
                    <a:pt x="134" y="323"/>
                  </a:lnTo>
                  <a:close/>
                  <a:moveTo>
                    <a:pt x="262" y="283"/>
                  </a:moveTo>
                  <a:lnTo>
                    <a:pt x="246" y="292"/>
                  </a:lnTo>
                  <a:lnTo>
                    <a:pt x="230" y="301"/>
                  </a:lnTo>
                  <a:lnTo>
                    <a:pt x="217" y="310"/>
                  </a:lnTo>
                  <a:lnTo>
                    <a:pt x="205" y="318"/>
                  </a:lnTo>
                  <a:lnTo>
                    <a:pt x="197" y="326"/>
                  </a:lnTo>
                  <a:lnTo>
                    <a:pt x="190" y="332"/>
                  </a:lnTo>
                  <a:lnTo>
                    <a:pt x="188" y="336"/>
                  </a:lnTo>
                  <a:lnTo>
                    <a:pt x="186" y="340"/>
                  </a:lnTo>
                  <a:lnTo>
                    <a:pt x="190" y="341"/>
                  </a:lnTo>
                  <a:lnTo>
                    <a:pt x="196" y="341"/>
                  </a:lnTo>
                  <a:lnTo>
                    <a:pt x="205" y="339"/>
                  </a:lnTo>
                  <a:lnTo>
                    <a:pt x="216" y="335"/>
                  </a:lnTo>
                  <a:lnTo>
                    <a:pt x="245" y="323"/>
                  </a:lnTo>
                  <a:lnTo>
                    <a:pt x="278" y="307"/>
                  </a:lnTo>
                  <a:lnTo>
                    <a:pt x="309" y="288"/>
                  </a:lnTo>
                  <a:lnTo>
                    <a:pt x="334" y="271"/>
                  </a:lnTo>
                  <a:lnTo>
                    <a:pt x="343" y="264"/>
                  </a:lnTo>
                  <a:lnTo>
                    <a:pt x="349" y="258"/>
                  </a:lnTo>
                  <a:lnTo>
                    <a:pt x="353" y="253"/>
                  </a:lnTo>
                  <a:lnTo>
                    <a:pt x="353" y="250"/>
                  </a:lnTo>
                  <a:lnTo>
                    <a:pt x="350" y="248"/>
                  </a:lnTo>
                  <a:lnTo>
                    <a:pt x="343" y="248"/>
                  </a:lnTo>
                  <a:lnTo>
                    <a:pt x="335" y="251"/>
                  </a:lnTo>
                  <a:lnTo>
                    <a:pt x="323" y="254"/>
                  </a:lnTo>
                  <a:lnTo>
                    <a:pt x="296" y="266"/>
                  </a:lnTo>
                  <a:lnTo>
                    <a:pt x="262" y="283"/>
                  </a:lnTo>
                  <a:close/>
                  <a:moveTo>
                    <a:pt x="178" y="361"/>
                  </a:moveTo>
                  <a:lnTo>
                    <a:pt x="163" y="371"/>
                  </a:lnTo>
                  <a:lnTo>
                    <a:pt x="148" y="379"/>
                  </a:lnTo>
                  <a:lnTo>
                    <a:pt x="135" y="387"/>
                  </a:lnTo>
                  <a:lnTo>
                    <a:pt x="125" y="396"/>
                  </a:lnTo>
                  <a:lnTo>
                    <a:pt x="116" y="403"/>
                  </a:lnTo>
                  <a:lnTo>
                    <a:pt x="110" y="409"/>
                  </a:lnTo>
                  <a:lnTo>
                    <a:pt x="107" y="415"/>
                  </a:lnTo>
                  <a:lnTo>
                    <a:pt x="107" y="417"/>
                  </a:lnTo>
                  <a:lnTo>
                    <a:pt x="110" y="419"/>
                  </a:lnTo>
                  <a:lnTo>
                    <a:pt x="116" y="418"/>
                  </a:lnTo>
                  <a:lnTo>
                    <a:pt x="125" y="417"/>
                  </a:lnTo>
                  <a:lnTo>
                    <a:pt x="135" y="414"/>
                  </a:lnTo>
                  <a:lnTo>
                    <a:pt x="163" y="402"/>
                  </a:lnTo>
                  <a:lnTo>
                    <a:pt x="193" y="385"/>
                  </a:lnTo>
                  <a:lnTo>
                    <a:pt x="224" y="367"/>
                  </a:lnTo>
                  <a:lnTo>
                    <a:pt x="247" y="351"/>
                  </a:lnTo>
                  <a:lnTo>
                    <a:pt x="256" y="343"/>
                  </a:lnTo>
                  <a:lnTo>
                    <a:pt x="262" y="337"/>
                  </a:lnTo>
                  <a:lnTo>
                    <a:pt x="265" y="333"/>
                  </a:lnTo>
                  <a:lnTo>
                    <a:pt x="266" y="329"/>
                  </a:lnTo>
                  <a:lnTo>
                    <a:pt x="262" y="328"/>
                  </a:lnTo>
                  <a:lnTo>
                    <a:pt x="256" y="328"/>
                  </a:lnTo>
                  <a:lnTo>
                    <a:pt x="248" y="330"/>
                  </a:lnTo>
                  <a:lnTo>
                    <a:pt x="237" y="334"/>
                  </a:lnTo>
                  <a:lnTo>
                    <a:pt x="224" y="339"/>
                  </a:lnTo>
                  <a:lnTo>
                    <a:pt x="210" y="345"/>
                  </a:lnTo>
                  <a:lnTo>
                    <a:pt x="195" y="353"/>
                  </a:lnTo>
                  <a:lnTo>
                    <a:pt x="178" y="361"/>
                  </a:lnTo>
                  <a:close/>
                  <a:moveTo>
                    <a:pt x="104" y="437"/>
                  </a:moveTo>
                  <a:lnTo>
                    <a:pt x="89" y="447"/>
                  </a:lnTo>
                  <a:lnTo>
                    <a:pt x="75" y="455"/>
                  </a:lnTo>
                  <a:lnTo>
                    <a:pt x="63" y="463"/>
                  </a:lnTo>
                  <a:lnTo>
                    <a:pt x="53" y="472"/>
                  </a:lnTo>
                  <a:lnTo>
                    <a:pt x="45" y="479"/>
                  </a:lnTo>
                  <a:lnTo>
                    <a:pt x="39" y="485"/>
                  </a:lnTo>
                  <a:lnTo>
                    <a:pt x="35" y="490"/>
                  </a:lnTo>
                  <a:lnTo>
                    <a:pt x="35" y="493"/>
                  </a:lnTo>
                  <a:lnTo>
                    <a:pt x="39" y="494"/>
                  </a:lnTo>
                  <a:lnTo>
                    <a:pt x="45" y="494"/>
                  </a:lnTo>
                  <a:lnTo>
                    <a:pt x="53" y="492"/>
                  </a:lnTo>
                  <a:lnTo>
                    <a:pt x="63" y="488"/>
                  </a:lnTo>
                  <a:lnTo>
                    <a:pt x="89" y="478"/>
                  </a:lnTo>
                  <a:lnTo>
                    <a:pt x="119" y="462"/>
                  </a:lnTo>
                  <a:lnTo>
                    <a:pt x="147" y="444"/>
                  </a:lnTo>
                  <a:lnTo>
                    <a:pt x="170" y="428"/>
                  </a:lnTo>
                  <a:lnTo>
                    <a:pt x="178" y="421"/>
                  </a:lnTo>
                  <a:lnTo>
                    <a:pt x="184" y="415"/>
                  </a:lnTo>
                  <a:lnTo>
                    <a:pt x="188" y="410"/>
                  </a:lnTo>
                  <a:lnTo>
                    <a:pt x="188" y="406"/>
                  </a:lnTo>
                  <a:lnTo>
                    <a:pt x="184" y="405"/>
                  </a:lnTo>
                  <a:lnTo>
                    <a:pt x="178" y="405"/>
                  </a:lnTo>
                  <a:lnTo>
                    <a:pt x="170" y="408"/>
                  </a:lnTo>
                  <a:lnTo>
                    <a:pt x="159" y="411"/>
                  </a:lnTo>
                  <a:lnTo>
                    <a:pt x="147" y="416"/>
                  </a:lnTo>
                  <a:lnTo>
                    <a:pt x="134" y="422"/>
                  </a:lnTo>
                  <a:lnTo>
                    <a:pt x="120" y="429"/>
                  </a:lnTo>
                  <a:lnTo>
                    <a:pt x="104" y="437"/>
                  </a:lnTo>
                  <a:close/>
                  <a:moveTo>
                    <a:pt x="233" y="400"/>
                  </a:moveTo>
                  <a:lnTo>
                    <a:pt x="217" y="410"/>
                  </a:lnTo>
                  <a:lnTo>
                    <a:pt x="204" y="418"/>
                  </a:lnTo>
                  <a:lnTo>
                    <a:pt x="191" y="427"/>
                  </a:lnTo>
                  <a:lnTo>
                    <a:pt x="182" y="435"/>
                  </a:lnTo>
                  <a:lnTo>
                    <a:pt x="173" y="442"/>
                  </a:lnTo>
                  <a:lnTo>
                    <a:pt x="167" y="448"/>
                  </a:lnTo>
                  <a:lnTo>
                    <a:pt x="164" y="453"/>
                  </a:lnTo>
                  <a:lnTo>
                    <a:pt x="164" y="456"/>
                  </a:lnTo>
                  <a:lnTo>
                    <a:pt x="167" y="457"/>
                  </a:lnTo>
                  <a:lnTo>
                    <a:pt x="173" y="457"/>
                  </a:lnTo>
                  <a:lnTo>
                    <a:pt x="182" y="456"/>
                  </a:lnTo>
                  <a:lnTo>
                    <a:pt x="192" y="453"/>
                  </a:lnTo>
                  <a:lnTo>
                    <a:pt x="218" y="442"/>
                  </a:lnTo>
                  <a:lnTo>
                    <a:pt x="248" y="425"/>
                  </a:lnTo>
                  <a:lnTo>
                    <a:pt x="264" y="417"/>
                  </a:lnTo>
                  <a:lnTo>
                    <a:pt x="278" y="409"/>
                  </a:lnTo>
                  <a:lnTo>
                    <a:pt x="290" y="400"/>
                  </a:lnTo>
                  <a:lnTo>
                    <a:pt x="300" y="392"/>
                  </a:lnTo>
                  <a:lnTo>
                    <a:pt x="309" y="385"/>
                  </a:lnTo>
                  <a:lnTo>
                    <a:pt x="315" y="379"/>
                  </a:lnTo>
                  <a:lnTo>
                    <a:pt x="318" y="374"/>
                  </a:lnTo>
                  <a:lnTo>
                    <a:pt x="318" y="371"/>
                  </a:lnTo>
                  <a:lnTo>
                    <a:pt x="315" y="370"/>
                  </a:lnTo>
                  <a:lnTo>
                    <a:pt x="309" y="370"/>
                  </a:lnTo>
                  <a:lnTo>
                    <a:pt x="300" y="371"/>
                  </a:lnTo>
                  <a:lnTo>
                    <a:pt x="290" y="374"/>
                  </a:lnTo>
                  <a:lnTo>
                    <a:pt x="278" y="379"/>
                  </a:lnTo>
                  <a:lnTo>
                    <a:pt x="264" y="385"/>
                  </a:lnTo>
                  <a:lnTo>
                    <a:pt x="248" y="392"/>
                  </a:lnTo>
                  <a:lnTo>
                    <a:pt x="233" y="400"/>
                  </a:lnTo>
                  <a:close/>
                  <a:moveTo>
                    <a:pt x="166" y="476"/>
                  </a:moveTo>
                  <a:lnTo>
                    <a:pt x="152" y="485"/>
                  </a:lnTo>
                  <a:lnTo>
                    <a:pt x="139" y="493"/>
                  </a:lnTo>
                  <a:lnTo>
                    <a:pt x="127" y="501"/>
                  </a:lnTo>
                  <a:lnTo>
                    <a:pt x="117" y="510"/>
                  </a:lnTo>
                  <a:lnTo>
                    <a:pt x="109" y="517"/>
                  </a:lnTo>
                  <a:lnTo>
                    <a:pt x="104" y="523"/>
                  </a:lnTo>
                  <a:lnTo>
                    <a:pt x="101" y="528"/>
                  </a:lnTo>
                  <a:lnTo>
                    <a:pt x="101" y="531"/>
                  </a:lnTo>
                  <a:lnTo>
                    <a:pt x="104" y="532"/>
                  </a:lnTo>
                  <a:lnTo>
                    <a:pt x="110" y="532"/>
                  </a:lnTo>
                  <a:lnTo>
                    <a:pt x="119" y="531"/>
                  </a:lnTo>
                  <a:lnTo>
                    <a:pt x="128" y="528"/>
                  </a:lnTo>
                  <a:lnTo>
                    <a:pt x="153" y="517"/>
                  </a:lnTo>
                  <a:lnTo>
                    <a:pt x="183" y="501"/>
                  </a:lnTo>
                  <a:lnTo>
                    <a:pt x="210" y="485"/>
                  </a:lnTo>
                  <a:lnTo>
                    <a:pt x="231" y="468"/>
                  </a:lnTo>
                  <a:lnTo>
                    <a:pt x="240" y="461"/>
                  </a:lnTo>
                  <a:lnTo>
                    <a:pt x="245" y="455"/>
                  </a:lnTo>
                  <a:lnTo>
                    <a:pt x="248" y="450"/>
                  </a:lnTo>
                  <a:lnTo>
                    <a:pt x="248" y="448"/>
                  </a:lnTo>
                  <a:lnTo>
                    <a:pt x="245" y="446"/>
                  </a:lnTo>
                  <a:lnTo>
                    <a:pt x="239" y="446"/>
                  </a:lnTo>
                  <a:lnTo>
                    <a:pt x="230" y="448"/>
                  </a:lnTo>
                  <a:lnTo>
                    <a:pt x="221" y="450"/>
                  </a:lnTo>
                  <a:lnTo>
                    <a:pt x="209" y="455"/>
                  </a:lnTo>
                  <a:lnTo>
                    <a:pt x="196" y="461"/>
                  </a:lnTo>
                  <a:lnTo>
                    <a:pt x="182" y="468"/>
                  </a:lnTo>
                  <a:lnTo>
                    <a:pt x="166" y="476"/>
                  </a:lnTo>
                  <a:close/>
                  <a:moveTo>
                    <a:pt x="125" y="575"/>
                  </a:moveTo>
                  <a:lnTo>
                    <a:pt x="138" y="567"/>
                  </a:lnTo>
                  <a:lnTo>
                    <a:pt x="151" y="558"/>
                  </a:lnTo>
                  <a:lnTo>
                    <a:pt x="163" y="550"/>
                  </a:lnTo>
                  <a:lnTo>
                    <a:pt x="171" y="543"/>
                  </a:lnTo>
                  <a:lnTo>
                    <a:pt x="179" y="536"/>
                  </a:lnTo>
                  <a:lnTo>
                    <a:pt x="184" y="530"/>
                  </a:lnTo>
                  <a:lnTo>
                    <a:pt x="186" y="526"/>
                  </a:lnTo>
                  <a:lnTo>
                    <a:pt x="186" y="523"/>
                  </a:lnTo>
                  <a:lnTo>
                    <a:pt x="184" y="520"/>
                  </a:lnTo>
                  <a:lnTo>
                    <a:pt x="178" y="520"/>
                  </a:lnTo>
                  <a:lnTo>
                    <a:pt x="170" y="522"/>
                  </a:lnTo>
                  <a:lnTo>
                    <a:pt x="160" y="525"/>
                  </a:lnTo>
                  <a:lnTo>
                    <a:pt x="150" y="530"/>
                  </a:lnTo>
                  <a:lnTo>
                    <a:pt x="136" y="535"/>
                  </a:lnTo>
                  <a:lnTo>
                    <a:pt x="122" y="542"/>
                  </a:lnTo>
                  <a:lnTo>
                    <a:pt x="108" y="550"/>
                  </a:lnTo>
                  <a:lnTo>
                    <a:pt x="95" y="558"/>
                  </a:lnTo>
                  <a:lnTo>
                    <a:pt x="82" y="567"/>
                  </a:lnTo>
                  <a:lnTo>
                    <a:pt x="71" y="575"/>
                  </a:lnTo>
                  <a:lnTo>
                    <a:pt x="62" y="582"/>
                  </a:lnTo>
                  <a:lnTo>
                    <a:pt x="54" y="589"/>
                  </a:lnTo>
                  <a:lnTo>
                    <a:pt x="49" y="595"/>
                  </a:lnTo>
                  <a:lnTo>
                    <a:pt x="46" y="600"/>
                  </a:lnTo>
                  <a:lnTo>
                    <a:pt x="46" y="604"/>
                  </a:lnTo>
                  <a:lnTo>
                    <a:pt x="50" y="605"/>
                  </a:lnTo>
                  <a:lnTo>
                    <a:pt x="56" y="605"/>
                  </a:lnTo>
                  <a:lnTo>
                    <a:pt x="63" y="604"/>
                  </a:lnTo>
                  <a:lnTo>
                    <a:pt x="72" y="600"/>
                  </a:lnTo>
                  <a:lnTo>
                    <a:pt x="84" y="596"/>
                  </a:lnTo>
                  <a:lnTo>
                    <a:pt x="96" y="591"/>
                  </a:lnTo>
                  <a:lnTo>
                    <a:pt x="110" y="583"/>
                  </a:lnTo>
                  <a:lnTo>
                    <a:pt x="125" y="575"/>
                  </a:lnTo>
                  <a:close/>
                  <a:moveTo>
                    <a:pt x="231" y="497"/>
                  </a:moveTo>
                  <a:lnTo>
                    <a:pt x="235" y="499"/>
                  </a:lnTo>
                  <a:lnTo>
                    <a:pt x="241" y="499"/>
                  </a:lnTo>
                  <a:lnTo>
                    <a:pt x="249" y="497"/>
                  </a:lnTo>
                  <a:lnTo>
                    <a:pt x="259" y="494"/>
                  </a:lnTo>
                  <a:lnTo>
                    <a:pt x="271" y="490"/>
                  </a:lnTo>
                  <a:lnTo>
                    <a:pt x="285" y="484"/>
                  </a:lnTo>
                  <a:lnTo>
                    <a:pt x="299" y="476"/>
                  </a:lnTo>
                  <a:lnTo>
                    <a:pt x="315" y="468"/>
                  </a:lnTo>
                  <a:lnTo>
                    <a:pt x="329" y="460"/>
                  </a:lnTo>
                  <a:lnTo>
                    <a:pt x="342" y="452"/>
                  </a:lnTo>
                  <a:lnTo>
                    <a:pt x="355" y="443"/>
                  </a:lnTo>
                  <a:lnTo>
                    <a:pt x="365" y="435"/>
                  </a:lnTo>
                  <a:lnTo>
                    <a:pt x="373" y="429"/>
                  </a:lnTo>
                  <a:lnTo>
                    <a:pt x="378" y="422"/>
                  </a:lnTo>
                  <a:lnTo>
                    <a:pt x="381" y="417"/>
                  </a:lnTo>
                  <a:lnTo>
                    <a:pt x="381" y="414"/>
                  </a:lnTo>
                  <a:lnTo>
                    <a:pt x="378" y="412"/>
                  </a:lnTo>
                  <a:lnTo>
                    <a:pt x="372" y="412"/>
                  </a:lnTo>
                  <a:lnTo>
                    <a:pt x="363" y="414"/>
                  </a:lnTo>
                  <a:lnTo>
                    <a:pt x="353" y="417"/>
                  </a:lnTo>
                  <a:lnTo>
                    <a:pt x="341" y="421"/>
                  </a:lnTo>
                  <a:lnTo>
                    <a:pt x="328" y="427"/>
                  </a:lnTo>
                  <a:lnTo>
                    <a:pt x="312" y="434"/>
                  </a:lnTo>
                  <a:lnTo>
                    <a:pt x="298" y="442"/>
                  </a:lnTo>
                  <a:lnTo>
                    <a:pt x="283" y="450"/>
                  </a:lnTo>
                  <a:lnTo>
                    <a:pt x="269" y="459"/>
                  </a:lnTo>
                  <a:lnTo>
                    <a:pt x="258" y="467"/>
                  </a:lnTo>
                  <a:lnTo>
                    <a:pt x="248" y="475"/>
                  </a:lnTo>
                  <a:lnTo>
                    <a:pt x="240" y="482"/>
                  </a:lnTo>
                  <a:lnTo>
                    <a:pt x="234" y="488"/>
                  </a:lnTo>
                  <a:lnTo>
                    <a:pt x="233" y="491"/>
                  </a:lnTo>
                  <a:lnTo>
                    <a:pt x="231" y="493"/>
                  </a:lnTo>
                  <a:lnTo>
                    <a:pt x="231" y="495"/>
                  </a:lnTo>
                  <a:lnTo>
                    <a:pt x="231" y="497"/>
                  </a:lnTo>
                  <a:close/>
                  <a:moveTo>
                    <a:pt x="75" y="648"/>
                  </a:moveTo>
                  <a:lnTo>
                    <a:pt x="88" y="639"/>
                  </a:lnTo>
                  <a:lnTo>
                    <a:pt x="100" y="631"/>
                  </a:lnTo>
                  <a:lnTo>
                    <a:pt x="110" y="624"/>
                  </a:lnTo>
                  <a:lnTo>
                    <a:pt x="120" y="615"/>
                  </a:lnTo>
                  <a:lnTo>
                    <a:pt x="127" y="610"/>
                  </a:lnTo>
                  <a:lnTo>
                    <a:pt x="132" y="604"/>
                  </a:lnTo>
                  <a:lnTo>
                    <a:pt x="134" y="599"/>
                  </a:lnTo>
                  <a:lnTo>
                    <a:pt x="134" y="595"/>
                  </a:lnTo>
                  <a:lnTo>
                    <a:pt x="130" y="594"/>
                  </a:lnTo>
                  <a:lnTo>
                    <a:pt x="126" y="594"/>
                  </a:lnTo>
                  <a:lnTo>
                    <a:pt x="117" y="595"/>
                  </a:lnTo>
                  <a:lnTo>
                    <a:pt x="108" y="598"/>
                  </a:lnTo>
                  <a:lnTo>
                    <a:pt x="97" y="602"/>
                  </a:lnTo>
                  <a:lnTo>
                    <a:pt x="85" y="608"/>
                  </a:lnTo>
                  <a:lnTo>
                    <a:pt x="72" y="614"/>
                  </a:lnTo>
                  <a:lnTo>
                    <a:pt x="59" y="623"/>
                  </a:lnTo>
                  <a:lnTo>
                    <a:pt x="45" y="630"/>
                  </a:lnTo>
                  <a:lnTo>
                    <a:pt x="33" y="638"/>
                  </a:lnTo>
                  <a:lnTo>
                    <a:pt x="22" y="646"/>
                  </a:lnTo>
                  <a:lnTo>
                    <a:pt x="14" y="654"/>
                  </a:lnTo>
                  <a:lnTo>
                    <a:pt x="7" y="661"/>
                  </a:lnTo>
                  <a:lnTo>
                    <a:pt x="2" y="667"/>
                  </a:lnTo>
                  <a:lnTo>
                    <a:pt x="0" y="671"/>
                  </a:lnTo>
                  <a:lnTo>
                    <a:pt x="0" y="674"/>
                  </a:lnTo>
                  <a:lnTo>
                    <a:pt x="3" y="676"/>
                  </a:lnTo>
                  <a:lnTo>
                    <a:pt x="8" y="676"/>
                  </a:lnTo>
                  <a:lnTo>
                    <a:pt x="15" y="675"/>
                  </a:lnTo>
                  <a:lnTo>
                    <a:pt x="25" y="671"/>
                  </a:lnTo>
                  <a:lnTo>
                    <a:pt x="35" y="668"/>
                  </a:lnTo>
                  <a:lnTo>
                    <a:pt x="47" y="662"/>
                  </a:lnTo>
                  <a:lnTo>
                    <a:pt x="60" y="655"/>
                  </a:lnTo>
                  <a:lnTo>
                    <a:pt x="75" y="648"/>
                  </a:lnTo>
                  <a:close/>
                  <a:moveTo>
                    <a:pt x="256" y="543"/>
                  </a:moveTo>
                  <a:lnTo>
                    <a:pt x="269" y="535"/>
                  </a:lnTo>
                  <a:lnTo>
                    <a:pt x="283" y="526"/>
                  </a:lnTo>
                  <a:lnTo>
                    <a:pt x="294" y="519"/>
                  </a:lnTo>
                  <a:lnTo>
                    <a:pt x="304" y="511"/>
                  </a:lnTo>
                  <a:lnTo>
                    <a:pt x="311" y="504"/>
                  </a:lnTo>
                  <a:lnTo>
                    <a:pt x="317" y="498"/>
                  </a:lnTo>
                  <a:lnTo>
                    <a:pt x="319" y="493"/>
                  </a:lnTo>
                  <a:lnTo>
                    <a:pt x="319" y="491"/>
                  </a:lnTo>
                  <a:lnTo>
                    <a:pt x="316" y="488"/>
                  </a:lnTo>
                  <a:lnTo>
                    <a:pt x="310" y="488"/>
                  </a:lnTo>
                  <a:lnTo>
                    <a:pt x="302" y="490"/>
                  </a:lnTo>
                  <a:lnTo>
                    <a:pt x="292" y="492"/>
                  </a:lnTo>
                  <a:lnTo>
                    <a:pt x="280" y="497"/>
                  </a:lnTo>
                  <a:lnTo>
                    <a:pt x="268" y="503"/>
                  </a:lnTo>
                  <a:lnTo>
                    <a:pt x="254" y="509"/>
                  </a:lnTo>
                  <a:lnTo>
                    <a:pt x="240" y="517"/>
                  </a:lnTo>
                  <a:lnTo>
                    <a:pt x="226" y="525"/>
                  </a:lnTo>
                  <a:lnTo>
                    <a:pt x="212" y="534"/>
                  </a:lnTo>
                  <a:lnTo>
                    <a:pt x="201" y="542"/>
                  </a:lnTo>
                  <a:lnTo>
                    <a:pt x="191" y="549"/>
                  </a:lnTo>
                  <a:lnTo>
                    <a:pt x="184" y="556"/>
                  </a:lnTo>
                  <a:lnTo>
                    <a:pt x="179" y="562"/>
                  </a:lnTo>
                  <a:lnTo>
                    <a:pt x="177" y="567"/>
                  </a:lnTo>
                  <a:lnTo>
                    <a:pt x="177" y="570"/>
                  </a:lnTo>
                  <a:lnTo>
                    <a:pt x="180" y="573"/>
                  </a:lnTo>
                  <a:lnTo>
                    <a:pt x="185" y="573"/>
                  </a:lnTo>
                  <a:lnTo>
                    <a:pt x="193" y="572"/>
                  </a:lnTo>
                  <a:lnTo>
                    <a:pt x="203" y="568"/>
                  </a:lnTo>
                  <a:lnTo>
                    <a:pt x="215" y="563"/>
                  </a:lnTo>
                  <a:lnTo>
                    <a:pt x="228" y="558"/>
                  </a:lnTo>
                  <a:lnTo>
                    <a:pt x="241" y="551"/>
                  </a:lnTo>
                  <a:lnTo>
                    <a:pt x="256" y="543"/>
                  </a:lnTo>
                  <a:close/>
                  <a:moveTo>
                    <a:pt x="207" y="617"/>
                  </a:moveTo>
                  <a:lnTo>
                    <a:pt x="220" y="608"/>
                  </a:lnTo>
                  <a:lnTo>
                    <a:pt x="231" y="600"/>
                  </a:lnTo>
                  <a:lnTo>
                    <a:pt x="242" y="593"/>
                  </a:lnTo>
                  <a:lnTo>
                    <a:pt x="252" y="586"/>
                  </a:lnTo>
                  <a:lnTo>
                    <a:pt x="259" y="579"/>
                  </a:lnTo>
                  <a:lnTo>
                    <a:pt x="264" y="573"/>
                  </a:lnTo>
                  <a:lnTo>
                    <a:pt x="266" y="568"/>
                  </a:lnTo>
                  <a:lnTo>
                    <a:pt x="266" y="564"/>
                  </a:lnTo>
                  <a:lnTo>
                    <a:pt x="262" y="563"/>
                  </a:lnTo>
                  <a:lnTo>
                    <a:pt x="258" y="562"/>
                  </a:lnTo>
                  <a:lnTo>
                    <a:pt x="249" y="563"/>
                  </a:lnTo>
                  <a:lnTo>
                    <a:pt x="240" y="567"/>
                  </a:lnTo>
                  <a:lnTo>
                    <a:pt x="229" y="570"/>
                  </a:lnTo>
                  <a:lnTo>
                    <a:pt x="216" y="576"/>
                  </a:lnTo>
                  <a:lnTo>
                    <a:pt x="203" y="582"/>
                  </a:lnTo>
                  <a:lnTo>
                    <a:pt x="190" y="591"/>
                  </a:lnTo>
                  <a:lnTo>
                    <a:pt x="176" y="599"/>
                  </a:lnTo>
                  <a:lnTo>
                    <a:pt x="164" y="606"/>
                  </a:lnTo>
                  <a:lnTo>
                    <a:pt x="153" y="614"/>
                  </a:lnTo>
                  <a:lnTo>
                    <a:pt x="144" y="621"/>
                  </a:lnTo>
                  <a:lnTo>
                    <a:pt x="136" y="629"/>
                  </a:lnTo>
                  <a:lnTo>
                    <a:pt x="132" y="634"/>
                  </a:lnTo>
                  <a:lnTo>
                    <a:pt x="129" y="639"/>
                  </a:lnTo>
                  <a:lnTo>
                    <a:pt x="130" y="643"/>
                  </a:lnTo>
                  <a:lnTo>
                    <a:pt x="133" y="645"/>
                  </a:lnTo>
                  <a:lnTo>
                    <a:pt x="139" y="645"/>
                  </a:lnTo>
                  <a:lnTo>
                    <a:pt x="146" y="644"/>
                  </a:lnTo>
                  <a:lnTo>
                    <a:pt x="155" y="640"/>
                  </a:lnTo>
                  <a:lnTo>
                    <a:pt x="167" y="637"/>
                  </a:lnTo>
                  <a:lnTo>
                    <a:pt x="179" y="631"/>
                  </a:lnTo>
                  <a:lnTo>
                    <a:pt x="192" y="625"/>
                  </a:lnTo>
                  <a:lnTo>
                    <a:pt x="207" y="617"/>
                  </a:lnTo>
                  <a:close/>
                  <a:moveTo>
                    <a:pt x="221" y="638"/>
                  </a:moveTo>
                  <a:lnTo>
                    <a:pt x="218" y="636"/>
                  </a:lnTo>
                  <a:lnTo>
                    <a:pt x="212" y="636"/>
                  </a:lnTo>
                  <a:lnTo>
                    <a:pt x="205" y="637"/>
                  </a:lnTo>
                  <a:lnTo>
                    <a:pt x="196" y="639"/>
                  </a:lnTo>
                  <a:lnTo>
                    <a:pt x="185" y="643"/>
                  </a:lnTo>
                  <a:lnTo>
                    <a:pt x="173" y="649"/>
                  </a:lnTo>
                  <a:lnTo>
                    <a:pt x="161" y="655"/>
                  </a:lnTo>
                  <a:lnTo>
                    <a:pt x="148" y="662"/>
                  </a:lnTo>
                  <a:lnTo>
                    <a:pt x="135" y="670"/>
                  </a:lnTo>
                  <a:lnTo>
                    <a:pt x="123" y="677"/>
                  </a:lnTo>
                  <a:lnTo>
                    <a:pt x="113" y="686"/>
                  </a:lnTo>
                  <a:lnTo>
                    <a:pt x="104" y="693"/>
                  </a:lnTo>
                  <a:lnTo>
                    <a:pt x="97" y="700"/>
                  </a:lnTo>
                  <a:lnTo>
                    <a:pt x="94" y="706"/>
                  </a:lnTo>
                  <a:lnTo>
                    <a:pt x="91" y="711"/>
                  </a:lnTo>
                  <a:lnTo>
                    <a:pt x="91" y="713"/>
                  </a:lnTo>
                  <a:lnTo>
                    <a:pt x="95" y="715"/>
                  </a:lnTo>
                  <a:lnTo>
                    <a:pt x="100" y="715"/>
                  </a:lnTo>
                  <a:lnTo>
                    <a:pt x="107" y="714"/>
                  </a:lnTo>
                  <a:lnTo>
                    <a:pt x="116" y="712"/>
                  </a:lnTo>
                  <a:lnTo>
                    <a:pt x="127" y="708"/>
                  </a:lnTo>
                  <a:lnTo>
                    <a:pt x="139" y="702"/>
                  </a:lnTo>
                  <a:lnTo>
                    <a:pt x="151" y="696"/>
                  </a:lnTo>
                  <a:lnTo>
                    <a:pt x="165" y="689"/>
                  </a:lnTo>
                  <a:lnTo>
                    <a:pt x="177" y="681"/>
                  </a:lnTo>
                  <a:lnTo>
                    <a:pt x="189" y="673"/>
                  </a:lnTo>
                  <a:lnTo>
                    <a:pt x="199" y="665"/>
                  </a:lnTo>
                  <a:lnTo>
                    <a:pt x="208" y="658"/>
                  </a:lnTo>
                  <a:lnTo>
                    <a:pt x="215" y="651"/>
                  </a:lnTo>
                  <a:lnTo>
                    <a:pt x="220" y="645"/>
                  </a:lnTo>
                  <a:lnTo>
                    <a:pt x="221" y="640"/>
                  </a:lnTo>
                  <a:lnTo>
                    <a:pt x="221" y="638"/>
                  </a:lnTo>
                  <a:close/>
                  <a:moveTo>
                    <a:pt x="130" y="759"/>
                  </a:moveTo>
                  <a:lnTo>
                    <a:pt x="142" y="751"/>
                  </a:lnTo>
                  <a:lnTo>
                    <a:pt x="154" y="744"/>
                  </a:lnTo>
                  <a:lnTo>
                    <a:pt x="164" y="737"/>
                  </a:lnTo>
                  <a:lnTo>
                    <a:pt x="172" y="730"/>
                  </a:lnTo>
                  <a:lnTo>
                    <a:pt x="178" y="722"/>
                  </a:lnTo>
                  <a:lnTo>
                    <a:pt x="183" y="718"/>
                  </a:lnTo>
                  <a:lnTo>
                    <a:pt x="185" y="713"/>
                  </a:lnTo>
                  <a:lnTo>
                    <a:pt x="184" y="709"/>
                  </a:lnTo>
                  <a:lnTo>
                    <a:pt x="182" y="707"/>
                  </a:lnTo>
                  <a:lnTo>
                    <a:pt x="176" y="707"/>
                  </a:lnTo>
                  <a:lnTo>
                    <a:pt x="169" y="708"/>
                  </a:lnTo>
                  <a:lnTo>
                    <a:pt x="160" y="711"/>
                  </a:lnTo>
                  <a:lnTo>
                    <a:pt x="150" y="714"/>
                  </a:lnTo>
                  <a:lnTo>
                    <a:pt x="139" y="719"/>
                  </a:lnTo>
                  <a:lnTo>
                    <a:pt x="127" y="725"/>
                  </a:lnTo>
                  <a:lnTo>
                    <a:pt x="114" y="732"/>
                  </a:lnTo>
                  <a:lnTo>
                    <a:pt x="102" y="740"/>
                  </a:lnTo>
                  <a:lnTo>
                    <a:pt x="90" y="747"/>
                  </a:lnTo>
                  <a:lnTo>
                    <a:pt x="81" y="756"/>
                  </a:lnTo>
                  <a:lnTo>
                    <a:pt x="72" y="763"/>
                  </a:lnTo>
                  <a:lnTo>
                    <a:pt x="66" y="769"/>
                  </a:lnTo>
                  <a:lnTo>
                    <a:pt x="62" y="775"/>
                  </a:lnTo>
                  <a:lnTo>
                    <a:pt x="60" y="779"/>
                  </a:lnTo>
                  <a:lnTo>
                    <a:pt x="60" y="783"/>
                  </a:lnTo>
                  <a:lnTo>
                    <a:pt x="63" y="784"/>
                  </a:lnTo>
                  <a:lnTo>
                    <a:pt x="69" y="785"/>
                  </a:lnTo>
                  <a:lnTo>
                    <a:pt x="76" y="784"/>
                  </a:lnTo>
                  <a:lnTo>
                    <a:pt x="84" y="782"/>
                  </a:lnTo>
                  <a:lnTo>
                    <a:pt x="95" y="777"/>
                  </a:lnTo>
                  <a:lnTo>
                    <a:pt x="106" y="772"/>
                  </a:lnTo>
                  <a:lnTo>
                    <a:pt x="117" y="766"/>
                  </a:lnTo>
                  <a:lnTo>
                    <a:pt x="130" y="759"/>
                  </a:lnTo>
                  <a:close/>
                  <a:moveTo>
                    <a:pt x="356" y="610"/>
                  </a:moveTo>
                  <a:lnTo>
                    <a:pt x="353" y="608"/>
                  </a:lnTo>
                  <a:lnTo>
                    <a:pt x="348" y="607"/>
                  </a:lnTo>
                  <a:lnTo>
                    <a:pt x="340" y="608"/>
                  </a:lnTo>
                  <a:lnTo>
                    <a:pt x="330" y="611"/>
                  </a:lnTo>
                  <a:lnTo>
                    <a:pt x="319" y="615"/>
                  </a:lnTo>
                  <a:lnTo>
                    <a:pt x="308" y="620"/>
                  </a:lnTo>
                  <a:lnTo>
                    <a:pt x="294" y="626"/>
                  </a:lnTo>
                  <a:lnTo>
                    <a:pt x="281" y="633"/>
                  </a:lnTo>
                  <a:lnTo>
                    <a:pt x="268" y="642"/>
                  </a:lnTo>
                  <a:lnTo>
                    <a:pt x="256" y="650"/>
                  </a:lnTo>
                  <a:lnTo>
                    <a:pt x="246" y="657"/>
                  </a:lnTo>
                  <a:lnTo>
                    <a:pt x="237" y="664"/>
                  </a:lnTo>
                  <a:lnTo>
                    <a:pt x="230" y="671"/>
                  </a:lnTo>
                  <a:lnTo>
                    <a:pt x="226" y="677"/>
                  </a:lnTo>
                  <a:lnTo>
                    <a:pt x="224" y="682"/>
                  </a:lnTo>
                  <a:lnTo>
                    <a:pt x="224" y="686"/>
                  </a:lnTo>
                  <a:lnTo>
                    <a:pt x="228" y="688"/>
                  </a:lnTo>
                  <a:lnTo>
                    <a:pt x="233" y="688"/>
                  </a:lnTo>
                  <a:lnTo>
                    <a:pt x="241" y="687"/>
                  </a:lnTo>
                  <a:lnTo>
                    <a:pt x="249" y="684"/>
                  </a:lnTo>
                  <a:lnTo>
                    <a:pt x="260" y="681"/>
                  </a:lnTo>
                  <a:lnTo>
                    <a:pt x="273" y="675"/>
                  </a:lnTo>
                  <a:lnTo>
                    <a:pt x="285" y="669"/>
                  </a:lnTo>
                  <a:lnTo>
                    <a:pt x="299" y="662"/>
                  </a:lnTo>
                  <a:lnTo>
                    <a:pt x="312" y="654"/>
                  </a:lnTo>
                  <a:lnTo>
                    <a:pt x="324" y="646"/>
                  </a:lnTo>
                  <a:lnTo>
                    <a:pt x="334" y="638"/>
                  </a:lnTo>
                  <a:lnTo>
                    <a:pt x="343" y="631"/>
                  </a:lnTo>
                  <a:lnTo>
                    <a:pt x="349" y="624"/>
                  </a:lnTo>
                  <a:lnTo>
                    <a:pt x="354" y="618"/>
                  </a:lnTo>
                  <a:lnTo>
                    <a:pt x="356" y="613"/>
                  </a:lnTo>
                  <a:lnTo>
                    <a:pt x="356" y="610"/>
                  </a:lnTo>
                  <a:close/>
                  <a:moveTo>
                    <a:pt x="155" y="779"/>
                  </a:moveTo>
                  <a:lnTo>
                    <a:pt x="152" y="777"/>
                  </a:lnTo>
                  <a:lnTo>
                    <a:pt x="147" y="777"/>
                  </a:lnTo>
                  <a:lnTo>
                    <a:pt x="140" y="778"/>
                  </a:lnTo>
                  <a:lnTo>
                    <a:pt x="132" y="781"/>
                  </a:lnTo>
                  <a:lnTo>
                    <a:pt x="122" y="784"/>
                  </a:lnTo>
                  <a:lnTo>
                    <a:pt x="111" y="789"/>
                  </a:lnTo>
                  <a:lnTo>
                    <a:pt x="100" y="795"/>
                  </a:lnTo>
                  <a:lnTo>
                    <a:pt x="88" y="801"/>
                  </a:lnTo>
                  <a:lnTo>
                    <a:pt x="76" y="809"/>
                  </a:lnTo>
                  <a:lnTo>
                    <a:pt x="65" y="816"/>
                  </a:lnTo>
                  <a:lnTo>
                    <a:pt x="56" y="823"/>
                  </a:lnTo>
                  <a:lnTo>
                    <a:pt x="49" y="831"/>
                  </a:lnTo>
                  <a:lnTo>
                    <a:pt x="43" y="836"/>
                  </a:lnTo>
                  <a:lnTo>
                    <a:pt x="38" y="842"/>
                  </a:lnTo>
                  <a:lnTo>
                    <a:pt x="37" y="847"/>
                  </a:lnTo>
                  <a:lnTo>
                    <a:pt x="37" y="851"/>
                  </a:lnTo>
                  <a:lnTo>
                    <a:pt x="39" y="853"/>
                  </a:lnTo>
                  <a:lnTo>
                    <a:pt x="45" y="853"/>
                  </a:lnTo>
                  <a:lnTo>
                    <a:pt x="52" y="852"/>
                  </a:lnTo>
                  <a:lnTo>
                    <a:pt x="60" y="850"/>
                  </a:lnTo>
                  <a:lnTo>
                    <a:pt x="70" y="846"/>
                  </a:lnTo>
                  <a:lnTo>
                    <a:pt x="81" y="841"/>
                  </a:lnTo>
                  <a:lnTo>
                    <a:pt x="92" y="835"/>
                  </a:lnTo>
                  <a:lnTo>
                    <a:pt x="104" y="828"/>
                  </a:lnTo>
                  <a:lnTo>
                    <a:pt x="116" y="821"/>
                  </a:lnTo>
                  <a:lnTo>
                    <a:pt x="127" y="814"/>
                  </a:lnTo>
                  <a:lnTo>
                    <a:pt x="136" y="806"/>
                  </a:lnTo>
                  <a:lnTo>
                    <a:pt x="144" y="800"/>
                  </a:lnTo>
                  <a:lnTo>
                    <a:pt x="150" y="793"/>
                  </a:lnTo>
                  <a:lnTo>
                    <a:pt x="154" y="787"/>
                  </a:lnTo>
                  <a:lnTo>
                    <a:pt x="155" y="783"/>
                  </a:lnTo>
                  <a:lnTo>
                    <a:pt x="155" y="779"/>
                  </a:lnTo>
                  <a:close/>
                  <a:moveTo>
                    <a:pt x="265" y="734"/>
                  </a:moveTo>
                  <a:lnTo>
                    <a:pt x="278" y="726"/>
                  </a:lnTo>
                  <a:lnTo>
                    <a:pt x="289" y="719"/>
                  </a:lnTo>
                  <a:lnTo>
                    <a:pt x="299" y="711"/>
                  </a:lnTo>
                  <a:lnTo>
                    <a:pt x="308" y="703"/>
                  </a:lnTo>
                  <a:lnTo>
                    <a:pt x="313" y="697"/>
                  </a:lnTo>
                  <a:lnTo>
                    <a:pt x="318" y="692"/>
                  </a:lnTo>
                  <a:lnTo>
                    <a:pt x="319" y="687"/>
                  </a:lnTo>
                  <a:lnTo>
                    <a:pt x="319" y="683"/>
                  </a:lnTo>
                  <a:lnTo>
                    <a:pt x="317" y="681"/>
                  </a:lnTo>
                  <a:lnTo>
                    <a:pt x="311" y="681"/>
                  </a:lnTo>
                  <a:lnTo>
                    <a:pt x="304" y="681"/>
                  </a:lnTo>
                  <a:lnTo>
                    <a:pt x="294" y="683"/>
                  </a:lnTo>
                  <a:lnTo>
                    <a:pt x="285" y="688"/>
                  </a:lnTo>
                  <a:lnTo>
                    <a:pt x="273" y="693"/>
                  </a:lnTo>
                  <a:lnTo>
                    <a:pt x="260" y="699"/>
                  </a:lnTo>
                  <a:lnTo>
                    <a:pt x="248" y="706"/>
                  </a:lnTo>
                  <a:lnTo>
                    <a:pt x="235" y="713"/>
                  </a:lnTo>
                  <a:lnTo>
                    <a:pt x="224" y="721"/>
                  </a:lnTo>
                  <a:lnTo>
                    <a:pt x="214" y="728"/>
                  </a:lnTo>
                  <a:lnTo>
                    <a:pt x="205" y="735"/>
                  </a:lnTo>
                  <a:lnTo>
                    <a:pt x="199" y="743"/>
                  </a:lnTo>
                  <a:lnTo>
                    <a:pt x="195" y="749"/>
                  </a:lnTo>
                  <a:lnTo>
                    <a:pt x="193" y="753"/>
                  </a:lnTo>
                  <a:lnTo>
                    <a:pt x="193" y="757"/>
                  </a:lnTo>
                  <a:lnTo>
                    <a:pt x="197" y="758"/>
                  </a:lnTo>
                  <a:lnTo>
                    <a:pt x="202" y="759"/>
                  </a:lnTo>
                  <a:lnTo>
                    <a:pt x="209" y="758"/>
                  </a:lnTo>
                  <a:lnTo>
                    <a:pt x="218" y="756"/>
                  </a:lnTo>
                  <a:lnTo>
                    <a:pt x="228" y="752"/>
                  </a:lnTo>
                  <a:lnTo>
                    <a:pt x="240" y="747"/>
                  </a:lnTo>
                  <a:lnTo>
                    <a:pt x="252" y="741"/>
                  </a:lnTo>
                  <a:lnTo>
                    <a:pt x="265" y="734"/>
                  </a:lnTo>
                  <a:close/>
                  <a:moveTo>
                    <a:pt x="134" y="848"/>
                  </a:moveTo>
                  <a:lnTo>
                    <a:pt x="130" y="846"/>
                  </a:lnTo>
                  <a:lnTo>
                    <a:pt x="126" y="846"/>
                  </a:lnTo>
                  <a:lnTo>
                    <a:pt x="120" y="846"/>
                  </a:lnTo>
                  <a:lnTo>
                    <a:pt x="111" y="848"/>
                  </a:lnTo>
                  <a:lnTo>
                    <a:pt x="102" y="852"/>
                  </a:lnTo>
                  <a:lnTo>
                    <a:pt x="91" y="857"/>
                  </a:lnTo>
                  <a:lnTo>
                    <a:pt x="81" y="863"/>
                  </a:lnTo>
                  <a:lnTo>
                    <a:pt x="69" y="869"/>
                  </a:lnTo>
                  <a:lnTo>
                    <a:pt x="58" y="877"/>
                  </a:lnTo>
                  <a:lnTo>
                    <a:pt x="47" y="884"/>
                  </a:lnTo>
                  <a:lnTo>
                    <a:pt x="39" y="891"/>
                  </a:lnTo>
                  <a:lnTo>
                    <a:pt x="31" y="897"/>
                  </a:lnTo>
                  <a:lnTo>
                    <a:pt x="26" y="904"/>
                  </a:lnTo>
                  <a:lnTo>
                    <a:pt x="21" y="909"/>
                  </a:lnTo>
                  <a:lnTo>
                    <a:pt x="20" y="914"/>
                  </a:lnTo>
                  <a:lnTo>
                    <a:pt x="20" y="917"/>
                  </a:lnTo>
                  <a:lnTo>
                    <a:pt x="24" y="920"/>
                  </a:lnTo>
                  <a:lnTo>
                    <a:pt x="28" y="920"/>
                  </a:lnTo>
                  <a:lnTo>
                    <a:pt x="34" y="918"/>
                  </a:lnTo>
                  <a:lnTo>
                    <a:pt x="43" y="916"/>
                  </a:lnTo>
                  <a:lnTo>
                    <a:pt x="52" y="914"/>
                  </a:lnTo>
                  <a:lnTo>
                    <a:pt x="63" y="909"/>
                  </a:lnTo>
                  <a:lnTo>
                    <a:pt x="73" y="903"/>
                  </a:lnTo>
                  <a:lnTo>
                    <a:pt x="85" y="896"/>
                  </a:lnTo>
                  <a:lnTo>
                    <a:pt x="97" y="889"/>
                  </a:lnTo>
                  <a:lnTo>
                    <a:pt x="107" y="882"/>
                  </a:lnTo>
                  <a:lnTo>
                    <a:pt x="116" y="875"/>
                  </a:lnTo>
                  <a:lnTo>
                    <a:pt x="123" y="867"/>
                  </a:lnTo>
                  <a:lnTo>
                    <a:pt x="129" y="861"/>
                  </a:lnTo>
                  <a:lnTo>
                    <a:pt x="133" y="857"/>
                  </a:lnTo>
                  <a:lnTo>
                    <a:pt x="134" y="852"/>
                  </a:lnTo>
                  <a:lnTo>
                    <a:pt x="134" y="848"/>
                  </a:lnTo>
                  <a:close/>
                  <a:moveTo>
                    <a:pt x="291" y="755"/>
                  </a:moveTo>
                  <a:lnTo>
                    <a:pt x="287" y="753"/>
                  </a:lnTo>
                  <a:lnTo>
                    <a:pt x="283" y="752"/>
                  </a:lnTo>
                  <a:lnTo>
                    <a:pt x="275" y="753"/>
                  </a:lnTo>
                  <a:lnTo>
                    <a:pt x="267" y="756"/>
                  </a:lnTo>
                  <a:lnTo>
                    <a:pt x="256" y="759"/>
                  </a:lnTo>
                  <a:lnTo>
                    <a:pt x="246" y="764"/>
                  </a:lnTo>
                  <a:lnTo>
                    <a:pt x="234" y="770"/>
                  </a:lnTo>
                  <a:lnTo>
                    <a:pt x="222" y="776"/>
                  </a:lnTo>
                  <a:lnTo>
                    <a:pt x="210" y="784"/>
                  </a:lnTo>
                  <a:lnTo>
                    <a:pt x="199" y="791"/>
                  </a:lnTo>
                  <a:lnTo>
                    <a:pt x="190" y="798"/>
                  </a:lnTo>
                  <a:lnTo>
                    <a:pt x="182" y="806"/>
                  </a:lnTo>
                  <a:lnTo>
                    <a:pt x="176" y="812"/>
                  </a:lnTo>
                  <a:lnTo>
                    <a:pt x="172" y="817"/>
                  </a:lnTo>
                  <a:lnTo>
                    <a:pt x="170" y="822"/>
                  </a:lnTo>
                  <a:lnTo>
                    <a:pt x="171" y="826"/>
                  </a:lnTo>
                  <a:lnTo>
                    <a:pt x="173" y="828"/>
                  </a:lnTo>
                  <a:lnTo>
                    <a:pt x="178" y="829"/>
                  </a:lnTo>
                  <a:lnTo>
                    <a:pt x="185" y="828"/>
                  </a:lnTo>
                  <a:lnTo>
                    <a:pt x="195" y="826"/>
                  </a:lnTo>
                  <a:lnTo>
                    <a:pt x="204" y="822"/>
                  </a:lnTo>
                  <a:lnTo>
                    <a:pt x="215" y="817"/>
                  </a:lnTo>
                  <a:lnTo>
                    <a:pt x="227" y="812"/>
                  </a:lnTo>
                  <a:lnTo>
                    <a:pt x="240" y="804"/>
                  </a:lnTo>
                  <a:lnTo>
                    <a:pt x="252" y="797"/>
                  </a:lnTo>
                  <a:lnTo>
                    <a:pt x="262" y="790"/>
                  </a:lnTo>
                  <a:lnTo>
                    <a:pt x="272" y="782"/>
                  </a:lnTo>
                  <a:lnTo>
                    <a:pt x="279" y="776"/>
                  </a:lnTo>
                  <a:lnTo>
                    <a:pt x="285" y="769"/>
                  </a:lnTo>
                  <a:lnTo>
                    <a:pt x="290" y="763"/>
                  </a:lnTo>
                  <a:lnTo>
                    <a:pt x="291" y="758"/>
                  </a:lnTo>
                  <a:lnTo>
                    <a:pt x="291" y="755"/>
                  </a:lnTo>
                  <a:close/>
                  <a:moveTo>
                    <a:pt x="120" y="916"/>
                  </a:moveTo>
                  <a:lnTo>
                    <a:pt x="117" y="914"/>
                  </a:lnTo>
                  <a:lnTo>
                    <a:pt x="113" y="914"/>
                  </a:lnTo>
                  <a:lnTo>
                    <a:pt x="106" y="914"/>
                  </a:lnTo>
                  <a:lnTo>
                    <a:pt x="98" y="916"/>
                  </a:lnTo>
                  <a:lnTo>
                    <a:pt x="89" y="920"/>
                  </a:lnTo>
                  <a:lnTo>
                    <a:pt x="79" y="924"/>
                  </a:lnTo>
                  <a:lnTo>
                    <a:pt x="69" y="929"/>
                  </a:lnTo>
                  <a:lnTo>
                    <a:pt x="57" y="936"/>
                  </a:lnTo>
                  <a:lnTo>
                    <a:pt x="46" y="943"/>
                  </a:lnTo>
                  <a:lnTo>
                    <a:pt x="37" y="951"/>
                  </a:lnTo>
                  <a:lnTo>
                    <a:pt x="28" y="956"/>
                  </a:lnTo>
                  <a:lnTo>
                    <a:pt x="21" y="964"/>
                  </a:lnTo>
                  <a:lnTo>
                    <a:pt x="16" y="970"/>
                  </a:lnTo>
                  <a:lnTo>
                    <a:pt x="13" y="975"/>
                  </a:lnTo>
                  <a:lnTo>
                    <a:pt x="11" y="979"/>
                  </a:lnTo>
                  <a:lnTo>
                    <a:pt x="12" y="983"/>
                  </a:lnTo>
                  <a:lnTo>
                    <a:pt x="14" y="985"/>
                  </a:lnTo>
                  <a:lnTo>
                    <a:pt x="19" y="986"/>
                  </a:lnTo>
                  <a:lnTo>
                    <a:pt x="25" y="985"/>
                  </a:lnTo>
                  <a:lnTo>
                    <a:pt x="33" y="983"/>
                  </a:lnTo>
                  <a:lnTo>
                    <a:pt x="43" y="979"/>
                  </a:lnTo>
                  <a:lnTo>
                    <a:pt x="52" y="974"/>
                  </a:lnTo>
                  <a:lnTo>
                    <a:pt x="63" y="970"/>
                  </a:lnTo>
                  <a:lnTo>
                    <a:pt x="73" y="962"/>
                  </a:lnTo>
                  <a:lnTo>
                    <a:pt x="84" y="955"/>
                  </a:lnTo>
                  <a:lnTo>
                    <a:pt x="95" y="949"/>
                  </a:lnTo>
                  <a:lnTo>
                    <a:pt x="103" y="942"/>
                  </a:lnTo>
                  <a:lnTo>
                    <a:pt x="110" y="935"/>
                  </a:lnTo>
                  <a:lnTo>
                    <a:pt x="115" y="929"/>
                  </a:lnTo>
                  <a:lnTo>
                    <a:pt x="119" y="924"/>
                  </a:lnTo>
                  <a:lnTo>
                    <a:pt x="120" y="920"/>
                  </a:lnTo>
                  <a:lnTo>
                    <a:pt x="120" y="916"/>
                  </a:lnTo>
                  <a:close/>
                  <a:moveTo>
                    <a:pt x="269" y="826"/>
                  </a:moveTo>
                  <a:lnTo>
                    <a:pt x="267" y="823"/>
                  </a:lnTo>
                  <a:lnTo>
                    <a:pt x="262" y="823"/>
                  </a:lnTo>
                  <a:lnTo>
                    <a:pt x="255" y="823"/>
                  </a:lnTo>
                  <a:lnTo>
                    <a:pt x="247" y="826"/>
                  </a:lnTo>
                  <a:lnTo>
                    <a:pt x="237" y="829"/>
                  </a:lnTo>
                  <a:lnTo>
                    <a:pt x="227" y="834"/>
                  </a:lnTo>
                  <a:lnTo>
                    <a:pt x="215" y="839"/>
                  </a:lnTo>
                  <a:lnTo>
                    <a:pt x="203" y="846"/>
                  </a:lnTo>
                  <a:lnTo>
                    <a:pt x="192" y="853"/>
                  </a:lnTo>
                  <a:lnTo>
                    <a:pt x="182" y="860"/>
                  </a:lnTo>
                  <a:lnTo>
                    <a:pt x="173" y="867"/>
                  </a:lnTo>
                  <a:lnTo>
                    <a:pt x="165" y="875"/>
                  </a:lnTo>
                  <a:lnTo>
                    <a:pt x="160" y="880"/>
                  </a:lnTo>
                  <a:lnTo>
                    <a:pt x="155" y="886"/>
                  </a:lnTo>
                  <a:lnTo>
                    <a:pt x="154" y="891"/>
                  </a:lnTo>
                  <a:lnTo>
                    <a:pt x="154" y="895"/>
                  </a:lnTo>
                  <a:lnTo>
                    <a:pt x="158" y="897"/>
                  </a:lnTo>
                  <a:lnTo>
                    <a:pt x="163" y="897"/>
                  </a:lnTo>
                  <a:lnTo>
                    <a:pt x="170" y="897"/>
                  </a:lnTo>
                  <a:lnTo>
                    <a:pt x="178" y="895"/>
                  </a:lnTo>
                  <a:lnTo>
                    <a:pt x="188" y="891"/>
                  </a:lnTo>
                  <a:lnTo>
                    <a:pt x="198" y="886"/>
                  </a:lnTo>
                  <a:lnTo>
                    <a:pt x="209" y="880"/>
                  </a:lnTo>
                  <a:lnTo>
                    <a:pt x="221" y="875"/>
                  </a:lnTo>
                  <a:lnTo>
                    <a:pt x="233" y="867"/>
                  </a:lnTo>
                  <a:lnTo>
                    <a:pt x="242" y="860"/>
                  </a:lnTo>
                  <a:lnTo>
                    <a:pt x="252" y="853"/>
                  </a:lnTo>
                  <a:lnTo>
                    <a:pt x="259" y="846"/>
                  </a:lnTo>
                  <a:lnTo>
                    <a:pt x="265" y="840"/>
                  </a:lnTo>
                  <a:lnTo>
                    <a:pt x="268" y="834"/>
                  </a:lnTo>
                  <a:lnTo>
                    <a:pt x="271" y="829"/>
                  </a:lnTo>
                  <a:lnTo>
                    <a:pt x="269" y="826"/>
                  </a:lnTo>
                  <a:close/>
                  <a:moveTo>
                    <a:pt x="113" y="983"/>
                  </a:moveTo>
                  <a:lnTo>
                    <a:pt x="110" y="981"/>
                  </a:lnTo>
                  <a:lnTo>
                    <a:pt x="106" y="980"/>
                  </a:lnTo>
                  <a:lnTo>
                    <a:pt x="100" y="981"/>
                  </a:lnTo>
                  <a:lnTo>
                    <a:pt x="91" y="983"/>
                  </a:lnTo>
                  <a:lnTo>
                    <a:pt x="83" y="986"/>
                  </a:lnTo>
                  <a:lnTo>
                    <a:pt x="73" y="990"/>
                  </a:lnTo>
                  <a:lnTo>
                    <a:pt x="63" y="996"/>
                  </a:lnTo>
                  <a:lnTo>
                    <a:pt x="53" y="1002"/>
                  </a:lnTo>
                  <a:lnTo>
                    <a:pt x="43" y="1009"/>
                  </a:lnTo>
                  <a:lnTo>
                    <a:pt x="33" y="1016"/>
                  </a:lnTo>
                  <a:lnTo>
                    <a:pt x="25" y="1022"/>
                  </a:lnTo>
                  <a:lnTo>
                    <a:pt x="19" y="1029"/>
                  </a:lnTo>
                  <a:lnTo>
                    <a:pt x="13" y="1035"/>
                  </a:lnTo>
                  <a:lnTo>
                    <a:pt x="11" y="1040"/>
                  </a:lnTo>
                  <a:lnTo>
                    <a:pt x="8" y="1044"/>
                  </a:lnTo>
                  <a:lnTo>
                    <a:pt x="9" y="1048"/>
                  </a:lnTo>
                  <a:lnTo>
                    <a:pt x="12" y="1050"/>
                  </a:lnTo>
                  <a:lnTo>
                    <a:pt x="16" y="1050"/>
                  </a:lnTo>
                  <a:lnTo>
                    <a:pt x="22" y="1050"/>
                  </a:lnTo>
                  <a:lnTo>
                    <a:pt x="31" y="1048"/>
                  </a:lnTo>
                  <a:lnTo>
                    <a:pt x="39" y="1044"/>
                  </a:lnTo>
                  <a:lnTo>
                    <a:pt x="49" y="1041"/>
                  </a:lnTo>
                  <a:lnTo>
                    <a:pt x="59" y="1035"/>
                  </a:lnTo>
                  <a:lnTo>
                    <a:pt x="70" y="1029"/>
                  </a:lnTo>
                  <a:lnTo>
                    <a:pt x="79" y="1022"/>
                  </a:lnTo>
                  <a:lnTo>
                    <a:pt x="89" y="1015"/>
                  </a:lnTo>
                  <a:lnTo>
                    <a:pt x="97" y="1009"/>
                  </a:lnTo>
                  <a:lnTo>
                    <a:pt x="103" y="1002"/>
                  </a:lnTo>
                  <a:lnTo>
                    <a:pt x="109" y="996"/>
                  </a:lnTo>
                  <a:lnTo>
                    <a:pt x="111" y="991"/>
                  </a:lnTo>
                  <a:lnTo>
                    <a:pt x="114" y="986"/>
                  </a:lnTo>
                  <a:lnTo>
                    <a:pt x="113" y="983"/>
                  </a:lnTo>
                  <a:close/>
                  <a:moveTo>
                    <a:pt x="210" y="943"/>
                  </a:moveTo>
                  <a:lnTo>
                    <a:pt x="221" y="936"/>
                  </a:lnTo>
                  <a:lnTo>
                    <a:pt x="231" y="929"/>
                  </a:lnTo>
                  <a:lnTo>
                    <a:pt x="240" y="922"/>
                  </a:lnTo>
                  <a:lnTo>
                    <a:pt x="247" y="915"/>
                  </a:lnTo>
                  <a:lnTo>
                    <a:pt x="252" y="909"/>
                  </a:lnTo>
                  <a:lnTo>
                    <a:pt x="255" y="904"/>
                  </a:lnTo>
                  <a:lnTo>
                    <a:pt x="258" y="899"/>
                  </a:lnTo>
                  <a:lnTo>
                    <a:pt x="256" y="896"/>
                  </a:lnTo>
                  <a:lnTo>
                    <a:pt x="254" y="894"/>
                  </a:lnTo>
                  <a:lnTo>
                    <a:pt x="248" y="892"/>
                  </a:lnTo>
                  <a:lnTo>
                    <a:pt x="242" y="894"/>
                  </a:lnTo>
                  <a:lnTo>
                    <a:pt x="234" y="896"/>
                  </a:lnTo>
                  <a:lnTo>
                    <a:pt x="224" y="898"/>
                  </a:lnTo>
                  <a:lnTo>
                    <a:pt x="215" y="903"/>
                  </a:lnTo>
                  <a:lnTo>
                    <a:pt x="204" y="908"/>
                  </a:lnTo>
                  <a:lnTo>
                    <a:pt x="192" y="915"/>
                  </a:lnTo>
                  <a:lnTo>
                    <a:pt x="182" y="922"/>
                  </a:lnTo>
                  <a:lnTo>
                    <a:pt x="172" y="929"/>
                  </a:lnTo>
                  <a:lnTo>
                    <a:pt x="164" y="936"/>
                  </a:lnTo>
                  <a:lnTo>
                    <a:pt x="157" y="942"/>
                  </a:lnTo>
                  <a:lnTo>
                    <a:pt x="151" y="948"/>
                  </a:lnTo>
                  <a:lnTo>
                    <a:pt x="147" y="954"/>
                  </a:lnTo>
                  <a:lnTo>
                    <a:pt x="146" y="959"/>
                  </a:lnTo>
                  <a:lnTo>
                    <a:pt x="146" y="962"/>
                  </a:lnTo>
                  <a:lnTo>
                    <a:pt x="150" y="965"/>
                  </a:lnTo>
                  <a:lnTo>
                    <a:pt x="154" y="965"/>
                  </a:lnTo>
                  <a:lnTo>
                    <a:pt x="160" y="965"/>
                  </a:lnTo>
                  <a:lnTo>
                    <a:pt x="169" y="962"/>
                  </a:lnTo>
                  <a:lnTo>
                    <a:pt x="178" y="959"/>
                  </a:lnTo>
                  <a:lnTo>
                    <a:pt x="189" y="955"/>
                  </a:lnTo>
                  <a:lnTo>
                    <a:pt x="199" y="949"/>
                  </a:lnTo>
                  <a:lnTo>
                    <a:pt x="210" y="943"/>
                  </a:lnTo>
                  <a:close/>
                  <a:moveTo>
                    <a:pt x="72" y="1094"/>
                  </a:moveTo>
                  <a:lnTo>
                    <a:pt x="82" y="1087"/>
                  </a:lnTo>
                  <a:lnTo>
                    <a:pt x="90" y="1081"/>
                  </a:lnTo>
                  <a:lnTo>
                    <a:pt x="98" y="1074"/>
                  </a:lnTo>
                  <a:lnTo>
                    <a:pt x="104" y="1068"/>
                  </a:lnTo>
                  <a:lnTo>
                    <a:pt x="109" y="1062"/>
                  </a:lnTo>
                  <a:lnTo>
                    <a:pt x="113" y="1057"/>
                  </a:lnTo>
                  <a:lnTo>
                    <a:pt x="114" y="1053"/>
                  </a:lnTo>
                  <a:lnTo>
                    <a:pt x="113" y="1049"/>
                  </a:lnTo>
                  <a:lnTo>
                    <a:pt x="110" y="1047"/>
                  </a:lnTo>
                  <a:lnTo>
                    <a:pt x="106" y="1047"/>
                  </a:lnTo>
                  <a:lnTo>
                    <a:pt x="100" y="1047"/>
                  </a:lnTo>
                  <a:lnTo>
                    <a:pt x="92" y="1049"/>
                  </a:lnTo>
                  <a:lnTo>
                    <a:pt x="84" y="1052"/>
                  </a:lnTo>
                  <a:lnTo>
                    <a:pt x="75" y="1056"/>
                  </a:lnTo>
                  <a:lnTo>
                    <a:pt x="65" y="1061"/>
                  </a:lnTo>
                  <a:lnTo>
                    <a:pt x="56" y="1067"/>
                  </a:lnTo>
                  <a:lnTo>
                    <a:pt x="45" y="1074"/>
                  </a:lnTo>
                  <a:lnTo>
                    <a:pt x="37" y="1080"/>
                  </a:lnTo>
                  <a:lnTo>
                    <a:pt x="28" y="1087"/>
                  </a:lnTo>
                  <a:lnTo>
                    <a:pt x="22" y="1093"/>
                  </a:lnTo>
                  <a:lnTo>
                    <a:pt x="18" y="1099"/>
                  </a:lnTo>
                  <a:lnTo>
                    <a:pt x="14" y="1104"/>
                  </a:lnTo>
                  <a:lnTo>
                    <a:pt x="13" y="1109"/>
                  </a:lnTo>
                  <a:lnTo>
                    <a:pt x="14" y="1112"/>
                  </a:lnTo>
                  <a:lnTo>
                    <a:pt x="16" y="1115"/>
                  </a:lnTo>
                  <a:lnTo>
                    <a:pt x="21" y="1115"/>
                  </a:lnTo>
                  <a:lnTo>
                    <a:pt x="27" y="1115"/>
                  </a:lnTo>
                  <a:lnTo>
                    <a:pt x="34" y="1112"/>
                  </a:lnTo>
                  <a:lnTo>
                    <a:pt x="43" y="1109"/>
                  </a:lnTo>
                  <a:lnTo>
                    <a:pt x="52" y="1105"/>
                  </a:lnTo>
                  <a:lnTo>
                    <a:pt x="62" y="1100"/>
                  </a:lnTo>
                  <a:lnTo>
                    <a:pt x="72" y="1094"/>
                  </a:lnTo>
                  <a:close/>
                  <a:moveTo>
                    <a:pt x="207" y="1011"/>
                  </a:moveTo>
                  <a:lnTo>
                    <a:pt x="217" y="1004"/>
                  </a:lnTo>
                  <a:lnTo>
                    <a:pt x="227" y="997"/>
                  </a:lnTo>
                  <a:lnTo>
                    <a:pt x="235" y="991"/>
                  </a:lnTo>
                  <a:lnTo>
                    <a:pt x="241" y="984"/>
                  </a:lnTo>
                  <a:lnTo>
                    <a:pt x="247" y="978"/>
                  </a:lnTo>
                  <a:lnTo>
                    <a:pt x="249" y="973"/>
                  </a:lnTo>
                  <a:lnTo>
                    <a:pt x="252" y="968"/>
                  </a:lnTo>
                  <a:lnTo>
                    <a:pt x="250" y="965"/>
                  </a:lnTo>
                  <a:lnTo>
                    <a:pt x="248" y="962"/>
                  </a:lnTo>
                  <a:lnTo>
                    <a:pt x="243" y="962"/>
                  </a:lnTo>
                  <a:lnTo>
                    <a:pt x="236" y="962"/>
                  </a:lnTo>
                  <a:lnTo>
                    <a:pt x="229" y="965"/>
                  </a:lnTo>
                  <a:lnTo>
                    <a:pt x="220" y="967"/>
                  </a:lnTo>
                  <a:lnTo>
                    <a:pt x="210" y="972"/>
                  </a:lnTo>
                  <a:lnTo>
                    <a:pt x="199" y="977"/>
                  </a:lnTo>
                  <a:lnTo>
                    <a:pt x="189" y="983"/>
                  </a:lnTo>
                  <a:lnTo>
                    <a:pt x="178" y="990"/>
                  </a:lnTo>
                  <a:lnTo>
                    <a:pt x="170" y="997"/>
                  </a:lnTo>
                  <a:lnTo>
                    <a:pt x="161" y="1003"/>
                  </a:lnTo>
                  <a:lnTo>
                    <a:pt x="154" y="1010"/>
                  </a:lnTo>
                  <a:lnTo>
                    <a:pt x="150" y="1016"/>
                  </a:lnTo>
                  <a:lnTo>
                    <a:pt x="146" y="1022"/>
                  </a:lnTo>
                  <a:lnTo>
                    <a:pt x="145" y="1025"/>
                  </a:lnTo>
                  <a:lnTo>
                    <a:pt x="145" y="1029"/>
                  </a:lnTo>
                  <a:lnTo>
                    <a:pt x="148" y="1031"/>
                  </a:lnTo>
                  <a:lnTo>
                    <a:pt x="153" y="1033"/>
                  </a:lnTo>
                  <a:lnTo>
                    <a:pt x="159" y="1031"/>
                  </a:lnTo>
                  <a:lnTo>
                    <a:pt x="167" y="1030"/>
                  </a:lnTo>
                  <a:lnTo>
                    <a:pt x="176" y="1027"/>
                  </a:lnTo>
                  <a:lnTo>
                    <a:pt x="185" y="1023"/>
                  </a:lnTo>
                  <a:lnTo>
                    <a:pt x="196" y="1017"/>
                  </a:lnTo>
                  <a:lnTo>
                    <a:pt x="207" y="1011"/>
                  </a:lnTo>
                  <a:close/>
                  <a:moveTo>
                    <a:pt x="120" y="1115"/>
                  </a:moveTo>
                  <a:lnTo>
                    <a:pt x="117" y="1112"/>
                  </a:lnTo>
                  <a:lnTo>
                    <a:pt x="114" y="1112"/>
                  </a:lnTo>
                  <a:lnTo>
                    <a:pt x="108" y="1112"/>
                  </a:lnTo>
                  <a:lnTo>
                    <a:pt x="101" y="1115"/>
                  </a:lnTo>
                  <a:lnTo>
                    <a:pt x="92" y="1117"/>
                  </a:lnTo>
                  <a:lnTo>
                    <a:pt x="83" y="1120"/>
                  </a:lnTo>
                  <a:lnTo>
                    <a:pt x="75" y="1125"/>
                  </a:lnTo>
                  <a:lnTo>
                    <a:pt x="64" y="1131"/>
                  </a:lnTo>
                  <a:lnTo>
                    <a:pt x="54" y="1138"/>
                  </a:lnTo>
                  <a:lnTo>
                    <a:pt x="46" y="1144"/>
                  </a:lnTo>
                  <a:lnTo>
                    <a:pt x="39" y="1150"/>
                  </a:lnTo>
                  <a:lnTo>
                    <a:pt x="33" y="1157"/>
                  </a:lnTo>
                  <a:lnTo>
                    <a:pt x="28" y="1162"/>
                  </a:lnTo>
                  <a:lnTo>
                    <a:pt x="26" y="1168"/>
                  </a:lnTo>
                  <a:lnTo>
                    <a:pt x="25" y="1172"/>
                  </a:lnTo>
                  <a:lnTo>
                    <a:pt x="25" y="1175"/>
                  </a:lnTo>
                  <a:lnTo>
                    <a:pt x="28" y="1177"/>
                  </a:lnTo>
                  <a:lnTo>
                    <a:pt x="32" y="1179"/>
                  </a:lnTo>
                  <a:lnTo>
                    <a:pt x="38" y="1177"/>
                  </a:lnTo>
                  <a:lnTo>
                    <a:pt x="45" y="1176"/>
                  </a:lnTo>
                  <a:lnTo>
                    <a:pt x="53" y="1173"/>
                  </a:lnTo>
                  <a:lnTo>
                    <a:pt x="62" y="1169"/>
                  </a:lnTo>
                  <a:lnTo>
                    <a:pt x="71" y="1164"/>
                  </a:lnTo>
                  <a:lnTo>
                    <a:pt x="81" y="1158"/>
                  </a:lnTo>
                  <a:lnTo>
                    <a:pt x="90" y="1153"/>
                  </a:lnTo>
                  <a:lnTo>
                    <a:pt x="98" y="1145"/>
                  </a:lnTo>
                  <a:lnTo>
                    <a:pt x="107" y="1139"/>
                  </a:lnTo>
                  <a:lnTo>
                    <a:pt x="113" y="1134"/>
                  </a:lnTo>
                  <a:lnTo>
                    <a:pt x="117" y="1128"/>
                  </a:lnTo>
                  <a:lnTo>
                    <a:pt x="120" y="1123"/>
                  </a:lnTo>
                  <a:lnTo>
                    <a:pt x="121" y="1118"/>
                  </a:lnTo>
                  <a:lnTo>
                    <a:pt x="120" y="1115"/>
                  </a:lnTo>
                  <a:close/>
                  <a:moveTo>
                    <a:pt x="210" y="1079"/>
                  </a:moveTo>
                  <a:lnTo>
                    <a:pt x="220" y="1072"/>
                  </a:lnTo>
                  <a:lnTo>
                    <a:pt x="229" y="1066"/>
                  </a:lnTo>
                  <a:lnTo>
                    <a:pt x="236" y="1059"/>
                  </a:lnTo>
                  <a:lnTo>
                    <a:pt x="243" y="1053"/>
                  </a:lnTo>
                  <a:lnTo>
                    <a:pt x="248" y="1047"/>
                  </a:lnTo>
                  <a:lnTo>
                    <a:pt x="250" y="1041"/>
                  </a:lnTo>
                  <a:lnTo>
                    <a:pt x="253" y="1037"/>
                  </a:lnTo>
                  <a:lnTo>
                    <a:pt x="252" y="1034"/>
                  </a:lnTo>
                  <a:lnTo>
                    <a:pt x="249" y="1031"/>
                  </a:lnTo>
                  <a:lnTo>
                    <a:pt x="245" y="1030"/>
                  </a:lnTo>
                  <a:lnTo>
                    <a:pt x="239" y="1030"/>
                  </a:lnTo>
                  <a:lnTo>
                    <a:pt x="230" y="1033"/>
                  </a:lnTo>
                  <a:lnTo>
                    <a:pt x="222" y="1035"/>
                  </a:lnTo>
                  <a:lnTo>
                    <a:pt x="212" y="1040"/>
                  </a:lnTo>
                  <a:lnTo>
                    <a:pt x="203" y="1044"/>
                  </a:lnTo>
                  <a:lnTo>
                    <a:pt x="192" y="1050"/>
                  </a:lnTo>
                  <a:lnTo>
                    <a:pt x="183" y="1056"/>
                  </a:lnTo>
                  <a:lnTo>
                    <a:pt x="173" y="1063"/>
                  </a:lnTo>
                  <a:lnTo>
                    <a:pt x="166" y="1071"/>
                  </a:lnTo>
                  <a:lnTo>
                    <a:pt x="159" y="1076"/>
                  </a:lnTo>
                  <a:lnTo>
                    <a:pt x="154" y="1082"/>
                  </a:lnTo>
                  <a:lnTo>
                    <a:pt x="152" y="1087"/>
                  </a:lnTo>
                  <a:lnTo>
                    <a:pt x="151" y="1092"/>
                  </a:lnTo>
                  <a:lnTo>
                    <a:pt x="151" y="1095"/>
                  </a:lnTo>
                  <a:lnTo>
                    <a:pt x="153" y="1098"/>
                  </a:lnTo>
                  <a:lnTo>
                    <a:pt x="158" y="1099"/>
                  </a:lnTo>
                  <a:lnTo>
                    <a:pt x="165" y="1098"/>
                  </a:lnTo>
                  <a:lnTo>
                    <a:pt x="172" y="1097"/>
                  </a:lnTo>
                  <a:lnTo>
                    <a:pt x="180" y="1093"/>
                  </a:lnTo>
                  <a:lnTo>
                    <a:pt x="190" y="1090"/>
                  </a:lnTo>
                  <a:lnTo>
                    <a:pt x="199" y="1085"/>
                  </a:lnTo>
                  <a:lnTo>
                    <a:pt x="210" y="1079"/>
                  </a:lnTo>
                  <a:close/>
                  <a:moveTo>
                    <a:pt x="97" y="1223"/>
                  </a:moveTo>
                  <a:lnTo>
                    <a:pt x="106" y="1217"/>
                  </a:lnTo>
                  <a:lnTo>
                    <a:pt x="114" y="1211"/>
                  </a:lnTo>
                  <a:lnTo>
                    <a:pt x="121" y="1204"/>
                  </a:lnTo>
                  <a:lnTo>
                    <a:pt x="127" y="1198"/>
                  </a:lnTo>
                  <a:lnTo>
                    <a:pt x="130" y="1193"/>
                  </a:lnTo>
                  <a:lnTo>
                    <a:pt x="134" y="1188"/>
                  </a:lnTo>
                  <a:lnTo>
                    <a:pt x="135" y="1183"/>
                  </a:lnTo>
                  <a:lnTo>
                    <a:pt x="134" y="1180"/>
                  </a:lnTo>
                  <a:lnTo>
                    <a:pt x="132" y="1177"/>
                  </a:lnTo>
                  <a:lnTo>
                    <a:pt x="127" y="1177"/>
                  </a:lnTo>
                  <a:lnTo>
                    <a:pt x="122" y="1177"/>
                  </a:lnTo>
                  <a:lnTo>
                    <a:pt x="115" y="1179"/>
                  </a:lnTo>
                  <a:lnTo>
                    <a:pt x="107" y="1182"/>
                  </a:lnTo>
                  <a:lnTo>
                    <a:pt x="98" y="1186"/>
                  </a:lnTo>
                  <a:lnTo>
                    <a:pt x="89" y="1191"/>
                  </a:lnTo>
                  <a:lnTo>
                    <a:pt x="81" y="1195"/>
                  </a:lnTo>
                  <a:lnTo>
                    <a:pt x="71" y="1201"/>
                  </a:lnTo>
                  <a:lnTo>
                    <a:pt x="63" y="1208"/>
                  </a:lnTo>
                  <a:lnTo>
                    <a:pt x="56" y="1214"/>
                  </a:lnTo>
                  <a:lnTo>
                    <a:pt x="51" y="1220"/>
                  </a:lnTo>
                  <a:lnTo>
                    <a:pt x="46" y="1226"/>
                  </a:lnTo>
                  <a:lnTo>
                    <a:pt x="44" y="1231"/>
                  </a:lnTo>
                  <a:lnTo>
                    <a:pt x="43" y="1235"/>
                  </a:lnTo>
                  <a:lnTo>
                    <a:pt x="43" y="1238"/>
                  </a:lnTo>
                  <a:lnTo>
                    <a:pt x="46" y="1240"/>
                  </a:lnTo>
                  <a:lnTo>
                    <a:pt x="50" y="1242"/>
                  </a:lnTo>
                  <a:lnTo>
                    <a:pt x="56" y="1240"/>
                  </a:lnTo>
                  <a:lnTo>
                    <a:pt x="63" y="1239"/>
                  </a:lnTo>
                  <a:lnTo>
                    <a:pt x="70" y="1237"/>
                  </a:lnTo>
                  <a:lnTo>
                    <a:pt x="78" y="1233"/>
                  </a:lnTo>
                  <a:lnTo>
                    <a:pt x="88" y="1229"/>
                  </a:lnTo>
                  <a:lnTo>
                    <a:pt x="97" y="1223"/>
                  </a:lnTo>
                  <a:close/>
                  <a:moveTo>
                    <a:pt x="221" y="1145"/>
                  </a:moveTo>
                  <a:lnTo>
                    <a:pt x="230" y="1139"/>
                  </a:lnTo>
                  <a:lnTo>
                    <a:pt x="239" y="1132"/>
                  </a:lnTo>
                  <a:lnTo>
                    <a:pt x="246" y="1126"/>
                  </a:lnTo>
                  <a:lnTo>
                    <a:pt x="252" y="1120"/>
                  </a:lnTo>
                  <a:lnTo>
                    <a:pt x="256" y="1115"/>
                  </a:lnTo>
                  <a:lnTo>
                    <a:pt x="260" y="1109"/>
                  </a:lnTo>
                  <a:lnTo>
                    <a:pt x="261" y="1105"/>
                  </a:lnTo>
                  <a:lnTo>
                    <a:pt x="260" y="1101"/>
                  </a:lnTo>
                  <a:lnTo>
                    <a:pt x="258" y="1099"/>
                  </a:lnTo>
                  <a:lnTo>
                    <a:pt x="253" y="1098"/>
                  </a:lnTo>
                  <a:lnTo>
                    <a:pt x="247" y="1098"/>
                  </a:lnTo>
                  <a:lnTo>
                    <a:pt x="240" y="1100"/>
                  </a:lnTo>
                  <a:lnTo>
                    <a:pt x="231" y="1103"/>
                  </a:lnTo>
                  <a:lnTo>
                    <a:pt x="222" y="1106"/>
                  </a:lnTo>
                  <a:lnTo>
                    <a:pt x="212" y="1111"/>
                  </a:lnTo>
                  <a:lnTo>
                    <a:pt x="203" y="1117"/>
                  </a:lnTo>
                  <a:lnTo>
                    <a:pt x="193" y="1124"/>
                  </a:lnTo>
                  <a:lnTo>
                    <a:pt x="185" y="1130"/>
                  </a:lnTo>
                  <a:lnTo>
                    <a:pt x="177" y="1136"/>
                  </a:lnTo>
                  <a:lnTo>
                    <a:pt x="171" y="1143"/>
                  </a:lnTo>
                  <a:lnTo>
                    <a:pt x="166" y="1149"/>
                  </a:lnTo>
                  <a:lnTo>
                    <a:pt x="164" y="1154"/>
                  </a:lnTo>
                  <a:lnTo>
                    <a:pt x="163" y="1158"/>
                  </a:lnTo>
                  <a:lnTo>
                    <a:pt x="164" y="1162"/>
                  </a:lnTo>
                  <a:lnTo>
                    <a:pt x="166" y="1163"/>
                  </a:lnTo>
                  <a:lnTo>
                    <a:pt x="171" y="1164"/>
                  </a:lnTo>
                  <a:lnTo>
                    <a:pt x="177" y="1164"/>
                  </a:lnTo>
                  <a:lnTo>
                    <a:pt x="184" y="1162"/>
                  </a:lnTo>
                  <a:lnTo>
                    <a:pt x="192" y="1160"/>
                  </a:lnTo>
                  <a:lnTo>
                    <a:pt x="201" y="1156"/>
                  </a:lnTo>
                  <a:lnTo>
                    <a:pt x="210" y="1151"/>
                  </a:lnTo>
                  <a:lnTo>
                    <a:pt x="221" y="1145"/>
                  </a:lnTo>
                  <a:close/>
                  <a:moveTo>
                    <a:pt x="120" y="1287"/>
                  </a:moveTo>
                  <a:lnTo>
                    <a:pt x="128" y="1281"/>
                  </a:lnTo>
                  <a:lnTo>
                    <a:pt x="135" y="1275"/>
                  </a:lnTo>
                  <a:lnTo>
                    <a:pt x="142" y="1269"/>
                  </a:lnTo>
                  <a:lnTo>
                    <a:pt x="148" y="1263"/>
                  </a:lnTo>
                  <a:lnTo>
                    <a:pt x="152" y="1257"/>
                  </a:lnTo>
                  <a:lnTo>
                    <a:pt x="154" y="1252"/>
                  </a:lnTo>
                  <a:lnTo>
                    <a:pt x="155" y="1249"/>
                  </a:lnTo>
                  <a:lnTo>
                    <a:pt x="154" y="1245"/>
                  </a:lnTo>
                  <a:lnTo>
                    <a:pt x="152" y="1243"/>
                  </a:lnTo>
                  <a:lnTo>
                    <a:pt x="148" y="1242"/>
                  </a:lnTo>
                  <a:lnTo>
                    <a:pt x="142" y="1243"/>
                  </a:lnTo>
                  <a:lnTo>
                    <a:pt x="136" y="1244"/>
                  </a:lnTo>
                  <a:lnTo>
                    <a:pt x="128" y="1246"/>
                  </a:lnTo>
                  <a:lnTo>
                    <a:pt x="120" y="1250"/>
                  </a:lnTo>
                  <a:lnTo>
                    <a:pt x="111" y="1255"/>
                  </a:lnTo>
                  <a:lnTo>
                    <a:pt x="103" y="1259"/>
                  </a:lnTo>
                  <a:lnTo>
                    <a:pt x="94" y="1265"/>
                  </a:lnTo>
                  <a:lnTo>
                    <a:pt x="87" y="1271"/>
                  </a:lnTo>
                  <a:lnTo>
                    <a:pt x="79" y="1277"/>
                  </a:lnTo>
                  <a:lnTo>
                    <a:pt x="75" y="1283"/>
                  </a:lnTo>
                  <a:lnTo>
                    <a:pt x="70" y="1289"/>
                  </a:lnTo>
                  <a:lnTo>
                    <a:pt x="68" y="1294"/>
                  </a:lnTo>
                  <a:lnTo>
                    <a:pt x="66" y="1297"/>
                  </a:lnTo>
                  <a:lnTo>
                    <a:pt x="68" y="1301"/>
                  </a:lnTo>
                  <a:lnTo>
                    <a:pt x="70" y="1303"/>
                  </a:lnTo>
                  <a:lnTo>
                    <a:pt x="75" y="1305"/>
                  </a:lnTo>
                  <a:lnTo>
                    <a:pt x="79" y="1305"/>
                  </a:lnTo>
                  <a:lnTo>
                    <a:pt x="87" y="1302"/>
                  </a:lnTo>
                  <a:lnTo>
                    <a:pt x="94" y="1300"/>
                  </a:lnTo>
                  <a:lnTo>
                    <a:pt x="102" y="1296"/>
                  </a:lnTo>
                  <a:lnTo>
                    <a:pt x="110" y="1292"/>
                  </a:lnTo>
                  <a:lnTo>
                    <a:pt x="120" y="1287"/>
                  </a:lnTo>
                  <a:close/>
                  <a:moveTo>
                    <a:pt x="237" y="1212"/>
                  </a:moveTo>
                  <a:lnTo>
                    <a:pt x="247" y="1206"/>
                  </a:lnTo>
                  <a:lnTo>
                    <a:pt x="255" y="1200"/>
                  </a:lnTo>
                  <a:lnTo>
                    <a:pt x="262" y="1194"/>
                  </a:lnTo>
                  <a:lnTo>
                    <a:pt x="268" y="1187"/>
                  </a:lnTo>
                  <a:lnTo>
                    <a:pt x="272" y="1182"/>
                  </a:lnTo>
                  <a:lnTo>
                    <a:pt x="275" y="1176"/>
                  </a:lnTo>
                  <a:lnTo>
                    <a:pt x="275" y="1173"/>
                  </a:lnTo>
                  <a:lnTo>
                    <a:pt x="275" y="1169"/>
                  </a:lnTo>
                  <a:lnTo>
                    <a:pt x="272" y="1167"/>
                  </a:lnTo>
                  <a:lnTo>
                    <a:pt x="268" y="1166"/>
                  </a:lnTo>
                  <a:lnTo>
                    <a:pt x="262" y="1166"/>
                  </a:lnTo>
                  <a:lnTo>
                    <a:pt x="255" y="1168"/>
                  </a:lnTo>
                  <a:lnTo>
                    <a:pt x="247" y="1170"/>
                  </a:lnTo>
                  <a:lnTo>
                    <a:pt x="239" y="1174"/>
                  </a:lnTo>
                  <a:lnTo>
                    <a:pt x="229" y="1179"/>
                  </a:lnTo>
                  <a:lnTo>
                    <a:pt x="220" y="1183"/>
                  </a:lnTo>
                  <a:lnTo>
                    <a:pt x="211" y="1191"/>
                  </a:lnTo>
                  <a:lnTo>
                    <a:pt x="203" y="1196"/>
                  </a:lnTo>
                  <a:lnTo>
                    <a:pt x="196" y="1202"/>
                  </a:lnTo>
                  <a:lnTo>
                    <a:pt x="190" y="1208"/>
                  </a:lnTo>
                  <a:lnTo>
                    <a:pt x="185" y="1214"/>
                  </a:lnTo>
                  <a:lnTo>
                    <a:pt x="183" y="1219"/>
                  </a:lnTo>
                  <a:lnTo>
                    <a:pt x="182" y="1224"/>
                  </a:lnTo>
                  <a:lnTo>
                    <a:pt x="183" y="1227"/>
                  </a:lnTo>
                  <a:lnTo>
                    <a:pt x="185" y="1230"/>
                  </a:lnTo>
                  <a:lnTo>
                    <a:pt x="190" y="1231"/>
                  </a:lnTo>
                  <a:lnTo>
                    <a:pt x="196" y="1230"/>
                  </a:lnTo>
                  <a:lnTo>
                    <a:pt x="203" y="1229"/>
                  </a:lnTo>
                  <a:lnTo>
                    <a:pt x="210" y="1226"/>
                  </a:lnTo>
                  <a:lnTo>
                    <a:pt x="220" y="1223"/>
                  </a:lnTo>
                  <a:lnTo>
                    <a:pt x="228" y="1218"/>
                  </a:lnTo>
                  <a:lnTo>
                    <a:pt x="237" y="1212"/>
                  </a:lnTo>
                  <a:close/>
                  <a:moveTo>
                    <a:pt x="148" y="1351"/>
                  </a:moveTo>
                  <a:lnTo>
                    <a:pt x="157" y="1345"/>
                  </a:lnTo>
                  <a:lnTo>
                    <a:pt x="164" y="1339"/>
                  </a:lnTo>
                  <a:lnTo>
                    <a:pt x="171" y="1333"/>
                  </a:lnTo>
                  <a:lnTo>
                    <a:pt x="176" y="1327"/>
                  </a:lnTo>
                  <a:lnTo>
                    <a:pt x="179" y="1322"/>
                  </a:lnTo>
                  <a:lnTo>
                    <a:pt x="182" y="1318"/>
                  </a:lnTo>
                  <a:lnTo>
                    <a:pt x="183" y="1313"/>
                  </a:lnTo>
                  <a:lnTo>
                    <a:pt x="182" y="1311"/>
                  </a:lnTo>
                  <a:lnTo>
                    <a:pt x="179" y="1308"/>
                  </a:lnTo>
                  <a:lnTo>
                    <a:pt x="176" y="1307"/>
                  </a:lnTo>
                  <a:lnTo>
                    <a:pt x="170" y="1307"/>
                  </a:lnTo>
                  <a:lnTo>
                    <a:pt x="164" y="1308"/>
                  </a:lnTo>
                  <a:lnTo>
                    <a:pt x="157" y="1311"/>
                  </a:lnTo>
                  <a:lnTo>
                    <a:pt x="148" y="1314"/>
                  </a:lnTo>
                  <a:lnTo>
                    <a:pt x="140" y="1319"/>
                  </a:lnTo>
                  <a:lnTo>
                    <a:pt x="132" y="1324"/>
                  </a:lnTo>
                  <a:lnTo>
                    <a:pt x="123" y="1330"/>
                  </a:lnTo>
                  <a:lnTo>
                    <a:pt x="116" y="1335"/>
                  </a:lnTo>
                  <a:lnTo>
                    <a:pt x="109" y="1341"/>
                  </a:lnTo>
                  <a:lnTo>
                    <a:pt x="104" y="1346"/>
                  </a:lnTo>
                  <a:lnTo>
                    <a:pt x="101" y="1352"/>
                  </a:lnTo>
                  <a:lnTo>
                    <a:pt x="98" y="1357"/>
                  </a:lnTo>
                  <a:lnTo>
                    <a:pt x="97" y="1360"/>
                  </a:lnTo>
                  <a:lnTo>
                    <a:pt x="98" y="1364"/>
                  </a:lnTo>
                  <a:lnTo>
                    <a:pt x="101" y="1366"/>
                  </a:lnTo>
                  <a:lnTo>
                    <a:pt x="104" y="1368"/>
                  </a:lnTo>
                  <a:lnTo>
                    <a:pt x="110" y="1368"/>
                  </a:lnTo>
                  <a:lnTo>
                    <a:pt x="116" y="1366"/>
                  </a:lnTo>
                  <a:lnTo>
                    <a:pt x="123" y="1364"/>
                  </a:lnTo>
                  <a:lnTo>
                    <a:pt x="132" y="1360"/>
                  </a:lnTo>
                  <a:lnTo>
                    <a:pt x="140" y="1356"/>
                  </a:lnTo>
                  <a:lnTo>
                    <a:pt x="148" y="1351"/>
                  </a:lnTo>
                  <a:close/>
                  <a:moveTo>
                    <a:pt x="261" y="1278"/>
                  </a:moveTo>
                  <a:lnTo>
                    <a:pt x="271" y="1273"/>
                  </a:lnTo>
                  <a:lnTo>
                    <a:pt x="278" y="1267"/>
                  </a:lnTo>
                  <a:lnTo>
                    <a:pt x="285" y="1261"/>
                  </a:lnTo>
                  <a:lnTo>
                    <a:pt x="291" y="1255"/>
                  </a:lnTo>
                  <a:lnTo>
                    <a:pt x="294" y="1250"/>
                  </a:lnTo>
                  <a:lnTo>
                    <a:pt x="297" y="1244"/>
                  </a:lnTo>
                  <a:lnTo>
                    <a:pt x="298" y="1240"/>
                  </a:lnTo>
                  <a:lnTo>
                    <a:pt x="297" y="1237"/>
                  </a:lnTo>
                  <a:lnTo>
                    <a:pt x="294" y="1235"/>
                  </a:lnTo>
                  <a:lnTo>
                    <a:pt x="290" y="1233"/>
                  </a:lnTo>
                  <a:lnTo>
                    <a:pt x="285" y="1233"/>
                  </a:lnTo>
                  <a:lnTo>
                    <a:pt x="278" y="1235"/>
                  </a:lnTo>
                  <a:lnTo>
                    <a:pt x="271" y="1237"/>
                  </a:lnTo>
                  <a:lnTo>
                    <a:pt x="262" y="1240"/>
                  </a:lnTo>
                  <a:lnTo>
                    <a:pt x="253" y="1245"/>
                  </a:lnTo>
                  <a:lnTo>
                    <a:pt x="245" y="1250"/>
                  </a:lnTo>
                  <a:lnTo>
                    <a:pt x="235" y="1256"/>
                  </a:lnTo>
                  <a:lnTo>
                    <a:pt x="228" y="1263"/>
                  </a:lnTo>
                  <a:lnTo>
                    <a:pt x="221" y="1269"/>
                  </a:lnTo>
                  <a:lnTo>
                    <a:pt x="215" y="1275"/>
                  </a:lnTo>
                  <a:lnTo>
                    <a:pt x="211" y="1280"/>
                  </a:lnTo>
                  <a:lnTo>
                    <a:pt x="209" y="1286"/>
                  </a:lnTo>
                  <a:lnTo>
                    <a:pt x="208" y="1289"/>
                  </a:lnTo>
                  <a:lnTo>
                    <a:pt x="209" y="1293"/>
                  </a:lnTo>
                  <a:lnTo>
                    <a:pt x="211" y="1295"/>
                  </a:lnTo>
                  <a:lnTo>
                    <a:pt x="216" y="1296"/>
                  </a:lnTo>
                  <a:lnTo>
                    <a:pt x="221" y="1296"/>
                  </a:lnTo>
                  <a:lnTo>
                    <a:pt x="228" y="1295"/>
                  </a:lnTo>
                  <a:lnTo>
                    <a:pt x="235" y="1293"/>
                  </a:lnTo>
                  <a:lnTo>
                    <a:pt x="243" y="1289"/>
                  </a:lnTo>
                  <a:lnTo>
                    <a:pt x="253" y="1284"/>
                  </a:lnTo>
                  <a:lnTo>
                    <a:pt x="261" y="1278"/>
                  </a:lnTo>
                  <a:close/>
                  <a:moveTo>
                    <a:pt x="82" y="1482"/>
                  </a:moveTo>
                  <a:lnTo>
                    <a:pt x="89" y="1476"/>
                  </a:lnTo>
                  <a:lnTo>
                    <a:pt x="95" y="1471"/>
                  </a:lnTo>
                  <a:lnTo>
                    <a:pt x="101" y="1465"/>
                  </a:lnTo>
                  <a:lnTo>
                    <a:pt x="106" y="1460"/>
                  </a:lnTo>
                  <a:lnTo>
                    <a:pt x="109" y="1455"/>
                  </a:lnTo>
                  <a:lnTo>
                    <a:pt x="111" y="1451"/>
                  </a:lnTo>
                  <a:lnTo>
                    <a:pt x="111" y="1447"/>
                  </a:lnTo>
                  <a:lnTo>
                    <a:pt x="111" y="1444"/>
                  </a:lnTo>
                  <a:lnTo>
                    <a:pt x="109" y="1441"/>
                  </a:lnTo>
                  <a:lnTo>
                    <a:pt x="106" y="1440"/>
                  </a:lnTo>
                  <a:lnTo>
                    <a:pt x="100" y="1441"/>
                  </a:lnTo>
                  <a:lnTo>
                    <a:pt x="95" y="1442"/>
                  </a:lnTo>
                  <a:lnTo>
                    <a:pt x="88" y="1444"/>
                  </a:lnTo>
                  <a:lnTo>
                    <a:pt x="81" y="1447"/>
                  </a:lnTo>
                  <a:lnTo>
                    <a:pt x="73" y="1451"/>
                  </a:lnTo>
                  <a:lnTo>
                    <a:pt x="65" y="1455"/>
                  </a:lnTo>
                  <a:lnTo>
                    <a:pt x="58" y="1461"/>
                  </a:lnTo>
                  <a:lnTo>
                    <a:pt x="51" y="1466"/>
                  </a:lnTo>
                  <a:lnTo>
                    <a:pt x="46" y="1472"/>
                  </a:lnTo>
                  <a:lnTo>
                    <a:pt x="41" y="1477"/>
                  </a:lnTo>
                  <a:lnTo>
                    <a:pt x="38" y="1483"/>
                  </a:lnTo>
                  <a:lnTo>
                    <a:pt x="35" y="1486"/>
                  </a:lnTo>
                  <a:lnTo>
                    <a:pt x="34" y="1491"/>
                  </a:lnTo>
                  <a:lnTo>
                    <a:pt x="35" y="1494"/>
                  </a:lnTo>
                  <a:lnTo>
                    <a:pt x="38" y="1496"/>
                  </a:lnTo>
                  <a:lnTo>
                    <a:pt x="41" y="1497"/>
                  </a:lnTo>
                  <a:lnTo>
                    <a:pt x="46" y="1497"/>
                  </a:lnTo>
                  <a:lnTo>
                    <a:pt x="52" y="1496"/>
                  </a:lnTo>
                  <a:lnTo>
                    <a:pt x="59" y="1494"/>
                  </a:lnTo>
                  <a:lnTo>
                    <a:pt x="66" y="1490"/>
                  </a:lnTo>
                  <a:lnTo>
                    <a:pt x="73" y="1486"/>
                  </a:lnTo>
                  <a:lnTo>
                    <a:pt x="82" y="1482"/>
                  </a:lnTo>
                  <a:close/>
                  <a:moveTo>
                    <a:pt x="216" y="1376"/>
                  </a:moveTo>
                  <a:lnTo>
                    <a:pt x="212" y="1374"/>
                  </a:lnTo>
                  <a:lnTo>
                    <a:pt x="209" y="1372"/>
                  </a:lnTo>
                  <a:lnTo>
                    <a:pt x="204" y="1372"/>
                  </a:lnTo>
                  <a:lnTo>
                    <a:pt x="198" y="1374"/>
                  </a:lnTo>
                  <a:lnTo>
                    <a:pt x="191" y="1376"/>
                  </a:lnTo>
                  <a:lnTo>
                    <a:pt x="183" y="1378"/>
                  </a:lnTo>
                  <a:lnTo>
                    <a:pt x="176" y="1383"/>
                  </a:lnTo>
                  <a:lnTo>
                    <a:pt x="167" y="1388"/>
                  </a:lnTo>
                  <a:lnTo>
                    <a:pt x="159" y="1394"/>
                  </a:lnTo>
                  <a:lnTo>
                    <a:pt x="152" y="1400"/>
                  </a:lnTo>
                  <a:lnTo>
                    <a:pt x="146" y="1404"/>
                  </a:lnTo>
                  <a:lnTo>
                    <a:pt x="141" y="1410"/>
                  </a:lnTo>
                  <a:lnTo>
                    <a:pt x="138" y="1415"/>
                  </a:lnTo>
                  <a:lnTo>
                    <a:pt x="135" y="1420"/>
                  </a:lnTo>
                  <a:lnTo>
                    <a:pt x="134" y="1425"/>
                  </a:lnTo>
                  <a:lnTo>
                    <a:pt x="135" y="1427"/>
                  </a:lnTo>
                  <a:lnTo>
                    <a:pt x="138" y="1429"/>
                  </a:lnTo>
                  <a:lnTo>
                    <a:pt x="142" y="1431"/>
                  </a:lnTo>
                  <a:lnTo>
                    <a:pt x="147" y="1431"/>
                  </a:lnTo>
                  <a:lnTo>
                    <a:pt x="153" y="1429"/>
                  </a:lnTo>
                  <a:lnTo>
                    <a:pt x="160" y="1427"/>
                  </a:lnTo>
                  <a:lnTo>
                    <a:pt x="167" y="1423"/>
                  </a:lnTo>
                  <a:lnTo>
                    <a:pt x="176" y="1420"/>
                  </a:lnTo>
                  <a:lnTo>
                    <a:pt x="184" y="1415"/>
                  </a:lnTo>
                  <a:lnTo>
                    <a:pt x="192" y="1409"/>
                  </a:lnTo>
                  <a:lnTo>
                    <a:pt x="198" y="1403"/>
                  </a:lnTo>
                  <a:lnTo>
                    <a:pt x="204" y="1398"/>
                  </a:lnTo>
                  <a:lnTo>
                    <a:pt x="210" y="1393"/>
                  </a:lnTo>
                  <a:lnTo>
                    <a:pt x="214" y="1388"/>
                  </a:lnTo>
                  <a:lnTo>
                    <a:pt x="216" y="1383"/>
                  </a:lnTo>
                  <a:lnTo>
                    <a:pt x="216" y="1378"/>
                  </a:lnTo>
                  <a:lnTo>
                    <a:pt x="216" y="1376"/>
                  </a:lnTo>
                  <a:close/>
                  <a:moveTo>
                    <a:pt x="292" y="1346"/>
                  </a:moveTo>
                  <a:lnTo>
                    <a:pt x="300" y="1340"/>
                  </a:lnTo>
                  <a:lnTo>
                    <a:pt x="309" y="1334"/>
                  </a:lnTo>
                  <a:lnTo>
                    <a:pt x="315" y="1328"/>
                  </a:lnTo>
                  <a:lnTo>
                    <a:pt x="319" y="1322"/>
                  </a:lnTo>
                  <a:lnTo>
                    <a:pt x="324" y="1318"/>
                  </a:lnTo>
                  <a:lnTo>
                    <a:pt x="327" y="1312"/>
                  </a:lnTo>
                  <a:lnTo>
                    <a:pt x="327" y="1308"/>
                  </a:lnTo>
                  <a:lnTo>
                    <a:pt x="327" y="1305"/>
                  </a:lnTo>
                  <a:lnTo>
                    <a:pt x="323" y="1302"/>
                  </a:lnTo>
                  <a:lnTo>
                    <a:pt x="319" y="1301"/>
                  </a:lnTo>
                  <a:lnTo>
                    <a:pt x="313" y="1301"/>
                  </a:lnTo>
                  <a:lnTo>
                    <a:pt x="308" y="1302"/>
                  </a:lnTo>
                  <a:lnTo>
                    <a:pt x="300" y="1305"/>
                  </a:lnTo>
                  <a:lnTo>
                    <a:pt x="292" y="1308"/>
                  </a:lnTo>
                  <a:lnTo>
                    <a:pt x="284" y="1312"/>
                  </a:lnTo>
                  <a:lnTo>
                    <a:pt x="274" y="1318"/>
                  </a:lnTo>
                  <a:lnTo>
                    <a:pt x="266" y="1324"/>
                  </a:lnTo>
                  <a:lnTo>
                    <a:pt x="259" y="1330"/>
                  </a:lnTo>
                  <a:lnTo>
                    <a:pt x="253" y="1335"/>
                  </a:lnTo>
                  <a:lnTo>
                    <a:pt x="247" y="1340"/>
                  </a:lnTo>
                  <a:lnTo>
                    <a:pt x="243" y="1346"/>
                  </a:lnTo>
                  <a:lnTo>
                    <a:pt x="241" y="1351"/>
                  </a:lnTo>
                  <a:lnTo>
                    <a:pt x="240" y="1356"/>
                  </a:lnTo>
                  <a:lnTo>
                    <a:pt x="241" y="1358"/>
                  </a:lnTo>
                  <a:lnTo>
                    <a:pt x="243" y="1360"/>
                  </a:lnTo>
                  <a:lnTo>
                    <a:pt x="248" y="1362"/>
                  </a:lnTo>
                  <a:lnTo>
                    <a:pt x="253" y="1362"/>
                  </a:lnTo>
                  <a:lnTo>
                    <a:pt x="260" y="1360"/>
                  </a:lnTo>
                  <a:lnTo>
                    <a:pt x="267" y="1358"/>
                  </a:lnTo>
                  <a:lnTo>
                    <a:pt x="275" y="1356"/>
                  </a:lnTo>
                  <a:lnTo>
                    <a:pt x="284" y="1351"/>
                  </a:lnTo>
                  <a:lnTo>
                    <a:pt x="292" y="1346"/>
                  </a:lnTo>
                  <a:close/>
                  <a:moveTo>
                    <a:pt x="127" y="1543"/>
                  </a:moveTo>
                  <a:lnTo>
                    <a:pt x="134" y="1539"/>
                  </a:lnTo>
                  <a:lnTo>
                    <a:pt x="141" y="1533"/>
                  </a:lnTo>
                  <a:lnTo>
                    <a:pt x="146" y="1528"/>
                  </a:lnTo>
                  <a:lnTo>
                    <a:pt x="151" y="1523"/>
                  </a:lnTo>
                  <a:lnTo>
                    <a:pt x="154" y="1518"/>
                  </a:lnTo>
                  <a:lnTo>
                    <a:pt x="155" y="1514"/>
                  </a:lnTo>
                  <a:lnTo>
                    <a:pt x="157" y="1510"/>
                  </a:lnTo>
                  <a:lnTo>
                    <a:pt x="155" y="1507"/>
                  </a:lnTo>
                  <a:lnTo>
                    <a:pt x="153" y="1504"/>
                  </a:lnTo>
                  <a:lnTo>
                    <a:pt x="150" y="1503"/>
                  </a:lnTo>
                  <a:lnTo>
                    <a:pt x="145" y="1503"/>
                  </a:lnTo>
                  <a:lnTo>
                    <a:pt x="139" y="1504"/>
                  </a:lnTo>
                  <a:lnTo>
                    <a:pt x="133" y="1507"/>
                  </a:lnTo>
                  <a:lnTo>
                    <a:pt x="126" y="1509"/>
                  </a:lnTo>
                  <a:lnTo>
                    <a:pt x="119" y="1514"/>
                  </a:lnTo>
                  <a:lnTo>
                    <a:pt x="111" y="1518"/>
                  </a:lnTo>
                  <a:lnTo>
                    <a:pt x="104" y="1523"/>
                  </a:lnTo>
                  <a:lnTo>
                    <a:pt x="97" y="1528"/>
                  </a:lnTo>
                  <a:lnTo>
                    <a:pt x="92" y="1534"/>
                  </a:lnTo>
                  <a:lnTo>
                    <a:pt x="88" y="1539"/>
                  </a:lnTo>
                  <a:lnTo>
                    <a:pt x="85" y="1543"/>
                  </a:lnTo>
                  <a:lnTo>
                    <a:pt x="83" y="1548"/>
                  </a:lnTo>
                  <a:lnTo>
                    <a:pt x="82" y="1552"/>
                  </a:lnTo>
                  <a:lnTo>
                    <a:pt x="83" y="1555"/>
                  </a:lnTo>
                  <a:lnTo>
                    <a:pt x="85" y="1558"/>
                  </a:lnTo>
                  <a:lnTo>
                    <a:pt x="89" y="1558"/>
                  </a:lnTo>
                  <a:lnTo>
                    <a:pt x="94" y="1558"/>
                  </a:lnTo>
                  <a:lnTo>
                    <a:pt x="100" y="1558"/>
                  </a:lnTo>
                  <a:lnTo>
                    <a:pt x="106" y="1555"/>
                  </a:lnTo>
                  <a:lnTo>
                    <a:pt x="113" y="1552"/>
                  </a:lnTo>
                  <a:lnTo>
                    <a:pt x="120" y="1548"/>
                  </a:lnTo>
                  <a:lnTo>
                    <a:pt x="127" y="1543"/>
                  </a:lnTo>
                  <a:close/>
                  <a:moveTo>
                    <a:pt x="226" y="1479"/>
                  </a:moveTo>
                  <a:lnTo>
                    <a:pt x="233" y="1475"/>
                  </a:lnTo>
                  <a:lnTo>
                    <a:pt x="240" y="1469"/>
                  </a:lnTo>
                  <a:lnTo>
                    <a:pt x="246" y="1463"/>
                  </a:lnTo>
                  <a:lnTo>
                    <a:pt x="250" y="1458"/>
                  </a:lnTo>
                  <a:lnTo>
                    <a:pt x="254" y="1453"/>
                  </a:lnTo>
                  <a:lnTo>
                    <a:pt x="255" y="1448"/>
                  </a:lnTo>
                  <a:lnTo>
                    <a:pt x="256" y="1444"/>
                  </a:lnTo>
                  <a:lnTo>
                    <a:pt x="255" y="1441"/>
                  </a:lnTo>
                  <a:lnTo>
                    <a:pt x="253" y="1439"/>
                  </a:lnTo>
                  <a:lnTo>
                    <a:pt x="249" y="1438"/>
                  </a:lnTo>
                  <a:lnTo>
                    <a:pt x="245" y="1438"/>
                  </a:lnTo>
                  <a:lnTo>
                    <a:pt x="239" y="1439"/>
                  </a:lnTo>
                  <a:lnTo>
                    <a:pt x="231" y="1441"/>
                  </a:lnTo>
                  <a:lnTo>
                    <a:pt x="224" y="1444"/>
                  </a:lnTo>
                  <a:lnTo>
                    <a:pt x="217" y="1447"/>
                  </a:lnTo>
                  <a:lnTo>
                    <a:pt x="209" y="1452"/>
                  </a:lnTo>
                  <a:lnTo>
                    <a:pt x="202" y="1458"/>
                  </a:lnTo>
                  <a:lnTo>
                    <a:pt x="195" y="1464"/>
                  </a:lnTo>
                  <a:lnTo>
                    <a:pt x="189" y="1469"/>
                  </a:lnTo>
                  <a:lnTo>
                    <a:pt x="184" y="1475"/>
                  </a:lnTo>
                  <a:lnTo>
                    <a:pt x="180" y="1479"/>
                  </a:lnTo>
                  <a:lnTo>
                    <a:pt x="178" y="1484"/>
                  </a:lnTo>
                  <a:lnTo>
                    <a:pt x="178" y="1488"/>
                  </a:lnTo>
                  <a:lnTo>
                    <a:pt x="179" y="1491"/>
                  </a:lnTo>
                  <a:lnTo>
                    <a:pt x="182" y="1494"/>
                  </a:lnTo>
                  <a:lnTo>
                    <a:pt x="185" y="1495"/>
                  </a:lnTo>
                  <a:lnTo>
                    <a:pt x="190" y="1495"/>
                  </a:lnTo>
                  <a:lnTo>
                    <a:pt x="196" y="1494"/>
                  </a:lnTo>
                  <a:lnTo>
                    <a:pt x="203" y="1491"/>
                  </a:lnTo>
                  <a:lnTo>
                    <a:pt x="210" y="1489"/>
                  </a:lnTo>
                  <a:lnTo>
                    <a:pt x="217" y="1484"/>
                  </a:lnTo>
                  <a:lnTo>
                    <a:pt x="226" y="1479"/>
                  </a:lnTo>
                  <a:close/>
                  <a:moveTo>
                    <a:pt x="361" y="1372"/>
                  </a:moveTo>
                  <a:lnTo>
                    <a:pt x="359" y="1371"/>
                  </a:lnTo>
                  <a:lnTo>
                    <a:pt x="355" y="1370"/>
                  </a:lnTo>
                  <a:lnTo>
                    <a:pt x="349" y="1370"/>
                  </a:lnTo>
                  <a:lnTo>
                    <a:pt x="343" y="1370"/>
                  </a:lnTo>
                  <a:lnTo>
                    <a:pt x="336" y="1372"/>
                  </a:lnTo>
                  <a:lnTo>
                    <a:pt x="329" y="1376"/>
                  </a:lnTo>
                  <a:lnTo>
                    <a:pt x="321" y="1379"/>
                  </a:lnTo>
                  <a:lnTo>
                    <a:pt x="312" y="1384"/>
                  </a:lnTo>
                  <a:lnTo>
                    <a:pt x="304" y="1390"/>
                  </a:lnTo>
                  <a:lnTo>
                    <a:pt x="297" y="1396"/>
                  </a:lnTo>
                  <a:lnTo>
                    <a:pt x="291" y="1402"/>
                  </a:lnTo>
                  <a:lnTo>
                    <a:pt x="286" y="1407"/>
                  </a:lnTo>
                  <a:lnTo>
                    <a:pt x="283" y="1413"/>
                  </a:lnTo>
                  <a:lnTo>
                    <a:pt x="280" y="1417"/>
                  </a:lnTo>
                  <a:lnTo>
                    <a:pt x="279" y="1421"/>
                  </a:lnTo>
                  <a:lnTo>
                    <a:pt x="280" y="1425"/>
                  </a:lnTo>
                  <a:lnTo>
                    <a:pt x="283" y="1427"/>
                  </a:lnTo>
                  <a:lnTo>
                    <a:pt x="287" y="1428"/>
                  </a:lnTo>
                  <a:lnTo>
                    <a:pt x="292" y="1428"/>
                  </a:lnTo>
                  <a:lnTo>
                    <a:pt x="298" y="1427"/>
                  </a:lnTo>
                  <a:lnTo>
                    <a:pt x="305" y="1425"/>
                  </a:lnTo>
                  <a:lnTo>
                    <a:pt x="313" y="1422"/>
                  </a:lnTo>
                  <a:lnTo>
                    <a:pt x="322" y="1417"/>
                  </a:lnTo>
                  <a:lnTo>
                    <a:pt x="330" y="1413"/>
                  </a:lnTo>
                  <a:lnTo>
                    <a:pt x="337" y="1408"/>
                  </a:lnTo>
                  <a:lnTo>
                    <a:pt x="344" y="1402"/>
                  </a:lnTo>
                  <a:lnTo>
                    <a:pt x="350" y="1396"/>
                  </a:lnTo>
                  <a:lnTo>
                    <a:pt x="356" y="1390"/>
                  </a:lnTo>
                  <a:lnTo>
                    <a:pt x="360" y="1385"/>
                  </a:lnTo>
                  <a:lnTo>
                    <a:pt x="362" y="1381"/>
                  </a:lnTo>
                  <a:lnTo>
                    <a:pt x="362" y="1376"/>
                  </a:lnTo>
                  <a:lnTo>
                    <a:pt x="361" y="1372"/>
                  </a:lnTo>
                  <a:close/>
                  <a:moveTo>
                    <a:pt x="115" y="1631"/>
                  </a:moveTo>
                  <a:lnTo>
                    <a:pt x="114" y="1629"/>
                  </a:lnTo>
                  <a:lnTo>
                    <a:pt x="110" y="1629"/>
                  </a:lnTo>
                  <a:lnTo>
                    <a:pt x="106" y="1629"/>
                  </a:lnTo>
                  <a:lnTo>
                    <a:pt x="101" y="1629"/>
                  </a:lnTo>
                  <a:lnTo>
                    <a:pt x="89" y="1634"/>
                  </a:lnTo>
                  <a:lnTo>
                    <a:pt x="76" y="1642"/>
                  </a:lnTo>
                  <a:lnTo>
                    <a:pt x="63" y="1652"/>
                  </a:lnTo>
                  <a:lnTo>
                    <a:pt x="54" y="1661"/>
                  </a:lnTo>
                  <a:lnTo>
                    <a:pt x="51" y="1666"/>
                  </a:lnTo>
                  <a:lnTo>
                    <a:pt x="50" y="1669"/>
                  </a:lnTo>
                  <a:lnTo>
                    <a:pt x="50" y="1673"/>
                  </a:lnTo>
                  <a:lnTo>
                    <a:pt x="50" y="1676"/>
                  </a:lnTo>
                  <a:lnTo>
                    <a:pt x="52" y="1679"/>
                  </a:lnTo>
                  <a:lnTo>
                    <a:pt x="56" y="1679"/>
                  </a:lnTo>
                  <a:lnTo>
                    <a:pt x="60" y="1679"/>
                  </a:lnTo>
                  <a:lnTo>
                    <a:pt x="65" y="1679"/>
                  </a:lnTo>
                  <a:lnTo>
                    <a:pt x="71" y="1676"/>
                  </a:lnTo>
                  <a:lnTo>
                    <a:pt x="77" y="1674"/>
                  </a:lnTo>
                  <a:lnTo>
                    <a:pt x="84" y="1671"/>
                  </a:lnTo>
                  <a:lnTo>
                    <a:pt x="90" y="1666"/>
                  </a:lnTo>
                  <a:lnTo>
                    <a:pt x="103" y="1656"/>
                  </a:lnTo>
                  <a:lnTo>
                    <a:pt x="111" y="1647"/>
                  </a:lnTo>
                  <a:lnTo>
                    <a:pt x="114" y="1642"/>
                  </a:lnTo>
                  <a:lnTo>
                    <a:pt x="116" y="1638"/>
                  </a:lnTo>
                  <a:lnTo>
                    <a:pt x="116" y="1634"/>
                  </a:lnTo>
                  <a:lnTo>
                    <a:pt x="115" y="1631"/>
                  </a:lnTo>
                  <a:close/>
                  <a:moveTo>
                    <a:pt x="207" y="1571"/>
                  </a:moveTo>
                  <a:lnTo>
                    <a:pt x="204" y="1568"/>
                  </a:lnTo>
                  <a:lnTo>
                    <a:pt x="201" y="1567"/>
                  </a:lnTo>
                  <a:lnTo>
                    <a:pt x="196" y="1567"/>
                  </a:lnTo>
                  <a:lnTo>
                    <a:pt x="190" y="1568"/>
                  </a:lnTo>
                  <a:lnTo>
                    <a:pt x="184" y="1570"/>
                  </a:lnTo>
                  <a:lnTo>
                    <a:pt x="178" y="1573"/>
                  </a:lnTo>
                  <a:lnTo>
                    <a:pt x="171" y="1577"/>
                  </a:lnTo>
                  <a:lnTo>
                    <a:pt x="164" y="1580"/>
                  </a:lnTo>
                  <a:lnTo>
                    <a:pt x="157" y="1586"/>
                  </a:lnTo>
                  <a:lnTo>
                    <a:pt x="151" y="1591"/>
                  </a:lnTo>
                  <a:lnTo>
                    <a:pt x="146" y="1596"/>
                  </a:lnTo>
                  <a:lnTo>
                    <a:pt x="141" y="1602"/>
                  </a:lnTo>
                  <a:lnTo>
                    <a:pt x="138" y="1606"/>
                  </a:lnTo>
                  <a:lnTo>
                    <a:pt x="136" y="1610"/>
                  </a:lnTo>
                  <a:lnTo>
                    <a:pt x="136" y="1614"/>
                  </a:lnTo>
                  <a:lnTo>
                    <a:pt x="136" y="1617"/>
                  </a:lnTo>
                  <a:lnTo>
                    <a:pt x="139" y="1619"/>
                  </a:lnTo>
                  <a:lnTo>
                    <a:pt x="142" y="1621"/>
                  </a:lnTo>
                  <a:lnTo>
                    <a:pt x="147" y="1621"/>
                  </a:lnTo>
                  <a:lnTo>
                    <a:pt x="153" y="1619"/>
                  </a:lnTo>
                  <a:lnTo>
                    <a:pt x="159" y="1617"/>
                  </a:lnTo>
                  <a:lnTo>
                    <a:pt x="165" y="1615"/>
                  </a:lnTo>
                  <a:lnTo>
                    <a:pt x="172" y="1611"/>
                  </a:lnTo>
                  <a:lnTo>
                    <a:pt x="179" y="1606"/>
                  </a:lnTo>
                  <a:lnTo>
                    <a:pt x="186" y="1602"/>
                  </a:lnTo>
                  <a:lnTo>
                    <a:pt x="192" y="1597"/>
                  </a:lnTo>
                  <a:lnTo>
                    <a:pt x="197" y="1591"/>
                  </a:lnTo>
                  <a:lnTo>
                    <a:pt x="202" y="1586"/>
                  </a:lnTo>
                  <a:lnTo>
                    <a:pt x="204" y="1581"/>
                  </a:lnTo>
                  <a:lnTo>
                    <a:pt x="207" y="1578"/>
                  </a:lnTo>
                  <a:lnTo>
                    <a:pt x="207" y="1573"/>
                  </a:lnTo>
                  <a:lnTo>
                    <a:pt x="207" y="1571"/>
                  </a:lnTo>
                  <a:close/>
                  <a:moveTo>
                    <a:pt x="273" y="1545"/>
                  </a:moveTo>
                  <a:lnTo>
                    <a:pt x="281" y="1540"/>
                  </a:lnTo>
                  <a:lnTo>
                    <a:pt x="287" y="1534"/>
                  </a:lnTo>
                  <a:lnTo>
                    <a:pt x="293" y="1529"/>
                  </a:lnTo>
                  <a:lnTo>
                    <a:pt x="297" y="1524"/>
                  </a:lnTo>
                  <a:lnTo>
                    <a:pt x="300" y="1518"/>
                  </a:lnTo>
                  <a:lnTo>
                    <a:pt x="303" y="1515"/>
                  </a:lnTo>
                  <a:lnTo>
                    <a:pt x="303" y="1510"/>
                  </a:lnTo>
                  <a:lnTo>
                    <a:pt x="302" y="1508"/>
                  </a:lnTo>
                  <a:lnTo>
                    <a:pt x="299" y="1505"/>
                  </a:lnTo>
                  <a:lnTo>
                    <a:pt x="296" y="1504"/>
                  </a:lnTo>
                  <a:lnTo>
                    <a:pt x="291" y="1504"/>
                  </a:lnTo>
                  <a:lnTo>
                    <a:pt x="285" y="1504"/>
                  </a:lnTo>
                  <a:lnTo>
                    <a:pt x="279" y="1507"/>
                  </a:lnTo>
                  <a:lnTo>
                    <a:pt x="272" y="1509"/>
                  </a:lnTo>
                  <a:lnTo>
                    <a:pt x="265" y="1514"/>
                  </a:lnTo>
                  <a:lnTo>
                    <a:pt x="256" y="1518"/>
                  </a:lnTo>
                  <a:lnTo>
                    <a:pt x="249" y="1523"/>
                  </a:lnTo>
                  <a:lnTo>
                    <a:pt x="243" y="1528"/>
                  </a:lnTo>
                  <a:lnTo>
                    <a:pt x="237" y="1534"/>
                  </a:lnTo>
                  <a:lnTo>
                    <a:pt x="234" y="1539"/>
                  </a:lnTo>
                  <a:lnTo>
                    <a:pt x="230" y="1543"/>
                  </a:lnTo>
                  <a:lnTo>
                    <a:pt x="228" y="1548"/>
                  </a:lnTo>
                  <a:lnTo>
                    <a:pt x="228" y="1553"/>
                  </a:lnTo>
                  <a:lnTo>
                    <a:pt x="229" y="1555"/>
                  </a:lnTo>
                  <a:lnTo>
                    <a:pt x="231" y="1558"/>
                  </a:lnTo>
                  <a:lnTo>
                    <a:pt x="235" y="1559"/>
                  </a:lnTo>
                  <a:lnTo>
                    <a:pt x="240" y="1559"/>
                  </a:lnTo>
                  <a:lnTo>
                    <a:pt x="246" y="1558"/>
                  </a:lnTo>
                  <a:lnTo>
                    <a:pt x="252" y="1556"/>
                  </a:lnTo>
                  <a:lnTo>
                    <a:pt x="259" y="1553"/>
                  </a:lnTo>
                  <a:lnTo>
                    <a:pt x="266" y="1549"/>
                  </a:lnTo>
                  <a:lnTo>
                    <a:pt x="273" y="1545"/>
                  </a:lnTo>
                  <a:close/>
                  <a:moveTo>
                    <a:pt x="72" y="1782"/>
                  </a:moveTo>
                  <a:lnTo>
                    <a:pt x="83" y="1774"/>
                  </a:lnTo>
                  <a:lnTo>
                    <a:pt x="90" y="1764"/>
                  </a:lnTo>
                  <a:lnTo>
                    <a:pt x="94" y="1761"/>
                  </a:lnTo>
                  <a:lnTo>
                    <a:pt x="95" y="1756"/>
                  </a:lnTo>
                  <a:lnTo>
                    <a:pt x="95" y="1753"/>
                  </a:lnTo>
                  <a:lnTo>
                    <a:pt x="94" y="1750"/>
                  </a:lnTo>
                  <a:lnTo>
                    <a:pt x="92" y="1748"/>
                  </a:lnTo>
                  <a:lnTo>
                    <a:pt x="89" y="1748"/>
                  </a:lnTo>
                  <a:lnTo>
                    <a:pt x="85" y="1748"/>
                  </a:lnTo>
                  <a:lnTo>
                    <a:pt x="81" y="1748"/>
                  </a:lnTo>
                  <a:lnTo>
                    <a:pt x="70" y="1753"/>
                  </a:lnTo>
                  <a:lnTo>
                    <a:pt x="57" y="1760"/>
                  </a:lnTo>
                  <a:lnTo>
                    <a:pt x="46" y="1768"/>
                  </a:lnTo>
                  <a:lnTo>
                    <a:pt x="38" y="1777"/>
                  </a:lnTo>
                  <a:lnTo>
                    <a:pt x="35" y="1782"/>
                  </a:lnTo>
                  <a:lnTo>
                    <a:pt x="34" y="1786"/>
                  </a:lnTo>
                  <a:lnTo>
                    <a:pt x="34" y="1789"/>
                  </a:lnTo>
                  <a:lnTo>
                    <a:pt x="34" y="1792"/>
                  </a:lnTo>
                  <a:lnTo>
                    <a:pt x="37" y="1794"/>
                  </a:lnTo>
                  <a:lnTo>
                    <a:pt x="40" y="1794"/>
                  </a:lnTo>
                  <a:lnTo>
                    <a:pt x="44" y="1794"/>
                  </a:lnTo>
                  <a:lnTo>
                    <a:pt x="49" y="1794"/>
                  </a:lnTo>
                  <a:lnTo>
                    <a:pt x="59" y="1789"/>
                  </a:lnTo>
                  <a:lnTo>
                    <a:pt x="72" y="1782"/>
                  </a:lnTo>
                  <a:close/>
                  <a:moveTo>
                    <a:pt x="176" y="1694"/>
                  </a:moveTo>
                  <a:lnTo>
                    <a:pt x="174" y="1692"/>
                  </a:lnTo>
                  <a:lnTo>
                    <a:pt x="171" y="1691"/>
                  </a:lnTo>
                  <a:lnTo>
                    <a:pt x="166" y="1691"/>
                  </a:lnTo>
                  <a:lnTo>
                    <a:pt x="161" y="1692"/>
                  </a:lnTo>
                  <a:lnTo>
                    <a:pt x="155" y="1693"/>
                  </a:lnTo>
                  <a:lnTo>
                    <a:pt x="150" y="1696"/>
                  </a:lnTo>
                  <a:lnTo>
                    <a:pt x="144" y="1699"/>
                  </a:lnTo>
                  <a:lnTo>
                    <a:pt x="138" y="1703"/>
                  </a:lnTo>
                  <a:lnTo>
                    <a:pt x="126" y="1712"/>
                  </a:lnTo>
                  <a:lnTo>
                    <a:pt x="117" y="1722"/>
                  </a:lnTo>
                  <a:lnTo>
                    <a:pt x="114" y="1726"/>
                  </a:lnTo>
                  <a:lnTo>
                    <a:pt x="113" y="1730"/>
                  </a:lnTo>
                  <a:lnTo>
                    <a:pt x="113" y="1734"/>
                  </a:lnTo>
                  <a:lnTo>
                    <a:pt x="114" y="1737"/>
                  </a:lnTo>
                  <a:lnTo>
                    <a:pt x="115" y="1739"/>
                  </a:lnTo>
                  <a:lnTo>
                    <a:pt x="119" y="1739"/>
                  </a:lnTo>
                  <a:lnTo>
                    <a:pt x="123" y="1741"/>
                  </a:lnTo>
                  <a:lnTo>
                    <a:pt x="128" y="1739"/>
                  </a:lnTo>
                  <a:lnTo>
                    <a:pt x="140" y="1735"/>
                  </a:lnTo>
                  <a:lnTo>
                    <a:pt x="152" y="1728"/>
                  </a:lnTo>
                  <a:lnTo>
                    <a:pt x="164" y="1718"/>
                  </a:lnTo>
                  <a:lnTo>
                    <a:pt x="172" y="1709"/>
                  </a:lnTo>
                  <a:lnTo>
                    <a:pt x="174" y="1704"/>
                  </a:lnTo>
                  <a:lnTo>
                    <a:pt x="177" y="1700"/>
                  </a:lnTo>
                  <a:lnTo>
                    <a:pt x="177" y="1697"/>
                  </a:lnTo>
                  <a:lnTo>
                    <a:pt x="176" y="1694"/>
                  </a:lnTo>
                  <a:close/>
                  <a:moveTo>
                    <a:pt x="262" y="1635"/>
                  </a:moveTo>
                  <a:lnTo>
                    <a:pt x="261" y="1633"/>
                  </a:lnTo>
                  <a:lnTo>
                    <a:pt x="258" y="1633"/>
                  </a:lnTo>
                  <a:lnTo>
                    <a:pt x="253" y="1631"/>
                  </a:lnTo>
                  <a:lnTo>
                    <a:pt x="248" y="1633"/>
                  </a:lnTo>
                  <a:lnTo>
                    <a:pt x="242" y="1635"/>
                  </a:lnTo>
                  <a:lnTo>
                    <a:pt x="235" y="1637"/>
                  </a:lnTo>
                  <a:lnTo>
                    <a:pt x="229" y="1641"/>
                  </a:lnTo>
                  <a:lnTo>
                    <a:pt x="222" y="1644"/>
                  </a:lnTo>
                  <a:lnTo>
                    <a:pt x="215" y="1649"/>
                  </a:lnTo>
                  <a:lnTo>
                    <a:pt x="209" y="1655"/>
                  </a:lnTo>
                  <a:lnTo>
                    <a:pt x="204" y="1660"/>
                  </a:lnTo>
                  <a:lnTo>
                    <a:pt x="201" y="1665"/>
                  </a:lnTo>
                  <a:lnTo>
                    <a:pt x="197" y="1669"/>
                  </a:lnTo>
                  <a:lnTo>
                    <a:pt x="196" y="1673"/>
                  </a:lnTo>
                  <a:lnTo>
                    <a:pt x="196" y="1676"/>
                  </a:lnTo>
                  <a:lnTo>
                    <a:pt x="196" y="1680"/>
                  </a:lnTo>
                  <a:lnTo>
                    <a:pt x="198" y="1682"/>
                  </a:lnTo>
                  <a:lnTo>
                    <a:pt x="202" y="1684"/>
                  </a:lnTo>
                  <a:lnTo>
                    <a:pt x="207" y="1684"/>
                  </a:lnTo>
                  <a:lnTo>
                    <a:pt x="211" y="1682"/>
                  </a:lnTo>
                  <a:lnTo>
                    <a:pt x="217" y="1681"/>
                  </a:lnTo>
                  <a:lnTo>
                    <a:pt x="224" y="1678"/>
                  </a:lnTo>
                  <a:lnTo>
                    <a:pt x="230" y="1675"/>
                  </a:lnTo>
                  <a:lnTo>
                    <a:pt x="237" y="1671"/>
                  </a:lnTo>
                  <a:lnTo>
                    <a:pt x="245" y="1666"/>
                  </a:lnTo>
                  <a:lnTo>
                    <a:pt x="250" y="1661"/>
                  </a:lnTo>
                  <a:lnTo>
                    <a:pt x="255" y="1656"/>
                  </a:lnTo>
                  <a:lnTo>
                    <a:pt x="259" y="1650"/>
                  </a:lnTo>
                  <a:lnTo>
                    <a:pt x="261" y="1647"/>
                  </a:lnTo>
                  <a:lnTo>
                    <a:pt x="264" y="1642"/>
                  </a:lnTo>
                  <a:lnTo>
                    <a:pt x="264" y="1638"/>
                  </a:lnTo>
                  <a:lnTo>
                    <a:pt x="262" y="1635"/>
                  </a:lnTo>
                  <a:close/>
                  <a:moveTo>
                    <a:pt x="355" y="1574"/>
                  </a:moveTo>
                  <a:lnTo>
                    <a:pt x="353" y="1572"/>
                  </a:lnTo>
                  <a:lnTo>
                    <a:pt x="349" y="1571"/>
                  </a:lnTo>
                  <a:lnTo>
                    <a:pt x="344" y="1571"/>
                  </a:lnTo>
                  <a:lnTo>
                    <a:pt x="338" y="1572"/>
                  </a:lnTo>
                  <a:lnTo>
                    <a:pt x="332" y="1573"/>
                  </a:lnTo>
                  <a:lnTo>
                    <a:pt x="325" y="1577"/>
                  </a:lnTo>
                  <a:lnTo>
                    <a:pt x="318" y="1580"/>
                  </a:lnTo>
                  <a:lnTo>
                    <a:pt x="311" y="1584"/>
                  </a:lnTo>
                  <a:lnTo>
                    <a:pt x="304" y="1589"/>
                  </a:lnTo>
                  <a:lnTo>
                    <a:pt x="298" y="1595"/>
                  </a:lnTo>
                  <a:lnTo>
                    <a:pt x="293" y="1599"/>
                  </a:lnTo>
                  <a:lnTo>
                    <a:pt x="289" y="1604"/>
                  </a:lnTo>
                  <a:lnTo>
                    <a:pt x="286" y="1610"/>
                  </a:lnTo>
                  <a:lnTo>
                    <a:pt x="284" y="1614"/>
                  </a:lnTo>
                  <a:lnTo>
                    <a:pt x="284" y="1618"/>
                  </a:lnTo>
                  <a:lnTo>
                    <a:pt x="285" y="1621"/>
                  </a:lnTo>
                  <a:lnTo>
                    <a:pt x="287" y="1623"/>
                  </a:lnTo>
                  <a:lnTo>
                    <a:pt x="291" y="1624"/>
                  </a:lnTo>
                  <a:lnTo>
                    <a:pt x="296" y="1624"/>
                  </a:lnTo>
                  <a:lnTo>
                    <a:pt x="300" y="1624"/>
                  </a:lnTo>
                  <a:lnTo>
                    <a:pt x="306" y="1622"/>
                  </a:lnTo>
                  <a:lnTo>
                    <a:pt x="313" y="1619"/>
                  </a:lnTo>
                  <a:lnTo>
                    <a:pt x="321" y="1616"/>
                  </a:lnTo>
                  <a:lnTo>
                    <a:pt x="328" y="1611"/>
                  </a:lnTo>
                  <a:lnTo>
                    <a:pt x="335" y="1606"/>
                  </a:lnTo>
                  <a:lnTo>
                    <a:pt x="341" y="1602"/>
                  </a:lnTo>
                  <a:lnTo>
                    <a:pt x="347" y="1596"/>
                  </a:lnTo>
                  <a:lnTo>
                    <a:pt x="350" y="1591"/>
                  </a:lnTo>
                  <a:lnTo>
                    <a:pt x="354" y="1586"/>
                  </a:lnTo>
                  <a:lnTo>
                    <a:pt x="355" y="1581"/>
                  </a:lnTo>
                  <a:lnTo>
                    <a:pt x="356" y="1578"/>
                  </a:lnTo>
                  <a:lnTo>
                    <a:pt x="355" y="1574"/>
                  </a:lnTo>
                  <a:close/>
                  <a:moveTo>
                    <a:pt x="70" y="1894"/>
                  </a:moveTo>
                  <a:lnTo>
                    <a:pt x="79" y="1886"/>
                  </a:lnTo>
                  <a:lnTo>
                    <a:pt x="87" y="1877"/>
                  </a:lnTo>
                  <a:lnTo>
                    <a:pt x="89" y="1874"/>
                  </a:lnTo>
                  <a:lnTo>
                    <a:pt x="90" y="1870"/>
                  </a:lnTo>
                  <a:lnTo>
                    <a:pt x="90" y="1867"/>
                  </a:lnTo>
                  <a:lnTo>
                    <a:pt x="90" y="1864"/>
                  </a:lnTo>
                  <a:lnTo>
                    <a:pt x="88" y="1862"/>
                  </a:lnTo>
                  <a:lnTo>
                    <a:pt x="85" y="1861"/>
                  </a:lnTo>
                  <a:lnTo>
                    <a:pt x="82" y="1861"/>
                  </a:lnTo>
                  <a:lnTo>
                    <a:pt x="77" y="1862"/>
                  </a:lnTo>
                  <a:lnTo>
                    <a:pt x="66" y="1865"/>
                  </a:lnTo>
                  <a:lnTo>
                    <a:pt x="56" y="1871"/>
                  </a:lnTo>
                  <a:lnTo>
                    <a:pt x="46" y="1880"/>
                  </a:lnTo>
                  <a:lnTo>
                    <a:pt x="39" y="1888"/>
                  </a:lnTo>
                  <a:lnTo>
                    <a:pt x="37" y="1893"/>
                  </a:lnTo>
                  <a:lnTo>
                    <a:pt x="35" y="1896"/>
                  </a:lnTo>
                  <a:lnTo>
                    <a:pt x="35" y="1900"/>
                  </a:lnTo>
                  <a:lnTo>
                    <a:pt x="35" y="1902"/>
                  </a:lnTo>
                  <a:lnTo>
                    <a:pt x="38" y="1903"/>
                  </a:lnTo>
                  <a:lnTo>
                    <a:pt x="40" y="1905"/>
                  </a:lnTo>
                  <a:lnTo>
                    <a:pt x="45" y="1905"/>
                  </a:lnTo>
                  <a:lnTo>
                    <a:pt x="49" y="1905"/>
                  </a:lnTo>
                  <a:lnTo>
                    <a:pt x="59" y="1901"/>
                  </a:lnTo>
                  <a:lnTo>
                    <a:pt x="70" y="1894"/>
                  </a:lnTo>
                  <a:close/>
                  <a:moveTo>
                    <a:pt x="142" y="1843"/>
                  </a:moveTo>
                  <a:lnTo>
                    <a:pt x="153" y="1835"/>
                  </a:lnTo>
                  <a:lnTo>
                    <a:pt x="161" y="1826"/>
                  </a:lnTo>
                  <a:lnTo>
                    <a:pt x="164" y="1821"/>
                  </a:lnTo>
                  <a:lnTo>
                    <a:pt x="165" y="1818"/>
                  </a:lnTo>
                  <a:lnTo>
                    <a:pt x="165" y="1814"/>
                  </a:lnTo>
                  <a:lnTo>
                    <a:pt x="164" y="1812"/>
                  </a:lnTo>
                  <a:lnTo>
                    <a:pt x="161" y="1810"/>
                  </a:lnTo>
                  <a:lnTo>
                    <a:pt x="159" y="1808"/>
                  </a:lnTo>
                  <a:lnTo>
                    <a:pt x="155" y="1808"/>
                  </a:lnTo>
                  <a:lnTo>
                    <a:pt x="151" y="1810"/>
                  </a:lnTo>
                  <a:lnTo>
                    <a:pt x="140" y="1813"/>
                  </a:lnTo>
                  <a:lnTo>
                    <a:pt x="128" y="1820"/>
                  </a:lnTo>
                  <a:lnTo>
                    <a:pt x="117" y="1829"/>
                  </a:lnTo>
                  <a:lnTo>
                    <a:pt x="110" y="1837"/>
                  </a:lnTo>
                  <a:lnTo>
                    <a:pt x="108" y="1842"/>
                  </a:lnTo>
                  <a:lnTo>
                    <a:pt x="107" y="1845"/>
                  </a:lnTo>
                  <a:lnTo>
                    <a:pt x="107" y="1849"/>
                  </a:lnTo>
                  <a:lnTo>
                    <a:pt x="107" y="1851"/>
                  </a:lnTo>
                  <a:lnTo>
                    <a:pt x="109" y="1854"/>
                  </a:lnTo>
                  <a:lnTo>
                    <a:pt x="113" y="1855"/>
                  </a:lnTo>
                  <a:lnTo>
                    <a:pt x="116" y="1855"/>
                  </a:lnTo>
                  <a:lnTo>
                    <a:pt x="121" y="1854"/>
                  </a:lnTo>
                  <a:lnTo>
                    <a:pt x="132" y="1850"/>
                  </a:lnTo>
                  <a:lnTo>
                    <a:pt x="142" y="1843"/>
                  </a:lnTo>
                  <a:close/>
                  <a:moveTo>
                    <a:pt x="242" y="1757"/>
                  </a:moveTo>
                  <a:lnTo>
                    <a:pt x="241" y="1755"/>
                  </a:lnTo>
                  <a:lnTo>
                    <a:pt x="237" y="1755"/>
                  </a:lnTo>
                  <a:lnTo>
                    <a:pt x="233" y="1754"/>
                  </a:lnTo>
                  <a:lnTo>
                    <a:pt x="228" y="1755"/>
                  </a:lnTo>
                  <a:lnTo>
                    <a:pt x="223" y="1756"/>
                  </a:lnTo>
                  <a:lnTo>
                    <a:pt x="217" y="1758"/>
                  </a:lnTo>
                  <a:lnTo>
                    <a:pt x="211" y="1762"/>
                  </a:lnTo>
                  <a:lnTo>
                    <a:pt x="205" y="1766"/>
                  </a:lnTo>
                  <a:lnTo>
                    <a:pt x="193" y="1775"/>
                  </a:lnTo>
                  <a:lnTo>
                    <a:pt x="186" y="1785"/>
                  </a:lnTo>
                  <a:lnTo>
                    <a:pt x="183" y="1788"/>
                  </a:lnTo>
                  <a:lnTo>
                    <a:pt x="182" y="1793"/>
                  </a:lnTo>
                  <a:lnTo>
                    <a:pt x="182" y="1796"/>
                  </a:lnTo>
                  <a:lnTo>
                    <a:pt x="183" y="1799"/>
                  </a:lnTo>
                  <a:lnTo>
                    <a:pt x="185" y="1801"/>
                  </a:lnTo>
                  <a:lnTo>
                    <a:pt x="188" y="1802"/>
                  </a:lnTo>
                  <a:lnTo>
                    <a:pt x="192" y="1802"/>
                  </a:lnTo>
                  <a:lnTo>
                    <a:pt x="197" y="1801"/>
                  </a:lnTo>
                  <a:lnTo>
                    <a:pt x="208" y="1798"/>
                  </a:lnTo>
                  <a:lnTo>
                    <a:pt x="220" y="1791"/>
                  </a:lnTo>
                  <a:lnTo>
                    <a:pt x="231" y="1781"/>
                  </a:lnTo>
                  <a:lnTo>
                    <a:pt x="240" y="1773"/>
                  </a:lnTo>
                  <a:lnTo>
                    <a:pt x="242" y="1768"/>
                  </a:lnTo>
                  <a:lnTo>
                    <a:pt x="243" y="1764"/>
                  </a:lnTo>
                  <a:lnTo>
                    <a:pt x="243" y="1761"/>
                  </a:lnTo>
                  <a:lnTo>
                    <a:pt x="242" y="1757"/>
                  </a:lnTo>
                  <a:close/>
                  <a:moveTo>
                    <a:pt x="325" y="1701"/>
                  </a:moveTo>
                  <a:lnTo>
                    <a:pt x="324" y="1699"/>
                  </a:lnTo>
                  <a:lnTo>
                    <a:pt x="321" y="1698"/>
                  </a:lnTo>
                  <a:lnTo>
                    <a:pt x="316" y="1698"/>
                  </a:lnTo>
                  <a:lnTo>
                    <a:pt x="311" y="1698"/>
                  </a:lnTo>
                  <a:lnTo>
                    <a:pt x="305" y="1700"/>
                  </a:lnTo>
                  <a:lnTo>
                    <a:pt x="299" y="1703"/>
                  </a:lnTo>
                  <a:lnTo>
                    <a:pt x="292" y="1706"/>
                  </a:lnTo>
                  <a:lnTo>
                    <a:pt x="286" y="1710"/>
                  </a:lnTo>
                  <a:lnTo>
                    <a:pt x="280" y="1715"/>
                  </a:lnTo>
                  <a:lnTo>
                    <a:pt x="274" y="1719"/>
                  </a:lnTo>
                  <a:lnTo>
                    <a:pt x="269" y="1724"/>
                  </a:lnTo>
                  <a:lnTo>
                    <a:pt x="266" y="1729"/>
                  </a:lnTo>
                  <a:lnTo>
                    <a:pt x="264" y="1734"/>
                  </a:lnTo>
                  <a:lnTo>
                    <a:pt x="261" y="1737"/>
                  </a:lnTo>
                  <a:lnTo>
                    <a:pt x="261" y="1742"/>
                  </a:lnTo>
                  <a:lnTo>
                    <a:pt x="262" y="1744"/>
                  </a:lnTo>
                  <a:lnTo>
                    <a:pt x="265" y="1747"/>
                  </a:lnTo>
                  <a:lnTo>
                    <a:pt x="268" y="1748"/>
                  </a:lnTo>
                  <a:lnTo>
                    <a:pt x="272" y="1748"/>
                  </a:lnTo>
                  <a:lnTo>
                    <a:pt x="277" y="1747"/>
                  </a:lnTo>
                  <a:lnTo>
                    <a:pt x="283" y="1745"/>
                  </a:lnTo>
                  <a:lnTo>
                    <a:pt x="289" y="1743"/>
                  </a:lnTo>
                  <a:lnTo>
                    <a:pt x="296" y="1739"/>
                  </a:lnTo>
                  <a:lnTo>
                    <a:pt x="302" y="1736"/>
                  </a:lnTo>
                  <a:lnTo>
                    <a:pt x="309" y="1731"/>
                  </a:lnTo>
                  <a:lnTo>
                    <a:pt x="313" y="1726"/>
                  </a:lnTo>
                  <a:lnTo>
                    <a:pt x="318" y="1722"/>
                  </a:lnTo>
                  <a:lnTo>
                    <a:pt x="322" y="1717"/>
                  </a:lnTo>
                  <a:lnTo>
                    <a:pt x="325" y="1712"/>
                  </a:lnTo>
                  <a:lnTo>
                    <a:pt x="327" y="1707"/>
                  </a:lnTo>
                  <a:lnTo>
                    <a:pt x="327" y="1704"/>
                  </a:lnTo>
                  <a:lnTo>
                    <a:pt x="325" y="1701"/>
                  </a:lnTo>
                  <a:close/>
                  <a:moveTo>
                    <a:pt x="83" y="2001"/>
                  </a:moveTo>
                  <a:lnTo>
                    <a:pt x="92" y="1993"/>
                  </a:lnTo>
                  <a:lnTo>
                    <a:pt x="98" y="1985"/>
                  </a:lnTo>
                  <a:lnTo>
                    <a:pt x="101" y="1982"/>
                  </a:lnTo>
                  <a:lnTo>
                    <a:pt x="102" y="1978"/>
                  </a:lnTo>
                  <a:lnTo>
                    <a:pt x="102" y="1975"/>
                  </a:lnTo>
                  <a:lnTo>
                    <a:pt x="101" y="1972"/>
                  </a:lnTo>
                  <a:lnTo>
                    <a:pt x="100" y="1971"/>
                  </a:lnTo>
                  <a:lnTo>
                    <a:pt x="96" y="1970"/>
                  </a:lnTo>
                  <a:lnTo>
                    <a:pt x="94" y="1970"/>
                  </a:lnTo>
                  <a:lnTo>
                    <a:pt x="89" y="1970"/>
                  </a:lnTo>
                  <a:lnTo>
                    <a:pt x="81" y="1974"/>
                  </a:lnTo>
                  <a:lnTo>
                    <a:pt x="70" y="1979"/>
                  </a:lnTo>
                  <a:lnTo>
                    <a:pt x="60" y="1988"/>
                  </a:lnTo>
                  <a:lnTo>
                    <a:pt x="54" y="1995"/>
                  </a:lnTo>
                  <a:lnTo>
                    <a:pt x="52" y="1998"/>
                  </a:lnTo>
                  <a:lnTo>
                    <a:pt x="52" y="2002"/>
                  </a:lnTo>
                  <a:lnTo>
                    <a:pt x="51" y="2006"/>
                  </a:lnTo>
                  <a:lnTo>
                    <a:pt x="52" y="2008"/>
                  </a:lnTo>
                  <a:lnTo>
                    <a:pt x="54" y="2009"/>
                  </a:lnTo>
                  <a:lnTo>
                    <a:pt x="57" y="2010"/>
                  </a:lnTo>
                  <a:lnTo>
                    <a:pt x="60" y="2010"/>
                  </a:lnTo>
                  <a:lnTo>
                    <a:pt x="64" y="2010"/>
                  </a:lnTo>
                  <a:lnTo>
                    <a:pt x="73" y="2007"/>
                  </a:lnTo>
                  <a:lnTo>
                    <a:pt x="83" y="2001"/>
                  </a:lnTo>
                  <a:close/>
                  <a:moveTo>
                    <a:pt x="150" y="1955"/>
                  </a:moveTo>
                  <a:lnTo>
                    <a:pt x="159" y="1946"/>
                  </a:lnTo>
                  <a:lnTo>
                    <a:pt x="166" y="1938"/>
                  </a:lnTo>
                  <a:lnTo>
                    <a:pt x="169" y="1934"/>
                  </a:lnTo>
                  <a:lnTo>
                    <a:pt x="170" y="1931"/>
                  </a:lnTo>
                  <a:lnTo>
                    <a:pt x="170" y="1927"/>
                  </a:lnTo>
                  <a:lnTo>
                    <a:pt x="169" y="1925"/>
                  </a:lnTo>
                  <a:lnTo>
                    <a:pt x="166" y="1922"/>
                  </a:lnTo>
                  <a:lnTo>
                    <a:pt x="164" y="1921"/>
                  </a:lnTo>
                  <a:lnTo>
                    <a:pt x="160" y="1921"/>
                  </a:lnTo>
                  <a:lnTo>
                    <a:pt x="155" y="1922"/>
                  </a:lnTo>
                  <a:lnTo>
                    <a:pt x="146" y="1926"/>
                  </a:lnTo>
                  <a:lnTo>
                    <a:pt x="135" y="1932"/>
                  </a:lnTo>
                  <a:lnTo>
                    <a:pt x="126" y="1940"/>
                  </a:lnTo>
                  <a:lnTo>
                    <a:pt x="120" y="1949"/>
                  </a:lnTo>
                  <a:lnTo>
                    <a:pt x="117" y="1952"/>
                  </a:lnTo>
                  <a:lnTo>
                    <a:pt x="116" y="1956"/>
                  </a:lnTo>
                  <a:lnTo>
                    <a:pt x="116" y="1959"/>
                  </a:lnTo>
                  <a:lnTo>
                    <a:pt x="116" y="1962"/>
                  </a:lnTo>
                  <a:lnTo>
                    <a:pt x="119" y="1963"/>
                  </a:lnTo>
                  <a:lnTo>
                    <a:pt x="121" y="1964"/>
                  </a:lnTo>
                  <a:lnTo>
                    <a:pt x="125" y="1964"/>
                  </a:lnTo>
                  <a:lnTo>
                    <a:pt x="129" y="1964"/>
                  </a:lnTo>
                  <a:lnTo>
                    <a:pt x="139" y="1960"/>
                  </a:lnTo>
                  <a:lnTo>
                    <a:pt x="150" y="1955"/>
                  </a:lnTo>
                  <a:close/>
                  <a:moveTo>
                    <a:pt x="205" y="1882"/>
                  </a:moveTo>
                  <a:lnTo>
                    <a:pt x="195" y="1890"/>
                  </a:lnTo>
                  <a:lnTo>
                    <a:pt x="188" y="1899"/>
                  </a:lnTo>
                  <a:lnTo>
                    <a:pt x="185" y="1903"/>
                  </a:lnTo>
                  <a:lnTo>
                    <a:pt x="184" y="1907"/>
                  </a:lnTo>
                  <a:lnTo>
                    <a:pt x="184" y="1911"/>
                  </a:lnTo>
                  <a:lnTo>
                    <a:pt x="185" y="1913"/>
                  </a:lnTo>
                  <a:lnTo>
                    <a:pt x="188" y="1915"/>
                  </a:lnTo>
                  <a:lnTo>
                    <a:pt x="190" y="1916"/>
                  </a:lnTo>
                  <a:lnTo>
                    <a:pt x="193" y="1916"/>
                  </a:lnTo>
                  <a:lnTo>
                    <a:pt x="198" y="1915"/>
                  </a:lnTo>
                  <a:lnTo>
                    <a:pt x="209" y="1912"/>
                  </a:lnTo>
                  <a:lnTo>
                    <a:pt x="220" y="1906"/>
                  </a:lnTo>
                  <a:lnTo>
                    <a:pt x="230" y="1897"/>
                  </a:lnTo>
                  <a:lnTo>
                    <a:pt x="237" y="1888"/>
                  </a:lnTo>
                  <a:lnTo>
                    <a:pt x="239" y="1884"/>
                  </a:lnTo>
                  <a:lnTo>
                    <a:pt x="241" y="1881"/>
                  </a:lnTo>
                  <a:lnTo>
                    <a:pt x="241" y="1877"/>
                  </a:lnTo>
                  <a:lnTo>
                    <a:pt x="240" y="1875"/>
                  </a:lnTo>
                  <a:lnTo>
                    <a:pt x="237" y="1873"/>
                  </a:lnTo>
                  <a:lnTo>
                    <a:pt x="235" y="1871"/>
                  </a:lnTo>
                  <a:lnTo>
                    <a:pt x="231" y="1871"/>
                  </a:lnTo>
                  <a:lnTo>
                    <a:pt x="227" y="1873"/>
                  </a:lnTo>
                  <a:lnTo>
                    <a:pt x="216" y="1876"/>
                  </a:lnTo>
                  <a:lnTo>
                    <a:pt x="205" y="1882"/>
                  </a:lnTo>
                  <a:close/>
                  <a:moveTo>
                    <a:pt x="315" y="1823"/>
                  </a:moveTo>
                  <a:lnTo>
                    <a:pt x="313" y="1820"/>
                  </a:lnTo>
                  <a:lnTo>
                    <a:pt x="310" y="1819"/>
                  </a:lnTo>
                  <a:lnTo>
                    <a:pt x="306" y="1819"/>
                  </a:lnTo>
                  <a:lnTo>
                    <a:pt x="302" y="1820"/>
                  </a:lnTo>
                  <a:lnTo>
                    <a:pt x="291" y="1824"/>
                  </a:lnTo>
                  <a:lnTo>
                    <a:pt x="279" y="1830"/>
                  </a:lnTo>
                  <a:lnTo>
                    <a:pt x="268" y="1839"/>
                  </a:lnTo>
                  <a:lnTo>
                    <a:pt x="260" y="1848"/>
                  </a:lnTo>
                  <a:lnTo>
                    <a:pt x="258" y="1852"/>
                  </a:lnTo>
                  <a:lnTo>
                    <a:pt x="256" y="1856"/>
                  </a:lnTo>
                  <a:lnTo>
                    <a:pt x="256" y="1859"/>
                  </a:lnTo>
                  <a:lnTo>
                    <a:pt x="258" y="1862"/>
                  </a:lnTo>
                  <a:lnTo>
                    <a:pt x="260" y="1864"/>
                  </a:lnTo>
                  <a:lnTo>
                    <a:pt x="262" y="1865"/>
                  </a:lnTo>
                  <a:lnTo>
                    <a:pt x="267" y="1865"/>
                  </a:lnTo>
                  <a:lnTo>
                    <a:pt x="272" y="1865"/>
                  </a:lnTo>
                  <a:lnTo>
                    <a:pt x="283" y="1862"/>
                  </a:lnTo>
                  <a:lnTo>
                    <a:pt x="294" y="1855"/>
                  </a:lnTo>
                  <a:lnTo>
                    <a:pt x="305" y="1846"/>
                  </a:lnTo>
                  <a:lnTo>
                    <a:pt x="312" y="1837"/>
                  </a:lnTo>
                  <a:lnTo>
                    <a:pt x="315" y="1833"/>
                  </a:lnTo>
                  <a:lnTo>
                    <a:pt x="316" y="1829"/>
                  </a:lnTo>
                  <a:lnTo>
                    <a:pt x="316" y="1826"/>
                  </a:lnTo>
                  <a:lnTo>
                    <a:pt x="315" y="1823"/>
                  </a:lnTo>
                  <a:close/>
                  <a:moveTo>
                    <a:pt x="43" y="2126"/>
                  </a:moveTo>
                  <a:lnTo>
                    <a:pt x="34" y="2133"/>
                  </a:lnTo>
                  <a:lnTo>
                    <a:pt x="30" y="2140"/>
                  </a:lnTo>
                  <a:lnTo>
                    <a:pt x="27" y="2143"/>
                  </a:lnTo>
                  <a:lnTo>
                    <a:pt x="26" y="2146"/>
                  </a:lnTo>
                  <a:lnTo>
                    <a:pt x="26" y="2148"/>
                  </a:lnTo>
                  <a:lnTo>
                    <a:pt x="27" y="2151"/>
                  </a:lnTo>
                  <a:lnTo>
                    <a:pt x="28" y="2153"/>
                  </a:lnTo>
                  <a:lnTo>
                    <a:pt x="31" y="2153"/>
                  </a:lnTo>
                  <a:lnTo>
                    <a:pt x="34" y="2154"/>
                  </a:lnTo>
                  <a:lnTo>
                    <a:pt x="38" y="2153"/>
                  </a:lnTo>
                  <a:lnTo>
                    <a:pt x="45" y="2151"/>
                  </a:lnTo>
                  <a:lnTo>
                    <a:pt x="54" y="2145"/>
                  </a:lnTo>
                  <a:lnTo>
                    <a:pt x="62" y="2139"/>
                  </a:lnTo>
                  <a:lnTo>
                    <a:pt x="68" y="2132"/>
                  </a:lnTo>
                  <a:lnTo>
                    <a:pt x="69" y="2128"/>
                  </a:lnTo>
                  <a:lnTo>
                    <a:pt x="70" y="2124"/>
                  </a:lnTo>
                  <a:lnTo>
                    <a:pt x="70" y="2122"/>
                  </a:lnTo>
                  <a:lnTo>
                    <a:pt x="69" y="2120"/>
                  </a:lnTo>
                  <a:lnTo>
                    <a:pt x="68" y="2118"/>
                  </a:lnTo>
                  <a:lnTo>
                    <a:pt x="65" y="2117"/>
                  </a:lnTo>
                  <a:lnTo>
                    <a:pt x="62" y="2117"/>
                  </a:lnTo>
                  <a:lnTo>
                    <a:pt x="59" y="2117"/>
                  </a:lnTo>
                  <a:lnTo>
                    <a:pt x="51" y="2121"/>
                  </a:lnTo>
                  <a:lnTo>
                    <a:pt x="43" y="2126"/>
                  </a:lnTo>
                  <a:close/>
                  <a:moveTo>
                    <a:pt x="98" y="2084"/>
                  </a:moveTo>
                  <a:lnTo>
                    <a:pt x="90" y="2091"/>
                  </a:lnTo>
                  <a:lnTo>
                    <a:pt x="84" y="2098"/>
                  </a:lnTo>
                  <a:lnTo>
                    <a:pt x="83" y="2102"/>
                  </a:lnTo>
                  <a:lnTo>
                    <a:pt x="82" y="2104"/>
                  </a:lnTo>
                  <a:lnTo>
                    <a:pt x="82" y="2108"/>
                  </a:lnTo>
                  <a:lnTo>
                    <a:pt x="83" y="2110"/>
                  </a:lnTo>
                  <a:lnTo>
                    <a:pt x="84" y="2111"/>
                  </a:lnTo>
                  <a:lnTo>
                    <a:pt x="87" y="2113"/>
                  </a:lnTo>
                  <a:lnTo>
                    <a:pt x="90" y="2113"/>
                  </a:lnTo>
                  <a:lnTo>
                    <a:pt x="94" y="2113"/>
                  </a:lnTo>
                  <a:lnTo>
                    <a:pt x="102" y="2109"/>
                  </a:lnTo>
                  <a:lnTo>
                    <a:pt x="111" y="2104"/>
                  </a:lnTo>
                  <a:lnTo>
                    <a:pt x="119" y="2097"/>
                  </a:lnTo>
                  <a:lnTo>
                    <a:pt x="125" y="2090"/>
                  </a:lnTo>
                  <a:lnTo>
                    <a:pt x="127" y="2086"/>
                  </a:lnTo>
                  <a:lnTo>
                    <a:pt x="128" y="2083"/>
                  </a:lnTo>
                  <a:lnTo>
                    <a:pt x="128" y="2080"/>
                  </a:lnTo>
                  <a:lnTo>
                    <a:pt x="127" y="2078"/>
                  </a:lnTo>
                  <a:lnTo>
                    <a:pt x="126" y="2076"/>
                  </a:lnTo>
                  <a:lnTo>
                    <a:pt x="123" y="2075"/>
                  </a:lnTo>
                  <a:lnTo>
                    <a:pt x="120" y="2075"/>
                  </a:lnTo>
                  <a:lnTo>
                    <a:pt x="116" y="2076"/>
                  </a:lnTo>
                  <a:lnTo>
                    <a:pt x="108" y="2078"/>
                  </a:lnTo>
                  <a:lnTo>
                    <a:pt x="98" y="2084"/>
                  </a:lnTo>
                  <a:close/>
                  <a:moveTo>
                    <a:pt x="189" y="2033"/>
                  </a:moveTo>
                  <a:lnTo>
                    <a:pt x="186" y="2032"/>
                  </a:lnTo>
                  <a:lnTo>
                    <a:pt x="184" y="2031"/>
                  </a:lnTo>
                  <a:lnTo>
                    <a:pt x="180" y="2031"/>
                  </a:lnTo>
                  <a:lnTo>
                    <a:pt x="177" y="2031"/>
                  </a:lnTo>
                  <a:lnTo>
                    <a:pt x="167" y="2034"/>
                  </a:lnTo>
                  <a:lnTo>
                    <a:pt x="158" y="2040"/>
                  </a:lnTo>
                  <a:lnTo>
                    <a:pt x="150" y="2047"/>
                  </a:lnTo>
                  <a:lnTo>
                    <a:pt x="144" y="2054"/>
                  </a:lnTo>
                  <a:lnTo>
                    <a:pt x="141" y="2058"/>
                  </a:lnTo>
                  <a:lnTo>
                    <a:pt x="141" y="2061"/>
                  </a:lnTo>
                  <a:lnTo>
                    <a:pt x="140" y="2065"/>
                  </a:lnTo>
                  <a:lnTo>
                    <a:pt x="141" y="2067"/>
                  </a:lnTo>
                  <a:lnTo>
                    <a:pt x="144" y="2069"/>
                  </a:lnTo>
                  <a:lnTo>
                    <a:pt x="146" y="2070"/>
                  </a:lnTo>
                  <a:lnTo>
                    <a:pt x="150" y="2070"/>
                  </a:lnTo>
                  <a:lnTo>
                    <a:pt x="153" y="2070"/>
                  </a:lnTo>
                  <a:lnTo>
                    <a:pt x="161" y="2066"/>
                  </a:lnTo>
                  <a:lnTo>
                    <a:pt x="171" y="2061"/>
                  </a:lnTo>
                  <a:lnTo>
                    <a:pt x="180" y="2053"/>
                  </a:lnTo>
                  <a:lnTo>
                    <a:pt x="186" y="2046"/>
                  </a:lnTo>
                  <a:lnTo>
                    <a:pt x="188" y="2042"/>
                  </a:lnTo>
                  <a:lnTo>
                    <a:pt x="189" y="2039"/>
                  </a:lnTo>
                  <a:lnTo>
                    <a:pt x="189" y="2036"/>
                  </a:lnTo>
                  <a:lnTo>
                    <a:pt x="189" y="2033"/>
                  </a:lnTo>
                  <a:close/>
                  <a:moveTo>
                    <a:pt x="253" y="1988"/>
                  </a:moveTo>
                  <a:lnTo>
                    <a:pt x="250" y="1985"/>
                  </a:lnTo>
                  <a:lnTo>
                    <a:pt x="248" y="1984"/>
                  </a:lnTo>
                  <a:lnTo>
                    <a:pt x="245" y="1984"/>
                  </a:lnTo>
                  <a:lnTo>
                    <a:pt x="241" y="1984"/>
                  </a:lnTo>
                  <a:lnTo>
                    <a:pt x="231" y="1988"/>
                  </a:lnTo>
                  <a:lnTo>
                    <a:pt x="221" y="1994"/>
                  </a:lnTo>
                  <a:lnTo>
                    <a:pt x="212" y="2002"/>
                  </a:lnTo>
                  <a:lnTo>
                    <a:pt x="205" y="2009"/>
                  </a:lnTo>
                  <a:lnTo>
                    <a:pt x="204" y="2014"/>
                  </a:lnTo>
                  <a:lnTo>
                    <a:pt x="203" y="2017"/>
                  </a:lnTo>
                  <a:lnTo>
                    <a:pt x="203" y="2020"/>
                  </a:lnTo>
                  <a:lnTo>
                    <a:pt x="203" y="2022"/>
                  </a:lnTo>
                  <a:lnTo>
                    <a:pt x="205" y="2025"/>
                  </a:lnTo>
                  <a:lnTo>
                    <a:pt x="208" y="2026"/>
                  </a:lnTo>
                  <a:lnTo>
                    <a:pt x="211" y="2026"/>
                  </a:lnTo>
                  <a:lnTo>
                    <a:pt x="216" y="2026"/>
                  </a:lnTo>
                  <a:lnTo>
                    <a:pt x="224" y="2022"/>
                  </a:lnTo>
                  <a:lnTo>
                    <a:pt x="235" y="2016"/>
                  </a:lnTo>
                  <a:lnTo>
                    <a:pt x="245" y="2008"/>
                  </a:lnTo>
                  <a:lnTo>
                    <a:pt x="250" y="2001"/>
                  </a:lnTo>
                  <a:lnTo>
                    <a:pt x="253" y="1997"/>
                  </a:lnTo>
                  <a:lnTo>
                    <a:pt x="254" y="1994"/>
                  </a:lnTo>
                  <a:lnTo>
                    <a:pt x="254" y="1990"/>
                  </a:lnTo>
                  <a:lnTo>
                    <a:pt x="253" y="1988"/>
                  </a:lnTo>
                  <a:close/>
                  <a:moveTo>
                    <a:pt x="303" y="1970"/>
                  </a:moveTo>
                  <a:lnTo>
                    <a:pt x="312" y="1962"/>
                  </a:lnTo>
                  <a:lnTo>
                    <a:pt x="319" y="1953"/>
                  </a:lnTo>
                  <a:lnTo>
                    <a:pt x="321" y="1950"/>
                  </a:lnTo>
                  <a:lnTo>
                    <a:pt x="322" y="1945"/>
                  </a:lnTo>
                  <a:lnTo>
                    <a:pt x="323" y="1943"/>
                  </a:lnTo>
                  <a:lnTo>
                    <a:pt x="322" y="1939"/>
                  </a:lnTo>
                  <a:lnTo>
                    <a:pt x="319" y="1938"/>
                  </a:lnTo>
                  <a:lnTo>
                    <a:pt x="317" y="1937"/>
                  </a:lnTo>
                  <a:lnTo>
                    <a:pt x="312" y="1937"/>
                  </a:lnTo>
                  <a:lnTo>
                    <a:pt x="309" y="1937"/>
                  </a:lnTo>
                  <a:lnTo>
                    <a:pt x="298" y="1940"/>
                  </a:lnTo>
                  <a:lnTo>
                    <a:pt x="287" y="1946"/>
                  </a:lnTo>
                  <a:lnTo>
                    <a:pt x="278" y="1955"/>
                  </a:lnTo>
                  <a:lnTo>
                    <a:pt x="272" y="1963"/>
                  </a:lnTo>
                  <a:lnTo>
                    <a:pt x="269" y="1966"/>
                  </a:lnTo>
                  <a:lnTo>
                    <a:pt x="268" y="1970"/>
                  </a:lnTo>
                  <a:lnTo>
                    <a:pt x="268" y="1974"/>
                  </a:lnTo>
                  <a:lnTo>
                    <a:pt x="269" y="1976"/>
                  </a:lnTo>
                  <a:lnTo>
                    <a:pt x="271" y="1978"/>
                  </a:lnTo>
                  <a:lnTo>
                    <a:pt x="274" y="1979"/>
                  </a:lnTo>
                  <a:lnTo>
                    <a:pt x="278" y="1979"/>
                  </a:lnTo>
                  <a:lnTo>
                    <a:pt x="281" y="1979"/>
                  </a:lnTo>
                  <a:lnTo>
                    <a:pt x="292" y="1976"/>
                  </a:lnTo>
                  <a:lnTo>
                    <a:pt x="303" y="1970"/>
                  </a:lnTo>
                  <a:close/>
                  <a:moveTo>
                    <a:pt x="195" y="2145"/>
                  </a:moveTo>
                  <a:lnTo>
                    <a:pt x="188" y="2152"/>
                  </a:lnTo>
                  <a:lnTo>
                    <a:pt x="182" y="2158"/>
                  </a:lnTo>
                  <a:lnTo>
                    <a:pt x="179" y="2161"/>
                  </a:lnTo>
                  <a:lnTo>
                    <a:pt x="179" y="2165"/>
                  </a:lnTo>
                  <a:lnTo>
                    <a:pt x="179" y="2167"/>
                  </a:lnTo>
                  <a:lnTo>
                    <a:pt x="179" y="2170"/>
                  </a:lnTo>
                  <a:lnTo>
                    <a:pt x="182" y="2172"/>
                  </a:lnTo>
                  <a:lnTo>
                    <a:pt x="184" y="2173"/>
                  </a:lnTo>
                  <a:lnTo>
                    <a:pt x="186" y="2173"/>
                  </a:lnTo>
                  <a:lnTo>
                    <a:pt x="190" y="2172"/>
                  </a:lnTo>
                  <a:lnTo>
                    <a:pt x="198" y="2170"/>
                  </a:lnTo>
                  <a:lnTo>
                    <a:pt x="208" y="2165"/>
                  </a:lnTo>
                  <a:lnTo>
                    <a:pt x="215" y="2158"/>
                  </a:lnTo>
                  <a:lnTo>
                    <a:pt x="221" y="2151"/>
                  </a:lnTo>
                  <a:lnTo>
                    <a:pt x="222" y="2147"/>
                  </a:lnTo>
                  <a:lnTo>
                    <a:pt x="223" y="2145"/>
                  </a:lnTo>
                  <a:lnTo>
                    <a:pt x="223" y="2141"/>
                  </a:lnTo>
                  <a:lnTo>
                    <a:pt x="222" y="2139"/>
                  </a:lnTo>
                  <a:lnTo>
                    <a:pt x="221" y="2137"/>
                  </a:lnTo>
                  <a:lnTo>
                    <a:pt x="218" y="2136"/>
                  </a:lnTo>
                  <a:lnTo>
                    <a:pt x="215" y="2136"/>
                  </a:lnTo>
                  <a:lnTo>
                    <a:pt x="211" y="2136"/>
                  </a:lnTo>
                  <a:lnTo>
                    <a:pt x="203" y="2139"/>
                  </a:lnTo>
                  <a:lnTo>
                    <a:pt x="195" y="2145"/>
                  </a:lnTo>
                  <a:close/>
                  <a:moveTo>
                    <a:pt x="252" y="2102"/>
                  </a:moveTo>
                  <a:lnTo>
                    <a:pt x="243" y="2109"/>
                  </a:lnTo>
                  <a:lnTo>
                    <a:pt x="237" y="2117"/>
                  </a:lnTo>
                  <a:lnTo>
                    <a:pt x="236" y="2121"/>
                  </a:lnTo>
                  <a:lnTo>
                    <a:pt x="235" y="2123"/>
                  </a:lnTo>
                  <a:lnTo>
                    <a:pt x="235" y="2127"/>
                  </a:lnTo>
                  <a:lnTo>
                    <a:pt x="236" y="2129"/>
                  </a:lnTo>
                  <a:lnTo>
                    <a:pt x="237" y="2130"/>
                  </a:lnTo>
                  <a:lnTo>
                    <a:pt x="240" y="2132"/>
                  </a:lnTo>
                  <a:lnTo>
                    <a:pt x="243" y="2133"/>
                  </a:lnTo>
                  <a:lnTo>
                    <a:pt x="247" y="2132"/>
                  </a:lnTo>
                  <a:lnTo>
                    <a:pt x="255" y="2129"/>
                  </a:lnTo>
                  <a:lnTo>
                    <a:pt x="265" y="2123"/>
                  </a:lnTo>
                  <a:lnTo>
                    <a:pt x="273" y="2116"/>
                  </a:lnTo>
                  <a:lnTo>
                    <a:pt x="279" y="2109"/>
                  </a:lnTo>
                  <a:lnTo>
                    <a:pt x="281" y="2105"/>
                  </a:lnTo>
                  <a:lnTo>
                    <a:pt x="281" y="2102"/>
                  </a:lnTo>
                  <a:lnTo>
                    <a:pt x="281" y="2099"/>
                  </a:lnTo>
                  <a:lnTo>
                    <a:pt x="281" y="2097"/>
                  </a:lnTo>
                  <a:lnTo>
                    <a:pt x="279" y="2095"/>
                  </a:lnTo>
                  <a:lnTo>
                    <a:pt x="277" y="2094"/>
                  </a:lnTo>
                  <a:lnTo>
                    <a:pt x="273" y="2094"/>
                  </a:lnTo>
                  <a:lnTo>
                    <a:pt x="269" y="2094"/>
                  </a:lnTo>
                  <a:lnTo>
                    <a:pt x="261" y="2097"/>
                  </a:lnTo>
                  <a:lnTo>
                    <a:pt x="252" y="2102"/>
                  </a:lnTo>
                  <a:close/>
                  <a:moveTo>
                    <a:pt x="343" y="2053"/>
                  </a:moveTo>
                  <a:lnTo>
                    <a:pt x="341" y="2051"/>
                  </a:lnTo>
                  <a:lnTo>
                    <a:pt x="338" y="2050"/>
                  </a:lnTo>
                  <a:lnTo>
                    <a:pt x="335" y="2050"/>
                  </a:lnTo>
                  <a:lnTo>
                    <a:pt x="331" y="2050"/>
                  </a:lnTo>
                  <a:lnTo>
                    <a:pt x="323" y="2053"/>
                  </a:lnTo>
                  <a:lnTo>
                    <a:pt x="312" y="2058"/>
                  </a:lnTo>
                  <a:lnTo>
                    <a:pt x="304" y="2066"/>
                  </a:lnTo>
                  <a:lnTo>
                    <a:pt x="298" y="2073"/>
                  </a:lnTo>
                  <a:lnTo>
                    <a:pt x="296" y="2077"/>
                  </a:lnTo>
                  <a:lnTo>
                    <a:pt x="294" y="2080"/>
                  </a:lnTo>
                  <a:lnTo>
                    <a:pt x="294" y="2084"/>
                  </a:lnTo>
                  <a:lnTo>
                    <a:pt x="296" y="2086"/>
                  </a:lnTo>
                  <a:lnTo>
                    <a:pt x="298" y="2088"/>
                  </a:lnTo>
                  <a:lnTo>
                    <a:pt x="300" y="2089"/>
                  </a:lnTo>
                  <a:lnTo>
                    <a:pt x="304" y="2090"/>
                  </a:lnTo>
                  <a:lnTo>
                    <a:pt x="308" y="2089"/>
                  </a:lnTo>
                  <a:lnTo>
                    <a:pt x="317" y="2086"/>
                  </a:lnTo>
                  <a:lnTo>
                    <a:pt x="327" y="2080"/>
                  </a:lnTo>
                  <a:lnTo>
                    <a:pt x="335" y="2073"/>
                  </a:lnTo>
                  <a:lnTo>
                    <a:pt x="341" y="2065"/>
                  </a:lnTo>
                  <a:lnTo>
                    <a:pt x="343" y="2061"/>
                  </a:lnTo>
                  <a:lnTo>
                    <a:pt x="344" y="2058"/>
                  </a:lnTo>
                  <a:lnTo>
                    <a:pt x="344" y="2056"/>
                  </a:lnTo>
                  <a:lnTo>
                    <a:pt x="343" y="2053"/>
                  </a:lnTo>
                  <a:close/>
                  <a:moveTo>
                    <a:pt x="351" y="2167"/>
                  </a:moveTo>
                  <a:lnTo>
                    <a:pt x="343" y="2174"/>
                  </a:lnTo>
                  <a:lnTo>
                    <a:pt x="338" y="2181"/>
                  </a:lnTo>
                  <a:lnTo>
                    <a:pt x="336" y="2185"/>
                  </a:lnTo>
                  <a:lnTo>
                    <a:pt x="336" y="2189"/>
                  </a:lnTo>
                  <a:lnTo>
                    <a:pt x="336" y="2191"/>
                  </a:lnTo>
                  <a:lnTo>
                    <a:pt x="336" y="2193"/>
                  </a:lnTo>
                  <a:lnTo>
                    <a:pt x="338" y="2196"/>
                  </a:lnTo>
                  <a:lnTo>
                    <a:pt x="341" y="2197"/>
                  </a:lnTo>
                  <a:lnTo>
                    <a:pt x="344" y="2197"/>
                  </a:lnTo>
                  <a:lnTo>
                    <a:pt x="348" y="2197"/>
                  </a:lnTo>
                  <a:lnTo>
                    <a:pt x="356" y="2193"/>
                  </a:lnTo>
                  <a:lnTo>
                    <a:pt x="365" y="2189"/>
                  </a:lnTo>
                  <a:lnTo>
                    <a:pt x="373" y="2181"/>
                  </a:lnTo>
                  <a:lnTo>
                    <a:pt x="378" y="2174"/>
                  </a:lnTo>
                  <a:lnTo>
                    <a:pt x="380" y="2171"/>
                  </a:lnTo>
                  <a:lnTo>
                    <a:pt x="381" y="2168"/>
                  </a:lnTo>
                  <a:lnTo>
                    <a:pt x="381" y="2165"/>
                  </a:lnTo>
                  <a:lnTo>
                    <a:pt x="380" y="2162"/>
                  </a:lnTo>
                  <a:lnTo>
                    <a:pt x="378" y="2160"/>
                  </a:lnTo>
                  <a:lnTo>
                    <a:pt x="375" y="2160"/>
                  </a:lnTo>
                  <a:lnTo>
                    <a:pt x="373" y="2159"/>
                  </a:lnTo>
                  <a:lnTo>
                    <a:pt x="369" y="2160"/>
                  </a:lnTo>
                  <a:lnTo>
                    <a:pt x="361" y="2162"/>
                  </a:lnTo>
                  <a:lnTo>
                    <a:pt x="351" y="2167"/>
                  </a:lnTo>
                  <a:close/>
                </a:path>
              </a:pathLst>
            </a:custGeom>
            <a:solidFill>
              <a:srgbClr val="EFC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5" name="Freeform 79"/>
            <p:cNvSpPr>
              <a:spLocks noEditPoints="1"/>
            </p:cNvSpPr>
            <p:nvPr userDrawn="1"/>
          </p:nvSpPr>
          <p:spPr bwMode="auto">
            <a:xfrm>
              <a:off x="7099300" y="2179638"/>
              <a:ext cx="204788" cy="1209675"/>
            </a:xfrm>
            <a:custGeom>
              <a:avLst/>
              <a:gdLst>
                <a:gd name="T0" fmla="*/ 49 w 385"/>
                <a:gd name="T1" fmla="*/ 1817 h 2287"/>
                <a:gd name="T2" fmla="*/ 0 w 385"/>
                <a:gd name="T3" fmla="*/ 1437 h 2287"/>
                <a:gd name="T4" fmla="*/ 64 w 385"/>
                <a:gd name="T5" fmla="*/ 1177 h 2287"/>
                <a:gd name="T6" fmla="*/ 0 w 385"/>
                <a:gd name="T7" fmla="*/ 1015 h 2287"/>
                <a:gd name="T8" fmla="*/ 64 w 385"/>
                <a:gd name="T9" fmla="*/ 821 h 2287"/>
                <a:gd name="T10" fmla="*/ 15 w 385"/>
                <a:gd name="T11" fmla="*/ 679 h 2287"/>
                <a:gd name="T12" fmla="*/ 56 w 385"/>
                <a:gd name="T13" fmla="*/ 454 h 2287"/>
                <a:gd name="T14" fmla="*/ 151 w 385"/>
                <a:gd name="T15" fmla="*/ 326 h 2287"/>
                <a:gd name="T16" fmla="*/ 94 w 385"/>
                <a:gd name="T17" fmla="*/ 228 h 2287"/>
                <a:gd name="T18" fmla="*/ 87 w 385"/>
                <a:gd name="T19" fmla="*/ 110 h 2287"/>
                <a:gd name="T20" fmla="*/ 284 w 385"/>
                <a:gd name="T21" fmla="*/ 56 h 2287"/>
                <a:gd name="T22" fmla="*/ 378 w 385"/>
                <a:gd name="T23" fmla="*/ 48 h 2287"/>
                <a:gd name="T24" fmla="*/ 216 w 385"/>
                <a:gd name="T25" fmla="*/ 277 h 2287"/>
                <a:gd name="T26" fmla="*/ 334 w 385"/>
                <a:gd name="T27" fmla="*/ 269 h 2287"/>
                <a:gd name="T28" fmla="*/ 307 w 385"/>
                <a:gd name="T29" fmla="*/ 394 h 2287"/>
                <a:gd name="T30" fmla="*/ 259 w 385"/>
                <a:gd name="T31" fmla="*/ 575 h 2287"/>
                <a:gd name="T32" fmla="*/ 329 w 385"/>
                <a:gd name="T33" fmla="*/ 669 h 2287"/>
                <a:gd name="T34" fmla="*/ 385 w 385"/>
                <a:gd name="T35" fmla="*/ 1055 h 2287"/>
                <a:gd name="T36" fmla="*/ 385 w 385"/>
                <a:gd name="T37" fmla="*/ 1580 h 2287"/>
                <a:gd name="T38" fmla="*/ 371 w 385"/>
                <a:gd name="T39" fmla="*/ 2222 h 2287"/>
                <a:gd name="T40" fmla="*/ 333 w 385"/>
                <a:gd name="T41" fmla="*/ 57 h 2287"/>
                <a:gd name="T42" fmla="*/ 348 w 385"/>
                <a:gd name="T43" fmla="*/ 105 h 2287"/>
                <a:gd name="T44" fmla="*/ 281 w 385"/>
                <a:gd name="T45" fmla="*/ 205 h 2287"/>
                <a:gd name="T46" fmla="*/ 135 w 385"/>
                <a:gd name="T47" fmla="*/ 348 h 2287"/>
                <a:gd name="T48" fmla="*/ 203 w 385"/>
                <a:gd name="T49" fmla="*/ 360 h 2287"/>
                <a:gd name="T50" fmla="*/ 173 w 385"/>
                <a:gd name="T51" fmla="*/ 427 h 2287"/>
                <a:gd name="T52" fmla="*/ 173 w 385"/>
                <a:gd name="T53" fmla="*/ 497 h 2287"/>
                <a:gd name="T54" fmla="*/ 257 w 385"/>
                <a:gd name="T55" fmla="*/ 499 h 2287"/>
                <a:gd name="T56" fmla="*/ 162 w 385"/>
                <a:gd name="T57" fmla="*/ 642 h 2287"/>
                <a:gd name="T58" fmla="*/ 36 w 385"/>
                <a:gd name="T59" fmla="*/ 750 h 2287"/>
                <a:gd name="T60" fmla="*/ 245 w 385"/>
                <a:gd name="T61" fmla="*/ 643 h 2287"/>
                <a:gd name="T62" fmla="*/ 181 w 385"/>
                <a:gd name="T63" fmla="*/ 700 h 2287"/>
                <a:gd name="T64" fmla="*/ 163 w 385"/>
                <a:gd name="T65" fmla="*/ 794 h 2287"/>
                <a:gd name="T66" fmla="*/ 118 w 385"/>
                <a:gd name="T67" fmla="*/ 909 h 2287"/>
                <a:gd name="T68" fmla="*/ 359 w 385"/>
                <a:gd name="T69" fmla="*/ 803 h 2287"/>
                <a:gd name="T70" fmla="*/ 268 w 385"/>
                <a:gd name="T71" fmla="*/ 883 h 2287"/>
                <a:gd name="T72" fmla="*/ 100 w 385"/>
                <a:gd name="T73" fmla="*/ 1079 h 2287"/>
                <a:gd name="T74" fmla="*/ 199 w 385"/>
                <a:gd name="T75" fmla="*/ 1080 h 2287"/>
                <a:gd name="T76" fmla="*/ 238 w 385"/>
                <a:gd name="T77" fmla="*/ 1065 h 2287"/>
                <a:gd name="T78" fmla="*/ 346 w 385"/>
                <a:gd name="T79" fmla="*/ 1072 h 2287"/>
                <a:gd name="T80" fmla="*/ 17 w 385"/>
                <a:gd name="T81" fmla="*/ 1355 h 2287"/>
                <a:gd name="T82" fmla="*/ 358 w 385"/>
                <a:gd name="T83" fmla="*/ 1148 h 2287"/>
                <a:gd name="T84" fmla="*/ 48 w 385"/>
                <a:gd name="T85" fmla="*/ 1418 h 2287"/>
                <a:gd name="T86" fmla="*/ 376 w 385"/>
                <a:gd name="T87" fmla="*/ 1226 h 2287"/>
                <a:gd name="T88" fmla="*/ 121 w 385"/>
                <a:gd name="T89" fmla="*/ 1484 h 2287"/>
                <a:gd name="T90" fmla="*/ 108 w 385"/>
                <a:gd name="T91" fmla="*/ 1580 h 2287"/>
                <a:gd name="T92" fmla="*/ 136 w 385"/>
                <a:gd name="T93" fmla="*/ 1541 h 2287"/>
                <a:gd name="T94" fmla="*/ 56 w 385"/>
                <a:gd name="T95" fmla="*/ 1695 h 2287"/>
                <a:gd name="T96" fmla="*/ 108 w 385"/>
                <a:gd name="T97" fmla="*/ 1686 h 2287"/>
                <a:gd name="T98" fmla="*/ 353 w 385"/>
                <a:gd name="T99" fmla="*/ 1532 h 2287"/>
                <a:gd name="T100" fmla="*/ 80 w 385"/>
                <a:gd name="T101" fmla="*/ 1810 h 2287"/>
                <a:gd name="T102" fmla="*/ 309 w 385"/>
                <a:gd name="T103" fmla="*/ 1640 h 2287"/>
                <a:gd name="T104" fmla="*/ 102 w 385"/>
                <a:gd name="T105" fmla="*/ 1917 h 2287"/>
                <a:gd name="T106" fmla="*/ 240 w 385"/>
                <a:gd name="T107" fmla="*/ 1787 h 2287"/>
                <a:gd name="T108" fmla="*/ 358 w 385"/>
                <a:gd name="T109" fmla="*/ 1748 h 2287"/>
                <a:gd name="T110" fmla="*/ 76 w 385"/>
                <a:gd name="T111" fmla="*/ 2032 h 2287"/>
                <a:gd name="T112" fmla="*/ 219 w 385"/>
                <a:gd name="T113" fmla="*/ 1937 h 2287"/>
                <a:gd name="T114" fmla="*/ 331 w 385"/>
                <a:gd name="T115" fmla="*/ 1883 h 2287"/>
                <a:gd name="T116" fmla="*/ 152 w 385"/>
                <a:gd name="T117" fmla="*/ 2120 h 2287"/>
                <a:gd name="T118" fmla="*/ 241 w 385"/>
                <a:gd name="T119" fmla="*/ 2062 h 2287"/>
                <a:gd name="T120" fmla="*/ 173 w 385"/>
                <a:gd name="T121" fmla="*/ 2251 h 2287"/>
                <a:gd name="T122" fmla="*/ 262 w 385"/>
                <a:gd name="T123" fmla="*/ 2169 h 2287"/>
                <a:gd name="T124" fmla="*/ 317 w 385"/>
                <a:gd name="T125" fmla="*/ 2287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287">
                  <a:moveTo>
                    <a:pt x="0" y="2234"/>
                  </a:moveTo>
                  <a:lnTo>
                    <a:pt x="0" y="2209"/>
                  </a:lnTo>
                  <a:lnTo>
                    <a:pt x="1" y="2208"/>
                  </a:lnTo>
                  <a:lnTo>
                    <a:pt x="3" y="2207"/>
                  </a:lnTo>
                  <a:lnTo>
                    <a:pt x="11" y="2201"/>
                  </a:lnTo>
                  <a:lnTo>
                    <a:pt x="19" y="2198"/>
                  </a:lnTo>
                  <a:lnTo>
                    <a:pt x="23" y="2198"/>
                  </a:lnTo>
                  <a:lnTo>
                    <a:pt x="26" y="2198"/>
                  </a:lnTo>
                  <a:lnTo>
                    <a:pt x="29" y="2199"/>
                  </a:lnTo>
                  <a:lnTo>
                    <a:pt x="30" y="2201"/>
                  </a:lnTo>
                  <a:lnTo>
                    <a:pt x="31" y="2203"/>
                  </a:lnTo>
                  <a:lnTo>
                    <a:pt x="31" y="2207"/>
                  </a:lnTo>
                  <a:lnTo>
                    <a:pt x="30" y="2209"/>
                  </a:lnTo>
                  <a:lnTo>
                    <a:pt x="29" y="2213"/>
                  </a:lnTo>
                  <a:lnTo>
                    <a:pt x="23" y="2220"/>
                  </a:lnTo>
                  <a:lnTo>
                    <a:pt x="16" y="2227"/>
                  </a:lnTo>
                  <a:lnTo>
                    <a:pt x="7" y="2232"/>
                  </a:lnTo>
                  <a:lnTo>
                    <a:pt x="0" y="2234"/>
                  </a:lnTo>
                  <a:close/>
                  <a:moveTo>
                    <a:pt x="0" y="1978"/>
                  </a:moveTo>
                  <a:lnTo>
                    <a:pt x="0" y="1956"/>
                  </a:lnTo>
                  <a:lnTo>
                    <a:pt x="6" y="1950"/>
                  </a:lnTo>
                  <a:lnTo>
                    <a:pt x="13" y="1944"/>
                  </a:lnTo>
                  <a:lnTo>
                    <a:pt x="24" y="1938"/>
                  </a:lnTo>
                  <a:lnTo>
                    <a:pt x="35" y="1935"/>
                  </a:lnTo>
                  <a:lnTo>
                    <a:pt x="39" y="1933"/>
                  </a:lnTo>
                  <a:lnTo>
                    <a:pt x="43" y="1933"/>
                  </a:lnTo>
                  <a:lnTo>
                    <a:pt x="45" y="1935"/>
                  </a:lnTo>
                  <a:lnTo>
                    <a:pt x="48" y="1937"/>
                  </a:lnTo>
                  <a:lnTo>
                    <a:pt x="49" y="1939"/>
                  </a:lnTo>
                  <a:lnTo>
                    <a:pt x="49" y="1943"/>
                  </a:lnTo>
                  <a:lnTo>
                    <a:pt x="47" y="1946"/>
                  </a:lnTo>
                  <a:lnTo>
                    <a:pt x="45" y="1950"/>
                  </a:lnTo>
                  <a:lnTo>
                    <a:pt x="38" y="1959"/>
                  </a:lnTo>
                  <a:lnTo>
                    <a:pt x="28" y="1968"/>
                  </a:lnTo>
                  <a:lnTo>
                    <a:pt x="20" y="1973"/>
                  </a:lnTo>
                  <a:lnTo>
                    <a:pt x="12" y="1976"/>
                  </a:lnTo>
                  <a:lnTo>
                    <a:pt x="6" y="1977"/>
                  </a:lnTo>
                  <a:lnTo>
                    <a:pt x="0" y="1978"/>
                  </a:lnTo>
                  <a:close/>
                  <a:moveTo>
                    <a:pt x="0" y="1864"/>
                  </a:moveTo>
                  <a:lnTo>
                    <a:pt x="0" y="1838"/>
                  </a:lnTo>
                  <a:lnTo>
                    <a:pt x="6" y="1834"/>
                  </a:lnTo>
                  <a:lnTo>
                    <a:pt x="13" y="1828"/>
                  </a:lnTo>
                  <a:lnTo>
                    <a:pt x="19" y="1824"/>
                  </a:lnTo>
                  <a:lnTo>
                    <a:pt x="25" y="1820"/>
                  </a:lnTo>
                  <a:lnTo>
                    <a:pt x="31" y="1818"/>
                  </a:lnTo>
                  <a:lnTo>
                    <a:pt x="36" y="1817"/>
                  </a:lnTo>
                  <a:lnTo>
                    <a:pt x="41" y="1816"/>
                  </a:lnTo>
                  <a:lnTo>
                    <a:pt x="45" y="1817"/>
                  </a:lnTo>
                  <a:lnTo>
                    <a:pt x="49" y="1817"/>
                  </a:lnTo>
                  <a:lnTo>
                    <a:pt x="50" y="1819"/>
                  </a:lnTo>
                  <a:lnTo>
                    <a:pt x="51" y="1823"/>
                  </a:lnTo>
                  <a:lnTo>
                    <a:pt x="51" y="1826"/>
                  </a:lnTo>
                  <a:lnTo>
                    <a:pt x="50" y="1830"/>
                  </a:lnTo>
                  <a:lnTo>
                    <a:pt x="48" y="1835"/>
                  </a:lnTo>
                  <a:lnTo>
                    <a:pt x="39" y="1843"/>
                  </a:lnTo>
                  <a:lnTo>
                    <a:pt x="28" y="1853"/>
                  </a:lnTo>
                  <a:lnTo>
                    <a:pt x="20" y="1857"/>
                  </a:lnTo>
                  <a:lnTo>
                    <a:pt x="13" y="1861"/>
                  </a:lnTo>
                  <a:lnTo>
                    <a:pt x="6" y="1863"/>
                  </a:lnTo>
                  <a:lnTo>
                    <a:pt x="0" y="1864"/>
                  </a:lnTo>
                  <a:close/>
                  <a:moveTo>
                    <a:pt x="0" y="1659"/>
                  </a:moveTo>
                  <a:lnTo>
                    <a:pt x="0" y="1629"/>
                  </a:lnTo>
                  <a:lnTo>
                    <a:pt x="5" y="1629"/>
                  </a:lnTo>
                  <a:lnTo>
                    <a:pt x="9" y="1629"/>
                  </a:lnTo>
                  <a:lnTo>
                    <a:pt x="12" y="1630"/>
                  </a:lnTo>
                  <a:lnTo>
                    <a:pt x="15" y="1633"/>
                  </a:lnTo>
                  <a:lnTo>
                    <a:pt x="15" y="1635"/>
                  </a:lnTo>
                  <a:lnTo>
                    <a:pt x="15" y="1637"/>
                  </a:lnTo>
                  <a:lnTo>
                    <a:pt x="15" y="1640"/>
                  </a:lnTo>
                  <a:lnTo>
                    <a:pt x="12" y="1643"/>
                  </a:lnTo>
                  <a:lnTo>
                    <a:pt x="7" y="1651"/>
                  </a:lnTo>
                  <a:lnTo>
                    <a:pt x="0" y="1659"/>
                  </a:lnTo>
                  <a:close/>
                  <a:moveTo>
                    <a:pt x="0" y="1557"/>
                  </a:moveTo>
                  <a:lnTo>
                    <a:pt x="0" y="1527"/>
                  </a:lnTo>
                  <a:lnTo>
                    <a:pt x="7" y="1521"/>
                  </a:lnTo>
                  <a:lnTo>
                    <a:pt x="17" y="1514"/>
                  </a:lnTo>
                  <a:lnTo>
                    <a:pt x="25" y="1509"/>
                  </a:lnTo>
                  <a:lnTo>
                    <a:pt x="32" y="1506"/>
                  </a:lnTo>
                  <a:lnTo>
                    <a:pt x="39" y="1503"/>
                  </a:lnTo>
                  <a:lnTo>
                    <a:pt x="47" y="1501"/>
                  </a:lnTo>
                  <a:lnTo>
                    <a:pt x="53" y="1500"/>
                  </a:lnTo>
                  <a:lnTo>
                    <a:pt x="57" y="1500"/>
                  </a:lnTo>
                  <a:lnTo>
                    <a:pt x="61" y="1501"/>
                  </a:lnTo>
                  <a:lnTo>
                    <a:pt x="63" y="1503"/>
                  </a:lnTo>
                  <a:lnTo>
                    <a:pt x="64" y="1506"/>
                  </a:lnTo>
                  <a:lnTo>
                    <a:pt x="63" y="1510"/>
                  </a:lnTo>
                  <a:lnTo>
                    <a:pt x="62" y="1515"/>
                  </a:lnTo>
                  <a:lnTo>
                    <a:pt x="58" y="1520"/>
                  </a:lnTo>
                  <a:lnTo>
                    <a:pt x="54" y="1525"/>
                  </a:lnTo>
                  <a:lnTo>
                    <a:pt x="48" y="1531"/>
                  </a:lnTo>
                  <a:lnTo>
                    <a:pt x="41" y="1537"/>
                  </a:lnTo>
                  <a:lnTo>
                    <a:pt x="34" y="1541"/>
                  </a:lnTo>
                  <a:lnTo>
                    <a:pt x="24" y="1547"/>
                  </a:lnTo>
                  <a:lnTo>
                    <a:pt x="16" y="1551"/>
                  </a:lnTo>
                  <a:lnTo>
                    <a:pt x="7" y="1554"/>
                  </a:lnTo>
                  <a:lnTo>
                    <a:pt x="0" y="1557"/>
                  </a:lnTo>
                  <a:close/>
                  <a:moveTo>
                    <a:pt x="0" y="1471"/>
                  </a:moveTo>
                  <a:lnTo>
                    <a:pt x="0" y="1437"/>
                  </a:lnTo>
                  <a:lnTo>
                    <a:pt x="9" y="1434"/>
                  </a:lnTo>
                  <a:lnTo>
                    <a:pt x="15" y="1434"/>
                  </a:lnTo>
                  <a:lnTo>
                    <a:pt x="20" y="1434"/>
                  </a:lnTo>
                  <a:lnTo>
                    <a:pt x="24" y="1438"/>
                  </a:lnTo>
                  <a:lnTo>
                    <a:pt x="24" y="1440"/>
                  </a:lnTo>
                  <a:lnTo>
                    <a:pt x="24" y="1444"/>
                  </a:lnTo>
                  <a:lnTo>
                    <a:pt x="23" y="1447"/>
                  </a:lnTo>
                  <a:lnTo>
                    <a:pt x="19" y="1452"/>
                  </a:lnTo>
                  <a:lnTo>
                    <a:pt x="11" y="1462"/>
                  </a:lnTo>
                  <a:lnTo>
                    <a:pt x="0" y="1471"/>
                  </a:lnTo>
                  <a:close/>
                  <a:moveTo>
                    <a:pt x="0" y="1293"/>
                  </a:moveTo>
                  <a:lnTo>
                    <a:pt x="0" y="1268"/>
                  </a:lnTo>
                  <a:lnTo>
                    <a:pt x="12" y="1257"/>
                  </a:lnTo>
                  <a:lnTo>
                    <a:pt x="28" y="1245"/>
                  </a:lnTo>
                  <a:lnTo>
                    <a:pt x="37" y="1241"/>
                  </a:lnTo>
                  <a:lnTo>
                    <a:pt x="47" y="1236"/>
                  </a:lnTo>
                  <a:lnTo>
                    <a:pt x="55" y="1232"/>
                  </a:lnTo>
                  <a:lnTo>
                    <a:pt x="63" y="1230"/>
                  </a:lnTo>
                  <a:lnTo>
                    <a:pt x="70" y="1228"/>
                  </a:lnTo>
                  <a:lnTo>
                    <a:pt x="76" y="1228"/>
                  </a:lnTo>
                  <a:lnTo>
                    <a:pt x="80" y="1229"/>
                  </a:lnTo>
                  <a:lnTo>
                    <a:pt x="83" y="1231"/>
                  </a:lnTo>
                  <a:lnTo>
                    <a:pt x="83" y="1235"/>
                  </a:lnTo>
                  <a:lnTo>
                    <a:pt x="83" y="1238"/>
                  </a:lnTo>
                  <a:lnTo>
                    <a:pt x="80" y="1244"/>
                  </a:lnTo>
                  <a:lnTo>
                    <a:pt x="76" y="1249"/>
                  </a:lnTo>
                  <a:lnTo>
                    <a:pt x="70" y="1256"/>
                  </a:lnTo>
                  <a:lnTo>
                    <a:pt x="63" y="1262"/>
                  </a:lnTo>
                  <a:lnTo>
                    <a:pt x="55" y="1268"/>
                  </a:lnTo>
                  <a:lnTo>
                    <a:pt x="45" y="1274"/>
                  </a:lnTo>
                  <a:lnTo>
                    <a:pt x="32" y="1282"/>
                  </a:lnTo>
                  <a:lnTo>
                    <a:pt x="20" y="1287"/>
                  </a:lnTo>
                  <a:lnTo>
                    <a:pt x="9" y="1291"/>
                  </a:lnTo>
                  <a:lnTo>
                    <a:pt x="0" y="1293"/>
                  </a:lnTo>
                  <a:close/>
                  <a:moveTo>
                    <a:pt x="0" y="1222"/>
                  </a:moveTo>
                  <a:lnTo>
                    <a:pt x="0" y="1186"/>
                  </a:lnTo>
                  <a:lnTo>
                    <a:pt x="5" y="1182"/>
                  </a:lnTo>
                  <a:lnTo>
                    <a:pt x="11" y="1179"/>
                  </a:lnTo>
                  <a:lnTo>
                    <a:pt x="20" y="1173"/>
                  </a:lnTo>
                  <a:lnTo>
                    <a:pt x="30" y="1168"/>
                  </a:lnTo>
                  <a:lnTo>
                    <a:pt x="39" y="1165"/>
                  </a:lnTo>
                  <a:lnTo>
                    <a:pt x="48" y="1162"/>
                  </a:lnTo>
                  <a:lnTo>
                    <a:pt x="55" y="1160"/>
                  </a:lnTo>
                  <a:lnTo>
                    <a:pt x="61" y="1160"/>
                  </a:lnTo>
                  <a:lnTo>
                    <a:pt x="66" y="1161"/>
                  </a:lnTo>
                  <a:lnTo>
                    <a:pt x="68" y="1163"/>
                  </a:lnTo>
                  <a:lnTo>
                    <a:pt x="69" y="1167"/>
                  </a:lnTo>
                  <a:lnTo>
                    <a:pt x="68" y="1171"/>
                  </a:lnTo>
                  <a:lnTo>
                    <a:pt x="64" y="1177"/>
                  </a:lnTo>
                  <a:lnTo>
                    <a:pt x="60" y="1182"/>
                  </a:lnTo>
                  <a:lnTo>
                    <a:pt x="54" y="1188"/>
                  </a:lnTo>
                  <a:lnTo>
                    <a:pt x="47" y="1194"/>
                  </a:lnTo>
                  <a:lnTo>
                    <a:pt x="38" y="1201"/>
                  </a:lnTo>
                  <a:lnTo>
                    <a:pt x="29" y="1207"/>
                  </a:lnTo>
                  <a:lnTo>
                    <a:pt x="13" y="1216"/>
                  </a:lnTo>
                  <a:lnTo>
                    <a:pt x="0" y="1222"/>
                  </a:lnTo>
                  <a:close/>
                  <a:moveTo>
                    <a:pt x="0" y="1150"/>
                  </a:moveTo>
                  <a:lnTo>
                    <a:pt x="0" y="1112"/>
                  </a:lnTo>
                  <a:lnTo>
                    <a:pt x="0" y="1112"/>
                  </a:lnTo>
                  <a:lnTo>
                    <a:pt x="11" y="1106"/>
                  </a:lnTo>
                  <a:lnTo>
                    <a:pt x="20" y="1102"/>
                  </a:lnTo>
                  <a:lnTo>
                    <a:pt x="30" y="1097"/>
                  </a:lnTo>
                  <a:lnTo>
                    <a:pt x="38" y="1095"/>
                  </a:lnTo>
                  <a:lnTo>
                    <a:pt x="47" y="1092"/>
                  </a:lnTo>
                  <a:lnTo>
                    <a:pt x="53" y="1092"/>
                  </a:lnTo>
                  <a:lnTo>
                    <a:pt x="57" y="1093"/>
                  </a:lnTo>
                  <a:lnTo>
                    <a:pt x="60" y="1096"/>
                  </a:lnTo>
                  <a:lnTo>
                    <a:pt x="61" y="1099"/>
                  </a:lnTo>
                  <a:lnTo>
                    <a:pt x="58" y="1103"/>
                  </a:lnTo>
                  <a:lnTo>
                    <a:pt x="56" y="1109"/>
                  </a:lnTo>
                  <a:lnTo>
                    <a:pt x="51" y="1115"/>
                  </a:lnTo>
                  <a:lnTo>
                    <a:pt x="44" y="1121"/>
                  </a:lnTo>
                  <a:lnTo>
                    <a:pt x="37" y="1128"/>
                  </a:lnTo>
                  <a:lnTo>
                    <a:pt x="28" y="1134"/>
                  </a:lnTo>
                  <a:lnTo>
                    <a:pt x="18" y="1141"/>
                  </a:lnTo>
                  <a:lnTo>
                    <a:pt x="9" y="1146"/>
                  </a:lnTo>
                  <a:lnTo>
                    <a:pt x="0" y="1150"/>
                  </a:lnTo>
                  <a:close/>
                  <a:moveTo>
                    <a:pt x="0" y="1081"/>
                  </a:moveTo>
                  <a:lnTo>
                    <a:pt x="0" y="1043"/>
                  </a:lnTo>
                  <a:lnTo>
                    <a:pt x="11" y="1037"/>
                  </a:lnTo>
                  <a:lnTo>
                    <a:pt x="20" y="1033"/>
                  </a:lnTo>
                  <a:lnTo>
                    <a:pt x="30" y="1029"/>
                  </a:lnTo>
                  <a:lnTo>
                    <a:pt x="38" y="1026"/>
                  </a:lnTo>
                  <a:lnTo>
                    <a:pt x="45" y="1024"/>
                  </a:lnTo>
                  <a:lnTo>
                    <a:pt x="51" y="1024"/>
                  </a:lnTo>
                  <a:lnTo>
                    <a:pt x="56" y="1024"/>
                  </a:lnTo>
                  <a:lnTo>
                    <a:pt x="58" y="1027"/>
                  </a:lnTo>
                  <a:lnTo>
                    <a:pt x="60" y="1030"/>
                  </a:lnTo>
                  <a:lnTo>
                    <a:pt x="57" y="1035"/>
                  </a:lnTo>
                  <a:lnTo>
                    <a:pt x="55" y="1040"/>
                  </a:lnTo>
                  <a:lnTo>
                    <a:pt x="49" y="1046"/>
                  </a:lnTo>
                  <a:lnTo>
                    <a:pt x="43" y="1053"/>
                  </a:lnTo>
                  <a:lnTo>
                    <a:pt x="35" y="1059"/>
                  </a:lnTo>
                  <a:lnTo>
                    <a:pt x="25" y="1066"/>
                  </a:lnTo>
                  <a:lnTo>
                    <a:pt x="15" y="1073"/>
                  </a:lnTo>
                  <a:lnTo>
                    <a:pt x="7" y="1078"/>
                  </a:lnTo>
                  <a:lnTo>
                    <a:pt x="0" y="1081"/>
                  </a:lnTo>
                  <a:close/>
                  <a:moveTo>
                    <a:pt x="0" y="1015"/>
                  </a:moveTo>
                  <a:lnTo>
                    <a:pt x="0" y="977"/>
                  </a:lnTo>
                  <a:lnTo>
                    <a:pt x="0" y="977"/>
                  </a:lnTo>
                  <a:lnTo>
                    <a:pt x="12" y="970"/>
                  </a:lnTo>
                  <a:lnTo>
                    <a:pt x="23" y="965"/>
                  </a:lnTo>
                  <a:lnTo>
                    <a:pt x="32" y="960"/>
                  </a:lnTo>
                  <a:lnTo>
                    <a:pt x="42" y="958"/>
                  </a:lnTo>
                  <a:lnTo>
                    <a:pt x="50" y="956"/>
                  </a:lnTo>
                  <a:lnTo>
                    <a:pt x="56" y="954"/>
                  </a:lnTo>
                  <a:lnTo>
                    <a:pt x="62" y="956"/>
                  </a:lnTo>
                  <a:lnTo>
                    <a:pt x="64" y="958"/>
                  </a:lnTo>
                  <a:lnTo>
                    <a:pt x="66" y="961"/>
                  </a:lnTo>
                  <a:lnTo>
                    <a:pt x="63" y="966"/>
                  </a:lnTo>
                  <a:lnTo>
                    <a:pt x="60" y="971"/>
                  </a:lnTo>
                  <a:lnTo>
                    <a:pt x="55" y="977"/>
                  </a:lnTo>
                  <a:lnTo>
                    <a:pt x="48" y="984"/>
                  </a:lnTo>
                  <a:lnTo>
                    <a:pt x="39" y="991"/>
                  </a:lnTo>
                  <a:lnTo>
                    <a:pt x="29" y="998"/>
                  </a:lnTo>
                  <a:lnTo>
                    <a:pt x="18" y="1005"/>
                  </a:lnTo>
                  <a:lnTo>
                    <a:pt x="9" y="1010"/>
                  </a:lnTo>
                  <a:lnTo>
                    <a:pt x="0" y="1015"/>
                  </a:lnTo>
                  <a:close/>
                  <a:moveTo>
                    <a:pt x="0" y="951"/>
                  </a:moveTo>
                  <a:lnTo>
                    <a:pt x="0" y="915"/>
                  </a:lnTo>
                  <a:lnTo>
                    <a:pt x="6" y="912"/>
                  </a:lnTo>
                  <a:lnTo>
                    <a:pt x="11" y="908"/>
                  </a:lnTo>
                  <a:lnTo>
                    <a:pt x="23" y="901"/>
                  </a:lnTo>
                  <a:lnTo>
                    <a:pt x="35" y="896"/>
                  </a:lnTo>
                  <a:lnTo>
                    <a:pt x="45" y="891"/>
                  </a:lnTo>
                  <a:lnTo>
                    <a:pt x="55" y="888"/>
                  </a:lnTo>
                  <a:lnTo>
                    <a:pt x="63" y="885"/>
                  </a:lnTo>
                  <a:lnTo>
                    <a:pt x="70" y="885"/>
                  </a:lnTo>
                  <a:lnTo>
                    <a:pt x="75" y="885"/>
                  </a:lnTo>
                  <a:lnTo>
                    <a:pt x="77" y="888"/>
                  </a:lnTo>
                  <a:lnTo>
                    <a:pt x="79" y="891"/>
                  </a:lnTo>
                  <a:lnTo>
                    <a:pt x="76" y="896"/>
                  </a:lnTo>
                  <a:lnTo>
                    <a:pt x="73" y="902"/>
                  </a:lnTo>
                  <a:lnTo>
                    <a:pt x="67" y="908"/>
                  </a:lnTo>
                  <a:lnTo>
                    <a:pt x="60" y="915"/>
                  </a:lnTo>
                  <a:lnTo>
                    <a:pt x="50" y="922"/>
                  </a:lnTo>
                  <a:lnTo>
                    <a:pt x="41" y="929"/>
                  </a:lnTo>
                  <a:lnTo>
                    <a:pt x="29" y="937"/>
                  </a:lnTo>
                  <a:lnTo>
                    <a:pt x="15" y="945"/>
                  </a:lnTo>
                  <a:lnTo>
                    <a:pt x="0" y="951"/>
                  </a:lnTo>
                  <a:close/>
                  <a:moveTo>
                    <a:pt x="0" y="888"/>
                  </a:moveTo>
                  <a:lnTo>
                    <a:pt x="0" y="858"/>
                  </a:lnTo>
                  <a:lnTo>
                    <a:pt x="13" y="849"/>
                  </a:lnTo>
                  <a:lnTo>
                    <a:pt x="30" y="838"/>
                  </a:lnTo>
                  <a:lnTo>
                    <a:pt x="42" y="832"/>
                  </a:lnTo>
                  <a:lnTo>
                    <a:pt x="54" y="826"/>
                  </a:lnTo>
                  <a:lnTo>
                    <a:pt x="64" y="821"/>
                  </a:lnTo>
                  <a:lnTo>
                    <a:pt x="75" y="818"/>
                  </a:lnTo>
                  <a:lnTo>
                    <a:pt x="83" y="815"/>
                  </a:lnTo>
                  <a:lnTo>
                    <a:pt x="91" y="814"/>
                  </a:lnTo>
                  <a:lnTo>
                    <a:pt x="95" y="815"/>
                  </a:lnTo>
                  <a:lnTo>
                    <a:pt x="99" y="817"/>
                  </a:lnTo>
                  <a:lnTo>
                    <a:pt x="99" y="820"/>
                  </a:lnTo>
                  <a:lnTo>
                    <a:pt x="98" y="825"/>
                  </a:lnTo>
                  <a:lnTo>
                    <a:pt x="93" y="831"/>
                  </a:lnTo>
                  <a:lnTo>
                    <a:pt x="87" y="838"/>
                  </a:lnTo>
                  <a:lnTo>
                    <a:pt x="80" y="844"/>
                  </a:lnTo>
                  <a:lnTo>
                    <a:pt x="70" y="852"/>
                  </a:lnTo>
                  <a:lnTo>
                    <a:pt x="60" y="859"/>
                  </a:lnTo>
                  <a:lnTo>
                    <a:pt x="48" y="866"/>
                  </a:lnTo>
                  <a:lnTo>
                    <a:pt x="35" y="874"/>
                  </a:lnTo>
                  <a:lnTo>
                    <a:pt x="22" y="879"/>
                  </a:lnTo>
                  <a:lnTo>
                    <a:pt x="11" y="884"/>
                  </a:lnTo>
                  <a:lnTo>
                    <a:pt x="0" y="888"/>
                  </a:lnTo>
                  <a:close/>
                  <a:moveTo>
                    <a:pt x="0" y="732"/>
                  </a:moveTo>
                  <a:lnTo>
                    <a:pt x="0" y="702"/>
                  </a:lnTo>
                  <a:lnTo>
                    <a:pt x="11" y="699"/>
                  </a:lnTo>
                  <a:lnTo>
                    <a:pt x="19" y="698"/>
                  </a:lnTo>
                  <a:lnTo>
                    <a:pt x="23" y="698"/>
                  </a:lnTo>
                  <a:lnTo>
                    <a:pt x="25" y="698"/>
                  </a:lnTo>
                  <a:lnTo>
                    <a:pt x="28" y="698"/>
                  </a:lnTo>
                  <a:lnTo>
                    <a:pt x="29" y="700"/>
                  </a:lnTo>
                  <a:lnTo>
                    <a:pt x="30" y="701"/>
                  </a:lnTo>
                  <a:lnTo>
                    <a:pt x="29" y="705"/>
                  </a:lnTo>
                  <a:lnTo>
                    <a:pt x="26" y="708"/>
                  </a:lnTo>
                  <a:lnTo>
                    <a:pt x="23" y="713"/>
                  </a:lnTo>
                  <a:lnTo>
                    <a:pt x="13" y="723"/>
                  </a:lnTo>
                  <a:lnTo>
                    <a:pt x="0" y="732"/>
                  </a:lnTo>
                  <a:close/>
                  <a:moveTo>
                    <a:pt x="0" y="687"/>
                  </a:moveTo>
                  <a:lnTo>
                    <a:pt x="0" y="650"/>
                  </a:lnTo>
                  <a:lnTo>
                    <a:pt x="13" y="643"/>
                  </a:lnTo>
                  <a:lnTo>
                    <a:pt x="26" y="637"/>
                  </a:lnTo>
                  <a:lnTo>
                    <a:pt x="38" y="632"/>
                  </a:lnTo>
                  <a:lnTo>
                    <a:pt x="49" y="629"/>
                  </a:lnTo>
                  <a:lnTo>
                    <a:pt x="58" y="625"/>
                  </a:lnTo>
                  <a:lnTo>
                    <a:pt x="66" y="624"/>
                  </a:lnTo>
                  <a:lnTo>
                    <a:pt x="70" y="625"/>
                  </a:lnTo>
                  <a:lnTo>
                    <a:pt x="74" y="626"/>
                  </a:lnTo>
                  <a:lnTo>
                    <a:pt x="74" y="630"/>
                  </a:lnTo>
                  <a:lnTo>
                    <a:pt x="72" y="635"/>
                  </a:lnTo>
                  <a:lnTo>
                    <a:pt x="67" y="641"/>
                  </a:lnTo>
                  <a:lnTo>
                    <a:pt x="60" y="648"/>
                  </a:lnTo>
                  <a:lnTo>
                    <a:pt x="50" y="655"/>
                  </a:lnTo>
                  <a:lnTo>
                    <a:pt x="39" y="662"/>
                  </a:lnTo>
                  <a:lnTo>
                    <a:pt x="28" y="670"/>
                  </a:lnTo>
                  <a:lnTo>
                    <a:pt x="15" y="679"/>
                  </a:lnTo>
                  <a:lnTo>
                    <a:pt x="7" y="682"/>
                  </a:lnTo>
                  <a:lnTo>
                    <a:pt x="0" y="687"/>
                  </a:lnTo>
                  <a:close/>
                  <a:moveTo>
                    <a:pt x="0" y="634"/>
                  </a:moveTo>
                  <a:lnTo>
                    <a:pt x="0" y="611"/>
                  </a:lnTo>
                  <a:lnTo>
                    <a:pt x="10" y="604"/>
                  </a:lnTo>
                  <a:lnTo>
                    <a:pt x="20" y="596"/>
                  </a:lnTo>
                  <a:lnTo>
                    <a:pt x="34" y="587"/>
                  </a:lnTo>
                  <a:lnTo>
                    <a:pt x="48" y="579"/>
                  </a:lnTo>
                  <a:lnTo>
                    <a:pt x="62" y="571"/>
                  </a:lnTo>
                  <a:lnTo>
                    <a:pt x="76" y="565"/>
                  </a:lnTo>
                  <a:lnTo>
                    <a:pt x="88" y="559"/>
                  </a:lnTo>
                  <a:lnTo>
                    <a:pt x="100" y="554"/>
                  </a:lnTo>
                  <a:lnTo>
                    <a:pt x="110" y="552"/>
                  </a:lnTo>
                  <a:lnTo>
                    <a:pt x="118" y="550"/>
                  </a:lnTo>
                  <a:lnTo>
                    <a:pt x="124" y="550"/>
                  </a:lnTo>
                  <a:lnTo>
                    <a:pt x="127" y="553"/>
                  </a:lnTo>
                  <a:lnTo>
                    <a:pt x="127" y="555"/>
                  </a:lnTo>
                  <a:lnTo>
                    <a:pt x="125" y="560"/>
                  </a:lnTo>
                  <a:lnTo>
                    <a:pt x="119" y="566"/>
                  </a:lnTo>
                  <a:lnTo>
                    <a:pt x="112" y="573"/>
                  </a:lnTo>
                  <a:lnTo>
                    <a:pt x="102" y="581"/>
                  </a:lnTo>
                  <a:lnTo>
                    <a:pt x="91" y="588"/>
                  </a:lnTo>
                  <a:lnTo>
                    <a:pt x="77" y="597"/>
                  </a:lnTo>
                  <a:lnTo>
                    <a:pt x="64" y="605"/>
                  </a:lnTo>
                  <a:lnTo>
                    <a:pt x="45" y="616"/>
                  </a:lnTo>
                  <a:lnTo>
                    <a:pt x="28" y="624"/>
                  </a:lnTo>
                  <a:lnTo>
                    <a:pt x="13" y="630"/>
                  </a:lnTo>
                  <a:lnTo>
                    <a:pt x="0" y="634"/>
                  </a:lnTo>
                  <a:close/>
                  <a:moveTo>
                    <a:pt x="0" y="557"/>
                  </a:moveTo>
                  <a:lnTo>
                    <a:pt x="0" y="524"/>
                  </a:lnTo>
                  <a:lnTo>
                    <a:pt x="20" y="516"/>
                  </a:lnTo>
                  <a:lnTo>
                    <a:pt x="37" y="510"/>
                  </a:lnTo>
                  <a:lnTo>
                    <a:pt x="44" y="509"/>
                  </a:lnTo>
                  <a:lnTo>
                    <a:pt x="50" y="508"/>
                  </a:lnTo>
                  <a:lnTo>
                    <a:pt x="54" y="508"/>
                  </a:lnTo>
                  <a:lnTo>
                    <a:pt x="56" y="510"/>
                  </a:lnTo>
                  <a:lnTo>
                    <a:pt x="56" y="512"/>
                  </a:lnTo>
                  <a:lnTo>
                    <a:pt x="54" y="517"/>
                  </a:lnTo>
                  <a:lnTo>
                    <a:pt x="49" y="522"/>
                  </a:lnTo>
                  <a:lnTo>
                    <a:pt x="43" y="528"/>
                  </a:lnTo>
                  <a:lnTo>
                    <a:pt x="24" y="542"/>
                  </a:lnTo>
                  <a:lnTo>
                    <a:pt x="0" y="557"/>
                  </a:lnTo>
                  <a:close/>
                  <a:moveTo>
                    <a:pt x="0" y="515"/>
                  </a:moveTo>
                  <a:lnTo>
                    <a:pt x="0" y="489"/>
                  </a:lnTo>
                  <a:lnTo>
                    <a:pt x="9" y="483"/>
                  </a:lnTo>
                  <a:lnTo>
                    <a:pt x="19" y="476"/>
                  </a:lnTo>
                  <a:lnTo>
                    <a:pt x="30" y="470"/>
                  </a:lnTo>
                  <a:lnTo>
                    <a:pt x="41" y="462"/>
                  </a:lnTo>
                  <a:lnTo>
                    <a:pt x="56" y="454"/>
                  </a:lnTo>
                  <a:lnTo>
                    <a:pt x="72" y="447"/>
                  </a:lnTo>
                  <a:lnTo>
                    <a:pt x="86" y="441"/>
                  </a:lnTo>
                  <a:lnTo>
                    <a:pt x="98" y="436"/>
                  </a:lnTo>
                  <a:lnTo>
                    <a:pt x="108" y="433"/>
                  </a:lnTo>
                  <a:lnTo>
                    <a:pt x="117" y="432"/>
                  </a:lnTo>
                  <a:lnTo>
                    <a:pt x="123" y="432"/>
                  </a:lnTo>
                  <a:lnTo>
                    <a:pt x="126" y="433"/>
                  </a:lnTo>
                  <a:lnTo>
                    <a:pt x="126" y="436"/>
                  </a:lnTo>
                  <a:lnTo>
                    <a:pt x="123" y="441"/>
                  </a:lnTo>
                  <a:lnTo>
                    <a:pt x="117" y="447"/>
                  </a:lnTo>
                  <a:lnTo>
                    <a:pt x="108" y="454"/>
                  </a:lnTo>
                  <a:lnTo>
                    <a:pt x="98" y="462"/>
                  </a:lnTo>
                  <a:lnTo>
                    <a:pt x="86" y="471"/>
                  </a:lnTo>
                  <a:lnTo>
                    <a:pt x="72" y="479"/>
                  </a:lnTo>
                  <a:lnTo>
                    <a:pt x="56" y="487"/>
                  </a:lnTo>
                  <a:lnTo>
                    <a:pt x="41" y="496"/>
                  </a:lnTo>
                  <a:lnTo>
                    <a:pt x="26" y="504"/>
                  </a:lnTo>
                  <a:lnTo>
                    <a:pt x="12" y="510"/>
                  </a:lnTo>
                  <a:lnTo>
                    <a:pt x="0" y="515"/>
                  </a:lnTo>
                  <a:close/>
                  <a:moveTo>
                    <a:pt x="0" y="448"/>
                  </a:moveTo>
                  <a:lnTo>
                    <a:pt x="0" y="416"/>
                  </a:lnTo>
                  <a:lnTo>
                    <a:pt x="28" y="403"/>
                  </a:lnTo>
                  <a:lnTo>
                    <a:pt x="50" y="394"/>
                  </a:lnTo>
                  <a:lnTo>
                    <a:pt x="58" y="391"/>
                  </a:lnTo>
                  <a:lnTo>
                    <a:pt x="66" y="390"/>
                  </a:lnTo>
                  <a:lnTo>
                    <a:pt x="70" y="390"/>
                  </a:lnTo>
                  <a:lnTo>
                    <a:pt x="74" y="391"/>
                  </a:lnTo>
                  <a:lnTo>
                    <a:pt x="73" y="395"/>
                  </a:lnTo>
                  <a:lnTo>
                    <a:pt x="70" y="399"/>
                  </a:lnTo>
                  <a:lnTo>
                    <a:pt x="64" y="405"/>
                  </a:lnTo>
                  <a:lnTo>
                    <a:pt x="55" y="413"/>
                  </a:lnTo>
                  <a:lnTo>
                    <a:pt x="32" y="429"/>
                  </a:lnTo>
                  <a:lnTo>
                    <a:pt x="1" y="447"/>
                  </a:lnTo>
                  <a:lnTo>
                    <a:pt x="0" y="448"/>
                  </a:lnTo>
                  <a:close/>
                  <a:moveTo>
                    <a:pt x="0" y="403"/>
                  </a:moveTo>
                  <a:lnTo>
                    <a:pt x="0" y="392"/>
                  </a:lnTo>
                  <a:lnTo>
                    <a:pt x="11" y="382"/>
                  </a:lnTo>
                  <a:lnTo>
                    <a:pt x="28" y="371"/>
                  </a:lnTo>
                  <a:lnTo>
                    <a:pt x="47" y="358"/>
                  </a:lnTo>
                  <a:lnTo>
                    <a:pt x="70" y="345"/>
                  </a:lnTo>
                  <a:lnTo>
                    <a:pt x="104" y="328"/>
                  </a:lnTo>
                  <a:lnTo>
                    <a:pt x="131" y="316"/>
                  </a:lnTo>
                  <a:lnTo>
                    <a:pt x="143" y="313"/>
                  </a:lnTo>
                  <a:lnTo>
                    <a:pt x="151" y="310"/>
                  </a:lnTo>
                  <a:lnTo>
                    <a:pt x="158" y="310"/>
                  </a:lnTo>
                  <a:lnTo>
                    <a:pt x="161" y="312"/>
                  </a:lnTo>
                  <a:lnTo>
                    <a:pt x="161" y="315"/>
                  </a:lnTo>
                  <a:lnTo>
                    <a:pt x="157" y="320"/>
                  </a:lnTo>
                  <a:lnTo>
                    <a:pt x="151" y="326"/>
                  </a:lnTo>
                  <a:lnTo>
                    <a:pt x="142" y="333"/>
                  </a:lnTo>
                  <a:lnTo>
                    <a:pt x="117" y="350"/>
                  </a:lnTo>
                  <a:lnTo>
                    <a:pt x="86" y="369"/>
                  </a:lnTo>
                  <a:lnTo>
                    <a:pt x="57" y="383"/>
                  </a:lnTo>
                  <a:lnTo>
                    <a:pt x="34" y="394"/>
                  </a:lnTo>
                  <a:lnTo>
                    <a:pt x="23" y="397"/>
                  </a:lnTo>
                  <a:lnTo>
                    <a:pt x="13" y="401"/>
                  </a:lnTo>
                  <a:lnTo>
                    <a:pt x="6" y="403"/>
                  </a:lnTo>
                  <a:lnTo>
                    <a:pt x="0" y="403"/>
                  </a:lnTo>
                  <a:close/>
                  <a:moveTo>
                    <a:pt x="0" y="380"/>
                  </a:moveTo>
                  <a:lnTo>
                    <a:pt x="0" y="357"/>
                  </a:lnTo>
                  <a:lnTo>
                    <a:pt x="12" y="353"/>
                  </a:lnTo>
                  <a:lnTo>
                    <a:pt x="22" y="351"/>
                  </a:lnTo>
                  <a:lnTo>
                    <a:pt x="28" y="350"/>
                  </a:lnTo>
                  <a:lnTo>
                    <a:pt x="31" y="351"/>
                  </a:lnTo>
                  <a:lnTo>
                    <a:pt x="31" y="353"/>
                  </a:lnTo>
                  <a:lnTo>
                    <a:pt x="30" y="356"/>
                  </a:lnTo>
                  <a:lnTo>
                    <a:pt x="28" y="359"/>
                  </a:lnTo>
                  <a:lnTo>
                    <a:pt x="24" y="363"/>
                  </a:lnTo>
                  <a:lnTo>
                    <a:pt x="15" y="371"/>
                  </a:lnTo>
                  <a:lnTo>
                    <a:pt x="0" y="380"/>
                  </a:lnTo>
                  <a:close/>
                  <a:moveTo>
                    <a:pt x="0" y="352"/>
                  </a:moveTo>
                  <a:lnTo>
                    <a:pt x="0" y="325"/>
                  </a:lnTo>
                  <a:lnTo>
                    <a:pt x="17" y="315"/>
                  </a:lnTo>
                  <a:lnTo>
                    <a:pt x="35" y="304"/>
                  </a:lnTo>
                  <a:lnTo>
                    <a:pt x="68" y="288"/>
                  </a:lnTo>
                  <a:lnTo>
                    <a:pt x="97" y="276"/>
                  </a:lnTo>
                  <a:lnTo>
                    <a:pt x="108" y="271"/>
                  </a:lnTo>
                  <a:lnTo>
                    <a:pt x="118" y="269"/>
                  </a:lnTo>
                  <a:lnTo>
                    <a:pt x="124" y="269"/>
                  </a:lnTo>
                  <a:lnTo>
                    <a:pt x="127" y="270"/>
                  </a:lnTo>
                  <a:lnTo>
                    <a:pt x="127" y="274"/>
                  </a:lnTo>
                  <a:lnTo>
                    <a:pt x="123" y="278"/>
                  </a:lnTo>
                  <a:lnTo>
                    <a:pt x="117" y="284"/>
                  </a:lnTo>
                  <a:lnTo>
                    <a:pt x="107" y="291"/>
                  </a:lnTo>
                  <a:lnTo>
                    <a:pt x="81" y="309"/>
                  </a:lnTo>
                  <a:lnTo>
                    <a:pt x="48" y="328"/>
                  </a:lnTo>
                  <a:lnTo>
                    <a:pt x="36" y="334"/>
                  </a:lnTo>
                  <a:lnTo>
                    <a:pt x="23" y="341"/>
                  </a:lnTo>
                  <a:lnTo>
                    <a:pt x="11" y="346"/>
                  </a:lnTo>
                  <a:lnTo>
                    <a:pt x="0" y="352"/>
                  </a:lnTo>
                  <a:close/>
                  <a:moveTo>
                    <a:pt x="0" y="298"/>
                  </a:moveTo>
                  <a:lnTo>
                    <a:pt x="0" y="270"/>
                  </a:lnTo>
                  <a:lnTo>
                    <a:pt x="4" y="268"/>
                  </a:lnTo>
                  <a:lnTo>
                    <a:pt x="9" y="265"/>
                  </a:lnTo>
                  <a:lnTo>
                    <a:pt x="43" y="247"/>
                  </a:lnTo>
                  <a:lnTo>
                    <a:pt x="73" y="236"/>
                  </a:lnTo>
                  <a:lnTo>
                    <a:pt x="85" y="231"/>
                  </a:lnTo>
                  <a:lnTo>
                    <a:pt x="94" y="228"/>
                  </a:lnTo>
                  <a:lnTo>
                    <a:pt x="100" y="227"/>
                  </a:lnTo>
                  <a:lnTo>
                    <a:pt x="104" y="228"/>
                  </a:lnTo>
                  <a:lnTo>
                    <a:pt x="102" y="232"/>
                  </a:lnTo>
                  <a:lnTo>
                    <a:pt x="99" y="237"/>
                  </a:lnTo>
                  <a:lnTo>
                    <a:pt x="92" y="243"/>
                  </a:lnTo>
                  <a:lnTo>
                    <a:pt x="82" y="251"/>
                  </a:lnTo>
                  <a:lnTo>
                    <a:pt x="55" y="268"/>
                  </a:lnTo>
                  <a:lnTo>
                    <a:pt x="22" y="288"/>
                  </a:lnTo>
                  <a:lnTo>
                    <a:pt x="11" y="293"/>
                  </a:lnTo>
                  <a:lnTo>
                    <a:pt x="0" y="298"/>
                  </a:lnTo>
                  <a:close/>
                  <a:moveTo>
                    <a:pt x="0" y="250"/>
                  </a:moveTo>
                  <a:lnTo>
                    <a:pt x="0" y="222"/>
                  </a:lnTo>
                  <a:lnTo>
                    <a:pt x="34" y="206"/>
                  </a:lnTo>
                  <a:lnTo>
                    <a:pt x="61" y="194"/>
                  </a:lnTo>
                  <a:lnTo>
                    <a:pt x="72" y="190"/>
                  </a:lnTo>
                  <a:lnTo>
                    <a:pt x="81" y="188"/>
                  </a:lnTo>
                  <a:lnTo>
                    <a:pt x="87" y="187"/>
                  </a:lnTo>
                  <a:lnTo>
                    <a:pt x="89" y="188"/>
                  </a:lnTo>
                  <a:lnTo>
                    <a:pt x="89" y="190"/>
                  </a:lnTo>
                  <a:lnTo>
                    <a:pt x="85" y="195"/>
                  </a:lnTo>
                  <a:lnTo>
                    <a:pt x="77" y="202"/>
                  </a:lnTo>
                  <a:lnTo>
                    <a:pt x="67" y="209"/>
                  </a:lnTo>
                  <a:lnTo>
                    <a:pt x="39" y="227"/>
                  </a:lnTo>
                  <a:lnTo>
                    <a:pt x="4" y="247"/>
                  </a:lnTo>
                  <a:lnTo>
                    <a:pt x="0" y="250"/>
                  </a:lnTo>
                  <a:close/>
                  <a:moveTo>
                    <a:pt x="0" y="205"/>
                  </a:moveTo>
                  <a:lnTo>
                    <a:pt x="0" y="178"/>
                  </a:lnTo>
                  <a:lnTo>
                    <a:pt x="32" y="163"/>
                  </a:lnTo>
                  <a:lnTo>
                    <a:pt x="58" y="152"/>
                  </a:lnTo>
                  <a:lnTo>
                    <a:pt x="69" y="149"/>
                  </a:lnTo>
                  <a:lnTo>
                    <a:pt x="77" y="146"/>
                  </a:lnTo>
                  <a:lnTo>
                    <a:pt x="82" y="145"/>
                  </a:lnTo>
                  <a:lnTo>
                    <a:pt x="85" y="146"/>
                  </a:lnTo>
                  <a:lnTo>
                    <a:pt x="85" y="150"/>
                  </a:lnTo>
                  <a:lnTo>
                    <a:pt x="80" y="154"/>
                  </a:lnTo>
                  <a:lnTo>
                    <a:pt x="73" y="161"/>
                  </a:lnTo>
                  <a:lnTo>
                    <a:pt x="63" y="168"/>
                  </a:lnTo>
                  <a:lnTo>
                    <a:pt x="35" y="184"/>
                  </a:lnTo>
                  <a:lnTo>
                    <a:pt x="0" y="205"/>
                  </a:lnTo>
                  <a:close/>
                  <a:moveTo>
                    <a:pt x="0" y="164"/>
                  </a:moveTo>
                  <a:lnTo>
                    <a:pt x="0" y="139"/>
                  </a:lnTo>
                  <a:lnTo>
                    <a:pt x="34" y="123"/>
                  </a:lnTo>
                  <a:lnTo>
                    <a:pt x="62" y="111"/>
                  </a:lnTo>
                  <a:lnTo>
                    <a:pt x="73" y="107"/>
                  </a:lnTo>
                  <a:lnTo>
                    <a:pt x="82" y="105"/>
                  </a:lnTo>
                  <a:lnTo>
                    <a:pt x="88" y="104"/>
                  </a:lnTo>
                  <a:lnTo>
                    <a:pt x="91" y="105"/>
                  </a:lnTo>
                  <a:lnTo>
                    <a:pt x="91" y="107"/>
                  </a:lnTo>
                  <a:lnTo>
                    <a:pt x="87" y="110"/>
                  </a:lnTo>
                  <a:lnTo>
                    <a:pt x="82" y="114"/>
                  </a:lnTo>
                  <a:lnTo>
                    <a:pt x="75" y="120"/>
                  </a:lnTo>
                  <a:lnTo>
                    <a:pt x="83" y="114"/>
                  </a:lnTo>
                  <a:lnTo>
                    <a:pt x="93" y="110"/>
                  </a:lnTo>
                  <a:lnTo>
                    <a:pt x="102" y="105"/>
                  </a:lnTo>
                  <a:lnTo>
                    <a:pt x="112" y="99"/>
                  </a:lnTo>
                  <a:lnTo>
                    <a:pt x="151" y="80"/>
                  </a:lnTo>
                  <a:lnTo>
                    <a:pt x="184" y="66"/>
                  </a:lnTo>
                  <a:lnTo>
                    <a:pt x="197" y="61"/>
                  </a:lnTo>
                  <a:lnTo>
                    <a:pt x="208" y="58"/>
                  </a:lnTo>
                  <a:lnTo>
                    <a:pt x="214" y="57"/>
                  </a:lnTo>
                  <a:lnTo>
                    <a:pt x="218" y="57"/>
                  </a:lnTo>
                  <a:lnTo>
                    <a:pt x="218" y="60"/>
                  </a:lnTo>
                  <a:lnTo>
                    <a:pt x="214" y="63"/>
                  </a:lnTo>
                  <a:lnTo>
                    <a:pt x="209" y="68"/>
                  </a:lnTo>
                  <a:lnTo>
                    <a:pt x="202" y="74"/>
                  </a:lnTo>
                  <a:lnTo>
                    <a:pt x="211" y="68"/>
                  </a:lnTo>
                  <a:lnTo>
                    <a:pt x="220" y="63"/>
                  </a:lnTo>
                  <a:lnTo>
                    <a:pt x="230" y="58"/>
                  </a:lnTo>
                  <a:lnTo>
                    <a:pt x="240" y="53"/>
                  </a:lnTo>
                  <a:lnTo>
                    <a:pt x="279" y="34"/>
                  </a:lnTo>
                  <a:lnTo>
                    <a:pt x="314" y="19"/>
                  </a:lnTo>
                  <a:lnTo>
                    <a:pt x="327" y="16"/>
                  </a:lnTo>
                  <a:lnTo>
                    <a:pt x="338" y="12"/>
                  </a:lnTo>
                  <a:lnTo>
                    <a:pt x="344" y="11"/>
                  </a:lnTo>
                  <a:lnTo>
                    <a:pt x="347" y="12"/>
                  </a:lnTo>
                  <a:lnTo>
                    <a:pt x="347" y="15"/>
                  </a:lnTo>
                  <a:lnTo>
                    <a:pt x="344" y="18"/>
                  </a:lnTo>
                  <a:lnTo>
                    <a:pt x="339" y="23"/>
                  </a:lnTo>
                  <a:lnTo>
                    <a:pt x="332" y="28"/>
                  </a:lnTo>
                  <a:lnTo>
                    <a:pt x="340" y="23"/>
                  </a:lnTo>
                  <a:lnTo>
                    <a:pt x="350" y="18"/>
                  </a:lnTo>
                  <a:lnTo>
                    <a:pt x="360" y="13"/>
                  </a:lnTo>
                  <a:lnTo>
                    <a:pt x="371" y="7"/>
                  </a:lnTo>
                  <a:lnTo>
                    <a:pt x="378" y="4"/>
                  </a:lnTo>
                  <a:lnTo>
                    <a:pt x="385" y="0"/>
                  </a:lnTo>
                  <a:lnTo>
                    <a:pt x="385" y="28"/>
                  </a:lnTo>
                  <a:lnTo>
                    <a:pt x="384" y="29"/>
                  </a:lnTo>
                  <a:lnTo>
                    <a:pt x="344" y="48"/>
                  </a:lnTo>
                  <a:lnTo>
                    <a:pt x="309" y="62"/>
                  </a:lnTo>
                  <a:lnTo>
                    <a:pt x="296" y="67"/>
                  </a:lnTo>
                  <a:lnTo>
                    <a:pt x="285" y="69"/>
                  </a:lnTo>
                  <a:lnTo>
                    <a:pt x="278" y="70"/>
                  </a:lnTo>
                  <a:lnTo>
                    <a:pt x="275" y="69"/>
                  </a:lnTo>
                  <a:lnTo>
                    <a:pt x="276" y="67"/>
                  </a:lnTo>
                  <a:lnTo>
                    <a:pt x="279" y="63"/>
                  </a:lnTo>
                  <a:lnTo>
                    <a:pt x="285" y="57"/>
                  </a:lnTo>
                  <a:lnTo>
                    <a:pt x="294" y="51"/>
                  </a:lnTo>
                  <a:lnTo>
                    <a:pt x="284" y="56"/>
                  </a:lnTo>
                  <a:lnTo>
                    <a:pt x="275" y="62"/>
                  </a:lnTo>
                  <a:lnTo>
                    <a:pt x="264" y="68"/>
                  </a:lnTo>
                  <a:lnTo>
                    <a:pt x="253" y="73"/>
                  </a:lnTo>
                  <a:lnTo>
                    <a:pt x="213" y="93"/>
                  </a:lnTo>
                  <a:lnTo>
                    <a:pt x="180" y="107"/>
                  </a:lnTo>
                  <a:lnTo>
                    <a:pt x="167" y="112"/>
                  </a:lnTo>
                  <a:lnTo>
                    <a:pt x="157" y="114"/>
                  </a:lnTo>
                  <a:lnTo>
                    <a:pt x="150" y="116"/>
                  </a:lnTo>
                  <a:lnTo>
                    <a:pt x="146" y="114"/>
                  </a:lnTo>
                  <a:lnTo>
                    <a:pt x="146" y="112"/>
                  </a:lnTo>
                  <a:lnTo>
                    <a:pt x="150" y="108"/>
                  </a:lnTo>
                  <a:lnTo>
                    <a:pt x="156" y="102"/>
                  </a:lnTo>
                  <a:lnTo>
                    <a:pt x="164" y="96"/>
                  </a:lnTo>
                  <a:lnTo>
                    <a:pt x="156" y="102"/>
                  </a:lnTo>
                  <a:lnTo>
                    <a:pt x="145" y="107"/>
                  </a:lnTo>
                  <a:lnTo>
                    <a:pt x="136" y="113"/>
                  </a:lnTo>
                  <a:lnTo>
                    <a:pt x="124" y="119"/>
                  </a:lnTo>
                  <a:lnTo>
                    <a:pt x="86" y="138"/>
                  </a:lnTo>
                  <a:lnTo>
                    <a:pt x="53" y="152"/>
                  </a:lnTo>
                  <a:lnTo>
                    <a:pt x="39" y="157"/>
                  </a:lnTo>
                  <a:lnTo>
                    <a:pt x="30" y="161"/>
                  </a:lnTo>
                  <a:lnTo>
                    <a:pt x="23" y="162"/>
                  </a:lnTo>
                  <a:lnTo>
                    <a:pt x="19" y="161"/>
                  </a:lnTo>
                  <a:lnTo>
                    <a:pt x="20" y="158"/>
                  </a:lnTo>
                  <a:lnTo>
                    <a:pt x="23" y="155"/>
                  </a:lnTo>
                  <a:lnTo>
                    <a:pt x="29" y="150"/>
                  </a:lnTo>
                  <a:lnTo>
                    <a:pt x="37" y="144"/>
                  </a:lnTo>
                  <a:lnTo>
                    <a:pt x="29" y="149"/>
                  </a:lnTo>
                  <a:lnTo>
                    <a:pt x="19" y="154"/>
                  </a:lnTo>
                  <a:lnTo>
                    <a:pt x="10" y="159"/>
                  </a:lnTo>
                  <a:lnTo>
                    <a:pt x="0" y="164"/>
                  </a:lnTo>
                  <a:close/>
                  <a:moveTo>
                    <a:pt x="385" y="44"/>
                  </a:moveTo>
                  <a:lnTo>
                    <a:pt x="385" y="74"/>
                  </a:lnTo>
                  <a:lnTo>
                    <a:pt x="384" y="75"/>
                  </a:lnTo>
                  <a:lnTo>
                    <a:pt x="345" y="93"/>
                  </a:lnTo>
                  <a:lnTo>
                    <a:pt x="312" y="106"/>
                  </a:lnTo>
                  <a:lnTo>
                    <a:pt x="298" y="111"/>
                  </a:lnTo>
                  <a:lnTo>
                    <a:pt x="289" y="113"/>
                  </a:lnTo>
                  <a:lnTo>
                    <a:pt x="282" y="114"/>
                  </a:lnTo>
                  <a:lnTo>
                    <a:pt x="278" y="113"/>
                  </a:lnTo>
                  <a:lnTo>
                    <a:pt x="278" y="112"/>
                  </a:lnTo>
                  <a:lnTo>
                    <a:pt x="278" y="110"/>
                  </a:lnTo>
                  <a:lnTo>
                    <a:pt x="281" y="107"/>
                  </a:lnTo>
                  <a:lnTo>
                    <a:pt x="283" y="105"/>
                  </a:lnTo>
                  <a:lnTo>
                    <a:pt x="291" y="99"/>
                  </a:lnTo>
                  <a:lnTo>
                    <a:pt x="302" y="91"/>
                  </a:lnTo>
                  <a:lnTo>
                    <a:pt x="332" y="73"/>
                  </a:lnTo>
                  <a:lnTo>
                    <a:pt x="370" y="53"/>
                  </a:lnTo>
                  <a:lnTo>
                    <a:pt x="378" y="48"/>
                  </a:lnTo>
                  <a:lnTo>
                    <a:pt x="385" y="44"/>
                  </a:lnTo>
                  <a:close/>
                  <a:moveTo>
                    <a:pt x="385" y="93"/>
                  </a:moveTo>
                  <a:lnTo>
                    <a:pt x="385" y="124"/>
                  </a:lnTo>
                  <a:lnTo>
                    <a:pt x="351" y="140"/>
                  </a:lnTo>
                  <a:lnTo>
                    <a:pt x="321" y="152"/>
                  </a:lnTo>
                  <a:lnTo>
                    <a:pt x="309" y="156"/>
                  </a:lnTo>
                  <a:lnTo>
                    <a:pt x="301" y="158"/>
                  </a:lnTo>
                  <a:lnTo>
                    <a:pt x="294" y="158"/>
                  </a:lnTo>
                  <a:lnTo>
                    <a:pt x="291" y="157"/>
                  </a:lnTo>
                  <a:lnTo>
                    <a:pt x="291" y="156"/>
                  </a:lnTo>
                  <a:lnTo>
                    <a:pt x="291" y="154"/>
                  </a:lnTo>
                  <a:lnTo>
                    <a:pt x="294" y="151"/>
                  </a:lnTo>
                  <a:lnTo>
                    <a:pt x="296" y="149"/>
                  </a:lnTo>
                  <a:lnTo>
                    <a:pt x="303" y="142"/>
                  </a:lnTo>
                  <a:lnTo>
                    <a:pt x="314" y="135"/>
                  </a:lnTo>
                  <a:lnTo>
                    <a:pt x="327" y="125"/>
                  </a:lnTo>
                  <a:lnTo>
                    <a:pt x="342" y="117"/>
                  </a:lnTo>
                  <a:lnTo>
                    <a:pt x="360" y="106"/>
                  </a:lnTo>
                  <a:lnTo>
                    <a:pt x="379" y="96"/>
                  </a:lnTo>
                  <a:lnTo>
                    <a:pt x="385" y="93"/>
                  </a:lnTo>
                  <a:close/>
                  <a:moveTo>
                    <a:pt x="385" y="148"/>
                  </a:moveTo>
                  <a:lnTo>
                    <a:pt x="385" y="180"/>
                  </a:lnTo>
                  <a:lnTo>
                    <a:pt x="359" y="192"/>
                  </a:lnTo>
                  <a:lnTo>
                    <a:pt x="336" y="199"/>
                  </a:lnTo>
                  <a:lnTo>
                    <a:pt x="328" y="201"/>
                  </a:lnTo>
                  <a:lnTo>
                    <a:pt x="322" y="202"/>
                  </a:lnTo>
                  <a:lnTo>
                    <a:pt x="317" y="202"/>
                  </a:lnTo>
                  <a:lnTo>
                    <a:pt x="314" y="201"/>
                  </a:lnTo>
                  <a:lnTo>
                    <a:pt x="314" y="197"/>
                  </a:lnTo>
                  <a:lnTo>
                    <a:pt x="317" y="193"/>
                  </a:lnTo>
                  <a:lnTo>
                    <a:pt x="323" y="188"/>
                  </a:lnTo>
                  <a:lnTo>
                    <a:pt x="332" y="181"/>
                  </a:lnTo>
                  <a:lnTo>
                    <a:pt x="355" y="165"/>
                  </a:lnTo>
                  <a:lnTo>
                    <a:pt x="385" y="148"/>
                  </a:lnTo>
                  <a:close/>
                  <a:moveTo>
                    <a:pt x="385" y="189"/>
                  </a:moveTo>
                  <a:lnTo>
                    <a:pt x="385" y="201"/>
                  </a:lnTo>
                  <a:lnTo>
                    <a:pt x="373" y="211"/>
                  </a:lnTo>
                  <a:lnTo>
                    <a:pt x="357" y="222"/>
                  </a:lnTo>
                  <a:lnTo>
                    <a:pt x="335" y="236"/>
                  </a:lnTo>
                  <a:lnTo>
                    <a:pt x="310" y="250"/>
                  </a:lnTo>
                  <a:lnTo>
                    <a:pt x="276" y="266"/>
                  </a:lnTo>
                  <a:lnTo>
                    <a:pt x="246" y="278"/>
                  </a:lnTo>
                  <a:lnTo>
                    <a:pt x="234" y="282"/>
                  </a:lnTo>
                  <a:lnTo>
                    <a:pt x="225" y="284"/>
                  </a:lnTo>
                  <a:lnTo>
                    <a:pt x="218" y="284"/>
                  </a:lnTo>
                  <a:lnTo>
                    <a:pt x="214" y="283"/>
                  </a:lnTo>
                  <a:lnTo>
                    <a:pt x="214" y="282"/>
                  </a:lnTo>
                  <a:lnTo>
                    <a:pt x="215" y="279"/>
                  </a:lnTo>
                  <a:lnTo>
                    <a:pt x="216" y="277"/>
                  </a:lnTo>
                  <a:lnTo>
                    <a:pt x="219" y="275"/>
                  </a:lnTo>
                  <a:lnTo>
                    <a:pt x="225" y="268"/>
                  </a:lnTo>
                  <a:lnTo>
                    <a:pt x="235" y="260"/>
                  </a:lnTo>
                  <a:lnTo>
                    <a:pt x="247" y="252"/>
                  </a:lnTo>
                  <a:lnTo>
                    <a:pt x="262" y="243"/>
                  </a:lnTo>
                  <a:lnTo>
                    <a:pt x="277" y="234"/>
                  </a:lnTo>
                  <a:lnTo>
                    <a:pt x="295" y="225"/>
                  </a:lnTo>
                  <a:lnTo>
                    <a:pt x="325" y="211"/>
                  </a:lnTo>
                  <a:lnTo>
                    <a:pt x="351" y="199"/>
                  </a:lnTo>
                  <a:lnTo>
                    <a:pt x="361" y="195"/>
                  </a:lnTo>
                  <a:lnTo>
                    <a:pt x="371" y="193"/>
                  </a:lnTo>
                  <a:lnTo>
                    <a:pt x="379" y="190"/>
                  </a:lnTo>
                  <a:lnTo>
                    <a:pt x="385" y="189"/>
                  </a:lnTo>
                  <a:close/>
                  <a:moveTo>
                    <a:pt x="385" y="211"/>
                  </a:moveTo>
                  <a:lnTo>
                    <a:pt x="385" y="239"/>
                  </a:lnTo>
                  <a:lnTo>
                    <a:pt x="371" y="244"/>
                  </a:lnTo>
                  <a:lnTo>
                    <a:pt x="360" y="246"/>
                  </a:lnTo>
                  <a:lnTo>
                    <a:pt x="355" y="247"/>
                  </a:lnTo>
                  <a:lnTo>
                    <a:pt x="352" y="247"/>
                  </a:lnTo>
                  <a:lnTo>
                    <a:pt x="350" y="246"/>
                  </a:lnTo>
                  <a:lnTo>
                    <a:pt x="348" y="245"/>
                  </a:lnTo>
                  <a:lnTo>
                    <a:pt x="347" y="243"/>
                  </a:lnTo>
                  <a:lnTo>
                    <a:pt x="348" y="240"/>
                  </a:lnTo>
                  <a:lnTo>
                    <a:pt x="352" y="237"/>
                  </a:lnTo>
                  <a:lnTo>
                    <a:pt x="357" y="232"/>
                  </a:lnTo>
                  <a:lnTo>
                    <a:pt x="369" y="222"/>
                  </a:lnTo>
                  <a:lnTo>
                    <a:pt x="385" y="211"/>
                  </a:lnTo>
                  <a:close/>
                  <a:moveTo>
                    <a:pt x="385" y="245"/>
                  </a:moveTo>
                  <a:lnTo>
                    <a:pt x="385" y="275"/>
                  </a:lnTo>
                  <a:lnTo>
                    <a:pt x="369" y="284"/>
                  </a:lnTo>
                  <a:lnTo>
                    <a:pt x="351" y="295"/>
                  </a:lnTo>
                  <a:lnTo>
                    <a:pt x="333" y="303"/>
                  </a:lnTo>
                  <a:lnTo>
                    <a:pt x="316" y="312"/>
                  </a:lnTo>
                  <a:lnTo>
                    <a:pt x="301" y="317"/>
                  </a:lnTo>
                  <a:lnTo>
                    <a:pt x="288" y="322"/>
                  </a:lnTo>
                  <a:lnTo>
                    <a:pt x="276" y="326"/>
                  </a:lnTo>
                  <a:lnTo>
                    <a:pt x="266" y="328"/>
                  </a:lnTo>
                  <a:lnTo>
                    <a:pt x="260" y="328"/>
                  </a:lnTo>
                  <a:lnTo>
                    <a:pt x="257" y="327"/>
                  </a:lnTo>
                  <a:lnTo>
                    <a:pt x="257" y="325"/>
                  </a:lnTo>
                  <a:lnTo>
                    <a:pt x="257" y="323"/>
                  </a:lnTo>
                  <a:lnTo>
                    <a:pt x="258" y="321"/>
                  </a:lnTo>
                  <a:lnTo>
                    <a:pt x="260" y="317"/>
                  </a:lnTo>
                  <a:lnTo>
                    <a:pt x="266" y="312"/>
                  </a:lnTo>
                  <a:lnTo>
                    <a:pt x="276" y="304"/>
                  </a:lnTo>
                  <a:lnTo>
                    <a:pt x="288" y="296"/>
                  </a:lnTo>
                  <a:lnTo>
                    <a:pt x="301" y="287"/>
                  </a:lnTo>
                  <a:lnTo>
                    <a:pt x="317" y="277"/>
                  </a:lnTo>
                  <a:lnTo>
                    <a:pt x="334" y="269"/>
                  </a:lnTo>
                  <a:lnTo>
                    <a:pt x="348" y="262"/>
                  </a:lnTo>
                  <a:lnTo>
                    <a:pt x="361" y="256"/>
                  </a:lnTo>
                  <a:lnTo>
                    <a:pt x="373" y="250"/>
                  </a:lnTo>
                  <a:lnTo>
                    <a:pt x="385" y="245"/>
                  </a:lnTo>
                  <a:close/>
                  <a:moveTo>
                    <a:pt x="385" y="313"/>
                  </a:moveTo>
                  <a:lnTo>
                    <a:pt x="385" y="350"/>
                  </a:lnTo>
                  <a:lnTo>
                    <a:pt x="358" y="361"/>
                  </a:lnTo>
                  <a:lnTo>
                    <a:pt x="334" y="370"/>
                  </a:lnTo>
                  <a:lnTo>
                    <a:pt x="325" y="372"/>
                  </a:lnTo>
                  <a:lnTo>
                    <a:pt x="317" y="373"/>
                  </a:lnTo>
                  <a:lnTo>
                    <a:pt x="313" y="373"/>
                  </a:lnTo>
                  <a:lnTo>
                    <a:pt x="309" y="371"/>
                  </a:lnTo>
                  <a:lnTo>
                    <a:pt x="309" y="370"/>
                  </a:lnTo>
                  <a:lnTo>
                    <a:pt x="309" y="367"/>
                  </a:lnTo>
                  <a:lnTo>
                    <a:pt x="310" y="365"/>
                  </a:lnTo>
                  <a:lnTo>
                    <a:pt x="313" y="363"/>
                  </a:lnTo>
                  <a:lnTo>
                    <a:pt x="319" y="357"/>
                  </a:lnTo>
                  <a:lnTo>
                    <a:pt x="328" y="348"/>
                  </a:lnTo>
                  <a:lnTo>
                    <a:pt x="339" y="340"/>
                  </a:lnTo>
                  <a:lnTo>
                    <a:pt x="352" y="332"/>
                  </a:lnTo>
                  <a:lnTo>
                    <a:pt x="367" y="323"/>
                  </a:lnTo>
                  <a:lnTo>
                    <a:pt x="384" y="314"/>
                  </a:lnTo>
                  <a:lnTo>
                    <a:pt x="385" y="313"/>
                  </a:lnTo>
                  <a:close/>
                  <a:moveTo>
                    <a:pt x="385" y="364"/>
                  </a:moveTo>
                  <a:lnTo>
                    <a:pt x="385" y="380"/>
                  </a:lnTo>
                  <a:lnTo>
                    <a:pt x="374" y="390"/>
                  </a:lnTo>
                  <a:lnTo>
                    <a:pt x="360" y="399"/>
                  </a:lnTo>
                  <a:lnTo>
                    <a:pt x="344" y="410"/>
                  </a:lnTo>
                  <a:lnTo>
                    <a:pt x="325" y="421"/>
                  </a:lnTo>
                  <a:lnTo>
                    <a:pt x="308" y="429"/>
                  </a:lnTo>
                  <a:lnTo>
                    <a:pt x="293" y="436"/>
                  </a:lnTo>
                  <a:lnTo>
                    <a:pt x="278" y="442"/>
                  </a:lnTo>
                  <a:lnTo>
                    <a:pt x="266" y="447"/>
                  </a:lnTo>
                  <a:lnTo>
                    <a:pt x="255" y="451"/>
                  </a:lnTo>
                  <a:lnTo>
                    <a:pt x="246" y="452"/>
                  </a:lnTo>
                  <a:lnTo>
                    <a:pt x="243" y="452"/>
                  </a:lnTo>
                  <a:lnTo>
                    <a:pt x="240" y="452"/>
                  </a:lnTo>
                  <a:lnTo>
                    <a:pt x="238" y="451"/>
                  </a:lnTo>
                  <a:lnTo>
                    <a:pt x="237" y="449"/>
                  </a:lnTo>
                  <a:lnTo>
                    <a:pt x="237" y="448"/>
                  </a:lnTo>
                  <a:lnTo>
                    <a:pt x="237" y="446"/>
                  </a:lnTo>
                  <a:lnTo>
                    <a:pt x="238" y="443"/>
                  </a:lnTo>
                  <a:lnTo>
                    <a:pt x="239" y="441"/>
                  </a:lnTo>
                  <a:lnTo>
                    <a:pt x="245" y="435"/>
                  </a:lnTo>
                  <a:lnTo>
                    <a:pt x="253" y="428"/>
                  </a:lnTo>
                  <a:lnTo>
                    <a:pt x="264" y="420"/>
                  </a:lnTo>
                  <a:lnTo>
                    <a:pt x="277" y="411"/>
                  </a:lnTo>
                  <a:lnTo>
                    <a:pt x="291" y="402"/>
                  </a:lnTo>
                  <a:lnTo>
                    <a:pt x="307" y="394"/>
                  </a:lnTo>
                  <a:lnTo>
                    <a:pt x="331" y="382"/>
                  </a:lnTo>
                  <a:lnTo>
                    <a:pt x="353" y="372"/>
                  </a:lnTo>
                  <a:lnTo>
                    <a:pt x="372" y="366"/>
                  </a:lnTo>
                  <a:lnTo>
                    <a:pt x="385" y="364"/>
                  </a:lnTo>
                  <a:close/>
                  <a:moveTo>
                    <a:pt x="385" y="399"/>
                  </a:moveTo>
                  <a:lnTo>
                    <a:pt x="385" y="421"/>
                  </a:lnTo>
                  <a:lnTo>
                    <a:pt x="380" y="421"/>
                  </a:lnTo>
                  <a:lnTo>
                    <a:pt x="377" y="421"/>
                  </a:lnTo>
                  <a:lnTo>
                    <a:pt x="374" y="420"/>
                  </a:lnTo>
                  <a:lnTo>
                    <a:pt x="373" y="418"/>
                  </a:lnTo>
                  <a:lnTo>
                    <a:pt x="372" y="415"/>
                  </a:lnTo>
                  <a:lnTo>
                    <a:pt x="374" y="410"/>
                  </a:lnTo>
                  <a:lnTo>
                    <a:pt x="379" y="405"/>
                  </a:lnTo>
                  <a:lnTo>
                    <a:pt x="385" y="399"/>
                  </a:lnTo>
                  <a:close/>
                  <a:moveTo>
                    <a:pt x="385" y="436"/>
                  </a:moveTo>
                  <a:lnTo>
                    <a:pt x="385" y="474"/>
                  </a:lnTo>
                  <a:lnTo>
                    <a:pt x="371" y="481"/>
                  </a:lnTo>
                  <a:lnTo>
                    <a:pt x="358" y="487"/>
                  </a:lnTo>
                  <a:lnTo>
                    <a:pt x="346" y="492"/>
                  </a:lnTo>
                  <a:lnTo>
                    <a:pt x="334" y="496"/>
                  </a:lnTo>
                  <a:lnTo>
                    <a:pt x="325" y="498"/>
                  </a:lnTo>
                  <a:lnTo>
                    <a:pt x="317" y="499"/>
                  </a:lnTo>
                  <a:lnTo>
                    <a:pt x="312" y="498"/>
                  </a:lnTo>
                  <a:lnTo>
                    <a:pt x="309" y="497"/>
                  </a:lnTo>
                  <a:lnTo>
                    <a:pt x="308" y="495"/>
                  </a:lnTo>
                  <a:lnTo>
                    <a:pt x="308" y="492"/>
                  </a:lnTo>
                  <a:lnTo>
                    <a:pt x="309" y="490"/>
                  </a:lnTo>
                  <a:lnTo>
                    <a:pt x="312" y="487"/>
                  </a:lnTo>
                  <a:lnTo>
                    <a:pt x="316" y="481"/>
                  </a:lnTo>
                  <a:lnTo>
                    <a:pt x="325" y="474"/>
                  </a:lnTo>
                  <a:lnTo>
                    <a:pt x="335" y="466"/>
                  </a:lnTo>
                  <a:lnTo>
                    <a:pt x="347" y="458"/>
                  </a:lnTo>
                  <a:lnTo>
                    <a:pt x="361" y="449"/>
                  </a:lnTo>
                  <a:lnTo>
                    <a:pt x="376" y="441"/>
                  </a:lnTo>
                  <a:lnTo>
                    <a:pt x="380" y="439"/>
                  </a:lnTo>
                  <a:lnTo>
                    <a:pt x="385" y="436"/>
                  </a:lnTo>
                  <a:close/>
                  <a:moveTo>
                    <a:pt x="385" y="491"/>
                  </a:moveTo>
                  <a:lnTo>
                    <a:pt x="385" y="515"/>
                  </a:lnTo>
                  <a:lnTo>
                    <a:pt x="376" y="522"/>
                  </a:lnTo>
                  <a:lnTo>
                    <a:pt x="364" y="530"/>
                  </a:lnTo>
                  <a:lnTo>
                    <a:pt x="351" y="538"/>
                  </a:lnTo>
                  <a:lnTo>
                    <a:pt x="335" y="548"/>
                  </a:lnTo>
                  <a:lnTo>
                    <a:pt x="321" y="555"/>
                  </a:lnTo>
                  <a:lnTo>
                    <a:pt x="307" y="562"/>
                  </a:lnTo>
                  <a:lnTo>
                    <a:pt x="293" y="567"/>
                  </a:lnTo>
                  <a:lnTo>
                    <a:pt x="281" y="572"/>
                  </a:lnTo>
                  <a:lnTo>
                    <a:pt x="271" y="574"/>
                  </a:lnTo>
                  <a:lnTo>
                    <a:pt x="263" y="575"/>
                  </a:lnTo>
                  <a:lnTo>
                    <a:pt x="259" y="575"/>
                  </a:lnTo>
                  <a:lnTo>
                    <a:pt x="257" y="575"/>
                  </a:lnTo>
                  <a:lnTo>
                    <a:pt x="255" y="574"/>
                  </a:lnTo>
                  <a:lnTo>
                    <a:pt x="253" y="573"/>
                  </a:lnTo>
                  <a:lnTo>
                    <a:pt x="253" y="572"/>
                  </a:lnTo>
                  <a:lnTo>
                    <a:pt x="253" y="569"/>
                  </a:lnTo>
                  <a:lnTo>
                    <a:pt x="253" y="567"/>
                  </a:lnTo>
                  <a:lnTo>
                    <a:pt x="256" y="563"/>
                  </a:lnTo>
                  <a:lnTo>
                    <a:pt x="260" y="557"/>
                  </a:lnTo>
                  <a:lnTo>
                    <a:pt x="269" y="550"/>
                  </a:lnTo>
                  <a:lnTo>
                    <a:pt x="278" y="543"/>
                  </a:lnTo>
                  <a:lnTo>
                    <a:pt x="289" y="535"/>
                  </a:lnTo>
                  <a:lnTo>
                    <a:pt x="303" y="527"/>
                  </a:lnTo>
                  <a:lnTo>
                    <a:pt x="317" y="518"/>
                  </a:lnTo>
                  <a:lnTo>
                    <a:pt x="338" y="508"/>
                  </a:lnTo>
                  <a:lnTo>
                    <a:pt x="355" y="500"/>
                  </a:lnTo>
                  <a:lnTo>
                    <a:pt x="372" y="495"/>
                  </a:lnTo>
                  <a:lnTo>
                    <a:pt x="385" y="491"/>
                  </a:lnTo>
                  <a:close/>
                  <a:moveTo>
                    <a:pt x="385" y="581"/>
                  </a:moveTo>
                  <a:lnTo>
                    <a:pt x="385" y="618"/>
                  </a:lnTo>
                  <a:lnTo>
                    <a:pt x="371" y="623"/>
                  </a:lnTo>
                  <a:lnTo>
                    <a:pt x="359" y="625"/>
                  </a:lnTo>
                  <a:lnTo>
                    <a:pt x="354" y="625"/>
                  </a:lnTo>
                  <a:lnTo>
                    <a:pt x="350" y="625"/>
                  </a:lnTo>
                  <a:lnTo>
                    <a:pt x="347" y="624"/>
                  </a:lnTo>
                  <a:lnTo>
                    <a:pt x="345" y="623"/>
                  </a:lnTo>
                  <a:lnTo>
                    <a:pt x="345" y="619"/>
                  </a:lnTo>
                  <a:lnTo>
                    <a:pt x="346" y="616"/>
                  </a:lnTo>
                  <a:lnTo>
                    <a:pt x="348" y="611"/>
                  </a:lnTo>
                  <a:lnTo>
                    <a:pt x="353" y="606"/>
                  </a:lnTo>
                  <a:lnTo>
                    <a:pt x="367" y="594"/>
                  </a:lnTo>
                  <a:lnTo>
                    <a:pt x="385" y="581"/>
                  </a:lnTo>
                  <a:close/>
                  <a:moveTo>
                    <a:pt x="385" y="635"/>
                  </a:moveTo>
                  <a:lnTo>
                    <a:pt x="385" y="675"/>
                  </a:lnTo>
                  <a:lnTo>
                    <a:pt x="384" y="676"/>
                  </a:lnTo>
                  <a:lnTo>
                    <a:pt x="371" y="683"/>
                  </a:lnTo>
                  <a:lnTo>
                    <a:pt x="357" y="689"/>
                  </a:lnTo>
                  <a:lnTo>
                    <a:pt x="345" y="694"/>
                  </a:lnTo>
                  <a:lnTo>
                    <a:pt x="334" y="698"/>
                  </a:lnTo>
                  <a:lnTo>
                    <a:pt x="323" y="700"/>
                  </a:lnTo>
                  <a:lnTo>
                    <a:pt x="316" y="701"/>
                  </a:lnTo>
                  <a:lnTo>
                    <a:pt x="310" y="700"/>
                  </a:lnTo>
                  <a:lnTo>
                    <a:pt x="307" y="698"/>
                  </a:lnTo>
                  <a:lnTo>
                    <a:pt x="307" y="696"/>
                  </a:lnTo>
                  <a:lnTo>
                    <a:pt x="307" y="694"/>
                  </a:lnTo>
                  <a:lnTo>
                    <a:pt x="307" y="692"/>
                  </a:lnTo>
                  <a:lnTo>
                    <a:pt x="308" y="689"/>
                  </a:lnTo>
                  <a:lnTo>
                    <a:pt x="313" y="683"/>
                  </a:lnTo>
                  <a:lnTo>
                    <a:pt x="320" y="676"/>
                  </a:lnTo>
                  <a:lnTo>
                    <a:pt x="329" y="669"/>
                  </a:lnTo>
                  <a:lnTo>
                    <a:pt x="339" y="661"/>
                  </a:lnTo>
                  <a:lnTo>
                    <a:pt x="352" y="653"/>
                  </a:lnTo>
                  <a:lnTo>
                    <a:pt x="365" y="645"/>
                  </a:lnTo>
                  <a:lnTo>
                    <a:pt x="376" y="639"/>
                  </a:lnTo>
                  <a:lnTo>
                    <a:pt x="385" y="635"/>
                  </a:lnTo>
                  <a:close/>
                  <a:moveTo>
                    <a:pt x="385" y="699"/>
                  </a:moveTo>
                  <a:lnTo>
                    <a:pt x="385" y="729"/>
                  </a:lnTo>
                  <a:lnTo>
                    <a:pt x="370" y="740"/>
                  </a:lnTo>
                  <a:lnTo>
                    <a:pt x="351" y="751"/>
                  </a:lnTo>
                  <a:lnTo>
                    <a:pt x="338" y="758"/>
                  </a:lnTo>
                  <a:lnTo>
                    <a:pt x="325" y="764"/>
                  </a:lnTo>
                  <a:lnTo>
                    <a:pt x="313" y="769"/>
                  </a:lnTo>
                  <a:lnTo>
                    <a:pt x="302" y="773"/>
                  </a:lnTo>
                  <a:lnTo>
                    <a:pt x="294" y="775"/>
                  </a:lnTo>
                  <a:lnTo>
                    <a:pt x="285" y="776"/>
                  </a:lnTo>
                  <a:lnTo>
                    <a:pt x="279" y="775"/>
                  </a:lnTo>
                  <a:lnTo>
                    <a:pt x="277" y="773"/>
                  </a:lnTo>
                  <a:lnTo>
                    <a:pt x="276" y="771"/>
                  </a:lnTo>
                  <a:lnTo>
                    <a:pt x="276" y="769"/>
                  </a:lnTo>
                  <a:lnTo>
                    <a:pt x="277" y="767"/>
                  </a:lnTo>
                  <a:lnTo>
                    <a:pt x="278" y="764"/>
                  </a:lnTo>
                  <a:lnTo>
                    <a:pt x="283" y="758"/>
                  </a:lnTo>
                  <a:lnTo>
                    <a:pt x="289" y="751"/>
                  </a:lnTo>
                  <a:lnTo>
                    <a:pt x="297" y="744"/>
                  </a:lnTo>
                  <a:lnTo>
                    <a:pt x="308" y="736"/>
                  </a:lnTo>
                  <a:lnTo>
                    <a:pt x="319" y="729"/>
                  </a:lnTo>
                  <a:lnTo>
                    <a:pt x="332" y="720"/>
                  </a:lnTo>
                  <a:lnTo>
                    <a:pt x="347" y="713"/>
                  </a:lnTo>
                  <a:lnTo>
                    <a:pt x="361" y="706"/>
                  </a:lnTo>
                  <a:lnTo>
                    <a:pt x="374" y="701"/>
                  </a:lnTo>
                  <a:lnTo>
                    <a:pt x="385" y="699"/>
                  </a:lnTo>
                  <a:close/>
                  <a:moveTo>
                    <a:pt x="385" y="893"/>
                  </a:moveTo>
                  <a:lnTo>
                    <a:pt x="385" y="906"/>
                  </a:lnTo>
                  <a:lnTo>
                    <a:pt x="385" y="904"/>
                  </a:lnTo>
                  <a:lnTo>
                    <a:pt x="384" y="903"/>
                  </a:lnTo>
                  <a:lnTo>
                    <a:pt x="383" y="901"/>
                  </a:lnTo>
                  <a:lnTo>
                    <a:pt x="383" y="898"/>
                  </a:lnTo>
                  <a:lnTo>
                    <a:pt x="384" y="896"/>
                  </a:lnTo>
                  <a:lnTo>
                    <a:pt x="385" y="893"/>
                  </a:lnTo>
                  <a:close/>
                  <a:moveTo>
                    <a:pt x="385" y="959"/>
                  </a:moveTo>
                  <a:lnTo>
                    <a:pt x="385" y="982"/>
                  </a:lnTo>
                  <a:lnTo>
                    <a:pt x="382" y="980"/>
                  </a:lnTo>
                  <a:lnTo>
                    <a:pt x="378" y="978"/>
                  </a:lnTo>
                  <a:lnTo>
                    <a:pt x="377" y="975"/>
                  </a:lnTo>
                  <a:lnTo>
                    <a:pt x="378" y="970"/>
                  </a:lnTo>
                  <a:lnTo>
                    <a:pt x="382" y="965"/>
                  </a:lnTo>
                  <a:lnTo>
                    <a:pt x="385" y="959"/>
                  </a:lnTo>
                  <a:close/>
                  <a:moveTo>
                    <a:pt x="385" y="1035"/>
                  </a:moveTo>
                  <a:lnTo>
                    <a:pt x="385" y="1055"/>
                  </a:lnTo>
                  <a:lnTo>
                    <a:pt x="383" y="1054"/>
                  </a:lnTo>
                  <a:lnTo>
                    <a:pt x="380" y="1052"/>
                  </a:lnTo>
                  <a:lnTo>
                    <a:pt x="379" y="1048"/>
                  </a:lnTo>
                  <a:lnTo>
                    <a:pt x="379" y="1045"/>
                  </a:lnTo>
                  <a:lnTo>
                    <a:pt x="382" y="1040"/>
                  </a:lnTo>
                  <a:lnTo>
                    <a:pt x="385" y="1035"/>
                  </a:lnTo>
                  <a:close/>
                  <a:moveTo>
                    <a:pt x="385" y="1288"/>
                  </a:moveTo>
                  <a:lnTo>
                    <a:pt x="385" y="1319"/>
                  </a:lnTo>
                  <a:lnTo>
                    <a:pt x="376" y="1327"/>
                  </a:lnTo>
                  <a:lnTo>
                    <a:pt x="365" y="1335"/>
                  </a:lnTo>
                  <a:lnTo>
                    <a:pt x="355" y="1340"/>
                  </a:lnTo>
                  <a:lnTo>
                    <a:pt x="346" y="1344"/>
                  </a:lnTo>
                  <a:lnTo>
                    <a:pt x="338" y="1348"/>
                  </a:lnTo>
                  <a:lnTo>
                    <a:pt x="329" y="1350"/>
                  </a:lnTo>
                  <a:lnTo>
                    <a:pt x="322" y="1351"/>
                  </a:lnTo>
                  <a:lnTo>
                    <a:pt x="316" y="1351"/>
                  </a:lnTo>
                  <a:lnTo>
                    <a:pt x="313" y="1350"/>
                  </a:lnTo>
                  <a:lnTo>
                    <a:pt x="309" y="1348"/>
                  </a:lnTo>
                  <a:lnTo>
                    <a:pt x="308" y="1344"/>
                  </a:lnTo>
                  <a:lnTo>
                    <a:pt x="309" y="1339"/>
                  </a:lnTo>
                  <a:lnTo>
                    <a:pt x="312" y="1333"/>
                  </a:lnTo>
                  <a:lnTo>
                    <a:pt x="316" y="1327"/>
                  </a:lnTo>
                  <a:lnTo>
                    <a:pt x="321" y="1321"/>
                  </a:lnTo>
                  <a:lnTo>
                    <a:pt x="328" y="1316"/>
                  </a:lnTo>
                  <a:lnTo>
                    <a:pt x="336" y="1310"/>
                  </a:lnTo>
                  <a:lnTo>
                    <a:pt x="345" y="1304"/>
                  </a:lnTo>
                  <a:lnTo>
                    <a:pt x="357" y="1298"/>
                  </a:lnTo>
                  <a:lnTo>
                    <a:pt x="367" y="1293"/>
                  </a:lnTo>
                  <a:lnTo>
                    <a:pt x="377" y="1289"/>
                  </a:lnTo>
                  <a:lnTo>
                    <a:pt x="385" y="1288"/>
                  </a:lnTo>
                  <a:close/>
                  <a:moveTo>
                    <a:pt x="385" y="1373"/>
                  </a:moveTo>
                  <a:lnTo>
                    <a:pt x="385" y="1415"/>
                  </a:lnTo>
                  <a:lnTo>
                    <a:pt x="372" y="1420"/>
                  </a:lnTo>
                  <a:lnTo>
                    <a:pt x="360" y="1424"/>
                  </a:lnTo>
                  <a:lnTo>
                    <a:pt x="355" y="1424"/>
                  </a:lnTo>
                  <a:lnTo>
                    <a:pt x="351" y="1422"/>
                  </a:lnTo>
                  <a:lnTo>
                    <a:pt x="347" y="1421"/>
                  </a:lnTo>
                  <a:lnTo>
                    <a:pt x="346" y="1419"/>
                  </a:lnTo>
                  <a:lnTo>
                    <a:pt x="345" y="1415"/>
                  </a:lnTo>
                  <a:lnTo>
                    <a:pt x="345" y="1411"/>
                  </a:lnTo>
                  <a:lnTo>
                    <a:pt x="347" y="1406"/>
                  </a:lnTo>
                  <a:lnTo>
                    <a:pt x="352" y="1400"/>
                  </a:lnTo>
                  <a:lnTo>
                    <a:pt x="357" y="1394"/>
                  </a:lnTo>
                  <a:lnTo>
                    <a:pt x="363" y="1388"/>
                  </a:lnTo>
                  <a:lnTo>
                    <a:pt x="371" y="1382"/>
                  </a:lnTo>
                  <a:lnTo>
                    <a:pt x="379" y="1376"/>
                  </a:lnTo>
                  <a:lnTo>
                    <a:pt x="383" y="1375"/>
                  </a:lnTo>
                  <a:lnTo>
                    <a:pt x="385" y="1373"/>
                  </a:lnTo>
                  <a:close/>
                  <a:moveTo>
                    <a:pt x="385" y="1580"/>
                  </a:moveTo>
                  <a:lnTo>
                    <a:pt x="385" y="1620"/>
                  </a:lnTo>
                  <a:lnTo>
                    <a:pt x="385" y="1620"/>
                  </a:lnTo>
                  <a:lnTo>
                    <a:pt x="378" y="1624"/>
                  </a:lnTo>
                  <a:lnTo>
                    <a:pt x="370" y="1628"/>
                  </a:lnTo>
                  <a:lnTo>
                    <a:pt x="363" y="1630"/>
                  </a:lnTo>
                  <a:lnTo>
                    <a:pt x="355" y="1633"/>
                  </a:lnTo>
                  <a:lnTo>
                    <a:pt x="350" y="1634"/>
                  </a:lnTo>
                  <a:lnTo>
                    <a:pt x="345" y="1633"/>
                  </a:lnTo>
                  <a:lnTo>
                    <a:pt x="341" y="1632"/>
                  </a:lnTo>
                  <a:lnTo>
                    <a:pt x="339" y="1629"/>
                  </a:lnTo>
                  <a:lnTo>
                    <a:pt x="338" y="1626"/>
                  </a:lnTo>
                  <a:lnTo>
                    <a:pt x="338" y="1622"/>
                  </a:lnTo>
                  <a:lnTo>
                    <a:pt x="340" y="1617"/>
                  </a:lnTo>
                  <a:lnTo>
                    <a:pt x="342" y="1611"/>
                  </a:lnTo>
                  <a:lnTo>
                    <a:pt x="347" y="1607"/>
                  </a:lnTo>
                  <a:lnTo>
                    <a:pt x="353" y="1601"/>
                  </a:lnTo>
                  <a:lnTo>
                    <a:pt x="359" y="1596"/>
                  </a:lnTo>
                  <a:lnTo>
                    <a:pt x="366" y="1590"/>
                  </a:lnTo>
                  <a:lnTo>
                    <a:pt x="377" y="1585"/>
                  </a:lnTo>
                  <a:lnTo>
                    <a:pt x="385" y="1580"/>
                  </a:lnTo>
                  <a:close/>
                  <a:moveTo>
                    <a:pt x="385" y="1812"/>
                  </a:moveTo>
                  <a:lnTo>
                    <a:pt x="385" y="1837"/>
                  </a:lnTo>
                  <a:lnTo>
                    <a:pt x="382" y="1835"/>
                  </a:lnTo>
                  <a:lnTo>
                    <a:pt x="379" y="1832"/>
                  </a:lnTo>
                  <a:lnTo>
                    <a:pt x="378" y="1829"/>
                  </a:lnTo>
                  <a:lnTo>
                    <a:pt x="379" y="1824"/>
                  </a:lnTo>
                  <a:lnTo>
                    <a:pt x="382" y="1818"/>
                  </a:lnTo>
                  <a:lnTo>
                    <a:pt x="385" y="1812"/>
                  </a:lnTo>
                  <a:close/>
                  <a:moveTo>
                    <a:pt x="385" y="1937"/>
                  </a:moveTo>
                  <a:lnTo>
                    <a:pt x="385" y="1963"/>
                  </a:lnTo>
                  <a:lnTo>
                    <a:pt x="382" y="1962"/>
                  </a:lnTo>
                  <a:lnTo>
                    <a:pt x="378" y="1958"/>
                  </a:lnTo>
                  <a:lnTo>
                    <a:pt x="377" y="1955"/>
                  </a:lnTo>
                  <a:lnTo>
                    <a:pt x="378" y="1949"/>
                  </a:lnTo>
                  <a:lnTo>
                    <a:pt x="380" y="1943"/>
                  </a:lnTo>
                  <a:lnTo>
                    <a:pt x="385" y="1937"/>
                  </a:lnTo>
                  <a:close/>
                  <a:moveTo>
                    <a:pt x="385" y="2211"/>
                  </a:moveTo>
                  <a:lnTo>
                    <a:pt x="385" y="2243"/>
                  </a:lnTo>
                  <a:lnTo>
                    <a:pt x="378" y="2246"/>
                  </a:lnTo>
                  <a:lnTo>
                    <a:pt x="372" y="2247"/>
                  </a:lnTo>
                  <a:lnTo>
                    <a:pt x="370" y="2246"/>
                  </a:lnTo>
                  <a:lnTo>
                    <a:pt x="367" y="2246"/>
                  </a:lnTo>
                  <a:lnTo>
                    <a:pt x="365" y="2245"/>
                  </a:lnTo>
                  <a:lnTo>
                    <a:pt x="364" y="2242"/>
                  </a:lnTo>
                  <a:lnTo>
                    <a:pt x="363" y="2240"/>
                  </a:lnTo>
                  <a:lnTo>
                    <a:pt x="363" y="2238"/>
                  </a:lnTo>
                  <a:lnTo>
                    <a:pt x="364" y="2234"/>
                  </a:lnTo>
                  <a:lnTo>
                    <a:pt x="365" y="2230"/>
                  </a:lnTo>
                  <a:lnTo>
                    <a:pt x="371" y="2222"/>
                  </a:lnTo>
                  <a:lnTo>
                    <a:pt x="379" y="2215"/>
                  </a:lnTo>
                  <a:lnTo>
                    <a:pt x="383" y="2213"/>
                  </a:lnTo>
                  <a:lnTo>
                    <a:pt x="385" y="2211"/>
                  </a:lnTo>
                  <a:close/>
                  <a:moveTo>
                    <a:pt x="111" y="140"/>
                  </a:moveTo>
                  <a:lnTo>
                    <a:pt x="74" y="161"/>
                  </a:lnTo>
                  <a:lnTo>
                    <a:pt x="44" y="180"/>
                  </a:lnTo>
                  <a:lnTo>
                    <a:pt x="34" y="187"/>
                  </a:lnTo>
                  <a:lnTo>
                    <a:pt x="26" y="194"/>
                  </a:lnTo>
                  <a:lnTo>
                    <a:pt x="22" y="199"/>
                  </a:lnTo>
                  <a:lnTo>
                    <a:pt x="22" y="202"/>
                  </a:lnTo>
                  <a:lnTo>
                    <a:pt x="24" y="202"/>
                  </a:lnTo>
                  <a:lnTo>
                    <a:pt x="31" y="202"/>
                  </a:lnTo>
                  <a:lnTo>
                    <a:pt x="41" y="199"/>
                  </a:lnTo>
                  <a:lnTo>
                    <a:pt x="54" y="194"/>
                  </a:lnTo>
                  <a:lnTo>
                    <a:pt x="86" y="180"/>
                  </a:lnTo>
                  <a:lnTo>
                    <a:pt x="124" y="161"/>
                  </a:lnTo>
                  <a:lnTo>
                    <a:pt x="161" y="140"/>
                  </a:lnTo>
                  <a:lnTo>
                    <a:pt x="189" y="123"/>
                  </a:lnTo>
                  <a:lnTo>
                    <a:pt x="200" y="116"/>
                  </a:lnTo>
                  <a:lnTo>
                    <a:pt x="208" y="110"/>
                  </a:lnTo>
                  <a:lnTo>
                    <a:pt x="212" y="105"/>
                  </a:lnTo>
                  <a:lnTo>
                    <a:pt x="213" y="101"/>
                  </a:lnTo>
                  <a:lnTo>
                    <a:pt x="209" y="100"/>
                  </a:lnTo>
                  <a:lnTo>
                    <a:pt x="203" y="101"/>
                  </a:lnTo>
                  <a:lnTo>
                    <a:pt x="193" y="104"/>
                  </a:lnTo>
                  <a:lnTo>
                    <a:pt x="181" y="108"/>
                  </a:lnTo>
                  <a:lnTo>
                    <a:pt x="149" y="123"/>
                  </a:lnTo>
                  <a:lnTo>
                    <a:pt x="111" y="140"/>
                  </a:lnTo>
                  <a:close/>
                  <a:moveTo>
                    <a:pt x="239" y="95"/>
                  </a:moveTo>
                  <a:lnTo>
                    <a:pt x="202" y="116"/>
                  </a:lnTo>
                  <a:lnTo>
                    <a:pt x="173" y="135"/>
                  </a:lnTo>
                  <a:lnTo>
                    <a:pt x="162" y="142"/>
                  </a:lnTo>
                  <a:lnTo>
                    <a:pt x="154" y="149"/>
                  </a:lnTo>
                  <a:lnTo>
                    <a:pt x="149" y="154"/>
                  </a:lnTo>
                  <a:lnTo>
                    <a:pt x="149" y="157"/>
                  </a:lnTo>
                  <a:lnTo>
                    <a:pt x="152" y="158"/>
                  </a:lnTo>
                  <a:lnTo>
                    <a:pt x="158" y="157"/>
                  </a:lnTo>
                  <a:lnTo>
                    <a:pt x="169" y="155"/>
                  </a:lnTo>
                  <a:lnTo>
                    <a:pt x="182" y="150"/>
                  </a:lnTo>
                  <a:lnTo>
                    <a:pt x="214" y="136"/>
                  </a:lnTo>
                  <a:lnTo>
                    <a:pt x="252" y="117"/>
                  </a:lnTo>
                  <a:lnTo>
                    <a:pt x="290" y="96"/>
                  </a:lnTo>
                  <a:lnTo>
                    <a:pt x="320" y="79"/>
                  </a:lnTo>
                  <a:lnTo>
                    <a:pt x="331" y="72"/>
                  </a:lnTo>
                  <a:lnTo>
                    <a:pt x="338" y="66"/>
                  </a:lnTo>
                  <a:lnTo>
                    <a:pt x="342" y="61"/>
                  </a:lnTo>
                  <a:lnTo>
                    <a:pt x="344" y="57"/>
                  </a:lnTo>
                  <a:lnTo>
                    <a:pt x="340" y="56"/>
                  </a:lnTo>
                  <a:lnTo>
                    <a:pt x="333" y="57"/>
                  </a:lnTo>
                  <a:lnTo>
                    <a:pt x="323" y="60"/>
                  </a:lnTo>
                  <a:lnTo>
                    <a:pt x="310" y="64"/>
                  </a:lnTo>
                  <a:lnTo>
                    <a:pt x="277" y="77"/>
                  </a:lnTo>
                  <a:lnTo>
                    <a:pt x="239" y="95"/>
                  </a:lnTo>
                  <a:close/>
                  <a:moveTo>
                    <a:pt x="119" y="182"/>
                  </a:moveTo>
                  <a:lnTo>
                    <a:pt x="83" y="202"/>
                  </a:lnTo>
                  <a:lnTo>
                    <a:pt x="55" y="220"/>
                  </a:lnTo>
                  <a:lnTo>
                    <a:pt x="44" y="227"/>
                  </a:lnTo>
                  <a:lnTo>
                    <a:pt x="37" y="234"/>
                  </a:lnTo>
                  <a:lnTo>
                    <a:pt x="34" y="239"/>
                  </a:lnTo>
                  <a:lnTo>
                    <a:pt x="32" y="241"/>
                  </a:lnTo>
                  <a:lnTo>
                    <a:pt x="36" y="243"/>
                  </a:lnTo>
                  <a:lnTo>
                    <a:pt x="42" y="243"/>
                  </a:lnTo>
                  <a:lnTo>
                    <a:pt x="51" y="239"/>
                  </a:lnTo>
                  <a:lnTo>
                    <a:pt x="64" y="236"/>
                  </a:lnTo>
                  <a:lnTo>
                    <a:pt x="95" y="221"/>
                  </a:lnTo>
                  <a:lnTo>
                    <a:pt x="132" y="203"/>
                  </a:lnTo>
                  <a:lnTo>
                    <a:pt x="168" y="183"/>
                  </a:lnTo>
                  <a:lnTo>
                    <a:pt x="195" y="165"/>
                  </a:lnTo>
                  <a:lnTo>
                    <a:pt x="206" y="158"/>
                  </a:lnTo>
                  <a:lnTo>
                    <a:pt x="213" y="152"/>
                  </a:lnTo>
                  <a:lnTo>
                    <a:pt x="218" y="148"/>
                  </a:lnTo>
                  <a:lnTo>
                    <a:pt x="218" y="144"/>
                  </a:lnTo>
                  <a:lnTo>
                    <a:pt x="215" y="143"/>
                  </a:lnTo>
                  <a:lnTo>
                    <a:pt x="208" y="144"/>
                  </a:lnTo>
                  <a:lnTo>
                    <a:pt x="199" y="146"/>
                  </a:lnTo>
                  <a:lnTo>
                    <a:pt x="186" y="151"/>
                  </a:lnTo>
                  <a:lnTo>
                    <a:pt x="155" y="164"/>
                  </a:lnTo>
                  <a:lnTo>
                    <a:pt x="119" y="182"/>
                  </a:lnTo>
                  <a:close/>
                  <a:moveTo>
                    <a:pt x="247" y="138"/>
                  </a:moveTo>
                  <a:lnTo>
                    <a:pt x="212" y="158"/>
                  </a:lnTo>
                  <a:lnTo>
                    <a:pt x="183" y="176"/>
                  </a:lnTo>
                  <a:lnTo>
                    <a:pt x="173" y="184"/>
                  </a:lnTo>
                  <a:lnTo>
                    <a:pt x="165" y="190"/>
                  </a:lnTo>
                  <a:lnTo>
                    <a:pt x="163" y="193"/>
                  </a:lnTo>
                  <a:lnTo>
                    <a:pt x="161" y="195"/>
                  </a:lnTo>
                  <a:lnTo>
                    <a:pt x="161" y="197"/>
                  </a:lnTo>
                  <a:lnTo>
                    <a:pt x="161" y="199"/>
                  </a:lnTo>
                  <a:lnTo>
                    <a:pt x="164" y="200"/>
                  </a:lnTo>
                  <a:lnTo>
                    <a:pt x="170" y="199"/>
                  </a:lnTo>
                  <a:lnTo>
                    <a:pt x="181" y="196"/>
                  </a:lnTo>
                  <a:lnTo>
                    <a:pt x="193" y="193"/>
                  </a:lnTo>
                  <a:lnTo>
                    <a:pt x="225" y="180"/>
                  </a:lnTo>
                  <a:lnTo>
                    <a:pt x="262" y="161"/>
                  </a:lnTo>
                  <a:lnTo>
                    <a:pt x="297" y="142"/>
                  </a:lnTo>
                  <a:lnTo>
                    <a:pt x="327" y="124"/>
                  </a:lnTo>
                  <a:lnTo>
                    <a:pt x="336" y="116"/>
                  </a:lnTo>
                  <a:lnTo>
                    <a:pt x="345" y="110"/>
                  </a:lnTo>
                  <a:lnTo>
                    <a:pt x="348" y="105"/>
                  </a:lnTo>
                  <a:lnTo>
                    <a:pt x="350" y="101"/>
                  </a:lnTo>
                  <a:lnTo>
                    <a:pt x="346" y="100"/>
                  </a:lnTo>
                  <a:lnTo>
                    <a:pt x="339" y="101"/>
                  </a:lnTo>
                  <a:lnTo>
                    <a:pt x="329" y="104"/>
                  </a:lnTo>
                  <a:lnTo>
                    <a:pt x="316" y="107"/>
                  </a:lnTo>
                  <a:lnTo>
                    <a:pt x="285" y="120"/>
                  </a:lnTo>
                  <a:lnTo>
                    <a:pt x="247" y="138"/>
                  </a:lnTo>
                  <a:close/>
                  <a:moveTo>
                    <a:pt x="136" y="222"/>
                  </a:moveTo>
                  <a:lnTo>
                    <a:pt x="101" y="243"/>
                  </a:lnTo>
                  <a:lnTo>
                    <a:pt x="75" y="259"/>
                  </a:lnTo>
                  <a:lnTo>
                    <a:pt x="64" y="268"/>
                  </a:lnTo>
                  <a:lnTo>
                    <a:pt x="57" y="274"/>
                  </a:lnTo>
                  <a:lnTo>
                    <a:pt x="54" y="278"/>
                  </a:lnTo>
                  <a:lnTo>
                    <a:pt x="54" y="282"/>
                  </a:lnTo>
                  <a:lnTo>
                    <a:pt x="56" y="283"/>
                  </a:lnTo>
                  <a:lnTo>
                    <a:pt x="63" y="283"/>
                  </a:lnTo>
                  <a:lnTo>
                    <a:pt x="73" y="281"/>
                  </a:lnTo>
                  <a:lnTo>
                    <a:pt x="85" y="276"/>
                  </a:lnTo>
                  <a:lnTo>
                    <a:pt x="114" y="263"/>
                  </a:lnTo>
                  <a:lnTo>
                    <a:pt x="150" y="245"/>
                  </a:lnTo>
                  <a:lnTo>
                    <a:pt x="184" y="226"/>
                  </a:lnTo>
                  <a:lnTo>
                    <a:pt x="212" y="208"/>
                  </a:lnTo>
                  <a:lnTo>
                    <a:pt x="221" y="201"/>
                  </a:lnTo>
                  <a:lnTo>
                    <a:pt x="228" y="195"/>
                  </a:lnTo>
                  <a:lnTo>
                    <a:pt x="233" y="190"/>
                  </a:lnTo>
                  <a:lnTo>
                    <a:pt x="233" y="187"/>
                  </a:lnTo>
                  <a:lnTo>
                    <a:pt x="230" y="186"/>
                  </a:lnTo>
                  <a:lnTo>
                    <a:pt x="224" y="186"/>
                  </a:lnTo>
                  <a:lnTo>
                    <a:pt x="214" y="188"/>
                  </a:lnTo>
                  <a:lnTo>
                    <a:pt x="202" y="193"/>
                  </a:lnTo>
                  <a:lnTo>
                    <a:pt x="171" y="205"/>
                  </a:lnTo>
                  <a:lnTo>
                    <a:pt x="136" y="222"/>
                  </a:lnTo>
                  <a:close/>
                  <a:moveTo>
                    <a:pt x="266" y="181"/>
                  </a:moveTo>
                  <a:lnTo>
                    <a:pt x="249" y="190"/>
                  </a:lnTo>
                  <a:lnTo>
                    <a:pt x="232" y="201"/>
                  </a:lnTo>
                  <a:lnTo>
                    <a:pt x="216" y="209"/>
                  </a:lnTo>
                  <a:lnTo>
                    <a:pt x="203" y="218"/>
                  </a:lnTo>
                  <a:lnTo>
                    <a:pt x="194" y="226"/>
                  </a:lnTo>
                  <a:lnTo>
                    <a:pt x="187" y="232"/>
                  </a:lnTo>
                  <a:lnTo>
                    <a:pt x="184" y="234"/>
                  </a:lnTo>
                  <a:lnTo>
                    <a:pt x="183" y="237"/>
                  </a:lnTo>
                  <a:lnTo>
                    <a:pt x="182" y="239"/>
                  </a:lnTo>
                  <a:lnTo>
                    <a:pt x="183" y="240"/>
                  </a:lnTo>
                  <a:lnTo>
                    <a:pt x="186" y="243"/>
                  </a:lnTo>
                  <a:lnTo>
                    <a:pt x="193" y="241"/>
                  </a:lnTo>
                  <a:lnTo>
                    <a:pt x="202" y="239"/>
                  </a:lnTo>
                  <a:lnTo>
                    <a:pt x="214" y="236"/>
                  </a:lnTo>
                  <a:lnTo>
                    <a:pt x="245" y="222"/>
                  </a:lnTo>
                  <a:lnTo>
                    <a:pt x="281" y="205"/>
                  </a:lnTo>
                  <a:lnTo>
                    <a:pt x="316" y="186"/>
                  </a:lnTo>
                  <a:lnTo>
                    <a:pt x="344" y="168"/>
                  </a:lnTo>
                  <a:lnTo>
                    <a:pt x="353" y="161"/>
                  </a:lnTo>
                  <a:lnTo>
                    <a:pt x="360" y="155"/>
                  </a:lnTo>
                  <a:lnTo>
                    <a:pt x="363" y="152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1" y="145"/>
                  </a:lnTo>
                  <a:lnTo>
                    <a:pt x="355" y="145"/>
                  </a:lnTo>
                  <a:lnTo>
                    <a:pt x="345" y="148"/>
                  </a:lnTo>
                  <a:lnTo>
                    <a:pt x="333" y="151"/>
                  </a:lnTo>
                  <a:lnTo>
                    <a:pt x="302" y="164"/>
                  </a:lnTo>
                  <a:lnTo>
                    <a:pt x="266" y="181"/>
                  </a:lnTo>
                  <a:close/>
                  <a:moveTo>
                    <a:pt x="163" y="264"/>
                  </a:moveTo>
                  <a:lnTo>
                    <a:pt x="146" y="274"/>
                  </a:lnTo>
                  <a:lnTo>
                    <a:pt x="130" y="283"/>
                  </a:lnTo>
                  <a:lnTo>
                    <a:pt x="117" y="291"/>
                  </a:lnTo>
                  <a:lnTo>
                    <a:pt x="105" y="300"/>
                  </a:lnTo>
                  <a:lnTo>
                    <a:pt x="95" y="308"/>
                  </a:lnTo>
                  <a:lnTo>
                    <a:pt x="88" y="314"/>
                  </a:lnTo>
                  <a:lnTo>
                    <a:pt x="85" y="319"/>
                  </a:lnTo>
                  <a:lnTo>
                    <a:pt x="85" y="322"/>
                  </a:lnTo>
                  <a:lnTo>
                    <a:pt x="87" y="323"/>
                  </a:lnTo>
                  <a:lnTo>
                    <a:pt x="94" y="323"/>
                  </a:lnTo>
                  <a:lnTo>
                    <a:pt x="102" y="321"/>
                  </a:lnTo>
                  <a:lnTo>
                    <a:pt x="114" y="317"/>
                  </a:lnTo>
                  <a:lnTo>
                    <a:pt x="144" y="304"/>
                  </a:lnTo>
                  <a:lnTo>
                    <a:pt x="178" y="288"/>
                  </a:lnTo>
                  <a:lnTo>
                    <a:pt x="212" y="269"/>
                  </a:lnTo>
                  <a:lnTo>
                    <a:pt x="238" y="252"/>
                  </a:lnTo>
                  <a:lnTo>
                    <a:pt x="247" y="244"/>
                  </a:lnTo>
                  <a:lnTo>
                    <a:pt x="255" y="238"/>
                  </a:lnTo>
                  <a:lnTo>
                    <a:pt x="258" y="233"/>
                  </a:lnTo>
                  <a:lnTo>
                    <a:pt x="258" y="230"/>
                  </a:lnTo>
                  <a:lnTo>
                    <a:pt x="255" y="228"/>
                  </a:lnTo>
                  <a:lnTo>
                    <a:pt x="249" y="228"/>
                  </a:lnTo>
                  <a:lnTo>
                    <a:pt x="239" y="231"/>
                  </a:lnTo>
                  <a:lnTo>
                    <a:pt x="227" y="234"/>
                  </a:lnTo>
                  <a:lnTo>
                    <a:pt x="213" y="240"/>
                  </a:lnTo>
                  <a:lnTo>
                    <a:pt x="197" y="247"/>
                  </a:lnTo>
                  <a:lnTo>
                    <a:pt x="181" y="255"/>
                  </a:lnTo>
                  <a:lnTo>
                    <a:pt x="163" y="264"/>
                  </a:lnTo>
                  <a:close/>
                  <a:moveTo>
                    <a:pt x="201" y="306"/>
                  </a:moveTo>
                  <a:lnTo>
                    <a:pt x="184" y="315"/>
                  </a:lnTo>
                  <a:lnTo>
                    <a:pt x="169" y="325"/>
                  </a:lnTo>
                  <a:lnTo>
                    <a:pt x="155" y="333"/>
                  </a:lnTo>
                  <a:lnTo>
                    <a:pt x="144" y="341"/>
                  </a:lnTo>
                  <a:lnTo>
                    <a:pt x="135" y="348"/>
                  </a:lnTo>
                  <a:lnTo>
                    <a:pt x="129" y="356"/>
                  </a:lnTo>
                  <a:lnTo>
                    <a:pt x="126" y="358"/>
                  </a:lnTo>
                  <a:lnTo>
                    <a:pt x="125" y="360"/>
                  </a:lnTo>
                  <a:lnTo>
                    <a:pt x="124" y="361"/>
                  </a:lnTo>
                  <a:lnTo>
                    <a:pt x="125" y="364"/>
                  </a:lnTo>
                  <a:lnTo>
                    <a:pt x="127" y="365"/>
                  </a:lnTo>
                  <a:lnTo>
                    <a:pt x="135" y="365"/>
                  </a:lnTo>
                  <a:lnTo>
                    <a:pt x="143" y="363"/>
                  </a:lnTo>
                  <a:lnTo>
                    <a:pt x="155" y="359"/>
                  </a:lnTo>
                  <a:lnTo>
                    <a:pt x="183" y="347"/>
                  </a:lnTo>
                  <a:lnTo>
                    <a:pt x="216" y="331"/>
                  </a:lnTo>
                  <a:lnTo>
                    <a:pt x="249" y="313"/>
                  </a:lnTo>
                  <a:lnTo>
                    <a:pt x="274" y="295"/>
                  </a:lnTo>
                  <a:lnTo>
                    <a:pt x="283" y="288"/>
                  </a:lnTo>
                  <a:lnTo>
                    <a:pt x="290" y="282"/>
                  </a:lnTo>
                  <a:lnTo>
                    <a:pt x="291" y="279"/>
                  </a:lnTo>
                  <a:lnTo>
                    <a:pt x="293" y="277"/>
                  </a:lnTo>
                  <a:lnTo>
                    <a:pt x="294" y="275"/>
                  </a:lnTo>
                  <a:lnTo>
                    <a:pt x="294" y="274"/>
                  </a:lnTo>
                  <a:lnTo>
                    <a:pt x="290" y="272"/>
                  </a:lnTo>
                  <a:lnTo>
                    <a:pt x="283" y="272"/>
                  </a:lnTo>
                  <a:lnTo>
                    <a:pt x="275" y="275"/>
                  </a:lnTo>
                  <a:lnTo>
                    <a:pt x="263" y="278"/>
                  </a:lnTo>
                  <a:lnTo>
                    <a:pt x="250" y="283"/>
                  </a:lnTo>
                  <a:lnTo>
                    <a:pt x="234" y="289"/>
                  </a:lnTo>
                  <a:lnTo>
                    <a:pt x="218" y="297"/>
                  </a:lnTo>
                  <a:lnTo>
                    <a:pt x="201" y="306"/>
                  </a:lnTo>
                  <a:close/>
                  <a:moveTo>
                    <a:pt x="117" y="385"/>
                  </a:moveTo>
                  <a:lnTo>
                    <a:pt x="100" y="395"/>
                  </a:lnTo>
                  <a:lnTo>
                    <a:pt x="86" y="403"/>
                  </a:lnTo>
                  <a:lnTo>
                    <a:pt x="73" y="411"/>
                  </a:lnTo>
                  <a:lnTo>
                    <a:pt x="62" y="420"/>
                  </a:lnTo>
                  <a:lnTo>
                    <a:pt x="54" y="427"/>
                  </a:lnTo>
                  <a:lnTo>
                    <a:pt x="47" y="434"/>
                  </a:lnTo>
                  <a:lnTo>
                    <a:pt x="45" y="436"/>
                  </a:lnTo>
                  <a:lnTo>
                    <a:pt x="44" y="439"/>
                  </a:lnTo>
                  <a:lnTo>
                    <a:pt x="43" y="440"/>
                  </a:lnTo>
                  <a:lnTo>
                    <a:pt x="44" y="442"/>
                  </a:lnTo>
                  <a:lnTo>
                    <a:pt x="47" y="443"/>
                  </a:lnTo>
                  <a:lnTo>
                    <a:pt x="54" y="443"/>
                  </a:lnTo>
                  <a:lnTo>
                    <a:pt x="62" y="441"/>
                  </a:lnTo>
                  <a:lnTo>
                    <a:pt x="73" y="437"/>
                  </a:lnTo>
                  <a:lnTo>
                    <a:pt x="100" y="427"/>
                  </a:lnTo>
                  <a:lnTo>
                    <a:pt x="132" y="410"/>
                  </a:lnTo>
                  <a:lnTo>
                    <a:pt x="163" y="392"/>
                  </a:lnTo>
                  <a:lnTo>
                    <a:pt x="187" y="376"/>
                  </a:lnTo>
                  <a:lnTo>
                    <a:pt x="195" y="369"/>
                  </a:lnTo>
                  <a:lnTo>
                    <a:pt x="201" y="363"/>
                  </a:lnTo>
                  <a:lnTo>
                    <a:pt x="203" y="360"/>
                  </a:lnTo>
                  <a:lnTo>
                    <a:pt x="205" y="358"/>
                  </a:lnTo>
                  <a:lnTo>
                    <a:pt x="206" y="356"/>
                  </a:lnTo>
                  <a:lnTo>
                    <a:pt x="205" y="354"/>
                  </a:lnTo>
                  <a:lnTo>
                    <a:pt x="201" y="352"/>
                  </a:lnTo>
                  <a:lnTo>
                    <a:pt x="195" y="353"/>
                  </a:lnTo>
                  <a:lnTo>
                    <a:pt x="187" y="354"/>
                  </a:lnTo>
                  <a:lnTo>
                    <a:pt x="176" y="358"/>
                  </a:lnTo>
                  <a:lnTo>
                    <a:pt x="163" y="363"/>
                  </a:lnTo>
                  <a:lnTo>
                    <a:pt x="149" y="369"/>
                  </a:lnTo>
                  <a:lnTo>
                    <a:pt x="133" y="377"/>
                  </a:lnTo>
                  <a:lnTo>
                    <a:pt x="117" y="385"/>
                  </a:lnTo>
                  <a:close/>
                  <a:moveTo>
                    <a:pt x="249" y="348"/>
                  </a:moveTo>
                  <a:lnTo>
                    <a:pt x="232" y="358"/>
                  </a:lnTo>
                  <a:lnTo>
                    <a:pt x="218" y="366"/>
                  </a:lnTo>
                  <a:lnTo>
                    <a:pt x="205" y="376"/>
                  </a:lnTo>
                  <a:lnTo>
                    <a:pt x="194" y="384"/>
                  </a:lnTo>
                  <a:lnTo>
                    <a:pt x="184" y="391"/>
                  </a:lnTo>
                  <a:lnTo>
                    <a:pt x="178" y="397"/>
                  </a:lnTo>
                  <a:lnTo>
                    <a:pt x="176" y="399"/>
                  </a:lnTo>
                  <a:lnTo>
                    <a:pt x="175" y="402"/>
                  </a:lnTo>
                  <a:lnTo>
                    <a:pt x="175" y="404"/>
                  </a:lnTo>
                  <a:lnTo>
                    <a:pt x="175" y="405"/>
                  </a:lnTo>
                  <a:lnTo>
                    <a:pt x="178" y="408"/>
                  </a:lnTo>
                  <a:lnTo>
                    <a:pt x="184" y="408"/>
                  </a:lnTo>
                  <a:lnTo>
                    <a:pt x="194" y="405"/>
                  </a:lnTo>
                  <a:lnTo>
                    <a:pt x="205" y="402"/>
                  </a:lnTo>
                  <a:lnTo>
                    <a:pt x="218" y="397"/>
                  </a:lnTo>
                  <a:lnTo>
                    <a:pt x="233" y="391"/>
                  </a:lnTo>
                  <a:lnTo>
                    <a:pt x="249" y="384"/>
                  </a:lnTo>
                  <a:lnTo>
                    <a:pt x="265" y="376"/>
                  </a:lnTo>
                  <a:lnTo>
                    <a:pt x="282" y="366"/>
                  </a:lnTo>
                  <a:lnTo>
                    <a:pt x="296" y="357"/>
                  </a:lnTo>
                  <a:lnTo>
                    <a:pt x="309" y="348"/>
                  </a:lnTo>
                  <a:lnTo>
                    <a:pt x="321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38" y="325"/>
                  </a:lnTo>
                  <a:lnTo>
                    <a:pt x="339" y="322"/>
                  </a:lnTo>
                  <a:lnTo>
                    <a:pt x="339" y="320"/>
                  </a:lnTo>
                  <a:lnTo>
                    <a:pt x="339" y="319"/>
                  </a:lnTo>
                  <a:lnTo>
                    <a:pt x="335" y="316"/>
                  </a:lnTo>
                  <a:lnTo>
                    <a:pt x="329" y="317"/>
                  </a:lnTo>
                  <a:lnTo>
                    <a:pt x="320" y="319"/>
                  </a:lnTo>
                  <a:lnTo>
                    <a:pt x="309" y="322"/>
                  </a:lnTo>
                  <a:lnTo>
                    <a:pt x="296" y="327"/>
                  </a:lnTo>
                  <a:lnTo>
                    <a:pt x="281" y="333"/>
                  </a:lnTo>
                  <a:lnTo>
                    <a:pt x="265" y="340"/>
                  </a:lnTo>
                  <a:lnTo>
                    <a:pt x="249" y="348"/>
                  </a:lnTo>
                  <a:close/>
                  <a:moveTo>
                    <a:pt x="173" y="427"/>
                  </a:moveTo>
                  <a:lnTo>
                    <a:pt x="157" y="436"/>
                  </a:lnTo>
                  <a:lnTo>
                    <a:pt x="143" y="445"/>
                  </a:lnTo>
                  <a:lnTo>
                    <a:pt x="131" y="453"/>
                  </a:lnTo>
                  <a:lnTo>
                    <a:pt x="120" y="461"/>
                  </a:lnTo>
                  <a:lnTo>
                    <a:pt x="112" y="468"/>
                  </a:lnTo>
                  <a:lnTo>
                    <a:pt x="106" y="474"/>
                  </a:lnTo>
                  <a:lnTo>
                    <a:pt x="104" y="477"/>
                  </a:lnTo>
                  <a:lnTo>
                    <a:pt x="104" y="479"/>
                  </a:lnTo>
                  <a:lnTo>
                    <a:pt x="102" y="481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12" y="485"/>
                  </a:lnTo>
                  <a:lnTo>
                    <a:pt x="121" y="483"/>
                  </a:lnTo>
                  <a:lnTo>
                    <a:pt x="132" y="480"/>
                  </a:lnTo>
                  <a:lnTo>
                    <a:pt x="144" y="476"/>
                  </a:lnTo>
                  <a:lnTo>
                    <a:pt x="158" y="470"/>
                  </a:lnTo>
                  <a:lnTo>
                    <a:pt x="174" y="462"/>
                  </a:lnTo>
                  <a:lnTo>
                    <a:pt x="189" y="454"/>
                  </a:lnTo>
                  <a:lnTo>
                    <a:pt x="205" y="445"/>
                  </a:lnTo>
                  <a:lnTo>
                    <a:pt x="219" y="436"/>
                  </a:lnTo>
                  <a:lnTo>
                    <a:pt x="232" y="428"/>
                  </a:lnTo>
                  <a:lnTo>
                    <a:pt x="241" y="420"/>
                  </a:lnTo>
                  <a:lnTo>
                    <a:pt x="250" y="413"/>
                  </a:lnTo>
                  <a:lnTo>
                    <a:pt x="256" y="407"/>
                  </a:lnTo>
                  <a:lnTo>
                    <a:pt x="258" y="404"/>
                  </a:lnTo>
                  <a:lnTo>
                    <a:pt x="259" y="402"/>
                  </a:lnTo>
                  <a:lnTo>
                    <a:pt x="259" y="399"/>
                  </a:lnTo>
                  <a:lnTo>
                    <a:pt x="259" y="398"/>
                  </a:lnTo>
                  <a:lnTo>
                    <a:pt x="256" y="396"/>
                  </a:lnTo>
                  <a:lnTo>
                    <a:pt x="250" y="396"/>
                  </a:lnTo>
                  <a:lnTo>
                    <a:pt x="241" y="398"/>
                  </a:lnTo>
                  <a:lnTo>
                    <a:pt x="231" y="401"/>
                  </a:lnTo>
                  <a:lnTo>
                    <a:pt x="218" y="405"/>
                  </a:lnTo>
                  <a:lnTo>
                    <a:pt x="203" y="411"/>
                  </a:lnTo>
                  <a:lnTo>
                    <a:pt x="189" y="418"/>
                  </a:lnTo>
                  <a:lnTo>
                    <a:pt x="173" y="427"/>
                  </a:lnTo>
                  <a:close/>
                  <a:moveTo>
                    <a:pt x="39" y="559"/>
                  </a:moveTo>
                  <a:lnTo>
                    <a:pt x="43" y="561"/>
                  </a:lnTo>
                  <a:lnTo>
                    <a:pt x="49" y="561"/>
                  </a:lnTo>
                  <a:lnTo>
                    <a:pt x="57" y="559"/>
                  </a:lnTo>
                  <a:lnTo>
                    <a:pt x="67" y="556"/>
                  </a:lnTo>
                  <a:lnTo>
                    <a:pt x="79" y="552"/>
                  </a:lnTo>
                  <a:lnTo>
                    <a:pt x="93" y="546"/>
                  </a:lnTo>
                  <a:lnTo>
                    <a:pt x="107" y="538"/>
                  </a:lnTo>
                  <a:lnTo>
                    <a:pt x="123" y="530"/>
                  </a:lnTo>
                  <a:lnTo>
                    <a:pt x="137" y="522"/>
                  </a:lnTo>
                  <a:lnTo>
                    <a:pt x="150" y="514"/>
                  </a:lnTo>
                  <a:lnTo>
                    <a:pt x="163" y="505"/>
                  </a:lnTo>
                  <a:lnTo>
                    <a:pt x="173" y="497"/>
                  </a:lnTo>
                  <a:lnTo>
                    <a:pt x="181" y="491"/>
                  </a:lnTo>
                  <a:lnTo>
                    <a:pt x="186" y="484"/>
                  </a:lnTo>
                  <a:lnTo>
                    <a:pt x="189" y="479"/>
                  </a:lnTo>
                  <a:lnTo>
                    <a:pt x="189" y="476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1" y="476"/>
                  </a:lnTo>
                  <a:lnTo>
                    <a:pt x="161" y="479"/>
                  </a:lnTo>
                  <a:lnTo>
                    <a:pt x="149" y="483"/>
                  </a:lnTo>
                  <a:lnTo>
                    <a:pt x="136" y="489"/>
                  </a:lnTo>
                  <a:lnTo>
                    <a:pt x="120" y="496"/>
                  </a:lnTo>
                  <a:lnTo>
                    <a:pt x="106" y="504"/>
                  </a:lnTo>
                  <a:lnTo>
                    <a:pt x="91" y="512"/>
                  </a:lnTo>
                  <a:lnTo>
                    <a:pt x="77" y="521"/>
                  </a:lnTo>
                  <a:lnTo>
                    <a:pt x="66" y="529"/>
                  </a:lnTo>
                  <a:lnTo>
                    <a:pt x="56" y="537"/>
                  </a:lnTo>
                  <a:lnTo>
                    <a:pt x="48" y="544"/>
                  </a:lnTo>
                  <a:lnTo>
                    <a:pt x="42" y="550"/>
                  </a:lnTo>
                  <a:lnTo>
                    <a:pt x="41" y="553"/>
                  </a:lnTo>
                  <a:lnTo>
                    <a:pt x="39" y="555"/>
                  </a:lnTo>
                  <a:lnTo>
                    <a:pt x="39" y="557"/>
                  </a:lnTo>
                  <a:lnTo>
                    <a:pt x="39" y="559"/>
                  </a:lnTo>
                  <a:close/>
                  <a:moveTo>
                    <a:pt x="325" y="445"/>
                  </a:moveTo>
                  <a:lnTo>
                    <a:pt x="321" y="442"/>
                  </a:lnTo>
                  <a:lnTo>
                    <a:pt x="315" y="442"/>
                  </a:lnTo>
                  <a:lnTo>
                    <a:pt x="307" y="443"/>
                  </a:lnTo>
                  <a:lnTo>
                    <a:pt x="296" y="447"/>
                  </a:lnTo>
                  <a:lnTo>
                    <a:pt x="283" y="451"/>
                  </a:lnTo>
                  <a:lnTo>
                    <a:pt x="270" y="456"/>
                  </a:lnTo>
                  <a:lnTo>
                    <a:pt x="255" y="464"/>
                  </a:lnTo>
                  <a:lnTo>
                    <a:pt x="239" y="471"/>
                  </a:lnTo>
                  <a:lnTo>
                    <a:pt x="225" y="480"/>
                  </a:lnTo>
                  <a:lnTo>
                    <a:pt x="211" y="489"/>
                  </a:lnTo>
                  <a:lnTo>
                    <a:pt x="199" y="497"/>
                  </a:lnTo>
                  <a:lnTo>
                    <a:pt x="189" y="504"/>
                  </a:lnTo>
                  <a:lnTo>
                    <a:pt x="181" y="511"/>
                  </a:lnTo>
                  <a:lnTo>
                    <a:pt x="175" y="518"/>
                  </a:lnTo>
                  <a:lnTo>
                    <a:pt x="174" y="521"/>
                  </a:lnTo>
                  <a:lnTo>
                    <a:pt x="173" y="523"/>
                  </a:lnTo>
                  <a:lnTo>
                    <a:pt x="173" y="525"/>
                  </a:lnTo>
                  <a:lnTo>
                    <a:pt x="173" y="527"/>
                  </a:lnTo>
                  <a:lnTo>
                    <a:pt x="176" y="529"/>
                  </a:lnTo>
                  <a:lnTo>
                    <a:pt x="182" y="529"/>
                  </a:lnTo>
                  <a:lnTo>
                    <a:pt x="190" y="528"/>
                  </a:lnTo>
                  <a:lnTo>
                    <a:pt x="201" y="524"/>
                  </a:lnTo>
                  <a:lnTo>
                    <a:pt x="213" y="519"/>
                  </a:lnTo>
                  <a:lnTo>
                    <a:pt x="227" y="515"/>
                  </a:lnTo>
                  <a:lnTo>
                    <a:pt x="241" y="508"/>
                  </a:lnTo>
                  <a:lnTo>
                    <a:pt x="257" y="499"/>
                  </a:lnTo>
                  <a:lnTo>
                    <a:pt x="272" y="491"/>
                  </a:lnTo>
                  <a:lnTo>
                    <a:pt x="285" y="483"/>
                  </a:lnTo>
                  <a:lnTo>
                    <a:pt x="297" y="474"/>
                  </a:lnTo>
                  <a:lnTo>
                    <a:pt x="308" y="466"/>
                  </a:lnTo>
                  <a:lnTo>
                    <a:pt x="316" y="459"/>
                  </a:lnTo>
                  <a:lnTo>
                    <a:pt x="321" y="453"/>
                  </a:lnTo>
                  <a:lnTo>
                    <a:pt x="323" y="451"/>
                  </a:lnTo>
                  <a:lnTo>
                    <a:pt x="325" y="448"/>
                  </a:lnTo>
                  <a:lnTo>
                    <a:pt x="325" y="446"/>
                  </a:lnTo>
                  <a:lnTo>
                    <a:pt x="325" y="445"/>
                  </a:lnTo>
                  <a:close/>
                  <a:moveTo>
                    <a:pt x="199" y="575"/>
                  </a:moveTo>
                  <a:lnTo>
                    <a:pt x="213" y="567"/>
                  </a:lnTo>
                  <a:lnTo>
                    <a:pt x="226" y="559"/>
                  </a:lnTo>
                  <a:lnTo>
                    <a:pt x="237" y="550"/>
                  </a:lnTo>
                  <a:lnTo>
                    <a:pt x="247" y="543"/>
                  </a:lnTo>
                  <a:lnTo>
                    <a:pt x="255" y="536"/>
                  </a:lnTo>
                  <a:lnTo>
                    <a:pt x="259" y="530"/>
                  </a:lnTo>
                  <a:lnTo>
                    <a:pt x="262" y="528"/>
                  </a:lnTo>
                  <a:lnTo>
                    <a:pt x="263" y="525"/>
                  </a:lnTo>
                  <a:lnTo>
                    <a:pt x="263" y="523"/>
                  </a:lnTo>
                  <a:lnTo>
                    <a:pt x="262" y="522"/>
                  </a:lnTo>
                  <a:lnTo>
                    <a:pt x="259" y="519"/>
                  </a:lnTo>
                  <a:lnTo>
                    <a:pt x="253" y="519"/>
                  </a:lnTo>
                  <a:lnTo>
                    <a:pt x="245" y="521"/>
                  </a:lnTo>
                  <a:lnTo>
                    <a:pt x="234" y="523"/>
                  </a:lnTo>
                  <a:lnTo>
                    <a:pt x="222" y="528"/>
                  </a:lnTo>
                  <a:lnTo>
                    <a:pt x="209" y="533"/>
                  </a:lnTo>
                  <a:lnTo>
                    <a:pt x="196" y="540"/>
                  </a:lnTo>
                  <a:lnTo>
                    <a:pt x="181" y="548"/>
                  </a:lnTo>
                  <a:lnTo>
                    <a:pt x="167" y="556"/>
                  </a:lnTo>
                  <a:lnTo>
                    <a:pt x="154" y="565"/>
                  </a:lnTo>
                  <a:lnTo>
                    <a:pt x="142" y="573"/>
                  </a:lnTo>
                  <a:lnTo>
                    <a:pt x="132" y="580"/>
                  </a:lnTo>
                  <a:lnTo>
                    <a:pt x="125" y="587"/>
                  </a:lnTo>
                  <a:lnTo>
                    <a:pt x="120" y="593"/>
                  </a:lnTo>
                  <a:lnTo>
                    <a:pt x="118" y="596"/>
                  </a:lnTo>
                  <a:lnTo>
                    <a:pt x="118" y="598"/>
                  </a:lnTo>
                  <a:lnTo>
                    <a:pt x="117" y="600"/>
                  </a:lnTo>
                  <a:lnTo>
                    <a:pt x="118" y="601"/>
                  </a:lnTo>
                  <a:lnTo>
                    <a:pt x="121" y="604"/>
                  </a:lnTo>
                  <a:lnTo>
                    <a:pt x="126" y="604"/>
                  </a:lnTo>
                  <a:lnTo>
                    <a:pt x="135" y="603"/>
                  </a:lnTo>
                  <a:lnTo>
                    <a:pt x="145" y="600"/>
                  </a:lnTo>
                  <a:lnTo>
                    <a:pt x="157" y="596"/>
                  </a:lnTo>
                  <a:lnTo>
                    <a:pt x="170" y="590"/>
                  </a:lnTo>
                  <a:lnTo>
                    <a:pt x="183" y="584"/>
                  </a:lnTo>
                  <a:lnTo>
                    <a:pt x="199" y="575"/>
                  </a:lnTo>
                  <a:close/>
                  <a:moveTo>
                    <a:pt x="149" y="650"/>
                  </a:moveTo>
                  <a:lnTo>
                    <a:pt x="162" y="642"/>
                  </a:lnTo>
                  <a:lnTo>
                    <a:pt x="175" y="634"/>
                  </a:lnTo>
                  <a:lnTo>
                    <a:pt x="186" y="626"/>
                  </a:lnTo>
                  <a:lnTo>
                    <a:pt x="195" y="619"/>
                  </a:lnTo>
                  <a:lnTo>
                    <a:pt x="202" y="612"/>
                  </a:lnTo>
                  <a:lnTo>
                    <a:pt x="207" y="606"/>
                  </a:lnTo>
                  <a:lnTo>
                    <a:pt x="209" y="601"/>
                  </a:lnTo>
                  <a:lnTo>
                    <a:pt x="209" y="598"/>
                  </a:lnTo>
                  <a:lnTo>
                    <a:pt x="206" y="596"/>
                  </a:lnTo>
                  <a:lnTo>
                    <a:pt x="200" y="596"/>
                  </a:lnTo>
                  <a:lnTo>
                    <a:pt x="192" y="597"/>
                  </a:lnTo>
                  <a:lnTo>
                    <a:pt x="182" y="599"/>
                  </a:lnTo>
                  <a:lnTo>
                    <a:pt x="171" y="603"/>
                  </a:lnTo>
                  <a:lnTo>
                    <a:pt x="158" y="609"/>
                  </a:lnTo>
                  <a:lnTo>
                    <a:pt x="145" y="615"/>
                  </a:lnTo>
                  <a:lnTo>
                    <a:pt x="131" y="623"/>
                  </a:lnTo>
                  <a:lnTo>
                    <a:pt x="118" y="630"/>
                  </a:lnTo>
                  <a:lnTo>
                    <a:pt x="105" y="638"/>
                  </a:lnTo>
                  <a:lnTo>
                    <a:pt x="94" y="647"/>
                  </a:lnTo>
                  <a:lnTo>
                    <a:pt x="85" y="654"/>
                  </a:lnTo>
                  <a:lnTo>
                    <a:pt x="77" y="661"/>
                  </a:lnTo>
                  <a:lnTo>
                    <a:pt x="73" y="667"/>
                  </a:lnTo>
                  <a:lnTo>
                    <a:pt x="70" y="672"/>
                  </a:lnTo>
                  <a:lnTo>
                    <a:pt x="70" y="675"/>
                  </a:lnTo>
                  <a:lnTo>
                    <a:pt x="74" y="677"/>
                  </a:lnTo>
                  <a:lnTo>
                    <a:pt x="80" y="677"/>
                  </a:lnTo>
                  <a:lnTo>
                    <a:pt x="87" y="676"/>
                  </a:lnTo>
                  <a:lnTo>
                    <a:pt x="98" y="674"/>
                  </a:lnTo>
                  <a:lnTo>
                    <a:pt x="108" y="669"/>
                  </a:lnTo>
                  <a:lnTo>
                    <a:pt x="121" y="664"/>
                  </a:lnTo>
                  <a:lnTo>
                    <a:pt x="135" y="657"/>
                  </a:lnTo>
                  <a:lnTo>
                    <a:pt x="149" y="650"/>
                  </a:lnTo>
                  <a:close/>
                  <a:moveTo>
                    <a:pt x="164" y="672"/>
                  </a:moveTo>
                  <a:lnTo>
                    <a:pt x="161" y="670"/>
                  </a:lnTo>
                  <a:lnTo>
                    <a:pt x="156" y="669"/>
                  </a:lnTo>
                  <a:lnTo>
                    <a:pt x="148" y="670"/>
                  </a:lnTo>
                  <a:lnTo>
                    <a:pt x="138" y="673"/>
                  </a:lnTo>
                  <a:lnTo>
                    <a:pt x="127" y="677"/>
                  </a:lnTo>
                  <a:lnTo>
                    <a:pt x="116" y="682"/>
                  </a:lnTo>
                  <a:lnTo>
                    <a:pt x="102" y="688"/>
                  </a:lnTo>
                  <a:lnTo>
                    <a:pt x="89" y="695"/>
                  </a:lnTo>
                  <a:lnTo>
                    <a:pt x="76" y="704"/>
                  </a:lnTo>
                  <a:lnTo>
                    <a:pt x="64" y="712"/>
                  </a:lnTo>
                  <a:lnTo>
                    <a:pt x="54" y="719"/>
                  </a:lnTo>
                  <a:lnTo>
                    <a:pt x="45" y="726"/>
                  </a:lnTo>
                  <a:lnTo>
                    <a:pt x="38" y="733"/>
                  </a:lnTo>
                  <a:lnTo>
                    <a:pt x="34" y="739"/>
                  </a:lnTo>
                  <a:lnTo>
                    <a:pt x="32" y="744"/>
                  </a:lnTo>
                  <a:lnTo>
                    <a:pt x="32" y="748"/>
                  </a:lnTo>
                  <a:lnTo>
                    <a:pt x="36" y="750"/>
                  </a:lnTo>
                  <a:lnTo>
                    <a:pt x="41" y="750"/>
                  </a:lnTo>
                  <a:lnTo>
                    <a:pt x="49" y="749"/>
                  </a:lnTo>
                  <a:lnTo>
                    <a:pt x="57" y="746"/>
                  </a:lnTo>
                  <a:lnTo>
                    <a:pt x="68" y="743"/>
                  </a:lnTo>
                  <a:lnTo>
                    <a:pt x="81" y="737"/>
                  </a:lnTo>
                  <a:lnTo>
                    <a:pt x="93" y="731"/>
                  </a:lnTo>
                  <a:lnTo>
                    <a:pt x="107" y="724"/>
                  </a:lnTo>
                  <a:lnTo>
                    <a:pt x="120" y="716"/>
                  </a:lnTo>
                  <a:lnTo>
                    <a:pt x="132" y="708"/>
                  </a:lnTo>
                  <a:lnTo>
                    <a:pt x="142" y="700"/>
                  </a:lnTo>
                  <a:lnTo>
                    <a:pt x="151" y="693"/>
                  </a:lnTo>
                  <a:lnTo>
                    <a:pt x="157" y="686"/>
                  </a:lnTo>
                  <a:lnTo>
                    <a:pt x="162" y="680"/>
                  </a:lnTo>
                  <a:lnTo>
                    <a:pt x="164" y="675"/>
                  </a:lnTo>
                  <a:lnTo>
                    <a:pt x="164" y="672"/>
                  </a:lnTo>
                  <a:close/>
                  <a:moveTo>
                    <a:pt x="285" y="624"/>
                  </a:moveTo>
                  <a:lnTo>
                    <a:pt x="300" y="616"/>
                  </a:lnTo>
                  <a:lnTo>
                    <a:pt x="313" y="607"/>
                  </a:lnTo>
                  <a:lnTo>
                    <a:pt x="323" y="599"/>
                  </a:lnTo>
                  <a:lnTo>
                    <a:pt x="333" y="592"/>
                  </a:lnTo>
                  <a:lnTo>
                    <a:pt x="340" y="585"/>
                  </a:lnTo>
                  <a:lnTo>
                    <a:pt x="345" y="579"/>
                  </a:lnTo>
                  <a:lnTo>
                    <a:pt x="346" y="576"/>
                  </a:lnTo>
                  <a:lnTo>
                    <a:pt x="347" y="574"/>
                  </a:lnTo>
                  <a:lnTo>
                    <a:pt x="347" y="572"/>
                  </a:lnTo>
                  <a:lnTo>
                    <a:pt x="347" y="571"/>
                  </a:lnTo>
                  <a:lnTo>
                    <a:pt x="344" y="568"/>
                  </a:lnTo>
                  <a:lnTo>
                    <a:pt x="338" y="568"/>
                  </a:lnTo>
                  <a:lnTo>
                    <a:pt x="329" y="569"/>
                  </a:lnTo>
                  <a:lnTo>
                    <a:pt x="320" y="572"/>
                  </a:lnTo>
                  <a:lnTo>
                    <a:pt x="308" y="575"/>
                  </a:lnTo>
                  <a:lnTo>
                    <a:pt x="295" y="580"/>
                  </a:lnTo>
                  <a:lnTo>
                    <a:pt x="282" y="587"/>
                  </a:lnTo>
                  <a:lnTo>
                    <a:pt x="268" y="594"/>
                  </a:lnTo>
                  <a:lnTo>
                    <a:pt x="253" y="603"/>
                  </a:lnTo>
                  <a:lnTo>
                    <a:pt x="240" y="611"/>
                  </a:lnTo>
                  <a:lnTo>
                    <a:pt x="230" y="618"/>
                  </a:lnTo>
                  <a:lnTo>
                    <a:pt x="220" y="626"/>
                  </a:lnTo>
                  <a:lnTo>
                    <a:pt x="213" y="634"/>
                  </a:lnTo>
                  <a:lnTo>
                    <a:pt x="208" y="639"/>
                  </a:lnTo>
                  <a:lnTo>
                    <a:pt x="207" y="642"/>
                  </a:lnTo>
                  <a:lnTo>
                    <a:pt x="206" y="644"/>
                  </a:lnTo>
                  <a:lnTo>
                    <a:pt x="206" y="647"/>
                  </a:lnTo>
                  <a:lnTo>
                    <a:pt x="207" y="648"/>
                  </a:lnTo>
                  <a:lnTo>
                    <a:pt x="209" y="650"/>
                  </a:lnTo>
                  <a:lnTo>
                    <a:pt x="215" y="650"/>
                  </a:lnTo>
                  <a:lnTo>
                    <a:pt x="224" y="650"/>
                  </a:lnTo>
                  <a:lnTo>
                    <a:pt x="233" y="647"/>
                  </a:lnTo>
                  <a:lnTo>
                    <a:pt x="245" y="643"/>
                  </a:lnTo>
                  <a:lnTo>
                    <a:pt x="258" y="638"/>
                  </a:lnTo>
                  <a:lnTo>
                    <a:pt x="271" y="631"/>
                  </a:lnTo>
                  <a:lnTo>
                    <a:pt x="285" y="624"/>
                  </a:lnTo>
                  <a:close/>
                  <a:moveTo>
                    <a:pt x="73" y="796"/>
                  </a:moveTo>
                  <a:lnTo>
                    <a:pt x="86" y="788"/>
                  </a:lnTo>
                  <a:lnTo>
                    <a:pt x="97" y="781"/>
                  </a:lnTo>
                  <a:lnTo>
                    <a:pt x="107" y="773"/>
                  </a:lnTo>
                  <a:lnTo>
                    <a:pt x="116" y="765"/>
                  </a:lnTo>
                  <a:lnTo>
                    <a:pt x="121" y="759"/>
                  </a:lnTo>
                  <a:lnTo>
                    <a:pt x="126" y="754"/>
                  </a:lnTo>
                  <a:lnTo>
                    <a:pt x="127" y="749"/>
                  </a:lnTo>
                  <a:lnTo>
                    <a:pt x="127" y="745"/>
                  </a:lnTo>
                  <a:lnTo>
                    <a:pt x="125" y="743"/>
                  </a:lnTo>
                  <a:lnTo>
                    <a:pt x="119" y="743"/>
                  </a:lnTo>
                  <a:lnTo>
                    <a:pt x="112" y="743"/>
                  </a:lnTo>
                  <a:lnTo>
                    <a:pt x="102" y="745"/>
                  </a:lnTo>
                  <a:lnTo>
                    <a:pt x="93" y="750"/>
                  </a:lnTo>
                  <a:lnTo>
                    <a:pt x="81" y="755"/>
                  </a:lnTo>
                  <a:lnTo>
                    <a:pt x="68" y="761"/>
                  </a:lnTo>
                  <a:lnTo>
                    <a:pt x="56" y="768"/>
                  </a:lnTo>
                  <a:lnTo>
                    <a:pt x="43" y="775"/>
                  </a:lnTo>
                  <a:lnTo>
                    <a:pt x="32" y="783"/>
                  </a:lnTo>
                  <a:lnTo>
                    <a:pt x="22" y="790"/>
                  </a:lnTo>
                  <a:lnTo>
                    <a:pt x="13" y="797"/>
                  </a:lnTo>
                  <a:lnTo>
                    <a:pt x="7" y="805"/>
                  </a:lnTo>
                  <a:lnTo>
                    <a:pt x="3" y="811"/>
                  </a:lnTo>
                  <a:lnTo>
                    <a:pt x="1" y="815"/>
                  </a:lnTo>
                  <a:lnTo>
                    <a:pt x="1" y="819"/>
                  </a:lnTo>
                  <a:lnTo>
                    <a:pt x="5" y="820"/>
                  </a:lnTo>
                  <a:lnTo>
                    <a:pt x="10" y="821"/>
                  </a:lnTo>
                  <a:lnTo>
                    <a:pt x="17" y="820"/>
                  </a:lnTo>
                  <a:lnTo>
                    <a:pt x="26" y="818"/>
                  </a:lnTo>
                  <a:lnTo>
                    <a:pt x="36" y="814"/>
                  </a:lnTo>
                  <a:lnTo>
                    <a:pt x="48" y="809"/>
                  </a:lnTo>
                  <a:lnTo>
                    <a:pt x="60" y="803"/>
                  </a:lnTo>
                  <a:lnTo>
                    <a:pt x="73" y="796"/>
                  </a:lnTo>
                  <a:close/>
                  <a:moveTo>
                    <a:pt x="302" y="647"/>
                  </a:moveTo>
                  <a:lnTo>
                    <a:pt x="298" y="644"/>
                  </a:lnTo>
                  <a:lnTo>
                    <a:pt x="293" y="644"/>
                  </a:lnTo>
                  <a:lnTo>
                    <a:pt x="285" y="644"/>
                  </a:lnTo>
                  <a:lnTo>
                    <a:pt x="276" y="647"/>
                  </a:lnTo>
                  <a:lnTo>
                    <a:pt x="265" y="651"/>
                  </a:lnTo>
                  <a:lnTo>
                    <a:pt x="252" y="656"/>
                  </a:lnTo>
                  <a:lnTo>
                    <a:pt x="239" y="662"/>
                  </a:lnTo>
                  <a:lnTo>
                    <a:pt x="226" y="669"/>
                  </a:lnTo>
                  <a:lnTo>
                    <a:pt x="213" y="677"/>
                  </a:lnTo>
                  <a:lnTo>
                    <a:pt x="201" y="685"/>
                  </a:lnTo>
                  <a:lnTo>
                    <a:pt x="190" y="693"/>
                  </a:lnTo>
                  <a:lnTo>
                    <a:pt x="181" y="700"/>
                  </a:lnTo>
                  <a:lnTo>
                    <a:pt x="175" y="707"/>
                  </a:lnTo>
                  <a:lnTo>
                    <a:pt x="170" y="713"/>
                  </a:lnTo>
                  <a:lnTo>
                    <a:pt x="168" y="718"/>
                  </a:lnTo>
                  <a:lnTo>
                    <a:pt x="168" y="721"/>
                  </a:lnTo>
                  <a:lnTo>
                    <a:pt x="171" y="724"/>
                  </a:lnTo>
                  <a:lnTo>
                    <a:pt x="177" y="725"/>
                  </a:lnTo>
                  <a:lnTo>
                    <a:pt x="184" y="724"/>
                  </a:lnTo>
                  <a:lnTo>
                    <a:pt x="194" y="721"/>
                  </a:lnTo>
                  <a:lnTo>
                    <a:pt x="205" y="718"/>
                  </a:lnTo>
                  <a:lnTo>
                    <a:pt x="218" y="712"/>
                  </a:lnTo>
                  <a:lnTo>
                    <a:pt x="231" y="706"/>
                  </a:lnTo>
                  <a:lnTo>
                    <a:pt x="244" y="699"/>
                  </a:lnTo>
                  <a:lnTo>
                    <a:pt x="257" y="691"/>
                  </a:lnTo>
                  <a:lnTo>
                    <a:pt x="270" y="683"/>
                  </a:lnTo>
                  <a:lnTo>
                    <a:pt x="279" y="675"/>
                  </a:lnTo>
                  <a:lnTo>
                    <a:pt x="289" y="668"/>
                  </a:lnTo>
                  <a:lnTo>
                    <a:pt x="296" y="661"/>
                  </a:lnTo>
                  <a:lnTo>
                    <a:pt x="300" y="655"/>
                  </a:lnTo>
                  <a:lnTo>
                    <a:pt x="302" y="650"/>
                  </a:lnTo>
                  <a:lnTo>
                    <a:pt x="302" y="647"/>
                  </a:lnTo>
                  <a:close/>
                  <a:moveTo>
                    <a:pt x="211" y="773"/>
                  </a:moveTo>
                  <a:lnTo>
                    <a:pt x="224" y="765"/>
                  </a:lnTo>
                  <a:lnTo>
                    <a:pt x="234" y="757"/>
                  </a:lnTo>
                  <a:lnTo>
                    <a:pt x="245" y="750"/>
                  </a:lnTo>
                  <a:lnTo>
                    <a:pt x="253" y="743"/>
                  </a:lnTo>
                  <a:lnTo>
                    <a:pt x="259" y="736"/>
                  </a:lnTo>
                  <a:lnTo>
                    <a:pt x="264" y="730"/>
                  </a:lnTo>
                  <a:lnTo>
                    <a:pt x="266" y="725"/>
                  </a:lnTo>
                  <a:lnTo>
                    <a:pt x="265" y="721"/>
                  </a:lnTo>
                  <a:lnTo>
                    <a:pt x="263" y="719"/>
                  </a:lnTo>
                  <a:lnTo>
                    <a:pt x="257" y="718"/>
                  </a:lnTo>
                  <a:lnTo>
                    <a:pt x="250" y="719"/>
                  </a:lnTo>
                  <a:lnTo>
                    <a:pt x="240" y="721"/>
                  </a:lnTo>
                  <a:lnTo>
                    <a:pt x="230" y="725"/>
                  </a:lnTo>
                  <a:lnTo>
                    <a:pt x="218" y="730"/>
                  </a:lnTo>
                  <a:lnTo>
                    <a:pt x="206" y="736"/>
                  </a:lnTo>
                  <a:lnTo>
                    <a:pt x="193" y="743"/>
                  </a:lnTo>
                  <a:lnTo>
                    <a:pt x="180" y="751"/>
                  </a:lnTo>
                  <a:lnTo>
                    <a:pt x="168" y="758"/>
                  </a:lnTo>
                  <a:lnTo>
                    <a:pt x="158" y="765"/>
                  </a:lnTo>
                  <a:lnTo>
                    <a:pt x="150" y="774"/>
                  </a:lnTo>
                  <a:lnTo>
                    <a:pt x="143" y="780"/>
                  </a:lnTo>
                  <a:lnTo>
                    <a:pt x="139" y="786"/>
                  </a:lnTo>
                  <a:lnTo>
                    <a:pt x="137" y="790"/>
                  </a:lnTo>
                  <a:lnTo>
                    <a:pt x="138" y="794"/>
                  </a:lnTo>
                  <a:lnTo>
                    <a:pt x="140" y="796"/>
                  </a:lnTo>
                  <a:lnTo>
                    <a:pt x="146" y="797"/>
                  </a:lnTo>
                  <a:lnTo>
                    <a:pt x="154" y="796"/>
                  </a:lnTo>
                  <a:lnTo>
                    <a:pt x="163" y="794"/>
                  </a:lnTo>
                  <a:lnTo>
                    <a:pt x="174" y="790"/>
                  </a:lnTo>
                  <a:lnTo>
                    <a:pt x="186" y="786"/>
                  </a:lnTo>
                  <a:lnTo>
                    <a:pt x="197" y="780"/>
                  </a:lnTo>
                  <a:lnTo>
                    <a:pt x="211" y="773"/>
                  </a:lnTo>
                  <a:close/>
                  <a:moveTo>
                    <a:pt x="238" y="795"/>
                  </a:moveTo>
                  <a:lnTo>
                    <a:pt x="234" y="793"/>
                  </a:lnTo>
                  <a:lnTo>
                    <a:pt x="228" y="792"/>
                  </a:lnTo>
                  <a:lnTo>
                    <a:pt x="221" y="793"/>
                  </a:lnTo>
                  <a:lnTo>
                    <a:pt x="213" y="795"/>
                  </a:lnTo>
                  <a:lnTo>
                    <a:pt x="202" y="799"/>
                  </a:lnTo>
                  <a:lnTo>
                    <a:pt x="192" y="803"/>
                  </a:lnTo>
                  <a:lnTo>
                    <a:pt x="180" y="808"/>
                  </a:lnTo>
                  <a:lnTo>
                    <a:pt x="167" y="815"/>
                  </a:lnTo>
                  <a:lnTo>
                    <a:pt x="155" y="822"/>
                  </a:lnTo>
                  <a:lnTo>
                    <a:pt x="144" y="831"/>
                  </a:lnTo>
                  <a:lnTo>
                    <a:pt x="135" y="838"/>
                  </a:lnTo>
                  <a:lnTo>
                    <a:pt x="126" y="845"/>
                  </a:lnTo>
                  <a:lnTo>
                    <a:pt x="120" y="851"/>
                  </a:lnTo>
                  <a:lnTo>
                    <a:pt x="117" y="857"/>
                  </a:lnTo>
                  <a:lnTo>
                    <a:pt x="114" y="862"/>
                  </a:lnTo>
                  <a:lnTo>
                    <a:pt x="116" y="866"/>
                  </a:lnTo>
                  <a:lnTo>
                    <a:pt x="118" y="869"/>
                  </a:lnTo>
                  <a:lnTo>
                    <a:pt x="124" y="869"/>
                  </a:lnTo>
                  <a:lnTo>
                    <a:pt x="131" y="868"/>
                  </a:lnTo>
                  <a:lnTo>
                    <a:pt x="139" y="866"/>
                  </a:lnTo>
                  <a:lnTo>
                    <a:pt x="150" y="863"/>
                  </a:lnTo>
                  <a:lnTo>
                    <a:pt x="161" y="858"/>
                  </a:lnTo>
                  <a:lnTo>
                    <a:pt x="173" y="852"/>
                  </a:lnTo>
                  <a:lnTo>
                    <a:pt x="186" y="845"/>
                  </a:lnTo>
                  <a:lnTo>
                    <a:pt x="197" y="838"/>
                  </a:lnTo>
                  <a:lnTo>
                    <a:pt x="208" y="831"/>
                  </a:lnTo>
                  <a:lnTo>
                    <a:pt x="218" y="822"/>
                  </a:lnTo>
                  <a:lnTo>
                    <a:pt x="226" y="815"/>
                  </a:lnTo>
                  <a:lnTo>
                    <a:pt x="232" y="809"/>
                  </a:lnTo>
                  <a:lnTo>
                    <a:pt x="235" y="803"/>
                  </a:lnTo>
                  <a:lnTo>
                    <a:pt x="238" y="799"/>
                  </a:lnTo>
                  <a:lnTo>
                    <a:pt x="238" y="795"/>
                  </a:lnTo>
                  <a:close/>
                  <a:moveTo>
                    <a:pt x="216" y="868"/>
                  </a:moveTo>
                  <a:lnTo>
                    <a:pt x="214" y="865"/>
                  </a:lnTo>
                  <a:lnTo>
                    <a:pt x="208" y="865"/>
                  </a:lnTo>
                  <a:lnTo>
                    <a:pt x="202" y="865"/>
                  </a:lnTo>
                  <a:lnTo>
                    <a:pt x="193" y="868"/>
                  </a:lnTo>
                  <a:lnTo>
                    <a:pt x="183" y="871"/>
                  </a:lnTo>
                  <a:lnTo>
                    <a:pt x="173" y="875"/>
                  </a:lnTo>
                  <a:lnTo>
                    <a:pt x="161" y="881"/>
                  </a:lnTo>
                  <a:lnTo>
                    <a:pt x="149" y="887"/>
                  </a:lnTo>
                  <a:lnTo>
                    <a:pt x="138" y="895"/>
                  </a:lnTo>
                  <a:lnTo>
                    <a:pt x="127" y="902"/>
                  </a:lnTo>
                  <a:lnTo>
                    <a:pt x="118" y="909"/>
                  </a:lnTo>
                  <a:lnTo>
                    <a:pt x="111" y="916"/>
                  </a:lnTo>
                  <a:lnTo>
                    <a:pt x="105" y="922"/>
                  </a:lnTo>
                  <a:lnTo>
                    <a:pt x="101" y="928"/>
                  </a:lnTo>
                  <a:lnTo>
                    <a:pt x="99" y="933"/>
                  </a:lnTo>
                  <a:lnTo>
                    <a:pt x="100" y="937"/>
                  </a:lnTo>
                  <a:lnTo>
                    <a:pt x="104" y="939"/>
                  </a:lnTo>
                  <a:lnTo>
                    <a:pt x="108" y="940"/>
                  </a:lnTo>
                  <a:lnTo>
                    <a:pt x="116" y="939"/>
                  </a:lnTo>
                  <a:lnTo>
                    <a:pt x="124" y="937"/>
                  </a:lnTo>
                  <a:lnTo>
                    <a:pt x="133" y="933"/>
                  </a:lnTo>
                  <a:lnTo>
                    <a:pt x="144" y="929"/>
                  </a:lnTo>
                  <a:lnTo>
                    <a:pt x="156" y="923"/>
                  </a:lnTo>
                  <a:lnTo>
                    <a:pt x="168" y="916"/>
                  </a:lnTo>
                  <a:lnTo>
                    <a:pt x="180" y="909"/>
                  </a:lnTo>
                  <a:lnTo>
                    <a:pt x="189" y="902"/>
                  </a:lnTo>
                  <a:lnTo>
                    <a:pt x="199" y="895"/>
                  </a:lnTo>
                  <a:lnTo>
                    <a:pt x="206" y="888"/>
                  </a:lnTo>
                  <a:lnTo>
                    <a:pt x="212" y="882"/>
                  </a:lnTo>
                  <a:lnTo>
                    <a:pt x="215" y="876"/>
                  </a:lnTo>
                  <a:lnTo>
                    <a:pt x="218" y="871"/>
                  </a:lnTo>
                  <a:lnTo>
                    <a:pt x="216" y="868"/>
                  </a:lnTo>
                  <a:close/>
                  <a:moveTo>
                    <a:pt x="379" y="776"/>
                  </a:moveTo>
                  <a:lnTo>
                    <a:pt x="376" y="774"/>
                  </a:lnTo>
                  <a:lnTo>
                    <a:pt x="370" y="773"/>
                  </a:lnTo>
                  <a:lnTo>
                    <a:pt x="363" y="773"/>
                  </a:lnTo>
                  <a:lnTo>
                    <a:pt x="354" y="775"/>
                  </a:lnTo>
                  <a:lnTo>
                    <a:pt x="344" y="778"/>
                  </a:lnTo>
                  <a:lnTo>
                    <a:pt x="332" y="783"/>
                  </a:lnTo>
                  <a:lnTo>
                    <a:pt x="320" y="788"/>
                  </a:lnTo>
                  <a:lnTo>
                    <a:pt x="307" y="795"/>
                  </a:lnTo>
                  <a:lnTo>
                    <a:pt x="295" y="802"/>
                  </a:lnTo>
                  <a:lnTo>
                    <a:pt x="284" y="811"/>
                  </a:lnTo>
                  <a:lnTo>
                    <a:pt x="274" y="818"/>
                  </a:lnTo>
                  <a:lnTo>
                    <a:pt x="266" y="825"/>
                  </a:lnTo>
                  <a:lnTo>
                    <a:pt x="260" y="831"/>
                  </a:lnTo>
                  <a:lnTo>
                    <a:pt x="256" y="837"/>
                  </a:lnTo>
                  <a:lnTo>
                    <a:pt x="255" y="843"/>
                  </a:lnTo>
                  <a:lnTo>
                    <a:pt x="255" y="846"/>
                  </a:lnTo>
                  <a:lnTo>
                    <a:pt x="258" y="849"/>
                  </a:lnTo>
                  <a:lnTo>
                    <a:pt x="263" y="850"/>
                  </a:lnTo>
                  <a:lnTo>
                    <a:pt x="271" y="849"/>
                  </a:lnTo>
                  <a:lnTo>
                    <a:pt x="279" y="846"/>
                  </a:lnTo>
                  <a:lnTo>
                    <a:pt x="290" y="844"/>
                  </a:lnTo>
                  <a:lnTo>
                    <a:pt x="301" y="839"/>
                  </a:lnTo>
                  <a:lnTo>
                    <a:pt x="314" y="833"/>
                  </a:lnTo>
                  <a:lnTo>
                    <a:pt x="326" y="826"/>
                  </a:lnTo>
                  <a:lnTo>
                    <a:pt x="339" y="819"/>
                  </a:lnTo>
                  <a:lnTo>
                    <a:pt x="350" y="812"/>
                  </a:lnTo>
                  <a:lnTo>
                    <a:pt x="359" y="803"/>
                  </a:lnTo>
                  <a:lnTo>
                    <a:pt x="367" y="796"/>
                  </a:lnTo>
                  <a:lnTo>
                    <a:pt x="373" y="790"/>
                  </a:lnTo>
                  <a:lnTo>
                    <a:pt x="378" y="784"/>
                  </a:lnTo>
                  <a:lnTo>
                    <a:pt x="379" y="780"/>
                  </a:lnTo>
                  <a:lnTo>
                    <a:pt x="379" y="776"/>
                  </a:lnTo>
                  <a:close/>
                  <a:moveTo>
                    <a:pt x="157" y="988"/>
                  </a:moveTo>
                  <a:lnTo>
                    <a:pt x="169" y="980"/>
                  </a:lnTo>
                  <a:lnTo>
                    <a:pt x="178" y="973"/>
                  </a:lnTo>
                  <a:lnTo>
                    <a:pt x="187" y="966"/>
                  </a:lnTo>
                  <a:lnTo>
                    <a:pt x="194" y="960"/>
                  </a:lnTo>
                  <a:lnTo>
                    <a:pt x="200" y="954"/>
                  </a:lnTo>
                  <a:lnTo>
                    <a:pt x="203" y="948"/>
                  </a:lnTo>
                  <a:lnTo>
                    <a:pt x="205" y="944"/>
                  </a:lnTo>
                  <a:lnTo>
                    <a:pt x="205" y="940"/>
                  </a:lnTo>
                  <a:lnTo>
                    <a:pt x="201" y="938"/>
                  </a:lnTo>
                  <a:lnTo>
                    <a:pt x="196" y="937"/>
                  </a:lnTo>
                  <a:lnTo>
                    <a:pt x="189" y="938"/>
                  </a:lnTo>
                  <a:lnTo>
                    <a:pt x="181" y="939"/>
                  </a:lnTo>
                  <a:lnTo>
                    <a:pt x="171" y="942"/>
                  </a:lnTo>
                  <a:lnTo>
                    <a:pt x="162" y="946"/>
                  </a:lnTo>
                  <a:lnTo>
                    <a:pt x="150" y="952"/>
                  </a:lnTo>
                  <a:lnTo>
                    <a:pt x="139" y="958"/>
                  </a:lnTo>
                  <a:lnTo>
                    <a:pt x="129" y="965"/>
                  </a:lnTo>
                  <a:lnTo>
                    <a:pt x="118" y="972"/>
                  </a:lnTo>
                  <a:lnTo>
                    <a:pt x="110" y="979"/>
                  </a:lnTo>
                  <a:lnTo>
                    <a:pt x="102" y="986"/>
                  </a:lnTo>
                  <a:lnTo>
                    <a:pt x="97" y="992"/>
                  </a:lnTo>
                  <a:lnTo>
                    <a:pt x="93" y="998"/>
                  </a:lnTo>
                  <a:lnTo>
                    <a:pt x="92" y="1003"/>
                  </a:lnTo>
                  <a:lnTo>
                    <a:pt x="93" y="1007"/>
                  </a:lnTo>
                  <a:lnTo>
                    <a:pt x="95" y="1009"/>
                  </a:lnTo>
                  <a:lnTo>
                    <a:pt x="100" y="1009"/>
                  </a:lnTo>
                  <a:lnTo>
                    <a:pt x="107" y="1009"/>
                  </a:lnTo>
                  <a:lnTo>
                    <a:pt x="116" y="1007"/>
                  </a:lnTo>
                  <a:lnTo>
                    <a:pt x="125" y="1004"/>
                  </a:lnTo>
                  <a:lnTo>
                    <a:pt x="136" y="999"/>
                  </a:lnTo>
                  <a:lnTo>
                    <a:pt x="146" y="994"/>
                  </a:lnTo>
                  <a:lnTo>
                    <a:pt x="157" y="988"/>
                  </a:lnTo>
                  <a:close/>
                  <a:moveTo>
                    <a:pt x="359" y="851"/>
                  </a:moveTo>
                  <a:lnTo>
                    <a:pt x="355" y="849"/>
                  </a:lnTo>
                  <a:lnTo>
                    <a:pt x="351" y="847"/>
                  </a:lnTo>
                  <a:lnTo>
                    <a:pt x="344" y="847"/>
                  </a:lnTo>
                  <a:lnTo>
                    <a:pt x="335" y="850"/>
                  </a:lnTo>
                  <a:lnTo>
                    <a:pt x="325" y="852"/>
                  </a:lnTo>
                  <a:lnTo>
                    <a:pt x="314" y="857"/>
                  </a:lnTo>
                  <a:lnTo>
                    <a:pt x="302" y="863"/>
                  </a:lnTo>
                  <a:lnTo>
                    <a:pt x="290" y="869"/>
                  </a:lnTo>
                  <a:lnTo>
                    <a:pt x="278" y="876"/>
                  </a:lnTo>
                  <a:lnTo>
                    <a:pt x="268" y="883"/>
                  </a:lnTo>
                  <a:lnTo>
                    <a:pt x="258" y="890"/>
                  </a:lnTo>
                  <a:lnTo>
                    <a:pt x="251" y="897"/>
                  </a:lnTo>
                  <a:lnTo>
                    <a:pt x="245" y="904"/>
                  </a:lnTo>
                  <a:lnTo>
                    <a:pt x="241" y="910"/>
                  </a:lnTo>
                  <a:lnTo>
                    <a:pt x="240" y="915"/>
                  </a:lnTo>
                  <a:lnTo>
                    <a:pt x="240" y="919"/>
                  </a:lnTo>
                  <a:lnTo>
                    <a:pt x="244" y="921"/>
                  </a:lnTo>
                  <a:lnTo>
                    <a:pt x="249" y="922"/>
                  </a:lnTo>
                  <a:lnTo>
                    <a:pt x="256" y="921"/>
                  </a:lnTo>
                  <a:lnTo>
                    <a:pt x="264" y="920"/>
                  </a:lnTo>
                  <a:lnTo>
                    <a:pt x="275" y="916"/>
                  </a:lnTo>
                  <a:lnTo>
                    <a:pt x="285" y="912"/>
                  </a:lnTo>
                  <a:lnTo>
                    <a:pt x="297" y="907"/>
                  </a:lnTo>
                  <a:lnTo>
                    <a:pt x="309" y="900"/>
                  </a:lnTo>
                  <a:lnTo>
                    <a:pt x="321" y="893"/>
                  </a:lnTo>
                  <a:lnTo>
                    <a:pt x="332" y="885"/>
                  </a:lnTo>
                  <a:lnTo>
                    <a:pt x="341" y="878"/>
                  </a:lnTo>
                  <a:lnTo>
                    <a:pt x="348" y="871"/>
                  </a:lnTo>
                  <a:lnTo>
                    <a:pt x="354" y="865"/>
                  </a:lnTo>
                  <a:lnTo>
                    <a:pt x="358" y="859"/>
                  </a:lnTo>
                  <a:lnTo>
                    <a:pt x="360" y="855"/>
                  </a:lnTo>
                  <a:lnTo>
                    <a:pt x="359" y="851"/>
                  </a:lnTo>
                  <a:close/>
                  <a:moveTo>
                    <a:pt x="155" y="1058"/>
                  </a:moveTo>
                  <a:lnTo>
                    <a:pt x="165" y="1052"/>
                  </a:lnTo>
                  <a:lnTo>
                    <a:pt x="175" y="1045"/>
                  </a:lnTo>
                  <a:lnTo>
                    <a:pt x="183" y="1037"/>
                  </a:lnTo>
                  <a:lnTo>
                    <a:pt x="190" y="1032"/>
                  </a:lnTo>
                  <a:lnTo>
                    <a:pt x="195" y="1024"/>
                  </a:lnTo>
                  <a:lnTo>
                    <a:pt x="199" y="1020"/>
                  </a:lnTo>
                  <a:lnTo>
                    <a:pt x="200" y="1015"/>
                  </a:lnTo>
                  <a:lnTo>
                    <a:pt x="199" y="1011"/>
                  </a:lnTo>
                  <a:lnTo>
                    <a:pt x="196" y="1009"/>
                  </a:lnTo>
                  <a:lnTo>
                    <a:pt x="192" y="1008"/>
                  </a:lnTo>
                  <a:lnTo>
                    <a:pt x="184" y="1008"/>
                  </a:lnTo>
                  <a:lnTo>
                    <a:pt x="177" y="1010"/>
                  </a:lnTo>
                  <a:lnTo>
                    <a:pt x="168" y="1013"/>
                  </a:lnTo>
                  <a:lnTo>
                    <a:pt x="158" y="1017"/>
                  </a:lnTo>
                  <a:lnTo>
                    <a:pt x="148" y="1022"/>
                  </a:lnTo>
                  <a:lnTo>
                    <a:pt x="137" y="1028"/>
                  </a:lnTo>
                  <a:lnTo>
                    <a:pt x="126" y="1035"/>
                  </a:lnTo>
                  <a:lnTo>
                    <a:pt x="117" y="1042"/>
                  </a:lnTo>
                  <a:lnTo>
                    <a:pt x="108" y="1049"/>
                  </a:lnTo>
                  <a:lnTo>
                    <a:pt x="101" y="1055"/>
                  </a:lnTo>
                  <a:lnTo>
                    <a:pt x="97" y="1061"/>
                  </a:lnTo>
                  <a:lnTo>
                    <a:pt x="93" y="1067"/>
                  </a:lnTo>
                  <a:lnTo>
                    <a:pt x="92" y="1072"/>
                  </a:lnTo>
                  <a:lnTo>
                    <a:pt x="92" y="1076"/>
                  </a:lnTo>
                  <a:lnTo>
                    <a:pt x="95" y="1078"/>
                  </a:lnTo>
                  <a:lnTo>
                    <a:pt x="100" y="1079"/>
                  </a:lnTo>
                  <a:lnTo>
                    <a:pt x="106" y="1078"/>
                  </a:lnTo>
                  <a:lnTo>
                    <a:pt x="114" y="1077"/>
                  </a:lnTo>
                  <a:lnTo>
                    <a:pt x="124" y="1073"/>
                  </a:lnTo>
                  <a:lnTo>
                    <a:pt x="133" y="1070"/>
                  </a:lnTo>
                  <a:lnTo>
                    <a:pt x="144" y="1064"/>
                  </a:lnTo>
                  <a:lnTo>
                    <a:pt x="155" y="1058"/>
                  </a:lnTo>
                  <a:close/>
                  <a:moveTo>
                    <a:pt x="300" y="973"/>
                  </a:moveTo>
                  <a:lnTo>
                    <a:pt x="312" y="966"/>
                  </a:lnTo>
                  <a:lnTo>
                    <a:pt x="321" y="959"/>
                  </a:lnTo>
                  <a:lnTo>
                    <a:pt x="331" y="952"/>
                  </a:lnTo>
                  <a:lnTo>
                    <a:pt x="338" y="945"/>
                  </a:lnTo>
                  <a:lnTo>
                    <a:pt x="342" y="939"/>
                  </a:lnTo>
                  <a:lnTo>
                    <a:pt x="346" y="933"/>
                  </a:lnTo>
                  <a:lnTo>
                    <a:pt x="348" y="928"/>
                  </a:lnTo>
                  <a:lnTo>
                    <a:pt x="347" y="925"/>
                  </a:lnTo>
                  <a:lnTo>
                    <a:pt x="344" y="922"/>
                  </a:lnTo>
                  <a:lnTo>
                    <a:pt x="339" y="921"/>
                  </a:lnTo>
                  <a:lnTo>
                    <a:pt x="332" y="921"/>
                  </a:lnTo>
                  <a:lnTo>
                    <a:pt x="323" y="923"/>
                  </a:lnTo>
                  <a:lnTo>
                    <a:pt x="314" y="926"/>
                  </a:lnTo>
                  <a:lnTo>
                    <a:pt x="303" y="931"/>
                  </a:lnTo>
                  <a:lnTo>
                    <a:pt x="293" y="935"/>
                  </a:lnTo>
                  <a:lnTo>
                    <a:pt x="281" y="942"/>
                  </a:lnTo>
                  <a:lnTo>
                    <a:pt x="270" y="948"/>
                  </a:lnTo>
                  <a:lnTo>
                    <a:pt x="259" y="956"/>
                  </a:lnTo>
                  <a:lnTo>
                    <a:pt x="251" y="963"/>
                  </a:lnTo>
                  <a:lnTo>
                    <a:pt x="244" y="970"/>
                  </a:lnTo>
                  <a:lnTo>
                    <a:pt x="238" y="977"/>
                  </a:lnTo>
                  <a:lnTo>
                    <a:pt x="234" y="982"/>
                  </a:lnTo>
                  <a:lnTo>
                    <a:pt x="233" y="986"/>
                  </a:lnTo>
                  <a:lnTo>
                    <a:pt x="234" y="991"/>
                  </a:lnTo>
                  <a:lnTo>
                    <a:pt x="237" y="994"/>
                  </a:lnTo>
                  <a:lnTo>
                    <a:pt x="241" y="994"/>
                  </a:lnTo>
                  <a:lnTo>
                    <a:pt x="249" y="994"/>
                  </a:lnTo>
                  <a:lnTo>
                    <a:pt x="257" y="992"/>
                  </a:lnTo>
                  <a:lnTo>
                    <a:pt x="266" y="989"/>
                  </a:lnTo>
                  <a:lnTo>
                    <a:pt x="277" y="985"/>
                  </a:lnTo>
                  <a:lnTo>
                    <a:pt x="289" y="979"/>
                  </a:lnTo>
                  <a:lnTo>
                    <a:pt x="300" y="973"/>
                  </a:lnTo>
                  <a:close/>
                  <a:moveTo>
                    <a:pt x="159" y="1128"/>
                  </a:moveTo>
                  <a:lnTo>
                    <a:pt x="170" y="1121"/>
                  </a:lnTo>
                  <a:lnTo>
                    <a:pt x="178" y="1115"/>
                  </a:lnTo>
                  <a:lnTo>
                    <a:pt x="187" y="1108"/>
                  </a:lnTo>
                  <a:lnTo>
                    <a:pt x="193" y="1102"/>
                  </a:lnTo>
                  <a:lnTo>
                    <a:pt x="197" y="1096"/>
                  </a:lnTo>
                  <a:lnTo>
                    <a:pt x="201" y="1090"/>
                  </a:lnTo>
                  <a:lnTo>
                    <a:pt x="202" y="1086"/>
                  </a:lnTo>
                  <a:lnTo>
                    <a:pt x="201" y="1083"/>
                  </a:lnTo>
                  <a:lnTo>
                    <a:pt x="199" y="1080"/>
                  </a:lnTo>
                  <a:lnTo>
                    <a:pt x="194" y="1079"/>
                  </a:lnTo>
                  <a:lnTo>
                    <a:pt x="188" y="1079"/>
                  </a:lnTo>
                  <a:lnTo>
                    <a:pt x="180" y="1080"/>
                  </a:lnTo>
                  <a:lnTo>
                    <a:pt x="171" y="1084"/>
                  </a:lnTo>
                  <a:lnTo>
                    <a:pt x="162" y="1087"/>
                  </a:lnTo>
                  <a:lnTo>
                    <a:pt x="151" y="1092"/>
                  </a:lnTo>
                  <a:lnTo>
                    <a:pt x="140" y="1098"/>
                  </a:lnTo>
                  <a:lnTo>
                    <a:pt x="131" y="1105"/>
                  </a:lnTo>
                  <a:lnTo>
                    <a:pt x="121" y="1111"/>
                  </a:lnTo>
                  <a:lnTo>
                    <a:pt x="114" y="1118"/>
                  </a:lnTo>
                  <a:lnTo>
                    <a:pt x="107" y="1124"/>
                  </a:lnTo>
                  <a:lnTo>
                    <a:pt x="102" y="1130"/>
                  </a:lnTo>
                  <a:lnTo>
                    <a:pt x="100" y="1136"/>
                  </a:lnTo>
                  <a:lnTo>
                    <a:pt x="98" y="1141"/>
                  </a:lnTo>
                  <a:lnTo>
                    <a:pt x="99" y="1144"/>
                  </a:lnTo>
                  <a:lnTo>
                    <a:pt x="102" y="1147"/>
                  </a:lnTo>
                  <a:lnTo>
                    <a:pt x="107" y="1148"/>
                  </a:lnTo>
                  <a:lnTo>
                    <a:pt x="113" y="1147"/>
                  </a:lnTo>
                  <a:lnTo>
                    <a:pt x="120" y="1146"/>
                  </a:lnTo>
                  <a:lnTo>
                    <a:pt x="130" y="1143"/>
                  </a:lnTo>
                  <a:lnTo>
                    <a:pt x="139" y="1138"/>
                  </a:lnTo>
                  <a:lnTo>
                    <a:pt x="149" y="1134"/>
                  </a:lnTo>
                  <a:lnTo>
                    <a:pt x="159" y="1128"/>
                  </a:lnTo>
                  <a:close/>
                  <a:moveTo>
                    <a:pt x="298" y="1046"/>
                  </a:moveTo>
                  <a:lnTo>
                    <a:pt x="309" y="1039"/>
                  </a:lnTo>
                  <a:lnTo>
                    <a:pt x="319" y="1032"/>
                  </a:lnTo>
                  <a:lnTo>
                    <a:pt x="327" y="1026"/>
                  </a:lnTo>
                  <a:lnTo>
                    <a:pt x="334" y="1018"/>
                  </a:lnTo>
                  <a:lnTo>
                    <a:pt x="339" y="1013"/>
                  </a:lnTo>
                  <a:lnTo>
                    <a:pt x="342" y="1007"/>
                  </a:lnTo>
                  <a:lnTo>
                    <a:pt x="344" y="1002"/>
                  </a:lnTo>
                  <a:lnTo>
                    <a:pt x="344" y="998"/>
                  </a:lnTo>
                  <a:lnTo>
                    <a:pt x="340" y="996"/>
                  </a:lnTo>
                  <a:lnTo>
                    <a:pt x="335" y="995"/>
                  </a:lnTo>
                  <a:lnTo>
                    <a:pt x="328" y="995"/>
                  </a:lnTo>
                  <a:lnTo>
                    <a:pt x="320" y="997"/>
                  </a:lnTo>
                  <a:lnTo>
                    <a:pt x="312" y="999"/>
                  </a:lnTo>
                  <a:lnTo>
                    <a:pt x="301" y="1003"/>
                  </a:lnTo>
                  <a:lnTo>
                    <a:pt x="290" y="1009"/>
                  </a:lnTo>
                  <a:lnTo>
                    <a:pt x="279" y="1015"/>
                  </a:lnTo>
                  <a:lnTo>
                    <a:pt x="269" y="1021"/>
                  </a:lnTo>
                  <a:lnTo>
                    <a:pt x="259" y="1028"/>
                  </a:lnTo>
                  <a:lnTo>
                    <a:pt x="251" y="1035"/>
                  </a:lnTo>
                  <a:lnTo>
                    <a:pt x="244" y="1042"/>
                  </a:lnTo>
                  <a:lnTo>
                    <a:pt x="238" y="1048"/>
                  </a:lnTo>
                  <a:lnTo>
                    <a:pt x="235" y="1054"/>
                  </a:lnTo>
                  <a:lnTo>
                    <a:pt x="233" y="1059"/>
                  </a:lnTo>
                  <a:lnTo>
                    <a:pt x="234" y="1062"/>
                  </a:lnTo>
                  <a:lnTo>
                    <a:pt x="238" y="1065"/>
                  </a:lnTo>
                  <a:lnTo>
                    <a:pt x="243" y="1066"/>
                  </a:lnTo>
                  <a:lnTo>
                    <a:pt x="249" y="1066"/>
                  </a:lnTo>
                  <a:lnTo>
                    <a:pt x="257" y="1064"/>
                  </a:lnTo>
                  <a:lnTo>
                    <a:pt x="266" y="1061"/>
                  </a:lnTo>
                  <a:lnTo>
                    <a:pt x="276" y="1057"/>
                  </a:lnTo>
                  <a:lnTo>
                    <a:pt x="288" y="1052"/>
                  </a:lnTo>
                  <a:lnTo>
                    <a:pt x="298" y="1046"/>
                  </a:lnTo>
                  <a:close/>
                  <a:moveTo>
                    <a:pt x="171" y="1197"/>
                  </a:moveTo>
                  <a:lnTo>
                    <a:pt x="181" y="1191"/>
                  </a:lnTo>
                  <a:lnTo>
                    <a:pt x="189" y="1185"/>
                  </a:lnTo>
                  <a:lnTo>
                    <a:pt x="197" y="1178"/>
                  </a:lnTo>
                  <a:lnTo>
                    <a:pt x="203" y="1172"/>
                  </a:lnTo>
                  <a:lnTo>
                    <a:pt x="208" y="1166"/>
                  </a:lnTo>
                  <a:lnTo>
                    <a:pt x="211" y="1161"/>
                  </a:lnTo>
                  <a:lnTo>
                    <a:pt x="212" y="1156"/>
                  </a:lnTo>
                  <a:lnTo>
                    <a:pt x="211" y="1153"/>
                  </a:lnTo>
                  <a:lnTo>
                    <a:pt x="208" y="1150"/>
                  </a:lnTo>
                  <a:lnTo>
                    <a:pt x="203" y="1149"/>
                  </a:lnTo>
                  <a:lnTo>
                    <a:pt x="197" y="1149"/>
                  </a:lnTo>
                  <a:lnTo>
                    <a:pt x="190" y="1150"/>
                  </a:lnTo>
                  <a:lnTo>
                    <a:pt x="182" y="1154"/>
                  </a:lnTo>
                  <a:lnTo>
                    <a:pt x="173" y="1157"/>
                  </a:lnTo>
                  <a:lnTo>
                    <a:pt x="163" y="1162"/>
                  </a:lnTo>
                  <a:lnTo>
                    <a:pt x="152" y="1167"/>
                  </a:lnTo>
                  <a:lnTo>
                    <a:pt x="143" y="1174"/>
                  </a:lnTo>
                  <a:lnTo>
                    <a:pt x="135" y="1180"/>
                  </a:lnTo>
                  <a:lnTo>
                    <a:pt x="127" y="1187"/>
                  </a:lnTo>
                  <a:lnTo>
                    <a:pt x="120" y="1193"/>
                  </a:lnTo>
                  <a:lnTo>
                    <a:pt x="117" y="1199"/>
                  </a:lnTo>
                  <a:lnTo>
                    <a:pt x="113" y="1204"/>
                  </a:lnTo>
                  <a:lnTo>
                    <a:pt x="112" y="1209"/>
                  </a:lnTo>
                  <a:lnTo>
                    <a:pt x="113" y="1212"/>
                  </a:lnTo>
                  <a:lnTo>
                    <a:pt x="116" y="1215"/>
                  </a:lnTo>
                  <a:lnTo>
                    <a:pt x="120" y="1216"/>
                  </a:lnTo>
                  <a:lnTo>
                    <a:pt x="126" y="1216"/>
                  </a:lnTo>
                  <a:lnTo>
                    <a:pt x="133" y="1215"/>
                  </a:lnTo>
                  <a:lnTo>
                    <a:pt x="142" y="1211"/>
                  </a:lnTo>
                  <a:lnTo>
                    <a:pt x="151" y="1207"/>
                  </a:lnTo>
                  <a:lnTo>
                    <a:pt x="161" y="1203"/>
                  </a:lnTo>
                  <a:lnTo>
                    <a:pt x="171" y="1197"/>
                  </a:lnTo>
                  <a:close/>
                  <a:moveTo>
                    <a:pt x="304" y="1118"/>
                  </a:moveTo>
                  <a:lnTo>
                    <a:pt x="314" y="1111"/>
                  </a:lnTo>
                  <a:lnTo>
                    <a:pt x="323" y="1105"/>
                  </a:lnTo>
                  <a:lnTo>
                    <a:pt x="332" y="1098"/>
                  </a:lnTo>
                  <a:lnTo>
                    <a:pt x="338" y="1092"/>
                  </a:lnTo>
                  <a:lnTo>
                    <a:pt x="342" y="1085"/>
                  </a:lnTo>
                  <a:lnTo>
                    <a:pt x="346" y="1080"/>
                  </a:lnTo>
                  <a:lnTo>
                    <a:pt x="347" y="1076"/>
                  </a:lnTo>
                  <a:lnTo>
                    <a:pt x="346" y="1072"/>
                  </a:lnTo>
                  <a:lnTo>
                    <a:pt x="344" y="1070"/>
                  </a:lnTo>
                  <a:lnTo>
                    <a:pt x="339" y="1068"/>
                  </a:lnTo>
                  <a:lnTo>
                    <a:pt x="332" y="1068"/>
                  </a:lnTo>
                  <a:lnTo>
                    <a:pt x="325" y="1070"/>
                  </a:lnTo>
                  <a:lnTo>
                    <a:pt x="315" y="1072"/>
                  </a:lnTo>
                  <a:lnTo>
                    <a:pt x="306" y="1076"/>
                  </a:lnTo>
                  <a:lnTo>
                    <a:pt x="295" y="1081"/>
                  </a:lnTo>
                  <a:lnTo>
                    <a:pt x="284" y="1086"/>
                  </a:lnTo>
                  <a:lnTo>
                    <a:pt x="275" y="1093"/>
                  </a:lnTo>
                  <a:lnTo>
                    <a:pt x="265" y="1100"/>
                  </a:lnTo>
                  <a:lnTo>
                    <a:pt x="257" y="1106"/>
                  </a:lnTo>
                  <a:lnTo>
                    <a:pt x="251" y="1114"/>
                  </a:lnTo>
                  <a:lnTo>
                    <a:pt x="246" y="1119"/>
                  </a:lnTo>
                  <a:lnTo>
                    <a:pt x="243" y="1125"/>
                  </a:lnTo>
                  <a:lnTo>
                    <a:pt x="241" y="1130"/>
                  </a:lnTo>
                  <a:lnTo>
                    <a:pt x="243" y="1134"/>
                  </a:lnTo>
                  <a:lnTo>
                    <a:pt x="245" y="1136"/>
                  </a:lnTo>
                  <a:lnTo>
                    <a:pt x="251" y="1137"/>
                  </a:lnTo>
                  <a:lnTo>
                    <a:pt x="257" y="1137"/>
                  </a:lnTo>
                  <a:lnTo>
                    <a:pt x="264" y="1135"/>
                  </a:lnTo>
                  <a:lnTo>
                    <a:pt x="274" y="1133"/>
                  </a:lnTo>
                  <a:lnTo>
                    <a:pt x="283" y="1129"/>
                  </a:lnTo>
                  <a:lnTo>
                    <a:pt x="294" y="1124"/>
                  </a:lnTo>
                  <a:lnTo>
                    <a:pt x="304" y="1118"/>
                  </a:lnTo>
                  <a:close/>
                  <a:moveTo>
                    <a:pt x="69" y="1340"/>
                  </a:moveTo>
                  <a:lnTo>
                    <a:pt x="79" y="1335"/>
                  </a:lnTo>
                  <a:lnTo>
                    <a:pt x="86" y="1329"/>
                  </a:lnTo>
                  <a:lnTo>
                    <a:pt x="93" y="1323"/>
                  </a:lnTo>
                  <a:lnTo>
                    <a:pt x="99" y="1317"/>
                  </a:lnTo>
                  <a:lnTo>
                    <a:pt x="102" y="1312"/>
                  </a:lnTo>
                  <a:lnTo>
                    <a:pt x="105" y="1306"/>
                  </a:lnTo>
                  <a:lnTo>
                    <a:pt x="106" y="1302"/>
                  </a:lnTo>
                  <a:lnTo>
                    <a:pt x="105" y="1299"/>
                  </a:lnTo>
                  <a:lnTo>
                    <a:pt x="102" y="1297"/>
                  </a:lnTo>
                  <a:lnTo>
                    <a:pt x="98" y="1295"/>
                  </a:lnTo>
                  <a:lnTo>
                    <a:pt x="93" y="1295"/>
                  </a:lnTo>
                  <a:lnTo>
                    <a:pt x="86" y="1297"/>
                  </a:lnTo>
                  <a:lnTo>
                    <a:pt x="79" y="1299"/>
                  </a:lnTo>
                  <a:lnTo>
                    <a:pt x="70" y="1302"/>
                  </a:lnTo>
                  <a:lnTo>
                    <a:pt x="61" y="1307"/>
                  </a:lnTo>
                  <a:lnTo>
                    <a:pt x="53" y="1312"/>
                  </a:lnTo>
                  <a:lnTo>
                    <a:pt x="43" y="1318"/>
                  </a:lnTo>
                  <a:lnTo>
                    <a:pt x="36" y="1325"/>
                  </a:lnTo>
                  <a:lnTo>
                    <a:pt x="29" y="1331"/>
                  </a:lnTo>
                  <a:lnTo>
                    <a:pt x="23" y="1337"/>
                  </a:lnTo>
                  <a:lnTo>
                    <a:pt x="19" y="1342"/>
                  </a:lnTo>
                  <a:lnTo>
                    <a:pt x="17" y="1348"/>
                  </a:lnTo>
                  <a:lnTo>
                    <a:pt x="16" y="1351"/>
                  </a:lnTo>
                  <a:lnTo>
                    <a:pt x="17" y="1355"/>
                  </a:lnTo>
                  <a:lnTo>
                    <a:pt x="19" y="1357"/>
                  </a:lnTo>
                  <a:lnTo>
                    <a:pt x="24" y="1358"/>
                  </a:lnTo>
                  <a:lnTo>
                    <a:pt x="29" y="1358"/>
                  </a:lnTo>
                  <a:lnTo>
                    <a:pt x="36" y="1357"/>
                  </a:lnTo>
                  <a:lnTo>
                    <a:pt x="43" y="1355"/>
                  </a:lnTo>
                  <a:lnTo>
                    <a:pt x="51" y="1351"/>
                  </a:lnTo>
                  <a:lnTo>
                    <a:pt x="61" y="1346"/>
                  </a:lnTo>
                  <a:lnTo>
                    <a:pt x="69" y="1340"/>
                  </a:lnTo>
                  <a:close/>
                  <a:moveTo>
                    <a:pt x="189" y="1267"/>
                  </a:moveTo>
                  <a:lnTo>
                    <a:pt x="199" y="1261"/>
                  </a:lnTo>
                  <a:lnTo>
                    <a:pt x="207" y="1255"/>
                  </a:lnTo>
                  <a:lnTo>
                    <a:pt x="214" y="1248"/>
                  </a:lnTo>
                  <a:lnTo>
                    <a:pt x="220" y="1242"/>
                  </a:lnTo>
                  <a:lnTo>
                    <a:pt x="225" y="1236"/>
                  </a:lnTo>
                  <a:lnTo>
                    <a:pt x="227" y="1231"/>
                  </a:lnTo>
                  <a:lnTo>
                    <a:pt x="228" y="1226"/>
                  </a:lnTo>
                  <a:lnTo>
                    <a:pt x="227" y="1223"/>
                  </a:lnTo>
                  <a:lnTo>
                    <a:pt x="225" y="1220"/>
                  </a:lnTo>
                  <a:lnTo>
                    <a:pt x="220" y="1219"/>
                  </a:lnTo>
                  <a:lnTo>
                    <a:pt x="214" y="1219"/>
                  </a:lnTo>
                  <a:lnTo>
                    <a:pt x="207" y="1220"/>
                  </a:lnTo>
                  <a:lnTo>
                    <a:pt x="199" y="1223"/>
                  </a:lnTo>
                  <a:lnTo>
                    <a:pt x="190" y="1226"/>
                  </a:lnTo>
                  <a:lnTo>
                    <a:pt x="181" y="1231"/>
                  </a:lnTo>
                  <a:lnTo>
                    <a:pt x="171" y="1237"/>
                  </a:lnTo>
                  <a:lnTo>
                    <a:pt x="162" y="1243"/>
                  </a:lnTo>
                  <a:lnTo>
                    <a:pt x="154" y="1249"/>
                  </a:lnTo>
                  <a:lnTo>
                    <a:pt x="146" y="1256"/>
                  </a:lnTo>
                  <a:lnTo>
                    <a:pt x="140" y="1262"/>
                  </a:lnTo>
                  <a:lnTo>
                    <a:pt x="137" y="1268"/>
                  </a:lnTo>
                  <a:lnTo>
                    <a:pt x="133" y="1273"/>
                  </a:lnTo>
                  <a:lnTo>
                    <a:pt x="133" y="1277"/>
                  </a:lnTo>
                  <a:lnTo>
                    <a:pt x="133" y="1281"/>
                  </a:lnTo>
                  <a:lnTo>
                    <a:pt x="137" y="1283"/>
                  </a:lnTo>
                  <a:lnTo>
                    <a:pt x="140" y="1285"/>
                  </a:lnTo>
                  <a:lnTo>
                    <a:pt x="146" y="1285"/>
                  </a:lnTo>
                  <a:lnTo>
                    <a:pt x="154" y="1283"/>
                  </a:lnTo>
                  <a:lnTo>
                    <a:pt x="162" y="1281"/>
                  </a:lnTo>
                  <a:lnTo>
                    <a:pt x="171" y="1277"/>
                  </a:lnTo>
                  <a:lnTo>
                    <a:pt x="180" y="1273"/>
                  </a:lnTo>
                  <a:lnTo>
                    <a:pt x="189" y="1267"/>
                  </a:lnTo>
                  <a:close/>
                  <a:moveTo>
                    <a:pt x="317" y="1190"/>
                  </a:moveTo>
                  <a:lnTo>
                    <a:pt x="327" y="1184"/>
                  </a:lnTo>
                  <a:lnTo>
                    <a:pt x="335" y="1178"/>
                  </a:lnTo>
                  <a:lnTo>
                    <a:pt x="344" y="1171"/>
                  </a:lnTo>
                  <a:lnTo>
                    <a:pt x="350" y="1165"/>
                  </a:lnTo>
                  <a:lnTo>
                    <a:pt x="354" y="1159"/>
                  </a:lnTo>
                  <a:lnTo>
                    <a:pt x="357" y="1153"/>
                  </a:lnTo>
                  <a:lnTo>
                    <a:pt x="358" y="1148"/>
                  </a:lnTo>
                  <a:lnTo>
                    <a:pt x="358" y="1144"/>
                  </a:lnTo>
                  <a:lnTo>
                    <a:pt x="354" y="1142"/>
                  </a:lnTo>
                  <a:lnTo>
                    <a:pt x="350" y="1141"/>
                  </a:lnTo>
                  <a:lnTo>
                    <a:pt x="344" y="1141"/>
                  </a:lnTo>
                  <a:lnTo>
                    <a:pt x="335" y="1142"/>
                  </a:lnTo>
                  <a:lnTo>
                    <a:pt x="327" y="1144"/>
                  </a:lnTo>
                  <a:lnTo>
                    <a:pt x="317" y="1148"/>
                  </a:lnTo>
                  <a:lnTo>
                    <a:pt x="308" y="1153"/>
                  </a:lnTo>
                  <a:lnTo>
                    <a:pt x="297" y="1159"/>
                  </a:lnTo>
                  <a:lnTo>
                    <a:pt x="288" y="1166"/>
                  </a:lnTo>
                  <a:lnTo>
                    <a:pt x="279" y="1172"/>
                  </a:lnTo>
                  <a:lnTo>
                    <a:pt x="271" y="1179"/>
                  </a:lnTo>
                  <a:lnTo>
                    <a:pt x="265" y="1185"/>
                  </a:lnTo>
                  <a:lnTo>
                    <a:pt x="260" y="1191"/>
                  </a:lnTo>
                  <a:lnTo>
                    <a:pt x="258" y="1196"/>
                  </a:lnTo>
                  <a:lnTo>
                    <a:pt x="257" y="1200"/>
                  </a:lnTo>
                  <a:lnTo>
                    <a:pt x="258" y="1205"/>
                  </a:lnTo>
                  <a:lnTo>
                    <a:pt x="260" y="1207"/>
                  </a:lnTo>
                  <a:lnTo>
                    <a:pt x="265" y="1209"/>
                  </a:lnTo>
                  <a:lnTo>
                    <a:pt x="271" y="1209"/>
                  </a:lnTo>
                  <a:lnTo>
                    <a:pt x="279" y="1206"/>
                  </a:lnTo>
                  <a:lnTo>
                    <a:pt x="288" y="1204"/>
                  </a:lnTo>
                  <a:lnTo>
                    <a:pt x="297" y="1200"/>
                  </a:lnTo>
                  <a:lnTo>
                    <a:pt x="307" y="1196"/>
                  </a:lnTo>
                  <a:lnTo>
                    <a:pt x="317" y="1190"/>
                  </a:lnTo>
                  <a:close/>
                  <a:moveTo>
                    <a:pt x="100" y="1408"/>
                  </a:moveTo>
                  <a:lnTo>
                    <a:pt x="108" y="1402"/>
                  </a:lnTo>
                  <a:lnTo>
                    <a:pt x="117" y="1396"/>
                  </a:lnTo>
                  <a:lnTo>
                    <a:pt x="123" y="1390"/>
                  </a:lnTo>
                  <a:lnTo>
                    <a:pt x="127" y="1384"/>
                  </a:lnTo>
                  <a:lnTo>
                    <a:pt x="132" y="1380"/>
                  </a:lnTo>
                  <a:lnTo>
                    <a:pt x="135" y="1374"/>
                  </a:lnTo>
                  <a:lnTo>
                    <a:pt x="135" y="1370"/>
                  </a:lnTo>
                  <a:lnTo>
                    <a:pt x="135" y="1367"/>
                  </a:lnTo>
                  <a:lnTo>
                    <a:pt x="131" y="1364"/>
                  </a:lnTo>
                  <a:lnTo>
                    <a:pt x="127" y="1363"/>
                  </a:lnTo>
                  <a:lnTo>
                    <a:pt x="121" y="1363"/>
                  </a:lnTo>
                  <a:lnTo>
                    <a:pt x="116" y="1364"/>
                  </a:lnTo>
                  <a:lnTo>
                    <a:pt x="108" y="1367"/>
                  </a:lnTo>
                  <a:lnTo>
                    <a:pt x="100" y="1370"/>
                  </a:lnTo>
                  <a:lnTo>
                    <a:pt x="92" y="1374"/>
                  </a:lnTo>
                  <a:lnTo>
                    <a:pt x="82" y="1380"/>
                  </a:lnTo>
                  <a:lnTo>
                    <a:pt x="74" y="1386"/>
                  </a:lnTo>
                  <a:lnTo>
                    <a:pt x="67" y="1392"/>
                  </a:lnTo>
                  <a:lnTo>
                    <a:pt x="61" y="1397"/>
                  </a:lnTo>
                  <a:lnTo>
                    <a:pt x="55" y="1402"/>
                  </a:lnTo>
                  <a:lnTo>
                    <a:pt x="51" y="1408"/>
                  </a:lnTo>
                  <a:lnTo>
                    <a:pt x="49" y="1413"/>
                  </a:lnTo>
                  <a:lnTo>
                    <a:pt x="48" y="1418"/>
                  </a:lnTo>
                  <a:lnTo>
                    <a:pt x="49" y="1420"/>
                  </a:lnTo>
                  <a:lnTo>
                    <a:pt x="51" y="1422"/>
                  </a:lnTo>
                  <a:lnTo>
                    <a:pt x="56" y="1424"/>
                  </a:lnTo>
                  <a:lnTo>
                    <a:pt x="61" y="1424"/>
                  </a:lnTo>
                  <a:lnTo>
                    <a:pt x="68" y="1422"/>
                  </a:lnTo>
                  <a:lnTo>
                    <a:pt x="75" y="1420"/>
                  </a:lnTo>
                  <a:lnTo>
                    <a:pt x="83" y="1418"/>
                  </a:lnTo>
                  <a:lnTo>
                    <a:pt x="92" y="1413"/>
                  </a:lnTo>
                  <a:lnTo>
                    <a:pt x="100" y="1408"/>
                  </a:lnTo>
                  <a:close/>
                  <a:moveTo>
                    <a:pt x="215" y="1336"/>
                  </a:moveTo>
                  <a:lnTo>
                    <a:pt x="225" y="1330"/>
                  </a:lnTo>
                  <a:lnTo>
                    <a:pt x="232" y="1324"/>
                  </a:lnTo>
                  <a:lnTo>
                    <a:pt x="239" y="1318"/>
                  </a:lnTo>
                  <a:lnTo>
                    <a:pt x="245" y="1312"/>
                  </a:lnTo>
                  <a:lnTo>
                    <a:pt x="249" y="1306"/>
                  </a:lnTo>
                  <a:lnTo>
                    <a:pt x="251" y="1301"/>
                  </a:lnTo>
                  <a:lnTo>
                    <a:pt x="252" y="1297"/>
                  </a:lnTo>
                  <a:lnTo>
                    <a:pt x="251" y="1293"/>
                  </a:lnTo>
                  <a:lnTo>
                    <a:pt x="249" y="1291"/>
                  </a:lnTo>
                  <a:lnTo>
                    <a:pt x="244" y="1289"/>
                  </a:lnTo>
                  <a:lnTo>
                    <a:pt x="238" y="1289"/>
                  </a:lnTo>
                  <a:lnTo>
                    <a:pt x="232" y="1291"/>
                  </a:lnTo>
                  <a:lnTo>
                    <a:pt x="224" y="1293"/>
                  </a:lnTo>
                  <a:lnTo>
                    <a:pt x="215" y="1297"/>
                  </a:lnTo>
                  <a:lnTo>
                    <a:pt x="206" y="1301"/>
                  </a:lnTo>
                  <a:lnTo>
                    <a:pt x="197" y="1306"/>
                  </a:lnTo>
                  <a:lnTo>
                    <a:pt x="188" y="1312"/>
                  </a:lnTo>
                  <a:lnTo>
                    <a:pt x="180" y="1319"/>
                  </a:lnTo>
                  <a:lnTo>
                    <a:pt x="174" y="1325"/>
                  </a:lnTo>
                  <a:lnTo>
                    <a:pt x="168" y="1331"/>
                  </a:lnTo>
                  <a:lnTo>
                    <a:pt x="164" y="1336"/>
                  </a:lnTo>
                  <a:lnTo>
                    <a:pt x="161" y="1342"/>
                  </a:lnTo>
                  <a:lnTo>
                    <a:pt x="161" y="1346"/>
                  </a:lnTo>
                  <a:lnTo>
                    <a:pt x="162" y="1349"/>
                  </a:lnTo>
                  <a:lnTo>
                    <a:pt x="164" y="1352"/>
                  </a:lnTo>
                  <a:lnTo>
                    <a:pt x="169" y="1354"/>
                  </a:lnTo>
                  <a:lnTo>
                    <a:pt x="174" y="1352"/>
                  </a:lnTo>
                  <a:lnTo>
                    <a:pt x="181" y="1351"/>
                  </a:lnTo>
                  <a:lnTo>
                    <a:pt x="189" y="1349"/>
                  </a:lnTo>
                  <a:lnTo>
                    <a:pt x="197" y="1346"/>
                  </a:lnTo>
                  <a:lnTo>
                    <a:pt x="206" y="1342"/>
                  </a:lnTo>
                  <a:lnTo>
                    <a:pt x="215" y="1336"/>
                  </a:lnTo>
                  <a:close/>
                  <a:moveTo>
                    <a:pt x="338" y="1262"/>
                  </a:moveTo>
                  <a:lnTo>
                    <a:pt x="347" y="1256"/>
                  </a:lnTo>
                  <a:lnTo>
                    <a:pt x="355" y="1250"/>
                  </a:lnTo>
                  <a:lnTo>
                    <a:pt x="363" y="1243"/>
                  </a:lnTo>
                  <a:lnTo>
                    <a:pt x="369" y="1237"/>
                  </a:lnTo>
                  <a:lnTo>
                    <a:pt x="372" y="1231"/>
                  </a:lnTo>
                  <a:lnTo>
                    <a:pt x="376" y="1226"/>
                  </a:lnTo>
                  <a:lnTo>
                    <a:pt x="377" y="1222"/>
                  </a:lnTo>
                  <a:lnTo>
                    <a:pt x="376" y="1218"/>
                  </a:lnTo>
                  <a:lnTo>
                    <a:pt x="372" y="1216"/>
                  </a:lnTo>
                  <a:lnTo>
                    <a:pt x="367" y="1215"/>
                  </a:lnTo>
                  <a:lnTo>
                    <a:pt x="361" y="1215"/>
                  </a:lnTo>
                  <a:lnTo>
                    <a:pt x="354" y="1216"/>
                  </a:lnTo>
                  <a:lnTo>
                    <a:pt x="346" y="1218"/>
                  </a:lnTo>
                  <a:lnTo>
                    <a:pt x="338" y="1222"/>
                  </a:lnTo>
                  <a:lnTo>
                    <a:pt x="328" y="1225"/>
                  </a:lnTo>
                  <a:lnTo>
                    <a:pt x="317" y="1231"/>
                  </a:lnTo>
                  <a:lnTo>
                    <a:pt x="308" y="1237"/>
                  </a:lnTo>
                  <a:lnTo>
                    <a:pt x="300" y="1244"/>
                  </a:lnTo>
                  <a:lnTo>
                    <a:pt x="293" y="1250"/>
                  </a:lnTo>
                  <a:lnTo>
                    <a:pt x="287" y="1256"/>
                  </a:lnTo>
                  <a:lnTo>
                    <a:pt x="283" y="1262"/>
                  </a:lnTo>
                  <a:lnTo>
                    <a:pt x="279" y="1267"/>
                  </a:lnTo>
                  <a:lnTo>
                    <a:pt x="279" y="1272"/>
                  </a:lnTo>
                  <a:lnTo>
                    <a:pt x="279" y="1275"/>
                  </a:lnTo>
                  <a:lnTo>
                    <a:pt x="283" y="1279"/>
                  </a:lnTo>
                  <a:lnTo>
                    <a:pt x="288" y="1280"/>
                  </a:lnTo>
                  <a:lnTo>
                    <a:pt x="294" y="1280"/>
                  </a:lnTo>
                  <a:lnTo>
                    <a:pt x="301" y="1279"/>
                  </a:lnTo>
                  <a:lnTo>
                    <a:pt x="309" y="1276"/>
                  </a:lnTo>
                  <a:lnTo>
                    <a:pt x="317" y="1273"/>
                  </a:lnTo>
                  <a:lnTo>
                    <a:pt x="327" y="1268"/>
                  </a:lnTo>
                  <a:lnTo>
                    <a:pt x="338" y="1262"/>
                  </a:lnTo>
                  <a:close/>
                  <a:moveTo>
                    <a:pt x="169" y="1434"/>
                  </a:moveTo>
                  <a:lnTo>
                    <a:pt x="167" y="1433"/>
                  </a:lnTo>
                  <a:lnTo>
                    <a:pt x="163" y="1432"/>
                  </a:lnTo>
                  <a:lnTo>
                    <a:pt x="157" y="1432"/>
                  </a:lnTo>
                  <a:lnTo>
                    <a:pt x="151" y="1432"/>
                  </a:lnTo>
                  <a:lnTo>
                    <a:pt x="144" y="1434"/>
                  </a:lnTo>
                  <a:lnTo>
                    <a:pt x="137" y="1438"/>
                  </a:lnTo>
                  <a:lnTo>
                    <a:pt x="129" y="1441"/>
                  </a:lnTo>
                  <a:lnTo>
                    <a:pt x="120" y="1446"/>
                  </a:lnTo>
                  <a:lnTo>
                    <a:pt x="112" y="1452"/>
                  </a:lnTo>
                  <a:lnTo>
                    <a:pt x="105" y="1458"/>
                  </a:lnTo>
                  <a:lnTo>
                    <a:pt x="99" y="1464"/>
                  </a:lnTo>
                  <a:lnTo>
                    <a:pt x="94" y="1469"/>
                  </a:lnTo>
                  <a:lnTo>
                    <a:pt x="91" y="1475"/>
                  </a:lnTo>
                  <a:lnTo>
                    <a:pt x="88" y="1479"/>
                  </a:lnTo>
                  <a:lnTo>
                    <a:pt x="87" y="1483"/>
                  </a:lnTo>
                  <a:lnTo>
                    <a:pt x="88" y="1487"/>
                  </a:lnTo>
                  <a:lnTo>
                    <a:pt x="91" y="1489"/>
                  </a:lnTo>
                  <a:lnTo>
                    <a:pt x="95" y="1490"/>
                  </a:lnTo>
                  <a:lnTo>
                    <a:pt x="100" y="1490"/>
                  </a:lnTo>
                  <a:lnTo>
                    <a:pt x="106" y="1489"/>
                  </a:lnTo>
                  <a:lnTo>
                    <a:pt x="113" y="1487"/>
                  </a:lnTo>
                  <a:lnTo>
                    <a:pt x="121" y="1484"/>
                  </a:lnTo>
                  <a:lnTo>
                    <a:pt x="130" y="1479"/>
                  </a:lnTo>
                  <a:lnTo>
                    <a:pt x="138" y="1475"/>
                  </a:lnTo>
                  <a:lnTo>
                    <a:pt x="145" y="1470"/>
                  </a:lnTo>
                  <a:lnTo>
                    <a:pt x="152" y="1464"/>
                  </a:lnTo>
                  <a:lnTo>
                    <a:pt x="158" y="1458"/>
                  </a:lnTo>
                  <a:lnTo>
                    <a:pt x="164" y="1452"/>
                  </a:lnTo>
                  <a:lnTo>
                    <a:pt x="168" y="1447"/>
                  </a:lnTo>
                  <a:lnTo>
                    <a:pt x="170" y="1443"/>
                  </a:lnTo>
                  <a:lnTo>
                    <a:pt x="170" y="1438"/>
                  </a:lnTo>
                  <a:lnTo>
                    <a:pt x="169" y="1434"/>
                  </a:lnTo>
                  <a:close/>
                  <a:moveTo>
                    <a:pt x="247" y="1406"/>
                  </a:moveTo>
                  <a:lnTo>
                    <a:pt x="257" y="1400"/>
                  </a:lnTo>
                  <a:lnTo>
                    <a:pt x="264" y="1394"/>
                  </a:lnTo>
                  <a:lnTo>
                    <a:pt x="270" y="1388"/>
                  </a:lnTo>
                  <a:lnTo>
                    <a:pt x="276" y="1383"/>
                  </a:lnTo>
                  <a:lnTo>
                    <a:pt x="279" y="1377"/>
                  </a:lnTo>
                  <a:lnTo>
                    <a:pt x="282" y="1373"/>
                  </a:lnTo>
                  <a:lnTo>
                    <a:pt x="283" y="1368"/>
                  </a:lnTo>
                  <a:lnTo>
                    <a:pt x="282" y="1364"/>
                  </a:lnTo>
                  <a:lnTo>
                    <a:pt x="278" y="1362"/>
                  </a:lnTo>
                  <a:lnTo>
                    <a:pt x="275" y="1361"/>
                  </a:lnTo>
                  <a:lnTo>
                    <a:pt x="269" y="1361"/>
                  </a:lnTo>
                  <a:lnTo>
                    <a:pt x="263" y="1362"/>
                  </a:lnTo>
                  <a:lnTo>
                    <a:pt x="255" y="1364"/>
                  </a:lnTo>
                  <a:lnTo>
                    <a:pt x="246" y="1367"/>
                  </a:lnTo>
                  <a:lnTo>
                    <a:pt x="238" y="1371"/>
                  </a:lnTo>
                  <a:lnTo>
                    <a:pt x="230" y="1376"/>
                  </a:lnTo>
                  <a:lnTo>
                    <a:pt x="221" y="1382"/>
                  </a:lnTo>
                  <a:lnTo>
                    <a:pt x="213" y="1388"/>
                  </a:lnTo>
                  <a:lnTo>
                    <a:pt x="207" y="1394"/>
                  </a:lnTo>
                  <a:lnTo>
                    <a:pt x="201" y="1400"/>
                  </a:lnTo>
                  <a:lnTo>
                    <a:pt x="197" y="1406"/>
                  </a:lnTo>
                  <a:lnTo>
                    <a:pt x="195" y="1411"/>
                  </a:lnTo>
                  <a:lnTo>
                    <a:pt x="195" y="1414"/>
                  </a:lnTo>
                  <a:lnTo>
                    <a:pt x="195" y="1418"/>
                  </a:lnTo>
                  <a:lnTo>
                    <a:pt x="199" y="1421"/>
                  </a:lnTo>
                  <a:lnTo>
                    <a:pt x="202" y="1422"/>
                  </a:lnTo>
                  <a:lnTo>
                    <a:pt x="208" y="1422"/>
                  </a:lnTo>
                  <a:lnTo>
                    <a:pt x="214" y="1421"/>
                  </a:lnTo>
                  <a:lnTo>
                    <a:pt x="222" y="1419"/>
                  </a:lnTo>
                  <a:lnTo>
                    <a:pt x="231" y="1415"/>
                  </a:lnTo>
                  <a:lnTo>
                    <a:pt x="239" y="1412"/>
                  </a:lnTo>
                  <a:lnTo>
                    <a:pt x="247" y="1406"/>
                  </a:lnTo>
                  <a:close/>
                  <a:moveTo>
                    <a:pt x="81" y="1607"/>
                  </a:moveTo>
                  <a:lnTo>
                    <a:pt x="89" y="1602"/>
                  </a:lnTo>
                  <a:lnTo>
                    <a:pt x="95" y="1596"/>
                  </a:lnTo>
                  <a:lnTo>
                    <a:pt x="101" y="1591"/>
                  </a:lnTo>
                  <a:lnTo>
                    <a:pt x="105" y="1586"/>
                  </a:lnTo>
                  <a:lnTo>
                    <a:pt x="108" y="1580"/>
                  </a:lnTo>
                  <a:lnTo>
                    <a:pt x="111" y="1577"/>
                  </a:lnTo>
                  <a:lnTo>
                    <a:pt x="111" y="1572"/>
                  </a:lnTo>
                  <a:lnTo>
                    <a:pt x="110" y="1570"/>
                  </a:lnTo>
                  <a:lnTo>
                    <a:pt x="107" y="1567"/>
                  </a:lnTo>
                  <a:lnTo>
                    <a:pt x="104" y="1566"/>
                  </a:lnTo>
                  <a:lnTo>
                    <a:pt x="99" y="1566"/>
                  </a:lnTo>
                  <a:lnTo>
                    <a:pt x="93" y="1566"/>
                  </a:lnTo>
                  <a:lnTo>
                    <a:pt x="87" y="1569"/>
                  </a:lnTo>
                  <a:lnTo>
                    <a:pt x="80" y="1571"/>
                  </a:lnTo>
                  <a:lnTo>
                    <a:pt x="73" y="1576"/>
                  </a:lnTo>
                  <a:lnTo>
                    <a:pt x="64" y="1580"/>
                  </a:lnTo>
                  <a:lnTo>
                    <a:pt x="57" y="1585"/>
                  </a:lnTo>
                  <a:lnTo>
                    <a:pt x="51" y="1590"/>
                  </a:lnTo>
                  <a:lnTo>
                    <a:pt x="45" y="1596"/>
                  </a:lnTo>
                  <a:lnTo>
                    <a:pt x="42" y="1601"/>
                  </a:lnTo>
                  <a:lnTo>
                    <a:pt x="38" y="1605"/>
                  </a:lnTo>
                  <a:lnTo>
                    <a:pt x="36" y="1610"/>
                  </a:lnTo>
                  <a:lnTo>
                    <a:pt x="36" y="1615"/>
                  </a:lnTo>
                  <a:lnTo>
                    <a:pt x="37" y="1617"/>
                  </a:lnTo>
                  <a:lnTo>
                    <a:pt x="39" y="1620"/>
                  </a:lnTo>
                  <a:lnTo>
                    <a:pt x="43" y="1621"/>
                  </a:lnTo>
                  <a:lnTo>
                    <a:pt x="48" y="1621"/>
                  </a:lnTo>
                  <a:lnTo>
                    <a:pt x="54" y="1620"/>
                  </a:lnTo>
                  <a:lnTo>
                    <a:pt x="60" y="1618"/>
                  </a:lnTo>
                  <a:lnTo>
                    <a:pt x="67" y="1615"/>
                  </a:lnTo>
                  <a:lnTo>
                    <a:pt x="74" y="1611"/>
                  </a:lnTo>
                  <a:lnTo>
                    <a:pt x="81" y="1607"/>
                  </a:lnTo>
                  <a:close/>
                  <a:moveTo>
                    <a:pt x="181" y="1542"/>
                  </a:moveTo>
                  <a:lnTo>
                    <a:pt x="189" y="1538"/>
                  </a:lnTo>
                  <a:lnTo>
                    <a:pt x="196" y="1532"/>
                  </a:lnTo>
                  <a:lnTo>
                    <a:pt x="201" y="1526"/>
                  </a:lnTo>
                  <a:lnTo>
                    <a:pt x="206" y="1521"/>
                  </a:lnTo>
                  <a:lnTo>
                    <a:pt x="209" y="1516"/>
                  </a:lnTo>
                  <a:lnTo>
                    <a:pt x="212" y="1512"/>
                  </a:lnTo>
                  <a:lnTo>
                    <a:pt x="213" y="1507"/>
                  </a:lnTo>
                  <a:lnTo>
                    <a:pt x="212" y="1503"/>
                  </a:lnTo>
                  <a:lnTo>
                    <a:pt x="209" y="1501"/>
                  </a:lnTo>
                  <a:lnTo>
                    <a:pt x="205" y="1500"/>
                  </a:lnTo>
                  <a:lnTo>
                    <a:pt x="200" y="1500"/>
                  </a:lnTo>
                  <a:lnTo>
                    <a:pt x="194" y="1501"/>
                  </a:lnTo>
                  <a:lnTo>
                    <a:pt x="187" y="1503"/>
                  </a:lnTo>
                  <a:lnTo>
                    <a:pt x="180" y="1506"/>
                  </a:lnTo>
                  <a:lnTo>
                    <a:pt x="171" y="1509"/>
                  </a:lnTo>
                  <a:lnTo>
                    <a:pt x="164" y="1514"/>
                  </a:lnTo>
                  <a:lnTo>
                    <a:pt x="156" y="1520"/>
                  </a:lnTo>
                  <a:lnTo>
                    <a:pt x="149" y="1526"/>
                  </a:lnTo>
                  <a:lnTo>
                    <a:pt x="144" y="1531"/>
                  </a:lnTo>
                  <a:lnTo>
                    <a:pt x="139" y="1537"/>
                  </a:lnTo>
                  <a:lnTo>
                    <a:pt x="136" y="1541"/>
                  </a:lnTo>
                  <a:lnTo>
                    <a:pt x="133" y="1546"/>
                  </a:lnTo>
                  <a:lnTo>
                    <a:pt x="132" y="1551"/>
                  </a:lnTo>
                  <a:lnTo>
                    <a:pt x="133" y="1554"/>
                  </a:lnTo>
                  <a:lnTo>
                    <a:pt x="136" y="1557"/>
                  </a:lnTo>
                  <a:lnTo>
                    <a:pt x="140" y="1558"/>
                  </a:lnTo>
                  <a:lnTo>
                    <a:pt x="145" y="1558"/>
                  </a:lnTo>
                  <a:lnTo>
                    <a:pt x="151" y="1557"/>
                  </a:lnTo>
                  <a:lnTo>
                    <a:pt x="158" y="1554"/>
                  </a:lnTo>
                  <a:lnTo>
                    <a:pt x="165" y="1552"/>
                  </a:lnTo>
                  <a:lnTo>
                    <a:pt x="174" y="1547"/>
                  </a:lnTo>
                  <a:lnTo>
                    <a:pt x="181" y="1542"/>
                  </a:lnTo>
                  <a:close/>
                  <a:moveTo>
                    <a:pt x="319" y="1436"/>
                  </a:moveTo>
                  <a:lnTo>
                    <a:pt x="316" y="1433"/>
                  </a:lnTo>
                  <a:lnTo>
                    <a:pt x="313" y="1432"/>
                  </a:lnTo>
                  <a:lnTo>
                    <a:pt x="307" y="1432"/>
                  </a:lnTo>
                  <a:lnTo>
                    <a:pt x="301" y="1433"/>
                  </a:lnTo>
                  <a:lnTo>
                    <a:pt x="293" y="1434"/>
                  </a:lnTo>
                  <a:lnTo>
                    <a:pt x="285" y="1438"/>
                  </a:lnTo>
                  <a:lnTo>
                    <a:pt x="277" y="1441"/>
                  </a:lnTo>
                  <a:lnTo>
                    <a:pt x="269" y="1447"/>
                  </a:lnTo>
                  <a:lnTo>
                    <a:pt x="260" y="1452"/>
                  </a:lnTo>
                  <a:lnTo>
                    <a:pt x="253" y="1458"/>
                  </a:lnTo>
                  <a:lnTo>
                    <a:pt x="247" y="1464"/>
                  </a:lnTo>
                  <a:lnTo>
                    <a:pt x="243" y="1470"/>
                  </a:lnTo>
                  <a:lnTo>
                    <a:pt x="238" y="1475"/>
                  </a:lnTo>
                  <a:lnTo>
                    <a:pt x="237" y="1479"/>
                  </a:lnTo>
                  <a:lnTo>
                    <a:pt x="235" y="1484"/>
                  </a:lnTo>
                  <a:lnTo>
                    <a:pt x="237" y="1488"/>
                  </a:lnTo>
                  <a:lnTo>
                    <a:pt x="239" y="1490"/>
                  </a:lnTo>
                  <a:lnTo>
                    <a:pt x="244" y="1491"/>
                  </a:lnTo>
                  <a:lnTo>
                    <a:pt x="249" y="1491"/>
                  </a:lnTo>
                  <a:lnTo>
                    <a:pt x="255" y="1490"/>
                  </a:lnTo>
                  <a:lnTo>
                    <a:pt x="263" y="1489"/>
                  </a:lnTo>
                  <a:lnTo>
                    <a:pt x="270" y="1485"/>
                  </a:lnTo>
                  <a:lnTo>
                    <a:pt x="278" y="1482"/>
                  </a:lnTo>
                  <a:lnTo>
                    <a:pt x="287" y="1476"/>
                  </a:lnTo>
                  <a:lnTo>
                    <a:pt x="295" y="1471"/>
                  </a:lnTo>
                  <a:lnTo>
                    <a:pt x="302" y="1465"/>
                  </a:lnTo>
                  <a:lnTo>
                    <a:pt x="308" y="1459"/>
                  </a:lnTo>
                  <a:lnTo>
                    <a:pt x="314" y="1453"/>
                  </a:lnTo>
                  <a:lnTo>
                    <a:pt x="317" y="1449"/>
                  </a:lnTo>
                  <a:lnTo>
                    <a:pt x="320" y="1444"/>
                  </a:lnTo>
                  <a:lnTo>
                    <a:pt x="320" y="1439"/>
                  </a:lnTo>
                  <a:lnTo>
                    <a:pt x="319" y="1436"/>
                  </a:lnTo>
                  <a:close/>
                  <a:moveTo>
                    <a:pt x="70" y="1697"/>
                  </a:moveTo>
                  <a:lnTo>
                    <a:pt x="69" y="1695"/>
                  </a:lnTo>
                  <a:lnTo>
                    <a:pt x="66" y="1695"/>
                  </a:lnTo>
                  <a:lnTo>
                    <a:pt x="61" y="1693"/>
                  </a:lnTo>
                  <a:lnTo>
                    <a:pt x="56" y="1695"/>
                  </a:lnTo>
                  <a:lnTo>
                    <a:pt x="50" y="1697"/>
                  </a:lnTo>
                  <a:lnTo>
                    <a:pt x="43" y="1699"/>
                  </a:lnTo>
                  <a:lnTo>
                    <a:pt x="37" y="1703"/>
                  </a:lnTo>
                  <a:lnTo>
                    <a:pt x="30" y="1706"/>
                  </a:lnTo>
                  <a:lnTo>
                    <a:pt x="23" y="1711"/>
                  </a:lnTo>
                  <a:lnTo>
                    <a:pt x="17" y="1717"/>
                  </a:lnTo>
                  <a:lnTo>
                    <a:pt x="12" y="1722"/>
                  </a:lnTo>
                  <a:lnTo>
                    <a:pt x="9" y="1727"/>
                  </a:lnTo>
                  <a:lnTo>
                    <a:pt x="5" y="1731"/>
                  </a:lnTo>
                  <a:lnTo>
                    <a:pt x="4" y="1735"/>
                  </a:lnTo>
                  <a:lnTo>
                    <a:pt x="4" y="1738"/>
                  </a:lnTo>
                  <a:lnTo>
                    <a:pt x="4" y="1742"/>
                  </a:lnTo>
                  <a:lnTo>
                    <a:pt x="6" y="1744"/>
                  </a:lnTo>
                  <a:lnTo>
                    <a:pt x="10" y="1746"/>
                  </a:lnTo>
                  <a:lnTo>
                    <a:pt x="15" y="1746"/>
                  </a:lnTo>
                  <a:lnTo>
                    <a:pt x="19" y="1744"/>
                  </a:lnTo>
                  <a:lnTo>
                    <a:pt x="25" y="1743"/>
                  </a:lnTo>
                  <a:lnTo>
                    <a:pt x="32" y="1740"/>
                  </a:lnTo>
                  <a:lnTo>
                    <a:pt x="38" y="1737"/>
                  </a:lnTo>
                  <a:lnTo>
                    <a:pt x="45" y="1733"/>
                  </a:lnTo>
                  <a:lnTo>
                    <a:pt x="53" y="1728"/>
                  </a:lnTo>
                  <a:lnTo>
                    <a:pt x="58" y="1723"/>
                  </a:lnTo>
                  <a:lnTo>
                    <a:pt x="63" y="1718"/>
                  </a:lnTo>
                  <a:lnTo>
                    <a:pt x="67" y="1712"/>
                  </a:lnTo>
                  <a:lnTo>
                    <a:pt x="69" y="1709"/>
                  </a:lnTo>
                  <a:lnTo>
                    <a:pt x="72" y="1704"/>
                  </a:lnTo>
                  <a:lnTo>
                    <a:pt x="72" y="1700"/>
                  </a:lnTo>
                  <a:lnTo>
                    <a:pt x="70" y="1697"/>
                  </a:lnTo>
                  <a:close/>
                  <a:moveTo>
                    <a:pt x="163" y="1636"/>
                  </a:moveTo>
                  <a:lnTo>
                    <a:pt x="161" y="1634"/>
                  </a:lnTo>
                  <a:lnTo>
                    <a:pt x="157" y="1633"/>
                  </a:lnTo>
                  <a:lnTo>
                    <a:pt x="152" y="1633"/>
                  </a:lnTo>
                  <a:lnTo>
                    <a:pt x="146" y="1634"/>
                  </a:lnTo>
                  <a:lnTo>
                    <a:pt x="140" y="1635"/>
                  </a:lnTo>
                  <a:lnTo>
                    <a:pt x="133" y="1639"/>
                  </a:lnTo>
                  <a:lnTo>
                    <a:pt x="126" y="1642"/>
                  </a:lnTo>
                  <a:lnTo>
                    <a:pt x="119" y="1646"/>
                  </a:lnTo>
                  <a:lnTo>
                    <a:pt x="112" y="1651"/>
                  </a:lnTo>
                  <a:lnTo>
                    <a:pt x="106" y="1657"/>
                  </a:lnTo>
                  <a:lnTo>
                    <a:pt x="101" y="1661"/>
                  </a:lnTo>
                  <a:lnTo>
                    <a:pt x="97" y="1666"/>
                  </a:lnTo>
                  <a:lnTo>
                    <a:pt x="94" y="1672"/>
                  </a:lnTo>
                  <a:lnTo>
                    <a:pt x="92" y="1676"/>
                  </a:lnTo>
                  <a:lnTo>
                    <a:pt x="92" y="1680"/>
                  </a:lnTo>
                  <a:lnTo>
                    <a:pt x="93" y="1683"/>
                  </a:lnTo>
                  <a:lnTo>
                    <a:pt x="95" y="1685"/>
                  </a:lnTo>
                  <a:lnTo>
                    <a:pt x="99" y="1686"/>
                  </a:lnTo>
                  <a:lnTo>
                    <a:pt x="104" y="1686"/>
                  </a:lnTo>
                  <a:lnTo>
                    <a:pt x="108" y="1686"/>
                  </a:lnTo>
                  <a:lnTo>
                    <a:pt x="114" y="1684"/>
                  </a:lnTo>
                  <a:lnTo>
                    <a:pt x="121" y="1681"/>
                  </a:lnTo>
                  <a:lnTo>
                    <a:pt x="129" y="1678"/>
                  </a:lnTo>
                  <a:lnTo>
                    <a:pt x="136" y="1673"/>
                  </a:lnTo>
                  <a:lnTo>
                    <a:pt x="143" y="1668"/>
                  </a:lnTo>
                  <a:lnTo>
                    <a:pt x="149" y="1664"/>
                  </a:lnTo>
                  <a:lnTo>
                    <a:pt x="155" y="1658"/>
                  </a:lnTo>
                  <a:lnTo>
                    <a:pt x="158" y="1653"/>
                  </a:lnTo>
                  <a:lnTo>
                    <a:pt x="162" y="1648"/>
                  </a:lnTo>
                  <a:lnTo>
                    <a:pt x="163" y="1643"/>
                  </a:lnTo>
                  <a:lnTo>
                    <a:pt x="164" y="1640"/>
                  </a:lnTo>
                  <a:lnTo>
                    <a:pt x="163" y="1636"/>
                  </a:lnTo>
                  <a:close/>
                  <a:moveTo>
                    <a:pt x="232" y="1611"/>
                  </a:moveTo>
                  <a:lnTo>
                    <a:pt x="239" y="1607"/>
                  </a:lnTo>
                  <a:lnTo>
                    <a:pt x="245" y="1601"/>
                  </a:lnTo>
                  <a:lnTo>
                    <a:pt x="251" y="1596"/>
                  </a:lnTo>
                  <a:lnTo>
                    <a:pt x="256" y="1590"/>
                  </a:lnTo>
                  <a:lnTo>
                    <a:pt x="258" y="1585"/>
                  </a:lnTo>
                  <a:lnTo>
                    <a:pt x="260" y="1580"/>
                  </a:lnTo>
                  <a:lnTo>
                    <a:pt x="262" y="1577"/>
                  </a:lnTo>
                  <a:lnTo>
                    <a:pt x="260" y="1573"/>
                  </a:lnTo>
                  <a:lnTo>
                    <a:pt x="258" y="1571"/>
                  </a:lnTo>
                  <a:lnTo>
                    <a:pt x="253" y="1570"/>
                  </a:lnTo>
                  <a:lnTo>
                    <a:pt x="249" y="1570"/>
                  </a:lnTo>
                  <a:lnTo>
                    <a:pt x="243" y="1570"/>
                  </a:lnTo>
                  <a:lnTo>
                    <a:pt x="237" y="1572"/>
                  </a:lnTo>
                  <a:lnTo>
                    <a:pt x="230" y="1575"/>
                  </a:lnTo>
                  <a:lnTo>
                    <a:pt x="221" y="1579"/>
                  </a:lnTo>
                  <a:lnTo>
                    <a:pt x="214" y="1583"/>
                  </a:lnTo>
                  <a:lnTo>
                    <a:pt x="207" y="1589"/>
                  </a:lnTo>
                  <a:lnTo>
                    <a:pt x="200" y="1594"/>
                  </a:lnTo>
                  <a:lnTo>
                    <a:pt x="195" y="1599"/>
                  </a:lnTo>
                  <a:lnTo>
                    <a:pt x="190" y="1604"/>
                  </a:lnTo>
                  <a:lnTo>
                    <a:pt x="187" y="1609"/>
                  </a:lnTo>
                  <a:lnTo>
                    <a:pt x="184" y="1614"/>
                  </a:lnTo>
                  <a:lnTo>
                    <a:pt x="184" y="1618"/>
                  </a:lnTo>
                  <a:lnTo>
                    <a:pt x="186" y="1622"/>
                  </a:lnTo>
                  <a:lnTo>
                    <a:pt x="188" y="1624"/>
                  </a:lnTo>
                  <a:lnTo>
                    <a:pt x="192" y="1626"/>
                  </a:lnTo>
                  <a:lnTo>
                    <a:pt x="196" y="1626"/>
                  </a:lnTo>
                  <a:lnTo>
                    <a:pt x="202" y="1624"/>
                  </a:lnTo>
                  <a:lnTo>
                    <a:pt x="209" y="1623"/>
                  </a:lnTo>
                  <a:lnTo>
                    <a:pt x="216" y="1620"/>
                  </a:lnTo>
                  <a:lnTo>
                    <a:pt x="224" y="1616"/>
                  </a:lnTo>
                  <a:lnTo>
                    <a:pt x="232" y="1611"/>
                  </a:lnTo>
                  <a:close/>
                  <a:moveTo>
                    <a:pt x="333" y="1547"/>
                  </a:moveTo>
                  <a:lnTo>
                    <a:pt x="340" y="1542"/>
                  </a:lnTo>
                  <a:lnTo>
                    <a:pt x="347" y="1537"/>
                  </a:lnTo>
                  <a:lnTo>
                    <a:pt x="353" y="1532"/>
                  </a:lnTo>
                  <a:lnTo>
                    <a:pt x="358" y="1526"/>
                  </a:lnTo>
                  <a:lnTo>
                    <a:pt x="361" y="1520"/>
                  </a:lnTo>
                  <a:lnTo>
                    <a:pt x="364" y="1515"/>
                  </a:lnTo>
                  <a:lnTo>
                    <a:pt x="364" y="1512"/>
                  </a:lnTo>
                  <a:lnTo>
                    <a:pt x="363" y="1508"/>
                  </a:lnTo>
                  <a:lnTo>
                    <a:pt x="360" y="1506"/>
                  </a:lnTo>
                  <a:lnTo>
                    <a:pt x="357" y="1504"/>
                  </a:lnTo>
                  <a:lnTo>
                    <a:pt x="351" y="1504"/>
                  </a:lnTo>
                  <a:lnTo>
                    <a:pt x="345" y="1504"/>
                  </a:lnTo>
                  <a:lnTo>
                    <a:pt x="338" y="1507"/>
                  </a:lnTo>
                  <a:lnTo>
                    <a:pt x="331" y="1509"/>
                  </a:lnTo>
                  <a:lnTo>
                    <a:pt x="322" y="1513"/>
                  </a:lnTo>
                  <a:lnTo>
                    <a:pt x="314" y="1517"/>
                  </a:lnTo>
                  <a:lnTo>
                    <a:pt x="307" y="1523"/>
                  </a:lnTo>
                  <a:lnTo>
                    <a:pt x="300" y="1529"/>
                  </a:lnTo>
                  <a:lnTo>
                    <a:pt x="294" y="1534"/>
                  </a:lnTo>
                  <a:lnTo>
                    <a:pt x="289" y="1540"/>
                  </a:lnTo>
                  <a:lnTo>
                    <a:pt x="285" y="1545"/>
                  </a:lnTo>
                  <a:lnTo>
                    <a:pt x="283" y="1551"/>
                  </a:lnTo>
                  <a:lnTo>
                    <a:pt x="283" y="1554"/>
                  </a:lnTo>
                  <a:lnTo>
                    <a:pt x="284" y="1558"/>
                  </a:lnTo>
                  <a:lnTo>
                    <a:pt x="287" y="1560"/>
                  </a:lnTo>
                  <a:lnTo>
                    <a:pt x="291" y="1561"/>
                  </a:lnTo>
                  <a:lnTo>
                    <a:pt x="296" y="1561"/>
                  </a:lnTo>
                  <a:lnTo>
                    <a:pt x="302" y="1561"/>
                  </a:lnTo>
                  <a:lnTo>
                    <a:pt x="309" y="1559"/>
                  </a:lnTo>
                  <a:lnTo>
                    <a:pt x="316" y="1557"/>
                  </a:lnTo>
                  <a:lnTo>
                    <a:pt x="325" y="1552"/>
                  </a:lnTo>
                  <a:lnTo>
                    <a:pt x="333" y="1547"/>
                  </a:lnTo>
                  <a:close/>
                  <a:moveTo>
                    <a:pt x="133" y="1763"/>
                  </a:moveTo>
                  <a:lnTo>
                    <a:pt x="132" y="1761"/>
                  </a:lnTo>
                  <a:lnTo>
                    <a:pt x="129" y="1760"/>
                  </a:lnTo>
                  <a:lnTo>
                    <a:pt x="124" y="1760"/>
                  </a:lnTo>
                  <a:lnTo>
                    <a:pt x="119" y="1760"/>
                  </a:lnTo>
                  <a:lnTo>
                    <a:pt x="113" y="1762"/>
                  </a:lnTo>
                  <a:lnTo>
                    <a:pt x="107" y="1765"/>
                  </a:lnTo>
                  <a:lnTo>
                    <a:pt x="100" y="1768"/>
                  </a:lnTo>
                  <a:lnTo>
                    <a:pt x="94" y="1772"/>
                  </a:lnTo>
                  <a:lnTo>
                    <a:pt x="88" y="1777"/>
                  </a:lnTo>
                  <a:lnTo>
                    <a:pt x="82" y="1781"/>
                  </a:lnTo>
                  <a:lnTo>
                    <a:pt x="77" y="1786"/>
                  </a:lnTo>
                  <a:lnTo>
                    <a:pt x="74" y="1791"/>
                  </a:lnTo>
                  <a:lnTo>
                    <a:pt x="72" y="1796"/>
                  </a:lnTo>
                  <a:lnTo>
                    <a:pt x="69" y="1799"/>
                  </a:lnTo>
                  <a:lnTo>
                    <a:pt x="69" y="1804"/>
                  </a:lnTo>
                  <a:lnTo>
                    <a:pt x="70" y="1806"/>
                  </a:lnTo>
                  <a:lnTo>
                    <a:pt x="73" y="1809"/>
                  </a:lnTo>
                  <a:lnTo>
                    <a:pt x="76" y="1810"/>
                  </a:lnTo>
                  <a:lnTo>
                    <a:pt x="80" y="1810"/>
                  </a:lnTo>
                  <a:lnTo>
                    <a:pt x="85" y="1809"/>
                  </a:lnTo>
                  <a:lnTo>
                    <a:pt x="91" y="1807"/>
                  </a:lnTo>
                  <a:lnTo>
                    <a:pt x="97" y="1805"/>
                  </a:lnTo>
                  <a:lnTo>
                    <a:pt x="104" y="1801"/>
                  </a:lnTo>
                  <a:lnTo>
                    <a:pt x="110" y="1798"/>
                  </a:lnTo>
                  <a:lnTo>
                    <a:pt x="117" y="1793"/>
                  </a:lnTo>
                  <a:lnTo>
                    <a:pt x="121" y="1788"/>
                  </a:lnTo>
                  <a:lnTo>
                    <a:pt x="126" y="1784"/>
                  </a:lnTo>
                  <a:lnTo>
                    <a:pt x="130" y="1779"/>
                  </a:lnTo>
                  <a:lnTo>
                    <a:pt x="133" y="1774"/>
                  </a:lnTo>
                  <a:lnTo>
                    <a:pt x="135" y="1769"/>
                  </a:lnTo>
                  <a:lnTo>
                    <a:pt x="135" y="1766"/>
                  </a:lnTo>
                  <a:lnTo>
                    <a:pt x="133" y="1763"/>
                  </a:lnTo>
                  <a:close/>
                  <a:moveTo>
                    <a:pt x="222" y="1705"/>
                  </a:moveTo>
                  <a:lnTo>
                    <a:pt x="220" y="1703"/>
                  </a:lnTo>
                  <a:lnTo>
                    <a:pt x="216" y="1702"/>
                  </a:lnTo>
                  <a:lnTo>
                    <a:pt x="212" y="1700"/>
                  </a:lnTo>
                  <a:lnTo>
                    <a:pt x="206" y="1702"/>
                  </a:lnTo>
                  <a:lnTo>
                    <a:pt x="200" y="1704"/>
                  </a:lnTo>
                  <a:lnTo>
                    <a:pt x="194" y="1706"/>
                  </a:lnTo>
                  <a:lnTo>
                    <a:pt x="187" y="1710"/>
                  </a:lnTo>
                  <a:lnTo>
                    <a:pt x="180" y="1714"/>
                  </a:lnTo>
                  <a:lnTo>
                    <a:pt x="174" y="1718"/>
                  </a:lnTo>
                  <a:lnTo>
                    <a:pt x="168" y="1723"/>
                  </a:lnTo>
                  <a:lnTo>
                    <a:pt x="162" y="1729"/>
                  </a:lnTo>
                  <a:lnTo>
                    <a:pt x="158" y="1734"/>
                  </a:lnTo>
                  <a:lnTo>
                    <a:pt x="156" y="1738"/>
                  </a:lnTo>
                  <a:lnTo>
                    <a:pt x="154" y="1742"/>
                  </a:lnTo>
                  <a:lnTo>
                    <a:pt x="154" y="1747"/>
                  </a:lnTo>
                  <a:lnTo>
                    <a:pt x="155" y="1749"/>
                  </a:lnTo>
                  <a:lnTo>
                    <a:pt x="157" y="1752"/>
                  </a:lnTo>
                  <a:lnTo>
                    <a:pt x="161" y="1753"/>
                  </a:lnTo>
                  <a:lnTo>
                    <a:pt x="165" y="1753"/>
                  </a:lnTo>
                  <a:lnTo>
                    <a:pt x="170" y="1753"/>
                  </a:lnTo>
                  <a:lnTo>
                    <a:pt x="176" y="1750"/>
                  </a:lnTo>
                  <a:lnTo>
                    <a:pt x="183" y="1748"/>
                  </a:lnTo>
                  <a:lnTo>
                    <a:pt x="189" y="1744"/>
                  </a:lnTo>
                  <a:lnTo>
                    <a:pt x="196" y="1741"/>
                  </a:lnTo>
                  <a:lnTo>
                    <a:pt x="203" y="1736"/>
                  </a:lnTo>
                  <a:lnTo>
                    <a:pt x="209" y="1731"/>
                  </a:lnTo>
                  <a:lnTo>
                    <a:pt x="214" y="1725"/>
                  </a:lnTo>
                  <a:lnTo>
                    <a:pt x="218" y="1721"/>
                  </a:lnTo>
                  <a:lnTo>
                    <a:pt x="221" y="1716"/>
                  </a:lnTo>
                  <a:lnTo>
                    <a:pt x="222" y="1712"/>
                  </a:lnTo>
                  <a:lnTo>
                    <a:pt x="222" y="1708"/>
                  </a:lnTo>
                  <a:lnTo>
                    <a:pt x="222" y="1705"/>
                  </a:lnTo>
                  <a:close/>
                  <a:moveTo>
                    <a:pt x="315" y="1645"/>
                  </a:moveTo>
                  <a:lnTo>
                    <a:pt x="313" y="1642"/>
                  </a:lnTo>
                  <a:lnTo>
                    <a:pt x="309" y="1640"/>
                  </a:lnTo>
                  <a:lnTo>
                    <a:pt x="304" y="1640"/>
                  </a:lnTo>
                  <a:lnTo>
                    <a:pt x="298" y="1641"/>
                  </a:lnTo>
                  <a:lnTo>
                    <a:pt x="293" y="1642"/>
                  </a:lnTo>
                  <a:lnTo>
                    <a:pt x="285" y="1645"/>
                  </a:lnTo>
                  <a:lnTo>
                    <a:pt x="278" y="1648"/>
                  </a:lnTo>
                  <a:lnTo>
                    <a:pt x="271" y="1653"/>
                  </a:lnTo>
                  <a:lnTo>
                    <a:pt x="264" y="1658"/>
                  </a:lnTo>
                  <a:lnTo>
                    <a:pt x="257" y="1664"/>
                  </a:lnTo>
                  <a:lnTo>
                    <a:pt x="252" y="1668"/>
                  </a:lnTo>
                  <a:lnTo>
                    <a:pt x="247" y="1673"/>
                  </a:lnTo>
                  <a:lnTo>
                    <a:pt x="245" y="1679"/>
                  </a:lnTo>
                  <a:lnTo>
                    <a:pt x="243" y="1683"/>
                  </a:lnTo>
                  <a:lnTo>
                    <a:pt x="243" y="1687"/>
                  </a:lnTo>
                  <a:lnTo>
                    <a:pt x="244" y="1691"/>
                  </a:lnTo>
                  <a:lnTo>
                    <a:pt x="246" y="1693"/>
                  </a:lnTo>
                  <a:lnTo>
                    <a:pt x="250" y="1695"/>
                  </a:lnTo>
                  <a:lnTo>
                    <a:pt x="255" y="1695"/>
                  </a:lnTo>
                  <a:lnTo>
                    <a:pt x="260" y="1693"/>
                  </a:lnTo>
                  <a:lnTo>
                    <a:pt x="266" y="1692"/>
                  </a:lnTo>
                  <a:lnTo>
                    <a:pt x="274" y="1690"/>
                  </a:lnTo>
                  <a:lnTo>
                    <a:pt x="281" y="1686"/>
                  </a:lnTo>
                  <a:lnTo>
                    <a:pt x="288" y="1681"/>
                  </a:lnTo>
                  <a:lnTo>
                    <a:pt x="295" y="1677"/>
                  </a:lnTo>
                  <a:lnTo>
                    <a:pt x="302" y="1671"/>
                  </a:lnTo>
                  <a:lnTo>
                    <a:pt x="307" y="1666"/>
                  </a:lnTo>
                  <a:lnTo>
                    <a:pt x="312" y="1661"/>
                  </a:lnTo>
                  <a:lnTo>
                    <a:pt x="314" y="1657"/>
                  </a:lnTo>
                  <a:lnTo>
                    <a:pt x="316" y="1652"/>
                  </a:lnTo>
                  <a:lnTo>
                    <a:pt x="316" y="1647"/>
                  </a:lnTo>
                  <a:lnTo>
                    <a:pt x="315" y="1645"/>
                  </a:lnTo>
                  <a:close/>
                  <a:moveTo>
                    <a:pt x="123" y="1885"/>
                  </a:moveTo>
                  <a:lnTo>
                    <a:pt x="121" y="1882"/>
                  </a:lnTo>
                  <a:lnTo>
                    <a:pt x="118" y="1881"/>
                  </a:lnTo>
                  <a:lnTo>
                    <a:pt x="114" y="1881"/>
                  </a:lnTo>
                  <a:lnTo>
                    <a:pt x="110" y="1882"/>
                  </a:lnTo>
                  <a:lnTo>
                    <a:pt x="99" y="1886"/>
                  </a:lnTo>
                  <a:lnTo>
                    <a:pt x="87" y="1892"/>
                  </a:lnTo>
                  <a:lnTo>
                    <a:pt x="76" y="1901"/>
                  </a:lnTo>
                  <a:lnTo>
                    <a:pt x="68" y="1910"/>
                  </a:lnTo>
                  <a:lnTo>
                    <a:pt x="66" y="1914"/>
                  </a:lnTo>
                  <a:lnTo>
                    <a:pt x="64" y="1918"/>
                  </a:lnTo>
                  <a:lnTo>
                    <a:pt x="64" y="1921"/>
                  </a:lnTo>
                  <a:lnTo>
                    <a:pt x="66" y="1924"/>
                  </a:lnTo>
                  <a:lnTo>
                    <a:pt x="68" y="1926"/>
                  </a:lnTo>
                  <a:lnTo>
                    <a:pt x="70" y="1927"/>
                  </a:lnTo>
                  <a:lnTo>
                    <a:pt x="75" y="1927"/>
                  </a:lnTo>
                  <a:lnTo>
                    <a:pt x="80" y="1927"/>
                  </a:lnTo>
                  <a:lnTo>
                    <a:pt x="91" y="1924"/>
                  </a:lnTo>
                  <a:lnTo>
                    <a:pt x="102" y="1917"/>
                  </a:lnTo>
                  <a:lnTo>
                    <a:pt x="113" y="1908"/>
                  </a:lnTo>
                  <a:lnTo>
                    <a:pt x="120" y="1899"/>
                  </a:lnTo>
                  <a:lnTo>
                    <a:pt x="123" y="1895"/>
                  </a:lnTo>
                  <a:lnTo>
                    <a:pt x="124" y="1891"/>
                  </a:lnTo>
                  <a:lnTo>
                    <a:pt x="124" y="1888"/>
                  </a:lnTo>
                  <a:lnTo>
                    <a:pt x="123" y="1885"/>
                  </a:lnTo>
                  <a:close/>
                  <a:moveTo>
                    <a:pt x="203" y="1831"/>
                  </a:moveTo>
                  <a:lnTo>
                    <a:pt x="201" y="1829"/>
                  </a:lnTo>
                  <a:lnTo>
                    <a:pt x="197" y="1828"/>
                  </a:lnTo>
                  <a:lnTo>
                    <a:pt x="193" y="1828"/>
                  </a:lnTo>
                  <a:lnTo>
                    <a:pt x="188" y="1828"/>
                  </a:lnTo>
                  <a:lnTo>
                    <a:pt x="183" y="1829"/>
                  </a:lnTo>
                  <a:lnTo>
                    <a:pt x="177" y="1831"/>
                  </a:lnTo>
                  <a:lnTo>
                    <a:pt x="170" y="1835"/>
                  </a:lnTo>
                  <a:lnTo>
                    <a:pt x="164" y="1838"/>
                  </a:lnTo>
                  <a:lnTo>
                    <a:pt x="158" y="1843"/>
                  </a:lnTo>
                  <a:lnTo>
                    <a:pt x="154" y="1848"/>
                  </a:lnTo>
                  <a:lnTo>
                    <a:pt x="149" y="1853"/>
                  </a:lnTo>
                  <a:lnTo>
                    <a:pt x="145" y="1857"/>
                  </a:lnTo>
                  <a:lnTo>
                    <a:pt x="143" y="1861"/>
                  </a:lnTo>
                  <a:lnTo>
                    <a:pt x="142" y="1866"/>
                  </a:lnTo>
                  <a:lnTo>
                    <a:pt x="140" y="1869"/>
                  </a:lnTo>
                  <a:lnTo>
                    <a:pt x="142" y="1872"/>
                  </a:lnTo>
                  <a:lnTo>
                    <a:pt x="144" y="1874"/>
                  </a:lnTo>
                  <a:lnTo>
                    <a:pt x="148" y="1875"/>
                  </a:lnTo>
                  <a:lnTo>
                    <a:pt x="151" y="1875"/>
                  </a:lnTo>
                  <a:lnTo>
                    <a:pt x="156" y="1875"/>
                  </a:lnTo>
                  <a:lnTo>
                    <a:pt x="162" y="1874"/>
                  </a:lnTo>
                  <a:lnTo>
                    <a:pt x="168" y="1872"/>
                  </a:lnTo>
                  <a:lnTo>
                    <a:pt x="174" y="1868"/>
                  </a:lnTo>
                  <a:lnTo>
                    <a:pt x="181" y="1864"/>
                  </a:lnTo>
                  <a:lnTo>
                    <a:pt x="187" y="1860"/>
                  </a:lnTo>
                  <a:lnTo>
                    <a:pt x="192" y="1855"/>
                  </a:lnTo>
                  <a:lnTo>
                    <a:pt x="196" y="1850"/>
                  </a:lnTo>
                  <a:lnTo>
                    <a:pt x="200" y="1845"/>
                  </a:lnTo>
                  <a:lnTo>
                    <a:pt x="202" y="1842"/>
                  </a:lnTo>
                  <a:lnTo>
                    <a:pt x="203" y="1837"/>
                  </a:lnTo>
                  <a:lnTo>
                    <a:pt x="203" y="1834"/>
                  </a:lnTo>
                  <a:lnTo>
                    <a:pt x="203" y="1831"/>
                  </a:lnTo>
                  <a:close/>
                  <a:moveTo>
                    <a:pt x="288" y="1774"/>
                  </a:moveTo>
                  <a:lnTo>
                    <a:pt x="285" y="1772"/>
                  </a:lnTo>
                  <a:lnTo>
                    <a:pt x="282" y="1771"/>
                  </a:lnTo>
                  <a:lnTo>
                    <a:pt x="277" y="1771"/>
                  </a:lnTo>
                  <a:lnTo>
                    <a:pt x="272" y="1772"/>
                  </a:lnTo>
                  <a:lnTo>
                    <a:pt x="266" y="1773"/>
                  </a:lnTo>
                  <a:lnTo>
                    <a:pt x="260" y="1775"/>
                  </a:lnTo>
                  <a:lnTo>
                    <a:pt x="253" y="1779"/>
                  </a:lnTo>
                  <a:lnTo>
                    <a:pt x="247" y="1782"/>
                  </a:lnTo>
                  <a:lnTo>
                    <a:pt x="240" y="1787"/>
                  </a:lnTo>
                  <a:lnTo>
                    <a:pt x="234" y="1792"/>
                  </a:lnTo>
                  <a:lnTo>
                    <a:pt x="230" y="1797"/>
                  </a:lnTo>
                  <a:lnTo>
                    <a:pt x="226" y="1801"/>
                  </a:lnTo>
                  <a:lnTo>
                    <a:pt x="224" y="1806"/>
                  </a:lnTo>
                  <a:lnTo>
                    <a:pt x="222" y="1811"/>
                  </a:lnTo>
                  <a:lnTo>
                    <a:pt x="221" y="1815"/>
                  </a:lnTo>
                  <a:lnTo>
                    <a:pt x="222" y="1817"/>
                  </a:lnTo>
                  <a:lnTo>
                    <a:pt x="225" y="1819"/>
                  </a:lnTo>
                  <a:lnTo>
                    <a:pt x="228" y="1820"/>
                  </a:lnTo>
                  <a:lnTo>
                    <a:pt x="233" y="1822"/>
                  </a:lnTo>
                  <a:lnTo>
                    <a:pt x="238" y="1820"/>
                  </a:lnTo>
                  <a:lnTo>
                    <a:pt x="244" y="1819"/>
                  </a:lnTo>
                  <a:lnTo>
                    <a:pt x="250" y="1817"/>
                  </a:lnTo>
                  <a:lnTo>
                    <a:pt x="257" y="1813"/>
                  </a:lnTo>
                  <a:lnTo>
                    <a:pt x="264" y="1810"/>
                  </a:lnTo>
                  <a:lnTo>
                    <a:pt x="270" y="1805"/>
                  </a:lnTo>
                  <a:lnTo>
                    <a:pt x="276" y="1800"/>
                  </a:lnTo>
                  <a:lnTo>
                    <a:pt x="281" y="1796"/>
                  </a:lnTo>
                  <a:lnTo>
                    <a:pt x="284" y="1791"/>
                  </a:lnTo>
                  <a:lnTo>
                    <a:pt x="287" y="1786"/>
                  </a:lnTo>
                  <a:lnTo>
                    <a:pt x="288" y="1781"/>
                  </a:lnTo>
                  <a:lnTo>
                    <a:pt x="289" y="1778"/>
                  </a:lnTo>
                  <a:lnTo>
                    <a:pt x="288" y="1774"/>
                  </a:lnTo>
                  <a:close/>
                  <a:moveTo>
                    <a:pt x="377" y="1716"/>
                  </a:moveTo>
                  <a:lnTo>
                    <a:pt x="374" y="1714"/>
                  </a:lnTo>
                  <a:lnTo>
                    <a:pt x="371" y="1712"/>
                  </a:lnTo>
                  <a:lnTo>
                    <a:pt x="366" y="1712"/>
                  </a:lnTo>
                  <a:lnTo>
                    <a:pt x="360" y="1712"/>
                  </a:lnTo>
                  <a:lnTo>
                    <a:pt x="354" y="1715"/>
                  </a:lnTo>
                  <a:lnTo>
                    <a:pt x="348" y="1717"/>
                  </a:lnTo>
                  <a:lnTo>
                    <a:pt x="341" y="1721"/>
                  </a:lnTo>
                  <a:lnTo>
                    <a:pt x="334" y="1724"/>
                  </a:lnTo>
                  <a:lnTo>
                    <a:pt x="327" y="1729"/>
                  </a:lnTo>
                  <a:lnTo>
                    <a:pt x="321" y="1734"/>
                  </a:lnTo>
                  <a:lnTo>
                    <a:pt x="316" y="1740"/>
                  </a:lnTo>
                  <a:lnTo>
                    <a:pt x="312" y="1744"/>
                  </a:lnTo>
                  <a:lnTo>
                    <a:pt x="309" y="1749"/>
                  </a:lnTo>
                  <a:lnTo>
                    <a:pt x="308" y="1754"/>
                  </a:lnTo>
                  <a:lnTo>
                    <a:pt x="307" y="1758"/>
                  </a:lnTo>
                  <a:lnTo>
                    <a:pt x="308" y="1761"/>
                  </a:lnTo>
                  <a:lnTo>
                    <a:pt x="310" y="1763"/>
                  </a:lnTo>
                  <a:lnTo>
                    <a:pt x="314" y="1765"/>
                  </a:lnTo>
                  <a:lnTo>
                    <a:pt x="319" y="1765"/>
                  </a:lnTo>
                  <a:lnTo>
                    <a:pt x="325" y="1765"/>
                  </a:lnTo>
                  <a:lnTo>
                    <a:pt x="331" y="1762"/>
                  </a:lnTo>
                  <a:lnTo>
                    <a:pt x="338" y="1760"/>
                  </a:lnTo>
                  <a:lnTo>
                    <a:pt x="345" y="1756"/>
                  </a:lnTo>
                  <a:lnTo>
                    <a:pt x="352" y="1753"/>
                  </a:lnTo>
                  <a:lnTo>
                    <a:pt x="358" y="1748"/>
                  </a:lnTo>
                  <a:lnTo>
                    <a:pt x="364" y="1743"/>
                  </a:lnTo>
                  <a:lnTo>
                    <a:pt x="369" y="1737"/>
                  </a:lnTo>
                  <a:lnTo>
                    <a:pt x="373" y="1733"/>
                  </a:lnTo>
                  <a:lnTo>
                    <a:pt x="376" y="1728"/>
                  </a:lnTo>
                  <a:lnTo>
                    <a:pt x="378" y="1723"/>
                  </a:lnTo>
                  <a:lnTo>
                    <a:pt x="378" y="1719"/>
                  </a:lnTo>
                  <a:lnTo>
                    <a:pt x="377" y="1716"/>
                  </a:lnTo>
                  <a:close/>
                  <a:moveTo>
                    <a:pt x="61" y="2050"/>
                  </a:moveTo>
                  <a:lnTo>
                    <a:pt x="58" y="2047"/>
                  </a:lnTo>
                  <a:lnTo>
                    <a:pt x="56" y="2046"/>
                  </a:lnTo>
                  <a:lnTo>
                    <a:pt x="53" y="2046"/>
                  </a:lnTo>
                  <a:lnTo>
                    <a:pt x="49" y="2046"/>
                  </a:lnTo>
                  <a:lnTo>
                    <a:pt x="39" y="2050"/>
                  </a:lnTo>
                  <a:lnTo>
                    <a:pt x="29" y="2056"/>
                  </a:lnTo>
                  <a:lnTo>
                    <a:pt x="20" y="2064"/>
                  </a:lnTo>
                  <a:lnTo>
                    <a:pt x="13" y="2071"/>
                  </a:lnTo>
                  <a:lnTo>
                    <a:pt x="12" y="2076"/>
                  </a:lnTo>
                  <a:lnTo>
                    <a:pt x="11" y="2079"/>
                  </a:lnTo>
                  <a:lnTo>
                    <a:pt x="11" y="2082"/>
                  </a:lnTo>
                  <a:lnTo>
                    <a:pt x="11" y="2084"/>
                  </a:lnTo>
                  <a:lnTo>
                    <a:pt x="13" y="2087"/>
                  </a:lnTo>
                  <a:lnTo>
                    <a:pt x="16" y="2088"/>
                  </a:lnTo>
                  <a:lnTo>
                    <a:pt x="19" y="2088"/>
                  </a:lnTo>
                  <a:lnTo>
                    <a:pt x="24" y="2088"/>
                  </a:lnTo>
                  <a:lnTo>
                    <a:pt x="32" y="2084"/>
                  </a:lnTo>
                  <a:lnTo>
                    <a:pt x="43" y="2078"/>
                  </a:lnTo>
                  <a:lnTo>
                    <a:pt x="53" y="2070"/>
                  </a:lnTo>
                  <a:lnTo>
                    <a:pt x="58" y="2063"/>
                  </a:lnTo>
                  <a:lnTo>
                    <a:pt x="61" y="2059"/>
                  </a:lnTo>
                  <a:lnTo>
                    <a:pt x="62" y="2056"/>
                  </a:lnTo>
                  <a:lnTo>
                    <a:pt x="62" y="2052"/>
                  </a:lnTo>
                  <a:lnTo>
                    <a:pt x="61" y="2050"/>
                  </a:lnTo>
                  <a:close/>
                  <a:moveTo>
                    <a:pt x="111" y="2032"/>
                  </a:moveTo>
                  <a:lnTo>
                    <a:pt x="120" y="2024"/>
                  </a:lnTo>
                  <a:lnTo>
                    <a:pt x="127" y="2015"/>
                  </a:lnTo>
                  <a:lnTo>
                    <a:pt x="129" y="2012"/>
                  </a:lnTo>
                  <a:lnTo>
                    <a:pt x="130" y="2007"/>
                  </a:lnTo>
                  <a:lnTo>
                    <a:pt x="131" y="2005"/>
                  </a:lnTo>
                  <a:lnTo>
                    <a:pt x="130" y="2001"/>
                  </a:lnTo>
                  <a:lnTo>
                    <a:pt x="127" y="2000"/>
                  </a:lnTo>
                  <a:lnTo>
                    <a:pt x="125" y="1999"/>
                  </a:lnTo>
                  <a:lnTo>
                    <a:pt x="120" y="1999"/>
                  </a:lnTo>
                  <a:lnTo>
                    <a:pt x="117" y="1999"/>
                  </a:lnTo>
                  <a:lnTo>
                    <a:pt x="106" y="2002"/>
                  </a:lnTo>
                  <a:lnTo>
                    <a:pt x="95" y="2008"/>
                  </a:lnTo>
                  <a:lnTo>
                    <a:pt x="86" y="2017"/>
                  </a:lnTo>
                  <a:lnTo>
                    <a:pt x="80" y="2025"/>
                  </a:lnTo>
                  <a:lnTo>
                    <a:pt x="77" y="2028"/>
                  </a:lnTo>
                  <a:lnTo>
                    <a:pt x="76" y="2032"/>
                  </a:lnTo>
                  <a:lnTo>
                    <a:pt x="76" y="2036"/>
                  </a:lnTo>
                  <a:lnTo>
                    <a:pt x="77" y="2038"/>
                  </a:lnTo>
                  <a:lnTo>
                    <a:pt x="79" y="2040"/>
                  </a:lnTo>
                  <a:lnTo>
                    <a:pt x="82" y="2041"/>
                  </a:lnTo>
                  <a:lnTo>
                    <a:pt x="86" y="2041"/>
                  </a:lnTo>
                  <a:lnTo>
                    <a:pt x="89" y="2041"/>
                  </a:lnTo>
                  <a:lnTo>
                    <a:pt x="100" y="2038"/>
                  </a:lnTo>
                  <a:lnTo>
                    <a:pt x="111" y="2032"/>
                  </a:lnTo>
                  <a:close/>
                  <a:moveTo>
                    <a:pt x="167" y="1958"/>
                  </a:moveTo>
                  <a:lnTo>
                    <a:pt x="156" y="1967"/>
                  </a:lnTo>
                  <a:lnTo>
                    <a:pt x="149" y="1976"/>
                  </a:lnTo>
                  <a:lnTo>
                    <a:pt x="146" y="1980"/>
                  </a:lnTo>
                  <a:lnTo>
                    <a:pt x="145" y="1983"/>
                  </a:lnTo>
                  <a:lnTo>
                    <a:pt x="145" y="1987"/>
                  </a:lnTo>
                  <a:lnTo>
                    <a:pt x="146" y="1990"/>
                  </a:lnTo>
                  <a:lnTo>
                    <a:pt x="149" y="1992"/>
                  </a:lnTo>
                  <a:lnTo>
                    <a:pt x="151" y="1993"/>
                  </a:lnTo>
                  <a:lnTo>
                    <a:pt x="155" y="1994"/>
                  </a:lnTo>
                  <a:lnTo>
                    <a:pt x="159" y="1993"/>
                  </a:lnTo>
                  <a:lnTo>
                    <a:pt x="170" y="1989"/>
                  </a:lnTo>
                  <a:lnTo>
                    <a:pt x="182" y="1983"/>
                  </a:lnTo>
                  <a:lnTo>
                    <a:pt x="192" y="1975"/>
                  </a:lnTo>
                  <a:lnTo>
                    <a:pt x="199" y="1965"/>
                  </a:lnTo>
                  <a:lnTo>
                    <a:pt x="201" y="1962"/>
                  </a:lnTo>
                  <a:lnTo>
                    <a:pt x="202" y="1958"/>
                  </a:lnTo>
                  <a:lnTo>
                    <a:pt x="202" y="1955"/>
                  </a:lnTo>
                  <a:lnTo>
                    <a:pt x="202" y="1952"/>
                  </a:lnTo>
                  <a:lnTo>
                    <a:pt x="200" y="1950"/>
                  </a:lnTo>
                  <a:lnTo>
                    <a:pt x="196" y="1949"/>
                  </a:lnTo>
                  <a:lnTo>
                    <a:pt x="193" y="1948"/>
                  </a:lnTo>
                  <a:lnTo>
                    <a:pt x="188" y="1949"/>
                  </a:lnTo>
                  <a:lnTo>
                    <a:pt x="177" y="1952"/>
                  </a:lnTo>
                  <a:lnTo>
                    <a:pt x="167" y="1958"/>
                  </a:lnTo>
                  <a:close/>
                  <a:moveTo>
                    <a:pt x="278" y="1900"/>
                  </a:moveTo>
                  <a:lnTo>
                    <a:pt x="276" y="1898"/>
                  </a:lnTo>
                  <a:lnTo>
                    <a:pt x="274" y="1897"/>
                  </a:lnTo>
                  <a:lnTo>
                    <a:pt x="269" y="1897"/>
                  </a:lnTo>
                  <a:lnTo>
                    <a:pt x="264" y="1897"/>
                  </a:lnTo>
                  <a:lnTo>
                    <a:pt x="259" y="1898"/>
                  </a:lnTo>
                  <a:lnTo>
                    <a:pt x="253" y="1900"/>
                  </a:lnTo>
                  <a:lnTo>
                    <a:pt x="247" y="1904"/>
                  </a:lnTo>
                  <a:lnTo>
                    <a:pt x="241" y="1907"/>
                  </a:lnTo>
                  <a:lnTo>
                    <a:pt x="235" y="1911"/>
                  </a:lnTo>
                  <a:lnTo>
                    <a:pt x="231" y="1916"/>
                  </a:lnTo>
                  <a:lnTo>
                    <a:pt x="226" y="1920"/>
                  </a:lnTo>
                  <a:lnTo>
                    <a:pt x="222" y="1925"/>
                  </a:lnTo>
                  <a:lnTo>
                    <a:pt x="220" y="1929"/>
                  </a:lnTo>
                  <a:lnTo>
                    <a:pt x="219" y="1933"/>
                  </a:lnTo>
                  <a:lnTo>
                    <a:pt x="219" y="1937"/>
                  </a:lnTo>
                  <a:lnTo>
                    <a:pt x="220" y="1939"/>
                  </a:lnTo>
                  <a:lnTo>
                    <a:pt x="222" y="1942"/>
                  </a:lnTo>
                  <a:lnTo>
                    <a:pt x="225" y="1943"/>
                  </a:lnTo>
                  <a:lnTo>
                    <a:pt x="230" y="1943"/>
                  </a:lnTo>
                  <a:lnTo>
                    <a:pt x="234" y="1943"/>
                  </a:lnTo>
                  <a:lnTo>
                    <a:pt x="239" y="1942"/>
                  </a:lnTo>
                  <a:lnTo>
                    <a:pt x="245" y="1939"/>
                  </a:lnTo>
                  <a:lnTo>
                    <a:pt x="251" y="1936"/>
                  </a:lnTo>
                  <a:lnTo>
                    <a:pt x="257" y="1932"/>
                  </a:lnTo>
                  <a:lnTo>
                    <a:pt x="263" y="1929"/>
                  </a:lnTo>
                  <a:lnTo>
                    <a:pt x="268" y="1924"/>
                  </a:lnTo>
                  <a:lnTo>
                    <a:pt x="272" y="1919"/>
                  </a:lnTo>
                  <a:lnTo>
                    <a:pt x="276" y="1914"/>
                  </a:lnTo>
                  <a:lnTo>
                    <a:pt x="278" y="1911"/>
                  </a:lnTo>
                  <a:lnTo>
                    <a:pt x="279" y="1906"/>
                  </a:lnTo>
                  <a:lnTo>
                    <a:pt x="279" y="1902"/>
                  </a:lnTo>
                  <a:lnTo>
                    <a:pt x="278" y="1900"/>
                  </a:lnTo>
                  <a:close/>
                  <a:moveTo>
                    <a:pt x="336" y="1880"/>
                  </a:moveTo>
                  <a:lnTo>
                    <a:pt x="342" y="1875"/>
                  </a:lnTo>
                  <a:lnTo>
                    <a:pt x="348" y="1870"/>
                  </a:lnTo>
                  <a:lnTo>
                    <a:pt x="353" y="1866"/>
                  </a:lnTo>
                  <a:lnTo>
                    <a:pt x="357" y="1861"/>
                  </a:lnTo>
                  <a:lnTo>
                    <a:pt x="359" y="1857"/>
                  </a:lnTo>
                  <a:lnTo>
                    <a:pt x="360" y="1853"/>
                  </a:lnTo>
                  <a:lnTo>
                    <a:pt x="360" y="1849"/>
                  </a:lnTo>
                  <a:lnTo>
                    <a:pt x="359" y="1845"/>
                  </a:lnTo>
                  <a:lnTo>
                    <a:pt x="357" y="1843"/>
                  </a:lnTo>
                  <a:lnTo>
                    <a:pt x="353" y="1842"/>
                  </a:lnTo>
                  <a:lnTo>
                    <a:pt x="350" y="1842"/>
                  </a:lnTo>
                  <a:lnTo>
                    <a:pt x="345" y="1842"/>
                  </a:lnTo>
                  <a:lnTo>
                    <a:pt x="339" y="1844"/>
                  </a:lnTo>
                  <a:lnTo>
                    <a:pt x="333" y="1847"/>
                  </a:lnTo>
                  <a:lnTo>
                    <a:pt x="326" y="1849"/>
                  </a:lnTo>
                  <a:lnTo>
                    <a:pt x="320" y="1853"/>
                  </a:lnTo>
                  <a:lnTo>
                    <a:pt x="314" y="1857"/>
                  </a:lnTo>
                  <a:lnTo>
                    <a:pt x="308" y="1862"/>
                  </a:lnTo>
                  <a:lnTo>
                    <a:pt x="304" y="1867"/>
                  </a:lnTo>
                  <a:lnTo>
                    <a:pt x="301" y="1872"/>
                  </a:lnTo>
                  <a:lnTo>
                    <a:pt x="297" y="1876"/>
                  </a:lnTo>
                  <a:lnTo>
                    <a:pt x="296" y="1880"/>
                  </a:lnTo>
                  <a:lnTo>
                    <a:pt x="296" y="1885"/>
                  </a:lnTo>
                  <a:lnTo>
                    <a:pt x="297" y="1887"/>
                  </a:lnTo>
                  <a:lnTo>
                    <a:pt x="300" y="1889"/>
                  </a:lnTo>
                  <a:lnTo>
                    <a:pt x="303" y="1891"/>
                  </a:lnTo>
                  <a:lnTo>
                    <a:pt x="307" y="1891"/>
                  </a:lnTo>
                  <a:lnTo>
                    <a:pt x="313" y="1891"/>
                  </a:lnTo>
                  <a:lnTo>
                    <a:pt x="317" y="1889"/>
                  </a:lnTo>
                  <a:lnTo>
                    <a:pt x="323" y="1887"/>
                  </a:lnTo>
                  <a:lnTo>
                    <a:pt x="331" y="1883"/>
                  </a:lnTo>
                  <a:lnTo>
                    <a:pt x="336" y="1880"/>
                  </a:lnTo>
                  <a:close/>
                  <a:moveTo>
                    <a:pt x="60" y="2164"/>
                  </a:moveTo>
                  <a:lnTo>
                    <a:pt x="51" y="2171"/>
                  </a:lnTo>
                  <a:lnTo>
                    <a:pt x="45" y="2179"/>
                  </a:lnTo>
                  <a:lnTo>
                    <a:pt x="44" y="2183"/>
                  </a:lnTo>
                  <a:lnTo>
                    <a:pt x="43" y="2185"/>
                  </a:lnTo>
                  <a:lnTo>
                    <a:pt x="43" y="2189"/>
                  </a:lnTo>
                  <a:lnTo>
                    <a:pt x="44" y="2191"/>
                  </a:lnTo>
                  <a:lnTo>
                    <a:pt x="45" y="2192"/>
                  </a:lnTo>
                  <a:lnTo>
                    <a:pt x="48" y="2194"/>
                  </a:lnTo>
                  <a:lnTo>
                    <a:pt x="51" y="2195"/>
                  </a:lnTo>
                  <a:lnTo>
                    <a:pt x="55" y="2194"/>
                  </a:lnTo>
                  <a:lnTo>
                    <a:pt x="63" y="2191"/>
                  </a:lnTo>
                  <a:lnTo>
                    <a:pt x="73" y="2185"/>
                  </a:lnTo>
                  <a:lnTo>
                    <a:pt x="81" y="2178"/>
                  </a:lnTo>
                  <a:lnTo>
                    <a:pt x="87" y="2171"/>
                  </a:lnTo>
                  <a:lnTo>
                    <a:pt x="89" y="2167"/>
                  </a:lnTo>
                  <a:lnTo>
                    <a:pt x="89" y="2164"/>
                  </a:lnTo>
                  <a:lnTo>
                    <a:pt x="89" y="2161"/>
                  </a:lnTo>
                  <a:lnTo>
                    <a:pt x="89" y="2159"/>
                  </a:lnTo>
                  <a:lnTo>
                    <a:pt x="87" y="2157"/>
                  </a:lnTo>
                  <a:lnTo>
                    <a:pt x="85" y="2156"/>
                  </a:lnTo>
                  <a:lnTo>
                    <a:pt x="81" y="2156"/>
                  </a:lnTo>
                  <a:lnTo>
                    <a:pt x="77" y="2156"/>
                  </a:lnTo>
                  <a:lnTo>
                    <a:pt x="69" y="2159"/>
                  </a:lnTo>
                  <a:lnTo>
                    <a:pt x="60" y="2164"/>
                  </a:lnTo>
                  <a:close/>
                  <a:moveTo>
                    <a:pt x="151" y="2115"/>
                  </a:moveTo>
                  <a:lnTo>
                    <a:pt x="149" y="2113"/>
                  </a:lnTo>
                  <a:lnTo>
                    <a:pt x="146" y="2112"/>
                  </a:lnTo>
                  <a:lnTo>
                    <a:pt x="143" y="2112"/>
                  </a:lnTo>
                  <a:lnTo>
                    <a:pt x="139" y="2112"/>
                  </a:lnTo>
                  <a:lnTo>
                    <a:pt x="131" y="2115"/>
                  </a:lnTo>
                  <a:lnTo>
                    <a:pt x="120" y="2120"/>
                  </a:lnTo>
                  <a:lnTo>
                    <a:pt x="112" y="2128"/>
                  </a:lnTo>
                  <a:lnTo>
                    <a:pt x="106" y="2135"/>
                  </a:lnTo>
                  <a:lnTo>
                    <a:pt x="104" y="2139"/>
                  </a:lnTo>
                  <a:lnTo>
                    <a:pt x="102" y="2142"/>
                  </a:lnTo>
                  <a:lnTo>
                    <a:pt x="102" y="2146"/>
                  </a:lnTo>
                  <a:lnTo>
                    <a:pt x="104" y="2148"/>
                  </a:lnTo>
                  <a:lnTo>
                    <a:pt x="106" y="2150"/>
                  </a:lnTo>
                  <a:lnTo>
                    <a:pt x="108" y="2151"/>
                  </a:lnTo>
                  <a:lnTo>
                    <a:pt x="112" y="2152"/>
                  </a:lnTo>
                  <a:lnTo>
                    <a:pt x="116" y="2151"/>
                  </a:lnTo>
                  <a:lnTo>
                    <a:pt x="125" y="2148"/>
                  </a:lnTo>
                  <a:lnTo>
                    <a:pt x="135" y="2142"/>
                  </a:lnTo>
                  <a:lnTo>
                    <a:pt x="143" y="2135"/>
                  </a:lnTo>
                  <a:lnTo>
                    <a:pt x="149" y="2127"/>
                  </a:lnTo>
                  <a:lnTo>
                    <a:pt x="151" y="2123"/>
                  </a:lnTo>
                  <a:lnTo>
                    <a:pt x="152" y="2120"/>
                  </a:lnTo>
                  <a:lnTo>
                    <a:pt x="152" y="2118"/>
                  </a:lnTo>
                  <a:lnTo>
                    <a:pt x="151" y="2115"/>
                  </a:lnTo>
                  <a:close/>
                  <a:moveTo>
                    <a:pt x="216" y="2069"/>
                  </a:moveTo>
                  <a:lnTo>
                    <a:pt x="215" y="2066"/>
                  </a:lnTo>
                  <a:lnTo>
                    <a:pt x="212" y="2065"/>
                  </a:lnTo>
                  <a:lnTo>
                    <a:pt x="208" y="2065"/>
                  </a:lnTo>
                  <a:lnTo>
                    <a:pt x="205" y="2065"/>
                  </a:lnTo>
                  <a:lnTo>
                    <a:pt x="195" y="2069"/>
                  </a:lnTo>
                  <a:lnTo>
                    <a:pt x="184" y="2075"/>
                  </a:lnTo>
                  <a:lnTo>
                    <a:pt x="175" y="2082"/>
                  </a:lnTo>
                  <a:lnTo>
                    <a:pt x="169" y="2090"/>
                  </a:lnTo>
                  <a:lnTo>
                    <a:pt x="167" y="2094"/>
                  </a:lnTo>
                  <a:lnTo>
                    <a:pt x="165" y="2097"/>
                  </a:lnTo>
                  <a:lnTo>
                    <a:pt x="165" y="2101"/>
                  </a:lnTo>
                  <a:lnTo>
                    <a:pt x="167" y="2103"/>
                  </a:lnTo>
                  <a:lnTo>
                    <a:pt x="169" y="2106"/>
                  </a:lnTo>
                  <a:lnTo>
                    <a:pt x="171" y="2107"/>
                  </a:lnTo>
                  <a:lnTo>
                    <a:pt x="175" y="2107"/>
                  </a:lnTo>
                  <a:lnTo>
                    <a:pt x="180" y="2107"/>
                  </a:lnTo>
                  <a:lnTo>
                    <a:pt x="189" y="2103"/>
                  </a:lnTo>
                  <a:lnTo>
                    <a:pt x="199" y="2097"/>
                  </a:lnTo>
                  <a:lnTo>
                    <a:pt x="208" y="2090"/>
                  </a:lnTo>
                  <a:lnTo>
                    <a:pt x="214" y="2082"/>
                  </a:lnTo>
                  <a:lnTo>
                    <a:pt x="216" y="2078"/>
                  </a:lnTo>
                  <a:lnTo>
                    <a:pt x="218" y="2075"/>
                  </a:lnTo>
                  <a:lnTo>
                    <a:pt x="218" y="2071"/>
                  </a:lnTo>
                  <a:lnTo>
                    <a:pt x="216" y="2069"/>
                  </a:lnTo>
                  <a:close/>
                  <a:moveTo>
                    <a:pt x="268" y="2051"/>
                  </a:moveTo>
                  <a:lnTo>
                    <a:pt x="277" y="2044"/>
                  </a:lnTo>
                  <a:lnTo>
                    <a:pt x="284" y="2034"/>
                  </a:lnTo>
                  <a:lnTo>
                    <a:pt x="287" y="2031"/>
                  </a:lnTo>
                  <a:lnTo>
                    <a:pt x="288" y="2027"/>
                  </a:lnTo>
                  <a:lnTo>
                    <a:pt x="288" y="2024"/>
                  </a:lnTo>
                  <a:lnTo>
                    <a:pt x="287" y="2021"/>
                  </a:lnTo>
                  <a:lnTo>
                    <a:pt x="284" y="2019"/>
                  </a:lnTo>
                  <a:lnTo>
                    <a:pt x="282" y="2018"/>
                  </a:lnTo>
                  <a:lnTo>
                    <a:pt x="277" y="2018"/>
                  </a:lnTo>
                  <a:lnTo>
                    <a:pt x="274" y="2018"/>
                  </a:lnTo>
                  <a:lnTo>
                    <a:pt x="263" y="2021"/>
                  </a:lnTo>
                  <a:lnTo>
                    <a:pt x="252" y="2027"/>
                  </a:lnTo>
                  <a:lnTo>
                    <a:pt x="243" y="2036"/>
                  </a:lnTo>
                  <a:lnTo>
                    <a:pt x="235" y="2044"/>
                  </a:lnTo>
                  <a:lnTo>
                    <a:pt x="233" y="2047"/>
                  </a:lnTo>
                  <a:lnTo>
                    <a:pt x="232" y="2051"/>
                  </a:lnTo>
                  <a:lnTo>
                    <a:pt x="232" y="2055"/>
                  </a:lnTo>
                  <a:lnTo>
                    <a:pt x="233" y="2057"/>
                  </a:lnTo>
                  <a:lnTo>
                    <a:pt x="235" y="2059"/>
                  </a:lnTo>
                  <a:lnTo>
                    <a:pt x="238" y="2060"/>
                  </a:lnTo>
                  <a:lnTo>
                    <a:pt x="241" y="2062"/>
                  </a:lnTo>
                  <a:lnTo>
                    <a:pt x="246" y="2060"/>
                  </a:lnTo>
                  <a:lnTo>
                    <a:pt x="257" y="2058"/>
                  </a:lnTo>
                  <a:lnTo>
                    <a:pt x="268" y="2051"/>
                  </a:lnTo>
                  <a:close/>
                  <a:moveTo>
                    <a:pt x="340" y="2003"/>
                  </a:moveTo>
                  <a:lnTo>
                    <a:pt x="345" y="1999"/>
                  </a:lnTo>
                  <a:lnTo>
                    <a:pt x="350" y="1994"/>
                  </a:lnTo>
                  <a:lnTo>
                    <a:pt x="354" y="1990"/>
                  </a:lnTo>
                  <a:lnTo>
                    <a:pt x="358" y="1986"/>
                  </a:lnTo>
                  <a:lnTo>
                    <a:pt x="359" y="1982"/>
                  </a:lnTo>
                  <a:lnTo>
                    <a:pt x="360" y="1977"/>
                  </a:lnTo>
                  <a:lnTo>
                    <a:pt x="361" y="1974"/>
                  </a:lnTo>
                  <a:lnTo>
                    <a:pt x="360" y="1971"/>
                  </a:lnTo>
                  <a:lnTo>
                    <a:pt x="358" y="1969"/>
                  </a:lnTo>
                  <a:lnTo>
                    <a:pt x="354" y="1968"/>
                  </a:lnTo>
                  <a:lnTo>
                    <a:pt x="351" y="1967"/>
                  </a:lnTo>
                  <a:lnTo>
                    <a:pt x="346" y="1968"/>
                  </a:lnTo>
                  <a:lnTo>
                    <a:pt x="341" y="1969"/>
                  </a:lnTo>
                  <a:lnTo>
                    <a:pt x="335" y="1971"/>
                  </a:lnTo>
                  <a:lnTo>
                    <a:pt x="329" y="1974"/>
                  </a:lnTo>
                  <a:lnTo>
                    <a:pt x="323" y="1977"/>
                  </a:lnTo>
                  <a:lnTo>
                    <a:pt x="319" y="1981"/>
                  </a:lnTo>
                  <a:lnTo>
                    <a:pt x="314" y="1986"/>
                  </a:lnTo>
                  <a:lnTo>
                    <a:pt x="309" y="1990"/>
                  </a:lnTo>
                  <a:lnTo>
                    <a:pt x="306" y="1994"/>
                  </a:lnTo>
                  <a:lnTo>
                    <a:pt x="304" y="1999"/>
                  </a:lnTo>
                  <a:lnTo>
                    <a:pt x="302" y="2002"/>
                  </a:lnTo>
                  <a:lnTo>
                    <a:pt x="302" y="2006"/>
                  </a:lnTo>
                  <a:lnTo>
                    <a:pt x="303" y="2009"/>
                  </a:lnTo>
                  <a:lnTo>
                    <a:pt x="306" y="2012"/>
                  </a:lnTo>
                  <a:lnTo>
                    <a:pt x="309" y="2013"/>
                  </a:lnTo>
                  <a:lnTo>
                    <a:pt x="313" y="2013"/>
                  </a:lnTo>
                  <a:lnTo>
                    <a:pt x="317" y="2013"/>
                  </a:lnTo>
                  <a:lnTo>
                    <a:pt x="322" y="2012"/>
                  </a:lnTo>
                  <a:lnTo>
                    <a:pt x="328" y="2009"/>
                  </a:lnTo>
                  <a:lnTo>
                    <a:pt x="334" y="2007"/>
                  </a:lnTo>
                  <a:lnTo>
                    <a:pt x="340" y="2003"/>
                  </a:lnTo>
                  <a:close/>
                  <a:moveTo>
                    <a:pt x="159" y="2229"/>
                  </a:moveTo>
                  <a:lnTo>
                    <a:pt x="151" y="2236"/>
                  </a:lnTo>
                  <a:lnTo>
                    <a:pt x="146" y="2243"/>
                  </a:lnTo>
                  <a:lnTo>
                    <a:pt x="144" y="2247"/>
                  </a:lnTo>
                  <a:lnTo>
                    <a:pt x="144" y="2251"/>
                  </a:lnTo>
                  <a:lnTo>
                    <a:pt x="144" y="2253"/>
                  </a:lnTo>
                  <a:lnTo>
                    <a:pt x="144" y="2255"/>
                  </a:lnTo>
                  <a:lnTo>
                    <a:pt x="146" y="2258"/>
                  </a:lnTo>
                  <a:lnTo>
                    <a:pt x="149" y="2259"/>
                  </a:lnTo>
                  <a:lnTo>
                    <a:pt x="152" y="2259"/>
                  </a:lnTo>
                  <a:lnTo>
                    <a:pt x="156" y="2259"/>
                  </a:lnTo>
                  <a:lnTo>
                    <a:pt x="164" y="2255"/>
                  </a:lnTo>
                  <a:lnTo>
                    <a:pt x="173" y="2251"/>
                  </a:lnTo>
                  <a:lnTo>
                    <a:pt x="181" y="2243"/>
                  </a:lnTo>
                  <a:lnTo>
                    <a:pt x="186" y="2236"/>
                  </a:lnTo>
                  <a:lnTo>
                    <a:pt x="188" y="2233"/>
                  </a:lnTo>
                  <a:lnTo>
                    <a:pt x="189" y="2230"/>
                  </a:lnTo>
                  <a:lnTo>
                    <a:pt x="189" y="2227"/>
                  </a:lnTo>
                  <a:lnTo>
                    <a:pt x="188" y="2224"/>
                  </a:lnTo>
                  <a:lnTo>
                    <a:pt x="186" y="2222"/>
                  </a:lnTo>
                  <a:lnTo>
                    <a:pt x="183" y="2222"/>
                  </a:lnTo>
                  <a:lnTo>
                    <a:pt x="181" y="2221"/>
                  </a:lnTo>
                  <a:lnTo>
                    <a:pt x="177" y="2222"/>
                  </a:lnTo>
                  <a:lnTo>
                    <a:pt x="169" y="2224"/>
                  </a:lnTo>
                  <a:lnTo>
                    <a:pt x="159" y="2229"/>
                  </a:lnTo>
                  <a:close/>
                  <a:moveTo>
                    <a:pt x="218" y="2188"/>
                  </a:moveTo>
                  <a:lnTo>
                    <a:pt x="209" y="2195"/>
                  </a:lnTo>
                  <a:lnTo>
                    <a:pt x="203" y="2202"/>
                  </a:lnTo>
                  <a:lnTo>
                    <a:pt x="202" y="2205"/>
                  </a:lnTo>
                  <a:lnTo>
                    <a:pt x="201" y="2209"/>
                  </a:lnTo>
                  <a:lnTo>
                    <a:pt x="201" y="2213"/>
                  </a:lnTo>
                  <a:lnTo>
                    <a:pt x="201" y="2215"/>
                  </a:lnTo>
                  <a:lnTo>
                    <a:pt x="203" y="2216"/>
                  </a:lnTo>
                  <a:lnTo>
                    <a:pt x="206" y="2217"/>
                  </a:lnTo>
                  <a:lnTo>
                    <a:pt x="209" y="2218"/>
                  </a:lnTo>
                  <a:lnTo>
                    <a:pt x="213" y="2217"/>
                  </a:lnTo>
                  <a:lnTo>
                    <a:pt x="222" y="2215"/>
                  </a:lnTo>
                  <a:lnTo>
                    <a:pt x="232" y="2209"/>
                  </a:lnTo>
                  <a:lnTo>
                    <a:pt x="240" y="2202"/>
                  </a:lnTo>
                  <a:lnTo>
                    <a:pt x="246" y="2195"/>
                  </a:lnTo>
                  <a:lnTo>
                    <a:pt x="247" y="2191"/>
                  </a:lnTo>
                  <a:lnTo>
                    <a:pt x="249" y="2188"/>
                  </a:lnTo>
                  <a:lnTo>
                    <a:pt x="249" y="2185"/>
                  </a:lnTo>
                  <a:lnTo>
                    <a:pt x="247" y="2182"/>
                  </a:lnTo>
                  <a:lnTo>
                    <a:pt x="245" y="2180"/>
                  </a:lnTo>
                  <a:lnTo>
                    <a:pt x="243" y="2179"/>
                  </a:lnTo>
                  <a:lnTo>
                    <a:pt x="240" y="2179"/>
                  </a:lnTo>
                  <a:lnTo>
                    <a:pt x="235" y="2179"/>
                  </a:lnTo>
                  <a:lnTo>
                    <a:pt x="227" y="2182"/>
                  </a:lnTo>
                  <a:lnTo>
                    <a:pt x="218" y="2188"/>
                  </a:lnTo>
                  <a:close/>
                  <a:moveTo>
                    <a:pt x="310" y="2138"/>
                  </a:moveTo>
                  <a:lnTo>
                    <a:pt x="309" y="2137"/>
                  </a:lnTo>
                  <a:lnTo>
                    <a:pt x="306" y="2135"/>
                  </a:lnTo>
                  <a:lnTo>
                    <a:pt x="302" y="2134"/>
                  </a:lnTo>
                  <a:lnTo>
                    <a:pt x="298" y="2135"/>
                  </a:lnTo>
                  <a:lnTo>
                    <a:pt x="289" y="2138"/>
                  </a:lnTo>
                  <a:lnTo>
                    <a:pt x="279" y="2144"/>
                  </a:lnTo>
                  <a:lnTo>
                    <a:pt x="270" y="2151"/>
                  </a:lnTo>
                  <a:lnTo>
                    <a:pt x="264" y="2159"/>
                  </a:lnTo>
                  <a:lnTo>
                    <a:pt x="263" y="2163"/>
                  </a:lnTo>
                  <a:lnTo>
                    <a:pt x="262" y="2166"/>
                  </a:lnTo>
                  <a:lnTo>
                    <a:pt x="262" y="2169"/>
                  </a:lnTo>
                  <a:lnTo>
                    <a:pt x="262" y="2172"/>
                  </a:lnTo>
                  <a:lnTo>
                    <a:pt x="264" y="2173"/>
                  </a:lnTo>
                  <a:lnTo>
                    <a:pt x="266" y="2175"/>
                  </a:lnTo>
                  <a:lnTo>
                    <a:pt x="270" y="2176"/>
                  </a:lnTo>
                  <a:lnTo>
                    <a:pt x="275" y="2176"/>
                  </a:lnTo>
                  <a:lnTo>
                    <a:pt x="284" y="2172"/>
                  </a:lnTo>
                  <a:lnTo>
                    <a:pt x="294" y="2166"/>
                  </a:lnTo>
                  <a:lnTo>
                    <a:pt x="302" y="2159"/>
                  </a:lnTo>
                  <a:lnTo>
                    <a:pt x="308" y="2151"/>
                  </a:lnTo>
                  <a:lnTo>
                    <a:pt x="310" y="2147"/>
                  </a:lnTo>
                  <a:lnTo>
                    <a:pt x="312" y="2144"/>
                  </a:lnTo>
                  <a:lnTo>
                    <a:pt x="312" y="2141"/>
                  </a:lnTo>
                  <a:lnTo>
                    <a:pt x="310" y="2138"/>
                  </a:lnTo>
                  <a:close/>
                  <a:moveTo>
                    <a:pt x="377" y="2093"/>
                  </a:moveTo>
                  <a:lnTo>
                    <a:pt x="376" y="2090"/>
                  </a:lnTo>
                  <a:lnTo>
                    <a:pt x="372" y="2089"/>
                  </a:lnTo>
                  <a:lnTo>
                    <a:pt x="369" y="2089"/>
                  </a:lnTo>
                  <a:lnTo>
                    <a:pt x="364" y="2089"/>
                  </a:lnTo>
                  <a:lnTo>
                    <a:pt x="354" y="2091"/>
                  </a:lnTo>
                  <a:lnTo>
                    <a:pt x="344" y="2097"/>
                  </a:lnTo>
                  <a:lnTo>
                    <a:pt x="334" y="2106"/>
                  </a:lnTo>
                  <a:lnTo>
                    <a:pt x="328" y="2114"/>
                  </a:lnTo>
                  <a:lnTo>
                    <a:pt x="326" y="2118"/>
                  </a:lnTo>
                  <a:lnTo>
                    <a:pt x="325" y="2121"/>
                  </a:lnTo>
                  <a:lnTo>
                    <a:pt x="325" y="2125"/>
                  </a:lnTo>
                  <a:lnTo>
                    <a:pt x="326" y="2127"/>
                  </a:lnTo>
                  <a:lnTo>
                    <a:pt x="328" y="2129"/>
                  </a:lnTo>
                  <a:lnTo>
                    <a:pt x="331" y="2131"/>
                  </a:lnTo>
                  <a:lnTo>
                    <a:pt x="335" y="2132"/>
                  </a:lnTo>
                  <a:lnTo>
                    <a:pt x="339" y="2131"/>
                  </a:lnTo>
                  <a:lnTo>
                    <a:pt x="348" y="2128"/>
                  </a:lnTo>
                  <a:lnTo>
                    <a:pt x="359" y="2122"/>
                  </a:lnTo>
                  <a:lnTo>
                    <a:pt x="369" y="2114"/>
                  </a:lnTo>
                  <a:lnTo>
                    <a:pt x="374" y="2106"/>
                  </a:lnTo>
                  <a:lnTo>
                    <a:pt x="377" y="2102"/>
                  </a:lnTo>
                  <a:lnTo>
                    <a:pt x="378" y="2098"/>
                  </a:lnTo>
                  <a:lnTo>
                    <a:pt x="378" y="2095"/>
                  </a:lnTo>
                  <a:lnTo>
                    <a:pt x="377" y="2093"/>
                  </a:lnTo>
                  <a:close/>
                  <a:moveTo>
                    <a:pt x="321" y="2257"/>
                  </a:moveTo>
                  <a:lnTo>
                    <a:pt x="313" y="2264"/>
                  </a:lnTo>
                  <a:lnTo>
                    <a:pt x="307" y="2271"/>
                  </a:lnTo>
                  <a:lnTo>
                    <a:pt x="306" y="2274"/>
                  </a:lnTo>
                  <a:lnTo>
                    <a:pt x="304" y="2278"/>
                  </a:lnTo>
                  <a:lnTo>
                    <a:pt x="304" y="2281"/>
                  </a:lnTo>
                  <a:lnTo>
                    <a:pt x="306" y="2284"/>
                  </a:lnTo>
                  <a:lnTo>
                    <a:pt x="308" y="2285"/>
                  </a:lnTo>
                  <a:lnTo>
                    <a:pt x="310" y="2286"/>
                  </a:lnTo>
                  <a:lnTo>
                    <a:pt x="313" y="2287"/>
                  </a:lnTo>
                  <a:lnTo>
                    <a:pt x="317" y="2287"/>
                  </a:lnTo>
                  <a:lnTo>
                    <a:pt x="326" y="2284"/>
                  </a:lnTo>
                  <a:lnTo>
                    <a:pt x="334" y="2279"/>
                  </a:lnTo>
                  <a:lnTo>
                    <a:pt x="342" y="2272"/>
                  </a:lnTo>
                  <a:lnTo>
                    <a:pt x="348" y="2265"/>
                  </a:lnTo>
                  <a:lnTo>
                    <a:pt x="350" y="2261"/>
                  </a:lnTo>
                  <a:lnTo>
                    <a:pt x="351" y="2258"/>
                  </a:lnTo>
                  <a:lnTo>
                    <a:pt x="351" y="2255"/>
                  </a:lnTo>
                  <a:lnTo>
                    <a:pt x="350" y="2253"/>
                  </a:lnTo>
                  <a:lnTo>
                    <a:pt x="347" y="2251"/>
                  </a:lnTo>
                  <a:lnTo>
                    <a:pt x="345" y="2249"/>
                  </a:lnTo>
                  <a:lnTo>
                    <a:pt x="342" y="2249"/>
                  </a:lnTo>
                  <a:lnTo>
                    <a:pt x="338" y="2249"/>
                  </a:lnTo>
                  <a:lnTo>
                    <a:pt x="329" y="2252"/>
                  </a:lnTo>
                  <a:lnTo>
                    <a:pt x="321" y="2257"/>
                  </a:lnTo>
                  <a:close/>
                </a:path>
              </a:pathLst>
            </a:custGeom>
            <a:solidFill>
              <a:srgbClr val="EFC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6" name="Freeform 80"/>
            <p:cNvSpPr>
              <a:spLocks noEditPoints="1"/>
            </p:cNvSpPr>
            <p:nvPr userDrawn="1"/>
          </p:nvSpPr>
          <p:spPr bwMode="auto">
            <a:xfrm>
              <a:off x="7202488" y="2143125"/>
              <a:ext cx="203200" cy="1265238"/>
            </a:xfrm>
            <a:custGeom>
              <a:avLst/>
              <a:gdLst>
                <a:gd name="T0" fmla="*/ 21 w 386"/>
                <a:gd name="T1" fmla="*/ 1794 h 2390"/>
                <a:gd name="T2" fmla="*/ 51 w 386"/>
                <a:gd name="T3" fmla="*/ 1358 h 2390"/>
                <a:gd name="T4" fmla="*/ 3 w 386"/>
                <a:gd name="T5" fmla="*/ 1078 h 2390"/>
                <a:gd name="T6" fmla="*/ 64 w 386"/>
                <a:gd name="T7" fmla="*/ 787 h 2390"/>
                <a:gd name="T8" fmla="*/ 25 w 386"/>
                <a:gd name="T9" fmla="*/ 599 h 2390"/>
                <a:gd name="T10" fmla="*/ 64 w 386"/>
                <a:gd name="T11" fmla="*/ 466 h 2390"/>
                <a:gd name="T12" fmla="*/ 41 w 386"/>
                <a:gd name="T13" fmla="*/ 358 h 2390"/>
                <a:gd name="T14" fmla="*/ 60 w 386"/>
                <a:gd name="T15" fmla="*/ 288 h 2390"/>
                <a:gd name="T16" fmla="*/ 0 w 386"/>
                <a:gd name="T17" fmla="*/ 237 h 2390"/>
                <a:gd name="T18" fmla="*/ 151 w 386"/>
                <a:gd name="T19" fmla="*/ 80 h 2390"/>
                <a:gd name="T20" fmla="*/ 222 w 386"/>
                <a:gd name="T21" fmla="*/ 81 h 2390"/>
                <a:gd name="T22" fmla="*/ 362 w 386"/>
                <a:gd name="T23" fmla="*/ 100 h 2390"/>
                <a:gd name="T24" fmla="*/ 304 w 386"/>
                <a:gd name="T25" fmla="*/ 221 h 2390"/>
                <a:gd name="T26" fmla="*/ 336 w 386"/>
                <a:gd name="T27" fmla="*/ 327 h 2390"/>
                <a:gd name="T28" fmla="*/ 344 w 386"/>
                <a:gd name="T29" fmla="*/ 428 h 2390"/>
                <a:gd name="T30" fmla="*/ 376 w 386"/>
                <a:gd name="T31" fmla="*/ 647 h 2390"/>
                <a:gd name="T32" fmla="*/ 364 w 386"/>
                <a:gd name="T33" fmla="*/ 672 h 2390"/>
                <a:gd name="T34" fmla="*/ 367 w 386"/>
                <a:gd name="T35" fmla="*/ 1036 h 2390"/>
                <a:gd name="T36" fmla="*/ 386 w 386"/>
                <a:gd name="T37" fmla="*/ 1234 h 2390"/>
                <a:gd name="T38" fmla="*/ 383 w 386"/>
                <a:gd name="T39" fmla="*/ 1527 h 2390"/>
                <a:gd name="T40" fmla="*/ 359 w 386"/>
                <a:gd name="T41" fmla="*/ 2026 h 2390"/>
                <a:gd name="T42" fmla="*/ 98 w 386"/>
                <a:gd name="T43" fmla="*/ 168 h 2390"/>
                <a:gd name="T44" fmla="*/ 286 w 386"/>
                <a:gd name="T45" fmla="*/ 127 h 2390"/>
                <a:gd name="T46" fmla="*/ 32 w 386"/>
                <a:gd name="T47" fmla="*/ 353 h 2390"/>
                <a:gd name="T48" fmla="*/ 335 w 386"/>
                <a:gd name="T49" fmla="*/ 224 h 2390"/>
                <a:gd name="T50" fmla="*/ 209 w 386"/>
                <a:gd name="T51" fmla="*/ 345 h 2390"/>
                <a:gd name="T52" fmla="*/ 135 w 386"/>
                <a:gd name="T53" fmla="*/ 441 h 2390"/>
                <a:gd name="T54" fmla="*/ 201 w 386"/>
                <a:gd name="T55" fmla="*/ 440 h 2390"/>
                <a:gd name="T56" fmla="*/ 267 w 386"/>
                <a:gd name="T57" fmla="*/ 422 h 2390"/>
                <a:gd name="T58" fmla="*/ 96 w 386"/>
                <a:gd name="T59" fmla="*/ 604 h 2390"/>
                <a:gd name="T60" fmla="*/ 27 w 386"/>
                <a:gd name="T61" fmla="*/ 695 h 2390"/>
                <a:gd name="T62" fmla="*/ 228 w 386"/>
                <a:gd name="T63" fmla="*/ 615 h 2390"/>
                <a:gd name="T64" fmla="*/ 186 w 386"/>
                <a:gd name="T65" fmla="*/ 707 h 2390"/>
                <a:gd name="T66" fmla="*/ 101 w 386"/>
                <a:gd name="T67" fmla="*/ 844 h 2390"/>
                <a:gd name="T68" fmla="*/ 349 w 386"/>
                <a:gd name="T69" fmla="*/ 746 h 2390"/>
                <a:gd name="T70" fmla="*/ 47 w 386"/>
                <a:gd name="T71" fmla="*/ 988 h 2390"/>
                <a:gd name="T72" fmla="*/ 330 w 386"/>
                <a:gd name="T73" fmla="*/ 827 h 2390"/>
                <a:gd name="T74" fmla="*/ 309 w 386"/>
                <a:gd name="T75" fmla="*/ 902 h 2390"/>
                <a:gd name="T76" fmla="*/ 274 w 386"/>
                <a:gd name="T77" fmla="*/ 1016 h 2390"/>
                <a:gd name="T78" fmla="*/ 58 w 386"/>
                <a:gd name="T79" fmla="*/ 1183 h 2390"/>
                <a:gd name="T80" fmla="*/ 161 w 386"/>
                <a:gd name="T81" fmla="*/ 1228 h 2390"/>
                <a:gd name="T82" fmla="*/ 196 w 386"/>
                <a:gd name="T83" fmla="*/ 1191 h 2390"/>
                <a:gd name="T84" fmla="*/ 315 w 386"/>
                <a:gd name="T85" fmla="*/ 1209 h 2390"/>
                <a:gd name="T86" fmla="*/ 9 w 386"/>
                <a:gd name="T87" fmla="*/ 1491 h 2390"/>
                <a:gd name="T88" fmla="*/ 319 w 386"/>
                <a:gd name="T89" fmla="*/ 1281 h 2390"/>
                <a:gd name="T90" fmla="*/ 124 w 386"/>
                <a:gd name="T91" fmla="*/ 1518 h 2390"/>
                <a:gd name="T92" fmla="*/ 323 w 386"/>
                <a:gd name="T93" fmla="*/ 1363 h 2390"/>
                <a:gd name="T94" fmla="*/ 140 w 386"/>
                <a:gd name="T95" fmla="*/ 1616 h 2390"/>
                <a:gd name="T96" fmla="*/ 53 w 386"/>
                <a:gd name="T97" fmla="*/ 1762 h 2390"/>
                <a:gd name="T98" fmla="*/ 310 w 386"/>
                <a:gd name="T99" fmla="*/ 1614 h 2390"/>
                <a:gd name="T100" fmla="*/ 45 w 386"/>
                <a:gd name="T101" fmla="*/ 1889 h 2390"/>
                <a:gd name="T102" fmla="*/ 255 w 386"/>
                <a:gd name="T103" fmla="*/ 1722 h 2390"/>
                <a:gd name="T104" fmla="*/ 342 w 386"/>
                <a:gd name="T105" fmla="*/ 1705 h 2390"/>
                <a:gd name="T106" fmla="*/ 166 w 386"/>
                <a:gd name="T107" fmla="*/ 1914 h 2390"/>
                <a:gd name="T108" fmla="*/ 198 w 386"/>
                <a:gd name="T109" fmla="*/ 1875 h 2390"/>
                <a:gd name="T110" fmla="*/ 70 w 386"/>
                <a:gd name="T111" fmla="*/ 2090 h 2390"/>
                <a:gd name="T112" fmla="*/ 242 w 386"/>
                <a:gd name="T113" fmla="*/ 2004 h 2390"/>
                <a:gd name="T114" fmla="*/ 262 w 386"/>
                <a:gd name="T115" fmla="*/ 1968 h 2390"/>
                <a:gd name="T116" fmla="*/ 77 w 386"/>
                <a:gd name="T117" fmla="*/ 2245 h 2390"/>
                <a:gd name="T118" fmla="*/ 220 w 386"/>
                <a:gd name="T119" fmla="*/ 2119 h 2390"/>
                <a:gd name="T120" fmla="*/ 120 w 386"/>
                <a:gd name="T121" fmla="*/ 2333 h 2390"/>
                <a:gd name="T122" fmla="*/ 277 w 386"/>
                <a:gd name="T123" fmla="*/ 2232 h 2390"/>
                <a:gd name="T124" fmla="*/ 347 w 386"/>
                <a:gd name="T125" fmla="*/ 2204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390">
                  <a:moveTo>
                    <a:pt x="0" y="2171"/>
                  </a:moveTo>
                  <a:lnTo>
                    <a:pt x="0" y="2139"/>
                  </a:lnTo>
                  <a:lnTo>
                    <a:pt x="8" y="2135"/>
                  </a:lnTo>
                  <a:lnTo>
                    <a:pt x="15" y="2134"/>
                  </a:lnTo>
                  <a:lnTo>
                    <a:pt x="18" y="2134"/>
                  </a:lnTo>
                  <a:lnTo>
                    <a:pt x="20" y="2135"/>
                  </a:lnTo>
                  <a:lnTo>
                    <a:pt x="22" y="2137"/>
                  </a:lnTo>
                  <a:lnTo>
                    <a:pt x="23" y="2138"/>
                  </a:lnTo>
                  <a:lnTo>
                    <a:pt x="25" y="2140"/>
                  </a:lnTo>
                  <a:lnTo>
                    <a:pt x="25" y="2144"/>
                  </a:lnTo>
                  <a:lnTo>
                    <a:pt x="23" y="2147"/>
                  </a:lnTo>
                  <a:lnTo>
                    <a:pt x="21" y="2151"/>
                  </a:lnTo>
                  <a:lnTo>
                    <a:pt x="15" y="2159"/>
                  </a:lnTo>
                  <a:lnTo>
                    <a:pt x="6" y="2166"/>
                  </a:lnTo>
                  <a:lnTo>
                    <a:pt x="3" y="2169"/>
                  </a:lnTo>
                  <a:lnTo>
                    <a:pt x="0" y="2171"/>
                  </a:lnTo>
                  <a:close/>
                  <a:moveTo>
                    <a:pt x="0" y="2043"/>
                  </a:moveTo>
                  <a:lnTo>
                    <a:pt x="0" y="2017"/>
                  </a:lnTo>
                  <a:lnTo>
                    <a:pt x="3" y="2018"/>
                  </a:lnTo>
                  <a:lnTo>
                    <a:pt x="6" y="2018"/>
                  </a:lnTo>
                  <a:lnTo>
                    <a:pt x="7" y="2019"/>
                  </a:lnTo>
                  <a:lnTo>
                    <a:pt x="9" y="2021"/>
                  </a:lnTo>
                  <a:lnTo>
                    <a:pt x="9" y="2025"/>
                  </a:lnTo>
                  <a:lnTo>
                    <a:pt x="8" y="2031"/>
                  </a:lnTo>
                  <a:lnTo>
                    <a:pt x="6" y="2037"/>
                  </a:lnTo>
                  <a:lnTo>
                    <a:pt x="0" y="2043"/>
                  </a:lnTo>
                  <a:close/>
                  <a:moveTo>
                    <a:pt x="0" y="1923"/>
                  </a:moveTo>
                  <a:lnTo>
                    <a:pt x="0" y="1897"/>
                  </a:lnTo>
                  <a:lnTo>
                    <a:pt x="3" y="1897"/>
                  </a:lnTo>
                  <a:lnTo>
                    <a:pt x="6" y="1897"/>
                  </a:lnTo>
                  <a:lnTo>
                    <a:pt x="8" y="1898"/>
                  </a:lnTo>
                  <a:lnTo>
                    <a:pt x="10" y="1900"/>
                  </a:lnTo>
                  <a:lnTo>
                    <a:pt x="10" y="1901"/>
                  </a:lnTo>
                  <a:lnTo>
                    <a:pt x="10" y="1904"/>
                  </a:lnTo>
                  <a:lnTo>
                    <a:pt x="10" y="1907"/>
                  </a:lnTo>
                  <a:lnTo>
                    <a:pt x="9" y="1910"/>
                  </a:lnTo>
                  <a:lnTo>
                    <a:pt x="6" y="1917"/>
                  </a:lnTo>
                  <a:lnTo>
                    <a:pt x="0" y="1923"/>
                  </a:lnTo>
                  <a:close/>
                  <a:moveTo>
                    <a:pt x="0" y="1812"/>
                  </a:moveTo>
                  <a:lnTo>
                    <a:pt x="0" y="1775"/>
                  </a:lnTo>
                  <a:lnTo>
                    <a:pt x="9" y="1772"/>
                  </a:lnTo>
                  <a:lnTo>
                    <a:pt x="19" y="1769"/>
                  </a:lnTo>
                  <a:lnTo>
                    <a:pt x="22" y="1771"/>
                  </a:lnTo>
                  <a:lnTo>
                    <a:pt x="25" y="1771"/>
                  </a:lnTo>
                  <a:lnTo>
                    <a:pt x="27" y="1772"/>
                  </a:lnTo>
                  <a:lnTo>
                    <a:pt x="29" y="1774"/>
                  </a:lnTo>
                  <a:lnTo>
                    <a:pt x="29" y="1777"/>
                  </a:lnTo>
                  <a:lnTo>
                    <a:pt x="29" y="1781"/>
                  </a:lnTo>
                  <a:lnTo>
                    <a:pt x="28" y="1785"/>
                  </a:lnTo>
                  <a:lnTo>
                    <a:pt x="25" y="1790"/>
                  </a:lnTo>
                  <a:lnTo>
                    <a:pt x="21" y="1794"/>
                  </a:lnTo>
                  <a:lnTo>
                    <a:pt x="16" y="1800"/>
                  </a:lnTo>
                  <a:lnTo>
                    <a:pt x="10" y="1805"/>
                  </a:lnTo>
                  <a:lnTo>
                    <a:pt x="3" y="1810"/>
                  </a:lnTo>
                  <a:lnTo>
                    <a:pt x="2" y="1811"/>
                  </a:lnTo>
                  <a:lnTo>
                    <a:pt x="0" y="1812"/>
                  </a:lnTo>
                  <a:close/>
                  <a:moveTo>
                    <a:pt x="0" y="1695"/>
                  </a:moveTo>
                  <a:lnTo>
                    <a:pt x="0" y="1670"/>
                  </a:lnTo>
                  <a:lnTo>
                    <a:pt x="9" y="1661"/>
                  </a:lnTo>
                  <a:lnTo>
                    <a:pt x="21" y="1652"/>
                  </a:lnTo>
                  <a:lnTo>
                    <a:pt x="28" y="1648"/>
                  </a:lnTo>
                  <a:lnTo>
                    <a:pt x="37" y="1644"/>
                  </a:lnTo>
                  <a:lnTo>
                    <a:pt x="44" y="1641"/>
                  </a:lnTo>
                  <a:lnTo>
                    <a:pt x="50" y="1639"/>
                  </a:lnTo>
                  <a:lnTo>
                    <a:pt x="56" y="1639"/>
                  </a:lnTo>
                  <a:lnTo>
                    <a:pt x="60" y="1639"/>
                  </a:lnTo>
                  <a:lnTo>
                    <a:pt x="65" y="1640"/>
                  </a:lnTo>
                  <a:lnTo>
                    <a:pt x="67" y="1642"/>
                  </a:lnTo>
                  <a:lnTo>
                    <a:pt x="69" y="1646"/>
                  </a:lnTo>
                  <a:lnTo>
                    <a:pt x="67" y="1649"/>
                  </a:lnTo>
                  <a:lnTo>
                    <a:pt x="65" y="1654"/>
                  </a:lnTo>
                  <a:lnTo>
                    <a:pt x="63" y="1659"/>
                  </a:lnTo>
                  <a:lnTo>
                    <a:pt x="58" y="1665"/>
                  </a:lnTo>
                  <a:lnTo>
                    <a:pt x="52" y="1670"/>
                  </a:lnTo>
                  <a:lnTo>
                    <a:pt x="46" y="1676"/>
                  </a:lnTo>
                  <a:lnTo>
                    <a:pt x="39" y="1680"/>
                  </a:lnTo>
                  <a:lnTo>
                    <a:pt x="27" y="1687"/>
                  </a:lnTo>
                  <a:lnTo>
                    <a:pt x="18" y="1691"/>
                  </a:lnTo>
                  <a:lnTo>
                    <a:pt x="8" y="1693"/>
                  </a:lnTo>
                  <a:lnTo>
                    <a:pt x="0" y="1695"/>
                  </a:lnTo>
                  <a:close/>
                  <a:moveTo>
                    <a:pt x="0" y="1603"/>
                  </a:moveTo>
                  <a:lnTo>
                    <a:pt x="0" y="1570"/>
                  </a:lnTo>
                  <a:lnTo>
                    <a:pt x="7" y="1569"/>
                  </a:lnTo>
                  <a:lnTo>
                    <a:pt x="12" y="1569"/>
                  </a:lnTo>
                  <a:lnTo>
                    <a:pt x="16" y="1570"/>
                  </a:lnTo>
                  <a:lnTo>
                    <a:pt x="19" y="1572"/>
                  </a:lnTo>
                  <a:lnTo>
                    <a:pt x="20" y="1576"/>
                  </a:lnTo>
                  <a:lnTo>
                    <a:pt x="19" y="1578"/>
                  </a:lnTo>
                  <a:lnTo>
                    <a:pt x="18" y="1582"/>
                  </a:lnTo>
                  <a:lnTo>
                    <a:pt x="16" y="1586"/>
                  </a:lnTo>
                  <a:lnTo>
                    <a:pt x="9" y="1595"/>
                  </a:lnTo>
                  <a:lnTo>
                    <a:pt x="0" y="1603"/>
                  </a:lnTo>
                  <a:close/>
                  <a:moveTo>
                    <a:pt x="0" y="1417"/>
                  </a:moveTo>
                  <a:lnTo>
                    <a:pt x="0" y="1379"/>
                  </a:lnTo>
                  <a:lnTo>
                    <a:pt x="2" y="1376"/>
                  </a:lnTo>
                  <a:lnTo>
                    <a:pt x="4" y="1375"/>
                  </a:lnTo>
                  <a:lnTo>
                    <a:pt x="13" y="1370"/>
                  </a:lnTo>
                  <a:lnTo>
                    <a:pt x="22" y="1366"/>
                  </a:lnTo>
                  <a:lnTo>
                    <a:pt x="31" y="1362"/>
                  </a:lnTo>
                  <a:lnTo>
                    <a:pt x="39" y="1360"/>
                  </a:lnTo>
                  <a:lnTo>
                    <a:pt x="45" y="1358"/>
                  </a:lnTo>
                  <a:lnTo>
                    <a:pt x="51" y="1358"/>
                  </a:lnTo>
                  <a:lnTo>
                    <a:pt x="56" y="1360"/>
                  </a:lnTo>
                  <a:lnTo>
                    <a:pt x="58" y="1362"/>
                  </a:lnTo>
                  <a:lnTo>
                    <a:pt x="59" y="1366"/>
                  </a:lnTo>
                  <a:lnTo>
                    <a:pt x="58" y="1370"/>
                  </a:lnTo>
                  <a:lnTo>
                    <a:pt x="56" y="1375"/>
                  </a:lnTo>
                  <a:lnTo>
                    <a:pt x="52" y="1381"/>
                  </a:lnTo>
                  <a:lnTo>
                    <a:pt x="46" y="1387"/>
                  </a:lnTo>
                  <a:lnTo>
                    <a:pt x="39" y="1393"/>
                  </a:lnTo>
                  <a:lnTo>
                    <a:pt x="32" y="1399"/>
                  </a:lnTo>
                  <a:lnTo>
                    <a:pt x="22" y="1405"/>
                  </a:lnTo>
                  <a:lnTo>
                    <a:pt x="10" y="1412"/>
                  </a:lnTo>
                  <a:lnTo>
                    <a:pt x="0" y="1417"/>
                  </a:lnTo>
                  <a:close/>
                  <a:moveTo>
                    <a:pt x="0" y="1333"/>
                  </a:moveTo>
                  <a:lnTo>
                    <a:pt x="0" y="1294"/>
                  </a:lnTo>
                  <a:lnTo>
                    <a:pt x="12" y="1291"/>
                  </a:lnTo>
                  <a:lnTo>
                    <a:pt x="22" y="1288"/>
                  </a:lnTo>
                  <a:lnTo>
                    <a:pt x="27" y="1288"/>
                  </a:lnTo>
                  <a:lnTo>
                    <a:pt x="29" y="1289"/>
                  </a:lnTo>
                  <a:lnTo>
                    <a:pt x="33" y="1291"/>
                  </a:lnTo>
                  <a:lnTo>
                    <a:pt x="34" y="1292"/>
                  </a:lnTo>
                  <a:lnTo>
                    <a:pt x="35" y="1295"/>
                  </a:lnTo>
                  <a:lnTo>
                    <a:pt x="34" y="1300"/>
                  </a:lnTo>
                  <a:lnTo>
                    <a:pt x="32" y="1305"/>
                  </a:lnTo>
                  <a:lnTo>
                    <a:pt x="28" y="1310"/>
                  </a:lnTo>
                  <a:lnTo>
                    <a:pt x="22" y="1316"/>
                  </a:lnTo>
                  <a:lnTo>
                    <a:pt x="16" y="1322"/>
                  </a:lnTo>
                  <a:lnTo>
                    <a:pt x="8" y="1327"/>
                  </a:lnTo>
                  <a:lnTo>
                    <a:pt x="0" y="1333"/>
                  </a:lnTo>
                  <a:close/>
                  <a:moveTo>
                    <a:pt x="0" y="1250"/>
                  </a:moveTo>
                  <a:lnTo>
                    <a:pt x="0" y="1219"/>
                  </a:lnTo>
                  <a:lnTo>
                    <a:pt x="6" y="1218"/>
                  </a:lnTo>
                  <a:lnTo>
                    <a:pt x="12" y="1218"/>
                  </a:lnTo>
                  <a:lnTo>
                    <a:pt x="15" y="1219"/>
                  </a:lnTo>
                  <a:lnTo>
                    <a:pt x="18" y="1222"/>
                  </a:lnTo>
                  <a:lnTo>
                    <a:pt x="19" y="1224"/>
                  </a:lnTo>
                  <a:lnTo>
                    <a:pt x="19" y="1226"/>
                  </a:lnTo>
                  <a:lnTo>
                    <a:pt x="18" y="1230"/>
                  </a:lnTo>
                  <a:lnTo>
                    <a:pt x="15" y="1234"/>
                  </a:lnTo>
                  <a:lnTo>
                    <a:pt x="9" y="1242"/>
                  </a:lnTo>
                  <a:lnTo>
                    <a:pt x="0" y="1250"/>
                  </a:lnTo>
                  <a:close/>
                  <a:moveTo>
                    <a:pt x="0" y="1171"/>
                  </a:moveTo>
                  <a:lnTo>
                    <a:pt x="0" y="1148"/>
                  </a:lnTo>
                  <a:lnTo>
                    <a:pt x="6" y="1148"/>
                  </a:lnTo>
                  <a:lnTo>
                    <a:pt x="8" y="1152"/>
                  </a:lnTo>
                  <a:lnTo>
                    <a:pt x="9" y="1155"/>
                  </a:lnTo>
                  <a:lnTo>
                    <a:pt x="8" y="1159"/>
                  </a:lnTo>
                  <a:lnTo>
                    <a:pt x="4" y="1165"/>
                  </a:lnTo>
                  <a:lnTo>
                    <a:pt x="0" y="1171"/>
                  </a:lnTo>
                  <a:close/>
                  <a:moveTo>
                    <a:pt x="0" y="1097"/>
                  </a:moveTo>
                  <a:lnTo>
                    <a:pt x="0" y="1077"/>
                  </a:lnTo>
                  <a:lnTo>
                    <a:pt x="3" y="1078"/>
                  </a:lnTo>
                  <a:lnTo>
                    <a:pt x="6" y="1080"/>
                  </a:lnTo>
                  <a:lnTo>
                    <a:pt x="7" y="1083"/>
                  </a:lnTo>
                  <a:lnTo>
                    <a:pt x="6" y="1087"/>
                  </a:lnTo>
                  <a:lnTo>
                    <a:pt x="3" y="1092"/>
                  </a:lnTo>
                  <a:lnTo>
                    <a:pt x="0" y="1097"/>
                  </a:lnTo>
                  <a:close/>
                  <a:moveTo>
                    <a:pt x="0" y="1030"/>
                  </a:moveTo>
                  <a:lnTo>
                    <a:pt x="0" y="1006"/>
                  </a:lnTo>
                  <a:lnTo>
                    <a:pt x="3" y="1006"/>
                  </a:lnTo>
                  <a:lnTo>
                    <a:pt x="7" y="1007"/>
                  </a:lnTo>
                  <a:lnTo>
                    <a:pt x="9" y="1007"/>
                  </a:lnTo>
                  <a:lnTo>
                    <a:pt x="12" y="1009"/>
                  </a:lnTo>
                  <a:lnTo>
                    <a:pt x="12" y="1013"/>
                  </a:lnTo>
                  <a:lnTo>
                    <a:pt x="10" y="1017"/>
                  </a:lnTo>
                  <a:lnTo>
                    <a:pt x="6" y="1023"/>
                  </a:lnTo>
                  <a:lnTo>
                    <a:pt x="0" y="1030"/>
                  </a:lnTo>
                  <a:close/>
                  <a:moveTo>
                    <a:pt x="0" y="969"/>
                  </a:moveTo>
                  <a:lnTo>
                    <a:pt x="0" y="937"/>
                  </a:lnTo>
                  <a:lnTo>
                    <a:pt x="8" y="934"/>
                  </a:lnTo>
                  <a:lnTo>
                    <a:pt x="15" y="934"/>
                  </a:lnTo>
                  <a:lnTo>
                    <a:pt x="21" y="934"/>
                  </a:lnTo>
                  <a:lnTo>
                    <a:pt x="23" y="937"/>
                  </a:lnTo>
                  <a:lnTo>
                    <a:pt x="25" y="939"/>
                  </a:lnTo>
                  <a:lnTo>
                    <a:pt x="23" y="943"/>
                  </a:lnTo>
                  <a:lnTo>
                    <a:pt x="22" y="946"/>
                  </a:lnTo>
                  <a:lnTo>
                    <a:pt x="20" y="950"/>
                  </a:lnTo>
                  <a:lnTo>
                    <a:pt x="12" y="959"/>
                  </a:lnTo>
                  <a:lnTo>
                    <a:pt x="0" y="969"/>
                  </a:lnTo>
                  <a:close/>
                  <a:moveTo>
                    <a:pt x="0" y="909"/>
                  </a:moveTo>
                  <a:lnTo>
                    <a:pt x="0" y="871"/>
                  </a:lnTo>
                  <a:lnTo>
                    <a:pt x="16" y="865"/>
                  </a:lnTo>
                  <a:lnTo>
                    <a:pt x="29" y="862"/>
                  </a:lnTo>
                  <a:lnTo>
                    <a:pt x="34" y="862"/>
                  </a:lnTo>
                  <a:lnTo>
                    <a:pt x="39" y="862"/>
                  </a:lnTo>
                  <a:lnTo>
                    <a:pt x="42" y="862"/>
                  </a:lnTo>
                  <a:lnTo>
                    <a:pt x="45" y="864"/>
                  </a:lnTo>
                  <a:lnTo>
                    <a:pt x="45" y="868"/>
                  </a:lnTo>
                  <a:lnTo>
                    <a:pt x="44" y="871"/>
                  </a:lnTo>
                  <a:lnTo>
                    <a:pt x="40" y="877"/>
                  </a:lnTo>
                  <a:lnTo>
                    <a:pt x="35" y="883"/>
                  </a:lnTo>
                  <a:lnTo>
                    <a:pt x="28" y="889"/>
                  </a:lnTo>
                  <a:lnTo>
                    <a:pt x="20" y="896"/>
                  </a:lnTo>
                  <a:lnTo>
                    <a:pt x="10" y="902"/>
                  </a:lnTo>
                  <a:lnTo>
                    <a:pt x="0" y="909"/>
                  </a:lnTo>
                  <a:close/>
                  <a:moveTo>
                    <a:pt x="0" y="851"/>
                  </a:moveTo>
                  <a:lnTo>
                    <a:pt x="0" y="812"/>
                  </a:lnTo>
                  <a:lnTo>
                    <a:pt x="13" y="805"/>
                  </a:lnTo>
                  <a:lnTo>
                    <a:pt x="26" y="799"/>
                  </a:lnTo>
                  <a:lnTo>
                    <a:pt x="37" y="794"/>
                  </a:lnTo>
                  <a:lnTo>
                    <a:pt x="47" y="790"/>
                  </a:lnTo>
                  <a:lnTo>
                    <a:pt x="57" y="788"/>
                  </a:lnTo>
                  <a:lnTo>
                    <a:pt x="64" y="787"/>
                  </a:lnTo>
                  <a:lnTo>
                    <a:pt x="70" y="788"/>
                  </a:lnTo>
                  <a:lnTo>
                    <a:pt x="72" y="790"/>
                  </a:lnTo>
                  <a:lnTo>
                    <a:pt x="73" y="794"/>
                  </a:lnTo>
                  <a:lnTo>
                    <a:pt x="71" y="799"/>
                  </a:lnTo>
                  <a:lnTo>
                    <a:pt x="66" y="805"/>
                  </a:lnTo>
                  <a:lnTo>
                    <a:pt x="60" y="812"/>
                  </a:lnTo>
                  <a:lnTo>
                    <a:pt x="52" y="819"/>
                  </a:lnTo>
                  <a:lnTo>
                    <a:pt x="41" y="826"/>
                  </a:lnTo>
                  <a:lnTo>
                    <a:pt x="31" y="834"/>
                  </a:lnTo>
                  <a:lnTo>
                    <a:pt x="18" y="842"/>
                  </a:lnTo>
                  <a:lnTo>
                    <a:pt x="9" y="846"/>
                  </a:lnTo>
                  <a:lnTo>
                    <a:pt x="0" y="851"/>
                  </a:lnTo>
                  <a:close/>
                  <a:moveTo>
                    <a:pt x="0" y="790"/>
                  </a:moveTo>
                  <a:lnTo>
                    <a:pt x="0" y="760"/>
                  </a:lnTo>
                  <a:lnTo>
                    <a:pt x="15" y="749"/>
                  </a:lnTo>
                  <a:lnTo>
                    <a:pt x="33" y="738"/>
                  </a:lnTo>
                  <a:lnTo>
                    <a:pt x="46" y="731"/>
                  </a:lnTo>
                  <a:lnTo>
                    <a:pt x="59" y="725"/>
                  </a:lnTo>
                  <a:lnTo>
                    <a:pt x="72" y="720"/>
                  </a:lnTo>
                  <a:lnTo>
                    <a:pt x="83" y="716"/>
                  </a:lnTo>
                  <a:lnTo>
                    <a:pt x="92" y="713"/>
                  </a:lnTo>
                  <a:lnTo>
                    <a:pt x="100" y="713"/>
                  </a:lnTo>
                  <a:lnTo>
                    <a:pt x="105" y="713"/>
                  </a:lnTo>
                  <a:lnTo>
                    <a:pt x="109" y="716"/>
                  </a:lnTo>
                  <a:lnTo>
                    <a:pt x="109" y="719"/>
                  </a:lnTo>
                  <a:lnTo>
                    <a:pt x="107" y="724"/>
                  </a:lnTo>
                  <a:lnTo>
                    <a:pt x="103" y="730"/>
                  </a:lnTo>
                  <a:lnTo>
                    <a:pt x="96" y="737"/>
                  </a:lnTo>
                  <a:lnTo>
                    <a:pt x="86" y="744"/>
                  </a:lnTo>
                  <a:lnTo>
                    <a:pt x="77" y="752"/>
                  </a:lnTo>
                  <a:lnTo>
                    <a:pt x="64" y="760"/>
                  </a:lnTo>
                  <a:lnTo>
                    <a:pt x="51" y="768"/>
                  </a:lnTo>
                  <a:lnTo>
                    <a:pt x="37" y="775"/>
                  </a:lnTo>
                  <a:lnTo>
                    <a:pt x="23" y="782"/>
                  </a:lnTo>
                  <a:lnTo>
                    <a:pt x="12" y="787"/>
                  </a:lnTo>
                  <a:lnTo>
                    <a:pt x="0" y="790"/>
                  </a:lnTo>
                  <a:close/>
                  <a:moveTo>
                    <a:pt x="0" y="689"/>
                  </a:moveTo>
                  <a:lnTo>
                    <a:pt x="0" y="666"/>
                  </a:lnTo>
                  <a:lnTo>
                    <a:pt x="6" y="665"/>
                  </a:lnTo>
                  <a:lnTo>
                    <a:pt x="10" y="665"/>
                  </a:lnTo>
                  <a:lnTo>
                    <a:pt x="14" y="665"/>
                  </a:lnTo>
                  <a:lnTo>
                    <a:pt x="16" y="667"/>
                  </a:lnTo>
                  <a:lnTo>
                    <a:pt x="16" y="668"/>
                  </a:lnTo>
                  <a:lnTo>
                    <a:pt x="16" y="670"/>
                  </a:lnTo>
                  <a:lnTo>
                    <a:pt x="15" y="673"/>
                  </a:lnTo>
                  <a:lnTo>
                    <a:pt x="13" y="675"/>
                  </a:lnTo>
                  <a:lnTo>
                    <a:pt x="8" y="682"/>
                  </a:lnTo>
                  <a:lnTo>
                    <a:pt x="0" y="689"/>
                  </a:lnTo>
                  <a:close/>
                  <a:moveTo>
                    <a:pt x="0" y="648"/>
                  </a:moveTo>
                  <a:lnTo>
                    <a:pt x="0" y="610"/>
                  </a:lnTo>
                  <a:lnTo>
                    <a:pt x="25" y="599"/>
                  </a:lnTo>
                  <a:lnTo>
                    <a:pt x="46" y="591"/>
                  </a:lnTo>
                  <a:lnTo>
                    <a:pt x="54" y="590"/>
                  </a:lnTo>
                  <a:lnTo>
                    <a:pt x="62" y="588"/>
                  </a:lnTo>
                  <a:lnTo>
                    <a:pt x="66" y="588"/>
                  </a:lnTo>
                  <a:lnTo>
                    <a:pt x="69" y="591"/>
                  </a:lnTo>
                  <a:lnTo>
                    <a:pt x="70" y="592"/>
                  </a:lnTo>
                  <a:lnTo>
                    <a:pt x="70" y="594"/>
                  </a:lnTo>
                  <a:lnTo>
                    <a:pt x="69" y="597"/>
                  </a:lnTo>
                  <a:lnTo>
                    <a:pt x="66" y="599"/>
                  </a:lnTo>
                  <a:lnTo>
                    <a:pt x="62" y="605"/>
                  </a:lnTo>
                  <a:lnTo>
                    <a:pt x="54" y="612"/>
                  </a:lnTo>
                  <a:lnTo>
                    <a:pt x="44" y="619"/>
                  </a:lnTo>
                  <a:lnTo>
                    <a:pt x="33" y="628"/>
                  </a:lnTo>
                  <a:lnTo>
                    <a:pt x="20" y="636"/>
                  </a:lnTo>
                  <a:lnTo>
                    <a:pt x="6" y="644"/>
                  </a:lnTo>
                  <a:lnTo>
                    <a:pt x="0" y="648"/>
                  </a:lnTo>
                  <a:close/>
                  <a:moveTo>
                    <a:pt x="0" y="596"/>
                  </a:moveTo>
                  <a:lnTo>
                    <a:pt x="0" y="571"/>
                  </a:lnTo>
                  <a:lnTo>
                    <a:pt x="9" y="564"/>
                  </a:lnTo>
                  <a:lnTo>
                    <a:pt x="21" y="555"/>
                  </a:lnTo>
                  <a:lnTo>
                    <a:pt x="33" y="548"/>
                  </a:lnTo>
                  <a:lnTo>
                    <a:pt x="46" y="540"/>
                  </a:lnTo>
                  <a:lnTo>
                    <a:pt x="62" y="533"/>
                  </a:lnTo>
                  <a:lnTo>
                    <a:pt x="77" y="525"/>
                  </a:lnTo>
                  <a:lnTo>
                    <a:pt x="90" y="520"/>
                  </a:lnTo>
                  <a:lnTo>
                    <a:pt x="103" y="516"/>
                  </a:lnTo>
                  <a:lnTo>
                    <a:pt x="114" y="512"/>
                  </a:lnTo>
                  <a:lnTo>
                    <a:pt x="122" y="511"/>
                  </a:lnTo>
                  <a:lnTo>
                    <a:pt x="128" y="511"/>
                  </a:lnTo>
                  <a:lnTo>
                    <a:pt x="132" y="514"/>
                  </a:lnTo>
                  <a:lnTo>
                    <a:pt x="132" y="515"/>
                  </a:lnTo>
                  <a:lnTo>
                    <a:pt x="132" y="517"/>
                  </a:lnTo>
                  <a:lnTo>
                    <a:pt x="130" y="520"/>
                  </a:lnTo>
                  <a:lnTo>
                    <a:pt x="128" y="522"/>
                  </a:lnTo>
                  <a:lnTo>
                    <a:pt x="123" y="528"/>
                  </a:lnTo>
                  <a:lnTo>
                    <a:pt x="115" y="535"/>
                  </a:lnTo>
                  <a:lnTo>
                    <a:pt x="104" y="543"/>
                  </a:lnTo>
                  <a:lnTo>
                    <a:pt x="92" y="552"/>
                  </a:lnTo>
                  <a:lnTo>
                    <a:pt x="79" y="560"/>
                  </a:lnTo>
                  <a:lnTo>
                    <a:pt x="64" y="568"/>
                  </a:lnTo>
                  <a:lnTo>
                    <a:pt x="46" y="578"/>
                  </a:lnTo>
                  <a:lnTo>
                    <a:pt x="28" y="585"/>
                  </a:lnTo>
                  <a:lnTo>
                    <a:pt x="13" y="592"/>
                  </a:lnTo>
                  <a:lnTo>
                    <a:pt x="0" y="596"/>
                  </a:lnTo>
                  <a:close/>
                  <a:moveTo>
                    <a:pt x="0" y="521"/>
                  </a:moveTo>
                  <a:lnTo>
                    <a:pt x="0" y="486"/>
                  </a:lnTo>
                  <a:lnTo>
                    <a:pt x="25" y="474"/>
                  </a:lnTo>
                  <a:lnTo>
                    <a:pt x="45" y="468"/>
                  </a:lnTo>
                  <a:lnTo>
                    <a:pt x="52" y="466"/>
                  </a:lnTo>
                  <a:lnTo>
                    <a:pt x="59" y="465"/>
                  </a:lnTo>
                  <a:lnTo>
                    <a:pt x="64" y="466"/>
                  </a:lnTo>
                  <a:lnTo>
                    <a:pt x="66" y="467"/>
                  </a:lnTo>
                  <a:lnTo>
                    <a:pt x="66" y="471"/>
                  </a:lnTo>
                  <a:lnTo>
                    <a:pt x="64" y="476"/>
                  </a:lnTo>
                  <a:lnTo>
                    <a:pt x="58" y="482"/>
                  </a:lnTo>
                  <a:lnTo>
                    <a:pt x="50" y="487"/>
                  </a:lnTo>
                  <a:lnTo>
                    <a:pt x="28" y="504"/>
                  </a:lnTo>
                  <a:lnTo>
                    <a:pt x="0" y="521"/>
                  </a:lnTo>
                  <a:close/>
                  <a:moveTo>
                    <a:pt x="0" y="474"/>
                  </a:moveTo>
                  <a:lnTo>
                    <a:pt x="0" y="453"/>
                  </a:lnTo>
                  <a:lnTo>
                    <a:pt x="10" y="445"/>
                  </a:lnTo>
                  <a:lnTo>
                    <a:pt x="25" y="436"/>
                  </a:lnTo>
                  <a:lnTo>
                    <a:pt x="39" y="427"/>
                  </a:lnTo>
                  <a:lnTo>
                    <a:pt x="56" y="417"/>
                  </a:lnTo>
                  <a:lnTo>
                    <a:pt x="72" y="409"/>
                  </a:lnTo>
                  <a:lnTo>
                    <a:pt x="88" y="402"/>
                  </a:lnTo>
                  <a:lnTo>
                    <a:pt x="103" y="396"/>
                  </a:lnTo>
                  <a:lnTo>
                    <a:pt x="116" y="391"/>
                  </a:lnTo>
                  <a:lnTo>
                    <a:pt x="127" y="388"/>
                  </a:lnTo>
                  <a:lnTo>
                    <a:pt x="136" y="386"/>
                  </a:lnTo>
                  <a:lnTo>
                    <a:pt x="142" y="385"/>
                  </a:lnTo>
                  <a:lnTo>
                    <a:pt x="146" y="388"/>
                  </a:lnTo>
                  <a:lnTo>
                    <a:pt x="146" y="389"/>
                  </a:lnTo>
                  <a:lnTo>
                    <a:pt x="146" y="391"/>
                  </a:lnTo>
                  <a:lnTo>
                    <a:pt x="145" y="394"/>
                  </a:lnTo>
                  <a:lnTo>
                    <a:pt x="142" y="396"/>
                  </a:lnTo>
                  <a:lnTo>
                    <a:pt x="136" y="402"/>
                  </a:lnTo>
                  <a:lnTo>
                    <a:pt x="128" y="409"/>
                  </a:lnTo>
                  <a:lnTo>
                    <a:pt x="116" y="417"/>
                  </a:lnTo>
                  <a:lnTo>
                    <a:pt x="103" y="426"/>
                  </a:lnTo>
                  <a:lnTo>
                    <a:pt x="89" y="435"/>
                  </a:lnTo>
                  <a:lnTo>
                    <a:pt x="72" y="445"/>
                  </a:lnTo>
                  <a:lnTo>
                    <a:pt x="51" y="454"/>
                  </a:lnTo>
                  <a:lnTo>
                    <a:pt x="32" y="464"/>
                  </a:lnTo>
                  <a:lnTo>
                    <a:pt x="14" y="471"/>
                  </a:lnTo>
                  <a:lnTo>
                    <a:pt x="0" y="474"/>
                  </a:lnTo>
                  <a:close/>
                  <a:moveTo>
                    <a:pt x="0" y="440"/>
                  </a:moveTo>
                  <a:lnTo>
                    <a:pt x="0" y="422"/>
                  </a:lnTo>
                  <a:lnTo>
                    <a:pt x="4" y="421"/>
                  </a:lnTo>
                  <a:lnTo>
                    <a:pt x="8" y="421"/>
                  </a:lnTo>
                  <a:lnTo>
                    <a:pt x="10" y="422"/>
                  </a:lnTo>
                  <a:lnTo>
                    <a:pt x="12" y="423"/>
                  </a:lnTo>
                  <a:lnTo>
                    <a:pt x="12" y="426"/>
                  </a:lnTo>
                  <a:lnTo>
                    <a:pt x="10" y="429"/>
                  </a:lnTo>
                  <a:lnTo>
                    <a:pt x="6" y="434"/>
                  </a:lnTo>
                  <a:lnTo>
                    <a:pt x="0" y="440"/>
                  </a:lnTo>
                  <a:close/>
                  <a:moveTo>
                    <a:pt x="0" y="411"/>
                  </a:moveTo>
                  <a:lnTo>
                    <a:pt x="0" y="379"/>
                  </a:lnTo>
                  <a:lnTo>
                    <a:pt x="3" y="377"/>
                  </a:lnTo>
                  <a:lnTo>
                    <a:pt x="8" y="375"/>
                  </a:lnTo>
                  <a:lnTo>
                    <a:pt x="25" y="366"/>
                  </a:lnTo>
                  <a:lnTo>
                    <a:pt x="41" y="358"/>
                  </a:lnTo>
                  <a:lnTo>
                    <a:pt x="57" y="352"/>
                  </a:lnTo>
                  <a:lnTo>
                    <a:pt x="70" y="347"/>
                  </a:lnTo>
                  <a:lnTo>
                    <a:pt x="82" y="344"/>
                  </a:lnTo>
                  <a:lnTo>
                    <a:pt x="90" y="341"/>
                  </a:lnTo>
                  <a:lnTo>
                    <a:pt x="97" y="341"/>
                  </a:lnTo>
                  <a:lnTo>
                    <a:pt x="101" y="343"/>
                  </a:lnTo>
                  <a:lnTo>
                    <a:pt x="101" y="344"/>
                  </a:lnTo>
                  <a:lnTo>
                    <a:pt x="100" y="346"/>
                  </a:lnTo>
                  <a:lnTo>
                    <a:pt x="98" y="348"/>
                  </a:lnTo>
                  <a:lnTo>
                    <a:pt x="97" y="351"/>
                  </a:lnTo>
                  <a:lnTo>
                    <a:pt x="90" y="357"/>
                  </a:lnTo>
                  <a:lnTo>
                    <a:pt x="81" y="364"/>
                  </a:lnTo>
                  <a:lnTo>
                    <a:pt x="56" y="382"/>
                  </a:lnTo>
                  <a:lnTo>
                    <a:pt x="23" y="400"/>
                  </a:lnTo>
                  <a:lnTo>
                    <a:pt x="12" y="405"/>
                  </a:lnTo>
                  <a:lnTo>
                    <a:pt x="0" y="411"/>
                  </a:lnTo>
                  <a:close/>
                  <a:moveTo>
                    <a:pt x="0" y="348"/>
                  </a:moveTo>
                  <a:lnTo>
                    <a:pt x="0" y="318"/>
                  </a:lnTo>
                  <a:lnTo>
                    <a:pt x="25" y="308"/>
                  </a:lnTo>
                  <a:lnTo>
                    <a:pt x="45" y="301"/>
                  </a:lnTo>
                  <a:lnTo>
                    <a:pt x="52" y="299"/>
                  </a:lnTo>
                  <a:lnTo>
                    <a:pt x="58" y="297"/>
                  </a:lnTo>
                  <a:lnTo>
                    <a:pt x="63" y="297"/>
                  </a:lnTo>
                  <a:lnTo>
                    <a:pt x="65" y="299"/>
                  </a:lnTo>
                  <a:lnTo>
                    <a:pt x="65" y="302"/>
                  </a:lnTo>
                  <a:lnTo>
                    <a:pt x="62" y="306"/>
                  </a:lnTo>
                  <a:lnTo>
                    <a:pt x="57" y="312"/>
                  </a:lnTo>
                  <a:lnTo>
                    <a:pt x="48" y="318"/>
                  </a:lnTo>
                  <a:lnTo>
                    <a:pt x="27" y="332"/>
                  </a:lnTo>
                  <a:lnTo>
                    <a:pt x="0" y="348"/>
                  </a:lnTo>
                  <a:close/>
                  <a:moveTo>
                    <a:pt x="0" y="310"/>
                  </a:moveTo>
                  <a:lnTo>
                    <a:pt x="0" y="296"/>
                  </a:lnTo>
                  <a:lnTo>
                    <a:pt x="13" y="285"/>
                  </a:lnTo>
                  <a:lnTo>
                    <a:pt x="29" y="275"/>
                  </a:lnTo>
                  <a:lnTo>
                    <a:pt x="50" y="263"/>
                  </a:lnTo>
                  <a:lnTo>
                    <a:pt x="73" y="250"/>
                  </a:lnTo>
                  <a:lnTo>
                    <a:pt x="109" y="233"/>
                  </a:lnTo>
                  <a:lnTo>
                    <a:pt x="140" y="220"/>
                  </a:lnTo>
                  <a:lnTo>
                    <a:pt x="152" y="217"/>
                  </a:lnTo>
                  <a:lnTo>
                    <a:pt x="162" y="214"/>
                  </a:lnTo>
                  <a:lnTo>
                    <a:pt x="168" y="214"/>
                  </a:lnTo>
                  <a:lnTo>
                    <a:pt x="172" y="215"/>
                  </a:lnTo>
                  <a:lnTo>
                    <a:pt x="172" y="217"/>
                  </a:lnTo>
                  <a:lnTo>
                    <a:pt x="172" y="219"/>
                  </a:lnTo>
                  <a:lnTo>
                    <a:pt x="170" y="221"/>
                  </a:lnTo>
                  <a:lnTo>
                    <a:pt x="167" y="224"/>
                  </a:lnTo>
                  <a:lnTo>
                    <a:pt x="160" y="230"/>
                  </a:lnTo>
                  <a:lnTo>
                    <a:pt x="151" y="237"/>
                  </a:lnTo>
                  <a:lnTo>
                    <a:pt x="123" y="255"/>
                  </a:lnTo>
                  <a:lnTo>
                    <a:pt x="88" y="274"/>
                  </a:lnTo>
                  <a:lnTo>
                    <a:pt x="60" y="288"/>
                  </a:lnTo>
                  <a:lnTo>
                    <a:pt x="37" y="299"/>
                  </a:lnTo>
                  <a:lnTo>
                    <a:pt x="15" y="306"/>
                  </a:lnTo>
                  <a:lnTo>
                    <a:pt x="0" y="310"/>
                  </a:lnTo>
                  <a:close/>
                  <a:moveTo>
                    <a:pt x="0" y="290"/>
                  </a:moveTo>
                  <a:lnTo>
                    <a:pt x="0" y="265"/>
                  </a:lnTo>
                  <a:lnTo>
                    <a:pt x="15" y="259"/>
                  </a:lnTo>
                  <a:lnTo>
                    <a:pt x="27" y="256"/>
                  </a:lnTo>
                  <a:lnTo>
                    <a:pt x="32" y="255"/>
                  </a:lnTo>
                  <a:lnTo>
                    <a:pt x="35" y="255"/>
                  </a:lnTo>
                  <a:lnTo>
                    <a:pt x="39" y="255"/>
                  </a:lnTo>
                  <a:lnTo>
                    <a:pt x="40" y="256"/>
                  </a:lnTo>
                  <a:lnTo>
                    <a:pt x="40" y="258"/>
                  </a:lnTo>
                  <a:lnTo>
                    <a:pt x="39" y="261"/>
                  </a:lnTo>
                  <a:lnTo>
                    <a:pt x="35" y="264"/>
                  </a:lnTo>
                  <a:lnTo>
                    <a:pt x="31" y="269"/>
                  </a:lnTo>
                  <a:lnTo>
                    <a:pt x="18" y="278"/>
                  </a:lnTo>
                  <a:lnTo>
                    <a:pt x="0" y="290"/>
                  </a:lnTo>
                  <a:close/>
                  <a:moveTo>
                    <a:pt x="0" y="262"/>
                  </a:moveTo>
                  <a:lnTo>
                    <a:pt x="0" y="239"/>
                  </a:lnTo>
                  <a:lnTo>
                    <a:pt x="12" y="231"/>
                  </a:lnTo>
                  <a:lnTo>
                    <a:pt x="25" y="224"/>
                  </a:lnTo>
                  <a:lnTo>
                    <a:pt x="39" y="215"/>
                  </a:lnTo>
                  <a:lnTo>
                    <a:pt x="54" y="207"/>
                  </a:lnTo>
                  <a:lnTo>
                    <a:pt x="92" y="189"/>
                  </a:lnTo>
                  <a:lnTo>
                    <a:pt x="123" y="176"/>
                  </a:lnTo>
                  <a:lnTo>
                    <a:pt x="136" y="173"/>
                  </a:lnTo>
                  <a:lnTo>
                    <a:pt x="146" y="170"/>
                  </a:lnTo>
                  <a:lnTo>
                    <a:pt x="153" y="169"/>
                  </a:lnTo>
                  <a:lnTo>
                    <a:pt x="157" y="170"/>
                  </a:lnTo>
                  <a:lnTo>
                    <a:pt x="155" y="174"/>
                  </a:lnTo>
                  <a:lnTo>
                    <a:pt x="152" y="179"/>
                  </a:lnTo>
                  <a:lnTo>
                    <a:pt x="143" y="185"/>
                  </a:lnTo>
                  <a:lnTo>
                    <a:pt x="134" y="193"/>
                  </a:lnTo>
                  <a:lnTo>
                    <a:pt x="104" y="211"/>
                  </a:lnTo>
                  <a:lnTo>
                    <a:pt x="69" y="230"/>
                  </a:lnTo>
                  <a:lnTo>
                    <a:pt x="50" y="239"/>
                  </a:lnTo>
                  <a:lnTo>
                    <a:pt x="32" y="249"/>
                  </a:lnTo>
                  <a:lnTo>
                    <a:pt x="15" y="256"/>
                  </a:lnTo>
                  <a:lnTo>
                    <a:pt x="0" y="262"/>
                  </a:lnTo>
                  <a:close/>
                  <a:moveTo>
                    <a:pt x="0" y="237"/>
                  </a:moveTo>
                  <a:lnTo>
                    <a:pt x="0" y="218"/>
                  </a:lnTo>
                  <a:lnTo>
                    <a:pt x="9" y="214"/>
                  </a:lnTo>
                  <a:lnTo>
                    <a:pt x="18" y="212"/>
                  </a:lnTo>
                  <a:lnTo>
                    <a:pt x="22" y="212"/>
                  </a:lnTo>
                  <a:lnTo>
                    <a:pt x="25" y="213"/>
                  </a:lnTo>
                  <a:lnTo>
                    <a:pt x="26" y="214"/>
                  </a:lnTo>
                  <a:lnTo>
                    <a:pt x="25" y="217"/>
                  </a:lnTo>
                  <a:lnTo>
                    <a:pt x="22" y="219"/>
                  </a:lnTo>
                  <a:lnTo>
                    <a:pt x="20" y="221"/>
                  </a:lnTo>
                  <a:lnTo>
                    <a:pt x="12" y="228"/>
                  </a:lnTo>
                  <a:lnTo>
                    <a:pt x="0" y="237"/>
                  </a:lnTo>
                  <a:close/>
                  <a:moveTo>
                    <a:pt x="0" y="214"/>
                  </a:moveTo>
                  <a:lnTo>
                    <a:pt x="0" y="190"/>
                  </a:lnTo>
                  <a:lnTo>
                    <a:pt x="10" y="185"/>
                  </a:lnTo>
                  <a:lnTo>
                    <a:pt x="21" y="177"/>
                  </a:lnTo>
                  <a:lnTo>
                    <a:pt x="33" y="171"/>
                  </a:lnTo>
                  <a:lnTo>
                    <a:pt x="46" y="164"/>
                  </a:lnTo>
                  <a:lnTo>
                    <a:pt x="84" y="146"/>
                  </a:lnTo>
                  <a:lnTo>
                    <a:pt x="117" y="133"/>
                  </a:lnTo>
                  <a:lnTo>
                    <a:pt x="130" y="129"/>
                  </a:lnTo>
                  <a:lnTo>
                    <a:pt x="140" y="126"/>
                  </a:lnTo>
                  <a:lnTo>
                    <a:pt x="147" y="125"/>
                  </a:lnTo>
                  <a:lnTo>
                    <a:pt x="151" y="126"/>
                  </a:lnTo>
                  <a:lnTo>
                    <a:pt x="149" y="130"/>
                  </a:lnTo>
                  <a:lnTo>
                    <a:pt x="145" y="135"/>
                  </a:lnTo>
                  <a:lnTo>
                    <a:pt x="138" y="141"/>
                  </a:lnTo>
                  <a:lnTo>
                    <a:pt x="127" y="148"/>
                  </a:lnTo>
                  <a:lnTo>
                    <a:pt x="97" y="165"/>
                  </a:lnTo>
                  <a:lnTo>
                    <a:pt x="59" y="186"/>
                  </a:lnTo>
                  <a:lnTo>
                    <a:pt x="44" y="194"/>
                  </a:lnTo>
                  <a:lnTo>
                    <a:pt x="28" y="201"/>
                  </a:lnTo>
                  <a:lnTo>
                    <a:pt x="13" y="208"/>
                  </a:lnTo>
                  <a:lnTo>
                    <a:pt x="0" y="214"/>
                  </a:lnTo>
                  <a:close/>
                  <a:moveTo>
                    <a:pt x="0" y="189"/>
                  </a:moveTo>
                  <a:lnTo>
                    <a:pt x="0" y="173"/>
                  </a:lnTo>
                  <a:lnTo>
                    <a:pt x="8" y="170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0"/>
                  </a:lnTo>
                  <a:lnTo>
                    <a:pt x="20" y="173"/>
                  </a:lnTo>
                  <a:lnTo>
                    <a:pt x="16" y="177"/>
                  </a:lnTo>
                  <a:lnTo>
                    <a:pt x="9" y="183"/>
                  </a:lnTo>
                  <a:lnTo>
                    <a:pt x="0" y="189"/>
                  </a:lnTo>
                  <a:close/>
                  <a:moveTo>
                    <a:pt x="0" y="170"/>
                  </a:moveTo>
                  <a:lnTo>
                    <a:pt x="0" y="131"/>
                  </a:lnTo>
                  <a:lnTo>
                    <a:pt x="9" y="129"/>
                  </a:lnTo>
                  <a:lnTo>
                    <a:pt x="18" y="126"/>
                  </a:lnTo>
                  <a:lnTo>
                    <a:pt x="22" y="126"/>
                  </a:lnTo>
                  <a:lnTo>
                    <a:pt x="25" y="126"/>
                  </a:lnTo>
                  <a:lnTo>
                    <a:pt x="25" y="129"/>
                  </a:lnTo>
                  <a:lnTo>
                    <a:pt x="21" y="132"/>
                  </a:lnTo>
                  <a:lnTo>
                    <a:pt x="16" y="137"/>
                  </a:lnTo>
                  <a:lnTo>
                    <a:pt x="9" y="143"/>
                  </a:lnTo>
                  <a:lnTo>
                    <a:pt x="18" y="137"/>
                  </a:lnTo>
                  <a:lnTo>
                    <a:pt x="27" y="132"/>
                  </a:lnTo>
                  <a:lnTo>
                    <a:pt x="37" y="127"/>
                  </a:lnTo>
                  <a:lnTo>
                    <a:pt x="47" y="122"/>
                  </a:lnTo>
                  <a:lnTo>
                    <a:pt x="86" y="103"/>
                  </a:lnTo>
                  <a:lnTo>
                    <a:pt x="121" y="88"/>
                  </a:lnTo>
                  <a:lnTo>
                    <a:pt x="134" y="85"/>
                  </a:lnTo>
                  <a:lnTo>
                    <a:pt x="145" y="81"/>
                  </a:lnTo>
                  <a:lnTo>
                    <a:pt x="151" y="80"/>
                  </a:lnTo>
                  <a:lnTo>
                    <a:pt x="154" y="81"/>
                  </a:lnTo>
                  <a:lnTo>
                    <a:pt x="154" y="84"/>
                  </a:lnTo>
                  <a:lnTo>
                    <a:pt x="151" y="87"/>
                  </a:lnTo>
                  <a:lnTo>
                    <a:pt x="146" y="92"/>
                  </a:lnTo>
                  <a:lnTo>
                    <a:pt x="139" y="97"/>
                  </a:lnTo>
                  <a:lnTo>
                    <a:pt x="147" y="92"/>
                  </a:lnTo>
                  <a:lnTo>
                    <a:pt x="157" y="87"/>
                  </a:lnTo>
                  <a:lnTo>
                    <a:pt x="167" y="82"/>
                  </a:lnTo>
                  <a:lnTo>
                    <a:pt x="178" y="76"/>
                  </a:lnTo>
                  <a:lnTo>
                    <a:pt x="218" y="57"/>
                  </a:lnTo>
                  <a:lnTo>
                    <a:pt x="252" y="44"/>
                  </a:lnTo>
                  <a:lnTo>
                    <a:pt x="266" y="40"/>
                  </a:lnTo>
                  <a:lnTo>
                    <a:pt x="277" y="37"/>
                  </a:lnTo>
                  <a:lnTo>
                    <a:pt x="284" y="36"/>
                  </a:lnTo>
                  <a:lnTo>
                    <a:pt x="286" y="37"/>
                  </a:lnTo>
                  <a:lnTo>
                    <a:pt x="286" y="40"/>
                  </a:lnTo>
                  <a:lnTo>
                    <a:pt x="284" y="43"/>
                  </a:lnTo>
                  <a:lnTo>
                    <a:pt x="278" y="48"/>
                  </a:lnTo>
                  <a:lnTo>
                    <a:pt x="271" y="53"/>
                  </a:lnTo>
                  <a:lnTo>
                    <a:pt x="279" y="48"/>
                  </a:lnTo>
                  <a:lnTo>
                    <a:pt x="290" y="43"/>
                  </a:lnTo>
                  <a:lnTo>
                    <a:pt x="299" y="38"/>
                  </a:lnTo>
                  <a:lnTo>
                    <a:pt x="310" y="32"/>
                  </a:lnTo>
                  <a:lnTo>
                    <a:pt x="331" y="23"/>
                  </a:lnTo>
                  <a:lnTo>
                    <a:pt x="351" y="15"/>
                  </a:lnTo>
                  <a:lnTo>
                    <a:pt x="369" y="6"/>
                  </a:lnTo>
                  <a:lnTo>
                    <a:pt x="386" y="0"/>
                  </a:lnTo>
                  <a:lnTo>
                    <a:pt x="386" y="44"/>
                  </a:lnTo>
                  <a:lnTo>
                    <a:pt x="370" y="49"/>
                  </a:lnTo>
                  <a:lnTo>
                    <a:pt x="359" y="53"/>
                  </a:lnTo>
                  <a:lnTo>
                    <a:pt x="351" y="54"/>
                  </a:lnTo>
                  <a:lnTo>
                    <a:pt x="347" y="53"/>
                  </a:lnTo>
                  <a:lnTo>
                    <a:pt x="348" y="49"/>
                  </a:lnTo>
                  <a:lnTo>
                    <a:pt x="351" y="45"/>
                  </a:lnTo>
                  <a:lnTo>
                    <a:pt x="357" y="40"/>
                  </a:lnTo>
                  <a:lnTo>
                    <a:pt x="367" y="34"/>
                  </a:lnTo>
                  <a:lnTo>
                    <a:pt x="356" y="38"/>
                  </a:lnTo>
                  <a:lnTo>
                    <a:pt x="345" y="44"/>
                  </a:lnTo>
                  <a:lnTo>
                    <a:pt x="335" y="49"/>
                  </a:lnTo>
                  <a:lnTo>
                    <a:pt x="324" y="55"/>
                  </a:lnTo>
                  <a:lnTo>
                    <a:pt x="282" y="74"/>
                  </a:lnTo>
                  <a:lnTo>
                    <a:pt x="248" y="87"/>
                  </a:lnTo>
                  <a:lnTo>
                    <a:pt x="235" y="92"/>
                  </a:lnTo>
                  <a:lnTo>
                    <a:pt x="224" y="95"/>
                  </a:lnTo>
                  <a:lnTo>
                    <a:pt x="217" y="95"/>
                  </a:lnTo>
                  <a:lnTo>
                    <a:pt x="214" y="94"/>
                  </a:lnTo>
                  <a:lnTo>
                    <a:pt x="214" y="92"/>
                  </a:lnTo>
                  <a:lnTo>
                    <a:pt x="217" y="88"/>
                  </a:lnTo>
                  <a:lnTo>
                    <a:pt x="223" y="82"/>
                  </a:lnTo>
                  <a:lnTo>
                    <a:pt x="233" y="76"/>
                  </a:lnTo>
                  <a:lnTo>
                    <a:pt x="222" y="81"/>
                  </a:lnTo>
                  <a:lnTo>
                    <a:pt x="212" y="87"/>
                  </a:lnTo>
                  <a:lnTo>
                    <a:pt x="202" y="93"/>
                  </a:lnTo>
                  <a:lnTo>
                    <a:pt x="191" y="98"/>
                  </a:lnTo>
                  <a:lnTo>
                    <a:pt x="151" y="117"/>
                  </a:lnTo>
                  <a:lnTo>
                    <a:pt x="116" y="131"/>
                  </a:lnTo>
                  <a:lnTo>
                    <a:pt x="103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82" y="138"/>
                  </a:lnTo>
                  <a:lnTo>
                    <a:pt x="83" y="136"/>
                  </a:lnTo>
                  <a:lnTo>
                    <a:pt x="86" y="132"/>
                  </a:lnTo>
                  <a:lnTo>
                    <a:pt x="92" y="126"/>
                  </a:lnTo>
                  <a:lnTo>
                    <a:pt x="101" y="120"/>
                  </a:lnTo>
                  <a:lnTo>
                    <a:pt x="91" y="125"/>
                  </a:lnTo>
                  <a:lnTo>
                    <a:pt x="82" y="131"/>
                  </a:lnTo>
                  <a:lnTo>
                    <a:pt x="71" y="137"/>
                  </a:lnTo>
                  <a:lnTo>
                    <a:pt x="60" y="142"/>
                  </a:lnTo>
                  <a:lnTo>
                    <a:pt x="44" y="150"/>
                  </a:lnTo>
                  <a:lnTo>
                    <a:pt x="28" y="157"/>
                  </a:lnTo>
                  <a:lnTo>
                    <a:pt x="14" y="164"/>
                  </a:lnTo>
                  <a:lnTo>
                    <a:pt x="0" y="170"/>
                  </a:lnTo>
                  <a:close/>
                  <a:moveTo>
                    <a:pt x="386" y="47"/>
                  </a:moveTo>
                  <a:lnTo>
                    <a:pt x="386" y="69"/>
                  </a:lnTo>
                  <a:lnTo>
                    <a:pt x="373" y="78"/>
                  </a:lnTo>
                  <a:lnTo>
                    <a:pt x="357" y="85"/>
                  </a:lnTo>
                  <a:lnTo>
                    <a:pt x="342" y="93"/>
                  </a:lnTo>
                  <a:lnTo>
                    <a:pt x="325" y="103"/>
                  </a:lnTo>
                  <a:lnTo>
                    <a:pt x="285" y="120"/>
                  </a:lnTo>
                  <a:lnTo>
                    <a:pt x="252" y="133"/>
                  </a:lnTo>
                  <a:lnTo>
                    <a:pt x="239" y="138"/>
                  </a:lnTo>
                  <a:lnTo>
                    <a:pt x="228" y="141"/>
                  </a:lnTo>
                  <a:lnTo>
                    <a:pt x="221" y="142"/>
                  </a:lnTo>
                  <a:lnTo>
                    <a:pt x="217" y="141"/>
                  </a:lnTo>
                  <a:lnTo>
                    <a:pt x="217" y="138"/>
                  </a:lnTo>
                  <a:lnTo>
                    <a:pt x="217" y="137"/>
                  </a:lnTo>
                  <a:lnTo>
                    <a:pt x="220" y="135"/>
                  </a:lnTo>
                  <a:lnTo>
                    <a:pt x="222" y="131"/>
                  </a:lnTo>
                  <a:lnTo>
                    <a:pt x="230" y="125"/>
                  </a:lnTo>
                  <a:lnTo>
                    <a:pt x="241" y="117"/>
                  </a:lnTo>
                  <a:lnTo>
                    <a:pt x="255" y="108"/>
                  </a:lnTo>
                  <a:lnTo>
                    <a:pt x="272" y="99"/>
                  </a:lnTo>
                  <a:lnTo>
                    <a:pt x="290" y="88"/>
                  </a:lnTo>
                  <a:lnTo>
                    <a:pt x="310" y="79"/>
                  </a:lnTo>
                  <a:lnTo>
                    <a:pt x="331" y="68"/>
                  </a:lnTo>
                  <a:lnTo>
                    <a:pt x="351" y="60"/>
                  </a:lnTo>
                  <a:lnTo>
                    <a:pt x="369" y="53"/>
                  </a:lnTo>
                  <a:lnTo>
                    <a:pt x="386" y="47"/>
                  </a:lnTo>
                  <a:close/>
                  <a:moveTo>
                    <a:pt x="386" y="69"/>
                  </a:moveTo>
                  <a:lnTo>
                    <a:pt x="386" y="94"/>
                  </a:lnTo>
                  <a:lnTo>
                    <a:pt x="373" y="98"/>
                  </a:lnTo>
                  <a:lnTo>
                    <a:pt x="362" y="100"/>
                  </a:lnTo>
                  <a:lnTo>
                    <a:pt x="355" y="100"/>
                  </a:lnTo>
                  <a:lnTo>
                    <a:pt x="351" y="99"/>
                  </a:lnTo>
                  <a:lnTo>
                    <a:pt x="351" y="98"/>
                  </a:lnTo>
                  <a:lnTo>
                    <a:pt x="353" y="94"/>
                  </a:lnTo>
                  <a:lnTo>
                    <a:pt x="355" y="92"/>
                  </a:lnTo>
                  <a:lnTo>
                    <a:pt x="359" y="88"/>
                  </a:lnTo>
                  <a:lnTo>
                    <a:pt x="370" y="80"/>
                  </a:lnTo>
                  <a:lnTo>
                    <a:pt x="386" y="69"/>
                  </a:lnTo>
                  <a:close/>
                  <a:moveTo>
                    <a:pt x="386" y="97"/>
                  </a:moveTo>
                  <a:lnTo>
                    <a:pt x="386" y="123"/>
                  </a:lnTo>
                  <a:lnTo>
                    <a:pt x="374" y="130"/>
                  </a:lnTo>
                  <a:lnTo>
                    <a:pt x="362" y="136"/>
                  </a:lnTo>
                  <a:lnTo>
                    <a:pt x="349" y="143"/>
                  </a:lnTo>
                  <a:lnTo>
                    <a:pt x="336" y="150"/>
                  </a:lnTo>
                  <a:lnTo>
                    <a:pt x="298" y="167"/>
                  </a:lnTo>
                  <a:lnTo>
                    <a:pt x="265" y="180"/>
                  </a:lnTo>
                  <a:lnTo>
                    <a:pt x="252" y="185"/>
                  </a:lnTo>
                  <a:lnTo>
                    <a:pt x="242" y="187"/>
                  </a:lnTo>
                  <a:lnTo>
                    <a:pt x="235" y="187"/>
                  </a:lnTo>
                  <a:lnTo>
                    <a:pt x="231" y="186"/>
                  </a:lnTo>
                  <a:lnTo>
                    <a:pt x="231" y="183"/>
                  </a:lnTo>
                  <a:lnTo>
                    <a:pt x="231" y="182"/>
                  </a:lnTo>
                  <a:lnTo>
                    <a:pt x="234" y="180"/>
                  </a:lnTo>
                  <a:lnTo>
                    <a:pt x="236" y="176"/>
                  </a:lnTo>
                  <a:lnTo>
                    <a:pt x="243" y="170"/>
                  </a:lnTo>
                  <a:lnTo>
                    <a:pt x="254" y="162"/>
                  </a:lnTo>
                  <a:lnTo>
                    <a:pt x="267" y="154"/>
                  </a:lnTo>
                  <a:lnTo>
                    <a:pt x="284" y="144"/>
                  </a:lnTo>
                  <a:lnTo>
                    <a:pt x="301" y="135"/>
                  </a:lnTo>
                  <a:lnTo>
                    <a:pt x="320" y="125"/>
                  </a:lnTo>
                  <a:lnTo>
                    <a:pt x="338" y="117"/>
                  </a:lnTo>
                  <a:lnTo>
                    <a:pt x="355" y="108"/>
                  </a:lnTo>
                  <a:lnTo>
                    <a:pt x="372" y="103"/>
                  </a:lnTo>
                  <a:lnTo>
                    <a:pt x="386" y="97"/>
                  </a:lnTo>
                  <a:close/>
                  <a:moveTo>
                    <a:pt x="386" y="126"/>
                  </a:moveTo>
                  <a:lnTo>
                    <a:pt x="386" y="146"/>
                  </a:lnTo>
                  <a:lnTo>
                    <a:pt x="379" y="148"/>
                  </a:lnTo>
                  <a:lnTo>
                    <a:pt x="373" y="148"/>
                  </a:lnTo>
                  <a:lnTo>
                    <a:pt x="369" y="148"/>
                  </a:lnTo>
                  <a:lnTo>
                    <a:pt x="367" y="146"/>
                  </a:lnTo>
                  <a:lnTo>
                    <a:pt x="367" y="143"/>
                  </a:lnTo>
                  <a:lnTo>
                    <a:pt x="370" y="138"/>
                  </a:lnTo>
                  <a:lnTo>
                    <a:pt x="376" y="132"/>
                  </a:lnTo>
                  <a:lnTo>
                    <a:pt x="386" y="126"/>
                  </a:lnTo>
                  <a:close/>
                  <a:moveTo>
                    <a:pt x="386" y="151"/>
                  </a:moveTo>
                  <a:lnTo>
                    <a:pt x="386" y="183"/>
                  </a:lnTo>
                  <a:lnTo>
                    <a:pt x="372" y="190"/>
                  </a:lnTo>
                  <a:lnTo>
                    <a:pt x="357" y="198"/>
                  </a:lnTo>
                  <a:lnTo>
                    <a:pt x="338" y="207"/>
                  </a:lnTo>
                  <a:lnTo>
                    <a:pt x="320" y="214"/>
                  </a:lnTo>
                  <a:lnTo>
                    <a:pt x="304" y="221"/>
                  </a:lnTo>
                  <a:lnTo>
                    <a:pt x="288" y="227"/>
                  </a:lnTo>
                  <a:lnTo>
                    <a:pt x="277" y="231"/>
                  </a:lnTo>
                  <a:lnTo>
                    <a:pt x="266" y="233"/>
                  </a:lnTo>
                  <a:lnTo>
                    <a:pt x="262" y="233"/>
                  </a:lnTo>
                  <a:lnTo>
                    <a:pt x="259" y="233"/>
                  </a:lnTo>
                  <a:lnTo>
                    <a:pt x="256" y="232"/>
                  </a:lnTo>
                  <a:lnTo>
                    <a:pt x="255" y="231"/>
                  </a:lnTo>
                  <a:lnTo>
                    <a:pt x="255" y="230"/>
                  </a:lnTo>
                  <a:lnTo>
                    <a:pt x="256" y="227"/>
                  </a:lnTo>
                  <a:lnTo>
                    <a:pt x="258" y="225"/>
                  </a:lnTo>
                  <a:lnTo>
                    <a:pt x="260" y="223"/>
                  </a:lnTo>
                  <a:lnTo>
                    <a:pt x="267" y="215"/>
                  </a:lnTo>
                  <a:lnTo>
                    <a:pt x="278" y="208"/>
                  </a:lnTo>
                  <a:lnTo>
                    <a:pt x="290" y="200"/>
                  </a:lnTo>
                  <a:lnTo>
                    <a:pt x="305" y="190"/>
                  </a:lnTo>
                  <a:lnTo>
                    <a:pt x="323" y="181"/>
                  </a:lnTo>
                  <a:lnTo>
                    <a:pt x="342" y="171"/>
                  </a:lnTo>
                  <a:lnTo>
                    <a:pt x="353" y="165"/>
                  </a:lnTo>
                  <a:lnTo>
                    <a:pt x="364" y="161"/>
                  </a:lnTo>
                  <a:lnTo>
                    <a:pt x="375" y="156"/>
                  </a:lnTo>
                  <a:lnTo>
                    <a:pt x="386" y="151"/>
                  </a:lnTo>
                  <a:close/>
                  <a:moveTo>
                    <a:pt x="386" y="213"/>
                  </a:moveTo>
                  <a:lnTo>
                    <a:pt x="386" y="249"/>
                  </a:lnTo>
                  <a:lnTo>
                    <a:pt x="368" y="257"/>
                  </a:lnTo>
                  <a:lnTo>
                    <a:pt x="351" y="264"/>
                  </a:lnTo>
                  <a:lnTo>
                    <a:pt x="335" y="270"/>
                  </a:lnTo>
                  <a:lnTo>
                    <a:pt x="322" y="275"/>
                  </a:lnTo>
                  <a:lnTo>
                    <a:pt x="310" y="278"/>
                  </a:lnTo>
                  <a:lnTo>
                    <a:pt x="300" y="280"/>
                  </a:lnTo>
                  <a:lnTo>
                    <a:pt x="294" y="280"/>
                  </a:lnTo>
                  <a:lnTo>
                    <a:pt x="291" y="278"/>
                  </a:lnTo>
                  <a:lnTo>
                    <a:pt x="290" y="276"/>
                  </a:lnTo>
                  <a:lnTo>
                    <a:pt x="291" y="275"/>
                  </a:lnTo>
                  <a:lnTo>
                    <a:pt x="292" y="272"/>
                  </a:lnTo>
                  <a:lnTo>
                    <a:pt x="294" y="269"/>
                  </a:lnTo>
                  <a:lnTo>
                    <a:pt x="301" y="263"/>
                  </a:lnTo>
                  <a:lnTo>
                    <a:pt x="311" y="255"/>
                  </a:lnTo>
                  <a:lnTo>
                    <a:pt x="323" y="246"/>
                  </a:lnTo>
                  <a:lnTo>
                    <a:pt x="338" y="238"/>
                  </a:lnTo>
                  <a:lnTo>
                    <a:pt x="355" y="228"/>
                  </a:lnTo>
                  <a:lnTo>
                    <a:pt x="373" y="219"/>
                  </a:lnTo>
                  <a:lnTo>
                    <a:pt x="379" y="215"/>
                  </a:lnTo>
                  <a:lnTo>
                    <a:pt x="386" y="213"/>
                  </a:lnTo>
                  <a:close/>
                  <a:moveTo>
                    <a:pt x="386" y="283"/>
                  </a:moveTo>
                  <a:lnTo>
                    <a:pt x="386" y="318"/>
                  </a:lnTo>
                  <a:lnTo>
                    <a:pt x="367" y="324"/>
                  </a:lnTo>
                  <a:lnTo>
                    <a:pt x="351" y="328"/>
                  </a:lnTo>
                  <a:lnTo>
                    <a:pt x="347" y="328"/>
                  </a:lnTo>
                  <a:lnTo>
                    <a:pt x="342" y="328"/>
                  </a:lnTo>
                  <a:lnTo>
                    <a:pt x="338" y="328"/>
                  </a:lnTo>
                  <a:lnTo>
                    <a:pt x="336" y="327"/>
                  </a:lnTo>
                  <a:lnTo>
                    <a:pt x="336" y="324"/>
                  </a:lnTo>
                  <a:lnTo>
                    <a:pt x="337" y="320"/>
                  </a:lnTo>
                  <a:lnTo>
                    <a:pt x="342" y="315"/>
                  </a:lnTo>
                  <a:lnTo>
                    <a:pt x="347" y="309"/>
                  </a:lnTo>
                  <a:lnTo>
                    <a:pt x="363" y="297"/>
                  </a:lnTo>
                  <a:lnTo>
                    <a:pt x="386" y="283"/>
                  </a:lnTo>
                  <a:close/>
                  <a:moveTo>
                    <a:pt x="386" y="326"/>
                  </a:moveTo>
                  <a:lnTo>
                    <a:pt x="386" y="357"/>
                  </a:lnTo>
                  <a:lnTo>
                    <a:pt x="376" y="363"/>
                  </a:lnTo>
                  <a:lnTo>
                    <a:pt x="367" y="367"/>
                  </a:lnTo>
                  <a:lnTo>
                    <a:pt x="357" y="373"/>
                  </a:lnTo>
                  <a:lnTo>
                    <a:pt x="347" y="379"/>
                  </a:lnTo>
                  <a:lnTo>
                    <a:pt x="329" y="388"/>
                  </a:lnTo>
                  <a:lnTo>
                    <a:pt x="313" y="395"/>
                  </a:lnTo>
                  <a:lnTo>
                    <a:pt x="298" y="401"/>
                  </a:lnTo>
                  <a:lnTo>
                    <a:pt x="284" y="405"/>
                  </a:lnTo>
                  <a:lnTo>
                    <a:pt x="273" y="408"/>
                  </a:lnTo>
                  <a:lnTo>
                    <a:pt x="263" y="410"/>
                  </a:lnTo>
                  <a:lnTo>
                    <a:pt x="260" y="410"/>
                  </a:lnTo>
                  <a:lnTo>
                    <a:pt x="256" y="410"/>
                  </a:lnTo>
                  <a:lnTo>
                    <a:pt x="254" y="409"/>
                  </a:lnTo>
                  <a:lnTo>
                    <a:pt x="253" y="408"/>
                  </a:lnTo>
                  <a:lnTo>
                    <a:pt x="253" y="405"/>
                  </a:lnTo>
                  <a:lnTo>
                    <a:pt x="253" y="404"/>
                  </a:lnTo>
                  <a:lnTo>
                    <a:pt x="254" y="402"/>
                  </a:lnTo>
                  <a:lnTo>
                    <a:pt x="256" y="398"/>
                  </a:lnTo>
                  <a:lnTo>
                    <a:pt x="262" y="392"/>
                  </a:lnTo>
                  <a:lnTo>
                    <a:pt x="272" y="385"/>
                  </a:lnTo>
                  <a:lnTo>
                    <a:pt x="282" y="377"/>
                  </a:lnTo>
                  <a:lnTo>
                    <a:pt x="297" y="367"/>
                  </a:lnTo>
                  <a:lnTo>
                    <a:pt x="311" y="359"/>
                  </a:lnTo>
                  <a:lnTo>
                    <a:pt x="329" y="350"/>
                  </a:lnTo>
                  <a:lnTo>
                    <a:pt x="344" y="343"/>
                  </a:lnTo>
                  <a:lnTo>
                    <a:pt x="359" y="335"/>
                  </a:lnTo>
                  <a:lnTo>
                    <a:pt x="373" y="331"/>
                  </a:lnTo>
                  <a:lnTo>
                    <a:pt x="386" y="326"/>
                  </a:lnTo>
                  <a:close/>
                  <a:moveTo>
                    <a:pt x="386" y="403"/>
                  </a:moveTo>
                  <a:lnTo>
                    <a:pt x="386" y="442"/>
                  </a:lnTo>
                  <a:lnTo>
                    <a:pt x="361" y="452"/>
                  </a:lnTo>
                  <a:lnTo>
                    <a:pt x="341" y="459"/>
                  </a:lnTo>
                  <a:lnTo>
                    <a:pt x="332" y="460"/>
                  </a:lnTo>
                  <a:lnTo>
                    <a:pt x="326" y="460"/>
                  </a:lnTo>
                  <a:lnTo>
                    <a:pt x="322" y="460"/>
                  </a:lnTo>
                  <a:lnTo>
                    <a:pt x="319" y="458"/>
                  </a:lnTo>
                  <a:lnTo>
                    <a:pt x="318" y="457"/>
                  </a:lnTo>
                  <a:lnTo>
                    <a:pt x="318" y="454"/>
                  </a:lnTo>
                  <a:lnTo>
                    <a:pt x="319" y="452"/>
                  </a:lnTo>
                  <a:lnTo>
                    <a:pt x="322" y="449"/>
                  </a:lnTo>
                  <a:lnTo>
                    <a:pt x="326" y="442"/>
                  </a:lnTo>
                  <a:lnTo>
                    <a:pt x="335" y="436"/>
                  </a:lnTo>
                  <a:lnTo>
                    <a:pt x="344" y="428"/>
                  </a:lnTo>
                  <a:lnTo>
                    <a:pt x="356" y="420"/>
                  </a:lnTo>
                  <a:lnTo>
                    <a:pt x="370" y="411"/>
                  </a:lnTo>
                  <a:lnTo>
                    <a:pt x="386" y="403"/>
                  </a:lnTo>
                  <a:close/>
                  <a:moveTo>
                    <a:pt x="386" y="455"/>
                  </a:moveTo>
                  <a:lnTo>
                    <a:pt x="386" y="485"/>
                  </a:lnTo>
                  <a:lnTo>
                    <a:pt x="376" y="491"/>
                  </a:lnTo>
                  <a:lnTo>
                    <a:pt x="366" y="498"/>
                  </a:lnTo>
                  <a:lnTo>
                    <a:pt x="354" y="505"/>
                  </a:lnTo>
                  <a:lnTo>
                    <a:pt x="342" y="511"/>
                  </a:lnTo>
                  <a:lnTo>
                    <a:pt x="325" y="520"/>
                  </a:lnTo>
                  <a:lnTo>
                    <a:pt x="311" y="527"/>
                  </a:lnTo>
                  <a:lnTo>
                    <a:pt x="297" y="531"/>
                  </a:lnTo>
                  <a:lnTo>
                    <a:pt x="284" y="536"/>
                  </a:lnTo>
                  <a:lnTo>
                    <a:pt x="273" y="539"/>
                  </a:lnTo>
                  <a:lnTo>
                    <a:pt x="265" y="540"/>
                  </a:lnTo>
                  <a:lnTo>
                    <a:pt x="261" y="540"/>
                  </a:lnTo>
                  <a:lnTo>
                    <a:pt x="258" y="540"/>
                  </a:lnTo>
                  <a:lnTo>
                    <a:pt x="255" y="539"/>
                  </a:lnTo>
                  <a:lnTo>
                    <a:pt x="254" y="537"/>
                  </a:lnTo>
                  <a:lnTo>
                    <a:pt x="254" y="535"/>
                  </a:lnTo>
                  <a:lnTo>
                    <a:pt x="254" y="534"/>
                  </a:lnTo>
                  <a:lnTo>
                    <a:pt x="255" y="530"/>
                  </a:lnTo>
                  <a:lnTo>
                    <a:pt x="256" y="528"/>
                  </a:lnTo>
                  <a:lnTo>
                    <a:pt x="262" y="522"/>
                  </a:lnTo>
                  <a:lnTo>
                    <a:pt x="271" y="515"/>
                  </a:lnTo>
                  <a:lnTo>
                    <a:pt x="280" y="506"/>
                  </a:lnTo>
                  <a:lnTo>
                    <a:pt x="293" y="498"/>
                  </a:lnTo>
                  <a:lnTo>
                    <a:pt x="307" y="490"/>
                  </a:lnTo>
                  <a:lnTo>
                    <a:pt x="323" y="480"/>
                  </a:lnTo>
                  <a:lnTo>
                    <a:pt x="341" y="472"/>
                  </a:lnTo>
                  <a:lnTo>
                    <a:pt x="357" y="465"/>
                  </a:lnTo>
                  <a:lnTo>
                    <a:pt x="372" y="459"/>
                  </a:lnTo>
                  <a:lnTo>
                    <a:pt x="386" y="455"/>
                  </a:lnTo>
                  <a:close/>
                  <a:moveTo>
                    <a:pt x="386" y="546"/>
                  </a:moveTo>
                  <a:lnTo>
                    <a:pt x="386" y="585"/>
                  </a:lnTo>
                  <a:lnTo>
                    <a:pt x="369" y="591"/>
                  </a:lnTo>
                  <a:lnTo>
                    <a:pt x="355" y="593"/>
                  </a:lnTo>
                  <a:lnTo>
                    <a:pt x="350" y="593"/>
                  </a:lnTo>
                  <a:lnTo>
                    <a:pt x="345" y="593"/>
                  </a:lnTo>
                  <a:lnTo>
                    <a:pt x="342" y="592"/>
                  </a:lnTo>
                  <a:lnTo>
                    <a:pt x="341" y="591"/>
                  </a:lnTo>
                  <a:lnTo>
                    <a:pt x="339" y="587"/>
                  </a:lnTo>
                  <a:lnTo>
                    <a:pt x="341" y="583"/>
                  </a:lnTo>
                  <a:lnTo>
                    <a:pt x="344" y="578"/>
                  </a:lnTo>
                  <a:lnTo>
                    <a:pt x="350" y="572"/>
                  </a:lnTo>
                  <a:lnTo>
                    <a:pt x="364" y="560"/>
                  </a:lnTo>
                  <a:lnTo>
                    <a:pt x="386" y="546"/>
                  </a:lnTo>
                  <a:close/>
                  <a:moveTo>
                    <a:pt x="386" y="600"/>
                  </a:moveTo>
                  <a:lnTo>
                    <a:pt x="386" y="641"/>
                  </a:lnTo>
                  <a:lnTo>
                    <a:pt x="381" y="643"/>
                  </a:lnTo>
                  <a:lnTo>
                    <a:pt x="376" y="647"/>
                  </a:lnTo>
                  <a:lnTo>
                    <a:pt x="361" y="654"/>
                  </a:lnTo>
                  <a:lnTo>
                    <a:pt x="347" y="660"/>
                  </a:lnTo>
                  <a:lnTo>
                    <a:pt x="334" y="665"/>
                  </a:lnTo>
                  <a:lnTo>
                    <a:pt x="322" y="669"/>
                  </a:lnTo>
                  <a:lnTo>
                    <a:pt x="311" y="672"/>
                  </a:lnTo>
                  <a:lnTo>
                    <a:pt x="303" y="672"/>
                  </a:lnTo>
                  <a:lnTo>
                    <a:pt x="300" y="672"/>
                  </a:lnTo>
                  <a:lnTo>
                    <a:pt x="297" y="672"/>
                  </a:lnTo>
                  <a:lnTo>
                    <a:pt x="294" y="670"/>
                  </a:lnTo>
                  <a:lnTo>
                    <a:pt x="293" y="668"/>
                  </a:lnTo>
                  <a:lnTo>
                    <a:pt x="293" y="667"/>
                  </a:lnTo>
                  <a:lnTo>
                    <a:pt x="293" y="665"/>
                  </a:lnTo>
                  <a:lnTo>
                    <a:pt x="294" y="662"/>
                  </a:lnTo>
                  <a:lnTo>
                    <a:pt x="296" y="660"/>
                  </a:lnTo>
                  <a:lnTo>
                    <a:pt x="300" y="653"/>
                  </a:lnTo>
                  <a:lnTo>
                    <a:pt x="307" y="645"/>
                  </a:lnTo>
                  <a:lnTo>
                    <a:pt x="317" y="638"/>
                  </a:lnTo>
                  <a:lnTo>
                    <a:pt x="329" y="630"/>
                  </a:lnTo>
                  <a:lnTo>
                    <a:pt x="342" y="622"/>
                  </a:lnTo>
                  <a:lnTo>
                    <a:pt x="356" y="615"/>
                  </a:lnTo>
                  <a:lnTo>
                    <a:pt x="370" y="606"/>
                  </a:lnTo>
                  <a:lnTo>
                    <a:pt x="386" y="600"/>
                  </a:lnTo>
                  <a:close/>
                  <a:moveTo>
                    <a:pt x="386" y="668"/>
                  </a:moveTo>
                  <a:lnTo>
                    <a:pt x="386" y="688"/>
                  </a:lnTo>
                  <a:lnTo>
                    <a:pt x="376" y="698"/>
                  </a:lnTo>
                  <a:lnTo>
                    <a:pt x="364" y="706"/>
                  </a:lnTo>
                  <a:lnTo>
                    <a:pt x="350" y="716"/>
                  </a:lnTo>
                  <a:lnTo>
                    <a:pt x="335" y="725"/>
                  </a:lnTo>
                  <a:lnTo>
                    <a:pt x="320" y="732"/>
                  </a:lnTo>
                  <a:lnTo>
                    <a:pt x="307" y="738"/>
                  </a:lnTo>
                  <a:lnTo>
                    <a:pt x="294" y="743"/>
                  </a:lnTo>
                  <a:lnTo>
                    <a:pt x="282" y="746"/>
                  </a:lnTo>
                  <a:lnTo>
                    <a:pt x="273" y="749"/>
                  </a:lnTo>
                  <a:lnTo>
                    <a:pt x="265" y="749"/>
                  </a:lnTo>
                  <a:lnTo>
                    <a:pt x="262" y="749"/>
                  </a:lnTo>
                  <a:lnTo>
                    <a:pt x="259" y="749"/>
                  </a:lnTo>
                  <a:lnTo>
                    <a:pt x="258" y="748"/>
                  </a:lnTo>
                  <a:lnTo>
                    <a:pt x="255" y="745"/>
                  </a:lnTo>
                  <a:lnTo>
                    <a:pt x="255" y="744"/>
                  </a:lnTo>
                  <a:lnTo>
                    <a:pt x="255" y="742"/>
                  </a:lnTo>
                  <a:lnTo>
                    <a:pt x="255" y="739"/>
                  </a:lnTo>
                  <a:lnTo>
                    <a:pt x="258" y="737"/>
                  </a:lnTo>
                  <a:lnTo>
                    <a:pt x="262" y="730"/>
                  </a:lnTo>
                  <a:lnTo>
                    <a:pt x="268" y="724"/>
                  </a:lnTo>
                  <a:lnTo>
                    <a:pt x="278" y="716"/>
                  </a:lnTo>
                  <a:lnTo>
                    <a:pt x="288" y="708"/>
                  </a:lnTo>
                  <a:lnTo>
                    <a:pt x="300" y="700"/>
                  </a:lnTo>
                  <a:lnTo>
                    <a:pt x="315" y="692"/>
                  </a:lnTo>
                  <a:lnTo>
                    <a:pt x="336" y="682"/>
                  </a:lnTo>
                  <a:lnTo>
                    <a:pt x="356" y="674"/>
                  </a:lnTo>
                  <a:lnTo>
                    <a:pt x="364" y="672"/>
                  </a:lnTo>
                  <a:lnTo>
                    <a:pt x="373" y="669"/>
                  </a:lnTo>
                  <a:lnTo>
                    <a:pt x="380" y="668"/>
                  </a:lnTo>
                  <a:lnTo>
                    <a:pt x="386" y="668"/>
                  </a:lnTo>
                  <a:close/>
                  <a:moveTo>
                    <a:pt x="386" y="781"/>
                  </a:moveTo>
                  <a:lnTo>
                    <a:pt x="386" y="809"/>
                  </a:lnTo>
                  <a:lnTo>
                    <a:pt x="380" y="809"/>
                  </a:lnTo>
                  <a:lnTo>
                    <a:pt x="376" y="808"/>
                  </a:lnTo>
                  <a:lnTo>
                    <a:pt x="373" y="807"/>
                  </a:lnTo>
                  <a:lnTo>
                    <a:pt x="372" y="805"/>
                  </a:lnTo>
                  <a:lnTo>
                    <a:pt x="370" y="804"/>
                  </a:lnTo>
                  <a:lnTo>
                    <a:pt x="370" y="801"/>
                  </a:lnTo>
                  <a:lnTo>
                    <a:pt x="372" y="798"/>
                  </a:lnTo>
                  <a:lnTo>
                    <a:pt x="373" y="795"/>
                  </a:lnTo>
                  <a:lnTo>
                    <a:pt x="378" y="788"/>
                  </a:lnTo>
                  <a:lnTo>
                    <a:pt x="386" y="781"/>
                  </a:lnTo>
                  <a:close/>
                  <a:moveTo>
                    <a:pt x="386" y="842"/>
                  </a:moveTo>
                  <a:lnTo>
                    <a:pt x="386" y="882"/>
                  </a:lnTo>
                  <a:lnTo>
                    <a:pt x="373" y="886"/>
                  </a:lnTo>
                  <a:lnTo>
                    <a:pt x="362" y="887"/>
                  </a:lnTo>
                  <a:lnTo>
                    <a:pt x="359" y="887"/>
                  </a:lnTo>
                  <a:lnTo>
                    <a:pt x="355" y="886"/>
                  </a:lnTo>
                  <a:lnTo>
                    <a:pt x="353" y="884"/>
                  </a:lnTo>
                  <a:lnTo>
                    <a:pt x="350" y="883"/>
                  </a:lnTo>
                  <a:lnTo>
                    <a:pt x="349" y="880"/>
                  </a:lnTo>
                  <a:lnTo>
                    <a:pt x="350" y="876"/>
                  </a:lnTo>
                  <a:lnTo>
                    <a:pt x="353" y="871"/>
                  </a:lnTo>
                  <a:lnTo>
                    <a:pt x="357" y="865"/>
                  </a:lnTo>
                  <a:lnTo>
                    <a:pt x="362" y="861"/>
                  </a:lnTo>
                  <a:lnTo>
                    <a:pt x="369" y="855"/>
                  </a:lnTo>
                  <a:lnTo>
                    <a:pt x="376" y="847"/>
                  </a:lnTo>
                  <a:lnTo>
                    <a:pt x="386" y="842"/>
                  </a:lnTo>
                  <a:close/>
                  <a:moveTo>
                    <a:pt x="386" y="910"/>
                  </a:moveTo>
                  <a:lnTo>
                    <a:pt x="386" y="954"/>
                  </a:lnTo>
                  <a:lnTo>
                    <a:pt x="368" y="960"/>
                  </a:lnTo>
                  <a:lnTo>
                    <a:pt x="354" y="964"/>
                  </a:lnTo>
                  <a:lnTo>
                    <a:pt x="349" y="964"/>
                  </a:lnTo>
                  <a:lnTo>
                    <a:pt x="343" y="964"/>
                  </a:lnTo>
                  <a:lnTo>
                    <a:pt x="339" y="963"/>
                  </a:lnTo>
                  <a:lnTo>
                    <a:pt x="337" y="960"/>
                  </a:lnTo>
                  <a:lnTo>
                    <a:pt x="337" y="956"/>
                  </a:lnTo>
                  <a:lnTo>
                    <a:pt x="338" y="951"/>
                  </a:lnTo>
                  <a:lnTo>
                    <a:pt x="342" y="945"/>
                  </a:lnTo>
                  <a:lnTo>
                    <a:pt x="348" y="939"/>
                  </a:lnTo>
                  <a:lnTo>
                    <a:pt x="355" y="932"/>
                  </a:lnTo>
                  <a:lnTo>
                    <a:pt x="363" y="925"/>
                  </a:lnTo>
                  <a:lnTo>
                    <a:pt x="374" y="918"/>
                  </a:lnTo>
                  <a:lnTo>
                    <a:pt x="386" y="910"/>
                  </a:lnTo>
                  <a:close/>
                  <a:moveTo>
                    <a:pt x="386" y="984"/>
                  </a:moveTo>
                  <a:lnTo>
                    <a:pt x="386" y="1029"/>
                  </a:lnTo>
                  <a:lnTo>
                    <a:pt x="376" y="1034"/>
                  </a:lnTo>
                  <a:lnTo>
                    <a:pt x="367" y="1036"/>
                  </a:lnTo>
                  <a:lnTo>
                    <a:pt x="359" y="1039"/>
                  </a:lnTo>
                  <a:lnTo>
                    <a:pt x="351" y="1040"/>
                  </a:lnTo>
                  <a:lnTo>
                    <a:pt x="345" y="1041"/>
                  </a:lnTo>
                  <a:lnTo>
                    <a:pt x="339" y="1041"/>
                  </a:lnTo>
                  <a:lnTo>
                    <a:pt x="336" y="1039"/>
                  </a:lnTo>
                  <a:lnTo>
                    <a:pt x="332" y="1036"/>
                  </a:lnTo>
                  <a:lnTo>
                    <a:pt x="332" y="1033"/>
                  </a:lnTo>
                  <a:lnTo>
                    <a:pt x="334" y="1028"/>
                  </a:lnTo>
                  <a:lnTo>
                    <a:pt x="337" y="1022"/>
                  </a:lnTo>
                  <a:lnTo>
                    <a:pt x="343" y="1015"/>
                  </a:lnTo>
                  <a:lnTo>
                    <a:pt x="350" y="1008"/>
                  </a:lnTo>
                  <a:lnTo>
                    <a:pt x="359" y="1001"/>
                  </a:lnTo>
                  <a:lnTo>
                    <a:pt x="369" y="994"/>
                  </a:lnTo>
                  <a:lnTo>
                    <a:pt x="381" y="986"/>
                  </a:lnTo>
                  <a:lnTo>
                    <a:pt x="383" y="985"/>
                  </a:lnTo>
                  <a:lnTo>
                    <a:pt x="386" y="984"/>
                  </a:lnTo>
                  <a:close/>
                  <a:moveTo>
                    <a:pt x="386" y="1063"/>
                  </a:moveTo>
                  <a:lnTo>
                    <a:pt x="386" y="1108"/>
                  </a:lnTo>
                  <a:lnTo>
                    <a:pt x="368" y="1114"/>
                  </a:lnTo>
                  <a:lnTo>
                    <a:pt x="354" y="1117"/>
                  </a:lnTo>
                  <a:lnTo>
                    <a:pt x="348" y="1118"/>
                  </a:lnTo>
                  <a:lnTo>
                    <a:pt x="342" y="1117"/>
                  </a:lnTo>
                  <a:lnTo>
                    <a:pt x="338" y="1116"/>
                  </a:lnTo>
                  <a:lnTo>
                    <a:pt x="336" y="1114"/>
                  </a:lnTo>
                  <a:lnTo>
                    <a:pt x="335" y="1109"/>
                  </a:lnTo>
                  <a:lnTo>
                    <a:pt x="336" y="1104"/>
                  </a:lnTo>
                  <a:lnTo>
                    <a:pt x="339" y="1098"/>
                  </a:lnTo>
                  <a:lnTo>
                    <a:pt x="344" y="1092"/>
                  </a:lnTo>
                  <a:lnTo>
                    <a:pt x="351" y="1085"/>
                  </a:lnTo>
                  <a:lnTo>
                    <a:pt x="360" y="1078"/>
                  </a:lnTo>
                  <a:lnTo>
                    <a:pt x="370" y="1071"/>
                  </a:lnTo>
                  <a:lnTo>
                    <a:pt x="381" y="1065"/>
                  </a:lnTo>
                  <a:lnTo>
                    <a:pt x="383" y="1064"/>
                  </a:lnTo>
                  <a:lnTo>
                    <a:pt x="386" y="1063"/>
                  </a:lnTo>
                  <a:close/>
                  <a:moveTo>
                    <a:pt x="386" y="1145"/>
                  </a:moveTo>
                  <a:lnTo>
                    <a:pt x="386" y="1188"/>
                  </a:lnTo>
                  <a:lnTo>
                    <a:pt x="372" y="1193"/>
                  </a:lnTo>
                  <a:lnTo>
                    <a:pt x="361" y="1194"/>
                  </a:lnTo>
                  <a:lnTo>
                    <a:pt x="356" y="1194"/>
                  </a:lnTo>
                  <a:lnTo>
                    <a:pt x="351" y="1193"/>
                  </a:lnTo>
                  <a:lnTo>
                    <a:pt x="349" y="1192"/>
                  </a:lnTo>
                  <a:lnTo>
                    <a:pt x="347" y="1190"/>
                  </a:lnTo>
                  <a:lnTo>
                    <a:pt x="345" y="1186"/>
                  </a:lnTo>
                  <a:lnTo>
                    <a:pt x="347" y="1181"/>
                  </a:lnTo>
                  <a:lnTo>
                    <a:pt x="349" y="1177"/>
                  </a:lnTo>
                  <a:lnTo>
                    <a:pt x="354" y="1171"/>
                  </a:lnTo>
                  <a:lnTo>
                    <a:pt x="360" y="1164"/>
                  </a:lnTo>
                  <a:lnTo>
                    <a:pt x="367" y="1158"/>
                  </a:lnTo>
                  <a:lnTo>
                    <a:pt x="375" y="1150"/>
                  </a:lnTo>
                  <a:lnTo>
                    <a:pt x="386" y="1145"/>
                  </a:lnTo>
                  <a:close/>
                  <a:moveTo>
                    <a:pt x="386" y="1234"/>
                  </a:moveTo>
                  <a:lnTo>
                    <a:pt x="386" y="1270"/>
                  </a:lnTo>
                  <a:lnTo>
                    <a:pt x="379" y="1272"/>
                  </a:lnTo>
                  <a:lnTo>
                    <a:pt x="373" y="1272"/>
                  </a:lnTo>
                  <a:lnTo>
                    <a:pt x="368" y="1269"/>
                  </a:lnTo>
                  <a:lnTo>
                    <a:pt x="364" y="1267"/>
                  </a:lnTo>
                  <a:lnTo>
                    <a:pt x="363" y="1265"/>
                  </a:lnTo>
                  <a:lnTo>
                    <a:pt x="364" y="1261"/>
                  </a:lnTo>
                  <a:lnTo>
                    <a:pt x="366" y="1256"/>
                  </a:lnTo>
                  <a:lnTo>
                    <a:pt x="367" y="1253"/>
                  </a:lnTo>
                  <a:lnTo>
                    <a:pt x="375" y="1243"/>
                  </a:lnTo>
                  <a:lnTo>
                    <a:pt x="386" y="1234"/>
                  </a:lnTo>
                  <a:close/>
                  <a:moveTo>
                    <a:pt x="386" y="1434"/>
                  </a:moveTo>
                  <a:lnTo>
                    <a:pt x="386" y="1463"/>
                  </a:lnTo>
                  <a:lnTo>
                    <a:pt x="375" y="1472"/>
                  </a:lnTo>
                  <a:lnTo>
                    <a:pt x="361" y="1482"/>
                  </a:lnTo>
                  <a:lnTo>
                    <a:pt x="351" y="1487"/>
                  </a:lnTo>
                  <a:lnTo>
                    <a:pt x="343" y="1491"/>
                  </a:lnTo>
                  <a:lnTo>
                    <a:pt x="335" y="1494"/>
                  </a:lnTo>
                  <a:lnTo>
                    <a:pt x="326" y="1496"/>
                  </a:lnTo>
                  <a:lnTo>
                    <a:pt x="319" y="1497"/>
                  </a:lnTo>
                  <a:lnTo>
                    <a:pt x="313" y="1497"/>
                  </a:lnTo>
                  <a:lnTo>
                    <a:pt x="309" y="1495"/>
                  </a:lnTo>
                  <a:lnTo>
                    <a:pt x="306" y="1493"/>
                  </a:lnTo>
                  <a:lnTo>
                    <a:pt x="305" y="1489"/>
                  </a:lnTo>
                  <a:lnTo>
                    <a:pt x="306" y="1484"/>
                  </a:lnTo>
                  <a:lnTo>
                    <a:pt x="309" y="1478"/>
                  </a:lnTo>
                  <a:lnTo>
                    <a:pt x="312" y="1474"/>
                  </a:lnTo>
                  <a:lnTo>
                    <a:pt x="317" y="1468"/>
                  </a:lnTo>
                  <a:lnTo>
                    <a:pt x="324" y="1462"/>
                  </a:lnTo>
                  <a:lnTo>
                    <a:pt x="331" y="1456"/>
                  </a:lnTo>
                  <a:lnTo>
                    <a:pt x="341" y="1450"/>
                  </a:lnTo>
                  <a:lnTo>
                    <a:pt x="353" y="1443"/>
                  </a:lnTo>
                  <a:lnTo>
                    <a:pt x="366" y="1438"/>
                  </a:lnTo>
                  <a:lnTo>
                    <a:pt x="376" y="1436"/>
                  </a:lnTo>
                  <a:lnTo>
                    <a:pt x="386" y="1434"/>
                  </a:lnTo>
                  <a:close/>
                  <a:moveTo>
                    <a:pt x="386" y="1526"/>
                  </a:moveTo>
                  <a:lnTo>
                    <a:pt x="386" y="1569"/>
                  </a:lnTo>
                  <a:lnTo>
                    <a:pt x="374" y="1572"/>
                  </a:lnTo>
                  <a:lnTo>
                    <a:pt x="364" y="1573"/>
                  </a:lnTo>
                  <a:lnTo>
                    <a:pt x="360" y="1573"/>
                  </a:lnTo>
                  <a:lnTo>
                    <a:pt x="356" y="1572"/>
                  </a:lnTo>
                  <a:lnTo>
                    <a:pt x="354" y="1571"/>
                  </a:lnTo>
                  <a:lnTo>
                    <a:pt x="351" y="1569"/>
                  </a:lnTo>
                  <a:lnTo>
                    <a:pt x="350" y="1565"/>
                  </a:lnTo>
                  <a:lnTo>
                    <a:pt x="351" y="1560"/>
                  </a:lnTo>
                  <a:lnTo>
                    <a:pt x="353" y="1556"/>
                  </a:lnTo>
                  <a:lnTo>
                    <a:pt x="356" y="1550"/>
                  </a:lnTo>
                  <a:lnTo>
                    <a:pt x="362" y="1544"/>
                  </a:lnTo>
                  <a:lnTo>
                    <a:pt x="368" y="1538"/>
                  </a:lnTo>
                  <a:lnTo>
                    <a:pt x="375" y="1532"/>
                  </a:lnTo>
                  <a:lnTo>
                    <a:pt x="383" y="1527"/>
                  </a:lnTo>
                  <a:lnTo>
                    <a:pt x="386" y="1526"/>
                  </a:lnTo>
                  <a:close/>
                  <a:moveTo>
                    <a:pt x="386" y="1752"/>
                  </a:moveTo>
                  <a:lnTo>
                    <a:pt x="386" y="1790"/>
                  </a:lnTo>
                  <a:lnTo>
                    <a:pt x="379" y="1791"/>
                  </a:lnTo>
                  <a:lnTo>
                    <a:pt x="373" y="1791"/>
                  </a:lnTo>
                  <a:lnTo>
                    <a:pt x="368" y="1790"/>
                  </a:lnTo>
                  <a:lnTo>
                    <a:pt x="366" y="1786"/>
                  </a:lnTo>
                  <a:lnTo>
                    <a:pt x="364" y="1783"/>
                  </a:lnTo>
                  <a:lnTo>
                    <a:pt x="364" y="1779"/>
                  </a:lnTo>
                  <a:lnTo>
                    <a:pt x="366" y="1775"/>
                  </a:lnTo>
                  <a:lnTo>
                    <a:pt x="368" y="1771"/>
                  </a:lnTo>
                  <a:lnTo>
                    <a:pt x="370" y="1766"/>
                  </a:lnTo>
                  <a:lnTo>
                    <a:pt x="375" y="1761"/>
                  </a:lnTo>
                  <a:lnTo>
                    <a:pt x="380" y="1756"/>
                  </a:lnTo>
                  <a:lnTo>
                    <a:pt x="386" y="1752"/>
                  </a:lnTo>
                  <a:close/>
                  <a:moveTo>
                    <a:pt x="386" y="1878"/>
                  </a:moveTo>
                  <a:lnTo>
                    <a:pt x="386" y="1917"/>
                  </a:lnTo>
                  <a:lnTo>
                    <a:pt x="379" y="1920"/>
                  </a:lnTo>
                  <a:lnTo>
                    <a:pt x="373" y="1923"/>
                  </a:lnTo>
                  <a:lnTo>
                    <a:pt x="367" y="1925"/>
                  </a:lnTo>
                  <a:lnTo>
                    <a:pt x="362" y="1925"/>
                  </a:lnTo>
                  <a:lnTo>
                    <a:pt x="357" y="1925"/>
                  </a:lnTo>
                  <a:lnTo>
                    <a:pt x="353" y="1925"/>
                  </a:lnTo>
                  <a:lnTo>
                    <a:pt x="349" y="1924"/>
                  </a:lnTo>
                  <a:lnTo>
                    <a:pt x="347" y="1922"/>
                  </a:lnTo>
                  <a:lnTo>
                    <a:pt x="345" y="1918"/>
                  </a:lnTo>
                  <a:lnTo>
                    <a:pt x="347" y="1913"/>
                  </a:lnTo>
                  <a:lnTo>
                    <a:pt x="348" y="1910"/>
                  </a:lnTo>
                  <a:lnTo>
                    <a:pt x="350" y="1904"/>
                  </a:lnTo>
                  <a:lnTo>
                    <a:pt x="354" y="1899"/>
                  </a:lnTo>
                  <a:lnTo>
                    <a:pt x="359" y="1894"/>
                  </a:lnTo>
                  <a:lnTo>
                    <a:pt x="364" y="1889"/>
                  </a:lnTo>
                  <a:lnTo>
                    <a:pt x="372" y="1885"/>
                  </a:lnTo>
                  <a:lnTo>
                    <a:pt x="379" y="1881"/>
                  </a:lnTo>
                  <a:lnTo>
                    <a:pt x="386" y="1878"/>
                  </a:lnTo>
                  <a:close/>
                  <a:moveTo>
                    <a:pt x="386" y="2009"/>
                  </a:moveTo>
                  <a:lnTo>
                    <a:pt x="386" y="2046"/>
                  </a:lnTo>
                  <a:lnTo>
                    <a:pt x="380" y="2050"/>
                  </a:lnTo>
                  <a:lnTo>
                    <a:pt x="374" y="2052"/>
                  </a:lnTo>
                  <a:lnTo>
                    <a:pt x="368" y="2055"/>
                  </a:lnTo>
                  <a:lnTo>
                    <a:pt x="362" y="2056"/>
                  </a:lnTo>
                  <a:lnTo>
                    <a:pt x="357" y="2056"/>
                  </a:lnTo>
                  <a:lnTo>
                    <a:pt x="354" y="2056"/>
                  </a:lnTo>
                  <a:lnTo>
                    <a:pt x="350" y="2053"/>
                  </a:lnTo>
                  <a:lnTo>
                    <a:pt x="348" y="2051"/>
                  </a:lnTo>
                  <a:lnTo>
                    <a:pt x="347" y="2049"/>
                  </a:lnTo>
                  <a:lnTo>
                    <a:pt x="347" y="2044"/>
                  </a:lnTo>
                  <a:lnTo>
                    <a:pt x="348" y="2040"/>
                  </a:lnTo>
                  <a:lnTo>
                    <a:pt x="350" y="2036"/>
                  </a:lnTo>
                  <a:lnTo>
                    <a:pt x="354" y="2031"/>
                  </a:lnTo>
                  <a:lnTo>
                    <a:pt x="359" y="2026"/>
                  </a:lnTo>
                  <a:lnTo>
                    <a:pt x="363" y="2021"/>
                  </a:lnTo>
                  <a:lnTo>
                    <a:pt x="369" y="2018"/>
                  </a:lnTo>
                  <a:lnTo>
                    <a:pt x="378" y="2013"/>
                  </a:lnTo>
                  <a:lnTo>
                    <a:pt x="386" y="2009"/>
                  </a:lnTo>
                  <a:close/>
                  <a:moveTo>
                    <a:pt x="386" y="2146"/>
                  </a:moveTo>
                  <a:lnTo>
                    <a:pt x="386" y="2182"/>
                  </a:lnTo>
                  <a:lnTo>
                    <a:pt x="379" y="2183"/>
                  </a:lnTo>
                  <a:lnTo>
                    <a:pt x="373" y="2183"/>
                  </a:lnTo>
                  <a:lnTo>
                    <a:pt x="368" y="2182"/>
                  </a:lnTo>
                  <a:lnTo>
                    <a:pt x="366" y="2178"/>
                  </a:lnTo>
                  <a:lnTo>
                    <a:pt x="364" y="2176"/>
                  </a:lnTo>
                  <a:lnTo>
                    <a:pt x="364" y="2172"/>
                  </a:lnTo>
                  <a:lnTo>
                    <a:pt x="366" y="2167"/>
                  </a:lnTo>
                  <a:lnTo>
                    <a:pt x="368" y="2164"/>
                  </a:lnTo>
                  <a:lnTo>
                    <a:pt x="370" y="2159"/>
                  </a:lnTo>
                  <a:lnTo>
                    <a:pt x="374" y="2154"/>
                  </a:lnTo>
                  <a:lnTo>
                    <a:pt x="379" y="2151"/>
                  </a:lnTo>
                  <a:lnTo>
                    <a:pt x="385" y="2146"/>
                  </a:lnTo>
                  <a:lnTo>
                    <a:pt x="386" y="2146"/>
                  </a:lnTo>
                  <a:close/>
                  <a:moveTo>
                    <a:pt x="386" y="2316"/>
                  </a:moveTo>
                  <a:lnTo>
                    <a:pt x="386" y="2318"/>
                  </a:lnTo>
                  <a:lnTo>
                    <a:pt x="383" y="2323"/>
                  </a:lnTo>
                  <a:lnTo>
                    <a:pt x="380" y="2329"/>
                  </a:lnTo>
                  <a:lnTo>
                    <a:pt x="375" y="2335"/>
                  </a:lnTo>
                  <a:lnTo>
                    <a:pt x="368" y="2341"/>
                  </a:lnTo>
                  <a:lnTo>
                    <a:pt x="363" y="2343"/>
                  </a:lnTo>
                  <a:lnTo>
                    <a:pt x="359" y="2346"/>
                  </a:lnTo>
                  <a:lnTo>
                    <a:pt x="354" y="2348"/>
                  </a:lnTo>
                  <a:lnTo>
                    <a:pt x="349" y="2349"/>
                  </a:lnTo>
                  <a:lnTo>
                    <a:pt x="345" y="2349"/>
                  </a:lnTo>
                  <a:lnTo>
                    <a:pt x="342" y="2348"/>
                  </a:lnTo>
                  <a:lnTo>
                    <a:pt x="339" y="2347"/>
                  </a:lnTo>
                  <a:lnTo>
                    <a:pt x="337" y="2345"/>
                  </a:lnTo>
                  <a:lnTo>
                    <a:pt x="336" y="2342"/>
                  </a:lnTo>
                  <a:lnTo>
                    <a:pt x="336" y="2339"/>
                  </a:lnTo>
                  <a:lnTo>
                    <a:pt x="337" y="2335"/>
                  </a:lnTo>
                  <a:lnTo>
                    <a:pt x="338" y="2331"/>
                  </a:lnTo>
                  <a:lnTo>
                    <a:pt x="344" y="2323"/>
                  </a:lnTo>
                  <a:lnTo>
                    <a:pt x="354" y="2316"/>
                  </a:lnTo>
                  <a:lnTo>
                    <a:pt x="363" y="2311"/>
                  </a:lnTo>
                  <a:lnTo>
                    <a:pt x="372" y="2309"/>
                  </a:lnTo>
                  <a:lnTo>
                    <a:pt x="376" y="2309"/>
                  </a:lnTo>
                  <a:lnTo>
                    <a:pt x="380" y="2309"/>
                  </a:lnTo>
                  <a:lnTo>
                    <a:pt x="382" y="2310"/>
                  </a:lnTo>
                  <a:lnTo>
                    <a:pt x="385" y="2312"/>
                  </a:lnTo>
                  <a:lnTo>
                    <a:pt x="385" y="2314"/>
                  </a:lnTo>
                  <a:lnTo>
                    <a:pt x="386" y="2316"/>
                  </a:lnTo>
                  <a:close/>
                  <a:moveTo>
                    <a:pt x="177" y="122"/>
                  </a:moveTo>
                  <a:lnTo>
                    <a:pt x="139" y="142"/>
                  </a:lnTo>
                  <a:lnTo>
                    <a:pt x="109" y="160"/>
                  </a:lnTo>
                  <a:lnTo>
                    <a:pt x="98" y="168"/>
                  </a:lnTo>
                  <a:lnTo>
                    <a:pt x="90" y="174"/>
                  </a:lnTo>
                  <a:lnTo>
                    <a:pt x="88" y="176"/>
                  </a:lnTo>
                  <a:lnTo>
                    <a:pt x="85" y="179"/>
                  </a:lnTo>
                  <a:lnTo>
                    <a:pt x="85" y="181"/>
                  </a:lnTo>
                  <a:lnTo>
                    <a:pt x="85" y="182"/>
                  </a:lnTo>
                  <a:lnTo>
                    <a:pt x="89" y="183"/>
                  </a:lnTo>
                  <a:lnTo>
                    <a:pt x="96" y="182"/>
                  </a:lnTo>
                  <a:lnTo>
                    <a:pt x="105" y="180"/>
                  </a:lnTo>
                  <a:lnTo>
                    <a:pt x="119" y="175"/>
                  </a:lnTo>
                  <a:lnTo>
                    <a:pt x="152" y="162"/>
                  </a:lnTo>
                  <a:lnTo>
                    <a:pt x="191" y="144"/>
                  </a:lnTo>
                  <a:lnTo>
                    <a:pt x="229" y="124"/>
                  </a:lnTo>
                  <a:lnTo>
                    <a:pt x="259" y="105"/>
                  </a:lnTo>
                  <a:lnTo>
                    <a:pt x="269" y="98"/>
                  </a:lnTo>
                  <a:lnTo>
                    <a:pt x="278" y="92"/>
                  </a:lnTo>
                  <a:lnTo>
                    <a:pt x="280" y="88"/>
                  </a:lnTo>
                  <a:lnTo>
                    <a:pt x="282" y="87"/>
                  </a:lnTo>
                  <a:lnTo>
                    <a:pt x="284" y="85"/>
                  </a:lnTo>
                  <a:lnTo>
                    <a:pt x="282" y="84"/>
                  </a:lnTo>
                  <a:lnTo>
                    <a:pt x="280" y="82"/>
                  </a:lnTo>
                  <a:lnTo>
                    <a:pt x="273" y="82"/>
                  </a:lnTo>
                  <a:lnTo>
                    <a:pt x="262" y="85"/>
                  </a:lnTo>
                  <a:lnTo>
                    <a:pt x="249" y="89"/>
                  </a:lnTo>
                  <a:lnTo>
                    <a:pt x="216" y="103"/>
                  </a:lnTo>
                  <a:lnTo>
                    <a:pt x="177" y="122"/>
                  </a:lnTo>
                  <a:close/>
                  <a:moveTo>
                    <a:pt x="186" y="165"/>
                  </a:moveTo>
                  <a:lnTo>
                    <a:pt x="167" y="175"/>
                  </a:lnTo>
                  <a:lnTo>
                    <a:pt x="149" y="186"/>
                  </a:lnTo>
                  <a:lnTo>
                    <a:pt x="134" y="194"/>
                  </a:lnTo>
                  <a:lnTo>
                    <a:pt x="121" y="204"/>
                  </a:lnTo>
                  <a:lnTo>
                    <a:pt x="110" y="211"/>
                  </a:lnTo>
                  <a:lnTo>
                    <a:pt x="103" y="218"/>
                  </a:lnTo>
                  <a:lnTo>
                    <a:pt x="101" y="220"/>
                  </a:lnTo>
                  <a:lnTo>
                    <a:pt x="98" y="223"/>
                  </a:lnTo>
                  <a:lnTo>
                    <a:pt x="98" y="225"/>
                  </a:lnTo>
                  <a:lnTo>
                    <a:pt x="98" y="226"/>
                  </a:lnTo>
                  <a:lnTo>
                    <a:pt x="102" y="227"/>
                  </a:lnTo>
                  <a:lnTo>
                    <a:pt x="108" y="226"/>
                  </a:lnTo>
                  <a:lnTo>
                    <a:pt x="119" y="224"/>
                  </a:lnTo>
                  <a:lnTo>
                    <a:pt x="132" y="220"/>
                  </a:lnTo>
                  <a:lnTo>
                    <a:pt x="164" y="207"/>
                  </a:lnTo>
                  <a:lnTo>
                    <a:pt x="201" y="189"/>
                  </a:lnTo>
                  <a:lnTo>
                    <a:pt x="237" y="169"/>
                  </a:lnTo>
                  <a:lnTo>
                    <a:pt x="267" y="151"/>
                  </a:lnTo>
                  <a:lnTo>
                    <a:pt x="278" y="144"/>
                  </a:lnTo>
                  <a:lnTo>
                    <a:pt x="285" y="138"/>
                  </a:lnTo>
                  <a:lnTo>
                    <a:pt x="287" y="135"/>
                  </a:lnTo>
                  <a:lnTo>
                    <a:pt x="290" y="132"/>
                  </a:lnTo>
                  <a:lnTo>
                    <a:pt x="290" y="131"/>
                  </a:lnTo>
                  <a:lnTo>
                    <a:pt x="290" y="130"/>
                  </a:lnTo>
                  <a:lnTo>
                    <a:pt x="286" y="127"/>
                  </a:lnTo>
                  <a:lnTo>
                    <a:pt x="279" y="129"/>
                  </a:lnTo>
                  <a:lnTo>
                    <a:pt x="269" y="131"/>
                  </a:lnTo>
                  <a:lnTo>
                    <a:pt x="256" y="135"/>
                  </a:lnTo>
                  <a:lnTo>
                    <a:pt x="224" y="148"/>
                  </a:lnTo>
                  <a:lnTo>
                    <a:pt x="186" y="165"/>
                  </a:lnTo>
                  <a:close/>
                  <a:moveTo>
                    <a:pt x="206" y="209"/>
                  </a:moveTo>
                  <a:lnTo>
                    <a:pt x="187" y="220"/>
                  </a:lnTo>
                  <a:lnTo>
                    <a:pt x="171" y="230"/>
                  </a:lnTo>
                  <a:lnTo>
                    <a:pt x="155" y="238"/>
                  </a:lnTo>
                  <a:lnTo>
                    <a:pt x="142" y="247"/>
                  </a:lnTo>
                  <a:lnTo>
                    <a:pt x="133" y="255"/>
                  </a:lnTo>
                  <a:lnTo>
                    <a:pt x="126" y="261"/>
                  </a:lnTo>
                  <a:lnTo>
                    <a:pt x="123" y="264"/>
                  </a:lnTo>
                  <a:lnTo>
                    <a:pt x="122" y="266"/>
                  </a:lnTo>
                  <a:lnTo>
                    <a:pt x="121" y="268"/>
                  </a:lnTo>
                  <a:lnTo>
                    <a:pt x="121" y="270"/>
                  </a:lnTo>
                  <a:lnTo>
                    <a:pt x="124" y="271"/>
                  </a:lnTo>
                  <a:lnTo>
                    <a:pt x="132" y="271"/>
                  </a:lnTo>
                  <a:lnTo>
                    <a:pt x="141" y="269"/>
                  </a:lnTo>
                  <a:lnTo>
                    <a:pt x="154" y="264"/>
                  </a:lnTo>
                  <a:lnTo>
                    <a:pt x="185" y="252"/>
                  </a:lnTo>
                  <a:lnTo>
                    <a:pt x="222" y="234"/>
                  </a:lnTo>
                  <a:lnTo>
                    <a:pt x="258" y="215"/>
                  </a:lnTo>
                  <a:lnTo>
                    <a:pt x="285" y="199"/>
                  </a:lnTo>
                  <a:lnTo>
                    <a:pt x="296" y="190"/>
                  </a:lnTo>
                  <a:lnTo>
                    <a:pt x="303" y="185"/>
                  </a:lnTo>
                  <a:lnTo>
                    <a:pt x="305" y="182"/>
                  </a:lnTo>
                  <a:lnTo>
                    <a:pt x="306" y="180"/>
                  </a:lnTo>
                  <a:lnTo>
                    <a:pt x="307" y="177"/>
                  </a:lnTo>
                  <a:lnTo>
                    <a:pt x="306" y="176"/>
                  </a:lnTo>
                  <a:lnTo>
                    <a:pt x="303" y="174"/>
                  </a:lnTo>
                  <a:lnTo>
                    <a:pt x="297" y="175"/>
                  </a:lnTo>
                  <a:lnTo>
                    <a:pt x="286" y="177"/>
                  </a:lnTo>
                  <a:lnTo>
                    <a:pt x="274" y="181"/>
                  </a:lnTo>
                  <a:lnTo>
                    <a:pt x="259" y="186"/>
                  </a:lnTo>
                  <a:lnTo>
                    <a:pt x="243" y="193"/>
                  </a:lnTo>
                  <a:lnTo>
                    <a:pt x="225" y="201"/>
                  </a:lnTo>
                  <a:lnTo>
                    <a:pt x="206" y="209"/>
                  </a:lnTo>
                  <a:close/>
                  <a:moveTo>
                    <a:pt x="102" y="294"/>
                  </a:moveTo>
                  <a:lnTo>
                    <a:pt x="84" y="303"/>
                  </a:lnTo>
                  <a:lnTo>
                    <a:pt x="69" y="312"/>
                  </a:lnTo>
                  <a:lnTo>
                    <a:pt x="54" y="321"/>
                  </a:lnTo>
                  <a:lnTo>
                    <a:pt x="42" y="329"/>
                  </a:lnTo>
                  <a:lnTo>
                    <a:pt x="32" y="337"/>
                  </a:lnTo>
                  <a:lnTo>
                    <a:pt x="26" y="344"/>
                  </a:lnTo>
                  <a:lnTo>
                    <a:pt x="23" y="346"/>
                  </a:lnTo>
                  <a:lnTo>
                    <a:pt x="22" y="348"/>
                  </a:lnTo>
                  <a:lnTo>
                    <a:pt x="21" y="351"/>
                  </a:lnTo>
                  <a:lnTo>
                    <a:pt x="21" y="352"/>
                  </a:lnTo>
                  <a:lnTo>
                    <a:pt x="25" y="353"/>
                  </a:lnTo>
                  <a:lnTo>
                    <a:pt x="32" y="353"/>
                  </a:lnTo>
                  <a:lnTo>
                    <a:pt x="41" y="351"/>
                  </a:lnTo>
                  <a:lnTo>
                    <a:pt x="53" y="347"/>
                  </a:lnTo>
                  <a:lnTo>
                    <a:pt x="83" y="335"/>
                  </a:lnTo>
                  <a:lnTo>
                    <a:pt x="117" y="319"/>
                  </a:lnTo>
                  <a:lnTo>
                    <a:pt x="152" y="300"/>
                  </a:lnTo>
                  <a:lnTo>
                    <a:pt x="178" y="282"/>
                  </a:lnTo>
                  <a:lnTo>
                    <a:pt x="187" y="275"/>
                  </a:lnTo>
                  <a:lnTo>
                    <a:pt x="195" y="269"/>
                  </a:lnTo>
                  <a:lnTo>
                    <a:pt x="197" y="266"/>
                  </a:lnTo>
                  <a:lnTo>
                    <a:pt x="198" y="264"/>
                  </a:lnTo>
                  <a:lnTo>
                    <a:pt x="198" y="262"/>
                  </a:lnTo>
                  <a:lnTo>
                    <a:pt x="198" y="261"/>
                  </a:lnTo>
                  <a:lnTo>
                    <a:pt x="195" y="258"/>
                  </a:lnTo>
                  <a:lnTo>
                    <a:pt x="189" y="259"/>
                  </a:lnTo>
                  <a:lnTo>
                    <a:pt x="179" y="261"/>
                  </a:lnTo>
                  <a:lnTo>
                    <a:pt x="167" y="264"/>
                  </a:lnTo>
                  <a:lnTo>
                    <a:pt x="153" y="270"/>
                  </a:lnTo>
                  <a:lnTo>
                    <a:pt x="138" y="276"/>
                  </a:lnTo>
                  <a:lnTo>
                    <a:pt x="120" y="284"/>
                  </a:lnTo>
                  <a:lnTo>
                    <a:pt x="102" y="294"/>
                  </a:lnTo>
                  <a:close/>
                  <a:moveTo>
                    <a:pt x="236" y="256"/>
                  </a:moveTo>
                  <a:lnTo>
                    <a:pt x="218" y="264"/>
                  </a:lnTo>
                  <a:lnTo>
                    <a:pt x="202" y="274"/>
                  </a:lnTo>
                  <a:lnTo>
                    <a:pt x="187" y="283"/>
                  </a:lnTo>
                  <a:lnTo>
                    <a:pt x="176" y="291"/>
                  </a:lnTo>
                  <a:lnTo>
                    <a:pt x="166" y="299"/>
                  </a:lnTo>
                  <a:lnTo>
                    <a:pt x="159" y="306"/>
                  </a:lnTo>
                  <a:lnTo>
                    <a:pt x="157" y="308"/>
                  </a:lnTo>
                  <a:lnTo>
                    <a:pt x="155" y="310"/>
                  </a:lnTo>
                  <a:lnTo>
                    <a:pt x="154" y="313"/>
                  </a:lnTo>
                  <a:lnTo>
                    <a:pt x="155" y="314"/>
                  </a:lnTo>
                  <a:lnTo>
                    <a:pt x="157" y="315"/>
                  </a:lnTo>
                  <a:lnTo>
                    <a:pt x="158" y="316"/>
                  </a:lnTo>
                  <a:lnTo>
                    <a:pt x="161" y="316"/>
                  </a:lnTo>
                  <a:lnTo>
                    <a:pt x="165" y="315"/>
                  </a:lnTo>
                  <a:lnTo>
                    <a:pt x="174" y="314"/>
                  </a:lnTo>
                  <a:lnTo>
                    <a:pt x="186" y="310"/>
                  </a:lnTo>
                  <a:lnTo>
                    <a:pt x="201" y="305"/>
                  </a:lnTo>
                  <a:lnTo>
                    <a:pt x="217" y="299"/>
                  </a:lnTo>
                  <a:lnTo>
                    <a:pt x="234" y="290"/>
                  </a:lnTo>
                  <a:lnTo>
                    <a:pt x="253" y="282"/>
                  </a:lnTo>
                  <a:lnTo>
                    <a:pt x="271" y="272"/>
                  </a:lnTo>
                  <a:lnTo>
                    <a:pt x="287" y="263"/>
                  </a:lnTo>
                  <a:lnTo>
                    <a:pt x="301" y="253"/>
                  </a:lnTo>
                  <a:lnTo>
                    <a:pt x="313" y="245"/>
                  </a:lnTo>
                  <a:lnTo>
                    <a:pt x="323" y="238"/>
                  </a:lnTo>
                  <a:lnTo>
                    <a:pt x="330" y="232"/>
                  </a:lnTo>
                  <a:lnTo>
                    <a:pt x="332" y="230"/>
                  </a:lnTo>
                  <a:lnTo>
                    <a:pt x="334" y="227"/>
                  </a:lnTo>
                  <a:lnTo>
                    <a:pt x="335" y="225"/>
                  </a:lnTo>
                  <a:lnTo>
                    <a:pt x="335" y="224"/>
                  </a:lnTo>
                  <a:lnTo>
                    <a:pt x="331" y="221"/>
                  </a:lnTo>
                  <a:lnTo>
                    <a:pt x="324" y="221"/>
                  </a:lnTo>
                  <a:lnTo>
                    <a:pt x="315" y="224"/>
                  </a:lnTo>
                  <a:lnTo>
                    <a:pt x="303" y="227"/>
                  </a:lnTo>
                  <a:lnTo>
                    <a:pt x="287" y="232"/>
                  </a:lnTo>
                  <a:lnTo>
                    <a:pt x="272" y="239"/>
                  </a:lnTo>
                  <a:lnTo>
                    <a:pt x="254" y="246"/>
                  </a:lnTo>
                  <a:lnTo>
                    <a:pt x="236" y="256"/>
                  </a:lnTo>
                  <a:close/>
                  <a:moveTo>
                    <a:pt x="141" y="338"/>
                  </a:moveTo>
                  <a:lnTo>
                    <a:pt x="124" y="346"/>
                  </a:lnTo>
                  <a:lnTo>
                    <a:pt x="108" y="356"/>
                  </a:lnTo>
                  <a:lnTo>
                    <a:pt x="95" y="365"/>
                  </a:lnTo>
                  <a:lnTo>
                    <a:pt x="83" y="373"/>
                  </a:lnTo>
                  <a:lnTo>
                    <a:pt x="73" y="381"/>
                  </a:lnTo>
                  <a:lnTo>
                    <a:pt x="67" y="386"/>
                  </a:lnTo>
                  <a:lnTo>
                    <a:pt x="65" y="390"/>
                  </a:lnTo>
                  <a:lnTo>
                    <a:pt x="64" y="392"/>
                  </a:lnTo>
                  <a:lnTo>
                    <a:pt x="64" y="394"/>
                  </a:lnTo>
                  <a:lnTo>
                    <a:pt x="64" y="396"/>
                  </a:lnTo>
                  <a:lnTo>
                    <a:pt x="67" y="397"/>
                  </a:lnTo>
                  <a:lnTo>
                    <a:pt x="73" y="397"/>
                  </a:lnTo>
                  <a:lnTo>
                    <a:pt x="83" y="395"/>
                  </a:lnTo>
                  <a:lnTo>
                    <a:pt x="95" y="391"/>
                  </a:lnTo>
                  <a:lnTo>
                    <a:pt x="108" y="386"/>
                  </a:lnTo>
                  <a:lnTo>
                    <a:pt x="123" y="381"/>
                  </a:lnTo>
                  <a:lnTo>
                    <a:pt x="140" y="372"/>
                  </a:lnTo>
                  <a:lnTo>
                    <a:pt x="158" y="364"/>
                  </a:lnTo>
                  <a:lnTo>
                    <a:pt x="174" y="354"/>
                  </a:lnTo>
                  <a:lnTo>
                    <a:pt x="190" y="345"/>
                  </a:lnTo>
                  <a:lnTo>
                    <a:pt x="204" y="337"/>
                  </a:lnTo>
                  <a:lnTo>
                    <a:pt x="216" y="328"/>
                  </a:lnTo>
                  <a:lnTo>
                    <a:pt x="225" y="321"/>
                  </a:lnTo>
                  <a:lnTo>
                    <a:pt x="231" y="315"/>
                  </a:lnTo>
                  <a:lnTo>
                    <a:pt x="234" y="312"/>
                  </a:lnTo>
                  <a:lnTo>
                    <a:pt x="235" y="309"/>
                  </a:lnTo>
                  <a:lnTo>
                    <a:pt x="235" y="308"/>
                  </a:lnTo>
                  <a:lnTo>
                    <a:pt x="235" y="306"/>
                  </a:lnTo>
                  <a:lnTo>
                    <a:pt x="231" y="305"/>
                  </a:lnTo>
                  <a:lnTo>
                    <a:pt x="225" y="305"/>
                  </a:lnTo>
                  <a:lnTo>
                    <a:pt x="216" y="307"/>
                  </a:lnTo>
                  <a:lnTo>
                    <a:pt x="204" y="310"/>
                  </a:lnTo>
                  <a:lnTo>
                    <a:pt x="190" y="315"/>
                  </a:lnTo>
                  <a:lnTo>
                    <a:pt x="176" y="321"/>
                  </a:lnTo>
                  <a:lnTo>
                    <a:pt x="159" y="328"/>
                  </a:lnTo>
                  <a:lnTo>
                    <a:pt x="141" y="338"/>
                  </a:lnTo>
                  <a:close/>
                  <a:moveTo>
                    <a:pt x="277" y="302"/>
                  </a:moveTo>
                  <a:lnTo>
                    <a:pt x="260" y="310"/>
                  </a:lnTo>
                  <a:lnTo>
                    <a:pt x="243" y="320"/>
                  </a:lnTo>
                  <a:lnTo>
                    <a:pt x="230" y="329"/>
                  </a:lnTo>
                  <a:lnTo>
                    <a:pt x="218" y="337"/>
                  </a:lnTo>
                  <a:lnTo>
                    <a:pt x="209" y="345"/>
                  </a:lnTo>
                  <a:lnTo>
                    <a:pt x="202" y="351"/>
                  </a:lnTo>
                  <a:lnTo>
                    <a:pt x="199" y="354"/>
                  </a:lnTo>
                  <a:lnTo>
                    <a:pt x="198" y="357"/>
                  </a:lnTo>
                  <a:lnTo>
                    <a:pt x="198" y="358"/>
                  </a:lnTo>
                  <a:lnTo>
                    <a:pt x="198" y="360"/>
                  </a:lnTo>
                  <a:lnTo>
                    <a:pt x="199" y="362"/>
                  </a:lnTo>
                  <a:lnTo>
                    <a:pt x="202" y="362"/>
                  </a:lnTo>
                  <a:lnTo>
                    <a:pt x="205" y="363"/>
                  </a:lnTo>
                  <a:lnTo>
                    <a:pt x="209" y="362"/>
                  </a:lnTo>
                  <a:lnTo>
                    <a:pt x="218" y="360"/>
                  </a:lnTo>
                  <a:lnTo>
                    <a:pt x="230" y="357"/>
                  </a:lnTo>
                  <a:lnTo>
                    <a:pt x="244" y="352"/>
                  </a:lnTo>
                  <a:lnTo>
                    <a:pt x="260" y="346"/>
                  </a:lnTo>
                  <a:lnTo>
                    <a:pt x="277" y="338"/>
                  </a:lnTo>
                  <a:lnTo>
                    <a:pt x="294" y="329"/>
                  </a:lnTo>
                  <a:lnTo>
                    <a:pt x="311" y="320"/>
                  </a:lnTo>
                  <a:lnTo>
                    <a:pt x="328" y="310"/>
                  </a:lnTo>
                  <a:lnTo>
                    <a:pt x="341" y="302"/>
                  </a:lnTo>
                  <a:lnTo>
                    <a:pt x="353" y="294"/>
                  </a:lnTo>
                  <a:lnTo>
                    <a:pt x="362" y="287"/>
                  </a:lnTo>
                  <a:lnTo>
                    <a:pt x="369" y="281"/>
                  </a:lnTo>
                  <a:lnTo>
                    <a:pt x="372" y="277"/>
                  </a:lnTo>
                  <a:lnTo>
                    <a:pt x="373" y="275"/>
                  </a:lnTo>
                  <a:lnTo>
                    <a:pt x="373" y="274"/>
                  </a:lnTo>
                  <a:lnTo>
                    <a:pt x="373" y="271"/>
                  </a:lnTo>
                  <a:lnTo>
                    <a:pt x="372" y="270"/>
                  </a:lnTo>
                  <a:lnTo>
                    <a:pt x="369" y="270"/>
                  </a:lnTo>
                  <a:lnTo>
                    <a:pt x="366" y="269"/>
                  </a:lnTo>
                  <a:lnTo>
                    <a:pt x="362" y="270"/>
                  </a:lnTo>
                  <a:lnTo>
                    <a:pt x="353" y="271"/>
                  </a:lnTo>
                  <a:lnTo>
                    <a:pt x="341" y="275"/>
                  </a:lnTo>
                  <a:lnTo>
                    <a:pt x="326" y="280"/>
                  </a:lnTo>
                  <a:lnTo>
                    <a:pt x="311" y="285"/>
                  </a:lnTo>
                  <a:lnTo>
                    <a:pt x="294" y="293"/>
                  </a:lnTo>
                  <a:lnTo>
                    <a:pt x="277" y="302"/>
                  </a:lnTo>
                  <a:close/>
                  <a:moveTo>
                    <a:pt x="191" y="383"/>
                  </a:moveTo>
                  <a:lnTo>
                    <a:pt x="174" y="392"/>
                  </a:lnTo>
                  <a:lnTo>
                    <a:pt x="159" y="401"/>
                  </a:lnTo>
                  <a:lnTo>
                    <a:pt x="146" y="409"/>
                  </a:lnTo>
                  <a:lnTo>
                    <a:pt x="135" y="417"/>
                  </a:lnTo>
                  <a:lnTo>
                    <a:pt x="126" y="426"/>
                  </a:lnTo>
                  <a:lnTo>
                    <a:pt x="120" y="432"/>
                  </a:lnTo>
                  <a:lnTo>
                    <a:pt x="117" y="434"/>
                  </a:lnTo>
                  <a:lnTo>
                    <a:pt x="116" y="436"/>
                  </a:lnTo>
                  <a:lnTo>
                    <a:pt x="116" y="439"/>
                  </a:lnTo>
                  <a:lnTo>
                    <a:pt x="116" y="440"/>
                  </a:lnTo>
                  <a:lnTo>
                    <a:pt x="117" y="441"/>
                  </a:lnTo>
                  <a:lnTo>
                    <a:pt x="120" y="442"/>
                  </a:lnTo>
                  <a:lnTo>
                    <a:pt x="122" y="442"/>
                  </a:lnTo>
                  <a:lnTo>
                    <a:pt x="126" y="442"/>
                  </a:lnTo>
                  <a:lnTo>
                    <a:pt x="135" y="441"/>
                  </a:lnTo>
                  <a:lnTo>
                    <a:pt x="147" y="438"/>
                  </a:lnTo>
                  <a:lnTo>
                    <a:pt x="160" y="433"/>
                  </a:lnTo>
                  <a:lnTo>
                    <a:pt x="174" y="427"/>
                  </a:lnTo>
                  <a:lnTo>
                    <a:pt x="191" y="419"/>
                  </a:lnTo>
                  <a:lnTo>
                    <a:pt x="208" y="410"/>
                  </a:lnTo>
                  <a:lnTo>
                    <a:pt x="224" y="402"/>
                  </a:lnTo>
                  <a:lnTo>
                    <a:pt x="240" y="392"/>
                  </a:lnTo>
                  <a:lnTo>
                    <a:pt x="253" y="384"/>
                  </a:lnTo>
                  <a:lnTo>
                    <a:pt x="265" y="376"/>
                  </a:lnTo>
                  <a:lnTo>
                    <a:pt x="273" y="369"/>
                  </a:lnTo>
                  <a:lnTo>
                    <a:pt x="279" y="363"/>
                  </a:lnTo>
                  <a:lnTo>
                    <a:pt x="281" y="360"/>
                  </a:lnTo>
                  <a:lnTo>
                    <a:pt x="282" y="358"/>
                  </a:lnTo>
                  <a:lnTo>
                    <a:pt x="282" y="356"/>
                  </a:lnTo>
                  <a:lnTo>
                    <a:pt x="282" y="354"/>
                  </a:lnTo>
                  <a:lnTo>
                    <a:pt x="279" y="352"/>
                  </a:lnTo>
                  <a:lnTo>
                    <a:pt x="273" y="352"/>
                  </a:lnTo>
                  <a:lnTo>
                    <a:pt x="263" y="353"/>
                  </a:lnTo>
                  <a:lnTo>
                    <a:pt x="252" y="357"/>
                  </a:lnTo>
                  <a:lnTo>
                    <a:pt x="239" y="362"/>
                  </a:lnTo>
                  <a:lnTo>
                    <a:pt x="224" y="367"/>
                  </a:lnTo>
                  <a:lnTo>
                    <a:pt x="208" y="375"/>
                  </a:lnTo>
                  <a:lnTo>
                    <a:pt x="191" y="383"/>
                  </a:lnTo>
                  <a:close/>
                  <a:moveTo>
                    <a:pt x="114" y="463"/>
                  </a:moveTo>
                  <a:lnTo>
                    <a:pt x="98" y="471"/>
                  </a:lnTo>
                  <a:lnTo>
                    <a:pt x="84" y="480"/>
                  </a:lnTo>
                  <a:lnTo>
                    <a:pt x="71" y="489"/>
                  </a:lnTo>
                  <a:lnTo>
                    <a:pt x="60" y="497"/>
                  </a:lnTo>
                  <a:lnTo>
                    <a:pt x="52" y="504"/>
                  </a:lnTo>
                  <a:lnTo>
                    <a:pt x="46" y="510"/>
                  </a:lnTo>
                  <a:lnTo>
                    <a:pt x="45" y="512"/>
                  </a:lnTo>
                  <a:lnTo>
                    <a:pt x="44" y="515"/>
                  </a:lnTo>
                  <a:lnTo>
                    <a:pt x="44" y="517"/>
                  </a:lnTo>
                  <a:lnTo>
                    <a:pt x="44" y="518"/>
                  </a:lnTo>
                  <a:lnTo>
                    <a:pt x="45" y="520"/>
                  </a:lnTo>
                  <a:lnTo>
                    <a:pt x="47" y="521"/>
                  </a:lnTo>
                  <a:lnTo>
                    <a:pt x="50" y="521"/>
                  </a:lnTo>
                  <a:lnTo>
                    <a:pt x="53" y="521"/>
                  </a:lnTo>
                  <a:lnTo>
                    <a:pt x="62" y="520"/>
                  </a:lnTo>
                  <a:lnTo>
                    <a:pt x="73" y="516"/>
                  </a:lnTo>
                  <a:lnTo>
                    <a:pt x="85" y="511"/>
                  </a:lnTo>
                  <a:lnTo>
                    <a:pt x="100" y="505"/>
                  </a:lnTo>
                  <a:lnTo>
                    <a:pt x="115" y="498"/>
                  </a:lnTo>
                  <a:lnTo>
                    <a:pt x="132" y="490"/>
                  </a:lnTo>
                  <a:lnTo>
                    <a:pt x="147" y="482"/>
                  </a:lnTo>
                  <a:lnTo>
                    <a:pt x="161" y="473"/>
                  </a:lnTo>
                  <a:lnTo>
                    <a:pt x="174" y="465"/>
                  </a:lnTo>
                  <a:lnTo>
                    <a:pt x="185" y="457"/>
                  </a:lnTo>
                  <a:lnTo>
                    <a:pt x="193" y="449"/>
                  </a:lnTo>
                  <a:lnTo>
                    <a:pt x="199" y="444"/>
                  </a:lnTo>
                  <a:lnTo>
                    <a:pt x="201" y="440"/>
                  </a:lnTo>
                  <a:lnTo>
                    <a:pt x="202" y="438"/>
                  </a:lnTo>
                  <a:lnTo>
                    <a:pt x="203" y="436"/>
                  </a:lnTo>
                  <a:lnTo>
                    <a:pt x="202" y="434"/>
                  </a:lnTo>
                  <a:lnTo>
                    <a:pt x="199" y="433"/>
                  </a:lnTo>
                  <a:lnTo>
                    <a:pt x="192" y="433"/>
                  </a:lnTo>
                  <a:lnTo>
                    <a:pt x="184" y="434"/>
                  </a:lnTo>
                  <a:lnTo>
                    <a:pt x="173" y="436"/>
                  </a:lnTo>
                  <a:lnTo>
                    <a:pt x="160" y="441"/>
                  </a:lnTo>
                  <a:lnTo>
                    <a:pt x="146" y="447"/>
                  </a:lnTo>
                  <a:lnTo>
                    <a:pt x="130" y="454"/>
                  </a:lnTo>
                  <a:lnTo>
                    <a:pt x="114" y="463"/>
                  </a:lnTo>
                  <a:close/>
                  <a:moveTo>
                    <a:pt x="252" y="430"/>
                  </a:moveTo>
                  <a:lnTo>
                    <a:pt x="235" y="439"/>
                  </a:lnTo>
                  <a:lnTo>
                    <a:pt x="221" y="448"/>
                  </a:lnTo>
                  <a:lnTo>
                    <a:pt x="208" y="457"/>
                  </a:lnTo>
                  <a:lnTo>
                    <a:pt x="197" y="465"/>
                  </a:lnTo>
                  <a:lnTo>
                    <a:pt x="189" y="472"/>
                  </a:lnTo>
                  <a:lnTo>
                    <a:pt x="183" y="478"/>
                  </a:lnTo>
                  <a:lnTo>
                    <a:pt x="180" y="482"/>
                  </a:lnTo>
                  <a:lnTo>
                    <a:pt x="179" y="484"/>
                  </a:lnTo>
                  <a:lnTo>
                    <a:pt x="179" y="485"/>
                  </a:lnTo>
                  <a:lnTo>
                    <a:pt x="180" y="487"/>
                  </a:lnTo>
                  <a:lnTo>
                    <a:pt x="181" y="489"/>
                  </a:lnTo>
                  <a:lnTo>
                    <a:pt x="184" y="490"/>
                  </a:lnTo>
                  <a:lnTo>
                    <a:pt x="186" y="490"/>
                  </a:lnTo>
                  <a:lnTo>
                    <a:pt x="190" y="490"/>
                  </a:lnTo>
                  <a:lnTo>
                    <a:pt x="198" y="489"/>
                  </a:lnTo>
                  <a:lnTo>
                    <a:pt x="210" y="485"/>
                  </a:lnTo>
                  <a:lnTo>
                    <a:pt x="223" y="480"/>
                  </a:lnTo>
                  <a:lnTo>
                    <a:pt x="237" y="474"/>
                  </a:lnTo>
                  <a:lnTo>
                    <a:pt x="253" y="467"/>
                  </a:lnTo>
                  <a:lnTo>
                    <a:pt x="269" y="460"/>
                  </a:lnTo>
                  <a:lnTo>
                    <a:pt x="285" y="451"/>
                  </a:lnTo>
                  <a:lnTo>
                    <a:pt x="300" y="442"/>
                  </a:lnTo>
                  <a:lnTo>
                    <a:pt x="312" y="434"/>
                  </a:lnTo>
                  <a:lnTo>
                    <a:pt x="324" y="426"/>
                  </a:lnTo>
                  <a:lnTo>
                    <a:pt x="332" y="419"/>
                  </a:lnTo>
                  <a:lnTo>
                    <a:pt x="338" y="413"/>
                  </a:lnTo>
                  <a:lnTo>
                    <a:pt x="339" y="410"/>
                  </a:lnTo>
                  <a:lnTo>
                    <a:pt x="341" y="407"/>
                  </a:lnTo>
                  <a:lnTo>
                    <a:pt x="341" y="405"/>
                  </a:lnTo>
                  <a:lnTo>
                    <a:pt x="341" y="403"/>
                  </a:lnTo>
                  <a:lnTo>
                    <a:pt x="339" y="402"/>
                  </a:lnTo>
                  <a:lnTo>
                    <a:pt x="337" y="402"/>
                  </a:lnTo>
                  <a:lnTo>
                    <a:pt x="335" y="401"/>
                  </a:lnTo>
                  <a:lnTo>
                    <a:pt x="331" y="401"/>
                  </a:lnTo>
                  <a:lnTo>
                    <a:pt x="322" y="402"/>
                  </a:lnTo>
                  <a:lnTo>
                    <a:pt x="311" y="405"/>
                  </a:lnTo>
                  <a:lnTo>
                    <a:pt x="298" y="410"/>
                  </a:lnTo>
                  <a:lnTo>
                    <a:pt x="284" y="415"/>
                  </a:lnTo>
                  <a:lnTo>
                    <a:pt x="267" y="422"/>
                  </a:lnTo>
                  <a:lnTo>
                    <a:pt x="252" y="430"/>
                  </a:lnTo>
                  <a:close/>
                  <a:moveTo>
                    <a:pt x="202" y="539"/>
                  </a:moveTo>
                  <a:lnTo>
                    <a:pt x="217" y="530"/>
                  </a:lnTo>
                  <a:lnTo>
                    <a:pt x="230" y="522"/>
                  </a:lnTo>
                  <a:lnTo>
                    <a:pt x="243" y="514"/>
                  </a:lnTo>
                  <a:lnTo>
                    <a:pt x="253" y="505"/>
                  </a:lnTo>
                  <a:lnTo>
                    <a:pt x="261" y="498"/>
                  </a:lnTo>
                  <a:lnTo>
                    <a:pt x="267" y="492"/>
                  </a:lnTo>
                  <a:lnTo>
                    <a:pt x="268" y="490"/>
                  </a:lnTo>
                  <a:lnTo>
                    <a:pt x="269" y="487"/>
                  </a:lnTo>
                  <a:lnTo>
                    <a:pt x="269" y="485"/>
                  </a:lnTo>
                  <a:lnTo>
                    <a:pt x="269" y="484"/>
                  </a:lnTo>
                  <a:lnTo>
                    <a:pt x="266" y="482"/>
                  </a:lnTo>
                  <a:lnTo>
                    <a:pt x="260" y="482"/>
                  </a:lnTo>
                  <a:lnTo>
                    <a:pt x="252" y="483"/>
                  </a:lnTo>
                  <a:lnTo>
                    <a:pt x="240" y="485"/>
                  </a:lnTo>
                  <a:lnTo>
                    <a:pt x="228" y="490"/>
                  </a:lnTo>
                  <a:lnTo>
                    <a:pt x="214" y="495"/>
                  </a:lnTo>
                  <a:lnTo>
                    <a:pt x="199" y="502"/>
                  </a:lnTo>
                  <a:lnTo>
                    <a:pt x="183" y="510"/>
                  </a:lnTo>
                  <a:lnTo>
                    <a:pt x="168" y="518"/>
                  </a:lnTo>
                  <a:lnTo>
                    <a:pt x="154" y="527"/>
                  </a:lnTo>
                  <a:lnTo>
                    <a:pt x="142" y="535"/>
                  </a:lnTo>
                  <a:lnTo>
                    <a:pt x="132" y="543"/>
                  </a:lnTo>
                  <a:lnTo>
                    <a:pt x="123" y="550"/>
                  </a:lnTo>
                  <a:lnTo>
                    <a:pt x="119" y="556"/>
                  </a:lnTo>
                  <a:lnTo>
                    <a:pt x="116" y="559"/>
                  </a:lnTo>
                  <a:lnTo>
                    <a:pt x="115" y="561"/>
                  </a:lnTo>
                  <a:lnTo>
                    <a:pt x="115" y="564"/>
                  </a:lnTo>
                  <a:lnTo>
                    <a:pt x="116" y="566"/>
                  </a:lnTo>
                  <a:lnTo>
                    <a:pt x="117" y="567"/>
                  </a:lnTo>
                  <a:lnTo>
                    <a:pt x="119" y="567"/>
                  </a:lnTo>
                  <a:lnTo>
                    <a:pt x="122" y="568"/>
                  </a:lnTo>
                  <a:lnTo>
                    <a:pt x="126" y="568"/>
                  </a:lnTo>
                  <a:lnTo>
                    <a:pt x="134" y="567"/>
                  </a:lnTo>
                  <a:lnTo>
                    <a:pt x="145" y="564"/>
                  </a:lnTo>
                  <a:lnTo>
                    <a:pt x="157" y="559"/>
                  </a:lnTo>
                  <a:lnTo>
                    <a:pt x="171" y="554"/>
                  </a:lnTo>
                  <a:lnTo>
                    <a:pt x="186" y="547"/>
                  </a:lnTo>
                  <a:lnTo>
                    <a:pt x="202" y="539"/>
                  </a:lnTo>
                  <a:close/>
                  <a:moveTo>
                    <a:pt x="206" y="562"/>
                  </a:moveTo>
                  <a:lnTo>
                    <a:pt x="204" y="560"/>
                  </a:lnTo>
                  <a:lnTo>
                    <a:pt x="198" y="560"/>
                  </a:lnTo>
                  <a:lnTo>
                    <a:pt x="190" y="561"/>
                  </a:lnTo>
                  <a:lnTo>
                    <a:pt x="179" y="564"/>
                  </a:lnTo>
                  <a:lnTo>
                    <a:pt x="167" y="567"/>
                  </a:lnTo>
                  <a:lnTo>
                    <a:pt x="154" y="573"/>
                  </a:lnTo>
                  <a:lnTo>
                    <a:pt x="140" y="579"/>
                  </a:lnTo>
                  <a:lnTo>
                    <a:pt x="124" y="587"/>
                  </a:lnTo>
                  <a:lnTo>
                    <a:pt x="110" y="596"/>
                  </a:lnTo>
                  <a:lnTo>
                    <a:pt x="96" y="604"/>
                  </a:lnTo>
                  <a:lnTo>
                    <a:pt x="85" y="612"/>
                  </a:lnTo>
                  <a:lnTo>
                    <a:pt x="76" y="619"/>
                  </a:lnTo>
                  <a:lnTo>
                    <a:pt x="67" y="626"/>
                  </a:lnTo>
                  <a:lnTo>
                    <a:pt x="63" y="632"/>
                  </a:lnTo>
                  <a:lnTo>
                    <a:pt x="60" y="636"/>
                  </a:lnTo>
                  <a:lnTo>
                    <a:pt x="60" y="638"/>
                  </a:lnTo>
                  <a:lnTo>
                    <a:pt x="60" y="641"/>
                  </a:lnTo>
                  <a:lnTo>
                    <a:pt x="60" y="642"/>
                  </a:lnTo>
                  <a:lnTo>
                    <a:pt x="62" y="643"/>
                  </a:lnTo>
                  <a:lnTo>
                    <a:pt x="64" y="644"/>
                  </a:lnTo>
                  <a:lnTo>
                    <a:pt x="66" y="644"/>
                  </a:lnTo>
                  <a:lnTo>
                    <a:pt x="70" y="644"/>
                  </a:lnTo>
                  <a:lnTo>
                    <a:pt x="78" y="643"/>
                  </a:lnTo>
                  <a:lnTo>
                    <a:pt x="88" y="641"/>
                  </a:lnTo>
                  <a:lnTo>
                    <a:pt x="100" y="636"/>
                  </a:lnTo>
                  <a:lnTo>
                    <a:pt x="114" y="631"/>
                  </a:lnTo>
                  <a:lnTo>
                    <a:pt x="128" y="624"/>
                  </a:lnTo>
                  <a:lnTo>
                    <a:pt x="142" y="617"/>
                  </a:lnTo>
                  <a:lnTo>
                    <a:pt x="158" y="609"/>
                  </a:lnTo>
                  <a:lnTo>
                    <a:pt x="171" y="600"/>
                  </a:lnTo>
                  <a:lnTo>
                    <a:pt x="181" y="592"/>
                  </a:lnTo>
                  <a:lnTo>
                    <a:pt x="192" y="584"/>
                  </a:lnTo>
                  <a:lnTo>
                    <a:pt x="199" y="578"/>
                  </a:lnTo>
                  <a:lnTo>
                    <a:pt x="205" y="571"/>
                  </a:lnTo>
                  <a:lnTo>
                    <a:pt x="206" y="568"/>
                  </a:lnTo>
                  <a:lnTo>
                    <a:pt x="208" y="566"/>
                  </a:lnTo>
                  <a:lnTo>
                    <a:pt x="208" y="564"/>
                  </a:lnTo>
                  <a:lnTo>
                    <a:pt x="206" y="562"/>
                  </a:lnTo>
                  <a:close/>
                  <a:moveTo>
                    <a:pt x="92" y="693"/>
                  </a:moveTo>
                  <a:lnTo>
                    <a:pt x="107" y="685"/>
                  </a:lnTo>
                  <a:lnTo>
                    <a:pt x="120" y="676"/>
                  </a:lnTo>
                  <a:lnTo>
                    <a:pt x="130" y="668"/>
                  </a:lnTo>
                  <a:lnTo>
                    <a:pt x="140" y="661"/>
                  </a:lnTo>
                  <a:lnTo>
                    <a:pt x="147" y="654"/>
                  </a:lnTo>
                  <a:lnTo>
                    <a:pt x="152" y="648"/>
                  </a:lnTo>
                  <a:lnTo>
                    <a:pt x="153" y="645"/>
                  </a:lnTo>
                  <a:lnTo>
                    <a:pt x="154" y="643"/>
                  </a:lnTo>
                  <a:lnTo>
                    <a:pt x="154" y="641"/>
                  </a:lnTo>
                  <a:lnTo>
                    <a:pt x="154" y="640"/>
                  </a:lnTo>
                  <a:lnTo>
                    <a:pt x="151" y="637"/>
                  </a:lnTo>
                  <a:lnTo>
                    <a:pt x="145" y="637"/>
                  </a:lnTo>
                  <a:lnTo>
                    <a:pt x="136" y="638"/>
                  </a:lnTo>
                  <a:lnTo>
                    <a:pt x="127" y="641"/>
                  </a:lnTo>
                  <a:lnTo>
                    <a:pt x="115" y="644"/>
                  </a:lnTo>
                  <a:lnTo>
                    <a:pt x="102" y="649"/>
                  </a:lnTo>
                  <a:lnTo>
                    <a:pt x="89" y="656"/>
                  </a:lnTo>
                  <a:lnTo>
                    <a:pt x="75" y="663"/>
                  </a:lnTo>
                  <a:lnTo>
                    <a:pt x="60" y="672"/>
                  </a:lnTo>
                  <a:lnTo>
                    <a:pt x="47" y="680"/>
                  </a:lnTo>
                  <a:lnTo>
                    <a:pt x="37" y="687"/>
                  </a:lnTo>
                  <a:lnTo>
                    <a:pt x="27" y="695"/>
                  </a:lnTo>
                  <a:lnTo>
                    <a:pt x="20" y="703"/>
                  </a:lnTo>
                  <a:lnTo>
                    <a:pt x="15" y="708"/>
                  </a:lnTo>
                  <a:lnTo>
                    <a:pt x="14" y="711"/>
                  </a:lnTo>
                  <a:lnTo>
                    <a:pt x="13" y="713"/>
                  </a:lnTo>
                  <a:lnTo>
                    <a:pt x="13" y="716"/>
                  </a:lnTo>
                  <a:lnTo>
                    <a:pt x="14" y="717"/>
                  </a:lnTo>
                  <a:lnTo>
                    <a:pt x="16" y="719"/>
                  </a:lnTo>
                  <a:lnTo>
                    <a:pt x="22" y="719"/>
                  </a:lnTo>
                  <a:lnTo>
                    <a:pt x="31" y="719"/>
                  </a:lnTo>
                  <a:lnTo>
                    <a:pt x="40" y="716"/>
                  </a:lnTo>
                  <a:lnTo>
                    <a:pt x="52" y="712"/>
                  </a:lnTo>
                  <a:lnTo>
                    <a:pt x="65" y="707"/>
                  </a:lnTo>
                  <a:lnTo>
                    <a:pt x="78" y="700"/>
                  </a:lnTo>
                  <a:lnTo>
                    <a:pt x="92" y="693"/>
                  </a:lnTo>
                  <a:close/>
                  <a:moveTo>
                    <a:pt x="282" y="591"/>
                  </a:moveTo>
                  <a:lnTo>
                    <a:pt x="298" y="583"/>
                  </a:lnTo>
                  <a:lnTo>
                    <a:pt x="311" y="574"/>
                  </a:lnTo>
                  <a:lnTo>
                    <a:pt x="323" y="566"/>
                  </a:lnTo>
                  <a:lnTo>
                    <a:pt x="332" y="559"/>
                  </a:lnTo>
                  <a:lnTo>
                    <a:pt x="341" y="552"/>
                  </a:lnTo>
                  <a:lnTo>
                    <a:pt x="345" y="545"/>
                  </a:lnTo>
                  <a:lnTo>
                    <a:pt x="347" y="542"/>
                  </a:lnTo>
                  <a:lnTo>
                    <a:pt x="348" y="540"/>
                  </a:lnTo>
                  <a:lnTo>
                    <a:pt x="348" y="537"/>
                  </a:lnTo>
                  <a:lnTo>
                    <a:pt x="348" y="536"/>
                  </a:lnTo>
                  <a:lnTo>
                    <a:pt x="347" y="535"/>
                  </a:lnTo>
                  <a:lnTo>
                    <a:pt x="344" y="534"/>
                  </a:lnTo>
                  <a:lnTo>
                    <a:pt x="342" y="533"/>
                  </a:lnTo>
                  <a:lnTo>
                    <a:pt x="338" y="533"/>
                  </a:lnTo>
                  <a:lnTo>
                    <a:pt x="330" y="534"/>
                  </a:lnTo>
                  <a:lnTo>
                    <a:pt x="319" y="536"/>
                  </a:lnTo>
                  <a:lnTo>
                    <a:pt x="307" y="541"/>
                  </a:lnTo>
                  <a:lnTo>
                    <a:pt x="293" y="546"/>
                  </a:lnTo>
                  <a:lnTo>
                    <a:pt x="279" y="553"/>
                  </a:lnTo>
                  <a:lnTo>
                    <a:pt x="263" y="560"/>
                  </a:lnTo>
                  <a:lnTo>
                    <a:pt x="249" y="568"/>
                  </a:lnTo>
                  <a:lnTo>
                    <a:pt x="235" y="577"/>
                  </a:lnTo>
                  <a:lnTo>
                    <a:pt x="223" y="585"/>
                  </a:lnTo>
                  <a:lnTo>
                    <a:pt x="214" y="592"/>
                  </a:lnTo>
                  <a:lnTo>
                    <a:pt x="206" y="599"/>
                  </a:lnTo>
                  <a:lnTo>
                    <a:pt x="201" y="606"/>
                  </a:lnTo>
                  <a:lnTo>
                    <a:pt x="199" y="609"/>
                  </a:lnTo>
                  <a:lnTo>
                    <a:pt x="198" y="611"/>
                  </a:lnTo>
                  <a:lnTo>
                    <a:pt x="198" y="613"/>
                  </a:lnTo>
                  <a:lnTo>
                    <a:pt x="199" y="615"/>
                  </a:lnTo>
                  <a:lnTo>
                    <a:pt x="201" y="616"/>
                  </a:lnTo>
                  <a:lnTo>
                    <a:pt x="202" y="617"/>
                  </a:lnTo>
                  <a:lnTo>
                    <a:pt x="205" y="618"/>
                  </a:lnTo>
                  <a:lnTo>
                    <a:pt x="209" y="618"/>
                  </a:lnTo>
                  <a:lnTo>
                    <a:pt x="217" y="617"/>
                  </a:lnTo>
                  <a:lnTo>
                    <a:pt x="228" y="615"/>
                  </a:lnTo>
                  <a:lnTo>
                    <a:pt x="240" y="610"/>
                  </a:lnTo>
                  <a:lnTo>
                    <a:pt x="253" y="605"/>
                  </a:lnTo>
                  <a:lnTo>
                    <a:pt x="267" y="598"/>
                  </a:lnTo>
                  <a:lnTo>
                    <a:pt x="282" y="591"/>
                  </a:lnTo>
                  <a:close/>
                  <a:moveTo>
                    <a:pt x="294" y="615"/>
                  </a:moveTo>
                  <a:lnTo>
                    <a:pt x="291" y="612"/>
                  </a:lnTo>
                  <a:lnTo>
                    <a:pt x="285" y="612"/>
                  </a:lnTo>
                  <a:lnTo>
                    <a:pt x="277" y="612"/>
                  </a:lnTo>
                  <a:lnTo>
                    <a:pt x="267" y="615"/>
                  </a:lnTo>
                  <a:lnTo>
                    <a:pt x="255" y="619"/>
                  </a:lnTo>
                  <a:lnTo>
                    <a:pt x="242" y="624"/>
                  </a:lnTo>
                  <a:lnTo>
                    <a:pt x="228" y="630"/>
                  </a:lnTo>
                  <a:lnTo>
                    <a:pt x="214" y="637"/>
                  </a:lnTo>
                  <a:lnTo>
                    <a:pt x="199" y="645"/>
                  </a:lnTo>
                  <a:lnTo>
                    <a:pt x="186" y="654"/>
                  </a:lnTo>
                  <a:lnTo>
                    <a:pt x="176" y="662"/>
                  </a:lnTo>
                  <a:lnTo>
                    <a:pt x="166" y="669"/>
                  </a:lnTo>
                  <a:lnTo>
                    <a:pt x="159" y="676"/>
                  </a:lnTo>
                  <a:lnTo>
                    <a:pt x="154" y="682"/>
                  </a:lnTo>
                  <a:lnTo>
                    <a:pt x="152" y="686"/>
                  </a:lnTo>
                  <a:lnTo>
                    <a:pt x="152" y="688"/>
                  </a:lnTo>
                  <a:lnTo>
                    <a:pt x="152" y="689"/>
                  </a:lnTo>
                  <a:lnTo>
                    <a:pt x="152" y="692"/>
                  </a:lnTo>
                  <a:lnTo>
                    <a:pt x="153" y="693"/>
                  </a:lnTo>
                  <a:lnTo>
                    <a:pt x="155" y="694"/>
                  </a:lnTo>
                  <a:lnTo>
                    <a:pt x="158" y="694"/>
                  </a:lnTo>
                  <a:lnTo>
                    <a:pt x="161" y="694"/>
                  </a:lnTo>
                  <a:lnTo>
                    <a:pt x="170" y="694"/>
                  </a:lnTo>
                  <a:lnTo>
                    <a:pt x="179" y="692"/>
                  </a:lnTo>
                  <a:lnTo>
                    <a:pt x="191" y="687"/>
                  </a:lnTo>
                  <a:lnTo>
                    <a:pt x="204" y="682"/>
                  </a:lnTo>
                  <a:lnTo>
                    <a:pt x="218" y="676"/>
                  </a:lnTo>
                  <a:lnTo>
                    <a:pt x="233" y="668"/>
                  </a:lnTo>
                  <a:lnTo>
                    <a:pt x="247" y="660"/>
                  </a:lnTo>
                  <a:lnTo>
                    <a:pt x="260" y="653"/>
                  </a:lnTo>
                  <a:lnTo>
                    <a:pt x="271" y="644"/>
                  </a:lnTo>
                  <a:lnTo>
                    <a:pt x="280" y="637"/>
                  </a:lnTo>
                  <a:lnTo>
                    <a:pt x="287" y="630"/>
                  </a:lnTo>
                  <a:lnTo>
                    <a:pt x="292" y="624"/>
                  </a:lnTo>
                  <a:lnTo>
                    <a:pt x="294" y="621"/>
                  </a:lnTo>
                  <a:lnTo>
                    <a:pt x="294" y="618"/>
                  </a:lnTo>
                  <a:lnTo>
                    <a:pt x="294" y="617"/>
                  </a:lnTo>
                  <a:lnTo>
                    <a:pt x="294" y="615"/>
                  </a:lnTo>
                  <a:close/>
                  <a:moveTo>
                    <a:pt x="249" y="692"/>
                  </a:moveTo>
                  <a:lnTo>
                    <a:pt x="247" y="689"/>
                  </a:lnTo>
                  <a:lnTo>
                    <a:pt x="241" y="689"/>
                  </a:lnTo>
                  <a:lnTo>
                    <a:pt x="233" y="691"/>
                  </a:lnTo>
                  <a:lnTo>
                    <a:pt x="223" y="692"/>
                  </a:lnTo>
                  <a:lnTo>
                    <a:pt x="211" y="697"/>
                  </a:lnTo>
                  <a:lnTo>
                    <a:pt x="199" y="701"/>
                  </a:lnTo>
                  <a:lnTo>
                    <a:pt x="186" y="707"/>
                  </a:lnTo>
                  <a:lnTo>
                    <a:pt x="172" y="714"/>
                  </a:lnTo>
                  <a:lnTo>
                    <a:pt x="159" y="722"/>
                  </a:lnTo>
                  <a:lnTo>
                    <a:pt x="146" y="730"/>
                  </a:lnTo>
                  <a:lnTo>
                    <a:pt x="136" y="738"/>
                  </a:lnTo>
                  <a:lnTo>
                    <a:pt x="127" y="745"/>
                  </a:lnTo>
                  <a:lnTo>
                    <a:pt x="120" y="752"/>
                  </a:lnTo>
                  <a:lnTo>
                    <a:pt x="115" y="758"/>
                  </a:lnTo>
                  <a:lnTo>
                    <a:pt x="114" y="761"/>
                  </a:lnTo>
                  <a:lnTo>
                    <a:pt x="114" y="763"/>
                  </a:lnTo>
                  <a:lnTo>
                    <a:pt x="114" y="765"/>
                  </a:lnTo>
                  <a:lnTo>
                    <a:pt x="114" y="767"/>
                  </a:lnTo>
                  <a:lnTo>
                    <a:pt x="117" y="769"/>
                  </a:lnTo>
                  <a:lnTo>
                    <a:pt x="123" y="770"/>
                  </a:lnTo>
                  <a:lnTo>
                    <a:pt x="130" y="769"/>
                  </a:lnTo>
                  <a:lnTo>
                    <a:pt x="141" y="767"/>
                  </a:lnTo>
                  <a:lnTo>
                    <a:pt x="152" y="763"/>
                  </a:lnTo>
                  <a:lnTo>
                    <a:pt x="164" y="758"/>
                  </a:lnTo>
                  <a:lnTo>
                    <a:pt x="178" y="752"/>
                  </a:lnTo>
                  <a:lnTo>
                    <a:pt x="191" y="745"/>
                  </a:lnTo>
                  <a:lnTo>
                    <a:pt x="205" y="737"/>
                  </a:lnTo>
                  <a:lnTo>
                    <a:pt x="217" y="730"/>
                  </a:lnTo>
                  <a:lnTo>
                    <a:pt x="228" y="722"/>
                  </a:lnTo>
                  <a:lnTo>
                    <a:pt x="236" y="714"/>
                  </a:lnTo>
                  <a:lnTo>
                    <a:pt x="243" y="707"/>
                  </a:lnTo>
                  <a:lnTo>
                    <a:pt x="248" y="701"/>
                  </a:lnTo>
                  <a:lnTo>
                    <a:pt x="249" y="699"/>
                  </a:lnTo>
                  <a:lnTo>
                    <a:pt x="250" y="697"/>
                  </a:lnTo>
                  <a:lnTo>
                    <a:pt x="250" y="694"/>
                  </a:lnTo>
                  <a:lnTo>
                    <a:pt x="249" y="692"/>
                  </a:lnTo>
                  <a:close/>
                  <a:moveTo>
                    <a:pt x="214" y="769"/>
                  </a:moveTo>
                  <a:lnTo>
                    <a:pt x="210" y="767"/>
                  </a:lnTo>
                  <a:lnTo>
                    <a:pt x="205" y="765"/>
                  </a:lnTo>
                  <a:lnTo>
                    <a:pt x="197" y="767"/>
                  </a:lnTo>
                  <a:lnTo>
                    <a:pt x="187" y="769"/>
                  </a:lnTo>
                  <a:lnTo>
                    <a:pt x="177" y="773"/>
                  </a:lnTo>
                  <a:lnTo>
                    <a:pt x="165" y="777"/>
                  </a:lnTo>
                  <a:lnTo>
                    <a:pt x="152" y="782"/>
                  </a:lnTo>
                  <a:lnTo>
                    <a:pt x="139" y="789"/>
                  </a:lnTo>
                  <a:lnTo>
                    <a:pt x="126" y="798"/>
                  </a:lnTo>
                  <a:lnTo>
                    <a:pt x="115" y="805"/>
                  </a:lnTo>
                  <a:lnTo>
                    <a:pt x="104" y="813"/>
                  </a:lnTo>
                  <a:lnTo>
                    <a:pt x="96" y="820"/>
                  </a:lnTo>
                  <a:lnTo>
                    <a:pt x="90" y="827"/>
                  </a:lnTo>
                  <a:lnTo>
                    <a:pt x="85" y="833"/>
                  </a:lnTo>
                  <a:lnTo>
                    <a:pt x="84" y="836"/>
                  </a:lnTo>
                  <a:lnTo>
                    <a:pt x="83" y="838"/>
                  </a:lnTo>
                  <a:lnTo>
                    <a:pt x="83" y="840"/>
                  </a:lnTo>
                  <a:lnTo>
                    <a:pt x="84" y="842"/>
                  </a:lnTo>
                  <a:lnTo>
                    <a:pt x="86" y="844"/>
                  </a:lnTo>
                  <a:lnTo>
                    <a:pt x="92" y="845"/>
                  </a:lnTo>
                  <a:lnTo>
                    <a:pt x="101" y="844"/>
                  </a:lnTo>
                  <a:lnTo>
                    <a:pt x="109" y="842"/>
                  </a:lnTo>
                  <a:lnTo>
                    <a:pt x="120" y="838"/>
                  </a:lnTo>
                  <a:lnTo>
                    <a:pt x="132" y="833"/>
                  </a:lnTo>
                  <a:lnTo>
                    <a:pt x="145" y="827"/>
                  </a:lnTo>
                  <a:lnTo>
                    <a:pt x="158" y="820"/>
                  </a:lnTo>
                  <a:lnTo>
                    <a:pt x="171" y="813"/>
                  </a:lnTo>
                  <a:lnTo>
                    <a:pt x="183" y="805"/>
                  </a:lnTo>
                  <a:lnTo>
                    <a:pt x="193" y="798"/>
                  </a:lnTo>
                  <a:lnTo>
                    <a:pt x="202" y="790"/>
                  </a:lnTo>
                  <a:lnTo>
                    <a:pt x="208" y="783"/>
                  </a:lnTo>
                  <a:lnTo>
                    <a:pt x="212" y="777"/>
                  </a:lnTo>
                  <a:lnTo>
                    <a:pt x="214" y="775"/>
                  </a:lnTo>
                  <a:lnTo>
                    <a:pt x="215" y="773"/>
                  </a:lnTo>
                  <a:lnTo>
                    <a:pt x="215" y="770"/>
                  </a:lnTo>
                  <a:lnTo>
                    <a:pt x="214" y="769"/>
                  </a:lnTo>
                  <a:close/>
                  <a:moveTo>
                    <a:pt x="186" y="845"/>
                  </a:moveTo>
                  <a:lnTo>
                    <a:pt x="183" y="843"/>
                  </a:lnTo>
                  <a:lnTo>
                    <a:pt x="177" y="842"/>
                  </a:lnTo>
                  <a:lnTo>
                    <a:pt x="170" y="842"/>
                  </a:lnTo>
                  <a:lnTo>
                    <a:pt x="161" y="844"/>
                  </a:lnTo>
                  <a:lnTo>
                    <a:pt x="151" y="847"/>
                  </a:lnTo>
                  <a:lnTo>
                    <a:pt x="139" y="852"/>
                  </a:lnTo>
                  <a:lnTo>
                    <a:pt x="127" y="857"/>
                  </a:lnTo>
                  <a:lnTo>
                    <a:pt x="114" y="864"/>
                  </a:lnTo>
                  <a:lnTo>
                    <a:pt x="102" y="871"/>
                  </a:lnTo>
                  <a:lnTo>
                    <a:pt x="91" y="880"/>
                  </a:lnTo>
                  <a:lnTo>
                    <a:pt x="81" y="887"/>
                  </a:lnTo>
                  <a:lnTo>
                    <a:pt x="73" y="894"/>
                  </a:lnTo>
                  <a:lnTo>
                    <a:pt x="67" y="900"/>
                  </a:lnTo>
                  <a:lnTo>
                    <a:pt x="63" y="906"/>
                  </a:lnTo>
                  <a:lnTo>
                    <a:pt x="62" y="912"/>
                  </a:lnTo>
                  <a:lnTo>
                    <a:pt x="62" y="915"/>
                  </a:lnTo>
                  <a:lnTo>
                    <a:pt x="65" y="918"/>
                  </a:lnTo>
                  <a:lnTo>
                    <a:pt x="70" y="919"/>
                  </a:lnTo>
                  <a:lnTo>
                    <a:pt x="78" y="918"/>
                  </a:lnTo>
                  <a:lnTo>
                    <a:pt x="86" y="915"/>
                  </a:lnTo>
                  <a:lnTo>
                    <a:pt x="97" y="913"/>
                  </a:lnTo>
                  <a:lnTo>
                    <a:pt x="108" y="908"/>
                  </a:lnTo>
                  <a:lnTo>
                    <a:pt x="121" y="902"/>
                  </a:lnTo>
                  <a:lnTo>
                    <a:pt x="133" y="895"/>
                  </a:lnTo>
                  <a:lnTo>
                    <a:pt x="146" y="888"/>
                  </a:lnTo>
                  <a:lnTo>
                    <a:pt x="157" y="881"/>
                  </a:lnTo>
                  <a:lnTo>
                    <a:pt x="166" y="872"/>
                  </a:lnTo>
                  <a:lnTo>
                    <a:pt x="174" y="865"/>
                  </a:lnTo>
                  <a:lnTo>
                    <a:pt x="180" y="859"/>
                  </a:lnTo>
                  <a:lnTo>
                    <a:pt x="185" y="853"/>
                  </a:lnTo>
                  <a:lnTo>
                    <a:pt x="186" y="849"/>
                  </a:lnTo>
                  <a:lnTo>
                    <a:pt x="186" y="845"/>
                  </a:lnTo>
                  <a:close/>
                  <a:moveTo>
                    <a:pt x="357" y="750"/>
                  </a:moveTo>
                  <a:lnTo>
                    <a:pt x="355" y="748"/>
                  </a:lnTo>
                  <a:lnTo>
                    <a:pt x="349" y="746"/>
                  </a:lnTo>
                  <a:lnTo>
                    <a:pt x="341" y="746"/>
                  </a:lnTo>
                  <a:lnTo>
                    <a:pt x="331" y="749"/>
                  </a:lnTo>
                  <a:lnTo>
                    <a:pt x="320" y="752"/>
                  </a:lnTo>
                  <a:lnTo>
                    <a:pt x="309" y="757"/>
                  </a:lnTo>
                  <a:lnTo>
                    <a:pt x="296" y="763"/>
                  </a:lnTo>
                  <a:lnTo>
                    <a:pt x="281" y="770"/>
                  </a:lnTo>
                  <a:lnTo>
                    <a:pt x="268" y="777"/>
                  </a:lnTo>
                  <a:lnTo>
                    <a:pt x="256" y="785"/>
                  </a:lnTo>
                  <a:lnTo>
                    <a:pt x="247" y="793"/>
                  </a:lnTo>
                  <a:lnTo>
                    <a:pt x="239" y="800"/>
                  </a:lnTo>
                  <a:lnTo>
                    <a:pt x="231" y="807"/>
                  </a:lnTo>
                  <a:lnTo>
                    <a:pt x="227" y="813"/>
                  </a:lnTo>
                  <a:lnTo>
                    <a:pt x="225" y="815"/>
                  </a:lnTo>
                  <a:lnTo>
                    <a:pt x="225" y="818"/>
                  </a:lnTo>
                  <a:lnTo>
                    <a:pt x="225" y="820"/>
                  </a:lnTo>
                  <a:lnTo>
                    <a:pt x="225" y="823"/>
                  </a:lnTo>
                  <a:lnTo>
                    <a:pt x="229" y="825"/>
                  </a:lnTo>
                  <a:lnTo>
                    <a:pt x="235" y="826"/>
                  </a:lnTo>
                  <a:lnTo>
                    <a:pt x="243" y="825"/>
                  </a:lnTo>
                  <a:lnTo>
                    <a:pt x="253" y="823"/>
                  </a:lnTo>
                  <a:lnTo>
                    <a:pt x="263" y="820"/>
                  </a:lnTo>
                  <a:lnTo>
                    <a:pt x="275" y="815"/>
                  </a:lnTo>
                  <a:lnTo>
                    <a:pt x="288" y="809"/>
                  </a:lnTo>
                  <a:lnTo>
                    <a:pt x="301" y="802"/>
                  </a:lnTo>
                  <a:lnTo>
                    <a:pt x="315" y="794"/>
                  </a:lnTo>
                  <a:lnTo>
                    <a:pt x="326" y="787"/>
                  </a:lnTo>
                  <a:lnTo>
                    <a:pt x="337" y="780"/>
                  </a:lnTo>
                  <a:lnTo>
                    <a:pt x="345" y="771"/>
                  </a:lnTo>
                  <a:lnTo>
                    <a:pt x="353" y="765"/>
                  </a:lnTo>
                  <a:lnTo>
                    <a:pt x="356" y="760"/>
                  </a:lnTo>
                  <a:lnTo>
                    <a:pt x="357" y="756"/>
                  </a:lnTo>
                  <a:lnTo>
                    <a:pt x="359" y="754"/>
                  </a:lnTo>
                  <a:lnTo>
                    <a:pt x="359" y="751"/>
                  </a:lnTo>
                  <a:lnTo>
                    <a:pt x="357" y="750"/>
                  </a:lnTo>
                  <a:close/>
                  <a:moveTo>
                    <a:pt x="166" y="920"/>
                  </a:moveTo>
                  <a:lnTo>
                    <a:pt x="162" y="918"/>
                  </a:lnTo>
                  <a:lnTo>
                    <a:pt x="158" y="916"/>
                  </a:lnTo>
                  <a:lnTo>
                    <a:pt x="151" y="916"/>
                  </a:lnTo>
                  <a:lnTo>
                    <a:pt x="142" y="919"/>
                  </a:lnTo>
                  <a:lnTo>
                    <a:pt x="132" y="921"/>
                  </a:lnTo>
                  <a:lnTo>
                    <a:pt x="121" y="926"/>
                  </a:lnTo>
                  <a:lnTo>
                    <a:pt x="109" y="932"/>
                  </a:lnTo>
                  <a:lnTo>
                    <a:pt x="97" y="938"/>
                  </a:lnTo>
                  <a:lnTo>
                    <a:pt x="85" y="945"/>
                  </a:lnTo>
                  <a:lnTo>
                    <a:pt x="75" y="952"/>
                  </a:lnTo>
                  <a:lnTo>
                    <a:pt x="65" y="959"/>
                  </a:lnTo>
                  <a:lnTo>
                    <a:pt x="58" y="966"/>
                  </a:lnTo>
                  <a:lnTo>
                    <a:pt x="52" y="973"/>
                  </a:lnTo>
                  <a:lnTo>
                    <a:pt x="48" y="979"/>
                  </a:lnTo>
                  <a:lnTo>
                    <a:pt x="47" y="984"/>
                  </a:lnTo>
                  <a:lnTo>
                    <a:pt x="47" y="988"/>
                  </a:lnTo>
                  <a:lnTo>
                    <a:pt x="51" y="990"/>
                  </a:lnTo>
                  <a:lnTo>
                    <a:pt x="56" y="991"/>
                  </a:lnTo>
                  <a:lnTo>
                    <a:pt x="63" y="990"/>
                  </a:lnTo>
                  <a:lnTo>
                    <a:pt x="71" y="989"/>
                  </a:lnTo>
                  <a:lnTo>
                    <a:pt x="82" y="985"/>
                  </a:lnTo>
                  <a:lnTo>
                    <a:pt x="92" y="981"/>
                  </a:lnTo>
                  <a:lnTo>
                    <a:pt x="104" y="976"/>
                  </a:lnTo>
                  <a:lnTo>
                    <a:pt x="116" y="969"/>
                  </a:lnTo>
                  <a:lnTo>
                    <a:pt x="128" y="962"/>
                  </a:lnTo>
                  <a:lnTo>
                    <a:pt x="139" y="954"/>
                  </a:lnTo>
                  <a:lnTo>
                    <a:pt x="148" y="947"/>
                  </a:lnTo>
                  <a:lnTo>
                    <a:pt x="155" y="940"/>
                  </a:lnTo>
                  <a:lnTo>
                    <a:pt x="161" y="934"/>
                  </a:lnTo>
                  <a:lnTo>
                    <a:pt x="165" y="928"/>
                  </a:lnTo>
                  <a:lnTo>
                    <a:pt x="167" y="924"/>
                  </a:lnTo>
                  <a:lnTo>
                    <a:pt x="166" y="920"/>
                  </a:lnTo>
                  <a:close/>
                  <a:moveTo>
                    <a:pt x="330" y="827"/>
                  </a:moveTo>
                  <a:lnTo>
                    <a:pt x="328" y="825"/>
                  </a:lnTo>
                  <a:lnTo>
                    <a:pt x="322" y="824"/>
                  </a:lnTo>
                  <a:lnTo>
                    <a:pt x="315" y="825"/>
                  </a:lnTo>
                  <a:lnTo>
                    <a:pt x="305" y="826"/>
                  </a:lnTo>
                  <a:lnTo>
                    <a:pt x="294" y="830"/>
                  </a:lnTo>
                  <a:lnTo>
                    <a:pt x="282" y="834"/>
                  </a:lnTo>
                  <a:lnTo>
                    <a:pt x="271" y="839"/>
                  </a:lnTo>
                  <a:lnTo>
                    <a:pt x="258" y="846"/>
                  </a:lnTo>
                  <a:lnTo>
                    <a:pt x="244" y="853"/>
                  </a:lnTo>
                  <a:lnTo>
                    <a:pt x="234" y="861"/>
                  </a:lnTo>
                  <a:lnTo>
                    <a:pt x="224" y="869"/>
                  </a:lnTo>
                  <a:lnTo>
                    <a:pt x="216" y="876"/>
                  </a:lnTo>
                  <a:lnTo>
                    <a:pt x="210" y="882"/>
                  </a:lnTo>
                  <a:lnTo>
                    <a:pt x="205" y="889"/>
                  </a:lnTo>
                  <a:lnTo>
                    <a:pt x="204" y="894"/>
                  </a:lnTo>
                  <a:lnTo>
                    <a:pt x="204" y="897"/>
                  </a:lnTo>
                  <a:lnTo>
                    <a:pt x="208" y="900"/>
                  </a:lnTo>
                  <a:lnTo>
                    <a:pt x="214" y="901"/>
                  </a:lnTo>
                  <a:lnTo>
                    <a:pt x="221" y="901"/>
                  </a:lnTo>
                  <a:lnTo>
                    <a:pt x="230" y="899"/>
                  </a:lnTo>
                  <a:lnTo>
                    <a:pt x="241" y="896"/>
                  </a:lnTo>
                  <a:lnTo>
                    <a:pt x="252" y="891"/>
                  </a:lnTo>
                  <a:lnTo>
                    <a:pt x="265" y="886"/>
                  </a:lnTo>
                  <a:lnTo>
                    <a:pt x="278" y="878"/>
                  </a:lnTo>
                  <a:lnTo>
                    <a:pt x="290" y="871"/>
                  </a:lnTo>
                  <a:lnTo>
                    <a:pt x="301" y="864"/>
                  </a:lnTo>
                  <a:lnTo>
                    <a:pt x="311" y="857"/>
                  </a:lnTo>
                  <a:lnTo>
                    <a:pt x="319" y="850"/>
                  </a:lnTo>
                  <a:lnTo>
                    <a:pt x="325" y="843"/>
                  </a:lnTo>
                  <a:lnTo>
                    <a:pt x="330" y="837"/>
                  </a:lnTo>
                  <a:lnTo>
                    <a:pt x="331" y="834"/>
                  </a:lnTo>
                  <a:lnTo>
                    <a:pt x="331" y="832"/>
                  </a:lnTo>
                  <a:lnTo>
                    <a:pt x="331" y="830"/>
                  </a:lnTo>
                  <a:lnTo>
                    <a:pt x="330" y="827"/>
                  </a:lnTo>
                  <a:close/>
                  <a:moveTo>
                    <a:pt x="107" y="1042"/>
                  </a:moveTo>
                  <a:lnTo>
                    <a:pt x="119" y="1035"/>
                  </a:lnTo>
                  <a:lnTo>
                    <a:pt x="128" y="1028"/>
                  </a:lnTo>
                  <a:lnTo>
                    <a:pt x="138" y="1021"/>
                  </a:lnTo>
                  <a:lnTo>
                    <a:pt x="145" y="1014"/>
                  </a:lnTo>
                  <a:lnTo>
                    <a:pt x="149" y="1008"/>
                  </a:lnTo>
                  <a:lnTo>
                    <a:pt x="153" y="1002"/>
                  </a:lnTo>
                  <a:lnTo>
                    <a:pt x="155" y="997"/>
                  </a:lnTo>
                  <a:lnTo>
                    <a:pt x="154" y="994"/>
                  </a:lnTo>
                  <a:lnTo>
                    <a:pt x="151" y="991"/>
                  </a:lnTo>
                  <a:lnTo>
                    <a:pt x="146" y="990"/>
                  </a:lnTo>
                  <a:lnTo>
                    <a:pt x="139" y="990"/>
                  </a:lnTo>
                  <a:lnTo>
                    <a:pt x="130" y="992"/>
                  </a:lnTo>
                  <a:lnTo>
                    <a:pt x="121" y="995"/>
                  </a:lnTo>
                  <a:lnTo>
                    <a:pt x="110" y="1000"/>
                  </a:lnTo>
                  <a:lnTo>
                    <a:pt x="100" y="1004"/>
                  </a:lnTo>
                  <a:lnTo>
                    <a:pt x="88" y="1011"/>
                  </a:lnTo>
                  <a:lnTo>
                    <a:pt x="77" y="1017"/>
                  </a:lnTo>
                  <a:lnTo>
                    <a:pt x="66" y="1025"/>
                  </a:lnTo>
                  <a:lnTo>
                    <a:pt x="58" y="1032"/>
                  </a:lnTo>
                  <a:lnTo>
                    <a:pt x="51" y="1039"/>
                  </a:lnTo>
                  <a:lnTo>
                    <a:pt x="45" y="1046"/>
                  </a:lnTo>
                  <a:lnTo>
                    <a:pt x="41" y="1051"/>
                  </a:lnTo>
                  <a:lnTo>
                    <a:pt x="40" y="1055"/>
                  </a:lnTo>
                  <a:lnTo>
                    <a:pt x="41" y="1060"/>
                  </a:lnTo>
                  <a:lnTo>
                    <a:pt x="44" y="1063"/>
                  </a:lnTo>
                  <a:lnTo>
                    <a:pt x="48" y="1063"/>
                  </a:lnTo>
                  <a:lnTo>
                    <a:pt x="56" y="1063"/>
                  </a:lnTo>
                  <a:lnTo>
                    <a:pt x="64" y="1061"/>
                  </a:lnTo>
                  <a:lnTo>
                    <a:pt x="73" y="1058"/>
                  </a:lnTo>
                  <a:lnTo>
                    <a:pt x="84" y="1054"/>
                  </a:lnTo>
                  <a:lnTo>
                    <a:pt x="96" y="1048"/>
                  </a:lnTo>
                  <a:lnTo>
                    <a:pt x="107" y="1042"/>
                  </a:lnTo>
                  <a:close/>
                  <a:moveTo>
                    <a:pt x="191" y="972"/>
                  </a:moveTo>
                  <a:lnTo>
                    <a:pt x="195" y="975"/>
                  </a:lnTo>
                  <a:lnTo>
                    <a:pt x="199" y="976"/>
                  </a:lnTo>
                  <a:lnTo>
                    <a:pt x="206" y="976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7" y="966"/>
                  </a:lnTo>
                  <a:lnTo>
                    <a:pt x="249" y="962"/>
                  </a:lnTo>
                  <a:lnTo>
                    <a:pt x="261" y="954"/>
                  </a:lnTo>
                  <a:lnTo>
                    <a:pt x="273" y="947"/>
                  </a:lnTo>
                  <a:lnTo>
                    <a:pt x="284" y="940"/>
                  </a:lnTo>
                  <a:lnTo>
                    <a:pt x="293" y="933"/>
                  </a:lnTo>
                  <a:lnTo>
                    <a:pt x="300" y="926"/>
                  </a:lnTo>
                  <a:lnTo>
                    <a:pt x="306" y="920"/>
                  </a:lnTo>
                  <a:lnTo>
                    <a:pt x="311" y="914"/>
                  </a:lnTo>
                  <a:lnTo>
                    <a:pt x="312" y="908"/>
                  </a:lnTo>
                  <a:lnTo>
                    <a:pt x="311" y="905"/>
                  </a:lnTo>
                  <a:lnTo>
                    <a:pt x="309" y="902"/>
                  </a:lnTo>
                  <a:lnTo>
                    <a:pt x="303" y="901"/>
                  </a:lnTo>
                  <a:lnTo>
                    <a:pt x="296" y="901"/>
                  </a:lnTo>
                  <a:lnTo>
                    <a:pt x="286" y="903"/>
                  </a:lnTo>
                  <a:lnTo>
                    <a:pt x="277" y="906"/>
                  </a:lnTo>
                  <a:lnTo>
                    <a:pt x="265" y="910"/>
                  </a:lnTo>
                  <a:lnTo>
                    <a:pt x="253" y="915"/>
                  </a:lnTo>
                  <a:lnTo>
                    <a:pt x="241" y="922"/>
                  </a:lnTo>
                  <a:lnTo>
                    <a:pt x="229" y="929"/>
                  </a:lnTo>
                  <a:lnTo>
                    <a:pt x="218" y="937"/>
                  </a:lnTo>
                  <a:lnTo>
                    <a:pt x="209" y="944"/>
                  </a:lnTo>
                  <a:lnTo>
                    <a:pt x="202" y="951"/>
                  </a:lnTo>
                  <a:lnTo>
                    <a:pt x="196" y="958"/>
                  </a:lnTo>
                  <a:lnTo>
                    <a:pt x="192" y="964"/>
                  </a:lnTo>
                  <a:lnTo>
                    <a:pt x="190" y="969"/>
                  </a:lnTo>
                  <a:lnTo>
                    <a:pt x="191" y="972"/>
                  </a:lnTo>
                  <a:close/>
                  <a:moveTo>
                    <a:pt x="105" y="1115"/>
                  </a:moveTo>
                  <a:lnTo>
                    <a:pt x="116" y="1108"/>
                  </a:lnTo>
                  <a:lnTo>
                    <a:pt x="126" y="1101"/>
                  </a:lnTo>
                  <a:lnTo>
                    <a:pt x="134" y="1095"/>
                  </a:lnTo>
                  <a:lnTo>
                    <a:pt x="141" y="1087"/>
                  </a:lnTo>
                  <a:lnTo>
                    <a:pt x="146" y="1082"/>
                  </a:lnTo>
                  <a:lnTo>
                    <a:pt x="149" y="1076"/>
                  </a:lnTo>
                  <a:lnTo>
                    <a:pt x="151" y="1071"/>
                  </a:lnTo>
                  <a:lnTo>
                    <a:pt x="151" y="1067"/>
                  </a:lnTo>
                  <a:lnTo>
                    <a:pt x="147" y="1065"/>
                  </a:lnTo>
                  <a:lnTo>
                    <a:pt x="142" y="1064"/>
                  </a:lnTo>
                  <a:lnTo>
                    <a:pt x="135" y="1064"/>
                  </a:lnTo>
                  <a:lnTo>
                    <a:pt x="127" y="1066"/>
                  </a:lnTo>
                  <a:lnTo>
                    <a:pt x="119" y="1068"/>
                  </a:lnTo>
                  <a:lnTo>
                    <a:pt x="108" y="1072"/>
                  </a:lnTo>
                  <a:lnTo>
                    <a:pt x="97" y="1078"/>
                  </a:lnTo>
                  <a:lnTo>
                    <a:pt x="86" y="1084"/>
                  </a:lnTo>
                  <a:lnTo>
                    <a:pt x="76" y="1090"/>
                  </a:lnTo>
                  <a:lnTo>
                    <a:pt x="66" y="1097"/>
                  </a:lnTo>
                  <a:lnTo>
                    <a:pt x="58" y="1104"/>
                  </a:lnTo>
                  <a:lnTo>
                    <a:pt x="51" y="1111"/>
                  </a:lnTo>
                  <a:lnTo>
                    <a:pt x="45" y="1117"/>
                  </a:lnTo>
                  <a:lnTo>
                    <a:pt x="42" y="1123"/>
                  </a:lnTo>
                  <a:lnTo>
                    <a:pt x="40" y="1128"/>
                  </a:lnTo>
                  <a:lnTo>
                    <a:pt x="41" y="1131"/>
                  </a:lnTo>
                  <a:lnTo>
                    <a:pt x="45" y="1134"/>
                  </a:lnTo>
                  <a:lnTo>
                    <a:pt x="50" y="1135"/>
                  </a:lnTo>
                  <a:lnTo>
                    <a:pt x="56" y="1135"/>
                  </a:lnTo>
                  <a:lnTo>
                    <a:pt x="64" y="1133"/>
                  </a:lnTo>
                  <a:lnTo>
                    <a:pt x="73" y="1130"/>
                  </a:lnTo>
                  <a:lnTo>
                    <a:pt x="83" y="1126"/>
                  </a:lnTo>
                  <a:lnTo>
                    <a:pt x="95" y="1121"/>
                  </a:lnTo>
                  <a:lnTo>
                    <a:pt x="105" y="1115"/>
                  </a:lnTo>
                  <a:close/>
                  <a:moveTo>
                    <a:pt x="253" y="1030"/>
                  </a:moveTo>
                  <a:lnTo>
                    <a:pt x="265" y="1023"/>
                  </a:lnTo>
                  <a:lnTo>
                    <a:pt x="274" y="1016"/>
                  </a:lnTo>
                  <a:lnTo>
                    <a:pt x="284" y="1009"/>
                  </a:lnTo>
                  <a:lnTo>
                    <a:pt x="291" y="1002"/>
                  </a:lnTo>
                  <a:lnTo>
                    <a:pt x="296" y="996"/>
                  </a:lnTo>
                  <a:lnTo>
                    <a:pt x="300" y="990"/>
                  </a:lnTo>
                  <a:lnTo>
                    <a:pt x="301" y="985"/>
                  </a:lnTo>
                  <a:lnTo>
                    <a:pt x="300" y="981"/>
                  </a:lnTo>
                  <a:lnTo>
                    <a:pt x="297" y="978"/>
                  </a:lnTo>
                  <a:lnTo>
                    <a:pt x="292" y="977"/>
                  </a:lnTo>
                  <a:lnTo>
                    <a:pt x="285" y="977"/>
                  </a:lnTo>
                  <a:lnTo>
                    <a:pt x="277" y="979"/>
                  </a:lnTo>
                  <a:lnTo>
                    <a:pt x="267" y="982"/>
                  </a:lnTo>
                  <a:lnTo>
                    <a:pt x="256" y="986"/>
                  </a:lnTo>
                  <a:lnTo>
                    <a:pt x="244" y="991"/>
                  </a:lnTo>
                  <a:lnTo>
                    <a:pt x="233" y="997"/>
                  </a:lnTo>
                  <a:lnTo>
                    <a:pt x="221" y="1004"/>
                  </a:lnTo>
                  <a:lnTo>
                    <a:pt x="211" y="1011"/>
                  </a:lnTo>
                  <a:lnTo>
                    <a:pt x="202" y="1019"/>
                  </a:lnTo>
                  <a:lnTo>
                    <a:pt x="195" y="1026"/>
                  </a:lnTo>
                  <a:lnTo>
                    <a:pt x="190" y="1032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5" y="1047"/>
                  </a:lnTo>
                  <a:lnTo>
                    <a:pt x="189" y="1049"/>
                  </a:lnTo>
                  <a:lnTo>
                    <a:pt x="193" y="1051"/>
                  </a:lnTo>
                  <a:lnTo>
                    <a:pt x="201" y="1051"/>
                  </a:lnTo>
                  <a:lnTo>
                    <a:pt x="209" y="1048"/>
                  </a:lnTo>
                  <a:lnTo>
                    <a:pt x="220" y="1046"/>
                  </a:lnTo>
                  <a:lnTo>
                    <a:pt x="230" y="1041"/>
                  </a:lnTo>
                  <a:lnTo>
                    <a:pt x="241" y="1036"/>
                  </a:lnTo>
                  <a:lnTo>
                    <a:pt x="253" y="1030"/>
                  </a:lnTo>
                  <a:close/>
                  <a:moveTo>
                    <a:pt x="111" y="1187"/>
                  </a:moveTo>
                  <a:lnTo>
                    <a:pt x="121" y="1180"/>
                  </a:lnTo>
                  <a:lnTo>
                    <a:pt x="130" y="1174"/>
                  </a:lnTo>
                  <a:lnTo>
                    <a:pt x="139" y="1167"/>
                  </a:lnTo>
                  <a:lnTo>
                    <a:pt x="145" y="1161"/>
                  </a:lnTo>
                  <a:lnTo>
                    <a:pt x="149" y="1154"/>
                  </a:lnTo>
                  <a:lnTo>
                    <a:pt x="153" y="1149"/>
                  </a:lnTo>
                  <a:lnTo>
                    <a:pt x="154" y="1145"/>
                  </a:lnTo>
                  <a:lnTo>
                    <a:pt x="153" y="1141"/>
                  </a:lnTo>
                  <a:lnTo>
                    <a:pt x="151" y="1139"/>
                  </a:lnTo>
                  <a:lnTo>
                    <a:pt x="146" y="1137"/>
                  </a:lnTo>
                  <a:lnTo>
                    <a:pt x="139" y="1137"/>
                  </a:lnTo>
                  <a:lnTo>
                    <a:pt x="132" y="1139"/>
                  </a:lnTo>
                  <a:lnTo>
                    <a:pt x="122" y="1141"/>
                  </a:lnTo>
                  <a:lnTo>
                    <a:pt x="113" y="1145"/>
                  </a:lnTo>
                  <a:lnTo>
                    <a:pt x="102" y="1150"/>
                  </a:lnTo>
                  <a:lnTo>
                    <a:pt x="91" y="1155"/>
                  </a:lnTo>
                  <a:lnTo>
                    <a:pt x="82" y="1162"/>
                  </a:lnTo>
                  <a:lnTo>
                    <a:pt x="72" y="1169"/>
                  </a:lnTo>
                  <a:lnTo>
                    <a:pt x="64" y="1175"/>
                  </a:lnTo>
                  <a:lnTo>
                    <a:pt x="58" y="1183"/>
                  </a:lnTo>
                  <a:lnTo>
                    <a:pt x="53" y="1188"/>
                  </a:lnTo>
                  <a:lnTo>
                    <a:pt x="50" y="1194"/>
                  </a:lnTo>
                  <a:lnTo>
                    <a:pt x="48" y="1199"/>
                  </a:lnTo>
                  <a:lnTo>
                    <a:pt x="50" y="1203"/>
                  </a:lnTo>
                  <a:lnTo>
                    <a:pt x="52" y="1205"/>
                  </a:lnTo>
                  <a:lnTo>
                    <a:pt x="58" y="1206"/>
                  </a:lnTo>
                  <a:lnTo>
                    <a:pt x="64" y="1206"/>
                  </a:lnTo>
                  <a:lnTo>
                    <a:pt x="71" y="1204"/>
                  </a:lnTo>
                  <a:lnTo>
                    <a:pt x="81" y="1202"/>
                  </a:lnTo>
                  <a:lnTo>
                    <a:pt x="90" y="1198"/>
                  </a:lnTo>
                  <a:lnTo>
                    <a:pt x="101" y="1193"/>
                  </a:lnTo>
                  <a:lnTo>
                    <a:pt x="111" y="1187"/>
                  </a:lnTo>
                  <a:close/>
                  <a:moveTo>
                    <a:pt x="253" y="1105"/>
                  </a:moveTo>
                  <a:lnTo>
                    <a:pt x="263" y="1098"/>
                  </a:lnTo>
                  <a:lnTo>
                    <a:pt x="273" y="1091"/>
                  </a:lnTo>
                  <a:lnTo>
                    <a:pt x="281" y="1085"/>
                  </a:lnTo>
                  <a:lnTo>
                    <a:pt x="288" y="1078"/>
                  </a:lnTo>
                  <a:lnTo>
                    <a:pt x="293" y="1072"/>
                  </a:lnTo>
                  <a:lnTo>
                    <a:pt x="297" y="1066"/>
                  </a:lnTo>
                  <a:lnTo>
                    <a:pt x="298" y="1061"/>
                  </a:lnTo>
                  <a:lnTo>
                    <a:pt x="297" y="1058"/>
                  </a:lnTo>
                  <a:lnTo>
                    <a:pt x="294" y="1054"/>
                  </a:lnTo>
                  <a:lnTo>
                    <a:pt x="288" y="1053"/>
                  </a:lnTo>
                  <a:lnTo>
                    <a:pt x="282" y="1053"/>
                  </a:lnTo>
                  <a:lnTo>
                    <a:pt x="274" y="1055"/>
                  </a:lnTo>
                  <a:lnTo>
                    <a:pt x="265" y="1058"/>
                  </a:lnTo>
                  <a:lnTo>
                    <a:pt x="254" y="1061"/>
                  </a:lnTo>
                  <a:lnTo>
                    <a:pt x="243" y="1066"/>
                  </a:lnTo>
                  <a:lnTo>
                    <a:pt x="231" y="1072"/>
                  </a:lnTo>
                  <a:lnTo>
                    <a:pt x="221" y="1079"/>
                  </a:lnTo>
                  <a:lnTo>
                    <a:pt x="211" y="1086"/>
                  </a:lnTo>
                  <a:lnTo>
                    <a:pt x="203" y="1093"/>
                  </a:lnTo>
                  <a:lnTo>
                    <a:pt x="196" y="1099"/>
                  </a:lnTo>
                  <a:lnTo>
                    <a:pt x="191" y="1106"/>
                  </a:lnTo>
                  <a:lnTo>
                    <a:pt x="187" y="1112"/>
                  </a:lnTo>
                  <a:lnTo>
                    <a:pt x="186" y="1117"/>
                  </a:lnTo>
                  <a:lnTo>
                    <a:pt x="187" y="1121"/>
                  </a:lnTo>
                  <a:lnTo>
                    <a:pt x="190" y="1123"/>
                  </a:lnTo>
                  <a:lnTo>
                    <a:pt x="196" y="1124"/>
                  </a:lnTo>
                  <a:lnTo>
                    <a:pt x="202" y="1124"/>
                  </a:lnTo>
                  <a:lnTo>
                    <a:pt x="210" y="1123"/>
                  </a:lnTo>
                  <a:lnTo>
                    <a:pt x="220" y="1121"/>
                  </a:lnTo>
                  <a:lnTo>
                    <a:pt x="230" y="1116"/>
                  </a:lnTo>
                  <a:lnTo>
                    <a:pt x="241" y="1111"/>
                  </a:lnTo>
                  <a:lnTo>
                    <a:pt x="253" y="1105"/>
                  </a:lnTo>
                  <a:close/>
                  <a:moveTo>
                    <a:pt x="124" y="1259"/>
                  </a:moveTo>
                  <a:lnTo>
                    <a:pt x="134" y="1253"/>
                  </a:lnTo>
                  <a:lnTo>
                    <a:pt x="142" y="1247"/>
                  </a:lnTo>
                  <a:lnTo>
                    <a:pt x="151" y="1240"/>
                  </a:lnTo>
                  <a:lnTo>
                    <a:pt x="157" y="1234"/>
                  </a:lnTo>
                  <a:lnTo>
                    <a:pt x="161" y="1228"/>
                  </a:lnTo>
                  <a:lnTo>
                    <a:pt x="164" y="1222"/>
                  </a:lnTo>
                  <a:lnTo>
                    <a:pt x="165" y="1217"/>
                  </a:lnTo>
                  <a:lnTo>
                    <a:pt x="165" y="1213"/>
                  </a:lnTo>
                  <a:lnTo>
                    <a:pt x="161" y="1211"/>
                  </a:lnTo>
                  <a:lnTo>
                    <a:pt x="157" y="1210"/>
                  </a:lnTo>
                  <a:lnTo>
                    <a:pt x="151" y="1210"/>
                  </a:lnTo>
                  <a:lnTo>
                    <a:pt x="142" y="1211"/>
                  </a:lnTo>
                  <a:lnTo>
                    <a:pt x="134" y="1213"/>
                  </a:lnTo>
                  <a:lnTo>
                    <a:pt x="124" y="1217"/>
                  </a:lnTo>
                  <a:lnTo>
                    <a:pt x="115" y="1222"/>
                  </a:lnTo>
                  <a:lnTo>
                    <a:pt x="104" y="1228"/>
                  </a:lnTo>
                  <a:lnTo>
                    <a:pt x="95" y="1235"/>
                  </a:lnTo>
                  <a:lnTo>
                    <a:pt x="86" y="1241"/>
                  </a:lnTo>
                  <a:lnTo>
                    <a:pt x="78" y="1248"/>
                  </a:lnTo>
                  <a:lnTo>
                    <a:pt x="72" y="1254"/>
                  </a:lnTo>
                  <a:lnTo>
                    <a:pt x="67" y="1260"/>
                  </a:lnTo>
                  <a:lnTo>
                    <a:pt x="65" y="1265"/>
                  </a:lnTo>
                  <a:lnTo>
                    <a:pt x="64" y="1269"/>
                  </a:lnTo>
                  <a:lnTo>
                    <a:pt x="65" y="1274"/>
                  </a:lnTo>
                  <a:lnTo>
                    <a:pt x="67" y="1276"/>
                  </a:lnTo>
                  <a:lnTo>
                    <a:pt x="72" y="1278"/>
                  </a:lnTo>
                  <a:lnTo>
                    <a:pt x="78" y="1278"/>
                  </a:lnTo>
                  <a:lnTo>
                    <a:pt x="86" y="1275"/>
                  </a:lnTo>
                  <a:lnTo>
                    <a:pt x="95" y="1273"/>
                  </a:lnTo>
                  <a:lnTo>
                    <a:pt x="104" y="1269"/>
                  </a:lnTo>
                  <a:lnTo>
                    <a:pt x="114" y="1265"/>
                  </a:lnTo>
                  <a:lnTo>
                    <a:pt x="124" y="1259"/>
                  </a:lnTo>
                  <a:close/>
                  <a:moveTo>
                    <a:pt x="259" y="1180"/>
                  </a:moveTo>
                  <a:lnTo>
                    <a:pt x="269" y="1173"/>
                  </a:lnTo>
                  <a:lnTo>
                    <a:pt x="279" y="1167"/>
                  </a:lnTo>
                  <a:lnTo>
                    <a:pt x="287" y="1160"/>
                  </a:lnTo>
                  <a:lnTo>
                    <a:pt x="293" y="1154"/>
                  </a:lnTo>
                  <a:lnTo>
                    <a:pt x="298" y="1147"/>
                  </a:lnTo>
                  <a:lnTo>
                    <a:pt x="301" y="1142"/>
                  </a:lnTo>
                  <a:lnTo>
                    <a:pt x="303" y="1137"/>
                  </a:lnTo>
                  <a:lnTo>
                    <a:pt x="301" y="1133"/>
                  </a:lnTo>
                  <a:lnTo>
                    <a:pt x="299" y="1130"/>
                  </a:lnTo>
                  <a:lnTo>
                    <a:pt x="293" y="1129"/>
                  </a:lnTo>
                  <a:lnTo>
                    <a:pt x="287" y="1129"/>
                  </a:lnTo>
                  <a:lnTo>
                    <a:pt x="279" y="1130"/>
                  </a:lnTo>
                  <a:lnTo>
                    <a:pt x="271" y="1133"/>
                  </a:lnTo>
                  <a:lnTo>
                    <a:pt x="260" y="1136"/>
                  </a:lnTo>
                  <a:lnTo>
                    <a:pt x="249" y="1142"/>
                  </a:lnTo>
                  <a:lnTo>
                    <a:pt x="239" y="1147"/>
                  </a:lnTo>
                  <a:lnTo>
                    <a:pt x="229" y="1154"/>
                  </a:lnTo>
                  <a:lnTo>
                    <a:pt x="220" y="1161"/>
                  </a:lnTo>
                  <a:lnTo>
                    <a:pt x="211" y="1167"/>
                  </a:lnTo>
                  <a:lnTo>
                    <a:pt x="204" y="1174"/>
                  </a:lnTo>
                  <a:lnTo>
                    <a:pt x="199" y="1180"/>
                  </a:lnTo>
                  <a:lnTo>
                    <a:pt x="197" y="1186"/>
                  </a:lnTo>
                  <a:lnTo>
                    <a:pt x="196" y="1191"/>
                  </a:lnTo>
                  <a:lnTo>
                    <a:pt x="196" y="1194"/>
                  </a:lnTo>
                  <a:lnTo>
                    <a:pt x="199" y="1198"/>
                  </a:lnTo>
                  <a:lnTo>
                    <a:pt x="204" y="1199"/>
                  </a:lnTo>
                  <a:lnTo>
                    <a:pt x="211" y="1199"/>
                  </a:lnTo>
                  <a:lnTo>
                    <a:pt x="220" y="1197"/>
                  </a:lnTo>
                  <a:lnTo>
                    <a:pt x="228" y="1194"/>
                  </a:lnTo>
                  <a:lnTo>
                    <a:pt x="237" y="1191"/>
                  </a:lnTo>
                  <a:lnTo>
                    <a:pt x="248" y="1186"/>
                  </a:lnTo>
                  <a:lnTo>
                    <a:pt x="259" y="1180"/>
                  </a:lnTo>
                  <a:close/>
                  <a:moveTo>
                    <a:pt x="145" y="1331"/>
                  </a:moveTo>
                  <a:lnTo>
                    <a:pt x="154" y="1325"/>
                  </a:lnTo>
                  <a:lnTo>
                    <a:pt x="162" y="1319"/>
                  </a:lnTo>
                  <a:lnTo>
                    <a:pt x="170" y="1312"/>
                  </a:lnTo>
                  <a:lnTo>
                    <a:pt x="176" y="1306"/>
                  </a:lnTo>
                  <a:lnTo>
                    <a:pt x="179" y="1300"/>
                  </a:lnTo>
                  <a:lnTo>
                    <a:pt x="183" y="1295"/>
                  </a:lnTo>
                  <a:lnTo>
                    <a:pt x="184" y="1291"/>
                  </a:lnTo>
                  <a:lnTo>
                    <a:pt x="183" y="1287"/>
                  </a:lnTo>
                  <a:lnTo>
                    <a:pt x="179" y="1285"/>
                  </a:lnTo>
                  <a:lnTo>
                    <a:pt x="174" y="1284"/>
                  </a:lnTo>
                  <a:lnTo>
                    <a:pt x="168" y="1284"/>
                  </a:lnTo>
                  <a:lnTo>
                    <a:pt x="161" y="1285"/>
                  </a:lnTo>
                  <a:lnTo>
                    <a:pt x="153" y="1287"/>
                  </a:lnTo>
                  <a:lnTo>
                    <a:pt x="145" y="1291"/>
                  </a:lnTo>
                  <a:lnTo>
                    <a:pt x="135" y="1294"/>
                  </a:lnTo>
                  <a:lnTo>
                    <a:pt x="124" y="1300"/>
                  </a:lnTo>
                  <a:lnTo>
                    <a:pt x="115" y="1306"/>
                  </a:lnTo>
                  <a:lnTo>
                    <a:pt x="107" y="1313"/>
                  </a:lnTo>
                  <a:lnTo>
                    <a:pt x="100" y="1319"/>
                  </a:lnTo>
                  <a:lnTo>
                    <a:pt x="94" y="1325"/>
                  </a:lnTo>
                  <a:lnTo>
                    <a:pt x="90" y="1331"/>
                  </a:lnTo>
                  <a:lnTo>
                    <a:pt x="86" y="1336"/>
                  </a:lnTo>
                  <a:lnTo>
                    <a:pt x="86" y="1341"/>
                  </a:lnTo>
                  <a:lnTo>
                    <a:pt x="86" y="1344"/>
                  </a:lnTo>
                  <a:lnTo>
                    <a:pt x="90" y="1348"/>
                  </a:lnTo>
                  <a:lnTo>
                    <a:pt x="95" y="1349"/>
                  </a:lnTo>
                  <a:lnTo>
                    <a:pt x="101" y="1349"/>
                  </a:lnTo>
                  <a:lnTo>
                    <a:pt x="108" y="1348"/>
                  </a:lnTo>
                  <a:lnTo>
                    <a:pt x="116" y="1345"/>
                  </a:lnTo>
                  <a:lnTo>
                    <a:pt x="124" y="1342"/>
                  </a:lnTo>
                  <a:lnTo>
                    <a:pt x="134" y="1337"/>
                  </a:lnTo>
                  <a:lnTo>
                    <a:pt x="145" y="1331"/>
                  </a:lnTo>
                  <a:close/>
                  <a:moveTo>
                    <a:pt x="274" y="1255"/>
                  </a:moveTo>
                  <a:lnTo>
                    <a:pt x="284" y="1249"/>
                  </a:lnTo>
                  <a:lnTo>
                    <a:pt x="292" y="1242"/>
                  </a:lnTo>
                  <a:lnTo>
                    <a:pt x="300" y="1236"/>
                  </a:lnTo>
                  <a:lnTo>
                    <a:pt x="306" y="1229"/>
                  </a:lnTo>
                  <a:lnTo>
                    <a:pt x="311" y="1223"/>
                  </a:lnTo>
                  <a:lnTo>
                    <a:pt x="315" y="1218"/>
                  </a:lnTo>
                  <a:lnTo>
                    <a:pt x="316" y="1213"/>
                  </a:lnTo>
                  <a:lnTo>
                    <a:pt x="315" y="1209"/>
                  </a:lnTo>
                  <a:lnTo>
                    <a:pt x="311" y="1206"/>
                  </a:lnTo>
                  <a:lnTo>
                    <a:pt x="306" y="1205"/>
                  </a:lnTo>
                  <a:lnTo>
                    <a:pt x="300" y="1205"/>
                  </a:lnTo>
                  <a:lnTo>
                    <a:pt x="292" y="1206"/>
                  </a:lnTo>
                  <a:lnTo>
                    <a:pt x="284" y="1209"/>
                  </a:lnTo>
                  <a:lnTo>
                    <a:pt x="274" y="1212"/>
                  </a:lnTo>
                  <a:lnTo>
                    <a:pt x="263" y="1217"/>
                  </a:lnTo>
                  <a:lnTo>
                    <a:pt x="253" y="1222"/>
                  </a:lnTo>
                  <a:lnTo>
                    <a:pt x="243" y="1229"/>
                  </a:lnTo>
                  <a:lnTo>
                    <a:pt x="235" y="1235"/>
                  </a:lnTo>
                  <a:lnTo>
                    <a:pt x="227" y="1242"/>
                  </a:lnTo>
                  <a:lnTo>
                    <a:pt x="221" y="1248"/>
                  </a:lnTo>
                  <a:lnTo>
                    <a:pt x="216" y="1254"/>
                  </a:lnTo>
                  <a:lnTo>
                    <a:pt x="214" y="1260"/>
                  </a:lnTo>
                  <a:lnTo>
                    <a:pt x="212" y="1265"/>
                  </a:lnTo>
                  <a:lnTo>
                    <a:pt x="214" y="1268"/>
                  </a:lnTo>
                  <a:lnTo>
                    <a:pt x="216" y="1272"/>
                  </a:lnTo>
                  <a:lnTo>
                    <a:pt x="221" y="1273"/>
                  </a:lnTo>
                  <a:lnTo>
                    <a:pt x="228" y="1273"/>
                  </a:lnTo>
                  <a:lnTo>
                    <a:pt x="235" y="1272"/>
                  </a:lnTo>
                  <a:lnTo>
                    <a:pt x="243" y="1269"/>
                  </a:lnTo>
                  <a:lnTo>
                    <a:pt x="253" y="1266"/>
                  </a:lnTo>
                  <a:lnTo>
                    <a:pt x="263" y="1261"/>
                  </a:lnTo>
                  <a:lnTo>
                    <a:pt x="274" y="1255"/>
                  </a:lnTo>
                  <a:close/>
                  <a:moveTo>
                    <a:pt x="54" y="1475"/>
                  </a:moveTo>
                  <a:lnTo>
                    <a:pt x="64" y="1469"/>
                  </a:lnTo>
                  <a:lnTo>
                    <a:pt x="71" y="1463"/>
                  </a:lnTo>
                  <a:lnTo>
                    <a:pt x="77" y="1457"/>
                  </a:lnTo>
                  <a:lnTo>
                    <a:pt x="83" y="1452"/>
                  </a:lnTo>
                  <a:lnTo>
                    <a:pt x="86" y="1446"/>
                  </a:lnTo>
                  <a:lnTo>
                    <a:pt x="89" y="1442"/>
                  </a:lnTo>
                  <a:lnTo>
                    <a:pt x="90" y="1437"/>
                  </a:lnTo>
                  <a:lnTo>
                    <a:pt x="89" y="1433"/>
                  </a:lnTo>
                  <a:lnTo>
                    <a:pt x="85" y="1431"/>
                  </a:lnTo>
                  <a:lnTo>
                    <a:pt x="82" y="1430"/>
                  </a:lnTo>
                  <a:lnTo>
                    <a:pt x="76" y="1430"/>
                  </a:lnTo>
                  <a:lnTo>
                    <a:pt x="70" y="1431"/>
                  </a:lnTo>
                  <a:lnTo>
                    <a:pt x="62" y="1433"/>
                  </a:lnTo>
                  <a:lnTo>
                    <a:pt x="53" y="1436"/>
                  </a:lnTo>
                  <a:lnTo>
                    <a:pt x="45" y="1440"/>
                  </a:lnTo>
                  <a:lnTo>
                    <a:pt x="37" y="1445"/>
                  </a:lnTo>
                  <a:lnTo>
                    <a:pt x="28" y="1451"/>
                  </a:lnTo>
                  <a:lnTo>
                    <a:pt x="20" y="1457"/>
                  </a:lnTo>
                  <a:lnTo>
                    <a:pt x="14" y="1463"/>
                  </a:lnTo>
                  <a:lnTo>
                    <a:pt x="8" y="1469"/>
                  </a:lnTo>
                  <a:lnTo>
                    <a:pt x="4" y="1475"/>
                  </a:lnTo>
                  <a:lnTo>
                    <a:pt x="2" y="1480"/>
                  </a:lnTo>
                  <a:lnTo>
                    <a:pt x="2" y="1483"/>
                  </a:lnTo>
                  <a:lnTo>
                    <a:pt x="2" y="1487"/>
                  </a:lnTo>
                  <a:lnTo>
                    <a:pt x="6" y="1490"/>
                  </a:lnTo>
                  <a:lnTo>
                    <a:pt x="9" y="1491"/>
                  </a:lnTo>
                  <a:lnTo>
                    <a:pt x="15" y="1491"/>
                  </a:lnTo>
                  <a:lnTo>
                    <a:pt x="21" y="1490"/>
                  </a:lnTo>
                  <a:lnTo>
                    <a:pt x="29" y="1488"/>
                  </a:lnTo>
                  <a:lnTo>
                    <a:pt x="38" y="1484"/>
                  </a:lnTo>
                  <a:lnTo>
                    <a:pt x="46" y="1481"/>
                  </a:lnTo>
                  <a:lnTo>
                    <a:pt x="54" y="1475"/>
                  </a:lnTo>
                  <a:close/>
                  <a:moveTo>
                    <a:pt x="172" y="1404"/>
                  </a:moveTo>
                  <a:lnTo>
                    <a:pt x="180" y="1398"/>
                  </a:lnTo>
                  <a:lnTo>
                    <a:pt x="189" y="1392"/>
                  </a:lnTo>
                  <a:lnTo>
                    <a:pt x="196" y="1386"/>
                  </a:lnTo>
                  <a:lnTo>
                    <a:pt x="201" y="1380"/>
                  </a:lnTo>
                  <a:lnTo>
                    <a:pt x="205" y="1374"/>
                  </a:lnTo>
                  <a:lnTo>
                    <a:pt x="208" y="1369"/>
                  </a:lnTo>
                  <a:lnTo>
                    <a:pt x="209" y="1364"/>
                  </a:lnTo>
                  <a:lnTo>
                    <a:pt x="208" y="1361"/>
                  </a:lnTo>
                  <a:lnTo>
                    <a:pt x="205" y="1358"/>
                  </a:lnTo>
                  <a:lnTo>
                    <a:pt x="201" y="1357"/>
                  </a:lnTo>
                  <a:lnTo>
                    <a:pt x="195" y="1356"/>
                  </a:lnTo>
                  <a:lnTo>
                    <a:pt x="187" y="1357"/>
                  </a:lnTo>
                  <a:lnTo>
                    <a:pt x="179" y="1360"/>
                  </a:lnTo>
                  <a:lnTo>
                    <a:pt x="171" y="1363"/>
                  </a:lnTo>
                  <a:lnTo>
                    <a:pt x="161" y="1368"/>
                  </a:lnTo>
                  <a:lnTo>
                    <a:pt x="152" y="1373"/>
                  </a:lnTo>
                  <a:lnTo>
                    <a:pt x="143" y="1379"/>
                  </a:lnTo>
                  <a:lnTo>
                    <a:pt x="135" y="1385"/>
                  </a:lnTo>
                  <a:lnTo>
                    <a:pt x="128" y="1390"/>
                  </a:lnTo>
                  <a:lnTo>
                    <a:pt x="123" y="1396"/>
                  </a:lnTo>
                  <a:lnTo>
                    <a:pt x="119" y="1402"/>
                  </a:lnTo>
                  <a:lnTo>
                    <a:pt x="116" y="1408"/>
                  </a:lnTo>
                  <a:lnTo>
                    <a:pt x="115" y="1413"/>
                  </a:lnTo>
                  <a:lnTo>
                    <a:pt x="116" y="1417"/>
                  </a:lnTo>
                  <a:lnTo>
                    <a:pt x="120" y="1419"/>
                  </a:lnTo>
                  <a:lnTo>
                    <a:pt x="123" y="1420"/>
                  </a:lnTo>
                  <a:lnTo>
                    <a:pt x="129" y="1420"/>
                  </a:lnTo>
                  <a:lnTo>
                    <a:pt x="136" y="1419"/>
                  </a:lnTo>
                  <a:lnTo>
                    <a:pt x="145" y="1417"/>
                  </a:lnTo>
                  <a:lnTo>
                    <a:pt x="153" y="1413"/>
                  </a:lnTo>
                  <a:lnTo>
                    <a:pt x="162" y="1409"/>
                  </a:lnTo>
                  <a:lnTo>
                    <a:pt x="172" y="1404"/>
                  </a:lnTo>
                  <a:close/>
                  <a:moveTo>
                    <a:pt x="296" y="1330"/>
                  </a:moveTo>
                  <a:lnTo>
                    <a:pt x="305" y="1324"/>
                  </a:lnTo>
                  <a:lnTo>
                    <a:pt x="313" y="1318"/>
                  </a:lnTo>
                  <a:lnTo>
                    <a:pt x="320" y="1311"/>
                  </a:lnTo>
                  <a:lnTo>
                    <a:pt x="326" y="1305"/>
                  </a:lnTo>
                  <a:lnTo>
                    <a:pt x="331" y="1299"/>
                  </a:lnTo>
                  <a:lnTo>
                    <a:pt x="334" y="1294"/>
                  </a:lnTo>
                  <a:lnTo>
                    <a:pt x="335" y="1289"/>
                  </a:lnTo>
                  <a:lnTo>
                    <a:pt x="334" y="1285"/>
                  </a:lnTo>
                  <a:lnTo>
                    <a:pt x="331" y="1282"/>
                  </a:lnTo>
                  <a:lnTo>
                    <a:pt x="326" y="1281"/>
                  </a:lnTo>
                  <a:lnTo>
                    <a:pt x="319" y="1281"/>
                  </a:lnTo>
                  <a:lnTo>
                    <a:pt x="312" y="1282"/>
                  </a:lnTo>
                  <a:lnTo>
                    <a:pt x="304" y="1285"/>
                  </a:lnTo>
                  <a:lnTo>
                    <a:pt x="294" y="1287"/>
                  </a:lnTo>
                  <a:lnTo>
                    <a:pt x="285" y="1292"/>
                  </a:lnTo>
                  <a:lnTo>
                    <a:pt x="275" y="1298"/>
                  </a:lnTo>
                  <a:lnTo>
                    <a:pt x="266" y="1304"/>
                  </a:lnTo>
                  <a:lnTo>
                    <a:pt x="258" y="1310"/>
                  </a:lnTo>
                  <a:lnTo>
                    <a:pt x="249" y="1317"/>
                  </a:lnTo>
                  <a:lnTo>
                    <a:pt x="244" y="1323"/>
                  </a:lnTo>
                  <a:lnTo>
                    <a:pt x="240" y="1329"/>
                  </a:lnTo>
                  <a:lnTo>
                    <a:pt x="237" y="1335"/>
                  </a:lnTo>
                  <a:lnTo>
                    <a:pt x="236" y="1339"/>
                  </a:lnTo>
                  <a:lnTo>
                    <a:pt x="237" y="1343"/>
                  </a:lnTo>
                  <a:lnTo>
                    <a:pt x="240" y="1345"/>
                  </a:lnTo>
                  <a:lnTo>
                    <a:pt x="244" y="1346"/>
                  </a:lnTo>
                  <a:lnTo>
                    <a:pt x="250" y="1346"/>
                  </a:lnTo>
                  <a:lnTo>
                    <a:pt x="259" y="1345"/>
                  </a:lnTo>
                  <a:lnTo>
                    <a:pt x="267" y="1344"/>
                  </a:lnTo>
                  <a:lnTo>
                    <a:pt x="275" y="1341"/>
                  </a:lnTo>
                  <a:lnTo>
                    <a:pt x="285" y="1336"/>
                  </a:lnTo>
                  <a:lnTo>
                    <a:pt x="296" y="1330"/>
                  </a:lnTo>
                  <a:close/>
                  <a:moveTo>
                    <a:pt x="126" y="1505"/>
                  </a:moveTo>
                  <a:lnTo>
                    <a:pt x="123" y="1502"/>
                  </a:lnTo>
                  <a:lnTo>
                    <a:pt x="120" y="1501"/>
                  </a:lnTo>
                  <a:lnTo>
                    <a:pt x="114" y="1501"/>
                  </a:lnTo>
                  <a:lnTo>
                    <a:pt x="108" y="1502"/>
                  </a:lnTo>
                  <a:lnTo>
                    <a:pt x="100" y="1503"/>
                  </a:lnTo>
                  <a:lnTo>
                    <a:pt x="92" y="1507"/>
                  </a:lnTo>
                  <a:lnTo>
                    <a:pt x="84" y="1510"/>
                  </a:lnTo>
                  <a:lnTo>
                    <a:pt x="76" y="1516"/>
                  </a:lnTo>
                  <a:lnTo>
                    <a:pt x="67" y="1521"/>
                  </a:lnTo>
                  <a:lnTo>
                    <a:pt x="60" y="1527"/>
                  </a:lnTo>
                  <a:lnTo>
                    <a:pt x="54" y="1533"/>
                  </a:lnTo>
                  <a:lnTo>
                    <a:pt x="50" y="1539"/>
                  </a:lnTo>
                  <a:lnTo>
                    <a:pt x="45" y="1544"/>
                  </a:lnTo>
                  <a:lnTo>
                    <a:pt x="44" y="1548"/>
                  </a:lnTo>
                  <a:lnTo>
                    <a:pt x="42" y="1553"/>
                  </a:lnTo>
                  <a:lnTo>
                    <a:pt x="44" y="1557"/>
                  </a:lnTo>
                  <a:lnTo>
                    <a:pt x="46" y="1559"/>
                  </a:lnTo>
                  <a:lnTo>
                    <a:pt x="51" y="1560"/>
                  </a:lnTo>
                  <a:lnTo>
                    <a:pt x="56" y="1560"/>
                  </a:lnTo>
                  <a:lnTo>
                    <a:pt x="62" y="1559"/>
                  </a:lnTo>
                  <a:lnTo>
                    <a:pt x="70" y="1558"/>
                  </a:lnTo>
                  <a:lnTo>
                    <a:pt x="77" y="1554"/>
                  </a:lnTo>
                  <a:lnTo>
                    <a:pt x="85" y="1551"/>
                  </a:lnTo>
                  <a:lnTo>
                    <a:pt x="94" y="1545"/>
                  </a:lnTo>
                  <a:lnTo>
                    <a:pt x="102" y="1540"/>
                  </a:lnTo>
                  <a:lnTo>
                    <a:pt x="109" y="1534"/>
                  </a:lnTo>
                  <a:lnTo>
                    <a:pt x="115" y="1528"/>
                  </a:lnTo>
                  <a:lnTo>
                    <a:pt x="121" y="1522"/>
                  </a:lnTo>
                  <a:lnTo>
                    <a:pt x="124" y="1518"/>
                  </a:lnTo>
                  <a:lnTo>
                    <a:pt x="127" y="1513"/>
                  </a:lnTo>
                  <a:lnTo>
                    <a:pt x="127" y="1508"/>
                  </a:lnTo>
                  <a:lnTo>
                    <a:pt x="126" y="1505"/>
                  </a:lnTo>
                  <a:close/>
                  <a:moveTo>
                    <a:pt x="206" y="1477"/>
                  </a:moveTo>
                  <a:lnTo>
                    <a:pt x="215" y="1471"/>
                  </a:lnTo>
                  <a:lnTo>
                    <a:pt x="222" y="1465"/>
                  </a:lnTo>
                  <a:lnTo>
                    <a:pt x="229" y="1459"/>
                  </a:lnTo>
                  <a:lnTo>
                    <a:pt x="234" y="1453"/>
                  </a:lnTo>
                  <a:lnTo>
                    <a:pt x="237" y="1447"/>
                  </a:lnTo>
                  <a:lnTo>
                    <a:pt x="240" y="1443"/>
                  </a:lnTo>
                  <a:lnTo>
                    <a:pt x="241" y="1438"/>
                  </a:lnTo>
                  <a:lnTo>
                    <a:pt x="240" y="1434"/>
                  </a:lnTo>
                  <a:lnTo>
                    <a:pt x="237" y="1432"/>
                  </a:lnTo>
                  <a:lnTo>
                    <a:pt x="233" y="1431"/>
                  </a:lnTo>
                  <a:lnTo>
                    <a:pt x="227" y="1431"/>
                  </a:lnTo>
                  <a:lnTo>
                    <a:pt x="221" y="1431"/>
                  </a:lnTo>
                  <a:lnTo>
                    <a:pt x="212" y="1433"/>
                  </a:lnTo>
                  <a:lnTo>
                    <a:pt x="204" y="1437"/>
                  </a:lnTo>
                  <a:lnTo>
                    <a:pt x="196" y="1440"/>
                  </a:lnTo>
                  <a:lnTo>
                    <a:pt x="186" y="1445"/>
                  </a:lnTo>
                  <a:lnTo>
                    <a:pt x="178" y="1451"/>
                  </a:lnTo>
                  <a:lnTo>
                    <a:pt x="170" y="1457"/>
                  </a:lnTo>
                  <a:lnTo>
                    <a:pt x="164" y="1463"/>
                  </a:lnTo>
                  <a:lnTo>
                    <a:pt x="159" y="1469"/>
                  </a:lnTo>
                  <a:lnTo>
                    <a:pt x="154" y="1475"/>
                  </a:lnTo>
                  <a:lnTo>
                    <a:pt x="152" y="1480"/>
                  </a:lnTo>
                  <a:lnTo>
                    <a:pt x="152" y="1484"/>
                  </a:lnTo>
                  <a:lnTo>
                    <a:pt x="153" y="1488"/>
                  </a:lnTo>
                  <a:lnTo>
                    <a:pt x="155" y="1490"/>
                  </a:lnTo>
                  <a:lnTo>
                    <a:pt x="160" y="1493"/>
                  </a:lnTo>
                  <a:lnTo>
                    <a:pt x="165" y="1493"/>
                  </a:lnTo>
                  <a:lnTo>
                    <a:pt x="172" y="1491"/>
                  </a:lnTo>
                  <a:lnTo>
                    <a:pt x="180" y="1489"/>
                  </a:lnTo>
                  <a:lnTo>
                    <a:pt x="189" y="1487"/>
                  </a:lnTo>
                  <a:lnTo>
                    <a:pt x="197" y="1482"/>
                  </a:lnTo>
                  <a:lnTo>
                    <a:pt x="206" y="1477"/>
                  </a:lnTo>
                  <a:close/>
                  <a:moveTo>
                    <a:pt x="324" y="1406"/>
                  </a:moveTo>
                  <a:lnTo>
                    <a:pt x="334" y="1400"/>
                  </a:lnTo>
                  <a:lnTo>
                    <a:pt x="342" y="1394"/>
                  </a:lnTo>
                  <a:lnTo>
                    <a:pt x="349" y="1388"/>
                  </a:lnTo>
                  <a:lnTo>
                    <a:pt x="354" y="1381"/>
                  </a:lnTo>
                  <a:lnTo>
                    <a:pt x="359" y="1376"/>
                  </a:lnTo>
                  <a:lnTo>
                    <a:pt x="361" y="1370"/>
                  </a:lnTo>
                  <a:lnTo>
                    <a:pt x="362" y="1366"/>
                  </a:lnTo>
                  <a:lnTo>
                    <a:pt x="361" y="1362"/>
                  </a:lnTo>
                  <a:lnTo>
                    <a:pt x="357" y="1360"/>
                  </a:lnTo>
                  <a:lnTo>
                    <a:pt x="353" y="1357"/>
                  </a:lnTo>
                  <a:lnTo>
                    <a:pt x="347" y="1357"/>
                  </a:lnTo>
                  <a:lnTo>
                    <a:pt x="339" y="1358"/>
                  </a:lnTo>
                  <a:lnTo>
                    <a:pt x="331" y="1361"/>
                  </a:lnTo>
                  <a:lnTo>
                    <a:pt x="323" y="1363"/>
                  </a:lnTo>
                  <a:lnTo>
                    <a:pt x="313" y="1368"/>
                  </a:lnTo>
                  <a:lnTo>
                    <a:pt x="304" y="1373"/>
                  </a:lnTo>
                  <a:lnTo>
                    <a:pt x="294" y="1379"/>
                  </a:lnTo>
                  <a:lnTo>
                    <a:pt x="287" y="1386"/>
                  </a:lnTo>
                  <a:lnTo>
                    <a:pt x="280" y="1392"/>
                  </a:lnTo>
                  <a:lnTo>
                    <a:pt x="274" y="1398"/>
                  </a:lnTo>
                  <a:lnTo>
                    <a:pt x="271" y="1404"/>
                  </a:lnTo>
                  <a:lnTo>
                    <a:pt x="268" y="1408"/>
                  </a:lnTo>
                  <a:lnTo>
                    <a:pt x="267" y="1413"/>
                  </a:lnTo>
                  <a:lnTo>
                    <a:pt x="268" y="1418"/>
                  </a:lnTo>
                  <a:lnTo>
                    <a:pt x="271" y="1420"/>
                  </a:lnTo>
                  <a:lnTo>
                    <a:pt x="275" y="1421"/>
                  </a:lnTo>
                  <a:lnTo>
                    <a:pt x="281" y="1421"/>
                  </a:lnTo>
                  <a:lnTo>
                    <a:pt x="288" y="1421"/>
                  </a:lnTo>
                  <a:lnTo>
                    <a:pt x="297" y="1419"/>
                  </a:lnTo>
                  <a:lnTo>
                    <a:pt x="305" y="1415"/>
                  </a:lnTo>
                  <a:lnTo>
                    <a:pt x="315" y="1411"/>
                  </a:lnTo>
                  <a:lnTo>
                    <a:pt x="324" y="1406"/>
                  </a:lnTo>
                  <a:close/>
                  <a:moveTo>
                    <a:pt x="140" y="1616"/>
                  </a:moveTo>
                  <a:lnTo>
                    <a:pt x="147" y="1611"/>
                  </a:lnTo>
                  <a:lnTo>
                    <a:pt x="154" y="1606"/>
                  </a:lnTo>
                  <a:lnTo>
                    <a:pt x="160" y="1601"/>
                  </a:lnTo>
                  <a:lnTo>
                    <a:pt x="165" y="1595"/>
                  </a:lnTo>
                  <a:lnTo>
                    <a:pt x="168" y="1589"/>
                  </a:lnTo>
                  <a:lnTo>
                    <a:pt x="171" y="1584"/>
                  </a:lnTo>
                  <a:lnTo>
                    <a:pt x="171" y="1581"/>
                  </a:lnTo>
                  <a:lnTo>
                    <a:pt x="170" y="1577"/>
                  </a:lnTo>
                  <a:lnTo>
                    <a:pt x="167" y="1575"/>
                  </a:lnTo>
                  <a:lnTo>
                    <a:pt x="164" y="1573"/>
                  </a:lnTo>
                  <a:lnTo>
                    <a:pt x="158" y="1573"/>
                  </a:lnTo>
                  <a:lnTo>
                    <a:pt x="152" y="1573"/>
                  </a:lnTo>
                  <a:lnTo>
                    <a:pt x="145" y="1576"/>
                  </a:lnTo>
                  <a:lnTo>
                    <a:pt x="138" y="1578"/>
                  </a:lnTo>
                  <a:lnTo>
                    <a:pt x="129" y="1582"/>
                  </a:lnTo>
                  <a:lnTo>
                    <a:pt x="121" y="1586"/>
                  </a:lnTo>
                  <a:lnTo>
                    <a:pt x="114" y="1592"/>
                  </a:lnTo>
                  <a:lnTo>
                    <a:pt x="107" y="1598"/>
                  </a:lnTo>
                  <a:lnTo>
                    <a:pt x="101" y="1603"/>
                  </a:lnTo>
                  <a:lnTo>
                    <a:pt x="96" y="1609"/>
                  </a:lnTo>
                  <a:lnTo>
                    <a:pt x="92" y="1614"/>
                  </a:lnTo>
                  <a:lnTo>
                    <a:pt x="90" y="1620"/>
                  </a:lnTo>
                  <a:lnTo>
                    <a:pt x="90" y="1623"/>
                  </a:lnTo>
                  <a:lnTo>
                    <a:pt x="91" y="1627"/>
                  </a:lnTo>
                  <a:lnTo>
                    <a:pt x="94" y="1629"/>
                  </a:lnTo>
                  <a:lnTo>
                    <a:pt x="98" y="1630"/>
                  </a:lnTo>
                  <a:lnTo>
                    <a:pt x="103" y="1630"/>
                  </a:lnTo>
                  <a:lnTo>
                    <a:pt x="109" y="1630"/>
                  </a:lnTo>
                  <a:lnTo>
                    <a:pt x="116" y="1628"/>
                  </a:lnTo>
                  <a:lnTo>
                    <a:pt x="123" y="1626"/>
                  </a:lnTo>
                  <a:lnTo>
                    <a:pt x="132" y="1621"/>
                  </a:lnTo>
                  <a:lnTo>
                    <a:pt x="140" y="1616"/>
                  </a:lnTo>
                  <a:close/>
                  <a:moveTo>
                    <a:pt x="279" y="1509"/>
                  </a:moveTo>
                  <a:lnTo>
                    <a:pt x="277" y="1507"/>
                  </a:lnTo>
                  <a:lnTo>
                    <a:pt x="272" y="1506"/>
                  </a:lnTo>
                  <a:lnTo>
                    <a:pt x="267" y="1505"/>
                  </a:lnTo>
                  <a:lnTo>
                    <a:pt x="260" y="1506"/>
                  </a:lnTo>
                  <a:lnTo>
                    <a:pt x="253" y="1508"/>
                  </a:lnTo>
                  <a:lnTo>
                    <a:pt x="244" y="1510"/>
                  </a:lnTo>
                  <a:lnTo>
                    <a:pt x="236" y="1514"/>
                  </a:lnTo>
                  <a:lnTo>
                    <a:pt x="228" y="1520"/>
                  </a:lnTo>
                  <a:lnTo>
                    <a:pt x="220" y="1525"/>
                  </a:lnTo>
                  <a:lnTo>
                    <a:pt x="212" y="1531"/>
                  </a:lnTo>
                  <a:lnTo>
                    <a:pt x="206" y="1537"/>
                  </a:lnTo>
                  <a:lnTo>
                    <a:pt x="201" y="1543"/>
                  </a:lnTo>
                  <a:lnTo>
                    <a:pt x="197" y="1547"/>
                  </a:lnTo>
                  <a:lnTo>
                    <a:pt x="195" y="1553"/>
                  </a:lnTo>
                  <a:lnTo>
                    <a:pt x="195" y="1557"/>
                  </a:lnTo>
                  <a:lnTo>
                    <a:pt x="196" y="1562"/>
                  </a:lnTo>
                  <a:lnTo>
                    <a:pt x="198" y="1564"/>
                  </a:lnTo>
                  <a:lnTo>
                    <a:pt x="203" y="1565"/>
                  </a:lnTo>
                  <a:lnTo>
                    <a:pt x="208" y="1565"/>
                  </a:lnTo>
                  <a:lnTo>
                    <a:pt x="215" y="1564"/>
                  </a:lnTo>
                  <a:lnTo>
                    <a:pt x="222" y="1563"/>
                  </a:lnTo>
                  <a:lnTo>
                    <a:pt x="230" y="1559"/>
                  </a:lnTo>
                  <a:lnTo>
                    <a:pt x="239" y="1556"/>
                  </a:lnTo>
                  <a:lnTo>
                    <a:pt x="247" y="1551"/>
                  </a:lnTo>
                  <a:lnTo>
                    <a:pt x="255" y="1545"/>
                  </a:lnTo>
                  <a:lnTo>
                    <a:pt x="262" y="1539"/>
                  </a:lnTo>
                  <a:lnTo>
                    <a:pt x="268" y="1533"/>
                  </a:lnTo>
                  <a:lnTo>
                    <a:pt x="274" y="1528"/>
                  </a:lnTo>
                  <a:lnTo>
                    <a:pt x="278" y="1522"/>
                  </a:lnTo>
                  <a:lnTo>
                    <a:pt x="280" y="1518"/>
                  </a:lnTo>
                  <a:lnTo>
                    <a:pt x="280" y="1513"/>
                  </a:lnTo>
                  <a:lnTo>
                    <a:pt x="279" y="1509"/>
                  </a:lnTo>
                  <a:close/>
                  <a:moveTo>
                    <a:pt x="122" y="1714"/>
                  </a:moveTo>
                  <a:lnTo>
                    <a:pt x="120" y="1711"/>
                  </a:lnTo>
                  <a:lnTo>
                    <a:pt x="116" y="1709"/>
                  </a:lnTo>
                  <a:lnTo>
                    <a:pt x="111" y="1709"/>
                  </a:lnTo>
                  <a:lnTo>
                    <a:pt x="105" y="1710"/>
                  </a:lnTo>
                  <a:lnTo>
                    <a:pt x="100" y="1711"/>
                  </a:lnTo>
                  <a:lnTo>
                    <a:pt x="92" y="1714"/>
                  </a:lnTo>
                  <a:lnTo>
                    <a:pt x="85" y="1717"/>
                  </a:lnTo>
                  <a:lnTo>
                    <a:pt x="78" y="1722"/>
                  </a:lnTo>
                  <a:lnTo>
                    <a:pt x="71" y="1727"/>
                  </a:lnTo>
                  <a:lnTo>
                    <a:pt x="64" y="1733"/>
                  </a:lnTo>
                  <a:lnTo>
                    <a:pt x="59" y="1737"/>
                  </a:lnTo>
                  <a:lnTo>
                    <a:pt x="54" y="1742"/>
                  </a:lnTo>
                  <a:lnTo>
                    <a:pt x="52" y="1748"/>
                  </a:lnTo>
                  <a:lnTo>
                    <a:pt x="50" y="1752"/>
                  </a:lnTo>
                  <a:lnTo>
                    <a:pt x="50" y="1756"/>
                  </a:lnTo>
                  <a:lnTo>
                    <a:pt x="51" y="1760"/>
                  </a:lnTo>
                  <a:lnTo>
                    <a:pt x="53" y="1762"/>
                  </a:lnTo>
                  <a:lnTo>
                    <a:pt x="57" y="1764"/>
                  </a:lnTo>
                  <a:lnTo>
                    <a:pt x="62" y="1764"/>
                  </a:lnTo>
                  <a:lnTo>
                    <a:pt x="67" y="1762"/>
                  </a:lnTo>
                  <a:lnTo>
                    <a:pt x="73" y="1761"/>
                  </a:lnTo>
                  <a:lnTo>
                    <a:pt x="81" y="1759"/>
                  </a:lnTo>
                  <a:lnTo>
                    <a:pt x="88" y="1755"/>
                  </a:lnTo>
                  <a:lnTo>
                    <a:pt x="95" y="1750"/>
                  </a:lnTo>
                  <a:lnTo>
                    <a:pt x="102" y="1746"/>
                  </a:lnTo>
                  <a:lnTo>
                    <a:pt x="109" y="1740"/>
                  </a:lnTo>
                  <a:lnTo>
                    <a:pt x="114" y="1735"/>
                  </a:lnTo>
                  <a:lnTo>
                    <a:pt x="119" y="1730"/>
                  </a:lnTo>
                  <a:lnTo>
                    <a:pt x="121" y="1726"/>
                  </a:lnTo>
                  <a:lnTo>
                    <a:pt x="123" y="1721"/>
                  </a:lnTo>
                  <a:lnTo>
                    <a:pt x="123" y="1716"/>
                  </a:lnTo>
                  <a:lnTo>
                    <a:pt x="122" y="1714"/>
                  </a:lnTo>
                  <a:close/>
                  <a:moveTo>
                    <a:pt x="221" y="1651"/>
                  </a:moveTo>
                  <a:lnTo>
                    <a:pt x="218" y="1647"/>
                  </a:lnTo>
                  <a:lnTo>
                    <a:pt x="215" y="1646"/>
                  </a:lnTo>
                  <a:lnTo>
                    <a:pt x="209" y="1646"/>
                  </a:lnTo>
                  <a:lnTo>
                    <a:pt x="203" y="1647"/>
                  </a:lnTo>
                  <a:lnTo>
                    <a:pt x="197" y="1648"/>
                  </a:lnTo>
                  <a:lnTo>
                    <a:pt x="190" y="1651"/>
                  </a:lnTo>
                  <a:lnTo>
                    <a:pt x="181" y="1654"/>
                  </a:lnTo>
                  <a:lnTo>
                    <a:pt x="173" y="1659"/>
                  </a:lnTo>
                  <a:lnTo>
                    <a:pt x="166" y="1665"/>
                  </a:lnTo>
                  <a:lnTo>
                    <a:pt x="160" y="1670"/>
                  </a:lnTo>
                  <a:lnTo>
                    <a:pt x="154" y="1676"/>
                  </a:lnTo>
                  <a:lnTo>
                    <a:pt x="149" y="1680"/>
                  </a:lnTo>
                  <a:lnTo>
                    <a:pt x="147" y="1686"/>
                  </a:lnTo>
                  <a:lnTo>
                    <a:pt x="145" y="1691"/>
                  </a:lnTo>
                  <a:lnTo>
                    <a:pt x="145" y="1695"/>
                  </a:lnTo>
                  <a:lnTo>
                    <a:pt x="146" y="1698"/>
                  </a:lnTo>
                  <a:lnTo>
                    <a:pt x="148" y="1701"/>
                  </a:lnTo>
                  <a:lnTo>
                    <a:pt x="152" y="1702"/>
                  </a:lnTo>
                  <a:lnTo>
                    <a:pt x="157" y="1703"/>
                  </a:lnTo>
                  <a:lnTo>
                    <a:pt x="162" y="1702"/>
                  </a:lnTo>
                  <a:lnTo>
                    <a:pt x="170" y="1699"/>
                  </a:lnTo>
                  <a:lnTo>
                    <a:pt x="177" y="1697"/>
                  </a:lnTo>
                  <a:lnTo>
                    <a:pt x="185" y="1693"/>
                  </a:lnTo>
                  <a:lnTo>
                    <a:pt x="192" y="1689"/>
                  </a:lnTo>
                  <a:lnTo>
                    <a:pt x="199" y="1684"/>
                  </a:lnTo>
                  <a:lnTo>
                    <a:pt x="206" y="1678"/>
                  </a:lnTo>
                  <a:lnTo>
                    <a:pt x="212" y="1673"/>
                  </a:lnTo>
                  <a:lnTo>
                    <a:pt x="216" y="1667"/>
                  </a:lnTo>
                  <a:lnTo>
                    <a:pt x="220" y="1663"/>
                  </a:lnTo>
                  <a:lnTo>
                    <a:pt x="222" y="1658"/>
                  </a:lnTo>
                  <a:lnTo>
                    <a:pt x="222" y="1653"/>
                  </a:lnTo>
                  <a:lnTo>
                    <a:pt x="221" y="1651"/>
                  </a:lnTo>
                  <a:close/>
                  <a:moveTo>
                    <a:pt x="296" y="1626"/>
                  </a:moveTo>
                  <a:lnTo>
                    <a:pt x="303" y="1620"/>
                  </a:lnTo>
                  <a:lnTo>
                    <a:pt x="310" y="1614"/>
                  </a:lnTo>
                  <a:lnTo>
                    <a:pt x="316" y="1609"/>
                  </a:lnTo>
                  <a:lnTo>
                    <a:pt x="320" y="1603"/>
                  </a:lnTo>
                  <a:lnTo>
                    <a:pt x="324" y="1598"/>
                  </a:lnTo>
                  <a:lnTo>
                    <a:pt x="326" y="1592"/>
                  </a:lnTo>
                  <a:lnTo>
                    <a:pt x="326" y="1589"/>
                  </a:lnTo>
                  <a:lnTo>
                    <a:pt x="325" y="1585"/>
                  </a:lnTo>
                  <a:lnTo>
                    <a:pt x="323" y="1582"/>
                  </a:lnTo>
                  <a:lnTo>
                    <a:pt x="318" y="1581"/>
                  </a:lnTo>
                  <a:lnTo>
                    <a:pt x="313" y="1581"/>
                  </a:lnTo>
                  <a:lnTo>
                    <a:pt x="307" y="1581"/>
                  </a:lnTo>
                  <a:lnTo>
                    <a:pt x="300" y="1583"/>
                  </a:lnTo>
                  <a:lnTo>
                    <a:pt x="292" y="1585"/>
                  </a:lnTo>
                  <a:lnTo>
                    <a:pt x="284" y="1589"/>
                  </a:lnTo>
                  <a:lnTo>
                    <a:pt x="275" y="1594"/>
                  </a:lnTo>
                  <a:lnTo>
                    <a:pt x="268" y="1600"/>
                  </a:lnTo>
                  <a:lnTo>
                    <a:pt x="261" y="1606"/>
                  </a:lnTo>
                  <a:lnTo>
                    <a:pt x="255" y="1610"/>
                  </a:lnTo>
                  <a:lnTo>
                    <a:pt x="250" y="1616"/>
                  </a:lnTo>
                  <a:lnTo>
                    <a:pt x="247" y="1622"/>
                  </a:lnTo>
                  <a:lnTo>
                    <a:pt x="244" y="1627"/>
                  </a:lnTo>
                  <a:lnTo>
                    <a:pt x="244" y="1632"/>
                  </a:lnTo>
                  <a:lnTo>
                    <a:pt x="246" y="1635"/>
                  </a:lnTo>
                  <a:lnTo>
                    <a:pt x="248" y="1638"/>
                  </a:lnTo>
                  <a:lnTo>
                    <a:pt x="253" y="1639"/>
                  </a:lnTo>
                  <a:lnTo>
                    <a:pt x="258" y="1639"/>
                  </a:lnTo>
                  <a:lnTo>
                    <a:pt x="263" y="1639"/>
                  </a:lnTo>
                  <a:lnTo>
                    <a:pt x="271" y="1636"/>
                  </a:lnTo>
                  <a:lnTo>
                    <a:pt x="279" y="1634"/>
                  </a:lnTo>
                  <a:lnTo>
                    <a:pt x="287" y="1630"/>
                  </a:lnTo>
                  <a:lnTo>
                    <a:pt x="296" y="1626"/>
                  </a:lnTo>
                  <a:close/>
                  <a:moveTo>
                    <a:pt x="95" y="1843"/>
                  </a:moveTo>
                  <a:lnTo>
                    <a:pt x="92" y="1841"/>
                  </a:lnTo>
                  <a:lnTo>
                    <a:pt x="89" y="1840"/>
                  </a:lnTo>
                  <a:lnTo>
                    <a:pt x="84" y="1840"/>
                  </a:lnTo>
                  <a:lnTo>
                    <a:pt x="79" y="1841"/>
                  </a:lnTo>
                  <a:lnTo>
                    <a:pt x="73" y="1842"/>
                  </a:lnTo>
                  <a:lnTo>
                    <a:pt x="67" y="1844"/>
                  </a:lnTo>
                  <a:lnTo>
                    <a:pt x="60" y="1848"/>
                  </a:lnTo>
                  <a:lnTo>
                    <a:pt x="54" y="1851"/>
                  </a:lnTo>
                  <a:lnTo>
                    <a:pt x="47" y="1856"/>
                  </a:lnTo>
                  <a:lnTo>
                    <a:pt x="41" y="1861"/>
                  </a:lnTo>
                  <a:lnTo>
                    <a:pt x="37" y="1866"/>
                  </a:lnTo>
                  <a:lnTo>
                    <a:pt x="33" y="1870"/>
                  </a:lnTo>
                  <a:lnTo>
                    <a:pt x="31" y="1875"/>
                  </a:lnTo>
                  <a:lnTo>
                    <a:pt x="29" y="1880"/>
                  </a:lnTo>
                  <a:lnTo>
                    <a:pt x="28" y="1884"/>
                  </a:lnTo>
                  <a:lnTo>
                    <a:pt x="29" y="1886"/>
                  </a:lnTo>
                  <a:lnTo>
                    <a:pt x="32" y="1888"/>
                  </a:lnTo>
                  <a:lnTo>
                    <a:pt x="35" y="1889"/>
                  </a:lnTo>
                  <a:lnTo>
                    <a:pt x="40" y="1891"/>
                  </a:lnTo>
                  <a:lnTo>
                    <a:pt x="45" y="1889"/>
                  </a:lnTo>
                  <a:lnTo>
                    <a:pt x="51" y="1888"/>
                  </a:lnTo>
                  <a:lnTo>
                    <a:pt x="57" y="1886"/>
                  </a:lnTo>
                  <a:lnTo>
                    <a:pt x="64" y="1882"/>
                  </a:lnTo>
                  <a:lnTo>
                    <a:pt x="71" y="1879"/>
                  </a:lnTo>
                  <a:lnTo>
                    <a:pt x="77" y="1874"/>
                  </a:lnTo>
                  <a:lnTo>
                    <a:pt x="83" y="1869"/>
                  </a:lnTo>
                  <a:lnTo>
                    <a:pt x="88" y="1865"/>
                  </a:lnTo>
                  <a:lnTo>
                    <a:pt x="91" y="1860"/>
                  </a:lnTo>
                  <a:lnTo>
                    <a:pt x="94" y="1855"/>
                  </a:lnTo>
                  <a:lnTo>
                    <a:pt x="95" y="1850"/>
                  </a:lnTo>
                  <a:lnTo>
                    <a:pt x="96" y="1847"/>
                  </a:lnTo>
                  <a:lnTo>
                    <a:pt x="95" y="1843"/>
                  </a:lnTo>
                  <a:close/>
                  <a:moveTo>
                    <a:pt x="184" y="1785"/>
                  </a:moveTo>
                  <a:lnTo>
                    <a:pt x="181" y="1783"/>
                  </a:lnTo>
                  <a:lnTo>
                    <a:pt x="178" y="1781"/>
                  </a:lnTo>
                  <a:lnTo>
                    <a:pt x="173" y="1781"/>
                  </a:lnTo>
                  <a:lnTo>
                    <a:pt x="167" y="1781"/>
                  </a:lnTo>
                  <a:lnTo>
                    <a:pt x="161" y="1784"/>
                  </a:lnTo>
                  <a:lnTo>
                    <a:pt x="155" y="1786"/>
                  </a:lnTo>
                  <a:lnTo>
                    <a:pt x="148" y="1790"/>
                  </a:lnTo>
                  <a:lnTo>
                    <a:pt x="141" y="1793"/>
                  </a:lnTo>
                  <a:lnTo>
                    <a:pt x="134" y="1798"/>
                  </a:lnTo>
                  <a:lnTo>
                    <a:pt x="128" y="1803"/>
                  </a:lnTo>
                  <a:lnTo>
                    <a:pt x="123" y="1809"/>
                  </a:lnTo>
                  <a:lnTo>
                    <a:pt x="119" y="1813"/>
                  </a:lnTo>
                  <a:lnTo>
                    <a:pt x="116" y="1818"/>
                  </a:lnTo>
                  <a:lnTo>
                    <a:pt x="115" y="1823"/>
                  </a:lnTo>
                  <a:lnTo>
                    <a:pt x="114" y="1827"/>
                  </a:lnTo>
                  <a:lnTo>
                    <a:pt x="115" y="1830"/>
                  </a:lnTo>
                  <a:lnTo>
                    <a:pt x="117" y="1832"/>
                  </a:lnTo>
                  <a:lnTo>
                    <a:pt x="121" y="1834"/>
                  </a:lnTo>
                  <a:lnTo>
                    <a:pt x="126" y="1834"/>
                  </a:lnTo>
                  <a:lnTo>
                    <a:pt x="132" y="1834"/>
                  </a:lnTo>
                  <a:lnTo>
                    <a:pt x="138" y="1831"/>
                  </a:lnTo>
                  <a:lnTo>
                    <a:pt x="145" y="1829"/>
                  </a:lnTo>
                  <a:lnTo>
                    <a:pt x="152" y="1825"/>
                  </a:lnTo>
                  <a:lnTo>
                    <a:pt x="159" y="1822"/>
                  </a:lnTo>
                  <a:lnTo>
                    <a:pt x="165" y="1817"/>
                  </a:lnTo>
                  <a:lnTo>
                    <a:pt x="171" y="1812"/>
                  </a:lnTo>
                  <a:lnTo>
                    <a:pt x="176" y="1806"/>
                  </a:lnTo>
                  <a:lnTo>
                    <a:pt x="180" y="1802"/>
                  </a:lnTo>
                  <a:lnTo>
                    <a:pt x="183" y="1797"/>
                  </a:lnTo>
                  <a:lnTo>
                    <a:pt x="185" y="1792"/>
                  </a:lnTo>
                  <a:lnTo>
                    <a:pt x="185" y="1788"/>
                  </a:lnTo>
                  <a:lnTo>
                    <a:pt x="184" y="1785"/>
                  </a:lnTo>
                  <a:close/>
                  <a:moveTo>
                    <a:pt x="279" y="1724"/>
                  </a:moveTo>
                  <a:lnTo>
                    <a:pt x="275" y="1722"/>
                  </a:lnTo>
                  <a:lnTo>
                    <a:pt x="272" y="1721"/>
                  </a:lnTo>
                  <a:lnTo>
                    <a:pt x="267" y="1721"/>
                  </a:lnTo>
                  <a:lnTo>
                    <a:pt x="261" y="1721"/>
                  </a:lnTo>
                  <a:lnTo>
                    <a:pt x="255" y="1722"/>
                  </a:lnTo>
                  <a:lnTo>
                    <a:pt x="248" y="1726"/>
                  </a:lnTo>
                  <a:lnTo>
                    <a:pt x="241" y="1728"/>
                  </a:lnTo>
                  <a:lnTo>
                    <a:pt x="233" y="1733"/>
                  </a:lnTo>
                  <a:lnTo>
                    <a:pt x="225" y="1737"/>
                  </a:lnTo>
                  <a:lnTo>
                    <a:pt x="220" y="1743"/>
                  </a:lnTo>
                  <a:lnTo>
                    <a:pt x="215" y="1748"/>
                  </a:lnTo>
                  <a:lnTo>
                    <a:pt x="210" y="1754"/>
                  </a:lnTo>
                  <a:lnTo>
                    <a:pt x="206" y="1759"/>
                  </a:lnTo>
                  <a:lnTo>
                    <a:pt x="205" y="1764"/>
                  </a:lnTo>
                  <a:lnTo>
                    <a:pt x="205" y="1767"/>
                  </a:lnTo>
                  <a:lnTo>
                    <a:pt x="206" y="1771"/>
                  </a:lnTo>
                  <a:lnTo>
                    <a:pt x="209" y="1773"/>
                  </a:lnTo>
                  <a:lnTo>
                    <a:pt x="212" y="1775"/>
                  </a:lnTo>
                  <a:lnTo>
                    <a:pt x="217" y="1775"/>
                  </a:lnTo>
                  <a:lnTo>
                    <a:pt x="223" y="1774"/>
                  </a:lnTo>
                  <a:lnTo>
                    <a:pt x="230" y="1773"/>
                  </a:lnTo>
                  <a:lnTo>
                    <a:pt x="236" y="1771"/>
                  </a:lnTo>
                  <a:lnTo>
                    <a:pt x="244" y="1767"/>
                  </a:lnTo>
                  <a:lnTo>
                    <a:pt x="252" y="1762"/>
                  </a:lnTo>
                  <a:lnTo>
                    <a:pt x="259" y="1758"/>
                  </a:lnTo>
                  <a:lnTo>
                    <a:pt x="265" y="1753"/>
                  </a:lnTo>
                  <a:lnTo>
                    <a:pt x="271" y="1747"/>
                  </a:lnTo>
                  <a:lnTo>
                    <a:pt x="274" y="1742"/>
                  </a:lnTo>
                  <a:lnTo>
                    <a:pt x="278" y="1737"/>
                  </a:lnTo>
                  <a:lnTo>
                    <a:pt x="279" y="1733"/>
                  </a:lnTo>
                  <a:lnTo>
                    <a:pt x="280" y="1728"/>
                  </a:lnTo>
                  <a:lnTo>
                    <a:pt x="279" y="1724"/>
                  </a:lnTo>
                  <a:close/>
                  <a:moveTo>
                    <a:pt x="379" y="1661"/>
                  </a:moveTo>
                  <a:lnTo>
                    <a:pt x="376" y="1659"/>
                  </a:lnTo>
                  <a:lnTo>
                    <a:pt x="372" y="1658"/>
                  </a:lnTo>
                  <a:lnTo>
                    <a:pt x="367" y="1657"/>
                  </a:lnTo>
                  <a:lnTo>
                    <a:pt x="361" y="1658"/>
                  </a:lnTo>
                  <a:lnTo>
                    <a:pt x="354" y="1659"/>
                  </a:lnTo>
                  <a:lnTo>
                    <a:pt x="347" y="1663"/>
                  </a:lnTo>
                  <a:lnTo>
                    <a:pt x="338" y="1666"/>
                  </a:lnTo>
                  <a:lnTo>
                    <a:pt x="330" y="1670"/>
                  </a:lnTo>
                  <a:lnTo>
                    <a:pt x="323" y="1676"/>
                  </a:lnTo>
                  <a:lnTo>
                    <a:pt x="317" y="1680"/>
                  </a:lnTo>
                  <a:lnTo>
                    <a:pt x="311" y="1686"/>
                  </a:lnTo>
                  <a:lnTo>
                    <a:pt x="306" y="1691"/>
                  </a:lnTo>
                  <a:lnTo>
                    <a:pt x="303" y="1697"/>
                  </a:lnTo>
                  <a:lnTo>
                    <a:pt x="301" y="1702"/>
                  </a:lnTo>
                  <a:lnTo>
                    <a:pt x="300" y="1706"/>
                  </a:lnTo>
                  <a:lnTo>
                    <a:pt x="301" y="1710"/>
                  </a:lnTo>
                  <a:lnTo>
                    <a:pt x="305" y="1712"/>
                  </a:lnTo>
                  <a:lnTo>
                    <a:pt x="309" y="1714"/>
                  </a:lnTo>
                  <a:lnTo>
                    <a:pt x="313" y="1715"/>
                  </a:lnTo>
                  <a:lnTo>
                    <a:pt x="320" y="1714"/>
                  </a:lnTo>
                  <a:lnTo>
                    <a:pt x="326" y="1712"/>
                  </a:lnTo>
                  <a:lnTo>
                    <a:pt x="335" y="1709"/>
                  </a:lnTo>
                  <a:lnTo>
                    <a:pt x="342" y="1705"/>
                  </a:lnTo>
                  <a:lnTo>
                    <a:pt x="350" y="1702"/>
                  </a:lnTo>
                  <a:lnTo>
                    <a:pt x="357" y="1696"/>
                  </a:lnTo>
                  <a:lnTo>
                    <a:pt x="364" y="1691"/>
                  </a:lnTo>
                  <a:lnTo>
                    <a:pt x="370" y="1685"/>
                  </a:lnTo>
                  <a:lnTo>
                    <a:pt x="374" y="1680"/>
                  </a:lnTo>
                  <a:lnTo>
                    <a:pt x="378" y="1674"/>
                  </a:lnTo>
                  <a:lnTo>
                    <a:pt x="380" y="1670"/>
                  </a:lnTo>
                  <a:lnTo>
                    <a:pt x="380" y="1665"/>
                  </a:lnTo>
                  <a:lnTo>
                    <a:pt x="379" y="1661"/>
                  </a:lnTo>
                  <a:close/>
                  <a:moveTo>
                    <a:pt x="85" y="1969"/>
                  </a:moveTo>
                  <a:lnTo>
                    <a:pt x="83" y="1967"/>
                  </a:lnTo>
                  <a:lnTo>
                    <a:pt x="81" y="1966"/>
                  </a:lnTo>
                  <a:lnTo>
                    <a:pt x="76" y="1966"/>
                  </a:lnTo>
                  <a:lnTo>
                    <a:pt x="71" y="1966"/>
                  </a:lnTo>
                  <a:lnTo>
                    <a:pt x="66" y="1967"/>
                  </a:lnTo>
                  <a:lnTo>
                    <a:pt x="60" y="1969"/>
                  </a:lnTo>
                  <a:lnTo>
                    <a:pt x="54" y="1973"/>
                  </a:lnTo>
                  <a:lnTo>
                    <a:pt x="48" y="1976"/>
                  </a:lnTo>
                  <a:lnTo>
                    <a:pt x="42" y="1980"/>
                  </a:lnTo>
                  <a:lnTo>
                    <a:pt x="38" y="1985"/>
                  </a:lnTo>
                  <a:lnTo>
                    <a:pt x="33" y="1989"/>
                  </a:lnTo>
                  <a:lnTo>
                    <a:pt x="29" y="1994"/>
                  </a:lnTo>
                  <a:lnTo>
                    <a:pt x="27" y="1998"/>
                  </a:lnTo>
                  <a:lnTo>
                    <a:pt x="26" y="2002"/>
                  </a:lnTo>
                  <a:lnTo>
                    <a:pt x="26" y="2006"/>
                  </a:lnTo>
                  <a:lnTo>
                    <a:pt x="27" y="2008"/>
                  </a:lnTo>
                  <a:lnTo>
                    <a:pt x="29" y="2011"/>
                  </a:lnTo>
                  <a:lnTo>
                    <a:pt x="32" y="2012"/>
                  </a:lnTo>
                  <a:lnTo>
                    <a:pt x="37" y="2012"/>
                  </a:lnTo>
                  <a:lnTo>
                    <a:pt x="41" y="2012"/>
                  </a:lnTo>
                  <a:lnTo>
                    <a:pt x="46" y="2011"/>
                  </a:lnTo>
                  <a:lnTo>
                    <a:pt x="52" y="2008"/>
                  </a:lnTo>
                  <a:lnTo>
                    <a:pt x="58" y="2005"/>
                  </a:lnTo>
                  <a:lnTo>
                    <a:pt x="64" y="2001"/>
                  </a:lnTo>
                  <a:lnTo>
                    <a:pt x="70" y="1998"/>
                  </a:lnTo>
                  <a:lnTo>
                    <a:pt x="75" y="1993"/>
                  </a:lnTo>
                  <a:lnTo>
                    <a:pt x="79" y="1988"/>
                  </a:lnTo>
                  <a:lnTo>
                    <a:pt x="83" y="1983"/>
                  </a:lnTo>
                  <a:lnTo>
                    <a:pt x="85" y="1980"/>
                  </a:lnTo>
                  <a:lnTo>
                    <a:pt x="86" y="1975"/>
                  </a:lnTo>
                  <a:lnTo>
                    <a:pt x="86" y="1971"/>
                  </a:lnTo>
                  <a:lnTo>
                    <a:pt x="85" y="1969"/>
                  </a:lnTo>
                  <a:close/>
                  <a:moveTo>
                    <a:pt x="143" y="1949"/>
                  </a:moveTo>
                  <a:lnTo>
                    <a:pt x="149" y="1944"/>
                  </a:lnTo>
                  <a:lnTo>
                    <a:pt x="155" y="1939"/>
                  </a:lnTo>
                  <a:lnTo>
                    <a:pt x="160" y="1935"/>
                  </a:lnTo>
                  <a:lnTo>
                    <a:pt x="164" y="1930"/>
                  </a:lnTo>
                  <a:lnTo>
                    <a:pt x="166" y="1926"/>
                  </a:lnTo>
                  <a:lnTo>
                    <a:pt x="167" y="1922"/>
                  </a:lnTo>
                  <a:lnTo>
                    <a:pt x="167" y="1918"/>
                  </a:lnTo>
                  <a:lnTo>
                    <a:pt x="166" y="1914"/>
                  </a:lnTo>
                  <a:lnTo>
                    <a:pt x="164" y="1912"/>
                  </a:lnTo>
                  <a:lnTo>
                    <a:pt x="160" y="1911"/>
                  </a:lnTo>
                  <a:lnTo>
                    <a:pt x="157" y="1911"/>
                  </a:lnTo>
                  <a:lnTo>
                    <a:pt x="152" y="1911"/>
                  </a:lnTo>
                  <a:lnTo>
                    <a:pt x="146" y="1913"/>
                  </a:lnTo>
                  <a:lnTo>
                    <a:pt x="140" y="1916"/>
                  </a:lnTo>
                  <a:lnTo>
                    <a:pt x="133" y="1918"/>
                  </a:lnTo>
                  <a:lnTo>
                    <a:pt x="127" y="1922"/>
                  </a:lnTo>
                  <a:lnTo>
                    <a:pt x="121" y="1926"/>
                  </a:lnTo>
                  <a:lnTo>
                    <a:pt x="115" y="1931"/>
                  </a:lnTo>
                  <a:lnTo>
                    <a:pt x="111" y="1936"/>
                  </a:lnTo>
                  <a:lnTo>
                    <a:pt x="108" y="1941"/>
                  </a:lnTo>
                  <a:lnTo>
                    <a:pt x="104" y="1945"/>
                  </a:lnTo>
                  <a:lnTo>
                    <a:pt x="103" y="1949"/>
                  </a:lnTo>
                  <a:lnTo>
                    <a:pt x="103" y="1954"/>
                  </a:lnTo>
                  <a:lnTo>
                    <a:pt x="104" y="1956"/>
                  </a:lnTo>
                  <a:lnTo>
                    <a:pt x="107" y="1958"/>
                  </a:lnTo>
                  <a:lnTo>
                    <a:pt x="110" y="1960"/>
                  </a:lnTo>
                  <a:lnTo>
                    <a:pt x="114" y="1960"/>
                  </a:lnTo>
                  <a:lnTo>
                    <a:pt x="120" y="1960"/>
                  </a:lnTo>
                  <a:lnTo>
                    <a:pt x="124" y="1958"/>
                  </a:lnTo>
                  <a:lnTo>
                    <a:pt x="130" y="1956"/>
                  </a:lnTo>
                  <a:lnTo>
                    <a:pt x="138" y="1952"/>
                  </a:lnTo>
                  <a:lnTo>
                    <a:pt x="143" y="1949"/>
                  </a:lnTo>
                  <a:close/>
                  <a:moveTo>
                    <a:pt x="186" y="1901"/>
                  </a:moveTo>
                  <a:lnTo>
                    <a:pt x="189" y="1904"/>
                  </a:lnTo>
                  <a:lnTo>
                    <a:pt x="192" y="1905"/>
                  </a:lnTo>
                  <a:lnTo>
                    <a:pt x="197" y="1906"/>
                  </a:lnTo>
                  <a:lnTo>
                    <a:pt x="202" y="1905"/>
                  </a:lnTo>
                  <a:lnTo>
                    <a:pt x="208" y="1904"/>
                  </a:lnTo>
                  <a:lnTo>
                    <a:pt x="215" y="1901"/>
                  </a:lnTo>
                  <a:lnTo>
                    <a:pt x="221" y="1898"/>
                  </a:lnTo>
                  <a:lnTo>
                    <a:pt x="228" y="1894"/>
                  </a:lnTo>
                  <a:lnTo>
                    <a:pt x="235" y="1889"/>
                  </a:lnTo>
                  <a:lnTo>
                    <a:pt x="240" y="1885"/>
                  </a:lnTo>
                  <a:lnTo>
                    <a:pt x="244" y="1880"/>
                  </a:lnTo>
                  <a:lnTo>
                    <a:pt x="249" y="1875"/>
                  </a:lnTo>
                  <a:lnTo>
                    <a:pt x="252" y="1870"/>
                  </a:lnTo>
                  <a:lnTo>
                    <a:pt x="253" y="1866"/>
                  </a:lnTo>
                  <a:lnTo>
                    <a:pt x="253" y="1862"/>
                  </a:lnTo>
                  <a:lnTo>
                    <a:pt x="252" y="1859"/>
                  </a:lnTo>
                  <a:lnTo>
                    <a:pt x="249" y="1856"/>
                  </a:lnTo>
                  <a:lnTo>
                    <a:pt x="246" y="1855"/>
                  </a:lnTo>
                  <a:lnTo>
                    <a:pt x="242" y="1855"/>
                  </a:lnTo>
                  <a:lnTo>
                    <a:pt x="236" y="1855"/>
                  </a:lnTo>
                  <a:lnTo>
                    <a:pt x="230" y="1856"/>
                  </a:lnTo>
                  <a:lnTo>
                    <a:pt x="224" y="1859"/>
                  </a:lnTo>
                  <a:lnTo>
                    <a:pt x="217" y="1862"/>
                  </a:lnTo>
                  <a:lnTo>
                    <a:pt x="210" y="1866"/>
                  </a:lnTo>
                  <a:lnTo>
                    <a:pt x="204" y="1870"/>
                  </a:lnTo>
                  <a:lnTo>
                    <a:pt x="198" y="1875"/>
                  </a:lnTo>
                  <a:lnTo>
                    <a:pt x="193" y="1880"/>
                  </a:lnTo>
                  <a:lnTo>
                    <a:pt x="190" y="1886"/>
                  </a:lnTo>
                  <a:lnTo>
                    <a:pt x="187" y="1891"/>
                  </a:lnTo>
                  <a:lnTo>
                    <a:pt x="185" y="1894"/>
                  </a:lnTo>
                  <a:lnTo>
                    <a:pt x="185" y="1899"/>
                  </a:lnTo>
                  <a:lnTo>
                    <a:pt x="186" y="1901"/>
                  </a:lnTo>
                  <a:close/>
                  <a:moveTo>
                    <a:pt x="343" y="1800"/>
                  </a:moveTo>
                  <a:lnTo>
                    <a:pt x="341" y="1798"/>
                  </a:lnTo>
                  <a:lnTo>
                    <a:pt x="336" y="1797"/>
                  </a:lnTo>
                  <a:lnTo>
                    <a:pt x="331" y="1796"/>
                  </a:lnTo>
                  <a:lnTo>
                    <a:pt x="326" y="1797"/>
                  </a:lnTo>
                  <a:lnTo>
                    <a:pt x="319" y="1798"/>
                  </a:lnTo>
                  <a:lnTo>
                    <a:pt x="313" y="1800"/>
                  </a:lnTo>
                  <a:lnTo>
                    <a:pt x="306" y="1804"/>
                  </a:lnTo>
                  <a:lnTo>
                    <a:pt x="299" y="1807"/>
                  </a:lnTo>
                  <a:lnTo>
                    <a:pt x="292" y="1812"/>
                  </a:lnTo>
                  <a:lnTo>
                    <a:pt x="286" y="1818"/>
                  </a:lnTo>
                  <a:lnTo>
                    <a:pt x="281" y="1823"/>
                  </a:lnTo>
                  <a:lnTo>
                    <a:pt x="277" y="1828"/>
                  </a:lnTo>
                  <a:lnTo>
                    <a:pt x="274" y="1832"/>
                  </a:lnTo>
                  <a:lnTo>
                    <a:pt x="272" y="1837"/>
                  </a:lnTo>
                  <a:lnTo>
                    <a:pt x="272" y="1842"/>
                  </a:lnTo>
                  <a:lnTo>
                    <a:pt x="273" y="1846"/>
                  </a:lnTo>
                  <a:lnTo>
                    <a:pt x="275" y="1848"/>
                  </a:lnTo>
                  <a:lnTo>
                    <a:pt x="280" y="1849"/>
                  </a:lnTo>
                  <a:lnTo>
                    <a:pt x="285" y="1849"/>
                  </a:lnTo>
                  <a:lnTo>
                    <a:pt x="290" y="1849"/>
                  </a:lnTo>
                  <a:lnTo>
                    <a:pt x="297" y="1848"/>
                  </a:lnTo>
                  <a:lnTo>
                    <a:pt x="303" y="1846"/>
                  </a:lnTo>
                  <a:lnTo>
                    <a:pt x="310" y="1842"/>
                  </a:lnTo>
                  <a:lnTo>
                    <a:pt x="317" y="1837"/>
                  </a:lnTo>
                  <a:lnTo>
                    <a:pt x="324" y="1832"/>
                  </a:lnTo>
                  <a:lnTo>
                    <a:pt x="330" y="1828"/>
                  </a:lnTo>
                  <a:lnTo>
                    <a:pt x="335" y="1823"/>
                  </a:lnTo>
                  <a:lnTo>
                    <a:pt x="339" y="1817"/>
                  </a:lnTo>
                  <a:lnTo>
                    <a:pt x="342" y="1812"/>
                  </a:lnTo>
                  <a:lnTo>
                    <a:pt x="344" y="1807"/>
                  </a:lnTo>
                  <a:lnTo>
                    <a:pt x="344" y="1804"/>
                  </a:lnTo>
                  <a:lnTo>
                    <a:pt x="343" y="1800"/>
                  </a:lnTo>
                  <a:close/>
                  <a:moveTo>
                    <a:pt x="75" y="2120"/>
                  </a:moveTo>
                  <a:lnTo>
                    <a:pt x="84" y="2113"/>
                  </a:lnTo>
                  <a:lnTo>
                    <a:pt x="91" y="2103"/>
                  </a:lnTo>
                  <a:lnTo>
                    <a:pt x="94" y="2100"/>
                  </a:lnTo>
                  <a:lnTo>
                    <a:pt x="95" y="2096"/>
                  </a:lnTo>
                  <a:lnTo>
                    <a:pt x="95" y="2093"/>
                  </a:lnTo>
                  <a:lnTo>
                    <a:pt x="94" y="2090"/>
                  </a:lnTo>
                  <a:lnTo>
                    <a:pt x="91" y="2088"/>
                  </a:lnTo>
                  <a:lnTo>
                    <a:pt x="89" y="2087"/>
                  </a:lnTo>
                  <a:lnTo>
                    <a:pt x="84" y="2087"/>
                  </a:lnTo>
                  <a:lnTo>
                    <a:pt x="81" y="2087"/>
                  </a:lnTo>
                  <a:lnTo>
                    <a:pt x="70" y="2090"/>
                  </a:lnTo>
                  <a:lnTo>
                    <a:pt x="59" y="2096"/>
                  </a:lnTo>
                  <a:lnTo>
                    <a:pt x="50" y="2105"/>
                  </a:lnTo>
                  <a:lnTo>
                    <a:pt x="42" y="2113"/>
                  </a:lnTo>
                  <a:lnTo>
                    <a:pt x="40" y="2116"/>
                  </a:lnTo>
                  <a:lnTo>
                    <a:pt x="39" y="2120"/>
                  </a:lnTo>
                  <a:lnTo>
                    <a:pt x="39" y="2124"/>
                  </a:lnTo>
                  <a:lnTo>
                    <a:pt x="40" y="2126"/>
                  </a:lnTo>
                  <a:lnTo>
                    <a:pt x="42" y="2128"/>
                  </a:lnTo>
                  <a:lnTo>
                    <a:pt x="45" y="2129"/>
                  </a:lnTo>
                  <a:lnTo>
                    <a:pt x="48" y="2131"/>
                  </a:lnTo>
                  <a:lnTo>
                    <a:pt x="53" y="2129"/>
                  </a:lnTo>
                  <a:lnTo>
                    <a:pt x="64" y="2127"/>
                  </a:lnTo>
                  <a:lnTo>
                    <a:pt x="75" y="2120"/>
                  </a:lnTo>
                  <a:close/>
                  <a:moveTo>
                    <a:pt x="147" y="2072"/>
                  </a:moveTo>
                  <a:lnTo>
                    <a:pt x="152" y="2068"/>
                  </a:lnTo>
                  <a:lnTo>
                    <a:pt x="157" y="2063"/>
                  </a:lnTo>
                  <a:lnTo>
                    <a:pt x="161" y="2059"/>
                  </a:lnTo>
                  <a:lnTo>
                    <a:pt x="165" y="2055"/>
                  </a:lnTo>
                  <a:lnTo>
                    <a:pt x="166" y="2051"/>
                  </a:lnTo>
                  <a:lnTo>
                    <a:pt x="167" y="2046"/>
                  </a:lnTo>
                  <a:lnTo>
                    <a:pt x="168" y="2043"/>
                  </a:lnTo>
                  <a:lnTo>
                    <a:pt x="167" y="2040"/>
                  </a:lnTo>
                  <a:lnTo>
                    <a:pt x="165" y="2038"/>
                  </a:lnTo>
                  <a:lnTo>
                    <a:pt x="161" y="2037"/>
                  </a:lnTo>
                  <a:lnTo>
                    <a:pt x="158" y="2036"/>
                  </a:lnTo>
                  <a:lnTo>
                    <a:pt x="153" y="2037"/>
                  </a:lnTo>
                  <a:lnTo>
                    <a:pt x="148" y="2038"/>
                  </a:lnTo>
                  <a:lnTo>
                    <a:pt x="142" y="2040"/>
                  </a:lnTo>
                  <a:lnTo>
                    <a:pt x="136" y="2043"/>
                  </a:lnTo>
                  <a:lnTo>
                    <a:pt x="130" y="2046"/>
                  </a:lnTo>
                  <a:lnTo>
                    <a:pt x="126" y="2050"/>
                  </a:lnTo>
                  <a:lnTo>
                    <a:pt x="121" y="2055"/>
                  </a:lnTo>
                  <a:lnTo>
                    <a:pt x="116" y="2059"/>
                  </a:lnTo>
                  <a:lnTo>
                    <a:pt x="113" y="2063"/>
                  </a:lnTo>
                  <a:lnTo>
                    <a:pt x="111" y="2068"/>
                  </a:lnTo>
                  <a:lnTo>
                    <a:pt x="109" y="2071"/>
                  </a:lnTo>
                  <a:lnTo>
                    <a:pt x="109" y="2075"/>
                  </a:lnTo>
                  <a:lnTo>
                    <a:pt x="110" y="2078"/>
                  </a:lnTo>
                  <a:lnTo>
                    <a:pt x="113" y="2081"/>
                  </a:lnTo>
                  <a:lnTo>
                    <a:pt x="116" y="2082"/>
                  </a:lnTo>
                  <a:lnTo>
                    <a:pt x="120" y="2082"/>
                  </a:lnTo>
                  <a:lnTo>
                    <a:pt x="124" y="2082"/>
                  </a:lnTo>
                  <a:lnTo>
                    <a:pt x="129" y="2081"/>
                  </a:lnTo>
                  <a:lnTo>
                    <a:pt x="135" y="2078"/>
                  </a:lnTo>
                  <a:lnTo>
                    <a:pt x="141" y="2076"/>
                  </a:lnTo>
                  <a:lnTo>
                    <a:pt x="147" y="2072"/>
                  </a:lnTo>
                  <a:close/>
                  <a:moveTo>
                    <a:pt x="223" y="2021"/>
                  </a:moveTo>
                  <a:lnTo>
                    <a:pt x="229" y="2017"/>
                  </a:lnTo>
                  <a:lnTo>
                    <a:pt x="234" y="2013"/>
                  </a:lnTo>
                  <a:lnTo>
                    <a:pt x="239" y="2008"/>
                  </a:lnTo>
                  <a:lnTo>
                    <a:pt x="242" y="2004"/>
                  </a:lnTo>
                  <a:lnTo>
                    <a:pt x="244" y="1999"/>
                  </a:lnTo>
                  <a:lnTo>
                    <a:pt x="246" y="1995"/>
                  </a:lnTo>
                  <a:lnTo>
                    <a:pt x="246" y="1992"/>
                  </a:lnTo>
                  <a:lnTo>
                    <a:pt x="244" y="1988"/>
                  </a:lnTo>
                  <a:lnTo>
                    <a:pt x="242" y="1986"/>
                  </a:lnTo>
                  <a:lnTo>
                    <a:pt x="239" y="1985"/>
                  </a:lnTo>
                  <a:lnTo>
                    <a:pt x="235" y="1985"/>
                  </a:lnTo>
                  <a:lnTo>
                    <a:pt x="230" y="1985"/>
                  </a:lnTo>
                  <a:lnTo>
                    <a:pt x="224" y="1986"/>
                  </a:lnTo>
                  <a:lnTo>
                    <a:pt x="218" y="1988"/>
                  </a:lnTo>
                  <a:lnTo>
                    <a:pt x="212" y="1990"/>
                  </a:lnTo>
                  <a:lnTo>
                    <a:pt x="206" y="1994"/>
                  </a:lnTo>
                  <a:lnTo>
                    <a:pt x="201" y="1999"/>
                  </a:lnTo>
                  <a:lnTo>
                    <a:pt x="196" y="2004"/>
                  </a:lnTo>
                  <a:lnTo>
                    <a:pt x="191" y="2008"/>
                  </a:lnTo>
                  <a:lnTo>
                    <a:pt x="187" y="2013"/>
                  </a:lnTo>
                  <a:lnTo>
                    <a:pt x="185" y="2017"/>
                  </a:lnTo>
                  <a:lnTo>
                    <a:pt x="184" y="2021"/>
                  </a:lnTo>
                  <a:lnTo>
                    <a:pt x="184" y="2025"/>
                  </a:lnTo>
                  <a:lnTo>
                    <a:pt x="185" y="2027"/>
                  </a:lnTo>
                  <a:lnTo>
                    <a:pt x="187" y="2030"/>
                  </a:lnTo>
                  <a:lnTo>
                    <a:pt x="191" y="2032"/>
                  </a:lnTo>
                  <a:lnTo>
                    <a:pt x="195" y="2032"/>
                  </a:lnTo>
                  <a:lnTo>
                    <a:pt x="199" y="2032"/>
                  </a:lnTo>
                  <a:lnTo>
                    <a:pt x="205" y="2030"/>
                  </a:lnTo>
                  <a:lnTo>
                    <a:pt x="211" y="2028"/>
                  </a:lnTo>
                  <a:lnTo>
                    <a:pt x="217" y="2025"/>
                  </a:lnTo>
                  <a:lnTo>
                    <a:pt x="223" y="2021"/>
                  </a:lnTo>
                  <a:close/>
                  <a:moveTo>
                    <a:pt x="304" y="1969"/>
                  </a:moveTo>
                  <a:lnTo>
                    <a:pt x="310" y="1964"/>
                  </a:lnTo>
                  <a:lnTo>
                    <a:pt x="316" y="1960"/>
                  </a:lnTo>
                  <a:lnTo>
                    <a:pt x="320" y="1955"/>
                  </a:lnTo>
                  <a:lnTo>
                    <a:pt x="324" y="1950"/>
                  </a:lnTo>
                  <a:lnTo>
                    <a:pt x="326" y="1945"/>
                  </a:lnTo>
                  <a:lnTo>
                    <a:pt x="328" y="1942"/>
                  </a:lnTo>
                  <a:lnTo>
                    <a:pt x="328" y="1937"/>
                  </a:lnTo>
                  <a:lnTo>
                    <a:pt x="326" y="1935"/>
                  </a:lnTo>
                  <a:lnTo>
                    <a:pt x="324" y="1932"/>
                  </a:lnTo>
                  <a:lnTo>
                    <a:pt x="320" y="1930"/>
                  </a:lnTo>
                  <a:lnTo>
                    <a:pt x="317" y="1930"/>
                  </a:lnTo>
                  <a:lnTo>
                    <a:pt x="311" y="1930"/>
                  </a:lnTo>
                  <a:lnTo>
                    <a:pt x="305" y="1932"/>
                  </a:lnTo>
                  <a:lnTo>
                    <a:pt x="299" y="1933"/>
                  </a:lnTo>
                  <a:lnTo>
                    <a:pt x="293" y="1937"/>
                  </a:lnTo>
                  <a:lnTo>
                    <a:pt x="286" y="1941"/>
                  </a:lnTo>
                  <a:lnTo>
                    <a:pt x="280" y="1945"/>
                  </a:lnTo>
                  <a:lnTo>
                    <a:pt x="275" y="1950"/>
                  </a:lnTo>
                  <a:lnTo>
                    <a:pt x="271" y="1955"/>
                  </a:lnTo>
                  <a:lnTo>
                    <a:pt x="267" y="1960"/>
                  </a:lnTo>
                  <a:lnTo>
                    <a:pt x="265" y="1964"/>
                  </a:lnTo>
                  <a:lnTo>
                    <a:pt x="262" y="1968"/>
                  </a:lnTo>
                  <a:lnTo>
                    <a:pt x="262" y="1973"/>
                  </a:lnTo>
                  <a:lnTo>
                    <a:pt x="263" y="1975"/>
                  </a:lnTo>
                  <a:lnTo>
                    <a:pt x="266" y="1977"/>
                  </a:lnTo>
                  <a:lnTo>
                    <a:pt x="269" y="1980"/>
                  </a:lnTo>
                  <a:lnTo>
                    <a:pt x="274" y="1980"/>
                  </a:lnTo>
                  <a:lnTo>
                    <a:pt x="279" y="1980"/>
                  </a:lnTo>
                  <a:lnTo>
                    <a:pt x="285" y="1979"/>
                  </a:lnTo>
                  <a:lnTo>
                    <a:pt x="291" y="1976"/>
                  </a:lnTo>
                  <a:lnTo>
                    <a:pt x="298" y="1973"/>
                  </a:lnTo>
                  <a:lnTo>
                    <a:pt x="304" y="1969"/>
                  </a:lnTo>
                  <a:close/>
                  <a:moveTo>
                    <a:pt x="25" y="2257"/>
                  </a:moveTo>
                  <a:lnTo>
                    <a:pt x="16" y="2264"/>
                  </a:lnTo>
                  <a:lnTo>
                    <a:pt x="10" y="2271"/>
                  </a:lnTo>
                  <a:lnTo>
                    <a:pt x="9" y="2274"/>
                  </a:lnTo>
                  <a:lnTo>
                    <a:pt x="8" y="2278"/>
                  </a:lnTo>
                  <a:lnTo>
                    <a:pt x="8" y="2282"/>
                  </a:lnTo>
                  <a:lnTo>
                    <a:pt x="8" y="2284"/>
                  </a:lnTo>
                  <a:lnTo>
                    <a:pt x="10" y="2285"/>
                  </a:lnTo>
                  <a:lnTo>
                    <a:pt x="13" y="2286"/>
                  </a:lnTo>
                  <a:lnTo>
                    <a:pt x="16" y="2287"/>
                  </a:lnTo>
                  <a:lnTo>
                    <a:pt x="20" y="2286"/>
                  </a:lnTo>
                  <a:lnTo>
                    <a:pt x="29" y="2284"/>
                  </a:lnTo>
                  <a:lnTo>
                    <a:pt x="39" y="2278"/>
                  </a:lnTo>
                  <a:lnTo>
                    <a:pt x="47" y="2271"/>
                  </a:lnTo>
                  <a:lnTo>
                    <a:pt x="53" y="2264"/>
                  </a:lnTo>
                  <a:lnTo>
                    <a:pt x="54" y="2260"/>
                  </a:lnTo>
                  <a:lnTo>
                    <a:pt x="56" y="2257"/>
                  </a:lnTo>
                  <a:lnTo>
                    <a:pt x="56" y="2254"/>
                  </a:lnTo>
                  <a:lnTo>
                    <a:pt x="54" y="2251"/>
                  </a:lnTo>
                  <a:lnTo>
                    <a:pt x="52" y="2249"/>
                  </a:lnTo>
                  <a:lnTo>
                    <a:pt x="50" y="2248"/>
                  </a:lnTo>
                  <a:lnTo>
                    <a:pt x="47" y="2248"/>
                  </a:lnTo>
                  <a:lnTo>
                    <a:pt x="42" y="2248"/>
                  </a:lnTo>
                  <a:lnTo>
                    <a:pt x="34" y="2251"/>
                  </a:lnTo>
                  <a:lnTo>
                    <a:pt x="25" y="2257"/>
                  </a:lnTo>
                  <a:close/>
                  <a:moveTo>
                    <a:pt x="117" y="2207"/>
                  </a:moveTo>
                  <a:lnTo>
                    <a:pt x="116" y="2206"/>
                  </a:lnTo>
                  <a:lnTo>
                    <a:pt x="113" y="2204"/>
                  </a:lnTo>
                  <a:lnTo>
                    <a:pt x="109" y="2203"/>
                  </a:lnTo>
                  <a:lnTo>
                    <a:pt x="105" y="2204"/>
                  </a:lnTo>
                  <a:lnTo>
                    <a:pt x="96" y="2207"/>
                  </a:lnTo>
                  <a:lnTo>
                    <a:pt x="86" y="2213"/>
                  </a:lnTo>
                  <a:lnTo>
                    <a:pt x="77" y="2220"/>
                  </a:lnTo>
                  <a:lnTo>
                    <a:pt x="71" y="2228"/>
                  </a:lnTo>
                  <a:lnTo>
                    <a:pt x="70" y="2232"/>
                  </a:lnTo>
                  <a:lnTo>
                    <a:pt x="69" y="2235"/>
                  </a:lnTo>
                  <a:lnTo>
                    <a:pt x="69" y="2238"/>
                  </a:lnTo>
                  <a:lnTo>
                    <a:pt x="69" y="2241"/>
                  </a:lnTo>
                  <a:lnTo>
                    <a:pt x="71" y="2242"/>
                  </a:lnTo>
                  <a:lnTo>
                    <a:pt x="73" y="2244"/>
                  </a:lnTo>
                  <a:lnTo>
                    <a:pt x="77" y="2245"/>
                  </a:lnTo>
                  <a:lnTo>
                    <a:pt x="82" y="2245"/>
                  </a:lnTo>
                  <a:lnTo>
                    <a:pt x="91" y="2241"/>
                  </a:lnTo>
                  <a:lnTo>
                    <a:pt x="101" y="2235"/>
                  </a:lnTo>
                  <a:lnTo>
                    <a:pt x="109" y="2228"/>
                  </a:lnTo>
                  <a:lnTo>
                    <a:pt x="115" y="2220"/>
                  </a:lnTo>
                  <a:lnTo>
                    <a:pt x="117" y="2216"/>
                  </a:lnTo>
                  <a:lnTo>
                    <a:pt x="119" y="2213"/>
                  </a:lnTo>
                  <a:lnTo>
                    <a:pt x="119" y="2210"/>
                  </a:lnTo>
                  <a:lnTo>
                    <a:pt x="117" y="2207"/>
                  </a:lnTo>
                  <a:close/>
                  <a:moveTo>
                    <a:pt x="184" y="2162"/>
                  </a:moveTo>
                  <a:lnTo>
                    <a:pt x="183" y="2159"/>
                  </a:lnTo>
                  <a:lnTo>
                    <a:pt x="179" y="2158"/>
                  </a:lnTo>
                  <a:lnTo>
                    <a:pt x="176" y="2158"/>
                  </a:lnTo>
                  <a:lnTo>
                    <a:pt x="171" y="2158"/>
                  </a:lnTo>
                  <a:lnTo>
                    <a:pt x="161" y="2160"/>
                  </a:lnTo>
                  <a:lnTo>
                    <a:pt x="151" y="2166"/>
                  </a:lnTo>
                  <a:lnTo>
                    <a:pt x="141" y="2175"/>
                  </a:lnTo>
                  <a:lnTo>
                    <a:pt x="135" y="2183"/>
                  </a:lnTo>
                  <a:lnTo>
                    <a:pt x="133" y="2187"/>
                  </a:lnTo>
                  <a:lnTo>
                    <a:pt x="132" y="2190"/>
                  </a:lnTo>
                  <a:lnTo>
                    <a:pt x="132" y="2194"/>
                  </a:lnTo>
                  <a:lnTo>
                    <a:pt x="133" y="2196"/>
                  </a:lnTo>
                  <a:lnTo>
                    <a:pt x="135" y="2198"/>
                  </a:lnTo>
                  <a:lnTo>
                    <a:pt x="138" y="2200"/>
                  </a:lnTo>
                  <a:lnTo>
                    <a:pt x="142" y="2201"/>
                  </a:lnTo>
                  <a:lnTo>
                    <a:pt x="146" y="2200"/>
                  </a:lnTo>
                  <a:lnTo>
                    <a:pt x="155" y="2197"/>
                  </a:lnTo>
                  <a:lnTo>
                    <a:pt x="166" y="2191"/>
                  </a:lnTo>
                  <a:lnTo>
                    <a:pt x="176" y="2183"/>
                  </a:lnTo>
                  <a:lnTo>
                    <a:pt x="181" y="2175"/>
                  </a:lnTo>
                  <a:lnTo>
                    <a:pt x="184" y="2171"/>
                  </a:lnTo>
                  <a:lnTo>
                    <a:pt x="185" y="2167"/>
                  </a:lnTo>
                  <a:lnTo>
                    <a:pt x="185" y="2164"/>
                  </a:lnTo>
                  <a:lnTo>
                    <a:pt x="184" y="2162"/>
                  </a:lnTo>
                  <a:close/>
                  <a:moveTo>
                    <a:pt x="236" y="2145"/>
                  </a:moveTo>
                  <a:lnTo>
                    <a:pt x="241" y="2140"/>
                  </a:lnTo>
                  <a:lnTo>
                    <a:pt x="246" y="2137"/>
                  </a:lnTo>
                  <a:lnTo>
                    <a:pt x="249" y="2132"/>
                  </a:lnTo>
                  <a:lnTo>
                    <a:pt x="253" y="2128"/>
                  </a:lnTo>
                  <a:lnTo>
                    <a:pt x="255" y="2124"/>
                  </a:lnTo>
                  <a:lnTo>
                    <a:pt x="255" y="2120"/>
                  </a:lnTo>
                  <a:lnTo>
                    <a:pt x="256" y="2116"/>
                  </a:lnTo>
                  <a:lnTo>
                    <a:pt x="255" y="2114"/>
                  </a:lnTo>
                  <a:lnTo>
                    <a:pt x="253" y="2112"/>
                  </a:lnTo>
                  <a:lnTo>
                    <a:pt x="249" y="2110"/>
                  </a:lnTo>
                  <a:lnTo>
                    <a:pt x="246" y="2109"/>
                  </a:lnTo>
                  <a:lnTo>
                    <a:pt x="241" y="2109"/>
                  </a:lnTo>
                  <a:lnTo>
                    <a:pt x="236" y="2110"/>
                  </a:lnTo>
                  <a:lnTo>
                    <a:pt x="230" y="2113"/>
                  </a:lnTo>
                  <a:lnTo>
                    <a:pt x="225" y="2115"/>
                  </a:lnTo>
                  <a:lnTo>
                    <a:pt x="220" y="2119"/>
                  </a:lnTo>
                  <a:lnTo>
                    <a:pt x="215" y="2122"/>
                  </a:lnTo>
                  <a:lnTo>
                    <a:pt x="210" y="2127"/>
                  </a:lnTo>
                  <a:lnTo>
                    <a:pt x="206" y="2132"/>
                  </a:lnTo>
                  <a:lnTo>
                    <a:pt x="203" y="2135"/>
                  </a:lnTo>
                  <a:lnTo>
                    <a:pt x="201" y="2140"/>
                  </a:lnTo>
                  <a:lnTo>
                    <a:pt x="199" y="2144"/>
                  </a:lnTo>
                  <a:lnTo>
                    <a:pt x="199" y="2147"/>
                  </a:lnTo>
                  <a:lnTo>
                    <a:pt x="201" y="2150"/>
                  </a:lnTo>
                  <a:lnTo>
                    <a:pt x="203" y="2152"/>
                  </a:lnTo>
                  <a:lnTo>
                    <a:pt x="206" y="2153"/>
                  </a:lnTo>
                  <a:lnTo>
                    <a:pt x="210" y="2154"/>
                  </a:lnTo>
                  <a:lnTo>
                    <a:pt x="215" y="2153"/>
                  </a:lnTo>
                  <a:lnTo>
                    <a:pt x="220" y="2153"/>
                  </a:lnTo>
                  <a:lnTo>
                    <a:pt x="224" y="2151"/>
                  </a:lnTo>
                  <a:lnTo>
                    <a:pt x="230" y="2148"/>
                  </a:lnTo>
                  <a:lnTo>
                    <a:pt x="236" y="2145"/>
                  </a:lnTo>
                  <a:close/>
                  <a:moveTo>
                    <a:pt x="309" y="2096"/>
                  </a:moveTo>
                  <a:lnTo>
                    <a:pt x="315" y="2093"/>
                  </a:lnTo>
                  <a:lnTo>
                    <a:pt x="319" y="2088"/>
                  </a:lnTo>
                  <a:lnTo>
                    <a:pt x="324" y="2083"/>
                  </a:lnTo>
                  <a:lnTo>
                    <a:pt x="326" y="2078"/>
                  </a:lnTo>
                  <a:lnTo>
                    <a:pt x="329" y="2075"/>
                  </a:lnTo>
                  <a:lnTo>
                    <a:pt x="330" y="2070"/>
                  </a:lnTo>
                  <a:lnTo>
                    <a:pt x="330" y="2067"/>
                  </a:lnTo>
                  <a:lnTo>
                    <a:pt x="329" y="2064"/>
                  </a:lnTo>
                  <a:lnTo>
                    <a:pt x="326" y="2062"/>
                  </a:lnTo>
                  <a:lnTo>
                    <a:pt x="324" y="2061"/>
                  </a:lnTo>
                  <a:lnTo>
                    <a:pt x="319" y="2059"/>
                  </a:lnTo>
                  <a:lnTo>
                    <a:pt x="315" y="2059"/>
                  </a:lnTo>
                  <a:lnTo>
                    <a:pt x="310" y="2061"/>
                  </a:lnTo>
                  <a:lnTo>
                    <a:pt x="304" y="2063"/>
                  </a:lnTo>
                  <a:lnTo>
                    <a:pt x="298" y="2065"/>
                  </a:lnTo>
                  <a:lnTo>
                    <a:pt x="292" y="2069"/>
                  </a:lnTo>
                  <a:lnTo>
                    <a:pt x="287" y="2074"/>
                  </a:lnTo>
                  <a:lnTo>
                    <a:pt x="281" y="2077"/>
                  </a:lnTo>
                  <a:lnTo>
                    <a:pt x="278" y="2082"/>
                  </a:lnTo>
                  <a:lnTo>
                    <a:pt x="274" y="2087"/>
                  </a:lnTo>
                  <a:lnTo>
                    <a:pt x="272" y="2091"/>
                  </a:lnTo>
                  <a:lnTo>
                    <a:pt x="271" y="2095"/>
                  </a:lnTo>
                  <a:lnTo>
                    <a:pt x="271" y="2099"/>
                  </a:lnTo>
                  <a:lnTo>
                    <a:pt x="272" y="2102"/>
                  </a:lnTo>
                  <a:lnTo>
                    <a:pt x="274" y="2105"/>
                  </a:lnTo>
                  <a:lnTo>
                    <a:pt x="278" y="2106"/>
                  </a:lnTo>
                  <a:lnTo>
                    <a:pt x="281" y="2106"/>
                  </a:lnTo>
                  <a:lnTo>
                    <a:pt x="286" y="2106"/>
                  </a:lnTo>
                  <a:lnTo>
                    <a:pt x="292" y="2105"/>
                  </a:lnTo>
                  <a:lnTo>
                    <a:pt x="297" y="2102"/>
                  </a:lnTo>
                  <a:lnTo>
                    <a:pt x="303" y="2100"/>
                  </a:lnTo>
                  <a:lnTo>
                    <a:pt x="309" y="2096"/>
                  </a:lnTo>
                  <a:close/>
                  <a:moveTo>
                    <a:pt x="128" y="2326"/>
                  </a:moveTo>
                  <a:lnTo>
                    <a:pt x="120" y="2333"/>
                  </a:lnTo>
                  <a:lnTo>
                    <a:pt x="114" y="2340"/>
                  </a:lnTo>
                  <a:lnTo>
                    <a:pt x="113" y="2343"/>
                  </a:lnTo>
                  <a:lnTo>
                    <a:pt x="111" y="2347"/>
                  </a:lnTo>
                  <a:lnTo>
                    <a:pt x="111" y="2350"/>
                  </a:lnTo>
                  <a:lnTo>
                    <a:pt x="113" y="2353"/>
                  </a:lnTo>
                  <a:lnTo>
                    <a:pt x="115" y="2354"/>
                  </a:lnTo>
                  <a:lnTo>
                    <a:pt x="117" y="2355"/>
                  </a:lnTo>
                  <a:lnTo>
                    <a:pt x="120" y="2356"/>
                  </a:lnTo>
                  <a:lnTo>
                    <a:pt x="124" y="2356"/>
                  </a:lnTo>
                  <a:lnTo>
                    <a:pt x="133" y="2353"/>
                  </a:lnTo>
                  <a:lnTo>
                    <a:pt x="141" y="2348"/>
                  </a:lnTo>
                  <a:lnTo>
                    <a:pt x="149" y="2341"/>
                  </a:lnTo>
                  <a:lnTo>
                    <a:pt x="155" y="2334"/>
                  </a:lnTo>
                  <a:lnTo>
                    <a:pt x="157" y="2330"/>
                  </a:lnTo>
                  <a:lnTo>
                    <a:pt x="158" y="2327"/>
                  </a:lnTo>
                  <a:lnTo>
                    <a:pt x="158" y="2324"/>
                  </a:lnTo>
                  <a:lnTo>
                    <a:pt x="157" y="2322"/>
                  </a:lnTo>
                  <a:lnTo>
                    <a:pt x="154" y="2320"/>
                  </a:lnTo>
                  <a:lnTo>
                    <a:pt x="152" y="2318"/>
                  </a:lnTo>
                  <a:lnTo>
                    <a:pt x="149" y="2318"/>
                  </a:lnTo>
                  <a:lnTo>
                    <a:pt x="145" y="2318"/>
                  </a:lnTo>
                  <a:lnTo>
                    <a:pt x="136" y="2321"/>
                  </a:lnTo>
                  <a:lnTo>
                    <a:pt x="128" y="2326"/>
                  </a:lnTo>
                  <a:close/>
                  <a:moveTo>
                    <a:pt x="186" y="2284"/>
                  </a:moveTo>
                  <a:lnTo>
                    <a:pt x="178" y="2291"/>
                  </a:lnTo>
                  <a:lnTo>
                    <a:pt x="172" y="2299"/>
                  </a:lnTo>
                  <a:lnTo>
                    <a:pt x="171" y="2303"/>
                  </a:lnTo>
                  <a:lnTo>
                    <a:pt x="170" y="2307"/>
                  </a:lnTo>
                  <a:lnTo>
                    <a:pt x="170" y="2309"/>
                  </a:lnTo>
                  <a:lnTo>
                    <a:pt x="171" y="2311"/>
                  </a:lnTo>
                  <a:lnTo>
                    <a:pt x="172" y="2314"/>
                  </a:lnTo>
                  <a:lnTo>
                    <a:pt x="176" y="2315"/>
                  </a:lnTo>
                  <a:lnTo>
                    <a:pt x="179" y="2316"/>
                  </a:lnTo>
                  <a:lnTo>
                    <a:pt x="183" y="2315"/>
                  </a:lnTo>
                  <a:lnTo>
                    <a:pt x="191" y="2312"/>
                  </a:lnTo>
                  <a:lnTo>
                    <a:pt x="202" y="2308"/>
                  </a:lnTo>
                  <a:lnTo>
                    <a:pt x="210" y="2301"/>
                  </a:lnTo>
                  <a:lnTo>
                    <a:pt x="216" y="2292"/>
                  </a:lnTo>
                  <a:lnTo>
                    <a:pt x="217" y="2289"/>
                  </a:lnTo>
                  <a:lnTo>
                    <a:pt x="218" y="2285"/>
                  </a:lnTo>
                  <a:lnTo>
                    <a:pt x="218" y="2282"/>
                  </a:lnTo>
                  <a:lnTo>
                    <a:pt x="217" y="2279"/>
                  </a:lnTo>
                  <a:lnTo>
                    <a:pt x="215" y="2277"/>
                  </a:lnTo>
                  <a:lnTo>
                    <a:pt x="212" y="2276"/>
                  </a:lnTo>
                  <a:lnTo>
                    <a:pt x="209" y="2276"/>
                  </a:lnTo>
                  <a:lnTo>
                    <a:pt x="205" y="2276"/>
                  </a:lnTo>
                  <a:lnTo>
                    <a:pt x="196" y="2279"/>
                  </a:lnTo>
                  <a:lnTo>
                    <a:pt x="186" y="2284"/>
                  </a:lnTo>
                  <a:close/>
                  <a:moveTo>
                    <a:pt x="281" y="2235"/>
                  </a:moveTo>
                  <a:lnTo>
                    <a:pt x="279" y="2233"/>
                  </a:lnTo>
                  <a:lnTo>
                    <a:pt x="277" y="2232"/>
                  </a:lnTo>
                  <a:lnTo>
                    <a:pt x="273" y="2232"/>
                  </a:lnTo>
                  <a:lnTo>
                    <a:pt x="268" y="2232"/>
                  </a:lnTo>
                  <a:lnTo>
                    <a:pt x="259" y="2234"/>
                  </a:lnTo>
                  <a:lnTo>
                    <a:pt x="249" y="2240"/>
                  </a:lnTo>
                  <a:lnTo>
                    <a:pt x="240" y="2247"/>
                  </a:lnTo>
                  <a:lnTo>
                    <a:pt x="234" y="2255"/>
                  </a:lnTo>
                  <a:lnTo>
                    <a:pt x="233" y="2259"/>
                  </a:lnTo>
                  <a:lnTo>
                    <a:pt x="231" y="2263"/>
                  </a:lnTo>
                  <a:lnTo>
                    <a:pt x="231" y="2266"/>
                  </a:lnTo>
                  <a:lnTo>
                    <a:pt x="233" y="2268"/>
                  </a:lnTo>
                  <a:lnTo>
                    <a:pt x="234" y="2271"/>
                  </a:lnTo>
                  <a:lnTo>
                    <a:pt x="237" y="2272"/>
                  </a:lnTo>
                  <a:lnTo>
                    <a:pt x="241" y="2273"/>
                  </a:lnTo>
                  <a:lnTo>
                    <a:pt x="244" y="2273"/>
                  </a:lnTo>
                  <a:lnTo>
                    <a:pt x="254" y="2270"/>
                  </a:lnTo>
                  <a:lnTo>
                    <a:pt x="265" y="2265"/>
                  </a:lnTo>
                  <a:lnTo>
                    <a:pt x="273" y="2257"/>
                  </a:lnTo>
                  <a:lnTo>
                    <a:pt x="279" y="2249"/>
                  </a:lnTo>
                  <a:lnTo>
                    <a:pt x="281" y="2245"/>
                  </a:lnTo>
                  <a:lnTo>
                    <a:pt x="282" y="2241"/>
                  </a:lnTo>
                  <a:lnTo>
                    <a:pt x="282" y="2239"/>
                  </a:lnTo>
                  <a:lnTo>
                    <a:pt x="281" y="2235"/>
                  </a:lnTo>
                  <a:close/>
                  <a:moveTo>
                    <a:pt x="349" y="2190"/>
                  </a:moveTo>
                  <a:lnTo>
                    <a:pt x="347" y="2188"/>
                  </a:lnTo>
                  <a:lnTo>
                    <a:pt x="343" y="2187"/>
                  </a:lnTo>
                  <a:lnTo>
                    <a:pt x="339" y="2185"/>
                  </a:lnTo>
                  <a:lnTo>
                    <a:pt x="336" y="2185"/>
                  </a:lnTo>
                  <a:lnTo>
                    <a:pt x="331" y="2187"/>
                  </a:lnTo>
                  <a:lnTo>
                    <a:pt x="325" y="2189"/>
                  </a:lnTo>
                  <a:lnTo>
                    <a:pt x="320" y="2191"/>
                  </a:lnTo>
                  <a:lnTo>
                    <a:pt x="315" y="2195"/>
                  </a:lnTo>
                  <a:lnTo>
                    <a:pt x="310" y="2198"/>
                  </a:lnTo>
                  <a:lnTo>
                    <a:pt x="305" y="2202"/>
                  </a:lnTo>
                  <a:lnTo>
                    <a:pt x="301" y="2207"/>
                  </a:lnTo>
                  <a:lnTo>
                    <a:pt x="299" y="2210"/>
                  </a:lnTo>
                  <a:lnTo>
                    <a:pt x="297" y="2215"/>
                  </a:lnTo>
                  <a:lnTo>
                    <a:pt x="296" y="2219"/>
                  </a:lnTo>
                  <a:lnTo>
                    <a:pt x="296" y="2222"/>
                  </a:lnTo>
                  <a:lnTo>
                    <a:pt x="297" y="2225"/>
                  </a:lnTo>
                  <a:lnTo>
                    <a:pt x="299" y="2227"/>
                  </a:lnTo>
                  <a:lnTo>
                    <a:pt x="303" y="2228"/>
                  </a:lnTo>
                  <a:lnTo>
                    <a:pt x="306" y="2229"/>
                  </a:lnTo>
                  <a:lnTo>
                    <a:pt x="310" y="2228"/>
                  </a:lnTo>
                  <a:lnTo>
                    <a:pt x="315" y="2228"/>
                  </a:lnTo>
                  <a:lnTo>
                    <a:pt x="320" y="2226"/>
                  </a:lnTo>
                  <a:lnTo>
                    <a:pt x="325" y="2223"/>
                  </a:lnTo>
                  <a:lnTo>
                    <a:pt x="331" y="2220"/>
                  </a:lnTo>
                  <a:lnTo>
                    <a:pt x="336" y="2216"/>
                  </a:lnTo>
                  <a:lnTo>
                    <a:pt x="341" y="2213"/>
                  </a:lnTo>
                  <a:lnTo>
                    <a:pt x="344" y="2208"/>
                  </a:lnTo>
                  <a:lnTo>
                    <a:pt x="347" y="2204"/>
                  </a:lnTo>
                  <a:lnTo>
                    <a:pt x="349" y="2200"/>
                  </a:lnTo>
                  <a:lnTo>
                    <a:pt x="350" y="2196"/>
                  </a:lnTo>
                  <a:lnTo>
                    <a:pt x="350" y="2192"/>
                  </a:lnTo>
                  <a:lnTo>
                    <a:pt x="349" y="2190"/>
                  </a:lnTo>
                  <a:close/>
                  <a:moveTo>
                    <a:pt x="293" y="2359"/>
                  </a:moveTo>
                  <a:lnTo>
                    <a:pt x="285" y="2366"/>
                  </a:lnTo>
                  <a:lnTo>
                    <a:pt x="280" y="2373"/>
                  </a:lnTo>
                  <a:lnTo>
                    <a:pt x="278" y="2377"/>
                  </a:lnTo>
                  <a:lnTo>
                    <a:pt x="278" y="2380"/>
                  </a:lnTo>
                  <a:lnTo>
                    <a:pt x="278" y="2383"/>
                  </a:lnTo>
                  <a:lnTo>
                    <a:pt x="279" y="2386"/>
                  </a:lnTo>
                  <a:lnTo>
                    <a:pt x="280" y="2387"/>
                  </a:lnTo>
                  <a:lnTo>
                    <a:pt x="282" y="2388"/>
                  </a:lnTo>
                  <a:lnTo>
                    <a:pt x="286" y="2390"/>
                  </a:lnTo>
                  <a:lnTo>
                    <a:pt x="290" y="2390"/>
                  </a:lnTo>
                  <a:lnTo>
                    <a:pt x="299" y="2387"/>
                  </a:lnTo>
                  <a:lnTo>
                    <a:pt x="307" y="2381"/>
                  </a:lnTo>
                  <a:lnTo>
                    <a:pt x="316" y="2375"/>
                  </a:lnTo>
                  <a:lnTo>
                    <a:pt x="322" y="2367"/>
                  </a:lnTo>
                  <a:lnTo>
                    <a:pt x="323" y="2364"/>
                  </a:lnTo>
                  <a:lnTo>
                    <a:pt x="324" y="2360"/>
                  </a:lnTo>
                  <a:lnTo>
                    <a:pt x="324" y="2358"/>
                  </a:lnTo>
                  <a:lnTo>
                    <a:pt x="323" y="2355"/>
                  </a:lnTo>
                  <a:lnTo>
                    <a:pt x="320" y="2353"/>
                  </a:lnTo>
                  <a:lnTo>
                    <a:pt x="318" y="2352"/>
                  </a:lnTo>
                  <a:lnTo>
                    <a:pt x="315" y="2350"/>
                  </a:lnTo>
                  <a:lnTo>
                    <a:pt x="311" y="2350"/>
                  </a:lnTo>
                  <a:lnTo>
                    <a:pt x="303" y="2354"/>
                  </a:lnTo>
                  <a:lnTo>
                    <a:pt x="293" y="2359"/>
                  </a:lnTo>
                  <a:close/>
                </a:path>
              </a:pathLst>
            </a:custGeom>
            <a:solidFill>
              <a:srgbClr val="EF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7" name="Freeform 81"/>
            <p:cNvSpPr>
              <a:spLocks noEditPoints="1"/>
            </p:cNvSpPr>
            <p:nvPr userDrawn="1"/>
          </p:nvSpPr>
          <p:spPr bwMode="auto">
            <a:xfrm>
              <a:off x="7304088" y="2116138"/>
              <a:ext cx="203200" cy="1311275"/>
            </a:xfrm>
            <a:custGeom>
              <a:avLst/>
              <a:gdLst>
                <a:gd name="T0" fmla="*/ 57 w 386"/>
                <a:gd name="T1" fmla="*/ 1906 h 2478"/>
                <a:gd name="T2" fmla="*/ 0 w 386"/>
                <a:gd name="T3" fmla="*/ 1407 h 2478"/>
                <a:gd name="T4" fmla="*/ 105 w 386"/>
                <a:gd name="T5" fmla="*/ 1028 h 2478"/>
                <a:gd name="T6" fmla="*/ 22 w 386"/>
                <a:gd name="T7" fmla="*/ 819 h 2478"/>
                <a:gd name="T8" fmla="*/ 0 w 386"/>
                <a:gd name="T9" fmla="*/ 634 h 2478"/>
                <a:gd name="T10" fmla="*/ 149 w 386"/>
                <a:gd name="T11" fmla="*/ 457 h 2478"/>
                <a:gd name="T12" fmla="*/ 43 w 386"/>
                <a:gd name="T13" fmla="*/ 358 h 2478"/>
                <a:gd name="T14" fmla="*/ 105 w 386"/>
                <a:gd name="T15" fmla="*/ 225 h 2478"/>
                <a:gd name="T16" fmla="*/ 94 w 386"/>
                <a:gd name="T17" fmla="*/ 87 h 2478"/>
                <a:gd name="T18" fmla="*/ 267 w 386"/>
                <a:gd name="T19" fmla="*/ 63 h 2478"/>
                <a:gd name="T20" fmla="*/ 327 w 386"/>
                <a:gd name="T21" fmla="*/ 160 h 2478"/>
                <a:gd name="T22" fmla="*/ 341 w 386"/>
                <a:gd name="T23" fmla="*/ 204 h 2478"/>
                <a:gd name="T24" fmla="*/ 295 w 386"/>
                <a:gd name="T25" fmla="*/ 347 h 2478"/>
                <a:gd name="T26" fmla="*/ 297 w 386"/>
                <a:gd name="T27" fmla="*/ 448 h 2478"/>
                <a:gd name="T28" fmla="*/ 364 w 386"/>
                <a:gd name="T29" fmla="*/ 656 h 2478"/>
                <a:gd name="T30" fmla="*/ 330 w 386"/>
                <a:gd name="T31" fmla="*/ 844 h 2478"/>
                <a:gd name="T32" fmla="*/ 295 w 386"/>
                <a:gd name="T33" fmla="*/ 996 h 2478"/>
                <a:gd name="T34" fmla="*/ 300 w 386"/>
                <a:gd name="T35" fmla="*/ 1143 h 2478"/>
                <a:gd name="T36" fmla="*/ 386 w 386"/>
                <a:gd name="T37" fmla="*/ 1262 h 2478"/>
                <a:gd name="T38" fmla="*/ 379 w 386"/>
                <a:gd name="T39" fmla="*/ 1691 h 2478"/>
                <a:gd name="T40" fmla="*/ 383 w 386"/>
                <a:gd name="T41" fmla="*/ 1949 h 2478"/>
                <a:gd name="T42" fmla="*/ 171 w 386"/>
                <a:gd name="T43" fmla="*/ 132 h 2478"/>
                <a:gd name="T44" fmla="*/ 92 w 386"/>
                <a:gd name="T45" fmla="*/ 194 h 2478"/>
                <a:gd name="T46" fmla="*/ 282 w 386"/>
                <a:gd name="T47" fmla="*/ 162 h 2478"/>
                <a:gd name="T48" fmla="*/ 241 w 386"/>
                <a:gd name="T49" fmla="*/ 187 h 2478"/>
                <a:gd name="T50" fmla="*/ 38 w 386"/>
                <a:gd name="T51" fmla="*/ 379 h 2478"/>
                <a:gd name="T52" fmla="*/ 151 w 386"/>
                <a:gd name="T53" fmla="*/ 378 h 2478"/>
                <a:gd name="T54" fmla="*/ 200 w 386"/>
                <a:gd name="T55" fmla="*/ 402 h 2478"/>
                <a:gd name="T56" fmla="*/ 365 w 386"/>
                <a:gd name="T57" fmla="*/ 339 h 2478"/>
                <a:gd name="T58" fmla="*/ 180 w 386"/>
                <a:gd name="T59" fmla="*/ 545 h 2478"/>
                <a:gd name="T60" fmla="*/ 152 w 386"/>
                <a:gd name="T61" fmla="*/ 584 h 2478"/>
                <a:gd name="T62" fmla="*/ 243 w 386"/>
                <a:gd name="T63" fmla="*/ 521 h 2478"/>
                <a:gd name="T64" fmla="*/ 152 w 386"/>
                <a:gd name="T65" fmla="*/ 643 h 2478"/>
                <a:gd name="T66" fmla="*/ 180 w 386"/>
                <a:gd name="T67" fmla="*/ 751 h 2478"/>
                <a:gd name="T68" fmla="*/ 33 w 386"/>
                <a:gd name="T69" fmla="*/ 865 h 2478"/>
                <a:gd name="T70" fmla="*/ 208 w 386"/>
                <a:gd name="T71" fmla="*/ 775 h 2478"/>
                <a:gd name="T72" fmla="*/ 286 w 386"/>
                <a:gd name="T73" fmla="*/ 782 h 2478"/>
                <a:gd name="T74" fmla="*/ 157 w 386"/>
                <a:gd name="T75" fmla="*/ 928 h 2478"/>
                <a:gd name="T76" fmla="*/ 258 w 386"/>
                <a:gd name="T77" fmla="*/ 964 h 2478"/>
                <a:gd name="T78" fmla="*/ 95 w 386"/>
                <a:gd name="T79" fmla="*/ 1179 h 2478"/>
                <a:gd name="T80" fmla="*/ 222 w 386"/>
                <a:gd name="T81" fmla="*/ 1099 h 2478"/>
                <a:gd name="T82" fmla="*/ 155 w 386"/>
                <a:gd name="T83" fmla="*/ 1231 h 2478"/>
                <a:gd name="T84" fmla="*/ 104 w 386"/>
                <a:gd name="T85" fmla="*/ 1380 h 2478"/>
                <a:gd name="T86" fmla="*/ 102 w 386"/>
                <a:gd name="T87" fmla="*/ 1429 h 2478"/>
                <a:gd name="T88" fmla="*/ 80 w 386"/>
                <a:gd name="T89" fmla="*/ 1556 h 2478"/>
                <a:gd name="T90" fmla="*/ 134 w 386"/>
                <a:gd name="T91" fmla="*/ 1546 h 2478"/>
                <a:gd name="T92" fmla="*/ 132 w 386"/>
                <a:gd name="T93" fmla="*/ 1648 h 2478"/>
                <a:gd name="T94" fmla="*/ 158 w 386"/>
                <a:gd name="T95" fmla="*/ 1615 h 2478"/>
                <a:gd name="T96" fmla="*/ 41 w 386"/>
                <a:gd name="T97" fmla="*/ 1783 h 2478"/>
                <a:gd name="T98" fmla="*/ 172 w 386"/>
                <a:gd name="T99" fmla="*/ 1741 h 2478"/>
                <a:gd name="T100" fmla="*/ 89 w 386"/>
                <a:gd name="T101" fmla="*/ 1873 h 2478"/>
                <a:gd name="T102" fmla="*/ 246 w 386"/>
                <a:gd name="T103" fmla="*/ 1803 h 2478"/>
                <a:gd name="T104" fmla="*/ 107 w 386"/>
                <a:gd name="T105" fmla="*/ 1983 h 2478"/>
                <a:gd name="T106" fmla="*/ 197 w 386"/>
                <a:gd name="T107" fmla="*/ 1964 h 2478"/>
                <a:gd name="T108" fmla="*/ 23 w 386"/>
                <a:gd name="T109" fmla="*/ 2172 h 2478"/>
                <a:gd name="T110" fmla="*/ 206 w 386"/>
                <a:gd name="T111" fmla="*/ 2087 h 2478"/>
                <a:gd name="T112" fmla="*/ 239 w 386"/>
                <a:gd name="T113" fmla="*/ 2033 h 2478"/>
                <a:gd name="T114" fmla="*/ 105 w 386"/>
                <a:gd name="T115" fmla="*/ 2265 h 2478"/>
                <a:gd name="T116" fmla="*/ 203 w 386"/>
                <a:gd name="T117" fmla="*/ 2227 h 2478"/>
                <a:gd name="T118" fmla="*/ 345 w 386"/>
                <a:gd name="T119" fmla="*/ 2095 h 2478"/>
                <a:gd name="T120" fmla="*/ 153 w 386"/>
                <a:gd name="T121" fmla="*/ 2399 h 2478"/>
                <a:gd name="T122" fmla="*/ 326 w 386"/>
                <a:gd name="T123" fmla="*/ 2272 h 2478"/>
                <a:gd name="T124" fmla="*/ 302 w 386"/>
                <a:gd name="T125" fmla="*/ 2443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478">
                  <a:moveTo>
                    <a:pt x="0" y="2362"/>
                  </a:moveTo>
                  <a:lnTo>
                    <a:pt x="0" y="2330"/>
                  </a:lnTo>
                  <a:lnTo>
                    <a:pt x="9" y="2327"/>
                  </a:lnTo>
                  <a:lnTo>
                    <a:pt x="16" y="2326"/>
                  </a:lnTo>
                  <a:lnTo>
                    <a:pt x="19" y="2326"/>
                  </a:lnTo>
                  <a:lnTo>
                    <a:pt x="22" y="2327"/>
                  </a:lnTo>
                  <a:lnTo>
                    <a:pt x="24" y="2328"/>
                  </a:lnTo>
                  <a:lnTo>
                    <a:pt x="25" y="2329"/>
                  </a:lnTo>
                  <a:lnTo>
                    <a:pt x="26" y="2332"/>
                  </a:lnTo>
                  <a:lnTo>
                    <a:pt x="26" y="2335"/>
                  </a:lnTo>
                  <a:lnTo>
                    <a:pt x="25" y="2339"/>
                  </a:lnTo>
                  <a:lnTo>
                    <a:pt x="24" y="2342"/>
                  </a:lnTo>
                  <a:lnTo>
                    <a:pt x="18" y="2351"/>
                  </a:lnTo>
                  <a:lnTo>
                    <a:pt x="10" y="2358"/>
                  </a:lnTo>
                  <a:lnTo>
                    <a:pt x="5" y="2360"/>
                  </a:lnTo>
                  <a:lnTo>
                    <a:pt x="0" y="2362"/>
                  </a:lnTo>
                  <a:close/>
                  <a:moveTo>
                    <a:pt x="0" y="2082"/>
                  </a:moveTo>
                  <a:lnTo>
                    <a:pt x="0" y="2056"/>
                  </a:lnTo>
                  <a:lnTo>
                    <a:pt x="7" y="2050"/>
                  </a:lnTo>
                  <a:lnTo>
                    <a:pt x="14" y="2044"/>
                  </a:lnTo>
                  <a:lnTo>
                    <a:pt x="20" y="2040"/>
                  </a:lnTo>
                  <a:lnTo>
                    <a:pt x="26" y="2038"/>
                  </a:lnTo>
                  <a:lnTo>
                    <a:pt x="32" y="2036"/>
                  </a:lnTo>
                  <a:lnTo>
                    <a:pt x="38" y="2035"/>
                  </a:lnTo>
                  <a:lnTo>
                    <a:pt x="43" y="2035"/>
                  </a:lnTo>
                  <a:lnTo>
                    <a:pt x="47" y="2035"/>
                  </a:lnTo>
                  <a:lnTo>
                    <a:pt x="50" y="2036"/>
                  </a:lnTo>
                  <a:lnTo>
                    <a:pt x="52" y="2038"/>
                  </a:lnTo>
                  <a:lnTo>
                    <a:pt x="54" y="2042"/>
                  </a:lnTo>
                  <a:lnTo>
                    <a:pt x="54" y="2045"/>
                  </a:lnTo>
                  <a:lnTo>
                    <a:pt x="52" y="2049"/>
                  </a:lnTo>
                  <a:lnTo>
                    <a:pt x="50" y="2054"/>
                  </a:lnTo>
                  <a:lnTo>
                    <a:pt x="47" y="2058"/>
                  </a:lnTo>
                  <a:lnTo>
                    <a:pt x="42" y="2063"/>
                  </a:lnTo>
                  <a:lnTo>
                    <a:pt x="37" y="2067"/>
                  </a:lnTo>
                  <a:lnTo>
                    <a:pt x="31" y="2071"/>
                  </a:lnTo>
                  <a:lnTo>
                    <a:pt x="23" y="2076"/>
                  </a:lnTo>
                  <a:lnTo>
                    <a:pt x="14" y="2080"/>
                  </a:lnTo>
                  <a:lnTo>
                    <a:pt x="7" y="2082"/>
                  </a:lnTo>
                  <a:lnTo>
                    <a:pt x="0" y="2082"/>
                  </a:lnTo>
                  <a:close/>
                  <a:moveTo>
                    <a:pt x="0" y="1956"/>
                  </a:moveTo>
                  <a:lnTo>
                    <a:pt x="0" y="1931"/>
                  </a:lnTo>
                  <a:lnTo>
                    <a:pt x="9" y="1924"/>
                  </a:lnTo>
                  <a:lnTo>
                    <a:pt x="18" y="1916"/>
                  </a:lnTo>
                  <a:lnTo>
                    <a:pt x="25" y="1912"/>
                  </a:lnTo>
                  <a:lnTo>
                    <a:pt x="32" y="1909"/>
                  </a:lnTo>
                  <a:lnTo>
                    <a:pt x="38" y="1906"/>
                  </a:lnTo>
                  <a:lnTo>
                    <a:pt x="44" y="1905"/>
                  </a:lnTo>
                  <a:lnTo>
                    <a:pt x="50" y="1905"/>
                  </a:lnTo>
                  <a:lnTo>
                    <a:pt x="54" y="1905"/>
                  </a:lnTo>
                  <a:lnTo>
                    <a:pt x="57" y="1906"/>
                  </a:lnTo>
                  <a:lnTo>
                    <a:pt x="60" y="1909"/>
                  </a:lnTo>
                  <a:lnTo>
                    <a:pt x="61" y="1912"/>
                  </a:lnTo>
                  <a:lnTo>
                    <a:pt x="61" y="1916"/>
                  </a:lnTo>
                  <a:lnTo>
                    <a:pt x="60" y="1920"/>
                  </a:lnTo>
                  <a:lnTo>
                    <a:pt x="57" y="1925"/>
                  </a:lnTo>
                  <a:lnTo>
                    <a:pt x="52" y="1930"/>
                  </a:lnTo>
                  <a:lnTo>
                    <a:pt x="48" y="1935"/>
                  </a:lnTo>
                  <a:lnTo>
                    <a:pt x="43" y="1939"/>
                  </a:lnTo>
                  <a:lnTo>
                    <a:pt x="36" y="1944"/>
                  </a:lnTo>
                  <a:lnTo>
                    <a:pt x="26" y="1950"/>
                  </a:lnTo>
                  <a:lnTo>
                    <a:pt x="17" y="1954"/>
                  </a:lnTo>
                  <a:lnTo>
                    <a:pt x="7" y="1956"/>
                  </a:lnTo>
                  <a:lnTo>
                    <a:pt x="0" y="1956"/>
                  </a:lnTo>
                  <a:close/>
                  <a:moveTo>
                    <a:pt x="0" y="1739"/>
                  </a:moveTo>
                  <a:lnTo>
                    <a:pt x="0" y="1699"/>
                  </a:lnTo>
                  <a:lnTo>
                    <a:pt x="10" y="1697"/>
                  </a:lnTo>
                  <a:lnTo>
                    <a:pt x="18" y="1696"/>
                  </a:lnTo>
                  <a:lnTo>
                    <a:pt x="22" y="1696"/>
                  </a:lnTo>
                  <a:lnTo>
                    <a:pt x="25" y="1697"/>
                  </a:lnTo>
                  <a:lnTo>
                    <a:pt x="28" y="1698"/>
                  </a:lnTo>
                  <a:lnTo>
                    <a:pt x="29" y="1701"/>
                  </a:lnTo>
                  <a:lnTo>
                    <a:pt x="30" y="1703"/>
                  </a:lnTo>
                  <a:lnTo>
                    <a:pt x="30" y="1708"/>
                  </a:lnTo>
                  <a:lnTo>
                    <a:pt x="28" y="1713"/>
                  </a:lnTo>
                  <a:lnTo>
                    <a:pt x="24" y="1717"/>
                  </a:lnTo>
                  <a:lnTo>
                    <a:pt x="20" y="1723"/>
                  </a:lnTo>
                  <a:lnTo>
                    <a:pt x="14" y="1728"/>
                  </a:lnTo>
                  <a:lnTo>
                    <a:pt x="9" y="1734"/>
                  </a:lnTo>
                  <a:lnTo>
                    <a:pt x="0" y="1739"/>
                  </a:lnTo>
                  <a:close/>
                  <a:moveTo>
                    <a:pt x="0" y="1534"/>
                  </a:moveTo>
                  <a:lnTo>
                    <a:pt x="0" y="1492"/>
                  </a:lnTo>
                  <a:lnTo>
                    <a:pt x="9" y="1488"/>
                  </a:lnTo>
                  <a:lnTo>
                    <a:pt x="17" y="1484"/>
                  </a:lnTo>
                  <a:lnTo>
                    <a:pt x="24" y="1482"/>
                  </a:lnTo>
                  <a:lnTo>
                    <a:pt x="31" y="1481"/>
                  </a:lnTo>
                  <a:lnTo>
                    <a:pt x="37" y="1481"/>
                  </a:lnTo>
                  <a:lnTo>
                    <a:pt x="42" y="1481"/>
                  </a:lnTo>
                  <a:lnTo>
                    <a:pt x="45" y="1482"/>
                  </a:lnTo>
                  <a:lnTo>
                    <a:pt x="48" y="1484"/>
                  </a:lnTo>
                  <a:lnTo>
                    <a:pt x="49" y="1488"/>
                  </a:lnTo>
                  <a:lnTo>
                    <a:pt x="48" y="1493"/>
                  </a:lnTo>
                  <a:lnTo>
                    <a:pt x="45" y="1497"/>
                  </a:lnTo>
                  <a:lnTo>
                    <a:pt x="42" y="1503"/>
                  </a:lnTo>
                  <a:lnTo>
                    <a:pt x="37" y="1509"/>
                  </a:lnTo>
                  <a:lnTo>
                    <a:pt x="30" y="1515"/>
                  </a:lnTo>
                  <a:lnTo>
                    <a:pt x="23" y="1521"/>
                  </a:lnTo>
                  <a:lnTo>
                    <a:pt x="14" y="1527"/>
                  </a:lnTo>
                  <a:lnTo>
                    <a:pt x="7" y="1531"/>
                  </a:lnTo>
                  <a:lnTo>
                    <a:pt x="0" y="1534"/>
                  </a:lnTo>
                  <a:close/>
                  <a:moveTo>
                    <a:pt x="0" y="1438"/>
                  </a:moveTo>
                  <a:lnTo>
                    <a:pt x="0" y="1407"/>
                  </a:lnTo>
                  <a:lnTo>
                    <a:pt x="6" y="1406"/>
                  </a:lnTo>
                  <a:lnTo>
                    <a:pt x="10" y="1407"/>
                  </a:lnTo>
                  <a:lnTo>
                    <a:pt x="13" y="1408"/>
                  </a:lnTo>
                  <a:lnTo>
                    <a:pt x="16" y="1411"/>
                  </a:lnTo>
                  <a:lnTo>
                    <a:pt x="17" y="1413"/>
                  </a:lnTo>
                  <a:lnTo>
                    <a:pt x="17" y="1416"/>
                  </a:lnTo>
                  <a:lnTo>
                    <a:pt x="16" y="1419"/>
                  </a:lnTo>
                  <a:lnTo>
                    <a:pt x="14" y="1423"/>
                  </a:lnTo>
                  <a:lnTo>
                    <a:pt x="9" y="1430"/>
                  </a:lnTo>
                  <a:lnTo>
                    <a:pt x="0" y="1438"/>
                  </a:lnTo>
                  <a:close/>
                  <a:moveTo>
                    <a:pt x="0" y="1174"/>
                  </a:moveTo>
                  <a:lnTo>
                    <a:pt x="0" y="1154"/>
                  </a:lnTo>
                  <a:lnTo>
                    <a:pt x="7" y="1146"/>
                  </a:lnTo>
                  <a:lnTo>
                    <a:pt x="17" y="1139"/>
                  </a:lnTo>
                  <a:lnTo>
                    <a:pt x="28" y="1130"/>
                  </a:lnTo>
                  <a:lnTo>
                    <a:pt x="39" y="1122"/>
                  </a:lnTo>
                  <a:lnTo>
                    <a:pt x="51" y="1116"/>
                  </a:lnTo>
                  <a:lnTo>
                    <a:pt x="62" y="1111"/>
                  </a:lnTo>
                  <a:lnTo>
                    <a:pt x="73" y="1108"/>
                  </a:lnTo>
                  <a:lnTo>
                    <a:pt x="82" y="1105"/>
                  </a:lnTo>
                  <a:lnTo>
                    <a:pt x="90" y="1103"/>
                  </a:lnTo>
                  <a:lnTo>
                    <a:pt x="96" y="1103"/>
                  </a:lnTo>
                  <a:lnTo>
                    <a:pt x="102" y="1104"/>
                  </a:lnTo>
                  <a:lnTo>
                    <a:pt x="105" y="1108"/>
                  </a:lnTo>
                  <a:lnTo>
                    <a:pt x="106" y="1111"/>
                  </a:lnTo>
                  <a:lnTo>
                    <a:pt x="105" y="1116"/>
                  </a:lnTo>
                  <a:lnTo>
                    <a:pt x="101" y="1122"/>
                  </a:lnTo>
                  <a:lnTo>
                    <a:pt x="96" y="1128"/>
                  </a:lnTo>
                  <a:lnTo>
                    <a:pt x="89" y="1135"/>
                  </a:lnTo>
                  <a:lnTo>
                    <a:pt x="81" y="1141"/>
                  </a:lnTo>
                  <a:lnTo>
                    <a:pt x="71" y="1148"/>
                  </a:lnTo>
                  <a:lnTo>
                    <a:pt x="61" y="1155"/>
                  </a:lnTo>
                  <a:lnTo>
                    <a:pt x="42" y="1165"/>
                  </a:lnTo>
                  <a:lnTo>
                    <a:pt x="25" y="1171"/>
                  </a:lnTo>
                  <a:lnTo>
                    <a:pt x="18" y="1173"/>
                  </a:lnTo>
                  <a:lnTo>
                    <a:pt x="11" y="1174"/>
                  </a:lnTo>
                  <a:lnTo>
                    <a:pt x="5" y="1174"/>
                  </a:lnTo>
                  <a:lnTo>
                    <a:pt x="0" y="1174"/>
                  </a:lnTo>
                  <a:close/>
                  <a:moveTo>
                    <a:pt x="0" y="1101"/>
                  </a:moveTo>
                  <a:lnTo>
                    <a:pt x="0" y="1078"/>
                  </a:lnTo>
                  <a:lnTo>
                    <a:pt x="9" y="1071"/>
                  </a:lnTo>
                  <a:lnTo>
                    <a:pt x="17" y="1063"/>
                  </a:lnTo>
                  <a:lnTo>
                    <a:pt x="29" y="1056"/>
                  </a:lnTo>
                  <a:lnTo>
                    <a:pt x="41" y="1047"/>
                  </a:lnTo>
                  <a:lnTo>
                    <a:pt x="52" y="1041"/>
                  </a:lnTo>
                  <a:lnTo>
                    <a:pt x="64" y="1036"/>
                  </a:lnTo>
                  <a:lnTo>
                    <a:pt x="75" y="1032"/>
                  </a:lnTo>
                  <a:lnTo>
                    <a:pt x="85" y="1029"/>
                  </a:lnTo>
                  <a:lnTo>
                    <a:pt x="93" y="1027"/>
                  </a:lnTo>
                  <a:lnTo>
                    <a:pt x="100" y="1027"/>
                  </a:lnTo>
                  <a:lnTo>
                    <a:pt x="105" y="1028"/>
                  </a:lnTo>
                  <a:lnTo>
                    <a:pt x="108" y="1031"/>
                  </a:lnTo>
                  <a:lnTo>
                    <a:pt x="109" y="1035"/>
                  </a:lnTo>
                  <a:lnTo>
                    <a:pt x="108" y="1040"/>
                  </a:lnTo>
                  <a:lnTo>
                    <a:pt x="104" y="1046"/>
                  </a:lnTo>
                  <a:lnTo>
                    <a:pt x="99" y="1052"/>
                  </a:lnTo>
                  <a:lnTo>
                    <a:pt x="92" y="1059"/>
                  </a:lnTo>
                  <a:lnTo>
                    <a:pt x="82" y="1066"/>
                  </a:lnTo>
                  <a:lnTo>
                    <a:pt x="73" y="1073"/>
                  </a:lnTo>
                  <a:lnTo>
                    <a:pt x="61" y="1080"/>
                  </a:lnTo>
                  <a:lnTo>
                    <a:pt x="43" y="1090"/>
                  </a:lnTo>
                  <a:lnTo>
                    <a:pt x="26" y="1096"/>
                  </a:lnTo>
                  <a:lnTo>
                    <a:pt x="18" y="1098"/>
                  </a:lnTo>
                  <a:lnTo>
                    <a:pt x="12" y="1099"/>
                  </a:lnTo>
                  <a:lnTo>
                    <a:pt x="6" y="1101"/>
                  </a:lnTo>
                  <a:lnTo>
                    <a:pt x="0" y="1101"/>
                  </a:lnTo>
                  <a:close/>
                  <a:moveTo>
                    <a:pt x="0" y="1025"/>
                  </a:moveTo>
                  <a:lnTo>
                    <a:pt x="0" y="1012"/>
                  </a:lnTo>
                  <a:lnTo>
                    <a:pt x="7" y="1003"/>
                  </a:lnTo>
                  <a:lnTo>
                    <a:pt x="18" y="993"/>
                  </a:lnTo>
                  <a:lnTo>
                    <a:pt x="32" y="982"/>
                  </a:lnTo>
                  <a:lnTo>
                    <a:pt x="49" y="972"/>
                  </a:lnTo>
                  <a:lnTo>
                    <a:pt x="61" y="965"/>
                  </a:lnTo>
                  <a:lnTo>
                    <a:pt x="73" y="960"/>
                  </a:lnTo>
                  <a:lnTo>
                    <a:pt x="85" y="956"/>
                  </a:lnTo>
                  <a:lnTo>
                    <a:pt x="94" y="953"/>
                  </a:lnTo>
                  <a:lnTo>
                    <a:pt x="104" y="951"/>
                  </a:lnTo>
                  <a:lnTo>
                    <a:pt x="111" y="951"/>
                  </a:lnTo>
                  <a:lnTo>
                    <a:pt x="117" y="952"/>
                  </a:lnTo>
                  <a:lnTo>
                    <a:pt x="119" y="955"/>
                  </a:lnTo>
                  <a:lnTo>
                    <a:pt x="120" y="958"/>
                  </a:lnTo>
                  <a:lnTo>
                    <a:pt x="119" y="964"/>
                  </a:lnTo>
                  <a:lnTo>
                    <a:pt x="114" y="970"/>
                  </a:lnTo>
                  <a:lnTo>
                    <a:pt x="108" y="976"/>
                  </a:lnTo>
                  <a:lnTo>
                    <a:pt x="101" y="983"/>
                  </a:lnTo>
                  <a:lnTo>
                    <a:pt x="92" y="990"/>
                  </a:lnTo>
                  <a:lnTo>
                    <a:pt x="81" y="997"/>
                  </a:lnTo>
                  <a:lnTo>
                    <a:pt x="69" y="1004"/>
                  </a:lnTo>
                  <a:lnTo>
                    <a:pt x="57" y="1010"/>
                  </a:lnTo>
                  <a:lnTo>
                    <a:pt x="47" y="1016"/>
                  </a:lnTo>
                  <a:lnTo>
                    <a:pt x="36" y="1020"/>
                  </a:lnTo>
                  <a:lnTo>
                    <a:pt x="26" y="1023"/>
                  </a:lnTo>
                  <a:lnTo>
                    <a:pt x="18" y="1026"/>
                  </a:lnTo>
                  <a:lnTo>
                    <a:pt x="11" y="1026"/>
                  </a:lnTo>
                  <a:lnTo>
                    <a:pt x="5" y="1026"/>
                  </a:lnTo>
                  <a:lnTo>
                    <a:pt x="0" y="1025"/>
                  </a:lnTo>
                  <a:close/>
                  <a:moveTo>
                    <a:pt x="0" y="848"/>
                  </a:moveTo>
                  <a:lnTo>
                    <a:pt x="0" y="818"/>
                  </a:lnTo>
                  <a:lnTo>
                    <a:pt x="9" y="815"/>
                  </a:lnTo>
                  <a:lnTo>
                    <a:pt x="14" y="815"/>
                  </a:lnTo>
                  <a:lnTo>
                    <a:pt x="19" y="817"/>
                  </a:lnTo>
                  <a:lnTo>
                    <a:pt x="22" y="819"/>
                  </a:lnTo>
                  <a:lnTo>
                    <a:pt x="23" y="821"/>
                  </a:lnTo>
                  <a:lnTo>
                    <a:pt x="22" y="824"/>
                  </a:lnTo>
                  <a:lnTo>
                    <a:pt x="20" y="827"/>
                  </a:lnTo>
                  <a:lnTo>
                    <a:pt x="18" y="831"/>
                  </a:lnTo>
                  <a:lnTo>
                    <a:pt x="11" y="839"/>
                  </a:lnTo>
                  <a:lnTo>
                    <a:pt x="0" y="848"/>
                  </a:lnTo>
                  <a:close/>
                  <a:moveTo>
                    <a:pt x="0" y="794"/>
                  </a:moveTo>
                  <a:lnTo>
                    <a:pt x="0" y="754"/>
                  </a:lnTo>
                  <a:lnTo>
                    <a:pt x="22" y="745"/>
                  </a:lnTo>
                  <a:lnTo>
                    <a:pt x="38" y="741"/>
                  </a:lnTo>
                  <a:lnTo>
                    <a:pt x="45" y="739"/>
                  </a:lnTo>
                  <a:lnTo>
                    <a:pt x="51" y="739"/>
                  </a:lnTo>
                  <a:lnTo>
                    <a:pt x="55" y="741"/>
                  </a:lnTo>
                  <a:lnTo>
                    <a:pt x="57" y="742"/>
                  </a:lnTo>
                  <a:lnTo>
                    <a:pt x="58" y="744"/>
                  </a:lnTo>
                  <a:lnTo>
                    <a:pt x="58" y="747"/>
                  </a:lnTo>
                  <a:lnTo>
                    <a:pt x="57" y="749"/>
                  </a:lnTo>
                  <a:lnTo>
                    <a:pt x="56" y="751"/>
                  </a:lnTo>
                  <a:lnTo>
                    <a:pt x="51" y="757"/>
                  </a:lnTo>
                  <a:lnTo>
                    <a:pt x="45" y="764"/>
                  </a:lnTo>
                  <a:lnTo>
                    <a:pt x="36" y="772"/>
                  </a:lnTo>
                  <a:lnTo>
                    <a:pt x="26" y="779"/>
                  </a:lnTo>
                  <a:lnTo>
                    <a:pt x="14" y="787"/>
                  </a:lnTo>
                  <a:lnTo>
                    <a:pt x="0" y="794"/>
                  </a:lnTo>
                  <a:close/>
                  <a:moveTo>
                    <a:pt x="0" y="737"/>
                  </a:moveTo>
                  <a:lnTo>
                    <a:pt x="0" y="700"/>
                  </a:lnTo>
                  <a:lnTo>
                    <a:pt x="11" y="694"/>
                  </a:lnTo>
                  <a:lnTo>
                    <a:pt x="22" y="687"/>
                  </a:lnTo>
                  <a:lnTo>
                    <a:pt x="36" y="680"/>
                  </a:lnTo>
                  <a:lnTo>
                    <a:pt x="50" y="674"/>
                  </a:lnTo>
                  <a:lnTo>
                    <a:pt x="63" y="669"/>
                  </a:lnTo>
                  <a:lnTo>
                    <a:pt x="75" y="665"/>
                  </a:lnTo>
                  <a:lnTo>
                    <a:pt x="85" y="662"/>
                  </a:lnTo>
                  <a:lnTo>
                    <a:pt x="93" y="662"/>
                  </a:lnTo>
                  <a:lnTo>
                    <a:pt x="99" y="662"/>
                  </a:lnTo>
                  <a:lnTo>
                    <a:pt x="102" y="665"/>
                  </a:lnTo>
                  <a:lnTo>
                    <a:pt x="102" y="667"/>
                  </a:lnTo>
                  <a:lnTo>
                    <a:pt x="102" y="668"/>
                  </a:lnTo>
                  <a:lnTo>
                    <a:pt x="102" y="671"/>
                  </a:lnTo>
                  <a:lnTo>
                    <a:pt x="100" y="674"/>
                  </a:lnTo>
                  <a:lnTo>
                    <a:pt x="95" y="680"/>
                  </a:lnTo>
                  <a:lnTo>
                    <a:pt x="88" y="687"/>
                  </a:lnTo>
                  <a:lnTo>
                    <a:pt x="79" y="694"/>
                  </a:lnTo>
                  <a:lnTo>
                    <a:pt x="68" y="703"/>
                  </a:lnTo>
                  <a:lnTo>
                    <a:pt x="55" y="710"/>
                  </a:lnTo>
                  <a:lnTo>
                    <a:pt x="41" y="718"/>
                  </a:lnTo>
                  <a:lnTo>
                    <a:pt x="30" y="724"/>
                  </a:lnTo>
                  <a:lnTo>
                    <a:pt x="20" y="729"/>
                  </a:lnTo>
                  <a:lnTo>
                    <a:pt x="10" y="734"/>
                  </a:lnTo>
                  <a:lnTo>
                    <a:pt x="0" y="737"/>
                  </a:lnTo>
                  <a:close/>
                  <a:moveTo>
                    <a:pt x="0" y="634"/>
                  </a:moveTo>
                  <a:lnTo>
                    <a:pt x="0" y="610"/>
                  </a:lnTo>
                  <a:lnTo>
                    <a:pt x="6" y="610"/>
                  </a:lnTo>
                  <a:lnTo>
                    <a:pt x="10" y="610"/>
                  </a:lnTo>
                  <a:lnTo>
                    <a:pt x="13" y="611"/>
                  </a:lnTo>
                  <a:lnTo>
                    <a:pt x="14" y="612"/>
                  </a:lnTo>
                  <a:lnTo>
                    <a:pt x="16" y="614"/>
                  </a:lnTo>
                  <a:lnTo>
                    <a:pt x="16" y="616"/>
                  </a:lnTo>
                  <a:lnTo>
                    <a:pt x="14" y="618"/>
                  </a:lnTo>
                  <a:lnTo>
                    <a:pt x="13" y="621"/>
                  </a:lnTo>
                  <a:lnTo>
                    <a:pt x="9" y="627"/>
                  </a:lnTo>
                  <a:lnTo>
                    <a:pt x="0" y="634"/>
                  </a:lnTo>
                  <a:close/>
                  <a:moveTo>
                    <a:pt x="0" y="593"/>
                  </a:moveTo>
                  <a:lnTo>
                    <a:pt x="0" y="555"/>
                  </a:lnTo>
                  <a:lnTo>
                    <a:pt x="14" y="548"/>
                  </a:lnTo>
                  <a:lnTo>
                    <a:pt x="29" y="542"/>
                  </a:lnTo>
                  <a:lnTo>
                    <a:pt x="41" y="537"/>
                  </a:lnTo>
                  <a:lnTo>
                    <a:pt x="51" y="534"/>
                  </a:lnTo>
                  <a:lnTo>
                    <a:pt x="61" y="532"/>
                  </a:lnTo>
                  <a:lnTo>
                    <a:pt x="69" y="532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77" y="535"/>
                  </a:lnTo>
                  <a:lnTo>
                    <a:pt x="77" y="537"/>
                  </a:lnTo>
                  <a:lnTo>
                    <a:pt x="76" y="540"/>
                  </a:lnTo>
                  <a:lnTo>
                    <a:pt x="75" y="542"/>
                  </a:lnTo>
                  <a:lnTo>
                    <a:pt x="69" y="548"/>
                  </a:lnTo>
                  <a:lnTo>
                    <a:pt x="61" y="555"/>
                  </a:lnTo>
                  <a:lnTo>
                    <a:pt x="51" y="564"/>
                  </a:lnTo>
                  <a:lnTo>
                    <a:pt x="38" y="572"/>
                  </a:lnTo>
                  <a:lnTo>
                    <a:pt x="25" y="580"/>
                  </a:lnTo>
                  <a:lnTo>
                    <a:pt x="10" y="589"/>
                  </a:lnTo>
                  <a:lnTo>
                    <a:pt x="5" y="591"/>
                  </a:lnTo>
                  <a:lnTo>
                    <a:pt x="0" y="593"/>
                  </a:lnTo>
                  <a:close/>
                  <a:moveTo>
                    <a:pt x="0" y="540"/>
                  </a:moveTo>
                  <a:lnTo>
                    <a:pt x="0" y="518"/>
                  </a:lnTo>
                  <a:lnTo>
                    <a:pt x="12" y="509"/>
                  </a:lnTo>
                  <a:lnTo>
                    <a:pt x="25" y="501"/>
                  </a:lnTo>
                  <a:lnTo>
                    <a:pt x="42" y="490"/>
                  </a:lnTo>
                  <a:lnTo>
                    <a:pt x="60" y="480"/>
                  </a:lnTo>
                  <a:lnTo>
                    <a:pt x="75" y="472"/>
                  </a:lnTo>
                  <a:lnTo>
                    <a:pt x="92" y="465"/>
                  </a:lnTo>
                  <a:lnTo>
                    <a:pt x="106" y="460"/>
                  </a:lnTo>
                  <a:lnTo>
                    <a:pt x="119" y="455"/>
                  </a:lnTo>
                  <a:lnTo>
                    <a:pt x="130" y="452"/>
                  </a:lnTo>
                  <a:lnTo>
                    <a:pt x="139" y="451"/>
                  </a:lnTo>
                  <a:lnTo>
                    <a:pt x="143" y="451"/>
                  </a:lnTo>
                  <a:lnTo>
                    <a:pt x="145" y="452"/>
                  </a:lnTo>
                  <a:lnTo>
                    <a:pt x="147" y="452"/>
                  </a:lnTo>
                  <a:lnTo>
                    <a:pt x="149" y="453"/>
                  </a:lnTo>
                  <a:lnTo>
                    <a:pt x="149" y="455"/>
                  </a:lnTo>
                  <a:lnTo>
                    <a:pt x="149" y="457"/>
                  </a:lnTo>
                  <a:lnTo>
                    <a:pt x="147" y="460"/>
                  </a:lnTo>
                  <a:lnTo>
                    <a:pt x="146" y="463"/>
                  </a:lnTo>
                  <a:lnTo>
                    <a:pt x="140" y="469"/>
                  </a:lnTo>
                  <a:lnTo>
                    <a:pt x="132" y="476"/>
                  </a:lnTo>
                  <a:lnTo>
                    <a:pt x="120" y="484"/>
                  </a:lnTo>
                  <a:lnTo>
                    <a:pt x="108" y="492"/>
                  </a:lnTo>
                  <a:lnTo>
                    <a:pt x="93" y="501"/>
                  </a:lnTo>
                  <a:lnTo>
                    <a:pt x="77" y="510"/>
                  </a:lnTo>
                  <a:lnTo>
                    <a:pt x="55" y="521"/>
                  </a:lnTo>
                  <a:lnTo>
                    <a:pt x="33" y="530"/>
                  </a:lnTo>
                  <a:lnTo>
                    <a:pt x="16" y="536"/>
                  </a:lnTo>
                  <a:lnTo>
                    <a:pt x="0" y="540"/>
                  </a:lnTo>
                  <a:close/>
                  <a:moveTo>
                    <a:pt x="0" y="499"/>
                  </a:moveTo>
                  <a:lnTo>
                    <a:pt x="0" y="483"/>
                  </a:lnTo>
                  <a:lnTo>
                    <a:pt x="7" y="483"/>
                  </a:lnTo>
                  <a:lnTo>
                    <a:pt x="10" y="484"/>
                  </a:lnTo>
                  <a:lnTo>
                    <a:pt x="11" y="488"/>
                  </a:lnTo>
                  <a:lnTo>
                    <a:pt x="9" y="491"/>
                  </a:lnTo>
                  <a:lnTo>
                    <a:pt x="6" y="495"/>
                  </a:lnTo>
                  <a:lnTo>
                    <a:pt x="0" y="499"/>
                  </a:lnTo>
                  <a:close/>
                  <a:moveTo>
                    <a:pt x="0" y="469"/>
                  </a:moveTo>
                  <a:lnTo>
                    <a:pt x="0" y="432"/>
                  </a:lnTo>
                  <a:lnTo>
                    <a:pt x="17" y="423"/>
                  </a:lnTo>
                  <a:lnTo>
                    <a:pt x="33" y="416"/>
                  </a:lnTo>
                  <a:lnTo>
                    <a:pt x="48" y="410"/>
                  </a:lnTo>
                  <a:lnTo>
                    <a:pt x="61" y="407"/>
                  </a:lnTo>
                  <a:lnTo>
                    <a:pt x="71" y="403"/>
                  </a:lnTo>
                  <a:lnTo>
                    <a:pt x="81" y="402"/>
                  </a:lnTo>
                  <a:lnTo>
                    <a:pt x="87" y="402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0" y="408"/>
                  </a:lnTo>
                  <a:lnTo>
                    <a:pt x="89" y="410"/>
                  </a:lnTo>
                  <a:lnTo>
                    <a:pt x="87" y="413"/>
                  </a:lnTo>
                  <a:lnTo>
                    <a:pt x="81" y="419"/>
                  </a:lnTo>
                  <a:lnTo>
                    <a:pt x="73" y="426"/>
                  </a:lnTo>
                  <a:lnTo>
                    <a:pt x="61" y="434"/>
                  </a:lnTo>
                  <a:lnTo>
                    <a:pt x="48" y="442"/>
                  </a:lnTo>
                  <a:lnTo>
                    <a:pt x="32" y="452"/>
                  </a:lnTo>
                  <a:lnTo>
                    <a:pt x="16" y="460"/>
                  </a:lnTo>
                  <a:lnTo>
                    <a:pt x="9" y="465"/>
                  </a:lnTo>
                  <a:lnTo>
                    <a:pt x="0" y="469"/>
                  </a:lnTo>
                  <a:close/>
                  <a:moveTo>
                    <a:pt x="0" y="394"/>
                  </a:moveTo>
                  <a:lnTo>
                    <a:pt x="0" y="364"/>
                  </a:lnTo>
                  <a:lnTo>
                    <a:pt x="17" y="358"/>
                  </a:lnTo>
                  <a:lnTo>
                    <a:pt x="30" y="356"/>
                  </a:lnTo>
                  <a:lnTo>
                    <a:pt x="35" y="355"/>
                  </a:lnTo>
                  <a:lnTo>
                    <a:pt x="38" y="355"/>
                  </a:lnTo>
                  <a:lnTo>
                    <a:pt x="42" y="355"/>
                  </a:lnTo>
                  <a:lnTo>
                    <a:pt x="43" y="356"/>
                  </a:lnTo>
                  <a:lnTo>
                    <a:pt x="43" y="358"/>
                  </a:lnTo>
                  <a:lnTo>
                    <a:pt x="42" y="362"/>
                  </a:lnTo>
                  <a:lnTo>
                    <a:pt x="38" y="366"/>
                  </a:lnTo>
                  <a:lnTo>
                    <a:pt x="33" y="370"/>
                  </a:lnTo>
                  <a:lnTo>
                    <a:pt x="19" y="382"/>
                  </a:lnTo>
                  <a:lnTo>
                    <a:pt x="0" y="394"/>
                  </a:lnTo>
                  <a:close/>
                  <a:moveTo>
                    <a:pt x="0" y="358"/>
                  </a:moveTo>
                  <a:lnTo>
                    <a:pt x="0" y="330"/>
                  </a:lnTo>
                  <a:lnTo>
                    <a:pt x="11" y="324"/>
                  </a:lnTo>
                  <a:lnTo>
                    <a:pt x="20" y="318"/>
                  </a:lnTo>
                  <a:lnTo>
                    <a:pt x="32" y="312"/>
                  </a:lnTo>
                  <a:lnTo>
                    <a:pt x="44" y="306"/>
                  </a:lnTo>
                  <a:lnTo>
                    <a:pt x="62" y="296"/>
                  </a:lnTo>
                  <a:lnTo>
                    <a:pt x="80" y="289"/>
                  </a:lnTo>
                  <a:lnTo>
                    <a:pt x="95" y="282"/>
                  </a:lnTo>
                  <a:lnTo>
                    <a:pt x="111" y="277"/>
                  </a:lnTo>
                  <a:lnTo>
                    <a:pt x="123" y="274"/>
                  </a:lnTo>
                  <a:lnTo>
                    <a:pt x="132" y="271"/>
                  </a:lnTo>
                  <a:lnTo>
                    <a:pt x="139" y="271"/>
                  </a:lnTo>
                  <a:lnTo>
                    <a:pt x="143" y="274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80"/>
                  </a:lnTo>
                  <a:lnTo>
                    <a:pt x="138" y="282"/>
                  </a:lnTo>
                  <a:lnTo>
                    <a:pt x="131" y="288"/>
                  </a:lnTo>
                  <a:lnTo>
                    <a:pt x="121" y="295"/>
                  </a:lnTo>
                  <a:lnTo>
                    <a:pt x="109" y="303"/>
                  </a:lnTo>
                  <a:lnTo>
                    <a:pt x="95" y="313"/>
                  </a:lnTo>
                  <a:lnTo>
                    <a:pt x="79" y="322"/>
                  </a:lnTo>
                  <a:lnTo>
                    <a:pt x="61" y="332"/>
                  </a:lnTo>
                  <a:lnTo>
                    <a:pt x="44" y="339"/>
                  </a:lnTo>
                  <a:lnTo>
                    <a:pt x="29" y="346"/>
                  </a:lnTo>
                  <a:lnTo>
                    <a:pt x="14" y="353"/>
                  </a:lnTo>
                  <a:lnTo>
                    <a:pt x="0" y="358"/>
                  </a:lnTo>
                  <a:close/>
                  <a:moveTo>
                    <a:pt x="0" y="320"/>
                  </a:moveTo>
                  <a:lnTo>
                    <a:pt x="0" y="308"/>
                  </a:lnTo>
                  <a:lnTo>
                    <a:pt x="4" y="309"/>
                  </a:lnTo>
                  <a:lnTo>
                    <a:pt x="6" y="311"/>
                  </a:lnTo>
                  <a:lnTo>
                    <a:pt x="6" y="312"/>
                  </a:lnTo>
                  <a:lnTo>
                    <a:pt x="6" y="314"/>
                  </a:lnTo>
                  <a:lnTo>
                    <a:pt x="4" y="316"/>
                  </a:lnTo>
                  <a:lnTo>
                    <a:pt x="0" y="320"/>
                  </a:lnTo>
                  <a:close/>
                  <a:moveTo>
                    <a:pt x="0" y="299"/>
                  </a:moveTo>
                  <a:lnTo>
                    <a:pt x="0" y="267"/>
                  </a:lnTo>
                  <a:lnTo>
                    <a:pt x="7" y="263"/>
                  </a:lnTo>
                  <a:lnTo>
                    <a:pt x="14" y="259"/>
                  </a:lnTo>
                  <a:lnTo>
                    <a:pt x="33" y="251"/>
                  </a:lnTo>
                  <a:lnTo>
                    <a:pt x="51" y="243"/>
                  </a:lnTo>
                  <a:lnTo>
                    <a:pt x="67" y="236"/>
                  </a:lnTo>
                  <a:lnTo>
                    <a:pt x="82" y="231"/>
                  </a:lnTo>
                  <a:lnTo>
                    <a:pt x="94" y="227"/>
                  </a:lnTo>
                  <a:lnTo>
                    <a:pt x="105" y="225"/>
                  </a:lnTo>
                  <a:lnTo>
                    <a:pt x="111" y="224"/>
                  </a:lnTo>
                  <a:lnTo>
                    <a:pt x="114" y="226"/>
                  </a:lnTo>
                  <a:lnTo>
                    <a:pt x="115" y="227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11" y="235"/>
                  </a:lnTo>
                  <a:lnTo>
                    <a:pt x="104" y="240"/>
                  </a:lnTo>
                  <a:lnTo>
                    <a:pt x="93" y="249"/>
                  </a:lnTo>
                  <a:lnTo>
                    <a:pt x="66" y="265"/>
                  </a:lnTo>
                  <a:lnTo>
                    <a:pt x="30" y="284"/>
                  </a:lnTo>
                  <a:lnTo>
                    <a:pt x="14" y="293"/>
                  </a:lnTo>
                  <a:lnTo>
                    <a:pt x="0" y="299"/>
                  </a:lnTo>
                  <a:close/>
                  <a:moveTo>
                    <a:pt x="0" y="243"/>
                  </a:moveTo>
                  <a:lnTo>
                    <a:pt x="0" y="212"/>
                  </a:lnTo>
                  <a:lnTo>
                    <a:pt x="37" y="195"/>
                  </a:lnTo>
                  <a:lnTo>
                    <a:pt x="67" y="185"/>
                  </a:lnTo>
                  <a:lnTo>
                    <a:pt x="79" y="181"/>
                  </a:lnTo>
                  <a:lnTo>
                    <a:pt x="88" y="179"/>
                  </a:lnTo>
                  <a:lnTo>
                    <a:pt x="94" y="177"/>
                  </a:lnTo>
                  <a:lnTo>
                    <a:pt x="98" y="180"/>
                  </a:lnTo>
                  <a:lnTo>
                    <a:pt x="98" y="181"/>
                  </a:lnTo>
                  <a:lnTo>
                    <a:pt x="98" y="182"/>
                  </a:lnTo>
                  <a:lnTo>
                    <a:pt x="95" y="185"/>
                  </a:lnTo>
                  <a:lnTo>
                    <a:pt x="93" y="188"/>
                  </a:lnTo>
                  <a:lnTo>
                    <a:pt x="86" y="194"/>
                  </a:lnTo>
                  <a:lnTo>
                    <a:pt x="75" y="201"/>
                  </a:lnTo>
                  <a:lnTo>
                    <a:pt x="45" y="219"/>
                  </a:lnTo>
                  <a:lnTo>
                    <a:pt x="9" y="239"/>
                  </a:lnTo>
                  <a:lnTo>
                    <a:pt x="0" y="243"/>
                  </a:lnTo>
                  <a:close/>
                  <a:moveTo>
                    <a:pt x="0" y="193"/>
                  </a:moveTo>
                  <a:lnTo>
                    <a:pt x="0" y="163"/>
                  </a:lnTo>
                  <a:lnTo>
                    <a:pt x="35" y="148"/>
                  </a:lnTo>
                  <a:lnTo>
                    <a:pt x="62" y="137"/>
                  </a:lnTo>
                  <a:lnTo>
                    <a:pt x="74" y="135"/>
                  </a:lnTo>
                  <a:lnTo>
                    <a:pt x="82" y="132"/>
                  </a:lnTo>
                  <a:lnTo>
                    <a:pt x="88" y="132"/>
                  </a:lnTo>
                  <a:lnTo>
                    <a:pt x="90" y="134"/>
                  </a:lnTo>
                  <a:lnTo>
                    <a:pt x="90" y="136"/>
                  </a:lnTo>
                  <a:lnTo>
                    <a:pt x="86" y="142"/>
                  </a:lnTo>
                  <a:lnTo>
                    <a:pt x="79" y="148"/>
                  </a:lnTo>
                  <a:lnTo>
                    <a:pt x="68" y="155"/>
                  </a:lnTo>
                  <a:lnTo>
                    <a:pt x="38" y="173"/>
                  </a:lnTo>
                  <a:lnTo>
                    <a:pt x="0" y="193"/>
                  </a:lnTo>
                  <a:close/>
                  <a:moveTo>
                    <a:pt x="0" y="147"/>
                  </a:moveTo>
                  <a:lnTo>
                    <a:pt x="0" y="119"/>
                  </a:lnTo>
                  <a:lnTo>
                    <a:pt x="36" y="10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6" y="86"/>
                  </a:lnTo>
                  <a:lnTo>
                    <a:pt x="92" y="86"/>
                  </a:lnTo>
                  <a:lnTo>
                    <a:pt x="94" y="87"/>
                  </a:lnTo>
                  <a:lnTo>
                    <a:pt x="94" y="90"/>
                  </a:lnTo>
                  <a:lnTo>
                    <a:pt x="92" y="93"/>
                  </a:lnTo>
                  <a:lnTo>
                    <a:pt x="86" y="98"/>
                  </a:lnTo>
                  <a:lnTo>
                    <a:pt x="79" y="103"/>
                  </a:lnTo>
                  <a:lnTo>
                    <a:pt x="87" y="98"/>
                  </a:lnTo>
                  <a:lnTo>
                    <a:pt x="98" y="93"/>
                  </a:lnTo>
                  <a:lnTo>
                    <a:pt x="107" y="88"/>
                  </a:lnTo>
                  <a:lnTo>
                    <a:pt x="118" y="82"/>
                  </a:lnTo>
                  <a:lnTo>
                    <a:pt x="159" y="63"/>
                  </a:lnTo>
                  <a:lnTo>
                    <a:pt x="194" y="50"/>
                  </a:lnTo>
                  <a:lnTo>
                    <a:pt x="207" y="46"/>
                  </a:lnTo>
                  <a:lnTo>
                    <a:pt x="218" y="43"/>
                  </a:lnTo>
                  <a:lnTo>
                    <a:pt x="226" y="43"/>
                  </a:lnTo>
                  <a:lnTo>
                    <a:pt x="229" y="44"/>
                  </a:lnTo>
                  <a:lnTo>
                    <a:pt x="228" y="47"/>
                  </a:lnTo>
                  <a:lnTo>
                    <a:pt x="226" y="50"/>
                  </a:lnTo>
                  <a:lnTo>
                    <a:pt x="220" y="55"/>
                  </a:lnTo>
                  <a:lnTo>
                    <a:pt x="213" y="60"/>
                  </a:lnTo>
                  <a:lnTo>
                    <a:pt x="222" y="55"/>
                  </a:lnTo>
                  <a:lnTo>
                    <a:pt x="232" y="50"/>
                  </a:lnTo>
                  <a:lnTo>
                    <a:pt x="243" y="46"/>
                  </a:lnTo>
                  <a:lnTo>
                    <a:pt x="253" y="40"/>
                  </a:lnTo>
                  <a:lnTo>
                    <a:pt x="295" y="22"/>
                  </a:lnTo>
                  <a:lnTo>
                    <a:pt x="329" y="9"/>
                  </a:lnTo>
                  <a:lnTo>
                    <a:pt x="344" y="4"/>
                  </a:lnTo>
                  <a:lnTo>
                    <a:pt x="355" y="2"/>
                  </a:lnTo>
                  <a:lnTo>
                    <a:pt x="363" y="0"/>
                  </a:lnTo>
                  <a:lnTo>
                    <a:pt x="366" y="2"/>
                  </a:lnTo>
                  <a:lnTo>
                    <a:pt x="366" y="5"/>
                  </a:lnTo>
                  <a:lnTo>
                    <a:pt x="363" y="9"/>
                  </a:lnTo>
                  <a:lnTo>
                    <a:pt x="357" y="14"/>
                  </a:lnTo>
                  <a:lnTo>
                    <a:pt x="348" y="19"/>
                  </a:lnTo>
                  <a:lnTo>
                    <a:pt x="358" y="15"/>
                  </a:lnTo>
                  <a:lnTo>
                    <a:pt x="367" y="10"/>
                  </a:lnTo>
                  <a:lnTo>
                    <a:pt x="377" y="5"/>
                  </a:lnTo>
                  <a:lnTo>
                    <a:pt x="386" y="0"/>
                  </a:lnTo>
                  <a:lnTo>
                    <a:pt x="386" y="31"/>
                  </a:lnTo>
                  <a:lnTo>
                    <a:pt x="351" y="47"/>
                  </a:lnTo>
                  <a:lnTo>
                    <a:pt x="321" y="57"/>
                  </a:lnTo>
                  <a:lnTo>
                    <a:pt x="309" y="60"/>
                  </a:lnTo>
                  <a:lnTo>
                    <a:pt x="301" y="62"/>
                  </a:lnTo>
                  <a:lnTo>
                    <a:pt x="295" y="62"/>
                  </a:lnTo>
                  <a:lnTo>
                    <a:pt x="291" y="61"/>
                  </a:lnTo>
                  <a:lnTo>
                    <a:pt x="291" y="57"/>
                  </a:lnTo>
                  <a:lnTo>
                    <a:pt x="295" y="54"/>
                  </a:lnTo>
                  <a:lnTo>
                    <a:pt x="302" y="48"/>
                  </a:lnTo>
                  <a:lnTo>
                    <a:pt x="310" y="42"/>
                  </a:lnTo>
                  <a:lnTo>
                    <a:pt x="301" y="47"/>
                  </a:lnTo>
                  <a:lnTo>
                    <a:pt x="290" y="53"/>
                  </a:lnTo>
                  <a:lnTo>
                    <a:pt x="279" y="57"/>
                  </a:lnTo>
                  <a:lnTo>
                    <a:pt x="267" y="63"/>
                  </a:lnTo>
                  <a:lnTo>
                    <a:pt x="226" y="82"/>
                  </a:lnTo>
                  <a:lnTo>
                    <a:pt x="191" y="95"/>
                  </a:lnTo>
                  <a:lnTo>
                    <a:pt x="177" y="100"/>
                  </a:lnTo>
                  <a:lnTo>
                    <a:pt x="167" y="103"/>
                  </a:lnTo>
                  <a:lnTo>
                    <a:pt x="158" y="104"/>
                  </a:lnTo>
                  <a:lnTo>
                    <a:pt x="155" y="103"/>
                  </a:lnTo>
                  <a:lnTo>
                    <a:pt x="156" y="99"/>
                  </a:lnTo>
                  <a:lnTo>
                    <a:pt x="159" y="95"/>
                  </a:lnTo>
                  <a:lnTo>
                    <a:pt x="165" y="90"/>
                  </a:lnTo>
                  <a:lnTo>
                    <a:pt x="175" y="84"/>
                  </a:lnTo>
                  <a:lnTo>
                    <a:pt x="164" y="88"/>
                  </a:lnTo>
                  <a:lnTo>
                    <a:pt x="153" y="94"/>
                  </a:lnTo>
                  <a:lnTo>
                    <a:pt x="143" y="99"/>
                  </a:lnTo>
                  <a:lnTo>
                    <a:pt x="132" y="105"/>
                  </a:lnTo>
                  <a:lnTo>
                    <a:pt x="90" y="124"/>
                  </a:lnTo>
                  <a:lnTo>
                    <a:pt x="56" y="137"/>
                  </a:lnTo>
                  <a:lnTo>
                    <a:pt x="43" y="142"/>
                  </a:lnTo>
                  <a:lnTo>
                    <a:pt x="32" y="145"/>
                  </a:lnTo>
                  <a:lnTo>
                    <a:pt x="25" y="145"/>
                  </a:lnTo>
                  <a:lnTo>
                    <a:pt x="22" y="144"/>
                  </a:lnTo>
                  <a:lnTo>
                    <a:pt x="22" y="142"/>
                  </a:lnTo>
                  <a:lnTo>
                    <a:pt x="25" y="138"/>
                  </a:lnTo>
                  <a:lnTo>
                    <a:pt x="31" y="132"/>
                  </a:lnTo>
                  <a:lnTo>
                    <a:pt x="41" y="126"/>
                  </a:lnTo>
                  <a:lnTo>
                    <a:pt x="31" y="131"/>
                  </a:lnTo>
                  <a:lnTo>
                    <a:pt x="22" y="136"/>
                  </a:lnTo>
                  <a:lnTo>
                    <a:pt x="11" y="142"/>
                  </a:lnTo>
                  <a:lnTo>
                    <a:pt x="0" y="147"/>
                  </a:lnTo>
                  <a:close/>
                  <a:moveTo>
                    <a:pt x="386" y="50"/>
                  </a:moveTo>
                  <a:lnTo>
                    <a:pt x="386" y="84"/>
                  </a:lnTo>
                  <a:lnTo>
                    <a:pt x="353" y="97"/>
                  </a:lnTo>
                  <a:lnTo>
                    <a:pt x="325" y="106"/>
                  </a:lnTo>
                  <a:lnTo>
                    <a:pt x="314" y="110"/>
                  </a:lnTo>
                  <a:lnTo>
                    <a:pt x="306" y="111"/>
                  </a:lnTo>
                  <a:lnTo>
                    <a:pt x="300" y="111"/>
                  </a:lnTo>
                  <a:lnTo>
                    <a:pt x="297" y="110"/>
                  </a:lnTo>
                  <a:lnTo>
                    <a:pt x="296" y="109"/>
                  </a:lnTo>
                  <a:lnTo>
                    <a:pt x="297" y="106"/>
                  </a:lnTo>
                  <a:lnTo>
                    <a:pt x="298" y="104"/>
                  </a:lnTo>
                  <a:lnTo>
                    <a:pt x="301" y="101"/>
                  </a:lnTo>
                  <a:lnTo>
                    <a:pt x="309" y="94"/>
                  </a:lnTo>
                  <a:lnTo>
                    <a:pt x="320" y="87"/>
                  </a:lnTo>
                  <a:lnTo>
                    <a:pt x="333" y="79"/>
                  </a:lnTo>
                  <a:lnTo>
                    <a:pt x="348" y="69"/>
                  </a:lnTo>
                  <a:lnTo>
                    <a:pt x="366" y="60"/>
                  </a:lnTo>
                  <a:lnTo>
                    <a:pt x="386" y="50"/>
                  </a:lnTo>
                  <a:close/>
                  <a:moveTo>
                    <a:pt x="386" y="106"/>
                  </a:moveTo>
                  <a:lnTo>
                    <a:pt x="386" y="141"/>
                  </a:lnTo>
                  <a:lnTo>
                    <a:pt x="359" y="151"/>
                  </a:lnTo>
                  <a:lnTo>
                    <a:pt x="336" y="158"/>
                  </a:lnTo>
                  <a:lnTo>
                    <a:pt x="327" y="160"/>
                  </a:lnTo>
                  <a:lnTo>
                    <a:pt x="320" y="161"/>
                  </a:lnTo>
                  <a:lnTo>
                    <a:pt x="315" y="161"/>
                  </a:lnTo>
                  <a:lnTo>
                    <a:pt x="313" y="158"/>
                  </a:lnTo>
                  <a:lnTo>
                    <a:pt x="313" y="156"/>
                  </a:lnTo>
                  <a:lnTo>
                    <a:pt x="316" y="151"/>
                  </a:lnTo>
                  <a:lnTo>
                    <a:pt x="322" y="145"/>
                  </a:lnTo>
                  <a:lnTo>
                    <a:pt x="330" y="139"/>
                  </a:lnTo>
                  <a:lnTo>
                    <a:pt x="354" y="124"/>
                  </a:lnTo>
                  <a:lnTo>
                    <a:pt x="386" y="106"/>
                  </a:lnTo>
                  <a:close/>
                  <a:moveTo>
                    <a:pt x="386" y="150"/>
                  </a:moveTo>
                  <a:lnTo>
                    <a:pt x="386" y="162"/>
                  </a:lnTo>
                  <a:lnTo>
                    <a:pt x="373" y="172"/>
                  </a:lnTo>
                  <a:lnTo>
                    <a:pt x="355" y="185"/>
                  </a:lnTo>
                  <a:lnTo>
                    <a:pt x="332" y="198"/>
                  </a:lnTo>
                  <a:lnTo>
                    <a:pt x="304" y="212"/>
                  </a:lnTo>
                  <a:lnTo>
                    <a:pt x="285" y="220"/>
                  </a:lnTo>
                  <a:lnTo>
                    <a:pt x="266" y="229"/>
                  </a:lnTo>
                  <a:lnTo>
                    <a:pt x="250" y="236"/>
                  </a:lnTo>
                  <a:lnTo>
                    <a:pt x="234" y="240"/>
                  </a:lnTo>
                  <a:lnTo>
                    <a:pt x="221" y="244"/>
                  </a:lnTo>
                  <a:lnTo>
                    <a:pt x="212" y="246"/>
                  </a:lnTo>
                  <a:lnTo>
                    <a:pt x="207" y="246"/>
                  </a:lnTo>
                  <a:lnTo>
                    <a:pt x="205" y="246"/>
                  </a:lnTo>
                  <a:lnTo>
                    <a:pt x="202" y="245"/>
                  </a:lnTo>
                  <a:lnTo>
                    <a:pt x="201" y="244"/>
                  </a:lnTo>
                  <a:lnTo>
                    <a:pt x="200" y="243"/>
                  </a:lnTo>
                  <a:lnTo>
                    <a:pt x="201" y="240"/>
                  </a:lnTo>
                  <a:lnTo>
                    <a:pt x="202" y="238"/>
                  </a:lnTo>
                  <a:lnTo>
                    <a:pt x="205" y="236"/>
                  </a:lnTo>
                  <a:lnTo>
                    <a:pt x="212" y="229"/>
                  </a:lnTo>
                  <a:lnTo>
                    <a:pt x="222" y="221"/>
                  </a:lnTo>
                  <a:lnTo>
                    <a:pt x="235" y="212"/>
                  </a:lnTo>
                  <a:lnTo>
                    <a:pt x="251" y="204"/>
                  </a:lnTo>
                  <a:lnTo>
                    <a:pt x="269" y="194"/>
                  </a:lnTo>
                  <a:lnTo>
                    <a:pt x="288" y="185"/>
                  </a:lnTo>
                  <a:lnTo>
                    <a:pt x="320" y="169"/>
                  </a:lnTo>
                  <a:lnTo>
                    <a:pt x="348" y="158"/>
                  </a:lnTo>
                  <a:lnTo>
                    <a:pt x="360" y="155"/>
                  </a:lnTo>
                  <a:lnTo>
                    <a:pt x="371" y="153"/>
                  </a:lnTo>
                  <a:lnTo>
                    <a:pt x="379" y="150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201"/>
                  </a:lnTo>
                  <a:lnTo>
                    <a:pt x="368" y="207"/>
                  </a:lnTo>
                  <a:lnTo>
                    <a:pt x="354" y="211"/>
                  </a:lnTo>
                  <a:lnTo>
                    <a:pt x="349" y="211"/>
                  </a:lnTo>
                  <a:lnTo>
                    <a:pt x="345" y="211"/>
                  </a:lnTo>
                  <a:lnTo>
                    <a:pt x="341" y="211"/>
                  </a:lnTo>
                  <a:lnTo>
                    <a:pt x="340" y="210"/>
                  </a:lnTo>
                  <a:lnTo>
                    <a:pt x="340" y="206"/>
                  </a:lnTo>
                  <a:lnTo>
                    <a:pt x="341" y="204"/>
                  </a:lnTo>
                  <a:lnTo>
                    <a:pt x="345" y="199"/>
                  </a:lnTo>
                  <a:lnTo>
                    <a:pt x="351" y="194"/>
                  </a:lnTo>
                  <a:lnTo>
                    <a:pt x="365" y="182"/>
                  </a:lnTo>
                  <a:lnTo>
                    <a:pt x="386" y="170"/>
                  </a:lnTo>
                  <a:close/>
                  <a:moveTo>
                    <a:pt x="386" y="207"/>
                  </a:moveTo>
                  <a:lnTo>
                    <a:pt x="386" y="237"/>
                  </a:lnTo>
                  <a:lnTo>
                    <a:pt x="376" y="243"/>
                  </a:lnTo>
                  <a:lnTo>
                    <a:pt x="364" y="250"/>
                  </a:lnTo>
                  <a:lnTo>
                    <a:pt x="352" y="256"/>
                  </a:lnTo>
                  <a:lnTo>
                    <a:pt x="338" y="263"/>
                  </a:lnTo>
                  <a:lnTo>
                    <a:pt x="320" y="271"/>
                  </a:lnTo>
                  <a:lnTo>
                    <a:pt x="302" y="280"/>
                  </a:lnTo>
                  <a:lnTo>
                    <a:pt x="285" y="286"/>
                  </a:lnTo>
                  <a:lnTo>
                    <a:pt x="270" y="290"/>
                  </a:lnTo>
                  <a:lnTo>
                    <a:pt x="258" y="294"/>
                  </a:lnTo>
                  <a:lnTo>
                    <a:pt x="247" y="295"/>
                  </a:lnTo>
                  <a:lnTo>
                    <a:pt x="244" y="296"/>
                  </a:lnTo>
                  <a:lnTo>
                    <a:pt x="240" y="295"/>
                  </a:lnTo>
                  <a:lnTo>
                    <a:pt x="238" y="295"/>
                  </a:lnTo>
                  <a:lnTo>
                    <a:pt x="237" y="294"/>
                  </a:lnTo>
                  <a:lnTo>
                    <a:pt x="237" y="292"/>
                  </a:lnTo>
                  <a:lnTo>
                    <a:pt x="237" y="290"/>
                  </a:lnTo>
                  <a:lnTo>
                    <a:pt x="238" y="287"/>
                  </a:lnTo>
                  <a:lnTo>
                    <a:pt x="240" y="284"/>
                  </a:lnTo>
                  <a:lnTo>
                    <a:pt x="247" y="277"/>
                  </a:lnTo>
                  <a:lnTo>
                    <a:pt x="258" y="270"/>
                  </a:lnTo>
                  <a:lnTo>
                    <a:pt x="270" y="262"/>
                  </a:lnTo>
                  <a:lnTo>
                    <a:pt x="285" y="252"/>
                  </a:lnTo>
                  <a:lnTo>
                    <a:pt x="302" y="243"/>
                  </a:lnTo>
                  <a:lnTo>
                    <a:pt x="320" y="235"/>
                  </a:lnTo>
                  <a:lnTo>
                    <a:pt x="339" y="225"/>
                  </a:lnTo>
                  <a:lnTo>
                    <a:pt x="355" y="218"/>
                  </a:lnTo>
                  <a:lnTo>
                    <a:pt x="372" y="212"/>
                  </a:lnTo>
                  <a:lnTo>
                    <a:pt x="386" y="207"/>
                  </a:lnTo>
                  <a:close/>
                  <a:moveTo>
                    <a:pt x="386" y="246"/>
                  </a:moveTo>
                  <a:lnTo>
                    <a:pt x="386" y="263"/>
                  </a:lnTo>
                  <a:lnTo>
                    <a:pt x="380" y="263"/>
                  </a:lnTo>
                  <a:lnTo>
                    <a:pt x="378" y="261"/>
                  </a:lnTo>
                  <a:lnTo>
                    <a:pt x="378" y="258"/>
                  </a:lnTo>
                  <a:lnTo>
                    <a:pt x="379" y="255"/>
                  </a:lnTo>
                  <a:lnTo>
                    <a:pt x="382" y="251"/>
                  </a:lnTo>
                  <a:lnTo>
                    <a:pt x="386" y="246"/>
                  </a:lnTo>
                  <a:close/>
                  <a:moveTo>
                    <a:pt x="386" y="275"/>
                  </a:moveTo>
                  <a:lnTo>
                    <a:pt x="386" y="314"/>
                  </a:lnTo>
                  <a:lnTo>
                    <a:pt x="383" y="315"/>
                  </a:lnTo>
                  <a:lnTo>
                    <a:pt x="365" y="325"/>
                  </a:lnTo>
                  <a:lnTo>
                    <a:pt x="347" y="332"/>
                  </a:lnTo>
                  <a:lnTo>
                    <a:pt x="332" y="338"/>
                  </a:lnTo>
                  <a:lnTo>
                    <a:pt x="317" y="343"/>
                  </a:lnTo>
                  <a:lnTo>
                    <a:pt x="304" y="346"/>
                  </a:lnTo>
                  <a:lnTo>
                    <a:pt x="295" y="347"/>
                  </a:lnTo>
                  <a:lnTo>
                    <a:pt x="291" y="347"/>
                  </a:lnTo>
                  <a:lnTo>
                    <a:pt x="288" y="347"/>
                  </a:lnTo>
                  <a:lnTo>
                    <a:pt x="285" y="346"/>
                  </a:lnTo>
                  <a:lnTo>
                    <a:pt x="284" y="345"/>
                  </a:lnTo>
                  <a:lnTo>
                    <a:pt x="284" y="343"/>
                  </a:lnTo>
                  <a:lnTo>
                    <a:pt x="284" y="340"/>
                  </a:lnTo>
                  <a:lnTo>
                    <a:pt x="285" y="338"/>
                  </a:lnTo>
                  <a:lnTo>
                    <a:pt x="288" y="335"/>
                  </a:lnTo>
                  <a:lnTo>
                    <a:pt x="294" y="328"/>
                  </a:lnTo>
                  <a:lnTo>
                    <a:pt x="303" y="321"/>
                  </a:lnTo>
                  <a:lnTo>
                    <a:pt x="316" y="313"/>
                  </a:lnTo>
                  <a:lnTo>
                    <a:pt x="330" y="303"/>
                  </a:lnTo>
                  <a:lnTo>
                    <a:pt x="346" y="295"/>
                  </a:lnTo>
                  <a:lnTo>
                    <a:pt x="365" y="286"/>
                  </a:lnTo>
                  <a:lnTo>
                    <a:pt x="376" y="280"/>
                  </a:lnTo>
                  <a:lnTo>
                    <a:pt x="386" y="275"/>
                  </a:lnTo>
                  <a:close/>
                  <a:moveTo>
                    <a:pt x="386" y="358"/>
                  </a:moveTo>
                  <a:lnTo>
                    <a:pt x="386" y="394"/>
                  </a:lnTo>
                  <a:lnTo>
                    <a:pt x="370" y="398"/>
                  </a:lnTo>
                  <a:lnTo>
                    <a:pt x="357" y="401"/>
                  </a:lnTo>
                  <a:lnTo>
                    <a:pt x="352" y="401"/>
                  </a:lnTo>
                  <a:lnTo>
                    <a:pt x="348" y="401"/>
                  </a:lnTo>
                  <a:lnTo>
                    <a:pt x="345" y="400"/>
                  </a:lnTo>
                  <a:lnTo>
                    <a:pt x="342" y="398"/>
                  </a:lnTo>
                  <a:lnTo>
                    <a:pt x="342" y="395"/>
                  </a:lnTo>
                  <a:lnTo>
                    <a:pt x="344" y="391"/>
                  </a:lnTo>
                  <a:lnTo>
                    <a:pt x="347" y="387"/>
                  </a:lnTo>
                  <a:lnTo>
                    <a:pt x="352" y="382"/>
                  </a:lnTo>
                  <a:lnTo>
                    <a:pt x="366" y="370"/>
                  </a:lnTo>
                  <a:lnTo>
                    <a:pt x="386" y="358"/>
                  </a:lnTo>
                  <a:close/>
                  <a:moveTo>
                    <a:pt x="386" y="403"/>
                  </a:moveTo>
                  <a:lnTo>
                    <a:pt x="386" y="441"/>
                  </a:lnTo>
                  <a:lnTo>
                    <a:pt x="374" y="448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0"/>
                  </a:lnTo>
                  <a:lnTo>
                    <a:pt x="314" y="475"/>
                  </a:lnTo>
                  <a:lnTo>
                    <a:pt x="300" y="479"/>
                  </a:lnTo>
                  <a:lnTo>
                    <a:pt x="289" y="482"/>
                  </a:lnTo>
                  <a:lnTo>
                    <a:pt x="279" y="483"/>
                  </a:lnTo>
                  <a:lnTo>
                    <a:pt x="276" y="483"/>
                  </a:lnTo>
                  <a:lnTo>
                    <a:pt x="272" y="483"/>
                  </a:lnTo>
                  <a:lnTo>
                    <a:pt x="270" y="482"/>
                  </a:lnTo>
                  <a:lnTo>
                    <a:pt x="269" y="480"/>
                  </a:lnTo>
                  <a:lnTo>
                    <a:pt x="269" y="478"/>
                  </a:lnTo>
                  <a:lnTo>
                    <a:pt x="269" y="476"/>
                  </a:lnTo>
                  <a:lnTo>
                    <a:pt x="270" y="473"/>
                  </a:lnTo>
                  <a:lnTo>
                    <a:pt x="271" y="471"/>
                  </a:lnTo>
                  <a:lnTo>
                    <a:pt x="277" y="464"/>
                  </a:lnTo>
                  <a:lnTo>
                    <a:pt x="285" y="457"/>
                  </a:lnTo>
                  <a:lnTo>
                    <a:pt x="297" y="448"/>
                  </a:lnTo>
                  <a:lnTo>
                    <a:pt x="310" y="440"/>
                  </a:lnTo>
                  <a:lnTo>
                    <a:pt x="325" y="432"/>
                  </a:lnTo>
                  <a:lnTo>
                    <a:pt x="341" y="422"/>
                  </a:lnTo>
                  <a:lnTo>
                    <a:pt x="353" y="416"/>
                  </a:lnTo>
                  <a:lnTo>
                    <a:pt x="365" y="412"/>
                  </a:lnTo>
                  <a:lnTo>
                    <a:pt x="376" y="407"/>
                  </a:lnTo>
                  <a:lnTo>
                    <a:pt x="386" y="403"/>
                  </a:lnTo>
                  <a:close/>
                  <a:moveTo>
                    <a:pt x="386" y="497"/>
                  </a:moveTo>
                  <a:lnTo>
                    <a:pt x="386" y="535"/>
                  </a:lnTo>
                  <a:lnTo>
                    <a:pt x="372" y="539"/>
                  </a:lnTo>
                  <a:lnTo>
                    <a:pt x="361" y="540"/>
                  </a:lnTo>
                  <a:lnTo>
                    <a:pt x="357" y="540"/>
                  </a:lnTo>
                  <a:lnTo>
                    <a:pt x="353" y="540"/>
                  </a:lnTo>
                  <a:lnTo>
                    <a:pt x="349" y="539"/>
                  </a:lnTo>
                  <a:lnTo>
                    <a:pt x="348" y="537"/>
                  </a:lnTo>
                  <a:lnTo>
                    <a:pt x="347" y="534"/>
                  </a:lnTo>
                  <a:lnTo>
                    <a:pt x="348" y="530"/>
                  </a:lnTo>
                  <a:lnTo>
                    <a:pt x="352" y="526"/>
                  </a:lnTo>
                  <a:lnTo>
                    <a:pt x="355" y="521"/>
                  </a:lnTo>
                  <a:lnTo>
                    <a:pt x="368" y="510"/>
                  </a:lnTo>
                  <a:lnTo>
                    <a:pt x="386" y="497"/>
                  </a:lnTo>
                  <a:close/>
                  <a:moveTo>
                    <a:pt x="386" y="549"/>
                  </a:moveTo>
                  <a:lnTo>
                    <a:pt x="386" y="592"/>
                  </a:lnTo>
                  <a:lnTo>
                    <a:pt x="383" y="593"/>
                  </a:lnTo>
                  <a:lnTo>
                    <a:pt x="380" y="596"/>
                  </a:lnTo>
                  <a:lnTo>
                    <a:pt x="364" y="603"/>
                  </a:lnTo>
                  <a:lnTo>
                    <a:pt x="349" y="610"/>
                  </a:lnTo>
                  <a:lnTo>
                    <a:pt x="335" y="615"/>
                  </a:lnTo>
                  <a:lnTo>
                    <a:pt x="322" y="618"/>
                  </a:lnTo>
                  <a:lnTo>
                    <a:pt x="311" y="621"/>
                  </a:lnTo>
                  <a:lnTo>
                    <a:pt x="303" y="622"/>
                  </a:lnTo>
                  <a:lnTo>
                    <a:pt x="300" y="621"/>
                  </a:lnTo>
                  <a:lnTo>
                    <a:pt x="296" y="621"/>
                  </a:lnTo>
                  <a:lnTo>
                    <a:pt x="294" y="619"/>
                  </a:lnTo>
                  <a:lnTo>
                    <a:pt x="292" y="618"/>
                  </a:lnTo>
                  <a:lnTo>
                    <a:pt x="292" y="616"/>
                  </a:lnTo>
                  <a:lnTo>
                    <a:pt x="292" y="614"/>
                  </a:lnTo>
                  <a:lnTo>
                    <a:pt x="292" y="611"/>
                  </a:lnTo>
                  <a:lnTo>
                    <a:pt x="295" y="609"/>
                  </a:lnTo>
                  <a:lnTo>
                    <a:pt x="300" y="602"/>
                  </a:lnTo>
                  <a:lnTo>
                    <a:pt x="308" y="595"/>
                  </a:lnTo>
                  <a:lnTo>
                    <a:pt x="317" y="586"/>
                  </a:lnTo>
                  <a:lnTo>
                    <a:pt x="329" y="578"/>
                  </a:lnTo>
                  <a:lnTo>
                    <a:pt x="344" y="570"/>
                  </a:lnTo>
                  <a:lnTo>
                    <a:pt x="359" y="561"/>
                  </a:lnTo>
                  <a:lnTo>
                    <a:pt x="373" y="555"/>
                  </a:lnTo>
                  <a:lnTo>
                    <a:pt x="386" y="549"/>
                  </a:lnTo>
                  <a:close/>
                  <a:moveTo>
                    <a:pt x="386" y="618"/>
                  </a:moveTo>
                  <a:lnTo>
                    <a:pt x="386" y="637"/>
                  </a:lnTo>
                  <a:lnTo>
                    <a:pt x="377" y="647"/>
                  </a:lnTo>
                  <a:lnTo>
                    <a:pt x="364" y="656"/>
                  </a:lnTo>
                  <a:lnTo>
                    <a:pt x="348" y="667"/>
                  </a:lnTo>
                  <a:lnTo>
                    <a:pt x="330" y="676"/>
                  </a:lnTo>
                  <a:lnTo>
                    <a:pt x="315" y="684"/>
                  </a:lnTo>
                  <a:lnTo>
                    <a:pt x="301" y="690"/>
                  </a:lnTo>
                  <a:lnTo>
                    <a:pt x="286" y="695"/>
                  </a:lnTo>
                  <a:lnTo>
                    <a:pt x="275" y="699"/>
                  </a:lnTo>
                  <a:lnTo>
                    <a:pt x="264" y="700"/>
                  </a:lnTo>
                  <a:lnTo>
                    <a:pt x="256" y="701"/>
                  </a:lnTo>
                  <a:lnTo>
                    <a:pt x="252" y="701"/>
                  </a:lnTo>
                  <a:lnTo>
                    <a:pt x="250" y="700"/>
                  </a:lnTo>
                  <a:lnTo>
                    <a:pt x="247" y="699"/>
                  </a:lnTo>
                  <a:lnTo>
                    <a:pt x="246" y="698"/>
                  </a:lnTo>
                  <a:lnTo>
                    <a:pt x="245" y="695"/>
                  </a:lnTo>
                  <a:lnTo>
                    <a:pt x="245" y="693"/>
                  </a:lnTo>
                  <a:lnTo>
                    <a:pt x="246" y="691"/>
                  </a:lnTo>
                  <a:lnTo>
                    <a:pt x="247" y="688"/>
                  </a:lnTo>
                  <a:lnTo>
                    <a:pt x="253" y="682"/>
                  </a:lnTo>
                  <a:lnTo>
                    <a:pt x="260" y="674"/>
                  </a:lnTo>
                  <a:lnTo>
                    <a:pt x="270" y="667"/>
                  </a:lnTo>
                  <a:lnTo>
                    <a:pt x="281" y="659"/>
                  </a:lnTo>
                  <a:lnTo>
                    <a:pt x="295" y="650"/>
                  </a:lnTo>
                  <a:lnTo>
                    <a:pt x="309" y="643"/>
                  </a:lnTo>
                  <a:lnTo>
                    <a:pt x="333" y="631"/>
                  </a:lnTo>
                  <a:lnTo>
                    <a:pt x="354" y="623"/>
                  </a:lnTo>
                  <a:lnTo>
                    <a:pt x="365" y="621"/>
                  </a:lnTo>
                  <a:lnTo>
                    <a:pt x="373" y="619"/>
                  </a:lnTo>
                  <a:lnTo>
                    <a:pt x="380" y="618"/>
                  </a:lnTo>
                  <a:lnTo>
                    <a:pt x="386" y="618"/>
                  </a:lnTo>
                  <a:close/>
                  <a:moveTo>
                    <a:pt x="386" y="724"/>
                  </a:moveTo>
                  <a:lnTo>
                    <a:pt x="386" y="762"/>
                  </a:lnTo>
                  <a:lnTo>
                    <a:pt x="376" y="764"/>
                  </a:lnTo>
                  <a:lnTo>
                    <a:pt x="366" y="764"/>
                  </a:lnTo>
                  <a:lnTo>
                    <a:pt x="363" y="764"/>
                  </a:lnTo>
                  <a:lnTo>
                    <a:pt x="360" y="763"/>
                  </a:lnTo>
                  <a:lnTo>
                    <a:pt x="358" y="762"/>
                  </a:lnTo>
                  <a:lnTo>
                    <a:pt x="357" y="761"/>
                  </a:lnTo>
                  <a:lnTo>
                    <a:pt x="355" y="757"/>
                  </a:lnTo>
                  <a:lnTo>
                    <a:pt x="357" y="754"/>
                  </a:lnTo>
                  <a:lnTo>
                    <a:pt x="358" y="750"/>
                  </a:lnTo>
                  <a:lnTo>
                    <a:pt x="361" y="745"/>
                  </a:lnTo>
                  <a:lnTo>
                    <a:pt x="372" y="735"/>
                  </a:lnTo>
                  <a:lnTo>
                    <a:pt x="386" y="724"/>
                  </a:lnTo>
                  <a:close/>
                  <a:moveTo>
                    <a:pt x="386" y="786"/>
                  </a:moveTo>
                  <a:lnTo>
                    <a:pt x="386" y="832"/>
                  </a:lnTo>
                  <a:lnTo>
                    <a:pt x="376" y="837"/>
                  </a:lnTo>
                  <a:lnTo>
                    <a:pt x="365" y="840"/>
                  </a:lnTo>
                  <a:lnTo>
                    <a:pt x="357" y="843"/>
                  </a:lnTo>
                  <a:lnTo>
                    <a:pt x="348" y="844"/>
                  </a:lnTo>
                  <a:lnTo>
                    <a:pt x="341" y="845"/>
                  </a:lnTo>
                  <a:lnTo>
                    <a:pt x="335" y="845"/>
                  </a:lnTo>
                  <a:lnTo>
                    <a:pt x="330" y="844"/>
                  </a:lnTo>
                  <a:lnTo>
                    <a:pt x="328" y="840"/>
                  </a:lnTo>
                  <a:lnTo>
                    <a:pt x="327" y="839"/>
                  </a:lnTo>
                  <a:lnTo>
                    <a:pt x="327" y="837"/>
                  </a:lnTo>
                  <a:lnTo>
                    <a:pt x="327" y="835"/>
                  </a:lnTo>
                  <a:lnTo>
                    <a:pt x="328" y="831"/>
                  </a:lnTo>
                  <a:lnTo>
                    <a:pt x="333" y="825"/>
                  </a:lnTo>
                  <a:lnTo>
                    <a:pt x="340" y="818"/>
                  </a:lnTo>
                  <a:lnTo>
                    <a:pt x="348" y="811"/>
                  </a:lnTo>
                  <a:lnTo>
                    <a:pt x="359" y="802"/>
                  </a:lnTo>
                  <a:lnTo>
                    <a:pt x="371" y="795"/>
                  </a:lnTo>
                  <a:lnTo>
                    <a:pt x="384" y="787"/>
                  </a:lnTo>
                  <a:lnTo>
                    <a:pt x="386" y="786"/>
                  </a:lnTo>
                  <a:close/>
                  <a:moveTo>
                    <a:pt x="386" y="857"/>
                  </a:moveTo>
                  <a:lnTo>
                    <a:pt x="386" y="902"/>
                  </a:lnTo>
                  <a:lnTo>
                    <a:pt x="384" y="903"/>
                  </a:lnTo>
                  <a:lnTo>
                    <a:pt x="370" y="911"/>
                  </a:lnTo>
                  <a:lnTo>
                    <a:pt x="358" y="916"/>
                  </a:lnTo>
                  <a:lnTo>
                    <a:pt x="346" y="920"/>
                  </a:lnTo>
                  <a:lnTo>
                    <a:pt x="334" y="924"/>
                  </a:lnTo>
                  <a:lnTo>
                    <a:pt x="325" y="925"/>
                  </a:lnTo>
                  <a:lnTo>
                    <a:pt x="317" y="925"/>
                  </a:lnTo>
                  <a:lnTo>
                    <a:pt x="314" y="925"/>
                  </a:lnTo>
                  <a:lnTo>
                    <a:pt x="311" y="924"/>
                  </a:lnTo>
                  <a:lnTo>
                    <a:pt x="309" y="922"/>
                  </a:lnTo>
                  <a:lnTo>
                    <a:pt x="308" y="921"/>
                  </a:lnTo>
                  <a:lnTo>
                    <a:pt x="307" y="919"/>
                  </a:lnTo>
                  <a:lnTo>
                    <a:pt x="307" y="916"/>
                  </a:lnTo>
                  <a:lnTo>
                    <a:pt x="307" y="914"/>
                  </a:lnTo>
                  <a:lnTo>
                    <a:pt x="308" y="912"/>
                  </a:lnTo>
                  <a:lnTo>
                    <a:pt x="313" y="905"/>
                  </a:lnTo>
                  <a:lnTo>
                    <a:pt x="319" y="897"/>
                  </a:lnTo>
                  <a:lnTo>
                    <a:pt x="327" y="890"/>
                  </a:lnTo>
                  <a:lnTo>
                    <a:pt x="336" y="883"/>
                  </a:lnTo>
                  <a:lnTo>
                    <a:pt x="348" y="875"/>
                  </a:lnTo>
                  <a:lnTo>
                    <a:pt x="361" y="868"/>
                  </a:lnTo>
                  <a:lnTo>
                    <a:pt x="374" y="862"/>
                  </a:lnTo>
                  <a:lnTo>
                    <a:pt x="386" y="857"/>
                  </a:lnTo>
                  <a:close/>
                  <a:moveTo>
                    <a:pt x="386" y="932"/>
                  </a:moveTo>
                  <a:lnTo>
                    <a:pt x="386" y="974"/>
                  </a:lnTo>
                  <a:lnTo>
                    <a:pt x="378" y="979"/>
                  </a:lnTo>
                  <a:lnTo>
                    <a:pt x="368" y="984"/>
                  </a:lnTo>
                  <a:lnTo>
                    <a:pt x="357" y="991"/>
                  </a:lnTo>
                  <a:lnTo>
                    <a:pt x="344" y="996"/>
                  </a:lnTo>
                  <a:lnTo>
                    <a:pt x="333" y="1001"/>
                  </a:lnTo>
                  <a:lnTo>
                    <a:pt x="322" y="1003"/>
                  </a:lnTo>
                  <a:lnTo>
                    <a:pt x="313" y="1004"/>
                  </a:lnTo>
                  <a:lnTo>
                    <a:pt x="306" y="1004"/>
                  </a:lnTo>
                  <a:lnTo>
                    <a:pt x="300" y="1003"/>
                  </a:lnTo>
                  <a:lnTo>
                    <a:pt x="296" y="1001"/>
                  </a:lnTo>
                  <a:lnTo>
                    <a:pt x="295" y="998"/>
                  </a:lnTo>
                  <a:lnTo>
                    <a:pt x="295" y="996"/>
                  </a:lnTo>
                  <a:lnTo>
                    <a:pt x="295" y="994"/>
                  </a:lnTo>
                  <a:lnTo>
                    <a:pt x="296" y="991"/>
                  </a:lnTo>
                  <a:lnTo>
                    <a:pt x="300" y="984"/>
                  </a:lnTo>
                  <a:lnTo>
                    <a:pt x="306" y="978"/>
                  </a:lnTo>
                  <a:lnTo>
                    <a:pt x="314" y="971"/>
                  </a:lnTo>
                  <a:lnTo>
                    <a:pt x="323" y="963"/>
                  </a:lnTo>
                  <a:lnTo>
                    <a:pt x="334" y="956"/>
                  </a:lnTo>
                  <a:lnTo>
                    <a:pt x="347" y="949"/>
                  </a:lnTo>
                  <a:lnTo>
                    <a:pt x="357" y="944"/>
                  </a:lnTo>
                  <a:lnTo>
                    <a:pt x="367" y="939"/>
                  </a:lnTo>
                  <a:lnTo>
                    <a:pt x="377" y="936"/>
                  </a:lnTo>
                  <a:lnTo>
                    <a:pt x="386" y="932"/>
                  </a:lnTo>
                  <a:close/>
                  <a:moveTo>
                    <a:pt x="386" y="1012"/>
                  </a:moveTo>
                  <a:lnTo>
                    <a:pt x="386" y="1050"/>
                  </a:lnTo>
                  <a:lnTo>
                    <a:pt x="376" y="1058"/>
                  </a:lnTo>
                  <a:lnTo>
                    <a:pt x="363" y="1065"/>
                  </a:lnTo>
                  <a:lnTo>
                    <a:pt x="351" y="1071"/>
                  </a:lnTo>
                  <a:lnTo>
                    <a:pt x="339" y="1076"/>
                  </a:lnTo>
                  <a:lnTo>
                    <a:pt x="327" y="1080"/>
                  </a:lnTo>
                  <a:lnTo>
                    <a:pt x="317" y="1083"/>
                  </a:lnTo>
                  <a:lnTo>
                    <a:pt x="308" y="1084"/>
                  </a:lnTo>
                  <a:lnTo>
                    <a:pt x="301" y="1084"/>
                  </a:lnTo>
                  <a:lnTo>
                    <a:pt x="296" y="1083"/>
                  </a:lnTo>
                  <a:lnTo>
                    <a:pt x="292" y="1079"/>
                  </a:lnTo>
                  <a:lnTo>
                    <a:pt x="291" y="1076"/>
                  </a:lnTo>
                  <a:lnTo>
                    <a:pt x="292" y="1070"/>
                  </a:lnTo>
                  <a:lnTo>
                    <a:pt x="296" y="1064"/>
                  </a:lnTo>
                  <a:lnTo>
                    <a:pt x="302" y="1058"/>
                  </a:lnTo>
                  <a:lnTo>
                    <a:pt x="309" y="1051"/>
                  </a:lnTo>
                  <a:lnTo>
                    <a:pt x="317" y="1044"/>
                  </a:lnTo>
                  <a:lnTo>
                    <a:pt x="328" y="1036"/>
                  </a:lnTo>
                  <a:lnTo>
                    <a:pt x="340" y="1029"/>
                  </a:lnTo>
                  <a:lnTo>
                    <a:pt x="353" y="1022"/>
                  </a:lnTo>
                  <a:lnTo>
                    <a:pt x="365" y="1017"/>
                  </a:lnTo>
                  <a:lnTo>
                    <a:pt x="376" y="1014"/>
                  </a:lnTo>
                  <a:lnTo>
                    <a:pt x="386" y="1012"/>
                  </a:lnTo>
                  <a:close/>
                  <a:moveTo>
                    <a:pt x="386" y="1092"/>
                  </a:moveTo>
                  <a:lnTo>
                    <a:pt x="386" y="1132"/>
                  </a:lnTo>
                  <a:lnTo>
                    <a:pt x="376" y="1139"/>
                  </a:lnTo>
                  <a:lnTo>
                    <a:pt x="364" y="1146"/>
                  </a:lnTo>
                  <a:lnTo>
                    <a:pt x="353" y="1152"/>
                  </a:lnTo>
                  <a:lnTo>
                    <a:pt x="341" y="1156"/>
                  </a:lnTo>
                  <a:lnTo>
                    <a:pt x="330" y="1160"/>
                  </a:lnTo>
                  <a:lnTo>
                    <a:pt x="321" y="1162"/>
                  </a:lnTo>
                  <a:lnTo>
                    <a:pt x="313" y="1164"/>
                  </a:lnTo>
                  <a:lnTo>
                    <a:pt x="306" y="1164"/>
                  </a:lnTo>
                  <a:lnTo>
                    <a:pt x="300" y="1162"/>
                  </a:lnTo>
                  <a:lnTo>
                    <a:pt x="296" y="1159"/>
                  </a:lnTo>
                  <a:lnTo>
                    <a:pt x="295" y="1155"/>
                  </a:lnTo>
                  <a:lnTo>
                    <a:pt x="296" y="1149"/>
                  </a:lnTo>
                  <a:lnTo>
                    <a:pt x="300" y="1143"/>
                  </a:lnTo>
                  <a:lnTo>
                    <a:pt x="306" y="1137"/>
                  </a:lnTo>
                  <a:lnTo>
                    <a:pt x="313" y="1130"/>
                  </a:lnTo>
                  <a:lnTo>
                    <a:pt x="321" y="1123"/>
                  </a:lnTo>
                  <a:lnTo>
                    <a:pt x="330" y="1116"/>
                  </a:lnTo>
                  <a:lnTo>
                    <a:pt x="342" y="1109"/>
                  </a:lnTo>
                  <a:lnTo>
                    <a:pt x="354" y="1103"/>
                  </a:lnTo>
                  <a:lnTo>
                    <a:pt x="365" y="1098"/>
                  </a:lnTo>
                  <a:lnTo>
                    <a:pt x="377" y="1095"/>
                  </a:lnTo>
                  <a:lnTo>
                    <a:pt x="386" y="1092"/>
                  </a:lnTo>
                  <a:close/>
                  <a:moveTo>
                    <a:pt x="386" y="1176"/>
                  </a:moveTo>
                  <a:lnTo>
                    <a:pt x="386" y="1218"/>
                  </a:lnTo>
                  <a:lnTo>
                    <a:pt x="380" y="1222"/>
                  </a:lnTo>
                  <a:lnTo>
                    <a:pt x="374" y="1225"/>
                  </a:lnTo>
                  <a:lnTo>
                    <a:pt x="363" y="1231"/>
                  </a:lnTo>
                  <a:lnTo>
                    <a:pt x="352" y="1236"/>
                  </a:lnTo>
                  <a:lnTo>
                    <a:pt x="341" y="1240"/>
                  </a:lnTo>
                  <a:lnTo>
                    <a:pt x="332" y="1242"/>
                  </a:lnTo>
                  <a:lnTo>
                    <a:pt x="325" y="1243"/>
                  </a:lnTo>
                  <a:lnTo>
                    <a:pt x="317" y="1243"/>
                  </a:lnTo>
                  <a:lnTo>
                    <a:pt x="311" y="1242"/>
                  </a:lnTo>
                  <a:lnTo>
                    <a:pt x="308" y="1238"/>
                  </a:lnTo>
                  <a:lnTo>
                    <a:pt x="307" y="1235"/>
                  </a:lnTo>
                  <a:lnTo>
                    <a:pt x="308" y="1229"/>
                  </a:lnTo>
                  <a:lnTo>
                    <a:pt x="311" y="1223"/>
                  </a:lnTo>
                  <a:lnTo>
                    <a:pt x="316" y="1217"/>
                  </a:lnTo>
                  <a:lnTo>
                    <a:pt x="323" y="1210"/>
                  </a:lnTo>
                  <a:lnTo>
                    <a:pt x="332" y="1203"/>
                  </a:lnTo>
                  <a:lnTo>
                    <a:pt x="341" y="1197"/>
                  </a:lnTo>
                  <a:lnTo>
                    <a:pt x="352" y="1190"/>
                  </a:lnTo>
                  <a:lnTo>
                    <a:pt x="370" y="1181"/>
                  </a:lnTo>
                  <a:lnTo>
                    <a:pt x="386" y="1176"/>
                  </a:lnTo>
                  <a:close/>
                  <a:moveTo>
                    <a:pt x="386" y="1262"/>
                  </a:moveTo>
                  <a:lnTo>
                    <a:pt x="386" y="1310"/>
                  </a:lnTo>
                  <a:lnTo>
                    <a:pt x="377" y="1315"/>
                  </a:lnTo>
                  <a:lnTo>
                    <a:pt x="366" y="1318"/>
                  </a:lnTo>
                  <a:lnTo>
                    <a:pt x="358" y="1322"/>
                  </a:lnTo>
                  <a:lnTo>
                    <a:pt x="349" y="1323"/>
                  </a:lnTo>
                  <a:lnTo>
                    <a:pt x="342" y="1324"/>
                  </a:lnTo>
                  <a:lnTo>
                    <a:pt x="336" y="1323"/>
                  </a:lnTo>
                  <a:lnTo>
                    <a:pt x="332" y="1322"/>
                  </a:lnTo>
                  <a:lnTo>
                    <a:pt x="328" y="1318"/>
                  </a:lnTo>
                  <a:lnTo>
                    <a:pt x="327" y="1315"/>
                  </a:lnTo>
                  <a:lnTo>
                    <a:pt x="328" y="1310"/>
                  </a:lnTo>
                  <a:lnTo>
                    <a:pt x="330" y="1304"/>
                  </a:lnTo>
                  <a:lnTo>
                    <a:pt x="335" y="1297"/>
                  </a:lnTo>
                  <a:lnTo>
                    <a:pt x="342" y="1291"/>
                  </a:lnTo>
                  <a:lnTo>
                    <a:pt x="349" y="1284"/>
                  </a:lnTo>
                  <a:lnTo>
                    <a:pt x="359" y="1278"/>
                  </a:lnTo>
                  <a:lnTo>
                    <a:pt x="370" y="1271"/>
                  </a:lnTo>
                  <a:lnTo>
                    <a:pt x="378" y="1266"/>
                  </a:lnTo>
                  <a:lnTo>
                    <a:pt x="386" y="1262"/>
                  </a:lnTo>
                  <a:close/>
                  <a:moveTo>
                    <a:pt x="386" y="1357"/>
                  </a:moveTo>
                  <a:lnTo>
                    <a:pt x="386" y="1401"/>
                  </a:lnTo>
                  <a:lnTo>
                    <a:pt x="376" y="1404"/>
                  </a:lnTo>
                  <a:lnTo>
                    <a:pt x="367" y="1404"/>
                  </a:lnTo>
                  <a:lnTo>
                    <a:pt x="364" y="1404"/>
                  </a:lnTo>
                  <a:lnTo>
                    <a:pt x="360" y="1402"/>
                  </a:lnTo>
                  <a:lnTo>
                    <a:pt x="358" y="1401"/>
                  </a:lnTo>
                  <a:lnTo>
                    <a:pt x="355" y="1399"/>
                  </a:lnTo>
                  <a:lnTo>
                    <a:pt x="354" y="1395"/>
                  </a:lnTo>
                  <a:lnTo>
                    <a:pt x="355" y="1391"/>
                  </a:lnTo>
                  <a:lnTo>
                    <a:pt x="357" y="1386"/>
                  </a:lnTo>
                  <a:lnTo>
                    <a:pt x="360" y="1380"/>
                  </a:lnTo>
                  <a:lnTo>
                    <a:pt x="365" y="1375"/>
                  </a:lnTo>
                  <a:lnTo>
                    <a:pt x="371" y="1369"/>
                  </a:lnTo>
                  <a:lnTo>
                    <a:pt x="378" y="1363"/>
                  </a:lnTo>
                  <a:lnTo>
                    <a:pt x="386" y="1357"/>
                  </a:lnTo>
                  <a:close/>
                  <a:moveTo>
                    <a:pt x="386" y="1575"/>
                  </a:moveTo>
                  <a:lnTo>
                    <a:pt x="386" y="1613"/>
                  </a:lnTo>
                  <a:lnTo>
                    <a:pt x="380" y="1617"/>
                  </a:lnTo>
                  <a:lnTo>
                    <a:pt x="373" y="1622"/>
                  </a:lnTo>
                  <a:lnTo>
                    <a:pt x="364" y="1627"/>
                  </a:lnTo>
                  <a:lnTo>
                    <a:pt x="355" y="1631"/>
                  </a:lnTo>
                  <a:lnTo>
                    <a:pt x="347" y="1634"/>
                  </a:lnTo>
                  <a:lnTo>
                    <a:pt x="339" y="1635"/>
                  </a:lnTo>
                  <a:lnTo>
                    <a:pt x="333" y="1636"/>
                  </a:lnTo>
                  <a:lnTo>
                    <a:pt x="327" y="1635"/>
                  </a:lnTo>
                  <a:lnTo>
                    <a:pt x="322" y="1634"/>
                  </a:lnTo>
                  <a:lnTo>
                    <a:pt x="320" y="1631"/>
                  </a:lnTo>
                  <a:lnTo>
                    <a:pt x="317" y="1627"/>
                  </a:lnTo>
                  <a:lnTo>
                    <a:pt x="319" y="1622"/>
                  </a:lnTo>
                  <a:lnTo>
                    <a:pt x="321" y="1616"/>
                  </a:lnTo>
                  <a:lnTo>
                    <a:pt x="325" y="1612"/>
                  </a:lnTo>
                  <a:lnTo>
                    <a:pt x="329" y="1606"/>
                  </a:lnTo>
                  <a:lnTo>
                    <a:pt x="335" y="1600"/>
                  </a:lnTo>
                  <a:lnTo>
                    <a:pt x="344" y="1594"/>
                  </a:lnTo>
                  <a:lnTo>
                    <a:pt x="352" y="1588"/>
                  </a:lnTo>
                  <a:lnTo>
                    <a:pt x="361" y="1583"/>
                  </a:lnTo>
                  <a:lnTo>
                    <a:pt x="370" y="1579"/>
                  </a:lnTo>
                  <a:lnTo>
                    <a:pt x="378" y="1576"/>
                  </a:lnTo>
                  <a:lnTo>
                    <a:pt x="386" y="1575"/>
                  </a:lnTo>
                  <a:close/>
                  <a:moveTo>
                    <a:pt x="386" y="1684"/>
                  </a:moveTo>
                  <a:lnTo>
                    <a:pt x="386" y="1717"/>
                  </a:lnTo>
                  <a:lnTo>
                    <a:pt x="382" y="1717"/>
                  </a:lnTo>
                  <a:lnTo>
                    <a:pt x="379" y="1716"/>
                  </a:lnTo>
                  <a:lnTo>
                    <a:pt x="376" y="1715"/>
                  </a:lnTo>
                  <a:lnTo>
                    <a:pt x="373" y="1713"/>
                  </a:lnTo>
                  <a:lnTo>
                    <a:pt x="373" y="1709"/>
                  </a:lnTo>
                  <a:lnTo>
                    <a:pt x="372" y="1707"/>
                  </a:lnTo>
                  <a:lnTo>
                    <a:pt x="373" y="1703"/>
                  </a:lnTo>
                  <a:lnTo>
                    <a:pt x="374" y="1699"/>
                  </a:lnTo>
                  <a:lnTo>
                    <a:pt x="379" y="1691"/>
                  </a:lnTo>
                  <a:lnTo>
                    <a:pt x="386" y="1684"/>
                  </a:lnTo>
                  <a:close/>
                  <a:moveTo>
                    <a:pt x="386" y="1806"/>
                  </a:moveTo>
                  <a:lnTo>
                    <a:pt x="386" y="1848"/>
                  </a:lnTo>
                  <a:lnTo>
                    <a:pt x="384" y="1849"/>
                  </a:lnTo>
                  <a:lnTo>
                    <a:pt x="377" y="1854"/>
                  </a:lnTo>
                  <a:lnTo>
                    <a:pt x="368" y="1856"/>
                  </a:lnTo>
                  <a:lnTo>
                    <a:pt x="361" y="1860"/>
                  </a:lnTo>
                  <a:lnTo>
                    <a:pt x="355" y="1861"/>
                  </a:lnTo>
                  <a:lnTo>
                    <a:pt x="348" y="1861"/>
                  </a:lnTo>
                  <a:lnTo>
                    <a:pt x="344" y="1860"/>
                  </a:lnTo>
                  <a:lnTo>
                    <a:pt x="340" y="1859"/>
                  </a:lnTo>
                  <a:lnTo>
                    <a:pt x="336" y="1856"/>
                  </a:lnTo>
                  <a:lnTo>
                    <a:pt x="335" y="1852"/>
                  </a:lnTo>
                  <a:lnTo>
                    <a:pt x="335" y="1848"/>
                  </a:lnTo>
                  <a:lnTo>
                    <a:pt x="338" y="1843"/>
                  </a:lnTo>
                  <a:lnTo>
                    <a:pt x="340" y="1837"/>
                  </a:lnTo>
                  <a:lnTo>
                    <a:pt x="345" y="1833"/>
                  </a:lnTo>
                  <a:lnTo>
                    <a:pt x="349" y="1827"/>
                  </a:lnTo>
                  <a:lnTo>
                    <a:pt x="357" y="1822"/>
                  </a:lnTo>
                  <a:lnTo>
                    <a:pt x="364" y="1816"/>
                  </a:lnTo>
                  <a:lnTo>
                    <a:pt x="376" y="1810"/>
                  </a:lnTo>
                  <a:lnTo>
                    <a:pt x="386" y="1806"/>
                  </a:lnTo>
                  <a:close/>
                  <a:moveTo>
                    <a:pt x="386" y="1950"/>
                  </a:moveTo>
                  <a:lnTo>
                    <a:pt x="386" y="1967"/>
                  </a:lnTo>
                  <a:lnTo>
                    <a:pt x="383" y="1973"/>
                  </a:lnTo>
                  <a:lnTo>
                    <a:pt x="378" y="1979"/>
                  </a:lnTo>
                  <a:lnTo>
                    <a:pt x="371" y="1983"/>
                  </a:lnTo>
                  <a:lnTo>
                    <a:pt x="364" y="1989"/>
                  </a:lnTo>
                  <a:lnTo>
                    <a:pt x="357" y="1993"/>
                  </a:lnTo>
                  <a:lnTo>
                    <a:pt x="349" y="1997"/>
                  </a:lnTo>
                  <a:lnTo>
                    <a:pt x="344" y="1999"/>
                  </a:lnTo>
                  <a:lnTo>
                    <a:pt x="336" y="2000"/>
                  </a:lnTo>
                  <a:lnTo>
                    <a:pt x="332" y="2000"/>
                  </a:lnTo>
                  <a:lnTo>
                    <a:pt x="327" y="1999"/>
                  </a:lnTo>
                  <a:lnTo>
                    <a:pt x="323" y="1998"/>
                  </a:lnTo>
                  <a:lnTo>
                    <a:pt x="320" y="1995"/>
                  </a:lnTo>
                  <a:lnTo>
                    <a:pt x="319" y="1992"/>
                  </a:lnTo>
                  <a:lnTo>
                    <a:pt x="319" y="1987"/>
                  </a:lnTo>
                  <a:lnTo>
                    <a:pt x="321" y="1982"/>
                  </a:lnTo>
                  <a:lnTo>
                    <a:pt x="323" y="1977"/>
                  </a:lnTo>
                  <a:lnTo>
                    <a:pt x="327" y="1973"/>
                  </a:lnTo>
                  <a:lnTo>
                    <a:pt x="332" y="1968"/>
                  </a:lnTo>
                  <a:lnTo>
                    <a:pt x="338" y="1962"/>
                  </a:lnTo>
                  <a:lnTo>
                    <a:pt x="345" y="1958"/>
                  </a:lnTo>
                  <a:lnTo>
                    <a:pt x="351" y="1954"/>
                  </a:lnTo>
                  <a:lnTo>
                    <a:pt x="357" y="1951"/>
                  </a:lnTo>
                  <a:lnTo>
                    <a:pt x="364" y="1949"/>
                  </a:lnTo>
                  <a:lnTo>
                    <a:pt x="370" y="1948"/>
                  </a:lnTo>
                  <a:lnTo>
                    <a:pt x="374" y="1947"/>
                  </a:lnTo>
                  <a:lnTo>
                    <a:pt x="379" y="1948"/>
                  </a:lnTo>
                  <a:lnTo>
                    <a:pt x="383" y="1949"/>
                  </a:lnTo>
                  <a:lnTo>
                    <a:pt x="386" y="1950"/>
                  </a:lnTo>
                  <a:close/>
                  <a:moveTo>
                    <a:pt x="386" y="2220"/>
                  </a:moveTo>
                  <a:lnTo>
                    <a:pt x="386" y="2252"/>
                  </a:lnTo>
                  <a:lnTo>
                    <a:pt x="383" y="2254"/>
                  </a:lnTo>
                  <a:lnTo>
                    <a:pt x="379" y="2258"/>
                  </a:lnTo>
                  <a:lnTo>
                    <a:pt x="373" y="2260"/>
                  </a:lnTo>
                  <a:lnTo>
                    <a:pt x="368" y="2264"/>
                  </a:lnTo>
                  <a:lnTo>
                    <a:pt x="363" y="2265"/>
                  </a:lnTo>
                  <a:lnTo>
                    <a:pt x="358" y="2266"/>
                  </a:lnTo>
                  <a:lnTo>
                    <a:pt x="353" y="2266"/>
                  </a:lnTo>
                  <a:lnTo>
                    <a:pt x="348" y="2265"/>
                  </a:lnTo>
                  <a:lnTo>
                    <a:pt x="345" y="2264"/>
                  </a:lnTo>
                  <a:lnTo>
                    <a:pt x="342" y="2261"/>
                  </a:lnTo>
                  <a:lnTo>
                    <a:pt x="341" y="2258"/>
                  </a:lnTo>
                  <a:lnTo>
                    <a:pt x="341" y="2254"/>
                  </a:lnTo>
                  <a:lnTo>
                    <a:pt x="342" y="2251"/>
                  </a:lnTo>
                  <a:lnTo>
                    <a:pt x="345" y="2246"/>
                  </a:lnTo>
                  <a:lnTo>
                    <a:pt x="348" y="2241"/>
                  </a:lnTo>
                  <a:lnTo>
                    <a:pt x="352" y="2238"/>
                  </a:lnTo>
                  <a:lnTo>
                    <a:pt x="357" y="2233"/>
                  </a:lnTo>
                  <a:lnTo>
                    <a:pt x="361" y="2229"/>
                  </a:lnTo>
                  <a:lnTo>
                    <a:pt x="368" y="2226"/>
                  </a:lnTo>
                  <a:lnTo>
                    <a:pt x="374" y="2222"/>
                  </a:lnTo>
                  <a:lnTo>
                    <a:pt x="380" y="2221"/>
                  </a:lnTo>
                  <a:lnTo>
                    <a:pt x="386" y="2220"/>
                  </a:lnTo>
                  <a:close/>
                  <a:moveTo>
                    <a:pt x="386" y="2368"/>
                  </a:moveTo>
                  <a:lnTo>
                    <a:pt x="386" y="2395"/>
                  </a:lnTo>
                  <a:lnTo>
                    <a:pt x="383" y="2393"/>
                  </a:lnTo>
                  <a:lnTo>
                    <a:pt x="379" y="2390"/>
                  </a:lnTo>
                  <a:lnTo>
                    <a:pt x="378" y="2386"/>
                  </a:lnTo>
                  <a:lnTo>
                    <a:pt x="379" y="2380"/>
                  </a:lnTo>
                  <a:lnTo>
                    <a:pt x="382" y="2374"/>
                  </a:lnTo>
                  <a:lnTo>
                    <a:pt x="386" y="2368"/>
                  </a:lnTo>
                  <a:close/>
                  <a:moveTo>
                    <a:pt x="118" y="129"/>
                  </a:moveTo>
                  <a:lnTo>
                    <a:pt x="98" y="138"/>
                  </a:lnTo>
                  <a:lnTo>
                    <a:pt x="80" y="149"/>
                  </a:lnTo>
                  <a:lnTo>
                    <a:pt x="63" y="158"/>
                  </a:lnTo>
                  <a:lnTo>
                    <a:pt x="49" y="167"/>
                  </a:lnTo>
                  <a:lnTo>
                    <a:pt x="38" y="175"/>
                  </a:lnTo>
                  <a:lnTo>
                    <a:pt x="30" y="181"/>
                  </a:lnTo>
                  <a:lnTo>
                    <a:pt x="28" y="185"/>
                  </a:lnTo>
                  <a:lnTo>
                    <a:pt x="25" y="187"/>
                  </a:lnTo>
                  <a:lnTo>
                    <a:pt x="25" y="188"/>
                  </a:lnTo>
                  <a:lnTo>
                    <a:pt x="25" y="191"/>
                  </a:lnTo>
                  <a:lnTo>
                    <a:pt x="29" y="192"/>
                  </a:lnTo>
                  <a:lnTo>
                    <a:pt x="36" y="191"/>
                  </a:lnTo>
                  <a:lnTo>
                    <a:pt x="47" y="188"/>
                  </a:lnTo>
                  <a:lnTo>
                    <a:pt x="60" y="183"/>
                  </a:lnTo>
                  <a:lnTo>
                    <a:pt x="93" y="170"/>
                  </a:lnTo>
                  <a:lnTo>
                    <a:pt x="133" y="153"/>
                  </a:lnTo>
                  <a:lnTo>
                    <a:pt x="171" y="132"/>
                  </a:lnTo>
                  <a:lnTo>
                    <a:pt x="202" y="115"/>
                  </a:lnTo>
                  <a:lnTo>
                    <a:pt x="213" y="106"/>
                  </a:lnTo>
                  <a:lnTo>
                    <a:pt x="221" y="100"/>
                  </a:lnTo>
                  <a:lnTo>
                    <a:pt x="224" y="98"/>
                  </a:lnTo>
                  <a:lnTo>
                    <a:pt x="226" y="95"/>
                  </a:lnTo>
                  <a:lnTo>
                    <a:pt x="226" y="93"/>
                  </a:lnTo>
                  <a:lnTo>
                    <a:pt x="226" y="92"/>
                  </a:lnTo>
                  <a:lnTo>
                    <a:pt x="222" y="91"/>
                  </a:lnTo>
                  <a:lnTo>
                    <a:pt x="215" y="91"/>
                  </a:lnTo>
                  <a:lnTo>
                    <a:pt x="205" y="93"/>
                  </a:lnTo>
                  <a:lnTo>
                    <a:pt x="191" y="98"/>
                  </a:lnTo>
                  <a:lnTo>
                    <a:pt x="176" y="104"/>
                  </a:lnTo>
                  <a:lnTo>
                    <a:pt x="158" y="111"/>
                  </a:lnTo>
                  <a:lnTo>
                    <a:pt x="138" y="119"/>
                  </a:lnTo>
                  <a:lnTo>
                    <a:pt x="118" y="129"/>
                  </a:lnTo>
                  <a:close/>
                  <a:moveTo>
                    <a:pt x="253" y="87"/>
                  </a:moveTo>
                  <a:lnTo>
                    <a:pt x="233" y="98"/>
                  </a:lnTo>
                  <a:lnTo>
                    <a:pt x="215" y="107"/>
                  </a:lnTo>
                  <a:lnTo>
                    <a:pt x="199" y="117"/>
                  </a:lnTo>
                  <a:lnTo>
                    <a:pt x="184" y="125"/>
                  </a:lnTo>
                  <a:lnTo>
                    <a:pt x="172" y="134"/>
                  </a:lnTo>
                  <a:lnTo>
                    <a:pt x="164" y="141"/>
                  </a:lnTo>
                  <a:lnTo>
                    <a:pt x="162" y="143"/>
                  </a:lnTo>
                  <a:lnTo>
                    <a:pt x="161" y="145"/>
                  </a:lnTo>
                  <a:lnTo>
                    <a:pt x="159" y="148"/>
                  </a:lnTo>
                  <a:lnTo>
                    <a:pt x="159" y="149"/>
                  </a:lnTo>
                  <a:lnTo>
                    <a:pt x="163" y="150"/>
                  </a:lnTo>
                  <a:lnTo>
                    <a:pt x="170" y="150"/>
                  </a:lnTo>
                  <a:lnTo>
                    <a:pt x="181" y="148"/>
                  </a:lnTo>
                  <a:lnTo>
                    <a:pt x="195" y="143"/>
                  </a:lnTo>
                  <a:lnTo>
                    <a:pt x="228" y="130"/>
                  </a:lnTo>
                  <a:lnTo>
                    <a:pt x="269" y="112"/>
                  </a:lnTo>
                  <a:lnTo>
                    <a:pt x="308" y="92"/>
                  </a:lnTo>
                  <a:lnTo>
                    <a:pt x="339" y="74"/>
                  </a:lnTo>
                  <a:lnTo>
                    <a:pt x="351" y="67"/>
                  </a:lnTo>
                  <a:lnTo>
                    <a:pt x="359" y="60"/>
                  </a:lnTo>
                  <a:lnTo>
                    <a:pt x="361" y="57"/>
                  </a:lnTo>
                  <a:lnTo>
                    <a:pt x="364" y="55"/>
                  </a:lnTo>
                  <a:lnTo>
                    <a:pt x="364" y="53"/>
                  </a:lnTo>
                  <a:lnTo>
                    <a:pt x="364" y="52"/>
                  </a:lnTo>
                  <a:lnTo>
                    <a:pt x="360" y="50"/>
                  </a:lnTo>
                  <a:lnTo>
                    <a:pt x="353" y="50"/>
                  </a:lnTo>
                  <a:lnTo>
                    <a:pt x="342" y="53"/>
                  </a:lnTo>
                  <a:lnTo>
                    <a:pt x="328" y="56"/>
                  </a:lnTo>
                  <a:lnTo>
                    <a:pt x="313" y="62"/>
                  </a:lnTo>
                  <a:lnTo>
                    <a:pt x="294" y="69"/>
                  </a:lnTo>
                  <a:lnTo>
                    <a:pt x="275" y="78"/>
                  </a:lnTo>
                  <a:lnTo>
                    <a:pt x="253" y="87"/>
                  </a:lnTo>
                  <a:close/>
                  <a:moveTo>
                    <a:pt x="128" y="175"/>
                  </a:moveTo>
                  <a:lnTo>
                    <a:pt x="109" y="185"/>
                  </a:lnTo>
                  <a:lnTo>
                    <a:pt x="92" y="194"/>
                  </a:lnTo>
                  <a:lnTo>
                    <a:pt x="75" y="204"/>
                  </a:lnTo>
                  <a:lnTo>
                    <a:pt x="62" y="212"/>
                  </a:lnTo>
                  <a:lnTo>
                    <a:pt x="51" y="220"/>
                  </a:lnTo>
                  <a:lnTo>
                    <a:pt x="44" y="226"/>
                  </a:lnTo>
                  <a:lnTo>
                    <a:pt x="42" y="230"/>
                  </a:lnTo>
                  <a:lnTo>
                    <a:pt x="39" y="232"/>
                  </a:lnTo>
                  <a:lnTo>
                    <a:pt x="39" y="233"/>
                  </a:lnTo>
                  <a:lnTo>
                    <a:pt x="39" y="236"/>
                  </a:lnTo>
                  <a:lnTo>
                    <a:pt x="43" y="237"/>
                  </a:lnTo>
                  <a:lnTo>
                    <a:pt x="50" y="237"/>
                  </a:lnTo>
                  <a:lnTo>
                    <a:pt x="60" y="235"/>
                  </a:lnTo>
                  <a:lnTo>
                    <a:pt x="73" y="230"/>
                  </a:lnTo>
                  <a:lnTo>
                    <a:pt x="106" y="217"/>
                  </a:lnTo>
                  <a:lnTo>
                    <a:pt x="144" y="200"/>
                  </a:lnTo>
                  <a:lnTo>
                    <a:pt x="181" y="180"/>
                  </a:lnTo>
                  <a:lnTo>
                    <a:pt x="210" y="162"/>
                  </a:lnTo>
                  <a:lnTo>
                    <a:pt x="221" y="155"/>
                  </a:lnTo>
                  <a:lnTo>
                    <a:pt x="229" y="148"/>
                  </a:lnTo>
                  <a:lnTo>
                    <a:pt x="232" y="145"/>
                  </a:lnTo>
                  <a:lnTo>
                    <a:pt x="233" y="143"/>
                  </a:lnTo>
                  <a:lnTo>
                    <a:pt x="234" y="141"/>
                  </a:lnTo>
                  <a:lnTo>
                    <a:pt x="234" y="139"/>
                  </a:lnTo>
                  <a:lnTo>
                    <a:pt x="231" y="138"/>
                  </a:lnTo>
                  <a:lnTo>
                    <a:pt x="224" y="138"/>
                  </a:lnTo>
                  <a:lnTo>
                    <a:pt x="213" y="141"/>
                  </a:lnTo>
                  <a:lnTo>
                    <a:pt x="200" y="144"/>
                  </a:lnTo>
                  <a:lnTo>
                    <a:pt x="184" y="150"/>
                  </a:lnTo>
                  <a:lnTo>
                    <a:pt x="167" y="157"/>
                  </a:lnTo>
                  <a:lnTo>
                    <a:pt x="149" y="166"/>
                  </a:lnTo>
                  <a:lnTo>
                    <a:pt x="128" y="175"/>
                  </a:lnTo>
                  <a:close/>
                  <a:moveTo>
                    <a:pt x="265" y="136"/>
                  </a:moveTo>
                  <a:lnTo>
                    <a:pt x="245" y="145"/>
                  </a:lnTo>
                  <a:lnTo>
                    <a:pt x="227" y="155"/>
                  </a:lnTo>
                  <a:lnTo>
                    <a:pt x="212" y="164"/>
                  </a:lnTo>
                  <a:lnTo>
                    <a:pt x="197" y="173"/>
                  </a:lnTo>
                  <a:lnTo>
                    <a:pt x="187" y="181"/>
                  </a:lnTo>
                  <a:lnTo>
                    <a:pt x="180" y="187"/>
                  </a:lnTo>
                  <a:lnTo>
                    <a:pt x="177" y="191"/>
                  </a:lnTo>
                  <a:lnTo>
                    <a:pt x="175" y="193"/>
                  </a:lnTo>
                  <a:lnTo>
                    <a:pt x="175" y="195"/>
                  </a:lnTo>
                  <a:lnTo>
                    <a:pt x="175" y="196"/>
                  </a:lnTo>
                  <a:lnTo>
                    <a:pt x="176" y="198"/>
                  </a:lnTo>
                  <a:lnTo>
                    <a:pt x="178" y="198"/>
                  </a:lnTo>
                  <a:lnTo>
                    <a:pt x="182" y="198"/>
                  </a:lnTo>
                  <a:lnTo>
                    <a:pt x="186" y="198"/>
                  </a:lnTo>
                  <a:lnTo>
                    <a:pt x="196" y="195"/>
                  </a:lnTo>
                  <a:lnTo>
                    <a:pt x="209" y="192"/>
                  </a:lnTo>
                  <a:lnTo>
                    <a:pt x="225" y="186"/>
                  </a:lnTo>
                  <a:lnTo>
                    <a:pt x="243" y="179"/>
                  </a:lnTo>
                  <a:lnTo>
                    <a:pt x="262" y="170"/>
                  </a:lnTo>
                  <a:lnTo>
                    <a:pt x="282" y="162"/>
                  </a:lnTo>
                  <a:lnTo>
                    <a:pt x="301" y="151"/>
                  </a:lnTo>
                  <a:lnTo>
                    <a:pt x="319" y="142"/>
                  </a:lnTo>
                  <a:lnTo>
                    <a:pt x="335" y="132"/>
                  </a:lnTo>
                  <a:lnTo>
                    <a:pt x="349" y="124"/>
                  </a:lnTo>
                  <a:lnTo>
                    <a:pt x="360" y="117"/>
                  </a:lnTo>
                  <a:lnTo>
                    <a:pt x="367" y="110"/>
                  </a:lnTo>
                  <a:lnTo>
                    <a:pt x="370" y="107"/>
                  </a:lnTo>
                  <a:lnTo>
                    <a:pt x="372" y="105"/>
                  </a:lnTo>
                  <a:lnTo>
                    <a:pt x="372" y="103"/>
                  </a:lnTo>
                  <a:lnTo>
                    <a:pt x="372" y="101"/>
                  </a:lnTo>
                  <a:lnTo>
                    <a:pt x="368" y="100"/>
                  </a:lnTo>
                  <a:lnTo>
                    <a:pt x="361" y="100"/>
                  </a:lnTo>
                  <a:lnTo>
                    <a:pt x="351" y="103"/>
                  </a:lnTo>
                  <a:lnTo>
                    <a:pt x="338" y="106"/>
                  </a:lnTo>
                  <a:lnTo>
                    <a:pt x="322" y="111"/>
                  </a:lnTo>
                  <a:lnTo>
                    <a:pt x="304" y="118"/>
                  </a:lnTo>
                  <a:lnTo>
                    <a:pt x="285" y="126"/>
                  </a:lnTo>
                  <a:lnTo>
                    <a:pt x="265" y="136"/>
                  </a:lnTo>
                  <a:close/>
                  <a:moveTo>
                    <a:pt x="150" y="221"/>
                  </a:moveTo>
                  <a:lnTo>
                    <a:pt x="131" y="231"/>
                  </a:lnTo>
                  <a:lnTo>
                    <a:pt x="113" y="240"/>
                  </a:lnTo>
                  <a:lnTo>
                    <a:pt x="98" y="250"/>
                  </a:lnTo>
                  <a:lnTo>
                    <a:pt x="86" y="258"/>
                  </a:lnTo>
                  <a:lnTo>
                    <a:pt x="75" y="265"/>
                  </a:lnTo>
                  <a:lnTo>
                    <a:pt x="68" y="273"/>
                  </a:lnTo>
                  <a:lnTo>
                    <a:pt x="66" y="275"/>
                  </a:lnTo>
                  <a:lnTo>
                    <a:pt x="64" y="277"/>
                  </a:lnTo>
                  <a:lnTo>
                    <a:pt x="63" y="280"/>
                  </a:lnTo>
                  <a:lnTo>
                    <a:pt x="63" y="281"/>
                  </a:lnTo>
                  <a:lnTo>
                    <a:pt x="64" y="282"/>
                  </a:lnTo>
                  <a:lnTo>
                    <a:pt x="67" y="283"/>
                  </a:lnTo>
                  <a:lnTo>
                    <a:pt x="70" y="283"/>
                  </a:lnTo>
                  <a:lnTo>
                    <a:pt x="74" y="283"/>
                  </a:lnTo>
                  <a:lnTo>
                    <a:pt x="85" y="281"/>
                  </a:lnTo>
                  <a:lnTo>
                    <a:pt x="96" y="277"/>
                  </a:lnTo>
                  <a:lnTo>
                    <a:pt x="112" y="271"/>
                  </a:lnTo>
                  <a:lnTo>
                    <a:pt x="128" y="264"/>
                  </a:lnTo>
                  <a:lnTo>
                    <a:pt x="146" y="257"/>
                  </a:lnTo>
                  <a:lnTo>
                    <a:pt x="165" y="248"/>
                  </a:lnTo>
                  <a:lnTo>
                    <a:pt x="184" y="238"/>
                  </a:lnTo>
                  <a:lnTo>
                    <a:pt x="202" y="229"/>
                  </a:lnTo>
                  <a:lnTo>
                    <a:pt x="216" y="219"/>
                  </a:lnTo>
                  <a:lnTo>
                    <a:pt x="229" y="211"/>
                  </a:lnTo>
                  <a:lnTo>
                    <a:pt x="240" y="204"/>
                  </a:lnTo>
                  <a:lnTo>
                    <a:pt x="247" y="196"/>
                  </a:lnTo>
                  <a:lnTo>
                    <a:pt x="250" y="194"/>
                  </a:lnTo>
                  <a:lnTo>
                    <a:pt x="252" y="192"/>
                  </a:lnTo>
                  <a:lnTo>
                    <a:pt x="252" y="189"/>
                  </a:lnTo>
                  <a:lnTo>
                    <a:pt x="252" y="188"/>
                  </a:lnTo>
                  <a:lnTo>
                    <a:pt x="248" y="187"/>
                  </a:lnTo>
                  <a:lnTo>
                    <a:pt x="241" y="187"/>
                  </a:lnTo>
                  <a:lnTo>
                    <a:pt x="231" y="188"/>
                  </a:lnTo>
                  <a:lnTo>
                    <a:pt x="219" y="193"/>
                  </a:lnTo>
                  <a:lnTo>
                    <a:pt x="203" y="198"/>
                  </a:lnTo>
                  <a:lnTo>
                    <a:pt x="187" y="205"/>
                  </a:lnTo>
                  <a:lnTo>
                    <a:pt x="169" y="212"/>
                  </a:lnTo>
                  <a:lnTo>
                    <a:pt x="150" y="221"/>
                  </a:lnTo>
                  <a:close/>
                  <a:moveTo>
                    <a:pt x="181" y="269"/>
                  </a:moveTo>
                  <a:lnTo>
                    <a:pt x="163" y="278"/>
                  </a:lnTo>
                  <a:lnTo>
                    <a:pt x="146" y="288"/>
                  </a:lnTo>
                  <a:lnTo>
                    <a:pt x="131" y="296"/>
                  </a:lnTo>
                  <a:lnTo>
                    <a:pt x="119" y="305"/>
                  </a:lnTo>
                  <a:lnTo>
                    <a:pt x="109" y="313"/>
                  </a:lnTo>
                  <a:lnTo>
                    <a:pt x="102" y="319"/>
                  </a:lnTo>
                  <a:lnTo>
                    <a:pt x="100" y="322"/>
                  </a:lnTo>
                  <a:lnTo>
                    <a:pt x="99" y="325"/>
                  </a:lnTo>
                  <a:lnTo>
                    <a:pt x="98" y="326"/>
                  </a:lnTo>
                  <a:lnTo>
                    <a:pt x="99" y="328"/>
                  </a:lnTo>
                  <a:lnTo>
                    <a:pt x="100" y="330"/>
                  </a:lnTo>
                  <a:lnTo>
                    <a:pt x="102" y="330"/>
                  </a:lnTo>
                  <a:lnTo>
                    <a:pt x="105" y="330"/>
                  </a:lnTo>
                  <a:lnTo>
                    <a:pt x="109" y="330"/>
                  </a:lnTo>
                  <a:lnTo>
                    <a:pt x="119" y="328"/>
                  </a:lnTo>
                  <a:lnTo>
                    <a:pt x="131" y="325"/>
                  </a:lnTo>
                  <a:lnTo>
                    <a:pt x="145" y="319"/>
                  </a:lnTo>
                  <a:lnTo>
                    <a:pt x="162" y="313"/>
                  </a:lnTo>
                  <a:lnTo>
                    <a:pt x="180" y="305"/>
                  </a:lnTo>
                  <a:lnTo>
                    <a:pt x="197" y="296"/>
                  </a:lnTo>
                  <a:lnTo>
                    <a:pt x="216" y="287"/>
                  </a:lnTo>
                  <a:lnTo>
                    <a:pt x="233" y="277"/>
                  </a:lnTo>
                  <a:lnTo>
                    <a:pt x="247" y="269"/>
                  </a:lnTo>
                  <a:lnTo>
                    <a:pt x="260" y="261"/>
                  </a:lnTo>
                  <a:lnTo>
                    <a:pt x="270" y="254"/>
                  </a:lnTo>
                  <a:lnTo>
                    <a:pt x="277" y="246"/>
                  </a:lnTo>
                  <a:lnTo>
                    <a:pt x="279" y="244"/>
                  </a:lnTo>
                  <a:lnTo>
                    <a:pt x="281" y="242"/>
                  </a:lnTo>
                  <a:lnTo>
                    <a:pt x="281" y="239"/>
                  </a:lnTo>
                  <a:lnTo>
                    <a:pt x="281" y="238"/>
                  </a:lnTo>
                  <a:lnTo>
                    <a:pt x="279" y="237"/>
                  </a:lnTo>
                  <a:lnTo>
                    <a:pt x="277" y="236"/>
                  </a:lnTo>
                  <a:lnTo>
                    <a:pt x="275" y="236"/>
                  </a:lnTo>
                  <a:lnTo>
                    <a:pt x="270" y="236"/>
                  </a:lnTo>
                  <a:lnTo>
                    <a:pt x="260" y="238"/>
                  </a:lnTo>
                  <a:lnTo>
                    <a:pt x="248" y="240"/>
                  </a:lnTo>
                  <a:lnTo>
                    <a:pt x="233" y="246"/>
                  </a:lnTo>
                  <a:lnTo>
                    <a:pt x="218" y="252"/>
                  </a:lnTo>
                  <a:lnTo>
                    <a:pt x="200" y="259"/>
                  </a:lnTo>
                  <a:lnTo>
                    <a:pt x="181" y="269"/>
                  </a:lnTo>
                  <a:close/>
                  <a:moveTo>
                    <a:pt x="85" y="352"/>
                  </a:moveTo>
                  <a:lnTo>
                    <a:pt x="68" y="360"/>
                  </a:lnTo>
                  <a:lnTo>
                    <a:pt x="51" y="370"/>
                  </a:lnTo>
                  <a:lnTo>
                    <a:pt x="38" y="379"/>
                  </a:lnTo>
                  <a:lnTo>
                    <a:pt x="26" y="387"/>
                  </a:lnTo>
                  <a:lnTo>
                    <a:pt x="17" y="395"/>
                  </a:lnTo>
                  <a:lnTo>
                    <a:pt x="10" y="401"/>
                  </a:lnTo>
                  <a:lnTo>
                    <a:pt x="7" y="404"/>
                  </a:lnTo>
                  <a:lnTo>
                    <a:pt x="6" y="407"/>
                  </a:lnTo>
                  <a:lnTo>
                    <a:pt x="6" y="408"/>
                  </a:lnTo>
                  <a:lnTo>
                    <a:pt x="6" y="410"/>
                  </a:lnTo>
                  <a:lnTo>
                    <a:pt x="7" y="412"/>
                  </a:lnTo>
                  <a:lnTo>
                    <a:pt x="10" y="412"/>
                  </a:lnTo>
                  <a:lnTo>
                    <a:pt x="13" y="413"/>
                  </a:lnTo>
                  <a:lnTo>
                    <a:pt x="17" y="412"/>
                  </a:lnTo>
                  <a:lnTo>
                    <a:pt x="26" y="410"/>
                  </a:lnTo>
                  <a:lnTo>
                    <a:pt x="38" y="407"/>
                  </a:lnTo>
                  <a:lnTo>
                    <a:pt x="52" y="402"/>
                  </a:lnTo>
                  <a:lnTo>
                    <a:pt x="68" y="396"/>
                  </a:lnTo>
                  <a:lnTo>
                    <a:pt x="85" y="388"/>
                  </a:lnTo>
                  <a:lnTo>
                    <a:pt x="102" y="379"/>
                  </a:lnTo>
                  <a:lnTo>
                    <a:pt x="119" y="370"/>
                  </a:lnTo>
                  <a:lnTo>
                    <a:pt x="136" y="360"/>
                  </a:lnTo>
                  <a:lnTo>
                    <a:pt x="149" y="352"/>
                  </a:lnTo>
                  <a:lnTo>
                    <a:pt x="161" y="344"/>
                  </a:lnTo>
                  <a:lnTo>
                    <a:pt x="170" y="337"/>
                  </a:lnTo>
                  <a:lnTo>
                    <a:pt x="177" y="331"/>
                  </a:lnTo>
                  <a:lnTo>
                    <a:pt x="180" y="327"/>
                  </a:lnTo>
                  <a:lnTo>
                    <a:pt x="181" y="325"/>
                  </a:lnTo>
                  <a:lnTo>
                    <a:pt x="181" y="324"/>
                  </a:lnTo>
                  <a:lnTo>
                    <a:pt x="181" y="321"/>
                  </a:lnTo>
                  <a:lnTo>
                    <a:pt x="180" y="320"/>
                  </a:lnTo>
                  <a:lnTo>
                    <a:pt x="177" y="320"/>
                  </a:lnTo>
                  <a:lnTo>
                    <a:pt x="174" y="319"/>
                  </a:lnTo>
                  <a:lnTo>
                    <a:pt x="170" y="320"/>
                  </a:lnTo>
                  <a:lnTo>
                    <a:pt x="161" y="321"/>
                  </a:lnTo>
                  <a:lnTo>
                    <a:pt x="149" y="325"/>
                  </a:lnTo>
                  <a:lnTo>
                    <a:pt x="134" y="330"/>
                  </a:lnTo>
                  <a:lnTo>
                    <a:pt x="119" y="335"/>
                  </a:lnTo>
                  <a:lnTo>
                    <a:pt x="102" y="343"/>
                  </a:lnTo>
                  <a:lnTo>
                    <a:pt x="85" y="352"/>
                  </a:lnTo>
                  <a:close/>
                  <a:moveTo>
                    <a:pt x="224" y="318"/>
                  </a:moveTo>
                  <a:lnTo>
                    <a:pt x="206" y="327"/>
                  </a:lnTo>
                  <a:lnTo>
                    <a:pt x="189" y="335"/>
                  </a:lnTo>
                  <a:lnTo>
                    <a:pt x="175" y="345"/>
                  </a:lnTo>
                  <a:lnTo>
                    <a:pt x="163" y="353"/>
                  </a:lnTo>
                  <a:lnTo>
                    <a:pt x="153" y="360"/>
                  </a:lnTo>
                  <a:lnTo>
                    <a:pt x="147" y="368"/>
                  </a:lnTo>
                  <a:lnTo>
                    <a:pt x="145" y="370"/>
                  </a:lnTo>
                  <a:lnTo>
                    <a:pt x="144" y="372"/>
                  </a:lnTo>
                  <a:lnTo>
                    <a:pt x="144" y="375"/>
                  </a:lnTo>
                  <a:lnTo>
                    <a:pt x="144" y="377"/>
                  </a:lnTo>
                  <a:lnTo>
                    <a:pt x="145" y="378"/>
                  </a:lnTo>
                  <a:lnTo>
                    <a:pt x="147" y="378"/>
                  </a:lnTo>
                  <a:lnTo>
                    <a:pt x="151" y="378"/>
                  </a:lnTo>
                  <a:lnTo>
                    <a:pt x="155" y="378"/>
                  </a:lnTo>
                  <a:lnTo>
                    <a:pt x="164" y="377"/>
                  </a:lnTo>
                  <a:lnTo>
                    <a:pt x="176" y="374"/>
                  </a:lnTo>
                  <a:lnTo>
                    <a:pt x="190" y="369"/>
                  </a:lnTo>
                  <a:lnTo>
                    <a:pt x="206" y="363"/>
                  </a:lnTo>
                  <a:lnTo>
                    <a:pt x="224" y="356"/>
                  </a:lnTo>
                  <a:lnTo>
                    <a:pt x="241" y="346"/>
                  </a:lnTo>
                  <a:lnTo>
                    <a:pt x="259" y="338"/>
                  </a:lnTo>
                  <a:lnTo>
                    <a:pt x="275" y="328"/>
                  </a:lnTo>
                  <a:lnTo>
                    <a:pt x="289" y="320"/>
                  </a:lnTo>
                  <a:lnTo>
                    <a:pt x="301" y="312"/>
                  </a:lnTo>
                  <a:lnTo>
                    <a:pt x="310" y="305"/>
                  </a:lnTo>
                  <a:lnTo>
                    <a:pt x="317" y="297"/>
                  </a:lnTo>
                  <a:lnTo>
                    <a:pt x="320" y="295"/>
                  </a:lnTo>
                  <a:lnTo>
                    <a:pt x="321" y="293"/>
                  </a:lnTo>
                  <a:lnTo>
                    <a:pt x="321" y="290"/>
                  </a:lnTo>
                  <a:lnTo>
                    <a:pt x="321" y="288"/>
                  </a:lnTo>
                  <a:lnTo>
                    <a:pt x="320" y="287"/>
                  </a:lnTo>
                  <a:lnTo>
                    <a:pt x="317" y="287"/>
                  </a:lnTo>
                  <a:lnTo>
                    <a:pt x="314" y="287"/>
                  </a:lnTo>
                  <a:lnTo>
                    <a:pt x="310" y="287"/>
                  </a:lnTo>
                  <a:lnTo>
                    <a:pt x="301" y="288"/>
                  </a:lnTo>
                  <a:lnTo>
                    <a:pt x="289" y="292"/>
                  </a:lnTo>
                  <a:lnTo>
                    <a:pt x="275" y="296"/>
                  </a:lnTo>
                  <a:lnTo>
                    <a:pt x="258" y="302"/>
                  </a:lnTo>
                  <a:lnTo>
                    <a:pt x="241" y="309"/>
                  </a:lnTo>
                  <a:lnTo>
                    <a:pt x="224" y="318"/>
                  </a:lnTo>
                  <a:close/>
                  <a:moveTo>
                    <a:pt x="137" y="400"/>
                  </a:moveTo>
                  <a:lnTo>
                    <a:pt x="119" y="409"/>
                  </a:lnTo>
                  <a:lnTo>
                    <a:pt x="105" y="417"/>
                  </a:lnTo>
                  <a:lnTo>
                    <a:pt x="90" y="427"/>
                  </a:lnTo>
                  <a:lnTo>
                    <a:pt x="80" y="435"/>
                  </a:lnTo>
                  <a:lnTo>
                    <a:pt x="70" y="442"/>
                  </a:lnTo>
                  <a:lnTo>
                    <a:pt x="64" y="448"/>
                  </a:lnTo>
                  <a:lnTo>
                    <a:pt x="62" y="452"/>
                  </a:lnTo>
                  <a:lnTo>
                    <a:pt x="61" y="454"/>
                  </a:lnTo>
                  <a:lnTo>
                    <a:pt x="61" y="455"/>
                  </a:lnTo>
                  <a:lnTo>
                    <a:pt x="61" y="458"/>
                  </a:lnTo>
                  <a:lnTo>
                    <a:pt x="62" y="459"/>
                  </a:lnTo>
                  <a:lnTo>
                    <a:pt x="64" y="460"/>
                  </a:lnTo>
                  <a:lnTo>
                    <a:pt x="68" y="460"/>
                  </a:lnTo>
                  <a:lnTo>
                    <a:pt x="71" y="460"/>
                  </a:lnTo>
                  <a:lnTo>
                    <a:pt x="81" y="458"/>
                  </a:lnTo>
                  <a:lnTo>
                    <a:pt x="92" y="455"/>
                  </a:lnTo>
                  <a:lnTo>
                    <a:pt x="106" y="451"/>
                  </a:lnTo>
                  <a:lnTo>
                    <a:pt x="121" y="445"/>
                  </a:lnTo>
                  <a:lnTo>
                    <a:pt x="137" y="438"/>
                  </a:lnTo>
                  <a:lnTo>
                    <a:pt x="155" y="429"/>
                  </a:lnTo>
                  <a:lnTo>
                    <a:pt x="171" y="420"/>
                  </a:lnTo>
                  <a:lnTo>
                    <a:pt x="187" y="412"/>
                  </a:lnTo>
                  <a:lnTo>
                    <a:pt x="200" y="402"/>
                  </a:lnTo>
                  <a:lnTo>
                    <a:pt x="212" y="395"/>
                  </a:lnTo>
                  <a:lnTo>
                    <a:pt x="220" y="387"/>
                  </a:lnTo>
                  <a:lnTo>
                    <a:pt x="227" y="381"/>
                  </a:lnTo>
                  <a:lnTo>
                    <a:pt x="228" y="378"/>
                  </a:lnTo>
                  <a:lnTo>
                    <a:pt x="229" y="376"/>
                  </a:lnTo>
                  <a:lnTo>
                    <a:pt x="231" y="374"/>
                  </a:lnTo>
                  <a:lnTo>
                    <a:pt x="229" y="372"/>
                  </a:lnTo>
                  <a:lnTo>
                    <a:pt x="228" y="371"/>
                  </a:lnTo>
                  <a:lnTo>
                    <a:pt x="226" y="370"/>
                  </a:lnTo>
                  <a:lnTo>
                    <a:pt x="224" y="370"/>
                  </a:lnTo>
                  <a:lnTo>
                    <a:pt x="220" y="370"/>
                  </a:lnTo>
                  <a:lnTo>
                    <a:pt x="210" y="371"/>
                  </a:lnTo>
                  <a:lnTo>
                    <a:pt x="199" y="374"/>
                  </a:lnTo>
                  <a:lnTo>
                    <a:pt x="186" y="378"/>
                  </a:lnTo>
                  <a:lnTo>
                    <a:pt x="170" y="384"/>
                  </a:lnTo>
                  <a:lnTo>
                    <a:pt x="153" y="391"/>
                  </a:lnTo>
                  <a:lnTo>
                    <a:pt x="137" y="400"/>
                  </a:lnTo>
                  <a:close/>
                  <a:moveTo>
                    <a:pt x="277" y="369"/>
                  </a:moveTo>
                  <a:lnTo>
                    <a:pt x="259" y="378"/>
                  </a:lnTo>
                  <a:lnTo>
                    <a:pt x="244" y="387"/>
                  </a:lnTo>
                  <a:lnTo>
                    <a:pt x="231" y="395"/>
                  </a:lnTo>
                  <a:lnTo>
                    <a:pt x="219" y="403"/>
                  </a:lnTo>
                  <a:lnTo>
                    <a:pt x="210" y="412"/>
                  </a:lnTo>
                  <a:lnTo>
                    <a:pt x="203" y="417"/>
                  </a:lnTo>
                  <a:lnTo>
                    <a:pt x="202" y="421"/>
                  </a:lnTo>
                  <a:lnTo>
                    <a:pt x="201" y="423"/>
                  </a:lnTo>
                  <a:lnTo>
                    <a:pt x="200" y="426"/>
                  </a:lnTo>
                  <a:lnTo>
                    <a:pt x="201" y="427"/>
                  </a:lnTo>
                  <a:lnTo>
                    <a:pt x="202" y="428"/>
                  </a:lnTo>
                  <a:lnTo>
                    <a:pt x="205" y="429"/>
                  </a:lnTo>
                  <a:lnTo>
                    <a:pt x="207" y="429"/>
                  </a:lnTo>
                  <a:lnTo>
                    <a:pt x="210" y="429"/>
                  </a:lnTo>
                  <a:lnTo>
                    <a:pt x="220" y="428"/>
                  </a:lnTo>
                  <a:lnTo>
                    <a:pt x="232" y="425"/>
                  </a:lnTo>
                  <a:lnTo>
                    <a:pt x="246" y="421"/>
                  </a:lnTo>
                  <a:lnTo>
                    <a:pt x="262" y="415"/>
                  </a:lnTo>
                  <a:lnTo>
                    <a:pt x="278" y="408"/>
                  </a:lnTo>
                  <a:lnTo>
                    <a:pt x="296" y="400"/>
                  </a:lnTo>
                  <a:lnTo>
                    <a:pt x="313" y="390"/>
                  </a:lnTo>
                  <a:lnTo>
                    <a:pt x="328" y="382"/>
                  </a:lnTo>
                  <a:lnTo>
                    <a:pt x="342" y="372"/>
                  </a:lnTo>
                  <a:lnTo>
                    <a:pt x="353" y="365"/>
                  </a:lnTo>
                  <a:lnTo>
                    <a:pt x="363" y="357"/>
                  </a:lnTo>
                  <a:lnTo>
                    <a:pt x="368" y="351"/>
                  </a:lnTo>
                  <a:lnTo>
                    <a:pt x="371" y="349"/>
                  </a:lnTo>
                  <a:lnTo>
                    <a:pt x="372" y="345"/>
                  </a:lnTo>
                  <a:lnTo>
                    <a:pt x="372" y="344"/>
                  </a:lnTo>
                  <a:lnTo>
                    <a:pt x="372" y="341"/>
                  </a:lnTo>
                  <a:lnTo>
                    <a:pt x="371" y="340"/>
                  </a:lnTo>
                  <a:lnTo>
                    <a:pt x="368" y="339"/>
                  </a:lnTo>
                  <a:lnTo>
                    <a:pt x="365" y="339"/>
                  </a:lnTo>
                  <a:lnTo>
                    <a:pt x="361" y="339"/>
                  </a:lnTo>
                  <a:lnTo>
                    <a:pt x="352" y="340"/>
                  </a:lnTo>
                  <a:lnTo>
                    <a:pt x="340" y="344"/>
                  </a:lnTo>
                  <a:lnTo>
                    <a:pt x="326" y="347"/>
                  </a:lnTo>
                  <a:lnTo>
                    <a:pt x="310" y="353"/>
                  </a:lnTo>
                  <a:lnTo>
                    <a:pt x="294" y="360"/>
                  </a:lnTo>
                  <a:lnTo>
                    <a:pt x="277" y="369"/>
                  </a:lnTo>
                  <a:close/>
                  <a:moveTo>
                    <a:pt x="199" y="451"/>
                  </a:moveTo>
                  <a:lnTo>
                    <a:pt x="183" y="459"/>
                  </a:lnTo>
                  <a:lnTo>
                    <a:pt x="168" y="469"/>
                  </a:lnTo>
                  <a:lnTo>
                    <a:pt x="155" y="477"/>
                  </a:lnTo>
                  <a:lnTo>
                    <a:pt x="144" y="485"/>
                  </a:lnTo>
                  <a:lnTo>
                    <a:pt x="136" y="492"/>
                  </a:lnTo>
                  <a:lnTo>
                    <a:pt x="130" y="498"/>
                  </a:lnTo>
                  <a:lnTo>
                    <a:pt x="127" y="502"/>
                  </a:lnTo>
                  <a:lnTo>
                    <a:pt x="126" y="504"/>
                  </a:lnTo>
                  <a:lnTo>
                    <a:pt x="126" y="505"/>
                  </a:lnTo>
                  <a:lnTo>
                    <a:pt x="127" y="508"/>
                  </a:lnTo>
                  <a:lnTo>
                    <a:pt x="128" y="509"/>
                  </a:lnTo>
                  <a:lnTo>
                    <a:pt x="131" y="510"/>
                  </a:lnTo>
                  <a:lnTo>
                    <a:pt x="133" y="510"/>
                  </a:lnTo>
                  <a:lnTo>
                    <a:pt x="137" y="510"/>
                  </a:lnTo>
                  <a:lnTo>
                    <a:pt x="146" y="509"/>
                  </a:lnTo>
                  <a:lnTo>
                    <a:pt x="157" y="507"/>
                  </a:lnTo>
                  <a:lnTo>
                    <a:pt x="170" y="502"/>
                  </a:lnTo>
                  <a:lnTo>
                    <a:pt x="186" y="496"/>
                  </a:lnTo>
                  <a:lnTo>
                    <a:pt x="201" y="489"/>
                  </a:lnTo>
                  <a:lnTo>
                    <a:pt x="218" y="482"/>
                  </a:lnTo>
                  <a:lnTo>
                    <a:pt x="234" y="472"/>
                  </a:lnTo>
                  <a:lnTo>
                    <a:pt x="248" y="464"/>
                  </a:lnTo>
                  <a:lnTo>
                    <a:pt x="262" y="455"/>
                  </a:lnTo>
                  <a:lnTo>
                    <a:pt x="273" y="447"/>
                  </a:lnTo>
                  <a:lnTo>
                    <a:pt x="282" y="440"/>
                  </a:lnTo>
                  <a:lnTo>
                    <a:pt x="288" y="434"/>
                  </a:lnTo>
                  <a:lnTo>
                    <a:pt x="289" y="431"/>
                  </a:lnTo>
                  <a:lnTo>
                    <a:pt x="290" y="428"/>
                  </a:lnTo>
                  <a:lnTo>
                    <a:pt x="291" y="426"/>
                  </a:lnTo>
                  <a:lnTo>
                    <a:pt x="290" y="425"/>
                  </a:lnTo>
                  <a:lnTo>
                    <a:pt x="289" y="423"/>
                  </a:lnTo>
                  <a:lnTo>
                    <a:pt x="286" y="422"/>
                  </a:lnTo>
                  <a:lnTo>
                    <a:pt x="284" y="422"/>
                  </a:lnTo>
                  <a:lnTo>
                    <a:pt x="281" y="422"/>
                  </a:lnTo>
                  <a:lnTo>
                    <a:pt x="271" y="423"/>
                  </a:lnTo>
                  <a:lnTo>
                    <a:pt x="259" y="426"/>
                  </a:lnTo>
                  <a:lnTo>
                    <a:pt x="246" y="431"/>
                  </a:lnTo>
                  <a:lnTo>
                    <a:pt x="232" y="435"/>
                  </a:lnTo>
                  <a:lnTo>
                    <a:pt x="215" y="442"/>
                  </a:lnTo>
                  <a:lnTo>
                    <a:pt x="199" y="451"/>
                  </a:lnTo>
                  <a:close/>
                  <a:moveTo>
                    <a:pt x="150" y="561"/>
                  </a:moveTo>
                  <a:lnTo>
                    <a:pt x="165" y="553"/>
                  </a:lnTo>
                  <a:lnTo>
                    <a:pt x="180" y="545"/>
                  </a:lnTo>
                  <a:lnTo>
                    <a:pt x="191" y="536"/>
                  </a:lnTo>
                  <a:lnTo>
                    <a:pt x="202" y="528"/>
                  </a:lnTo>
                  <a:lnTo>
                    <a:pt x="210" y="521"/>
                  </a:lnTo>
                  <a:lnTo>
                    <a:pt x="216" y="515"/>
                  </a:lnTo>
                  <a:lnTo>
                    <a:pt x="218" y="513"/>
                  </a:lnTo>
                  <a:lnTo>
                    <a:pt x="219" y="510"/>
                  </a:lnTo>
                  <a:lnTo>
                    <a:pt x="219" y="508"/>
                  </a:lnTo>
                  <a:lnTo>
                    <a:pt x="219" y="505"/>
                  </a:lnTo>
                  <a:lnTo>
                    <a:pt x="216" y="504"/>
                  </a:lnTo>
                  <a:lnTo>
                    <a:pt x="215" y="504"/>
                  </a:lnTo>
                  <a:lnTo>
                    <a:pt x="212" y="503"/>
                  </a:lnTo>
                  <a:lnTo>
                    <a:pt x="208" y="503"/>
                  </a:lnTo>
                  <a:lnTo>
                    <a:pt x="200" y="504"/>
                  </a:lnTo>
                  <a:lnTo>
                    <a:pt x="189" y="507"/>
                  </a:lnTo>
                  <a:lnTo>
                    <a:pt x="176" y="511"/>
                  </a:lnTo>
                  <a:lnTo>
                    <a:pt x="162" y="516"/>
                  </a:lnTo>
                  <a:lnTo>
                    <a:pt x="146" y="523"/>
                  </a:lnTo>
                  <a:lnTo>
                    <a:pt x="131" y="530"/>
                  </a:lnTo>
                  <a:lnTo>
                    <a:pt x="115" y="540"/>
                  </a:lnTo>
                  <a:lnTo>
                    <a:pt x="101" y="548"/>
                  </a:lnTo>
                  <a:lnTo>
                    <a:pt x="88" y="556"/>
                  </a:lnTo>
                  <a:lnTo>
                    <a:pt x="79" y="565"/>
                  </a:lnTo>
                  <a:lnTo>
                    <a:pt x="70" y="572"/>
                  </a:lnTo>
                  <a:lnTo>
                    <a:pt x="64" y="578"/>
                  </a:lnTo>
                  <a:lnTo>
                    <a:pt x="63" y="580"/>
                  </a:lnTo>
                  <a:lnTo>
                    <a:pt x="62" y="584"/>
                  </a:lnTo>
                  <a:lnTo>
                    <a:pt x="62" y="585"/>
                  </a:lnTo>
                  <a:lnTo>
                    <a:pt x="62" y="587"/>
                  </a:lnTo>
                  <a:lnTo>
                    <a:pt x="63" y="589"/>
                  </a:lnTo>
                  <a:lnTo>
                    <a:pt x="66" y="590"/>
                  </a:lnTo>
                  <a:lnTo>
                    <a:pt x="69" y="590"/>
                  </a:lnTo>
                  <a:lnTo>
                    <a:pt x="73" y="590"/>
                  </a:lnTo>
                  <a:lnTo>
                    <a:pt x="81" y="589"/>
                  </a:lnTo>
                  <a:lnTo>
                    <a:pt x="92" y="586"/>
                  </a:lnTo>
                  <a:lnTo>
                    <a:pt x="105" y="581"/>
                  </a:lnTo>
                  <a:lnTo>
                    <a:pt x="119" y="577"/>
                  </a:lnTo>
                  <a:lnTo>
                    <a:pt x="133" y="570"/>
                  </a:lnTo>
                  <a:lnTo>
                    <a:pt x="150" y="561"/>
                  </a:lnTo>
                  <a:close/>
                  <a:moveTo>
                    <a:pt x="90" y="641"/>
                  </a:moveTo>
                  <a:lnTo>
                    <a:pt x="106" y="633"/>
                  </a:lnTo>
                  <a:lnTo>
                    <a:pt x="119" y="624"/>
                  </a:lnTo>
                  <a:lnTo>
                    <a:pt x="131" y="616"/>
                  </a:lnTo>
                  <a:lnTo>
                    <a:pt x="140" y="609"/>
                  </a:lnTo>
                  <a:lnTo>
                    <a:pt x="149" y="602"/>
                  </a:lnTo>
                  <a:lnTo>
                    <a:pt x="153" y="595"/>
                  </a:lnTo>
                  <a:lnTo>
                    <a:pt x="155" y="592"/>
                  </a:lnTo>
                  <a:lnTo>
                    <a:pt x="156" y="590"/>
                  </a:lnTo>
                  <a:lnTo>
                    <a:pt x="156" y="587"/>
                  </a:lnTo>
                  <a:lnTo>
                    <a:pt x="156" y="586"/>
                  </a:lnTo>
                  <a:lnTo>
                    <a:pt x="155" y="585"/>
                  </a:lnTo>
                  <a:lnTo>
                    <a:pt x="152" y="584"/>
                  </a:lnTo>
                  <a:lnTo>
                    <a:pt x="150" y="583"/>
                  </a:lnTo>
                  <a:lnTo>
                    <a:pt x="146" y="583"/>
                  </a:lnTo>
                  <a:lnTo>
                    <a:pt x="138" y="584"/>
                  </a:lnTo>
                  <a:lnTo>
                    <a:pt x="127" y="586"/>
                  </a:lnTo>
                  <a:lnTo>
                    <a:pt x="115" y="591"/>
                  </a:lnTo>
                  <a:lnTo>
                    <a:pt x="101" y="596"/>
                  </a:lnTo>
                  <a:lnTo>
                    <a:pt x="87" y="603"/>
                  </a:lnTo>
                  <a:lnTo>
                    <a:pt x="71" y="610"/>
                  </a:lnTo>
                  <a:lnTo>
                    <a:pt x="57" y="618"/>
                  </a:lnTo>
                  <a:lnTo>
                    <a:pt x="43" y="627"/>
                  </a:lnTo>
                  <a:lnTo>
                    <a:pt x="31" y="635"/>
                  </a:lnTo>
                  <a:lnTo>
                    <a:pt x="22" y="642"/>
                  </a:lnTo>
                  <a:lnTo>
                    <a:pt x="14" y="649"/>
                  </a:lnTo>
                  <a:lnTo>
                    <a:pt x="9" y="656"/>
                  </a:lnTo>
                  <a:lnTo>
                    <a:pt x="7" y="659"/>
                  </a:lnTo>
                  <a:lnTo>
                    <a:pt x="6" y="661"/>
                  </a:lnTo>
                  <a:lnTo>
                    <a:pt x="6" y="663"/>
                  </a:lnTo>
                  <a:lnTo>
                    <a:pt x="7" y="665"/>
                  </a:lnTo>
                  <a:lnTo>
                    <a:pt x="9" y="666"/>
                  </a:lnTo>
                  <a:lnTo>
                    <a:pt x="10" y="667"/>
                  </a:lnTo>
                  <a:lnTo>
                    <a:pt x="13" y="668"/>
                  </a:lnTo>
                  <a:lnTo>
                    <a:pt x="17" y="668"/>
                  </a:lnTo>
                  <a:lnTo>
                    <a:pt x="25" y="667"/>
                  </a:lnTo>
                  <a:lnTo>
                    <a:pt x="36" y="665"/>
                  </a:lnTo>
                  <a:lnTo>
                    <a:pt x="48" y="660"/>
                  </a:lnTo>
                  <a:lnTo>
                    <a:pt x="61" y="655"/>
                  </a:lnTo>
                  <a:lnTo>
                    <a:pt x="75" y="648"/>
                  </a:lnTo>
                  <a:lnTo>
                    <a:pt x="90" y="641"/>
                  </a:lnTo>
                  <a:close/>
                  <a:moveTo>
                    <a:pt x="292" y="536"/>
                  </a:moveTo>
                  <a:lnTo>
                    <a:pt x="309" y="528"/>
                  </a:lnTo>
                  <a:lnTo>
                    <a:pt x="323" y="520"/>
                  </a:lnTo>
                  <a:lnTo>
                    <a:pt x="335" y="511"/>
                  </a:lnTo>
                  <a:lnTo>
                    <a:pt x="346" y="503"/>
                  </a:lnTo>
                  <a:lnTo>
                    <a:pt x="354" y="496"/>
                  </a:lnTo>
                  <a:lnTo>
                    <a:pt x="360" y="490"/>
                  </a:lnTo>
                  <a:lnTo>
                    <a:pt x="361" y="486"/>
                  </a:lnTo>
                  <a:lnTo>
                    <a:pt x="363" y="484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1" y="479"/>
                  </a:lnTo>
                  <a:lnTo>
                    <a:pt x="359" y="478"/>
                  </a:lnTo>
                  <a:lnTo>
                    <a:pt x="355" y="477"/>
                  </a:lnTo>
                  <a:lnTo>
                    <a:pt x="352" y="477"/>
                  </a:lnTo>
                  <a:lnTo>
                    <a:pt x="344" y="478"/>
                  </a:lnTo>
                  <a:lnTo>
                    <a:pt x="332" y="480"/>
                  </a:lnTo>
                  <a:lnTo>
                    <a:pt x="319" y="484"/>
                  </a:lnTo>
                  <a:lnTo>
                    <a:pt x="304" y="490"/>
                  </a:lnTo>
                  <a:lnTo>
                    <a:pt x="289" y="496"/>
                  </a:lnTo>
                  <a:lnTo>
                    <a:pt x="273" y="504"/>
                  </a:lnTo>
                  <a:lnTo>
                    <a:pt x="257" y="513"/>
                  </a:lnTo>
                  <a:lnTo>
                    <a:pt x="243" y="521"/>
                  </a:lnTo>
                  <a:lnTo>
                    <a:pt x="231" y="529"/>
                  </a:lnTo>
                  <a:lnTo>
                    <a:pt x="220" y="537"/>
                  </a:lnTo>
                  <a:lnTo>
                    <a:pt x="212" y="545"/>
                  </a:lnTo>
                  <a:lnTo>
                    <a:pt x="206" y="552"/>
                  </a:lnTo>
                  <a:lnTo>
                    <a:pt x="205" y="554"/>
                  </a:lnTo>
                  <a:lnTo>
                    <a:pt x="203" y="556"/>
                  </a:lnTo>
                  <a:lnTo>
                    <a:pt x="203" y="559"/>
                  </a:lnTo>
                  <a:lnTo>
                    <a:pt x="203" y="561"/>
                  </a:lnTo>
                  <a:lnTo>
                    <a:pt x="206" y="562"/>
                  </a:lnTo>
                  <a:lnTo>
                    <a:pt x="207" y="564"/>
                  </a:lnTo>
                  <a:lnTo>
                    <a:pt x="210" y="564"/>
                  </a:lnTo>
                  <a:lnTo>
                    <a:pt x="214" y="564"/>
                  </a:lnTo>
                  <a:lnTo>
                    <a:pt x="222" y="562"/>
                  </a:lnTo>
                  <a:lnTo>
                    <a:pt x="234" y="560"/>
                  </a:lnTo>
                  <a:lnTo>
                    <a:pt x="247" y="556"/>
                  </a:lnTo>
                  <a:lnTo>
                    <a:pt x="262" y="551"/>
                  </a:lnTo>
                  <a:lnTo>
                    <a:pt x="277" y="545"/>
                  </a:lnTo>
                  <a:lnTo>
                    <a:pt x="292" y="536"/>
                  </a:lnTo>
                  <a:close/>
                  <a:moveTo>
                    <a:pt x="234" y="617"/>
                  </a:moveTo>
                  <a:lnTo>
                    <a:pt x="248" y="609"/>
                  </a:lnTo>
                  <a:lnTo>
                    <a:pt x="263" y="600"/>
                  </a:lnTo>
                  <a:lnTo>
                    <a:pt x="275" y="592"/>
                  </a:lnTo>
                  <a:lnTo>
                    <a:pt x="284" y="585"/>
                  </a:lnTo>
                  <a:lnTo>
                    <a:pt x="292" y="578"/>
                  </a:lnTo>
                  <a:lnTo>
                    <a:pt x="297" y="571"/>
                  </a:lnTo>
                  <a:lnTo>
                    <a:pt x="300" y="568"/>
                  </a:lnTo>
                  <a:lnTo>
                    <a:pt x="300" y="566"/>
                  </a:lnTo>
                  <a:lnTo>
                    <a:pt x="300" y="564"/>
                  </a:lnTo>
                  <a:lnTo>
                    <a:pt x="300" y="561"/>
                  </a:lnTo>
                  <a:lnTo>
                    <a:pt x="298" y="560"/>
                  </a:lnTo>
                  <a:lnTo>
                    <a:pt x="296" y="559"/>
                  </a:lnTo>
                  <a:lnTo>
                    <a:pt x="294" y="559"/>
                  </a:lnTo>
                  <a:lnTo>
                    <a:pt x="290" y="559"/>
                  </a:lnTo>
                  <a:lnTo>
                    <a:pt x="281" y="559"/>
                  </a:lnTo>
                  <a:lnTo>
                    <a:pt x="270" y="561"/>
                  </a:lnTo>
                  <a:lnTo>
                    <a:pt x="258" y="566"/>
                  </a:lnTo>
                  <a:lnTo>
                    <a:pt x="244" y="571"/>
                  </a:lnTo>
                  <a:lnTo>
                    <a:pt x="229" y="577"/>
                  </a:lnTo>
                  <a:lnTo>
                    <a:pt x="214" y="585"/>
                  </a:lnTo>
                  <a:lnTo>
                    <a:pt x="199" y="593"/>
                  </a:lnTo>
                  <a:lnTo>
                    <a:pt x="186" y="602"/>
                  </a:lnTo>
                  <a:lnTo>
                    <a:pt x="174" y="610"/>
                  </a:lnTo>
                  <a:lnTo>
                    <a:pt x="163" y="617"/>
                  </a:lnTo>
                  <a:lnTo>
                    <a:pt x="156" y="624"/>
                  </a:lnTo>
                  <a:lnTo>
                    <a:pt x="150" y="631"/>
                  </a:lnTo>
                  <a:lnTo>
                    <a:pt x="149" y="634"/>
                  </a:lnTo>
                  <a:lnTo>
                    <a:pt x="147" y="636"/>
                  </a:lnTo>
                  <a:lnTo>
                    <a:pt x="147" y="638"/>
                  </a:lnTo>
                  <a:lnTo>
                    <a:pt x="149" y="641"/>
                  </a:lnTo>
                  <a:lnTo>
                    <a:pt x="150" y="642"/>
                  </a:lnTo>
                  <a:lnTo>
                    <a:pt x="152" y="643"/>
                  </a:lnTo>
                  <a:lnTo>
                    <a:pt x="155" y="643"/>
                  </a:lnTo>
                  <a:lnTo>
                    <a:pt x="158" y="643"/>
                  </a:lnTo>
                  <a:lnTo>
                    <a:pt x="167" y="642"/>
                  </a:lnTo>
                  <a:lnTo>
                    <a:pt x="177" y="640"/>
                  </a:lnTo>
                  <a:lnTo>
                    <a:pt x="190" y="636"/>
                  </a:lnTo>
                  <a:lnTo>
                    <a:pt x="203" y="631"/>
                  </a:lnTo>
                  <a:lnTo>
                    <a:pt x="219" y="624"/>
                  </a:lnTo>
                  <a:lnTo>
                    <a:pt x="234" y="617"/>
                  </a:lnTo>
                  <a:close/>
                  <a:moveTo>
                    <a:pt x="246" y="642"/>
                  </a:moveTo>
                  <a:lnTo>
                    <a:pt x="243" y="640"/>
                  </a:lnTo>
                  <a:lnTo>
                    <a:pt x="237" y="638"/>
                  </a:lnTo>
                  <a:lnTo>
                    <a:pt x="228" y="640"/>
                  </a:lnTo>
                  <a:lnTo>
                    <a:pt x="218" y="642"/>
                  </a:lnTo>
                  <a:lnTo>
                    <a:pt x="206" y="646"/>
                  </a:lnTo>
                  <a:lnTo>
                    <a:pt x="193" y="650"/>
                  </a:lnTo>
                  <a:lnTo>
                    <a:pt x="178" y="656"/>
                  </a:lnTo>
                  <a:lnTo>
                    <a:pt x="164" y="665"/>
                  </a:lnTo>
                  <a:lnTo>
                    <a:pt x="150" y="672"/>
                  </a:lnTo>
                  <a:lnTo>
                    <a:pt x="137" y="680"/>
                  </a:lnTo>
                  <a:lnTo>
                    <a:pt x="125" y="688"/>
                  </a:lnTo>
                  <a:lnTo>
                    <a:pt x="115" y="695"/>
                  </a:lnTo>
                  <a:lnTo>
                    <a:pt x="108" y="703"/>
                  </a:lnTo>
                  <a:lnTo>
                    <a:pt x="104" y="710"/>
                  </a:lnTo>
                  <a:lnTo>
                    <a:pt x="102" y="712"/>
                  </a:lnTo>
                  <a:lnTo>
                    <a:pt x="101" y="715"/>
                  </a:lnTo>
                  <a:lnTo>
                    <a:pt x="101" y="717"/>
                  </a:lnTo>
                  <a:lnTo>
                    <a:pt x="101" y="718"/>
                  </a:lnTo>
                  <a:lnTo>
                    <a:pt x="102" y="720"/>
                  </a:lnTo>
                  <a:lnTo>
                    <a:pt x="105" y="722"/>
                  </a:lnTo>
                  <a:lnTo>
                    <a:pt x="108" y="722"/>
                  </a:lnTo>
                  <a:lnTo>
                    <a:pt x="111" y="722"/>
                  </a:lnTo>
                  <a:lnTo>
                    <a:pt x="119" y="722"/>
                  </a:lnTo>
                  <a:lnTo>
                    <a:pt x="130" y="719"/>
                  </a:lnTo>
                  <a:lnTo>
                    <a:pt x="142" y="715"/>
                  </a:lnTo>
                  <a:lnTo>
                    <a:pt x="155" y="710"/>
                  </a:lnTo>
                  <a:lnTo>
                    <a:pt x="169" y="704"/>
                  </a:lnTo>
                  <a:lnTo>
                    <a:pt x="184" y="697"/>
                  </a:lnTo>
                  <a:lnTo>
                    <a:pt x="199" y="688"/>
                  </a:lnTo>
                  <a:lnTo>
                    <a:pt x="212" y="680"/>
                  </a:lnTo>
                  <a:lnTo>
                    <a:pt x="222" y="672"/>
                  </a:lnTo>
                  <a:lnTo>
                    <a:pt x="232" y="665"/>
                  </a:lnTo>
                  <a:lnTo>
                    <a:pt x="239" y="657"/>
                  </a:lnTo>
                  <a:lnTo>
                    <a:pt x="244" y="652"/>
                  </a:lnTo>
                  <a:lnTo>
                    <a:pt x="246" y="649"/>
                  </a:lnTo>
                  <a:lnTo>
                    <a:pt x="246" y="646"/>
                  </a:lnTo>
                  <a:lnTo>
                    <a:pt x="247" y="644"/>
                  </a:lnTo>
                  <a:lnTo>
                    <a:pt x="246" y="642"/>
                  </a:lnTo>
                  <a:close/>
                  <a:moveTo>
                    <a:pt x="143" y="775"/>
                  </a:moveTo>
                  <a:lnTo>
                    <a:pt x="156" y="767"/>
                  </a:lnTo>
                  <a:lnTo>
                    <a:pt x="169" y="758"/>
                  </a:lnTo>
                  <a:lnTo>
                    <a:pt x="180" y="751"/>
                  </a:lnTo>
                  <a:lnTo>
                    <a:pt x="188" y="744"/>
                  </a:lnTo>
                  <a:lnTo>
                    <a:pt x="195" y="737"/>
                  </a:lnTo>
                  <a:lnTo>
                    <a:pt x="200" y="731"/>
                  </a:lnTo>
                  <a:lnTo>
                    <a:pt x="201" y="728"/>
                  </a:lnTo>
                  <a:lnTo>
                    <a:pt x="202" y="725"/>
                  </a:lnTo>
                  <a:lnTo>
                    <a:pt x="202" y="723"/>
                  </a:lnTo>
                  <a:lnTo>
                    <a:pt x="201" y="722"/>
                  </a:lnTo>
                  <a:lnTo>
                    <a:pt x="199" y="719"/>
                  </a:lnTo>
                  <a:lnTo>
                    <a:pt x="193" y="718"/>
                  </a:lnTo>
                  <a:lnTo>
                    <a:pt x="184" y="719"/>
                  </a:lnTo>
                  <a:lnTo>
                    <a:pt x="174" y="720"/>
                  </a:lnTo>
                  <a:lnTo>
                    <a:pt x="163" y="724"/>
                  </a:lnTo>
                  <a:lnTo>
                    <a:pt x="150" y="729"/>
                  </a:lnTo>
                  <a:lnTo>
                    <a:pt x="137" y="735"/>
                  </a:lnTo>
                  <a:lnTo>
                    <a:pt x="123" y="742"/>
                  </a:lnTo>
                  <a:lnTo>
                    <a:pt x="108" y="750"/>
                  </a:lnTo>
                  <a:lnTo>
                    <a:pt x="96" y="758"/>
                  </a:lnTo>
                  <a:lnTo>
                    <a:pt x="86" y="766"/>
                  </a:lnTo>
                  <a:lnTo>
                    <a:pt x="76" y="774"/>
                  </a:lnTo>
                  <a:lnTo>
                    <a:pt x="70" y="780"/>
                  </a:lnTo>
                  <a:lnTo>
                    <a:pt x="66" y="787"/>
                  </a:lnTo>
                  <a:lnTo>
                    <a:pt x="63" y="789"/>
                  </a:lnTo>
                  <a:lnTo>
                    <a:pt x="63" y="792"/>
                  </a:lnTo>
                  <a:lnTo>
                    <a:pt x="63" y="794"/>
                  </a:lnTo>
                  <a:lnTo>
                    <a:pt x="63" y="795"/>
                  </a:lnTo>
                  <a:lnTo>
                    <a:pt x="66" y="798"/>
                  </a:lnTo>
                  <a:lnTo>
                    <a:pt x="67" y="799"/>
                  </a:lnTo>
                  <a:lnTo>
                    <a:pt x="70" y="799"/>
                  </a:lnTo>
                  <a:lnTo>
                    <a:pt x="73" y="799"/>
                  </a:lnTo>
                  <a:lnTo>
                    <a:pt x="81" y="799"/>
                  </a:lnTo>
                  <a:lnTo>
                    <a:pt x="90" y="796"/>
                  </a:lnTo>
                  <a:lnTo>
                    <a:pt x="102" y="793"/>
                  </a:lnTo>
                  <a:lnTo>
                    <a:pt x="115" y="788"/>
                  </a:lnTo>
                  <a:lnTo>
                    <a:pt x="128" y="782"/>
                  </a:lnTo>
                  <a:lnTo>
                    <a:pt x="143" y="775"/>
                  </a:lnTo>
                  <a:close/>
                  <a:moveTo>
                    <a:pt x="165" y="800"/>
                  </a:moveTo>
                  <a:lnTo>
                    <a:pt x="163" y="798"/>
                  </a:lnTo>
                  <a:lnTo>
                    <a:pt x="157" y="796"/>
                  </a:lnTo>
                  <a:lnTo>
                    <a:pt x="149" y="796"/>
                  </a:lnTo>
                  <a:lnTo>
                    <a:pt x="139" y="799"/>
                  </a:lnTo>
                  <a:lnTo>
                    <a:pt x="128" y="802"/>
                  </a:lnTo>
                  <a:lnTo>
                    <a:pt x="117" y="807"/>
                  </a:lnTo>
                  <a:lnTo>
                    <a:pt x="104" y="813"/>
                  </a:lnTo>
                  <a:lnTo>
                    <a:pt x="89" y="820"/>
                  </a:lnTo>
                  <a:lnTo>
                    <a:pt x="76" y="827"/>
                  </a:lnTo>
                  <a:lnTo>
                    <a:pt x="64" y="835"/>
                  </a:lnTo>
                  <a:lnTo>
                    <a:pt x="55" y="843"/>
                  </a:lnTo>
                  <a:lnTo>
                    <a:pt x="47" y="850"/>
                  </a:lnTo>
                  <a:lnTo>
                    <a:pt x="39" y="857"/>
                  </a:lnTo>
                  <a:lnTo>
                    <a:pt x="35" y="863"/>
                  </a:lnTo>
                  <a:lnTo>
                    <a:pt x="33" y="865"/>
                  </a:lnTo>
                  <a:lnTo>
                    <a:pt x="33" y="868"/>
                  </a:lnTo>
                  <a:lnTo>
                    <a:pt x="33" y="870"/>
                  </a:lnTo>
                  <a:lnTo>
                    <a:pt x="33" y="873"/>
                  </a:lnTo>
                  <a:lnTo>
                    <a:pt x="37" y="875"/>
                  </a:lnTo>
                  <a:lnTo>
                    <a:pt x="43" y="876"/>
                  </a:lnTo>
                  <a:lnTo>
                    <a:pt x="51" y="875"/>
                  </a:lnTo>
                  <a:lnTo>
                    <a:pt x="61" y="873"/>
                  </a:lnTo>
                  <a:lnTo>
                    <a:pt x="71" y="870"/>
                  </a:lnTo>
                  <a:lnTo>
                    <a:pt x="83" y="865"/>
                  </a:lnTo>
                  <a:lnTo>
                    <a:pt x="96" y="859"/>
                  </a:lnTo>
                  <a:lnTo>
                    <a:pt x="109" y="852"/>
                  </a:lnTo>
                  <a:lnTo>
                    <a:pt x="123" y="844"/>
                  </a:lnTo>
                  <a:lnTo>
                    <a:pt x="134" y="837"/>
                  </a:lnTo>
                  <a:lnTo>
                    <a:pt x="145" y="830"/>
                  </a:lnTo>
                  <a:lnTo>
                    <a:pt x="153" y="821"/>
                  </a:lnTo>
                  <a:lnTo>
                    <a:pt x="161" y="815"/>
                  </a:lnTo>
                  <a:lnTo>
                    <a:pt x="164" y="810"/>
                  </a:lnTo>
                  <a:lnTo>
                    <a:pt x="165" y="806"/>
                  </a:lnTo>
                  <a:lnTo>
                    <a:pt x="167" y="804"/>
                  </a:lnTo>
                  <a:lnTo>
                    <a:pt x="167" y="801"/>
                  </a:lnTo>
                  <a:lnTo>
                    <a:pt x="165" y="800"/>
                  </a:lnTo>
                  <a:close/>
                  <a:moveTo>
                    <a:pt x="289" y="757"/>
                  </a:moveTo>
                  <a:lnTo>
                    <a:pt x="303" y="749"/>
                  </a:lnTo>
                  <a:lnTo>
                    <a:pt x="315" y="741"/>
                  </a:lnTo>
                  <a:lnTo>
                    <a:pt x="326" y="734"/>
                  </a:lnTo>
                  <a:lnTo>
                    <a:pt x="335" y="725"/>
                  </a:lnTo>
                  <a:lnTo>
                    <a:pt x="342" y="719"/>
                  </a:lnTo>
                  <a:lnTo>
                    <a:pt x="347" y="712"/>
                  </a:lnTo>
                  <a:lnTo>
                    <a:pt x="348" y="710"/>
                  </a:lnTo>
                  <a:lnTo>
                    <a:pt x="349" y="707"/>
                  </a:lnTo>
                  <a:lnTo>
                    <a:pt x="349" y="705"/>
                  </a:lnTo>
                  <a:lnTo>
                    <a:pt x="348" y="703"/>
                  </a:lnTo>
                  <a:lnTo>
                    <a:pt x="347" y="701"/>
                  </a:lnTo>
                  <a:lnTo>
                    <a:pt x="345" y="700"/>
                  </a:lnTo>
                  <a:lnTo>
                    <a:pt x="342" y="699"/>
                  </a:lnTo>
                  <a:lnTo>
                    <a:pt x="339" y="699"/>
                  </a:lnTo>
                  <a:lnTo>
                    <a:pt x="330" y="700"/>
                  </a:lnTo>
                  <a:lnTo>
                    <a:pt x="321" y="701"/>
                  </a:lnTo>
                  <a:lnTo>
                    <a:pt x="309" y="705"/>
                  </a:lnTo>
                  <a:lnTo>
                    <a:pt x="296" y="710"/>
                  </a:lnTo>
                  <a:lnTo>
                    <a:pt x="282" y="716"/>
                  </a:lnTo>
                  <a:lnTo>
                    <a:pt x="267" y="723"/>
                  </a:lnTo>
                  <a:lnTo>
                    <a:pt x="254" y="731"/>
                  </a:lnTo>
                  <a:lnTo>
                    <a:pt x="241" y="738"/>
                  </a:lnTo>
                  <a:lnTo>
                    <a:pt x="231" y="747"/>
                  </a:lnTo>
                  <a:lnTo>
                    <a:pt x="221" y="754"/>
                  </a:lnTo>
                  <a:lnTo>
                    <a:pt x="214" y="761"/>
                  </a:lnTo>
                  <a:lnTo>
                    <a:pt x="209" y="768"/>
                  </a:lnTo>
                  <a:lnTo>
                    <a:pt x="208" y="770"/>
                  </a:lnTo>
                  <a:lnTo>
                    <a:pt x="208" y="773"/>
                  </a:lnTo>
                  <a:lnTo>
                    <a:pt x="208" y="775"/>
                  </a:lnTo>
                  <a:lnTo>
                    <a:pt x="208" y="777"/>
                  </a:lnTo>
                  <a:lnTo>
                    <a:pt x="209" y="779"/>
                  </a:lnTo>
                  <a:lnTo>
                    <a:pt x="212" y="780"/>
                  </a:lnTo>
                  <a:lnTo>
                    <a:pt x="215" y="780"/>
                  </a:lnTo>
                  <a:lnTo>
                    <a:pt x="218" y="781"/>
                  </a:lnTo>
                  <a:lnTo>
                    <a:pt x="226" y="780"/>
                  </a:lnTo>
                  <a:lnTo>
                    <a:pt x="237" y="777"/>
                  </a:lnTo>
                  <a:lnTo>
                    <a:pt x="248" y="775"/>
                  </a:lnTo>
                  <a:lnTo>
                    <a:pt x="260" y="770"/>
                  </a:lnTo>
                  <a:lnTo>
                    <a:pt x="275" y="764"/>
                  </a:lnTo>
                  <a:lnTo>
                    <a:pt x="289" y="757"/>
                  </a:lnTo>
                  <a:close/>
                  <a:moveTo>
                    <a:pt x="138" y="877"/>
                  </a:moveTo>
                  <a:lnTo>
                    <a:pt x="136" y="875"/>
                  </a:lnTo>
                  <a:lnTo>
                    <a:pt x="130" y="874"/>
                  </a:lnTo>
                  <a:lnTo>
                    <a:pt x="123" y="875"/>
                  </a:lnTo>
                  <a:lnTo>
                    <a:pt x="113" y="876"/>
                  </a:lnTo>
                  <a:lnTo>
                    <a:pt x="102" y="880"/>
                  </a:lnTo>
                  <a:lnTo>
                    <a:pt x="90" y="884"/>
                  </a:lnTo>
                  <a:lnTo>
                    <a:pt x="79" y="889"/>
                  </a:lnTo>
                  <a:lnTo>
                    <a:pt x="66" y="896"/>
                  </a:lnTo>
                  <a:lnTo>
                    <a:pt x="52" y="903"/>
                  </a:lnTo>
                  <a:lnTo>
                    <a:pt x="42" y="911"/>
                  </a:lnTo>
                  <a:lnTo>
                    <a:pt x="32" y="919"/>
                  </a:lnTo>
                  <a:lnTo>
                    <a:pt x="24" y="926"/>
                  </a:lnTo>
                  <a:lnTo>
                    <a:pt x="18" y="932"/>
                  </a:lnTo>
                  <a:lnTo>
                    <a:pt x="13" y="939"/>
                  </a:lnTo>
                  <a:lnTo>
                    <a:pt x="12" y="944"/>
                  </a:lnTo>
                  <a:lnTo>
                    <a:pt x="12" y="947"/>
                  </a:lnTo>
                  <a:lnTo>
                    <a:pt x="16" y="950"/>
                  </a:lnTo>
                  <a:lnTo>
                    <a:pt x="22" y="951"/>
                  </a:lnTo>
                  <a:lnTo>
                    <a:pt x="29" y="951"/>
                  </a:lnTo>
                  <a:lnTo>
                    <a:pt x="38" y="949"/>
                  </a:lnTo>
                  <a:lnTo>
                    <a:pt x="49" y="946"/>
                  </a:lnTo>
                  <a:lnTo>
                    <a:pt x="60" y="941"/>
                  </a:lnTo>
                  <a:lnTo>
                    <a:pt x="73" y="936"/>
                  </a:lnTo>
                  <a:lnTo>
                    <a:pt x="86" y="928"/>
                  </a:lnTo>
                  <a:lnTo>
                    <a:pt x="98" y="921"/>
                  </a:lnTo>
                  <a:lnTo>
                    <a:pt x="109" y="914"/>
                  </a:lnTo>
                  <a:lnTo>
                    <a:pt x="119" y="907"/>
                  </a:lnTo>
                  <a:lnTo>
                    <a:pt x="127" y="900"/>
                  </a:lnTo>
                  <a:lnTo>
                    <a:pt x="133" y="893"/>
                  </a:lnTo>
                  <a:lnTo>
                    <a:pt x="138" y="887"/>
                  </a:lnTo>
                  <a:lnTo>
                    <a:pt x="139" y="884"/>
                  </a:lnTo>
                  <a:lnTo>
                    <a:pt x="139" y="882"/>
                  </a:lnTo>
                  <a:lnTo>
                    <a:pt x="139" y="880"/>
                  </a:lnTo>
                  <a:lnTo>
                    <a:pt x="138" y="877"/>
                  </a:lnTo>
                  <a:close/>
                  <a:moveTo>
                    <a:pt x="313" y="783"/>
                  </a:moveTo>
                  <a:lnTo>
                    <a:pt x="309" y="781"/>
                  </a:lnTo>
                  <a:lnTo>
                    <a:pt x="304" y="780"/>
                  </a:lnTo>
                  <a:lnTo>
                    <a:pt x="296" y="780"/>
                  </a:lnTo>
                  <a:lnTo>
                    <a:pt x="286" y="782"/>
                  </a:lnTo>
                  <a:lnTo>
                    <a:pt x="275" y="785"/>
                  </a:lnTo>
                  <a:lnTo>
                    <a:pt x="263" y="789"/>
                  </a:lnTo>
                  <a:lnTo>
                    <a:pt x="250" y="795"/>
                  </a:lnTo>
                  <a:lnTo>
                    <a:pt x="235" y="802"/>
                  </a:lnTo>
                  <a:lnTo>
                    <a:pt x="222" y="810"/>
                  </a:lnTo>
                  <a:lnTo>
                    <a:pt x="210" y="818"/>
                  </a:lnTo>
                  <a:lnTo>
                    <a:pt x="200" y="825"/>
                  </a:lnTo>
                  <a:lnTo>
                    <a:pt x="191" y="832"/>
                  </a:lnTo>
                  <a:lnTo>
                    <a:pt x="184" y="839"/>
                  </a:lnTo>
                  <a:lnTo>
                    <a:pt x="181" y="846"/>
                  </a:lnTo>
                  <a:lnTo>
                    <a:pt x="180" y="849"/>
                  </a:lnTo>
                  <a:lnTo>
                    <a:pt x="178" y="851"/>
                  </a:lnTo>
                  <a:lnTo>
                    <a:pt x="178" y="854"/>
                  </a:lnTo>
                  <a:lnTo>
                    <a:pt x="180" y="855"/>
                  </a:lnTo>
                  <a:lnTo>
                    <a:pt x="181" y="857"/>
                  </a:lnTo>
                  <a:lnTo>
                    <a:pt x="183" y="858"/>
                  </a:lnTo>
                  <a:lnTo>
                    <a:pt x="186" y="858"/>
                  </a:lnTo>
                  <a:lnTo>
                    <a:pt x="189" y="859"/>
                  </a:lnTo>
                  <a:lnTo>
                    <a:pt x="196" y="858"/>
                  </a:lnTo>
                  <a:lnTo>
                    <a:pt x="206" y="857"/>
                  </a:lnTo>
                  <a:lnTo>
                    <a:pt x="218" y="854"/>
                  </a:lnTo>
                  <a:lnTo>
                    <a:pt x="229" y="849"/>
                  </a:lnTo>
                  <a:lnTo>
                    <a:pt x="243" y="843"/>
                  </a:lnTo>
                  <a:lnTo>
                    <a:pt x="257" y="836"/>
                  </a:lnTo>
                  <a:lnTo>
                    <a:pt x="270" y="829"/>
                  </a:lnTo>
                  <a:lnTo>
                    <a:pt x="282" y="821"/>
                  </a:lnTo>
                  <a:lnTo>
                    <a:pt x="292" y="813"/>
                  </a:lnTo>
                  <a:lnTo>
                    <a:pt x="301" y="806"/>
                  </a:lnTo>
                  <a:lnTo>
                    <a:pt x="308" y="799"/>
                  </a:lnTo>
                  <a:lnTo>
                    <a:pt x="311" y="793"/>
                  </a:lnTo>
                  <a:lnTo>
                    <a:pt x="314" y="791"/>
                  </a:lnTo>
                  <a:lnTo>
                    <a:pt x="314" y="787"/>
                  </a:lnTo>
                  <a:lnTo>
                    <a:pt x="314" y="786"/>
                  </a:lnTo>
                  <a:lnTo>
                    <a:pt x="313" y="783"/>
                  </a:lnTo>
                  <a:close/>
                  <a:moveTo>
                    <a:pt x="286" y="863"/>
                  </a:moveTo>
                  <a:lnTo>
                    <a:pt x="283" y="861"/>
                  </a:lnTo>
                  <a:lnTo>
                    <a:pt x="277" y="859"/>
                  </a:lnTo>
                  <a:lnTo>
                    <a:pt x="270" y="859"/>
                  </a:lnTo>
                  <a:lnTo>
                    <a:pt x="260" y="862"/>
                  </a:lnTo>
                  <a:lnTo>
                    <a:pt x="250" y="864"/>
                  </a:lnTo>
                  <a:lnTo>
                    <a:pt x="238" y="869"/>
                  </a:lnTo>
                  <a:lnTo>
                    <a:pt x="225" y="874"/>
                  </a:lnTo>
                  <a:lnTo>
                    <a:pt x="212" y="881"/>
                  </a:lnTo>
                  <a:lnTo>
                    <a:pt x="199" y="888"/>
                  </a:lnTo>
                  <a:lnTo>
                    <a:pt x="188" y="896"/>
                  </a:lnTo>
                  <a:lnTo>
                    <a:pt x="177" y="903"/>
                  </a:lnTo>
                  <a:lnTo>
                    <a:pt x="170" y="911"/>
                  </a:lnTo>
                  <a:lnTo>
                    <a:pt x="163" y="918"/>
                  </a:lnTo>
                  <a:lnTo>
                    <a:pt x="159" y="924"/>
                  </a:lnTo>
                  <a:lnTo>
                    <a:pt x="158" y="926"/>
                  </a:lnTo>
                  <a:lnTo>
                    <a:pt x="157" y="928"/>
                  </a:lnTo>
                  <a:lnTo>
                    <a:pt x="157" y="931"/>
                  </a:lnTo>
                  <a:lnTo>
                    <a:pt x="158" y="933"/>
                  </a:lnTo>
                  <a:lnTo>
                    <a:pt x="162" y="936"/>
                  </a:lnTo>
                  <a:lnTo>
                    <a:pt x="168" y="937"/>
                  </a:lnTo>
                  <a:lnTo>
                    <a:pt x="175" y="937"/>
                  </a:lnTo>
                  <a:lnTo>
                    <a:pt x="184" y="934"/>
                  </a:lnTo>
                  <a:lnTo>
                    <a:pt x="195" y="932"/>
                  </a:lnTo>
                  <a:lnTo>
                    <a:pt x="207" y="927"/>
                  </a:lnTo>
                  <a:lnTo>
                    <a:pt x="220" y="921"/>
                  </a:lnTo>
                  <a:lnTo>
                    <a:pt x="233" y="915"/>
                  </a:lnTo>
                  <a:lnTo>
                    <a:pt x="245" y="908"/>
                  </a:lnTo>
                  <a:lnTo>
                    <a:pt x="257" y="900"/>
                  </a:lnTo>
                  <a:lnTo>
                    <a:pt x="266" y="893"/>
                  </a:lnTo>
                  <a:lnTo>
                    <a:pt x="275" y="886"/>
                  </a:lnTo>
                  <a:lnTo>
                    <a:pt x="282" y="878"/>
                  </a:lnTo>
                  <a:lnTo>
                    <a:pt x="285" y="873"/>
                  </a:lnTo>
                  <a:lnTo>
                    <a:pt x="286" y="870"/>
                  </a:lnTo>
                  <a:lnTo>
                    <a:pt x="288" y="868"/>
                  </a:lnTo>
                  <a:lnTo>
                    <a:pt x="286" y="865"/>
                  </a:lnTo>
                  <a:lnTo>
                    <a:pt x="286" y="863"/>
                  </a:lnTo>
                  <a:close/>
                  <a:moveTo>
                    <a:pt x="267" y="943"/>
                  </a:moveTo>
                  <a:lnTo>
                    <a:pt x="264" y="940"/>
                  </a:lnTo>
                  <a:lnTo>
                    <a:pt x="259" y="939"/>
                  </a:lnTo>
                  <a:lnTo>
                    <a:pt x="252" y="939"/>
                  </a:lnTo>
                  <a:lnTo>
                    <a:pt x="243" y="940"/>
                  </a:lnTo>
                  <a:lnTo>
                    <a:pt x="232" y="943"/>
                  </a:lnTo>
                  <a:lnTo>
                    <a:pt x="221" y="947"/>
                  </a:lnTo>
                  <a:lnTo>
                    <a:pt x="209" y="952"/>
                  </a:lnTo>
                  <a:lnTo>
                    <a:pt x="196" y="959"/>
                  </a:lnTo>
                  <a:lnTo>
                    <a:pt x="184" y="966"/>
                  </a:lnTo>
                  <a:lnTo>
                    <a:pt x="174" y="974"/>
                  </a:lnTo>
                  <a:lnTo>
                    <a:pt x="164" y="981"/>
                  </a:lnTo>
                  <a:lnTo>
                    <a:pt x="156" y="988"/>
                  </a:lnTo>
                  <a:lnTo>
                    <a:pt x="150" y="995"/>
                  </a:lnTo>
                  <a:lnTo>
                    <a:pt x="146" y="1001"/>
                  </a:lnTo>
                  <a:lnTo>
                    <a:pt x="145" y="1003"/>
                  </a:lnTo>
                  <a:lnTo>
                    <a:pt x="145" y="1006"/>
                  </a:lnTo>
                  <a:lnTo>
                    <a:pt x="145" y="1008"/>
                  </a:lnTo>
                  <a:lnTo>
                    <a:pt x="145" y="1010"/>
                  </a:lnTo>
                  <a:lnTo>
                    <a:pt x="149" y="1013"/>
                  </a:lnTo>
                  <a:lnTo>
                    <a:pt x="155" y="1014"/>
                  </a:lnTo>
                  <a:lnTo>
                    <a:pt x="162" y="1014"/>
                  </a:lnTo>
                  <a:lnTo>
                    <a:pt x="171" y="1013"/>
                  </a:lnTo>
                  <a:lnTo>
                    <a:pt x="181" y="1009"/>
                  </a:lnTo>
                  <a:lnTo>
                    <a:pt x="193" y="1004"/>
                  </a:lnTo>
                  <a:lnTo>
                    <a:pt x="205" y="1000"/>
                  </a:lnTo>
                  <a:lnTo>
                    <a:pt x="218" y="993"/>
                  </a:lnTo>
                  <a:lnTo>
                    <a:pt x="229" y="985"/>
                  </a:lnTo>
                  <a:lnTo>
                    <a:pt x="240" y="978"/>
                  </a:lnTo>
                  <a:lnTo>
                    <a:pt x="250" y="971"/>
                  </a:lnTo>
                  <a:lnTo>
                    <a:pt x="258" y="964"/>
                  </a:lnTo>
                  <a:lnTo>
                    <a:pt x="264" y="958"/>
                  </a:lnTo>
                  <a:lnTo>
                    <a:pt x="267" y="952"/>
                  </a:lnTo>
                  <a:lnTo>
                    <a:pt x="269" y="949"/>
                  </a:lnTo>
                  <a:lnTo>
                    <a:pt x="269" y="946"/>
                  </a:lnTo>
                  <a:lnTo>
                    <a:pt x="269" y="944"/>
                  </a:lnTo>
                  <a:lnTo>
                    <a:pt x="267" y="943"/>
                  </a:lnTo>
                  <a:close/>
                  <a:moveTo>
                    <a:pt x="258" y="1021"/>
                  </a:moveTo>
                  <a:lnTo>
                    <a:pt x="254" y="1019"/>
                  </a:lnTo>
                  <a:lnTo>
                    <a:pt x="250" y="1017"/>
                  </a:lnTo>
                  <a:lnTo>
                    <a:pt x="241" y="1017"/>
                  </a:lnTo>
                  <a:lnTo>
                    <a:pt x="233" y="1019"/>
                  </a:lnTo>
                  <a:lnTo>
                    <a:pt x="224" y="1021"/>
                  </a:lnTo>
                  <a:lnTo>
                    <a:pt x="213" y="1026"/>
                  </a:lnTo>
                  <a:lnTo>
                    <a:pt x="201" y="1031"/>
                  </a:lnTo>
                  <a:lnTo>
                    <a:pt x="189" y="1036"/>
                  </a:lnTo>
                  <a:lnTo>
                    <a:pt x="177" y="1044"/>
                  </a:lnTo>
                  <a:lnTo>
                    <a:pt x="167" y="1051"/>
                  </a:lnTo>
                  <a:lnTo>
                    <a:pt x="158" y="1058"/>
                  </a:lnTo>
                  <a:lnTo>
                    <a:pt x="151" y="1065"/>
                  </a:lnTo>
                  <a:lnTo>
                    <a:pt x="145" y="1072"/>
                  </a:lnTo>
                  <a:lnTo>
                    <a:pt x="142" y="1078"/>
                  </a:lnTo>
                  <a:lnTo>
                    <a:pt x="140" y="1083"/>
                  </a:lnTo>
                  <a:lnTo>
                    <a:pt x="140" y="1086"/>
                  </a:lnTo>
                  <a:lnTo>
                    <a:pt x="144" y="1090"/>
                  </a:lnTo>
                  <a:lnTo>
                    <a:pt x="150" y="1091"/>
                  </a:lnTo>
                  <a:lnTo>
                    <a:pt x="157" y="1091"/>
                  </a:lnTo>
                  <a:lnTo>
                    <a:pt x="165" y="1089"/>
                  </a:lnTo>
                  <a:lnTo>
                    <a:pt x="176" y="1086"/>
                  </a:lnTo>
                  <a:lnTo>
                    <a:pt x="187" y="1083"/>
                  </a:lnTo>
                  <a:lnTo>
                    <a:pt x="197" y="1077"/>
                  </a:lnTo>
                  <a:lnTo>
                    <a:pt x="210" y="1071"/>
                  </a:lnTo>
                  <a:lnTo>
                    <a:pt x="221" y="1064"/>
                  </a:lnTo>
                  <a:lnTo>
                    <a:pt x="232" y="1057"/>
                  </a:lnTo>
                  <a:lnTo>
                    <a:pt x="241" y="1050"/>
                  </a:lnTo>
                  <a:lnTo>
                    <a:pt x="248" y="1042"/>
                  </a:lnTo>
                  <a:lnTo>
                    <a:pt x="253" y="1036"/>
                  </a:lnTo>
                  <a:lnTo>
                    <a:pt x="257" y="1031"/>
                  </a:lnTo>
                  <a:lnTo>
                    <a:pt x="259" y="1026"/>
                  </a:lnTo>
                  <a:lnTo>
                    <a:pt x="258" y="1021"/>
                  </a:lnTo>
                  <a:close/>
                  <a:moveTo>
                    <a:pt x="67" y="1230"/>
                  </a:moveTo>
                  <a:lnTo>
                    <a:pt x="77" y="1223"/>
                  </a:lnTo>
                  <a:lnTo>
                    <a:pt x="87" y="1217"/>
                  </a:lnTo>
                  <a:lnTo>
                    <a:pt x="95" y="1210"/>
                  </a:lnTo>
                  <a:lnTo>
                    <a:pt x="101" y="1204"/>
                  </a:lnTo>
                  <a:lnTo>
                    <a:pt x="106" y="1197"/>
                  </a:lnTo>
                  <a:lnTo>
                    <a:pt x="109" y="1192"/>
                  </a:lnTo>
                  <a:lnTo>
                    <a:pt x="111" y="1187"/>
                  </a:lnTo>
                  <a:lnTo>
                    <a:pt x="109" y="1183"/>
                  </a:lnTo>
                  <a:lnTo>
                    <a:pt x="107" y="1180"/>
                  </a:lnTo>
                  <a:lnTo>
                    <a:pt x="101" y="1179"/>
                  </a:lnTo>
                  <a:lnTo>
                    <a:pt x="95" y="1179"/>
                  </a:lnTo>
                  <a:lnTo>
                    <a:pt x="87" y="1180"/>
                  </a:lnTo>
                  <a:lnTo>
                    <a:pt x="79" y="1183"/>
                  </a:lnTo>
                  <a:lnTo>
                    <a:pt x="68" y="1186"/>
                  </a:lnTo>
                  <a:lnTo>
                    <a:pt x="57" y="1192"/>
                  </a:lnTo>
                  <a:lnTo>
                    <a:pt x="47" y="1197"/>
                  </a:lnTo>
                  <a:lnTo>
                    <a:pt x="37" y="1204"/>
                  </a:lnTo>
                  <a:lnTo>
                    <a:pt x="28" y="1211"/>
                  </a:lnTo>
                  <a:lnTo>
                    <a:pt x="19" y="1217"/>
                  </a:lnTo>
                  <a:lnTo>
                    <a:pt x="12" y="1224"/>
                  </a:lnTo>
                  <a:lnTo>
                    <a:pt x="7" y="1230"/>
                  </a:lnTo>
                  <a:lnTo>
                    <a:pt x="5" y="1236"/>
                  </a:lnTo>
                  <a:lnTo>
                    <a:pt x="4" y="1241"/>
                  </a:lnTo>
                  <a:lnTo>
                    <a:pt x="4" y="1244"/>
                  </a:lnTo>
                  <a:lnTo>
                    <a:pt x="7" y="1248"/>
                  </a:lnTo>
                  <a:lnTo>
                    <a:pt x="12" y="1249"/>
                  </a:lnTo>
                  <a:lnTo>
                    <a:pt x="19" y="1249"/>
                  </a:lnTo>
                  <a:lnTo>
                    <a:pt x="28" y="1247"/>
                  </a:lnTo>
                  <a:lnTo>
                    <a:pt x="36" y="1244"/>
                  </a:lnTo>
                  <a:lnTo>
                    <a:pt x="45" y="1241"/>
                  </a:lnTo>
                  <a:lnTo>
                    <a:pt x="56" y="1236"/>
                  </a:lnTo>
                  <a:lnTo>
                    <a:pt x="67" y="1230"/>
                  </a:lnTo>
                  <a:close/>
                  <a:moveTo>
                    <a:pt x="189" y="1115"/>
                  </a:moveTo>
                  <a:lnTo>
                    <a:pt x="178" y="1121"/>
                  </a:lnTo>
                  <a:lnTo>
                    <a:pt x="168" y="1128"/>
                  </a:lnTo>
                  <a:lnTo>
                    <a:pt x="159" y="1135"/>
                  </a:lnTo>
                  <a:lnTo>
                    <a:pt x="152" y="1142"/>
                  </a:lnTo>
                  <a:lnTo>
                    <a:pt x="147" y="1148"/>
                  </a:lnTo>
                  <a:lnTo>
                    <a:pt x="144" y="1154"/>
                  </a:lnTo>
                  <a:lnTo>
                    <a:pt x="143" y="1159"/>
                  </a:lnTo>
                  <a:lnTo>
                    <a:pt x="144" y="1164"/>
                  </a:lnTo>
                  <a:lnTo>
                    <a:pt x="147" y="1166"/>
                  </a:lnTo>
                  <a:lnTo>
                    <a:pt x="152" y="1167"/>
                  </a:lnTo>
                  <a:lnTo>
                    <a:pt x="159" y="1167"/>
                  </a:lnTo>
                  <a:lnTo>
                    <a:pt x="168" y="1166"/>
                  </a:lnTo>
                  <a:lnTo>
                    <a:pt x="177" y="1164"/>
                  </a:lnTo>
                  <a:lnTo>
                    <a:pt x="188" y="1160"/>
                  </a:lnTo>
                  <a:lnTo>
                    <a:pt x="199" y="1155"/>
                  </a:lnTo>
                  <a:lnTo>
                    <a:pt x="210" y="1148"/>
                  </a:lnTo>
                  <a:lnTo>
                    <a:pt x="221" y="1142"/>
                  </a:lnTo>
                  <a:lnTo>
                    <a:pt x="232" y="1135"/>
                  </a:lnTo>
                  <a:lnTo>
                    <a:pt x="240" y="1128"/>
                  </a:lnTo>
                  <a:lnTo>
                    <a:pt x="247" y="1121"/>
                  </a:lnTo>
                  <a:lnTo>
                    <a:pt x="252" y="1115"/>
                  </a:lnTo>
                  <a:lnTo>
                    <a:pt x="256" y="1109"/>
                  </a:lnTo>
                  <a:lnTo>
                    <a:pt x="257" y="1104"/>
                  </a:lnTo>
                  <a:lnTo>
                    <a:pt x="256" y="1101"/>
                  </a:lnTo>
                  <a:lnTo>
                    <a:pt x="252" y="1097"/>
                  </a:lnTo>
                  <a:lnTo>
                    <a:pt x="247" y="1096"/>
                  </a:lnTo>
                  <a:lnTo>
                    <a:pt x="240" y="1096"/>
                  </a:lnTo>
                  <a:lnTo>
                    <a:pt x="232" y="1097"/>
                  </a:lnTo>
                  <a:lnTo>
                    <a:pt x="222" y="1099"/>
                  </a:lnTo>
                  <a:lnTo>
                    <a:pt x="212" y="1103"/>
                  </a:lnTo>
                  <a:lnTo>
                    <a:pt x="201" y="1109"/>
                  </a:lnTo>
                  <a:lnTo>
                    <a:pt x="189" y="1115"/>
                  </a:lnTo>
                  <a:close/>
                  <a:moveTo>
                    <a:pt x="82" y="1305"/>
                  </a:moveTo>
                  <a:lnTo>
                    <a:pt x="92" y="1299"/>
                  </a:lnTo>
                  <a:lnTo>
                    <a:pt x="100" y="1292"/>
                  </a:lnTo>
                  <a:lnTo>
                    <a:pt x="108" y="1286"/>
                  </a:lnTo>
                  <a:lnTo>
                    <a:pt x="114" y="1279"/>
                  </a:lnTo>
                  <a:lnTo>
                    <a:pt x="119" y="1273"/>
                  </a:lnTo>
                  <a:lnTo>
                    <a:pt x="123" y="1268"/>
                  </a:lnTo>
                  <a:lnTo>
                    <a:pt x="124" y="1263"/>
                  </a:lnTo>
                  <a:lnTo>
                    <a:pt x="123" y="1259"/>
                  </a:lnTo>
                  <a:lnTo>
                    <a:pt x="119" y="1256"/>
                  </a:lnTo>
                  <a:lnTo>
                    <a:pt x="114" y="1255"/>
                  </a:lnTo>
                  <a:lnTo>
                    <a:pt x="108" y="1255"/>
                  </a:lnTo>
                  <a:lnTo>
                    <a:pt x="100" y="1256"/>
                  </a:lnTo>
                  <a:lnTo>
                    <a:pt x="92" y="1259"/>
                  </a:lnTo>
                  <a:lnTo>
                    <a:pt x="82" y="1262"/>
                  </a:lnTo>
                  <a:lnTo>
                    <a:pt x="71" y="1267"/>
                  </a:lnTo>
                  <a:lnTo>
                    <a:pt x="61" y="1272"/>
                  </a:lnTo>
                  <a:lnTo>
                    <a:pt x="51" y="1279"/>
                  </a:lnTo>
                  <a:lnTo>
                    <a:pt x="43" y="1285"/>
                  </a:lnTo>
                  <a:lnTo>
                    <a:pt x="35" y="1292"/>
                  </a:lnTo>
                  <a:lnTo>
                    <a:pt x="29" y="1298"/>
                  </a:lnTo>
                  <a:lnTo>
                    <a:pt x="24" y="1304"/>
                  </a:lnTo>
                  <a:lnTo>
                    <a:pt x="22" y="1310"/>
                  </a:lnTo>
                  <a:lnTo>
                    <a:pt x="20" y="1315"/>
                  </a:lnTo>
                  <a:lnTo>
                    <a:pt x="22" y="1318"/>
                  </a:lnTo>
                  <a:lnTo>
                    <a:pt x="24" y="1322"/>
                  </a:lnTo>
                  <a:lnTo>
                    <a:pt x="29" y="1323"/>
                  </a:lnTo>
                  <a:lnTo>
                    <a:pt x="36" y="1323"/>
                  </a:lnTo>
                  <a:lnTo>
                    <a:pt x="43" y="1322"/>
                  </a:lnTo>
                  <a:lnTo>
                    <a:pt x="51" y="1319"/>
                  </a:lnTo>
                  <a:lnTo>
                    <a:pt x="61" y="1316"/>
                  </a:lnTo>
                  <a:lnTo>
                    <a:pt x="71" y="1311"/>
                  </a:lnTo>
                  <a:lnTo>
                    <a:pt x="82" y="1305"/>
                  </a:lnTo>
                  <a:close/>
                  <a:moveTo>
                    <a:pt x="262" y="1179"/>
                  </a:moveTo>
                  <a:lnTo>
                    <a:pt x="258" y="1176"/>
                  </a:lnTo>
                  <a:lnTo>
                    <a:pt x="253" y="1174"/>
                  </a:lnTo>
                  <a:lnTo>
                    <a:pt x="246" y="1174"/>
                  </a:lnTo>
                  <a:lnTo>
                    <a:pt x="239" y="1176"/>
                  </a:lnTo>
                  <a:lnTo>
                    <a:pt x="229" y="1178"/>
                  </a:lnTo>
                  <a:lnTo>
                    <a:pt x="219" y="1181"/>
                  </a:lnTo>
                  <a:lnTo>
                    <a:pt x="208" y="1186"/>
                  </a:lnTo>
                  <a:lnTo>
                    <a:pt x="197" y="1192"/>
                  </a:lnTo>
                  <a:lnTo>
                    <a:pt x="187" y="1198"/>
                  </a:lnTo>
                  <a:lnTo>
                    <a:pt x="177" y="1205"/>
                  </a:lnTo>
                  <a:lnTo>
                    <a:pt x="169" y="1212"/>
                  </a:lnTo>
                  <a:lnTo>
                    <a:pt x="163" y="1219"/>
                  </a:lnTo>
                  <a:lnTo>
                    <a:pt x="158" y="1225"/>
                  </a:lnTo>
                  <a:lnTo>
                    <a:pt x="155" y="1231"/>
                  </a:lnTo>
                  <a:lnTo>
                    <a:pt x="153" y="1236"/>
                  </a:lnTo>
                  <a:lnTo>
                    <a:pt x="155" y="1240"/>
                  </a:lnTo>
                  <a:lnTo>
                    <a:pt x="158" y="1243"/>
                  </a:lnTo>
                  <a:lnTo>
                    <a:pt x="163" y="1244"/>
                  </a:lnTo>
                  <a:lnTo>
                    <a:pt x="170" y="1244"/>
                  </a:lnTo>
                  <a:lnTo>
                    <a:pt x="178" y="1243"/>
                  </a:lnTo>
                  <a:lnTo>
                    <a:pt x="187" y="1241"/>
                  </a:lnTo>
                  <a:lnTo>
                    <a:pt x="197" y="1237"/>
                  </a:lnTo>
                  <a:lnTo>
                    <a:pt x="208" y="1233"/>
                  </a:lnTo>
                  <a:lnTo>
                    <a:pt x="219" y="1227"/>
                  </a:lnTo>
                  <a:lnTo>
                    <a:pt x="229" y="1219"/>
                  </a:lnTo>
                  <a:lnTo>
                    <a:pt x="239" y="1214"/>
                  </a:lnTo>
                  <a:lnTo>
                    <a:pt x="247" y="1206"/>
                  </a:lnTo>
                  <a:lnTo>
                    <a:pt x="253" y="1199"/>
                  </a:lnTo>
                  <a:lnTo>
                    <a:pt x="258" y="1193"/>
                  </a:lnTo>
                  <a:lnTo>
                    <a:pt x="262" y="1187"/>
                  </a:lnTo>
                  <a:lnTo>
                    <a:pt x="263" y="1183"/>
                  </a:lnTo>
                  <a:lnTo>
                    <a:pt x="262" y="1179"/>
                  </a:lnTo>
                  <a:close/>
                  <a:moveTo>
                    <a:pt x="104" y="1380"/>
                  </a:moveTo>
                  <a:lnTo>
                    <a:pt x="113" y="1374"/>
                  </a:lnTo>
                  <a:lnTo>
                    <a:pt x="121" y="1368"/>
                  </a:lnTo>
                  <a:lnTo>
                    <a:pt x="128" y="1361"/>
                  </a:lnTo>
                  <a:lnTo>
                    <a:pt x="134" y="1355"/>
                  </a:lnTo>
                  <a:lnTo>
                    <a:pt x="139" y="1349"/>
                  </a:lnTo>
                  <a:lnTo>
                    <a:pt x="142" y="1344"/>
                  </a:lnTo>
                  <a:lnTo>
                    <a:pt x="143" y="1339"/>
                  </a:lnTo>
                  <a:lnTo>
                    <a:pt x="142" y="1335"/>
                  </a:lnTo>
                  <a:lnTo>
                    <a:pt x="139" y="1332"/>
                  </a:lnTo>
                  <a:lnTo>
                    <a:pt x="134" y="1331"/>
                  </a:lnTo>
                  <a:lnTo>
                    <a:pt x="127" y="1331"/>
                  </a:lnTo>
                  <a:lnTo>
                    <a:pt x="120" y="1332"/>
                  </a:lnTo>
                  <a:lnTo>
                    <a:pt x="112" y="1335"/>
                  </a:lnTo>
                  <a:lnTo>
                    <a:pt x="102" y="1337"/>
                  </a:lnTo>
                  <a:lnTo>
                    <a:pt x="93" y="1342"/>
                  </a:lnTo>
                  <a:lnTo>
                    <a:pt x="83" y="1348"/>
                  </a:lnTo>
                  <a:lnTo>
                    <a:pt x="74" y="1354"/>
                  </a:lnTo>
                  <a:lnTo>
                    <a:pt x="66" y="1360"/>
                  </a:lnTo>
                  <a:lnTo>
                    <a:pt x="57" y="1367"/>
                  </a:lnTo>
                  <a:lnTo>
                    <a:pt x="52" y="1373"/>
                  </a:lnTo>
                  <a:lnTo>
                    <a:pt x="48" y="1379"/>
                  </a:lnTo>
                  <a:lnTo>
                    <a:pt x="45" y="1385"/>
                  </a:lnTo>
                  <a:lnTo>
                    <a:pt x="44" y="1389"/>
                  </a:lnTo>
                  <a:lnTo>
                    <a:pt x="45" y="1393"/>
                  </a:lnTo>
                  <a:lnTo>
                    <a:pt x="48" y="1395"/>
                  </a:lnTo>
                  <a:lnTo>
                    <a:pt x="52" y="1396"/>
                  </a:lnTo>
                  <a:lnTo>
                    <a:pt x="58" y="1396"/>
                  </a:lnTo>
                  <a:lnTo>
                    <a:pt x="67" y="1395"/>
                  </a:lnTo>
                  <a:lnTo>
                    <a:pt x="75" y="1394"/>
                  </a:lnTo>
                  <a:lnTo>
                    <a:pt x="83" y="1391"/>
                  </a:lnTo>
                  <a:lnTo>
                    <a:pt x="93" y="1386"/>
                  </a:lnTo>
                  <a:lnTo>
                    <a:pt x="104" y="1380"/>
                  </a:lnTo>
                  <a:close/>
                  <a:moveTo>
                    <a:pt x="234" y="1304"/>
                  </a:moveTo>
                  <a:lnTo>
                    <a:pt x="245" y="1298"/>
                  </a:lnTo>
                  <a:lnTo>
                    <a:pt x="254" y="1291"/>
                  </a:lnTo>
                  <a:lnTo>
                    <a:pt x="262" y="1285"/>
                  </a:lnTo>
                  <a:lnTo>
                    <a:pt x="267" y="1278"/>
                  </a:lnTo>
                  <a:lnTo>
                    <a:pt x="272" y="1272"/>
                  </a:lnTo>
                  <a:lnTo>
                    <a:pt x="276" y="1267"/>
                  </a:lnTo>
                  <a:lnTo>
                    <a:pt x="277" y="1261"/>
                  </a:lnTo>
                  <a:lnTo>
                    <a:pt x="276" y="1257"/>
                  </a:lnTo>
                  <a:lnTo>
                    <a:pt x="272" y="1255"/>
                  </a:lnTo>
                  <a:lnTo>
                    <a:pt x="267" y="1253"/>
                  </a:lnTo>
                  <a:lnTo>
                    <a:pt x="260" y="1253"/>
                  </a:lnTo>
                  <a:lnTo>
                    <a:pt x="253" y="1254"/>
                  </a:lnTo>
                  <a:lnTo>
                    <a:pt x="244" y="1256"/>
                  </a:lnTo>
                  <a:lnTo>
                    <a:pt x="234" y="1260"/>
                  </a:lnTo>
                  <a:lnTo>
                    <a:pt x="224" y="1265"/>
                  </a:lnTo>
                  <a:lnTo>
                    <a:pt x="213" y="1269"/>
                  </a:lnTo>
                  <a:lnTo>
                    <a:pt x="203" y="1276"/>
                  </a:lnTo>
                  <a:lnTo>
                    <a:pt x="194" y="1282"/>
                  </a:lnTo>
                  <a:lnTo>
                    <a:pt x="187" y="1290"/>
                  </a:lnTo>
                  <a:lnTo>
                    <a:pt x="181" y="1296"/>
                  </a:lnTo>
                  <a:lnTo>
                    <a:pt x="176" y="1303"/>
                  </a:lnTo>
                  <a:lnTo>
                    <a:pt x="172" y="1307"/>
                  </a:lnTo>
                  <a:lnTo>
                    <a:pt x="171" y="1313"/>
                  </a:lnTo>
                  <a:lnTo>
                    <a:pt x="172" y="1317"/>
                  </a:lnTo>
                  <a:lnTo>
                    <a:pt x="176" y="1319"/>
                  </a:lnTo>
                  <a:lnTo>
                    <a:pt x="181" y="1322"/>
                  </a:lnTo>
                  <a:lnTo>
                    <a:pt x="188" y="1322"/>
                  </a:lnTo>
                  <a:lnTo>
                    <a:pt x="195" y="1320"/>
                  </a:lnTo>
                  <a:lnTo>
                    <a:pt x="205" y="1318"/>
                  </a:lnTo>
                  <a:lnTo>
                    <a:pt x="214" y="1315"/>
                  </a:lnTo>
                  <a:lnTo>
                    <a:pt x="225" y="1310"/>
                  </a:lnTo>
                  <a:lnTo>
                    <a:pt x="234" y="1304"/>
                  </a:lnTo>
                  <a:close/>
                  <a:moveTo>
                    <a:pt x="132" y="1456"/>
                  </a:moveTo>
                  <a:lnTo>
                    <a:pt x="142" y="1450"/>
                  </a:lnTo>
                  <a:lnTo>
                    <a:pt x="150" y="1444"/>
                  </a:lnTo>
                  <a:lnTo>
                    <a:pt x="157" y="1438"/>
                  </a:lnTo>
                  <a:lnTo>
                    <a:pt x="162" y="1431"/>
                  </a:lnTo>
                  <a:lnTo>
                    <a:pt x="167" y="1426"/>
                  </a:lnTo>
                  <a:lnTo>
                    <a:pt x="169" y="1420"/>
                  </a:lnTo>
                  <a:lnTo>
                    <a:pt x="170" y="1416"/>
                  </a:lnTo>
                  <a:lnTo>
                    <a:pt x="169" y="1412"/>
                  </a:lnTo>
                  <a:lnTo>
                    <a:pt x="165" y="1410"/>
                  </a:lnTo>
                  <a:lnTo>
                    <a:pt x="161" y="1407"/>
                  </a:lnTo>
                  <a:lnTo>
                    <a:pt x="155" y="1407"/>
                  </a:lnTo>
                  <a:lnTo>
                    <a:pt x="147" y="1408"/>
                  </a:lnTo>
                  <a:lnTo>
                    <a:pt x="139" y="1411"/>
                  </a:lnTo>
                  <a:lnTo>
                    <a:pt x="131" y="1413"/>
                  </a:lnTo>
                  <a:lnTo>
                    <a:pt x="121" y="1418"/>
                  </a:lnTo>
                  <a:lnTo>
                    <a:pt x="112" y="1423"/>
                  </a:lnTo>
                  <a:lnTo>
                    <a:pt x="102" y="1429"/>
                  </a:lnTo>
                  <a:lnTo>
                    <a:pt x="95" y="1436"/>
                  </a:lnTo>
                  <a:lnTo>
                    <a:pt x="88" y="1442"/>
                  </a:lnTo>
                  <a:lnTo>
                    <a:pt x="82" y="1448"/>
                  </a:lnTo>
                  <a:lnTo>
                    <a:pt x="79" y="1454"/>
                  </a:lnTo>
                  <a:lnTo>
                    <a:pt x="76" y="1458"/>
                  </a:lnTo>
                  <a:lnTo>
                    <a:pt x="75" y="1463"/>
                  </a:lnTo>
                  <a:lnTo>
                    <a:pt x="76" y="1468"/>
                  </a:lnTo>
                  <a:lnTo>
                    <a:pt x="79" y="1470"/>
                  </a:lnTo>
                  <a:lnTo>
                    <a:pt x="83" y="1471"/>
                  </a:lnTo>
                  <a:lnTo>
                    <a:pt x="89" y="1471"/>
                  </a:lnTo>
                  <a:lnTo>
                    <a:pt x="96" y="1471"/>
                  </a:lnTo>
                  <a:lnTo>
                    <a:pt x="105" y="1469"/>
                  </a:lnTo>
                  <a:lnTo>
                    <a:pt x="113" y="1465"/>
                  </a:lnTo>
                  <a:lnTo>
                    <a:pt x="123" y="1461"/>
                  </a:lnTo>
                  <a:lnTo>
                    <a:pt x="132" y="1456"/>
                  </a:lnTo>
                  <a:close/>
                  <a:moveTo>
                    <a:pt x="258" y="1382"/>
                  </a:moveTo>
                  <a:lnTo>
                    <a:pt x="267" y="1376"/>
                  </a:lnTo>
                  <a:lnTo>
                    <a:pt x="276" y="1370"/>
                  </a:lnTo>
                  <a:lnTo>
                    <a:pt x="284" y="1363"/>
                  </a:lnTo>
                  <a:lnTo>
                    <a:pt x="290" y="1357"/>
                  </a:lnTo>
                  <a:lnTo>
                    <a:pt x="294" y="1351"/>
                  </a:lnTo>
                  <a:lnTo>
                    <a:pt x="297" y="1345"/>
                  </a:lnTo>
                  <a:lnTo>
                    <a:pt x="298" y="1341"/>
                  </a:lnTo>
                  <a:lnTo>
                    <a:pt x="297" y="1337"/>
                  </a:lnTo>
                  <a:lnTo>
                    <a:pt x="294" y="1334"/>
                  </a:lnTo>
                  <a:lnTo>
                    <a:pt x="289" y="1332"/>
                  </a:lnTo>
                  <a:lnTo>
                    <a:pt x="282" y="1332"/>
                  </a:lnTo>
                  <a:lnTo>
                    <a:pt x="275" y="1334"/>
                  </a:lnTo>
                  <a:lnTo>
                    <a:pt x="266" y="1335"/>
                  </a:lnTo>
                  <a:lnTo>
                    <a:pt x="257" y="1338"/>
                  </a:lnTo>
                  <a:lnTo>
                    <a:pt x="247" y="1343"/>
                  </a:lnTo>
                  <a:lnTo>
                    <a:pt x="237" y="1348"/>
                  </a:lnTo>
                  <a:lnTo>
                    <a:pt x="227" y="1355"/>
                  </a:lnTo>
                  <a:lnTo>
                    <a:pt x="219" y="1361"/>
                  </a:lnTo>
                  <a:lnTo>
                    <a:pt x="212" y="1367"/>
                  </a:lnTo>
                  <a:lnTo>
                    <a:pt x="206" y="1374"/>
                  </a:lnTo>
                  <a:lnTo>
                    <a:pt x="201" y="1380"/>
                  </a:lnTo>
                  <a:lnTo>
                    <a:pt x="199" y="1386"/>
                  </a:lnTo>
                  <a:lnTo>
                    <a:pt x="197" y="1391"/>
                  </a:lnTo>
                  <a:lnTo>
                    <a:pt x="199" y="1394"/>
                  </a:lnTo>
                  <a:lnTo>
                    <a:pt x="202" y="1396"/>
                  </a:lnTo>
                  <a:lnTo>
                    <a:pt x="207" y="1399"/>
                  </a:lnTo>
                  <a:lnTo>
                    <a:pt x="213" y="1399"/>
                  </a:lnTo>
                  <a:lnTo>
                    <a:pt x="220" y="1398"/>
                  </a:lnTo>
                  <a:lnTo>
                    <a:pt x="229" y="1395"/>
                  </a:lnTo>
                  <a:lnTo>
                    <a:pt x="238" y="1393"/>
                  </a:lnTo>
                  <a:lnTo>
                    <a:pt x="248" y="1388"/>
                  </a:lnTo>
                  <a:lnTo>
                    <a:pt x="258" y="1382"/>
                  </a:lnTo>
                  <a:close/>
                  <a:moveTo>
                    <a:pt x="87" y="1559"/>
                  </a:moveTo>
                  <a:lnTo>
                    <a:pt x="85" y="1557"/>
                  </a:lnTo>
                  <a:lnTo>
                    <a:pt x="80" y="1556"/>
                  </a:lnTo>
                  <a:lnTo>
                    <a:pt x="75" y="1555"/>
                  </a:lnTo>
                  <a:lnTo>
                    <a:pt x="68" y="1556"/>
                  </a:lnTo>
                  <a:lnTo>
                    <a:pt x="61" y="1558"/>
                  </a:lnTo>
                  <a:lnTo>
                    <a:pt x="52" y="1560"/>
                  </a:lnTo>
                  <a:lnTo>
                    <a:pt x="44" y="1564"/>
                  </a:lnTo>
                  <a:lnTo>
                    <a:pt x="36" y="1570"/>
                  </a:lnTo>
                  <a:lnTo>
                    <a:pt x="28" y="1575"/>
                  </a:lnTo>
                  <a:lnTo>
                    <a:pt x="20" y="1581"/>
                  </a:lnTo>
                  <a:lnTo>
                    <a:pt x="14" y="1587"/>
                  </a:lnTo>
                  <a:lnTo>
                    <a:pt x="9" y="1593"/>
                  </a:lnTo>
                  <a:lnTo>
                    <a:pt x="5" y="1597"/>
                  </a:lnTo>
                  <a:lnTo>
                    <a:pt x="3" y="1603"/>
                  </a:lnTo>
                  <a:lnTo>
                    <a:pt x="3" y="1607"/>
                  </a:lnTo>
                  <a:lnTo>
                    <a:pt x="4" y="1612"/>
                  </a:lnTo>
                  <a:lnTo>
                    <a:pt x="6" y="1614"/>
                  </a:lnTo>
                  <a:lnTo>
                    <a:pt x="11" y="1615"/>
                  </a:lnTo>
                  <a:lnTo>
                    <a:pt x="16" y="1615"/>
                  </a:lnTo>
                  <a:lnTo>
                    <a:pt x="23" y="1614"/>
                  </a:lnTo>
                  <a:lnTo>
                    <a:pt x="30" y="1613"/>
                  </a:lnTo>
                  <a:lnTo>
                    <a:pt x="38" y="1609"/>
                  </a:lnTo>
                  <a:lnTo>
                    <a:pt x="47" y="1606"/>
                  </a:lnTo>
                  <a:lnTo>
                    <a:pt x="55" y="1601"/>
                  </a:lnTo>
                  <a:lnTo>
                    <a:pt x="63" y="1595"/>
                  </a:lnTo>
                  <a:lnTo>
                    <a:pt x="70" y="1589"/>
                  </a:lnTo>
                  <a:lnTo>
                    <a:pt x="76" y="1583"/>
                  </a:lnTo>
                  <a:lnTo>
                    <a:pt x="82" y="1578"/>
                  </a:lnTo>
                  <a:lnTo>
                    <a:pt x="86" y="1572"/>
                  </a:lnTo>
                  <a:lnTo>
                    <a:pt x="88" y="1568"/>
                  </a:lnTo>
                  <a:lnTo>
                    <a:pt x="88" y="1563"/>
                  </a:lnTo>
                  <a:lnTo>
                    <a:pt x="87" y="1559"/>
                  </a:lnTo>
                  <a:close/>
                  <a:moveTo>
                    <a:pt x="203" y="1489"/>
                  </a:moveTo>
                  <a:lnTo>
                    <a:pt x="200" y="1487"/>
                  </a:lnTo>
                  <a:lnTo>
                    <a:pt x="195" y="1484"/>
                  </a:lnTo>
                  <a:lnTo>
                    <a:pt x="189" y="1484"/>
                  </a:lnTo>
                  <a:lnTo>
                    <a:pt x="183" y="1486"/>
                  </a:lnTo>
                  <a:lnTo>
                    <a:pt x="175" y="1487"/>
                  </a:lnTo>
                  <a:lnTo>
                    <a:pt x="167" y="1490"/>
                  </a:lnTo>
                  <a:lnTo>
                    <a:pt x="157" y="1494"/>
                  </a:lnTo>
                  <a:lnTo>
                    <a:pt x="149" y="1500"/>
                  </a:lnTo>
                  <a:lnTo>
                    <a:pt x="139" y="1506"/>
                  </a:lnTo>
                  <a:lnTo>
                    <a:pt x="132" y="1512"/>
                  </a:lnTo>
                  <a:lnTo>
                    <a:pt x="125" y="1518"/>
                  </a:lnTo>
                  <a:lnTo>
                    <a:pt x="120" y="1524"/>
                  </a:lnTo>
                  <a:lnTo>
                    <a:pt x="117" y="1528"/>
                  </a:lnTo>
                  <a:lnTo>
                    <a:pt x="114" y="1534"/>
                  </a:lnTo>
                  <a:lnTo>
                    <a:pt x="113" y="1539"/>
                  </a:lnTo>
                  <a:lnTo>
                    <a:pt x="114" y="1543"/>
                  </a:lnTo>
                  <a:lnTo>
                    <a:pt x="117" y="1545"/>
                  </a:lnTo>
                  <a:lnTo>
                    <a:pt x="121" y="1547"/>
                  </a:lnTo>
                  <a:lnTo>
                    <a:pt x="127" y="1547"/>
                  </a:lnTo>
                  <a:lnTo>
                    <a:pt x="134" y="1546"/>
                  </a:lnTo>
                  <a:lnTo>
                    <a:pt x="143" y="1544"/>
                  </a:lnTo>
                  <a:lnTo>
                    <a:pt x="151" y="1541"/>
                  </a:lnTo>
                  <a:lnTo>
                    <a:pt x="159" y="1537"/>
                  </a:lnTo>
                  <a:lnTo>
                    <a:pt x="169" y="1532"/>
                  </a:lnTo>
                  <a:lnTo>
                    <a:pt x="177" y="1526"/>
                  </a:lnTo>
                  <a:lnTo>
                    <a:pt x="186" y="1520"/>
                  </a:lnTo>
                  <a:lnTo>
                    <a:pt x="191" y="1514"/>
                  </a:lnTo>
                  <a:lnTo>
                    <a:pt x="197" y="1508"/>
                  </a:lnTo>
                  <a:lnTo>
                    <a:pt x="201" y="1502"/>
                  </a:lnTo>
                  <a:lnTo>
                    <a:pt x="203" y="1497"/>
                  </a:lnTo>
                  <a:lnTo>
                    <a:pt x="205" y="1493"/>
                  </a:lnTo>
                  <a:lnTo>
                    <a:pt x="203" y="1489"/>
                  </a:lnTo>
                  <a:close/>
                  <a:moveTo>
                    <a:pt x="289" y="1462"/>
                  </a:moveTo>
                  <a:lnTo>
                    <a:pt x="298" y="1456"/>
                  </a:lnTo>
                  <a:lnTo>
                    <a:pt x="307" y="1449"/>
                  </a:lnTo>
                  <a:lnTo>
                    <a:pt x="314" y="1443"/>
                  </a:lnTo>
                  <a:lnTo>
                    <a:pt x="320" y="1437"/>
                  </a:lnTo>
                  <a:lnTo>
                    <a:pt x="323" y="1431"/>
                  </a:lnTo>
                  <a:lnTo>
                    <a:pt x="326" y="1425"/>
                  </a:lnTo>
                  <a:lnTo>
                    <a:pt x="327" y="1420"/>
                  </a:lnTo>
                  <a:lnTo>
                    <a:pt x="326" y="1417"/>
                  </a:lnTo>
                  <a:lnTo>
                    <a:pt x="322" y="1414"/>
                  </a:lnTo>
                  <a:lnTo>
                    <a:pt x="317" y="1412"/>
                  </a:lnTo>
                  <a:lnTo>
                    <a:pt x="311" y="1412"/>
                  </a:lnTo>
                  <a:lnTo>
                    <a:pt x="304" y="1413"/>
                  </a:lnTo>
                  <a:lnTo>
                    <a:pt x="296" y="1414"/>
                  </a:lnTo>
                  <a:lnTo>
                    <a:pt x="286" y="1418"/>
                  </a:lnTo>
                  <a:lnTo>
                    <a:pt x="277" y="1421"/>
                  </a:lnTo>
                  <a:lnTo>
                    <a:pt x="267" y="1427"/>
                  </a:lnTo>
                  <a:lnTo>
                    <a:pt x="258" y="1433"/>
                  </a:lnTo>
                  <a:lnTo>
                    <a:pt x="250" y="1439"/>
                  </a:lnTo>
                  <a:lnTo>
                    <a:pt x="244" y="1445"/>
                  </a:lnTo>
                  <a:lnTo>
                    <a:pt x="238" y="1452"/>
                  </a:lnTo>
                  <a:lnTo>
                    <a:pt x="233" y="1458"/>
                  </a:lnTo>
                  <a:lnTo>
                    <a:pt x="231" y="1463"/>
                  </a:lnTo>
                  <a:lnTo>
                    <a:pt x="231" y="1468"/>
                  </a:lnTo>
                  <a:lnTo>
                    <a:pt x="232" y="1473"/>
                  </a:lnTo>
                  <a:lnTo>
                    <a:pt x="234" y="1475"/>
                  </a:lnTo>
                  <a:lnTo>
                    <a:pt x="239" y="1476"/>
                  </a:lnTo>
                  <a:lnTo>
                    <a:pt x="245" y="1477"/>
                  </a:lnTo>
                  <a:lnTo>
                    <a:pt x="253" y="1476"/>
                  </a:lnTo>
                  <a:lnTo>
                    <a:pt x="262" y="1474"/>
                  </a:lnTo>
                  <a:lnTo>
                    <a:pt x="270" y="1471"/>
                  </a:lnTo>
                  <a:lnTo>
                    <a:pt x="279" y="1467"/>
                  </a:lnTo>
                  <a:lnTo>
                    <a:pt x="289" y="1462"/>
                  </a:lnTo>
                  <a:close/>
                  <a:moveTo>
                    <a:pt x="104" y="1676"/>
                  </a:moveTo>
                  <a:lnTo>
                    <a:pt x="111" y="1670"/>
                  </a:lnTo>
                  <a:lnTo>
                    <a:pt x="118" y="1664"/>
                  </a:lnTo>
                  <a:lnTo>
                    <a:pt x="124" y="1659"/>
                  </a:lnTo>
                  <a:lnTo>
                    <a:pt x="128" y="1653"/>
                  </a:lnTo>
                  <a:lnTo>
                    <a:pt x="132" y="1648"/>
                  </a:lnTo>
                  <a:lnTo>
                    <a:pt x="134" y="1642"/>
                  </a:lnTo>
                  <a:lnTo>
                    <a:pt x="134" y="1639"/>
                  </a:lnTo>
                  <a:lnTo>
                    <a:pt x="133" y="1635"/>
                  </a:lnTo>
                  <a:lnTo>
                    <a:pt x="131" y="1632"/>
                  </a:lnTo>
                  <a:lnTo>
                    <a:pt x="126" y="1631"/>
                  </a:lnTo>
                  <a:lnTo>
                    <a:pt x="121" y="1631"/>
                  </a:lnTo>
                  <a:lnTo>
                    <a:pt x="115" y="1631"/>
                  </a:lnTo>
                  <a:lnTo>
                    <a:pt x="108" y="1633"/>
                  </a:lnTo>
                  <a:lnTo>
                    <a:pt x="100" y="1635"/>
                  </a:lnTo>
                  <a:lnTo>
                    <a:pt x="92" y="1639"/>
                  </a:lnTo>
                  <a:lnTo>
                    <a:pt x="83" y="1644"/>
                  </a:lnTo>
                  <a:lnTo>
                    <a:pt x="76" y="1650"/>
                  </a:lnTo>
                  <a:lnTo>
                    <a:pt x="69" y="1656"/>
                  </a:lnTo>
                  <a:lnTo>
                    <a:pt x="63" y="1660"/>
                  </a:lnTo>
                  <a:lnTo>
                    <a:pt x="58" y="1666"/>
                  </a:lnTo>
                  <a:lnTo>
                    <a:pt x="55" y="1672"/>
                  </a:lnTo>
                  <a:lnTo>
                    <a:pt x="52" y="1677"/>
                  </a:lnTo>
                  <a:lnTo>
                    <a:pt x="52" y="1682"/>
                  </a:lnTo>
                  <a:lnTo>
                    <a:pt x="54" y="1685"/>
                  </a:lnTo>
                  <a:lnTo>
                    <a:pt x="56" y="1688"/>
                  </a:lnTo>
                  <a:lnTo>
                    <a:pt x="61" y="1689"/>
                  </a:lnTo>
                  <a:lnTo>
                    <a:pt x="66" y="1689"/>
                  </a:lnTo>
                  <a:lnTo>
                    <a:pt x="71" y="1689"/>
                  </a:lnTo>
                  <a:lnTo>
                    <a:pt x="79" y="1686"/>
                  </a:lnTo>
                  <a:lnTo>
                    <a:pt x="87" y="1684"/>
                  </a:lnTo>
                  <a:lnTo>
                    <a:pt x="95" y="1680"/>
                  </a:lnTo>
                  <a:lnTo>
                    <a:pt x="104" y="1676"/>
                  </a:lnTo>
                  <a:close/>
                  <a:moveTo>
                    <a:pt x="212" y="1609"/>
                  </a:moveTo>
                  <a:lnTo>
                    <a:pt x="220" y="1603"/>
                  </a:lnTo>
                  <a:lnTo>
                    <a:pt x="228" y="1598"/>
                  </a:lnTo>
                  <a:lnTo>
                    <a:pt x="234" y="1593"/>
                  </a:lnTo>
                  <a:lnTo>
                    <a:pt x="239" y="1587"/>
                  </a:lnTo>
                  <a:lnTo>
                    <a:pt x="243" y="1581"/>
                  </a:lnTo>
                  <a:lnTo>
                    <a:pt x="245" y="1576"/>
                  </a:lnTo>
                  <a:lnTo>
                    <a:pt x="246" y="1571"/>
                  </a:lnTo>
                  <a:lnTo>
                    <a:pt x="245" y="1568"/>
                  </a:lnTo>
                  <a:lnTo>
                    <a:pt x="241" y="1564"/>
                  </a:lnTo>
                  <a:lnTo>
                    <a:pt x="237" y="1563"/>
                  </a:lnTo>
                  <a:lnTo>
                    <a:pt x="232" y="1563"/>
                  </a:lnTo>
                  <a:lnTo>
                    <a:pt x="225" y="1563"/>
                  </a:lnTo>
                  <a:lnTo>
                    <a:pt x="218" y="1565"/>
                  </a:lnTo>
                  <a:lnTo>
                    <a:pt x="209" y="1568"/>
                  </a:lnTo>
                  <a:lnTo>
                    <a:pt x="201" y="1572"/>
                  </a:lnTo>
                  <a:lnTo>
                    <a:pt x="191" y="1577"/>
                  </a:lnTo>
                  <a:lnTo>
                    <a:pt x="183" y="1582"/>
                  </a:lnTo>
                  <a:lnTo>
                    <a:pt x="176" y="1588"/>
                  </a:lnTo>
                  <a:lnTo>
                    <a:pt x="170" y="1594"/>
                  </a:lnTo>
                  <a:lnTo>
                    <a:pt x="164" y="1600"/>
                  </a:lnTo>
                  <a:lnTo>
                    <a:pt x="161" y="1606"/>
                  </a:lnTo>
                  <a:lnTo>
                    <a:pt x="159" y="1610"/>
                  </a:lnTo>
                  <a:lnTo>
                    <a:pt x="158" y="1615"/>
                  </a:lnTo>
                  <a:lnTo>
                    <a:pt x="159" y="1619"/>
                  </a:lnTo>
                  <a:lnTo>
                    <a:pt x="162" y="1622"/>
                  </a:lnTo>
                  <a:lnTo>
                    <a:pt x="167" y="1623"/>
                  </a:lnTo>
                  <a:lnTo>
                    <a:pt x="172" y="1623"/>
                  </a:lnTo>
                  <a:lnTo>
                    <a:pt x="178" y="1623"/>
                  </a:lnTo>
                  <a:lnTo>
                    <a:pt x="187" y="1621"/>
                  </a:lnTo>
                  <a:lnTo>
                    <a:pt x="195" y="1619"/>
                  </a:lnTo>
                  <a:lnTo>
                    <a:pt x="203" y="1614"/>
                  </a:lnTo>
                  <a:lnTo>
                    <a:pt x="212" y="1609"/>
                  </a:lnTo>
                  <a:close/>
                  <a:moveTo>
                    <a:pt x="361" y="1497"/>
                  </a:moveTo>
                  <a:lnTo>
                    <a:pt x="359" y="1495"/>
                  </a:lnTo>
                  <a:lnTo>
                    <a:pt x="354" y="1493"/>
                  </a:lnTo>
                  <a:lnTo>
                    <a:pt x="348" y="1493"/>
                  </a:lnTo>
                  <a:lnTo>
                    <a:pt x="341" y="1493"/>
                  </a:lnTo>
                  <a:lnTo>
                    <a:pt x="333" y="1495"/>
                  </a:lnTo>
                  <a:lnTo>
                    <a:pt x="325" y="1497"/>
                  </a:lnTo>
                  <a:lnTo>
                    <a:pt x="315" y="1502"/>
                  </a:lnTo>
                  <a:lnTo>
                    <a:pt x="306" y="1507"/>
                  </a:lnTo>
                  <a:lnTo>
                    <a:pt x="297" y="1513"/>
                  </a:lnTo>
                  <a:lnTo>
                    <a:pt x="289" y="1519"/>
                  </a:lnTo>
                  <a:lnTo>
                    <a:pt x="283" y="1525"/>
                  </a:lnTo>
                  <a:lnTo>
                    <a:pt x="277" y="1531"/>
                  </a:lnTo>
                  <a:lnTo>
                    <a:pt x="273" y="1537"/>
                  </a:lnTo>
                  <a:lnTo>
                    <a:pt x="271" y="1543"/>
                  </a:lnTo>
                  <a:lnTo>
                    <a:pt x="270" y="1547"/>
                  </a:lnTo>
                  <a:lnTo>
                    <a:pt x="272" y="1551"/>
                  </a:lnTo>
                  <a:lnTo>
                    <a:pt x="275" y="1553"/>
                  </a:lnTo>
                  <a:lnTo>
                    <a:pt x="279" y="1556"/>
                  </a:lnTo>
                  <a:lnTo>
                    <a:pt x="285" y="1556"/>
                  </a:lnTo>
                  <a:lnTo>
                    <a:pt x="292" y="1555"/>
                  </a:lnTo>
                  <a:lnTo>
                    <a:pt x="301" y="1553"/>
                  </a:lnTo>
                  <a:lnTo>
                    <a:pt x="309" y="1550"/>
                  </a:lnTo>
                  <a:lnTo>
                    <a:pt x="319" y="1546"/>
                  </a:lnTo>
                  <a:lnTo>
                    <a:pt x="327" y="1541"/>
                  </a:lnTo>
                  <a:lnTo>
                    <a:pt x="336" y="1536"/>
                  </a:lnTo>
                  <a:lnTo>
                    <a:pt x="344" y="1530"/>
                  </a:lnTo>
                  <a:lnTo>
                    <a:pt x="351" y="1524"/>
                  </a:lnTo>
                  <a:lnTo>
                    <a:pt x="357" y="1518"/>
                  </a:lnTo>
                  <a:lnTo>
                    <a:pt x="360" y="1512"/>
                  </a:lnTo>
                  <a:lnTo>
                    <a:pt x="363" y="1506"/>
                  </a:lnTo>
                  <a:lnTo>
                    <a:pt x="363" y="1501"/>
                  </a:lnTo>
                  <a:lnTo>
                    <a:pt x="361" y="1497"/>
                  </a:lnTo>
                  <a:close/>
                  <a:moveTo>
                    <a:pt x="87" y="1774"/>
                  </a:moveTo>
                  <a:lnTo>
                    <a:pt x="83" y="1772"/>
                  </a:lnTo>
                  <a:lnTo>
                    <a:pt x="80" y="1771"/>
                  </a:lnTo>
                  <a:lnTo>
                    <a:pt x="75" y="1771"/>
                  </a:lnTo>
                  <a:lnTo>
                    <a:pt x="69" y="1771"/>
                  </a:lnTo>
                  <a:lnTo>
                    <a:pt x="63" y="1772"/>
                  </a:lnTo>
                  <a:lnTo>
                    <a:pt x="56" y="1776"/>
                  </a:lnTo>
                  <a:lnTo>
                    <a:pt x="49" y="1778"/>
                  </a:lnTo>
                  <a:lnTo>
                    <a:pt x="41" y="1783"/>
                  </a:lnTo>
                  <a:lnTo>
                    <a:pt x="33" y="1787"/>
                  </a:lnTo>
                  <a:lnTo>
                    <a:pt x="28" y="1793"/>
                  </a:lnTo>
                  <a:lnTo>
                    <a:pt x="23" y="1798"/>
                  </a:lnTo>
                  <a:lnTo>
                    <a:pt x="18" y="1804"/>
                  </a:lnTo>
                  <a:lnTo>
                    <a:pt x="14" y="1809"/>
                  </a:lnTo>
                  <a:lnTo>
                    <a:pt x="13" y="1814"/>
                  </a:lnTo>
                  <a:lnTo>
                    <a:pt x="13" y="1817"/>
                  </a:lnTo>
                  <a:lnTo>
                    <a:pt x="14" y="1821"/>
                  </a:lnTo>
                  <a:lnTo>
                    <a:pt x="17" y="1823"/>
                  </a:lnTo>
                  <a:lnTo>
                    <a:pt x="20" y="1825"/>
                  </a:lnTo>
                  <a:lnTo>
                    <a:pt x="25" y="1825"/>
                  </a:lnTo>
                  <a:lnTo>
                    <a:pt x="31" y="1824"/>
                  </a:lnTo>
                  <a:lnTo>
                    <a:pt x="38" y="1823"/>
                  </a:lnTo>
                  <a:lnTo>
                    <a:pt x="44" y="1821"/>
                  </a:lnTo>
                  <a:lnTo>
                    <a:pt x="52" y="1817"/>
                  </a:lnTo>
                  <a:lnTo>
                    <a:pt x="60" y="1812"/>
                  </a:lnTo>
                  <a:lnTo>
                    <a:pt x="67" y="1808"/>
                  </a:lnTo>
                  <a:lnTo>
                    <a:pt x="73" y="1803"/>
                  </a:lnTo>
                  <a:lnTo>
                    <a:pt x="79" y="1797"/>
                  </a:lnTo>
                  <a:lnTo>
                    <a:pt x="82" y="1792"/>
                  </a:lnTo>
                  <a:lnTo>
                    <a:pt x="86" y="1787"/>
                  </a:lnTo>
                  <a:lnTo>
                    <a:pt x="87" y="1783"/>
                  </a:lnTo>
                  <a:lnTo>
                    <a:pt x="88" y="1778"/>
                  </a:lnTo>
                  <a:lnTo>
                    <a:pt x="87" y="1774"/>
                  </a:lnTo>
                  <a:close/>
                  <a:moveTo>
                    <a:pt x="187" y="1711"/>
                  </a:moveTo>
                  <a:lnTo>
                    <a:pt x="184" y="1709"/>
                  </a:lnTo>
                  <a:lnTo>
                    <a:pt x="180" y="1708"/>
                  </a:lnTo>
                  <a:lnTo>
                    <a:pt x="175" y="1707"/>
                  </a:lnTo>
                  <a:lnTo>
                    <a:pt x="169" y="1708"/>
                  </a:lnTo>
                  <a:lnTo>
                    <a:pt x="162" y="1709"/>
                  </a:lnTo>
                  <a:lnTo>
                    <a:pt x="155" y="1713"/>
                  </a:lnTo>
                  <a:lnTo>
                    <a:pt x="146" y="1716"/>
                  </a:lnTo>
                  <a:lnTo>
                    <a:pt x="138" y="1720"/>
                  </a:lnTo>
                  <a:lnTo>
                    <a:pt x="131" y="1726"/>
                  </a:lnTo>
                  <a:lnTo>
                    <a:pt x="125" y="1730"/>
                  </a:lnTo>
                  <a:lnTo>
                    <a:pt x="119" y="1736"/>
                  </a:lnTo>
                  <a:lnTo>
                    <a:pt x="114" y="1741"/>
                  </a:lnTo>
                  <a:lnTo>
                    <a:pt x="111" y="1747"/>
                  </a:lnTo>
                  <a:lnTo>
                    <a:pt x="109" y="1752"/>
                  </a:lnTo>
                  <a:lnTo>
                    <a:pt x="108" y="1756"/>
                  </a:lnTo>
                  <a:lnTo>
                    <a:pt x="109" y="1760"/>
                  </a:lnTo>
                  <a:lnTo>
                    <a:pt x="113" y="1762"/>
                  </a:lnTo>
                  <a:lnTo>
                    <a:pt x="117" y="1764"/>
                  </a:lnTo>
                  <a:lnTo>
                    <a:pt x="121" y="1765"/>
                  </a:lnTo>
                  <a:lnTo>
                    <a:pt x="128" y="1764"/>
                  </a:lnTo>
                  <a:lnTo>
                    <a:pt x="134" y="1762"/>
                  </a:lnTo>
                  <a:lnTo>
                    <a:pt x="143" y="1759"/>
                  </a:lnTo>
                  <a:lnTo>
                    <a:pt x="150" y="1755"/>
                  </a:lnTo>
                  <a:lnTo>
                    <a:pt x="158" y="1752"/>
                  </a:lnTo>
                  <a:lnTo>
                    <a:pt x="165" y="1746"/>
                  </a:lnTo>
                  <a:lnTo>
                    <a:pt x="172" y="1741"/>
                  </a:lnTo>
                  <a:lnTo>
                    <a:pt x="178" y="1735"/>
                  </a:lnTo>
                  <a:lnTo>
                    <a:pt x="182" y="1730"/>
                  </a:lnTo>
                  <a:lnTo>
                    <a:pt x="186" y="1724"/>
                  </a:lnTo>
                  <a:lnTo>
                    <a:pt x="188" y="1720"/>
                  </a:lnTo>
                  <a:lnTo>
                    <a:pt x="188" y="1715"/>
                  </a:lnTo>
                  <a:lnTo>
                    <a:pt x="187" y="1711"/>
                  </a:lnTo>
                  <a:close/>
                  <a:moveTo>
                    <a:pt x="263" y="1688"/>
                  </a:moveTo>
                  <a:lnTo>
                    <a:pt x="270" y="1683"/>
                  </a:lnTo>
                  <a:lnTo>
                    <a:pt x="277" y="1677"/>
                  </a:lnTo>
                  <a:lnTo>
                    <a:pt x="283" y="1671"/>
                  </a:lnTo>
                  <a:lnTo>
                    <a:pt x="288" y="1665"/>
                  </a:lnTo>
                  <a:lnTo>
                    <a:pt x="291" y="1660"/>
                  </a:lnTo>
                  <a:lnTo>
                    <a:pt x="294" y="1654"/>
                  </a:lnTo>
                  <a:lnTo>
                    <a:pt x="294" y="1651"/>
                  </a:lnTo>
                  <a:lnTo>
                    <a:pt x="292" y="1647"/>
                  </a:lnTo>
                  <a:lnTo>
                    <a:pt x="290" y="1644"/>
                  </a:lnTo>
                  <a:lnTo>
                    <a:pt x="285" y="1642"/>
                  </a:lnTo>
                  <a:lnTo>
                    <a:pt x="281" y="1641"/>
                  </a:lnTo>
                  <a:lnTo>
                    <a:pt x="273" y="1642"/>
                  </a:lnTo>
                  <a:lnTo>
                    <a:pt x="266" y="1644"/>
                  </a:lnTo>
                  <a:lnTo>
                    <a:pt x="259" y="1647"/>
                  </a:lnTo>
                  <a:lnTo>
                    <a:pt x="251" y="1651"/>
                  </a:lnTo>
                  <a:lnTo>
                    <a:pt x="243" y="1656"/>
                  </a:lnTo>
                  <a:lnTo>
                    <a:pt x="234" y="1660"/>
                  </a:lnTo>
                  <a:lnTo>
                    <a:pt x="227" y="1666"/>
                  </a:lnTo>
                  <a:lnTo>
                    <a:pt x="221" y="1672"/>
                  </a:lnTo>
                  <a:lnTo>
                    <a:pt x="216" y="1678"/>
                  </a:lnTo>
                  <a:lnTo>
                    <a:pt x="213" y="1683"/>
                  </a:lnTo>
                  <a:lnTo>
                    <a:pt x="210" y="1688"/>
                  </a:lnTo>
                  <a:lnTo>
                    <a:pt x="210" y="1692"/>
                  </a:lnTo>
                  <a:lnTo>
                    <a:pt x="212" y="1696"/>
                  </a:lnTo>
                  <a:lnTo>
                    <a:pt x="214" y="1699"/>
                  </a:lnTo>
                  <a:lnTo>
                    <a:pt x="219" y="1701"/>
                  </a:lnTo>
                  <a:lnTo>
                    <a:pt x="225" y="1702"/>
                  </a:lnTo>
                  <a:lnTo>
                    <a:pt x="231" y="1701"/>
                  </a:lnTo>
                  <a:lnTo>
                    <a:pt x="238" y="1699"/>
                  </a:lnTo>
                  <a:lnTo>
                    <a:pt x="246" y="1696"/>
                  </a:lnTo>
                  <a:lnTo>
                    <a:pt x="254" y="1692"/>
                  </a:lnTo>
                  <a:lnTo>
                    <a:pt x="263" y="1688"/>
                  </a:lnTo>
                  <a:close/>
                  <a:moveTo>
                    <a:pt x="151" y="1850"/>
                  </a:moveTo>
                  <a:lnTo>
                    <a:pt x="149" y="1848"/>
                  </a:lnTo>
                  <a:lnTo>
                    <a:pt x="144" y="1847"/>
                  </a:lnTo>
                  <a:lnTo>
                    <a:pt x="139" y="1846"/>
                  </a:lnTo>
                  <a:lnTo>
                    <a:pt x="134" y="1847"/>
                  </a:lnTo>
                  <a:lnTo>
                    <a:pt x="127" y="1848"/>
                  </a:lnTo>
                  <a:lnTo>
                    <a:pt x="121" y="1850"/>
                  </a:lnTo>
                  <a:lnTo>
                    <a:pt x="114" y="1854"/>
                  </a:lnTo>
                  <a:lnTo>
                    <a:pt x="107" y="1857"/>
                  </a:lnTo>
                  <a:lnTo>
                    <a:pt x="100" y="1862"/>
                  </a:lnTo>
                  <a:lnTo>
                    <a:pt x="94" y="1868"/>
                  </a:lnTo>
                  <a:lnTo>
                    <a:pt x="89" y="1873"/>
                  </a:lnTo>
                  <a:lnTo>
                    <a:pt x="85" y="1878"/>
                  </a:lnTo>
                  <a:lnTo>
                    <a:pt x="82" y="1882"/>
                  </a:lnTo>
                  <a:lnTo>
                    <a:pt x="80" y="1887"/>
                  </a:lnTo>
                  <a:lnTo>
                    <a:pt x="80" y="1892"/>
                  </a:lnTo>
                  <a:lnTo>
                    <a:pt x="81" y="1896"/>
                  </a:lnTo>
                  <a:lnTo>
                    <a:pt x="83" y="1898"/>
                  </a:lnTo>
                  <a:lnTo>
                    <a:pt x="88" y="1899"/>
                  </a:lnTo>
                  <a:lnTo>
                    <a:pt x="93" y="1899"/>
                  </a:lnTo>
                  <a:lnTo>
                    <a:pt x="98" y="1899"/>
                  </a:lnTo>
                  <a:lnTo>
                    <a:pt x="105" y="1898"/>
                  </a:lnTo>
                  <a:lnTo>
                    <a:pt x="111" y="1896"/>
                  </a:lnTo>
                  <a:lnTo>
                    <a:pt x="118" y="1892"/>
                  </a:lnTo>
                  <a:lnTo>
                    <a:pt x="125" y="1887"/>
                  </a:lnTo>
                  <a:lnTo>
                    <a:pt x="132" y="1882"/>
                  </a:lnTo>
                  <a:lnTo>
                    <a:pt x="138" y="1878"/>
                  </a:lnTo>
                  <a:lnTo>
                    <a:pt x="143" y="1873"/>
                  </a:lnTo>
                  <a:lnTo>
                    <a:pt x="147" y="1867"/>
                  </a:lnTo>
                  <a:lnTo>
                    <a:pt x="150" y="1862"/>
                  </a:lnTo>
                  <a:lnTo>
                    <a:pt x="152" y="1857"/>
                  </a:lnTo>
                  <a:lnTo>
                    <a:pt x="152" y="1854"/>
                  </a:lnTo>
                  <a:lnTo>
                    <a:pt x="151" y="1850"/>
                  </a:lnTo>
                  <a:close/>
                  <a:moveTo>
                    <a:pt x="247" y="1790"/>
                  </a:moveTo>
                  <a:lnTo>
                    <a:pt x="244" y="1787"/>
                  </a:lnTo>
                  <a:lnTo>
                    <a:pt x="240" y="1786"/>
                  </a:lnTo>
                  <a:lnTo>
                    <a:pt x="235" y="1785"/>
                  </a:lnTo>
                  <a:lnTo>
                    <a:pt x="229" y="1786"/>
                  </a:lnTo>
                  <a:lnTo>
                    <a:pt x="222" y="1787"/>
                  </a:lnTo>
                  <a:lnTo>
                    <a:pt x="215" y="1790"/>
                  </a:lnTo>
                  <a:lnTo>
                    <a:pt x="208" y="1793"/>
                  </a:lnTo>
                  <a:lnTo>
                    <a:pt x="200" y="1798"/>
                  </a:lnTo>
                  <a:lnTo>
                    <a:pt x="193" y="1803"/>
                  </a:lnTo>
                  <a:lnTo>
                    <a:pt x="187" y="1808"/>
                  </a:lnTo>
                  <a:lnTo>
                    <a:pt x="182" y="1814"/>
                  </a:lnTo>
                  <a:lnTo>
                    <a:pt x="177" y="1818"/>
                  </a:lnTo>
                  <a:lnTo>
                    <a:pt x="174" y="1823"/>
                  </a:lnTo>
                  <a:lnTo>
                    <a:pt x="172" y="1828"/>
                  </a:lnTo>
                  <a:lnTo>
                    <a:pt x="172" y="1833"/>
                  </a:lnTo>
                  <a:lnTo>
                    <a:pt x="174" y="1836"/>
                  </a:lnTo>
                  <a:lnTo>
                    <a:pt x="176" y="1838"/>
                  </a:lnTo>
                  <a:lnTo>
                    <a:pt x="180" y="1841"/>
                  </a:lnTo>
                  <a:lnTo>
                    <a:pt x="186" y="1841"/>
                  </a:lnTo>
                  <a:lnTo>
                    <a:pt x="191" y="1841"/>
                  </a:lnTo>
                  <a:lnTo>
                    <a:pt x="197" y="1838"/>
                  </a:lnTo>
                  <a:lnTo>
                    <a:pt x="205" y="1836"/>
                  </a:lnTo>
                  <a:lnTo>
                    <a:pt x="212" y="1833"/>
                  </a:lnTo>
                  <a:lnTo>
                    <a:pt x="220" y="1829"/>
                  </a:lnTo>
                  <a:lnTo>
                    <a:pt x="227" y="1824"/>
                  </a:lnTo>
                  <a:lnTo>
                    <a:pt x="233" y="1818"/>
                  </a:lnTo>
                  <a:lnTo>
                    <a:pt x="239" y="1814"/>
                  </a:lnTo>
                  <a:lnTo>
                    <a:pt x="243" y="1808"/>
                  </a:lnTo>
                  <a:lnTo>
                    <a:pt x="246" y="1803"/>
                  </a:lnTo>
                  <a:lnTo>
                    <a:pt x="247" y="1798"/>
                  </a:lnTo>
                  <a:lnTo>
                    <a:pt x="248" y="1793"/>
                  </a:lnTo>
                  <a:lnTo>
                    <a:pt x="247" y="1790"/>
                  </a:lnTo>
                  <a:close/>
                  <a:moveTo>
                    <a:pt x="348" y="1727"/>
                  </a:moveTo>
                  <a:lnTo>
                    <a:pt x="346" y="1724"/>
                  </a:lnTo>
                  <a:lnTo>
                    <a:pt x="341" y="1723"/>
                  </a:lnTo>
                  <a:lnTo>
                    <a:pt x="336" y="1722"/>
                  </a:lnTo>
                  <a:lnTo>
                    <a:pt x="330" y="1723"/>
                  </a:lnTo>
                  <a:lnTo>
                    <a:pt x="323" y="1724"/>
                  </a:lnTo>
                  <a:lnTo>
                    <a:pt x="315" y="1727"/>
                  </a:lnTo>
                  <a:lnTo>
                    <a:pt x="308" y="1730"/>
                  </a:lnTo>
                  <a:lnTo>
                    <a:pt x="300" y="1735"/>
                  </a:lnTo>
                  <a:lnTo>
                    <a:pt x="291" y="1740"/>
                  </a:lnTo>
                  <a:lnTo>
                    <a:pt x="285" y="1746"/>
                  </a:lnTo>
                  <a:lnTo>
                    <a:pt x="279" y="1751"/>
                  </a:lnTo>
                  <a:lnTo>
                    <a:pt x="275" y="1756"/>
                  </a:lnTo>
                  <a:lnTo>
                    <a:pt x="271" y="1762"/>
                  </a:lnTo>
                  <a:lnTo>
                    <a:pt x="270" y="1767"/>
                  </a:lnTo>
                  <a:lnTo>
                    <a:pt x="270" y="1772"/>
                  </a:lnTo>
                  <a:lnTo>
                    <a:pt x="271" y="1776"/>
                  </a:lnTo>
                  <a:lnTo>
                    <a:pt x="273" y="1778"/>
                  </a:lnTo>
                  <a:lnTo>
                    <a:pt x="278" y="1780"/>
                  </a:lnTo>
                  <a:lnTo>
                    <a:pt x="283" y="1780"/>
                  </a:lnTo>
                  <a:lnTo>
                    <a:pt x="289" y="1780"/>
                  </a:lnTo>
                  <a:lnTo>
                    <a:pt x="296" y="1778"/>
                  </a:lnTo>
                  <a:lnTo>
                    <a:pt x="304" y="1776"/>
                  </a:lnTo>
                  <a:lnTo>
                    <a:pt x="311" y="1772"/>
                  </a:lnTo>
                  <a:lnTo>
                    <a:pt x="320" y="1767"/>
                  </a:lnTo>
                  <a:lnTo>
                    <a:pt x="327" y="1762"/>
                  </a:lnTo>
                  <a:lnTo>
                    <a:pt x="334" y="1756"/>
                  </a:lnTo>
                  <a:lnTo>
                    <a:pt x="340" y="1752"/>
                  </a:lnTo>
                  <a:lnTo>
                    <a:pt x="345" y="1746"/>
                  </a:lnTo>
                  <a:lnTo>
                    <a:pt x="347" y="1741"/>
                  </a:lnTo>
                  <a:lnTo>
                    <a:pt x="349" y="1735"/>
                  </a:lnTo>
                  <a:lnTo>
                    <a:pt x="349" y="1732"/>
                  </a:lnTo>
                  <a:lnTo>
                    <a:pt x="348" y="1727"/>
                  </a:lnTo>
                  <a:close/>
                  <a:moveTo>
                    <a:pt x="112" y="2019"/>
                  </a:moveTo>
                  <a:lnTo>
                    <a:pt x="118" y="2014"/>
                  </a:lnTo>
                  <a:lnTo>
                    <a:pt x="124" y="2010"/>
                  </a:lnTo>
                  <a:lnTo>
                    <a:pt x="128" y="2005"/>
                  </a:lnTo>
                  <a:lnTo>
                    <a:pt x="132" y="2000"/>
                  </a:lnTo>
                  <a:lnTo>
                    <a:pt x="134" y="1995"/>
                  </a:lnTo>
                  <a:lnTo>
                    <a:pt x="136" y="1992"/>
                  </a:lnTo>
                  <a:lnTo>
                    <a:pt x="136" y="1987"/>
                  </a:lnTo>
                  <a:lnTo>
                    <a:pt x="134" y="1985"/>
                  </a:lnTo>
                  <a:lnTo>
                    <a:pt x="132" y="1982"/>
                  </a:lnTo>
                  <a:lnTo>
                    <a:pt x="128" y="1980"/>
                  </a:lnTo>
                  <a:lnTo>
                    <a:pt x="125" y="1980"/>
                  </a:lnTo>
                  <a:lnTo>
                    <a:pt x="119" y="1980"/>
                  </a:lnTo>
                  <a:lnTo>
                    <a:pt x="113" y="1982"/>
                  </a:lnTo>
                  <a:lnTo>
                    <a:pt x="107" y="1983"/>
                  </a:lnTo>
                  <a:lnTo>
                    <a:pt x="101" y="1987"/>
                  </a:lnTo>
                  <a:lnTo>
                    <a:pt x="94" y="1991"/>
                  </a:lnTo>
                  <a:lnTo>
                    <a:pt x="88" y="1995"/>
                  </a:lnTo>
                  <a:lnTo>
                    <a:pt x="83" y="2000"/>
                  </a:lnTo>
                  <a:lnTo>
                    <a:pt x="79" y="2005"/>
                  </a:lnTo>
                  <a:lnTo>
                    <a:pt x="75" y="2010"/>
                  </a:lnTo>
                  <a:lnTo>
                    <a:pt x="73" y="2014"/>
                  </a:lnTo>
                  <a:lnTo>
                    <a:pt x="70" y="2018"/>
                  </a:lnTo>
                  <a:lnTo>
                    <a:pt x="70" y="2023"/>
                  </a:lnTo>
                  <a:lnTo>
                    <a:pt x="71" y="2025"/>
                  </a:lnTo>
                  <a:lnTo>
                    <a:pt x="74" y="2027"/>
                  </a:lnTo>
                  <a:lnTo>
                    <a:pt x="77" y="2030"/>
                  </a:lnTo>
                  <a:lnTo>
                    <a:pt x="82" y="2030"/>
                  </a:lnTo>
                  <a:lnTo>
                    <a:pt x="87" y="2030"/>
                  </a:lnTo>
                  <a:lnTo>
                    <a:pt x="93" y="2029"/>
                  </a:lnTo>
                  <a:lnTo>
                    <a:pt x="99" y="2026"/>
                  </a:lnTo>
                  <a:lnTo>
                    <a:pt x="106" y="2023"/>
                  </a:lnTo>
                  <a:lnTo>
                    <a:pt x="112" y="2019"/>
                  </a:lnTo>
                  <a:close/>
                  <a:moveTo>
                    <a:pt x="197" y="1964"/>
                  </a:moveTo>
                  <a:lnTo>
                    <a:pt x="205" y="1960"/>
                  </a:lnTo>
                  <a:lnTo>
                    <a:pt x="210" y="1955"/>
                  </a:lnTo>
                  <a:lnTo>
                    <a:pt x="215" y="1950"/>
                  </a:lnTo>
                  <a:lnTo>
                    <a:pt x="219" y="1945"/>
                  </a:lnTo>
                  <a:lnTo>
                    <a:pt x="221" y="1941"/>
                  </a:lnTo>
                  <a:lnTo>
                    <a:pt x="222" y="1936"/>
                  </a:lnTo>
                  <a:lnTo>
                    <a:pt x="222" y="1931"/>
                  </a:lnTo>
                  <a:lnTo>
                    <a:pt x="221" y="1929"/>
                  </a:lnTo>
                  <a:lnTo>
                    <a:pt x="219" y="1925"/>
                  </a:lnTo>
                  <a:lnTo>
                    <a:pt x="215" y="1924"/>
                  </a:lnTo>
                  <a:lnTo>
                    <a:pt x="210" y="1924"/>
                  </a:lnTo>
                  <a:lnTo>
                    <a:pt x="206" y="1924"/>
                  </a:lnTo>
                  <a:lnTo>
                    <a:pt x="200" y="1925"/>
                  </a:lnTo>
                  <a:lnTo>
                    <a:pt x="193" y="1928"/>
                  </a:lnTo>
                  <a:lnTo>
                    <a:pt x="187" y="1931"/>
                  </a:lnTo>
                  <a:lnTo>
                    <a:pt x="180" y="1935"/>
                  </a:lnTo>
                  <a:lnTo>
                    <a:pt x="172" y="1939"/>
                  </a:lnTo>
                  <a:lnTo>
                    <a:pt x="167" y="1944"/>
                  </a:lnTo>
                  <a:lnTo>
                    <a:pt x="162" y="1949"/>
                  </a:lnTo>
                  <a:lnTo>
                    <a:pt x="158" y="1954"/>
                  </a:lnTo>
                  <a:lnTo>
                    <a:pt x="156" y="1960"/>
                  </a:lnTo>
                  <a:lnTo>
                    <a:pt x="155" y="1963"/>
                  </a:lnTo>
                  <a:lnTo>
                    <a:pt x="153" y="1968"/>
                  </a:lnTo>
                  <a:lnTo>
                    <a:pt x="155" y="1972"/>
                  </a:lnTo>
                  <a:lnTo>
                    <a:pt x="158" y="1974"/>
                  </a:lnTo>
                  <a:lnTo>
                    <a:pt x="162" y="1975"/>
                  </a:lnTo>
                  <a:lnTo>
                    <a:pt x="167" y="1976"/>
                  </a:lnTo>
                  <a:lnTo>
                    <a:pt x="171" y="1975"/>
                  </a:lnTo>
                  <a:lnTo>
                    <a:pt x="177" y="1974"/>
                  </a:lnTo>
                  <a:lnTo>
                    <a:pt x="184" y="1972"/>
                  </a:lnTo>
                  <a:lnTo>
                    <a:pt x="190" y="1968"/>
                  </a:lnTo>
                  <a:lnTo>
                    <a:pt x="197" y="1964"/>
                  </a:lnTo>
                  <a:close/>
                  <a:moveTo>
                    <a:pt x="314" y="1871"/>
                  </a:moveTo>
                  <a:lnTo>
                    <a:pt x="311" y="1867"/>
                  </a:lnTo>
                  <a:lnTo>
                    <a:pt x="308" y="1866"/>
                  </a:lnTo>
                  <a:lnTo>
                    <a:pt x="302" y="1866"/>
                  </a:lnTo>
                  <a:lnTo>
                    <a:pt x="297" y="1866"/>
                  </a:lnTo>
                  <a:lnTo>
                    <a:pt x="290" y="1867"/>
                  </a:lnTo>
                  <a:lnTo>
                    <a:pt x="283" y="1869"/>
                  </a:lnTo>
                  <a:lnTo>
                    <a:pt x="276" y="1873"/>
                  </a:lnTo>
                  <a:lnTo>
                    <a:pt x="269" y="1877"/>
                  </a:lnTo>
                  <a:lnTo>
                    <a:pt x="262" y="1881"/>
                  </a:lnTo>
                  <a:lnTo>
                    <a:pt x="256" y="1887"/>
                  </a:lnTo>
                  <a:lnTo>
                    <a:pt x="251" y="1892"/>
                  </a:lnTo>
                  <a:lnTo>
                    <a:pt x="247" y="1897"/>
                  </a:lnTo>
                  <a:lnTo>
                    <a:pt x="244" y="1903"/>
                  </a:lnTo>
                  <a:lnTo>
                    <a:pt x="243" y="1906"/>
                  </a:lnTo>
                  <a:lnTo>
                    <a:pt x="243" y="1911"/>
                  </a:lnTo>
                  <a:lnTo>
                    <a:pt x="244" y="1915"/>
                  </a:lnTo>
                  <a:lnTo>
                    <a:pt x="246" y="1917"/>
                  </a:lnTo>
                  <a:lnTo>
                    <a:pt x="250" y="1919"/>
                  </a:lnTo>
                  <a:lnTo>
                    <a:pt x="254" y="1919"/>
                  </a:lnTo>
                  <a:lnTo>
                    <a:pt x="260" y="1919"/>
                  </a:lnTo>
                  <a:lnTo>
                    <a:pt x="266" y="1918"/>
                  </a:lnTo>
                  <a:lnTo>
                    <a:pt x="273" y="1916"/>
                  </a:lnTo>
                  <a:lnTo>
                    <a:pt x="281" y="1912"/>
                  </a:lnTo>
                  <a:lnTo>
                    <a:pt x="289" y="1907"/>
                  </a:lnTo>
                  <a:lnTo>
                    <a:pt x="295" y="1903"/>
                  </a:lnTo>
                  <a:lnTo>
                    <a:pt x="301" y="1898"/>
                  </a:lnTo>
                  <a:lnTo>
                    <a:pt x="307" y="1893"/>
                  </a:lnTo>
                  <a:lnTo>
                    <a:pt x="310" y="1887"/>
                  </a:lnTo>
                  <a:lnTo>
                    <a:pt x="314" y="1882"/>
                  </a:lnTo>
                  <a:lnTo>
                    <a:pt x="315" y="1878"/>
                  </a:lnTo>
                  <a:lnTo>
                    <a:pt x="315" y="1874"/>
                  </a:lnTo>
                  <a:lnTo>
                    <a:pt x="314" y="1871"/>
                  </a:lnTo>
                  <a:close/>
                  <a:moveTo>
                    <a:pt x="44" y="2195"/>
                  </a:moveTo>
                  <a:lnTo>
                    <a:pt x="49" y="2190"/>
                  </a:lnTo>
                  <a:lnTo>
                    <a:pt x="54" y="2187"/>
                  </a:lnTo>
                  <a:lnTo>
                    <a:pt x="57" y="2182"/>
                  </a:lnTo>
                  <a:lnTo>
                    <a:pt x="61" y="2178"/>
                  </a:lnTo>
                  <a:lnTo>
                    <a:pt x="63" y="2174"/>
                  </a:lnTo>
                  <a:lnTo>
                    <a:pt x="63" y="2170"/>
                  </a:lnTo>
                  <a:lnTo>
                    <a:pt x="64" y="2166"/>
                  </a:lnTo>
                  <a:lnTo>
                    <a:pt x="63" y="2164"/>
                  </a:lnTo>
                  <a:lnTo>
                    <a:pt x="61" y="2162"/>
                  </a:lnTo>
                  <a:lnTo>
                    <a:pt x="57" y="2160"/>
                  </a:lnTo>
                  <a:lnTo>
                    <a:pt x="54" y="2159"/>
                  </a:lnTo>
                  <a:lnTo>
                    <a:pt x="49" y="2159"/>
                  </a:lnTo>
                  <a:lnTo>
                    <a:pt x="44" y="2160"/>
                  </a:lnTo>
                  <a:lnTo>
                    <a:pt x="38" y="2163"/>
                  </a:lnTo>
                  <a:lnTo>
                    <a:pt x="33" y="2165"/>
                  </a:lnTo>
                  <a:lnTo>
                    <a:pt x="28" y="2169"/>
                  </a:lnTo>
                  <a:lnTo>
                    <a:pt x="23" y="2172"/>
                  </a:lnTo>
                  <a:lnTo>
                    <a:pt x="18" y="2177"/>
                  </a:lnTo>
                  <a:lnTo>
                    <a:pt x="14" y="2182"/>
                  </a:lnTo>
                  <a:lnTo>
                    <a:pt x="11" y="2185"/>
                  </a:lnTo>
                  <a:lnTo>
                    <a:pt x="9" y="2190"/>
                  </a:lnTo>
                  <a:lnTo>
                    <a:pt x="7" y="2194"/>
                  </a:lnTo>
                  <a:lnTo>
                    <a:pt x="7" y="2197"/>
                  </a:lnTo>
                  <a:lnTo>
                    <a:pt x="9" y="2200"/>
                  </a:lnTo>
                  <a:lnTo>
                    <a:pt x="11" y="2202"/>
                  </a:lnTo>
                  <a:lnTo>
                    <a:pt x="14" y="2203"/>
                  </a:lnTo>
                  <a:lnTo>
                    <a:pt x="18" y="2204"/>
                  </a:lnTo>
                  <a:lnTo>
                    <a:pt x="23" y="2203"/>
                  </a:lnTo>
                  <a:lnTo>
                    <a:pt x="28" y="2203"/>
                  </a:lnTo>
                  <a:lnTo>
                    <a:pt x="32" y="2201"/>
                  </a:lnTo>
                  <a:lnTo>
                    <a:pt x="38" y="2198"/>
                  </a:lnTo>
                  <a:lnTo>
                    <a:pt x="44" y="2195"/>
                  </a:lnTo>
                  <a:close/>
                  <a:moveTo>
                    <a:pt x="117" y="2146"/>
                  </a:moveTo>
                  <a:lnTo>
                    <a:pt x="123" y="2143"/>
                  </a:lnTo>
                  <a:lnTo>
                    <a:pt x="127" y="2138"/>
                  </a:lnTo>
                  <a:lnTo>
                    <a:pt x="132" y="2133"/>
                  </a:lnTo>
                  <a:lnTo>
                    <a:pt x="134" y="2128"/>
                  </a:lnTo>
                  <a:lnTo>
                    <a:pt x="137" y="2125"/>
                  </a:lnTo>
                  <a:lnTo>
                    <a:pt x="138" y="2120"/>
                  </a:lnTo>
                  <a:lnTo>
                    <a:pt x="138" y="2117"/>
                  </a:lnTo>
                  <a:lnTo>
                    <a:pt x="137" y="2114"/>
                  </a:lnTo>
                  <a:lnTo>
                    <a:pt x="134" y="2112"/>
                  </a:lnTo>
                  <a:lnTo>
                    <a:pt x="132" y="2111"/>
                  </a:lnTo>
                  <a:lnTo>
                    <a:pt x="127" y="2109"/>
                  </a:lnTo>
                  <a:lnTo>
                    <a:pt x="123" y="2109"/>
                  </a:lnTo>
                  <a:lnTo>
                    <a:pt x="118" y="2111"/>
                  </a:lnTo>
                  <a:lnTo>
                    <a:pt x="112" y="2113"/>
                  </a:lnTo>
                  <a:lnTo>
                    <a:pt x="106" y="2115"/>
                  </a:lnTo>
                  <a:lnTo>
                    <a:pt x="100" y="2119"/>
                  </a:lnTo>
                  <a:lnTo>
                    <a:pt x="95" y="2124"/>
                  </a:lnTo>
                  <a:lnTo>
                    <a:pt x="89" y="2127"/>
                  </a:lnTo>
                  <a:lnTo>
                    <a:pt x="86" y="2132"/>
                  </a:lnTo>
                  <a:lnTo>
                    <a:pt x="82" y="2137"/>
                  </a:lnTo>
                  <a:lnTo>
                    <a:pt x="80" y="2141"/>
                  </a:lnTo>
                  <a:lnTo>
                    <a:pt x="79" y="2145"/>
                  </a:lnTo>
                  <a:lnTo>
                    <a:pt x="79" y="2149"/>
                  </a:lnTo>
                  <a:lnTo>
                    <a:pt x="80" y="2152"/>
                  </a:lnTo>
                  <a:lnTo>
                    <a:pt x="82" y="2155"/>
                  </a:lnTo>
                  <a:lnTo>
                    <a:pt x="86" y="2156"/>
                  </a:lnTo>
                  <a:lnTo>
                    <a:pt x="89" y="2156"/>
                  </a:lnTo>
                  <a:lnTo>
                    <a:pt x="94" y="2156"/>
                  </a:lnTo>
                  <a:lnTo>
                    <a:pt x="100" y="2155"/>
                  </a:lnTo>
                  <a:lnTo>
                    <a:pt x="105" y="2152"/>
                  </a:lnTo>
                  <a:lnTo>
                    <a:pt x="111" y="2150"/>
                  </a:lnTo>
                  <a:lnTo>
                    <a:pt x="117" y="2146"/>
                  </a:lnTo>
                  <a:close/>
                  <a:moveTo>
                    <a:pt x="195" y="2096"/>
                  </a:moveTo>
                  <a:lnTo>
                    <a:pt x="201" y="2092"/>
                  </a:lnTo>
                  <a:lnTo>
                    <a:pt x="206" y="2087"/>
                  </a:lnTo>
                  <a:lnTo>
                    <a:pt x="210" y="2082"/>
                  </a:lnTo>
                  <a:lnTo>
                    <a:pt x="214" y="2077"/>
                  </a:lnTo>
                  <a:lnTo>
                    <a:pt x="216" y="2074"/>
                  </a:lnTo>
                  <a:lnTo>
                    <a:pt x="218" y="2069"/>
                  </a:lnTo>
                  <a:lnTo>
                    <a:pt x="218" y="2065"/>
                  </a:lnTo>
                  <a:lnTo>
                    <a:pt x="216" y="2062"/>
                  </a:lnTo>
                  <a:lnTo>
                    <a:pt x="214" y="2059"/>
                  </a:lnTo>
                  <a:lnTo>
                    <a:pt x="210" y="2058"/>
                  </a:lnTo>
                  <a:lnTo>
                    <a:pt x="206" y="2057"/>
                  </a:lnTo>
                  <a:lnTo>
                    <a:pt x="201" y="2058"/>
                  </a:lnTo>
                  <a:lnTo>
                    <a:pt x="195" y="2059"/>
                  </a:lnTo>
                  <a:lnTo>
                    <a:pt x="189" y="2061"/>
                  </a:lnTo>
                  <a:lnTo>
                    <a:pt x="183" y="2064"/>
                  </a:lnTo>
                  <a:lnTo>
                    <a:pt x="177" y="2068"/>
                  </a:lnTo>
                  <a:lnTo>
                    <a:pt x="171" y="2071"/>
                  </a:lnTo>
                  <a:lnTo>
                    <a:pt x="167" y="2076"/>
                  </a:lnTo>
                  <a:lnTo>
                    <a:pt x="162" y="2081"/>
                  </a:lnTo>
                  <a:lnTo>
                    <a:pt x="158" y="2086"/>
                  </a:lnTo>
                  <a:lnTo>
                    <a:pt x="156" y="2090"/>
                  </a:lnTo>
                  <a:lnTo>
                    <a:pt x="155" y="2094"/>
                  </a:lnTo>
                  <a:lnTo>
                    <a:pt x="155" y="2099"/>
                  </a:lnTo>
                  <a:lnTo>
                    <a:pt x="156" y="2101"/>
                  </a:lnTo>
                  <a:lnTo>
                    <a:pt x="158" y="2103"/>
                  </a:lnTo>
                  <a:lnTo>
                    <a:pt x="162" y="2106"/>
                  </a:lnTo>
                  <a:lnTo>
                    <a:pt x="165" y="2106"/>
                  </a:lnTo>
                  <a:lnTo>
                    <a:pt x="171" y="2106"/>
                  </a:lnTo>
                  <a:lnTo>
                    <a:pt x="176" y="2105"/>
                  </a:lnTo>
                  <a:lnTo>
                    <a:pt x="182" y="2102"/>
                  </a:lnTo>
                  <a:lnTo>
                    <a:pt x="188" y="2100"/>
                  </a:lnTo>
                  <a:lnTo>
                    <a:pt x="195" y="2096"/>
                  </a:lnTo>
                  <a:close/>
                  <a:moveTo>
                    <a:pt x="277" y="2044"/>
                  </a:moveTo>
                  <a:lnTo>
                    <a:pt x="283" y="2039"/>
                  </a:lnTo>
                  <a:lnTo>
                    <a:pt x="289" y="2035"/>
                  </a:lnTo>
                  <a:lnTo>
                    <a:pt x="294" y="2030"/>
                  </a:lnTo>
                  <a:lnTo>
                    <a:pt x="297" y="2025"/>
                  </a:lnTo>
                  <a:lnTo>
                    <a:pt x="300" y="2020"/>
                  </a:lnTo>
                  <a:lnTo>
                    <a:pt x="301" y="2016"/>
                  </a:lnTo>
                  <a:lnTo>
                    <a:pt x="301" y="2012"/>
                  </a:lnTo>
                  <a:lnTo>
                    <a:pt x="300" y="2008"/>
                  </a:lnTo>
                  <a:lnTo>
                    <a:pt x="297" y="2006"/>
                  </a:lnTo>
                  <a:lnTo>
                    <a:pt x="294" y="2004"/>
                  </a:lnTo>
                  <a:lnTo>
                    <a:pt x="289" y="2004"/>
                  </a:lnTo>
                  <a:lnTo>
                    <a:pt x="284" y="2004"/>
                  </a:lnTo>
                  <a:lnTo>
                    <a:pt x="278" y="2005"/>
                  </a:lnTo>
                  <a:lnTo>
                    <a:pt x="271" y="2007"/>
                  </a:lnTo>
                  <a:lnTo>
                    <a:pt x="265" y="2010"/>
                  </a:lnTo>
                  <a:lnTo>
                    <a:pt x="258" y="2014"/>
                  </a:lnTo>
                  <a:lnTo>
                    <a:pt x="252" y="2018"/>
                  </a:lnTo>
                  <a:lnTo>
                    <a:pt x="246" y="2023"/>
                  </a:lnTo>
                  <a:lnTo>
                    <a:pt x="243" y="2027"/>
                  </a:lnTo>
                  <a:lnTo>
                    <a:pt x="239" y="2033"/>
                  </a:lnTo>
                  <a:lnTo>
                    <a:pt x="235" y="2038"/>
                  </a:lnTo>
                  <a:lnTo>
                    <a:pt x="234" y="2042"/>
                  </a:lnTo>
                  <a:lnTo>
                    <a:pt x="234" y="2046"/>
                  </a:lnTo>
                  <a:lnTo>
                    <a:pt x="235" y="2049"/>
                  </a:lnTo>
                  <a:lnTo>
                    <a:pt x="238" y="2052"/>
                  </a:lnTo>
                  <a:lnTo>
                    <a:pt x="241" y="2054"/>
                  </a:lnTo>
                  <a:lnTo>
                    <a:pt x="246" y="2054"/>
                  </a:lnTo>
                  <a:lnTo>
                    <a:pt x="252" y="2054"/>
                  </a:lnTo>
                  <a:lnTo>
                    <a:pt x="257" y="2052"/>
                  </a:lnTo>
                  <a:lnTo>
                    <a:pt x="264" y="2050"/>
                  </a:lnTo>
                  <a:lnTo>
                    <a:pt x="270" y="2048"/>
                  </a:lnTo>
                  <a:lnTo>
                    <a:pt x="277" y="2044"/>
                  </a:lnTo>
                  <a:close/>
                  <a:moveTo>
                    <a:pt x="89" y="2285"/>
                  </a:moveTo>
                  <a:lnTo>
                    <a:pt x="87" y="2283"/>
                  </a:lnTo>
                  <a:lnTo>
                    <a:pt x="85" y="2282"/>
                  </a:lnTo>
                  <a:lnTo>
                    <a:pt x="81" y="2282"/>
                  </a:lnTo>
                  <a:lnTo>
                    <a:pt x="76" y="2282"/>
                  </a:lnTo>
                  <a:lnTo>
                    <a:pt x="67" y="2284"/>
                  </a:lnTo>
                  <a:lnTo>
                    <a:pt x="57" y="2290"/>
                  </a:lnTo>
                  <a:lnTo>
                    <a:pt x="48" y="2297"/>
                  </a:lnTo>
                  <a:lnTo>
                    <a:pt x="42" y="2305"/>
                  </a:lnTo>
                  <a:lnTo>
                    <a:pt x="41" y="2309"/>
                  </a:lnTo>
                  <a:lnTo>
                    <a:pt x="39" y="2313"/>
                  </a:lnTo>
                  <a:lnTo>
                    <a:pt x="39" y="2316"/>
                  </a:lnTo>
                  <a:lnTo>
                    <a:pt x="41" y="2318"/>
                  </a:lnTo>
                  <a:lnTo>
                    <a:pt x="42" y="2321"/>
                  </a:lnTo>
                  <a:lnTo>
                    <a:pt x="45" y="2322"/>
                  </a:lnTo>
                  <a:lnTo>
                    <a:pt x="49" y="2323"/>
                  </a:lnTo>
                  <a:lnTo>
                    <a:pt x="52" y="2323"/>
                  </a:lnTo>
                  <a:lnTo>
                    <a:pt x="62" y="2320"/>
                  </a:lnTo>
                  <a:lnTo>
                    <a:pt x="73" y="2315"/>
                  </a:lnTo>
                  <a:lnTo>
                    <a:pt x="81" y="2307"/>
                  </a:lnTo>
                  <a:lnTo>
                    <a:pt x="87" y="2299"/>
                  </a:lnTo>
                  <a:lnTo>
                    <a:pt x="89" y="2295"/>
                  </a:lnTo>
                  <a:lnTo>
                    <a:pt x="90" y="2291"/>
                  </a:lnTo>
                  <a:lnTo>
                    <a:pt x="90" y="2289"/>
                  </a:lnTo>
                  <a:lnTo>
                    <a:pt x="89" y="2285"/>
                  </a:lnTo>
                  <a:close/>
                  <a:moveTo>
                    <a:pt x="157" y="2240"/>
                  </a:moveTo>
                  <a:lnTo>
                    <a:pt x="155" y="2238"/>
                  </a:lnTo>
                  <a:lnTo>
                    <a:pt x="151" y="2237"/>
                  </a:lnTo>
                  <a:lnTo>
                    <a:pt x="147" y="2235"/>
                  </a:lnTo>
                  <a:lnTo>
                    <a:pt x="144" y="2235"/>
                  </a:lnTo>
                  <a:lnTo>
                    <a:pt x="139" y="2237"/>
                  </a:lnTo>
                  <a:lnTo>
                    <a:pt x="133" y="2239"/>
                  </a:lnTo>
                  <a:lnTo>
                    <a:pt x="128" y="2241"/>
                  </a:lnTo>
                  <a:lnTo>
                    <a:pt x="123" y="2245"/>
                  </a:lnTo>
                  <a:lnTo>
                    <a:pt x="118" y="2248"/>
                  </a:lnTo>
                  <a:lnTo>
                    <a:pt x="113" y="2252"/>
                  </a:lnTo>
                  <a:lnTo>
                    <a:pt x="109" y="2257"/>
                  </a:lnTo>
                  <a:lnTo>
                    <a:pt x="107" y="2260"/>
                  </a:lnTo>
                  <a:lnTo>
                    <a:pt x="105" y="2265"/>
                  </a:lnTo>
                  <a:lnTo>
                    <a:pt x="104" y="2269"/>
                  </a:lnTo>
                  <a:lnTo>
                    <a:pt x="104" y="2272"/>
                  </a:lnTo>
                  <a:lnTo>
                    <a:pt x="105" y="2275"/>
                  </a:lnTo>
                  <a:lnTo>
                    <a:pt x="107" y="2277"/>
                  </a:lnTo>
                  <a:lnTo>
                    <a:pt x="111" y="2278"/>
                  </a:lnTo>
                  <a:lnTo>
                    <a:pt x="114" y="2279"/>
                  </a:lnTo>
                  <a:lnTo>
                    <a:pt x="118" y="2278"/>
                  </a:lnTo>
                  <a:lnTo>
                    <a:pt x="123" y="2278"/>
                  </a:lnTo>
                  <a:lnTo>
                    <a:pt x="128" y="2276"/>
                  </a:lnTo>
                  <a:lnTo>
                    <a:pt x="133" y="2273"/>
                  </a:lnTo>
                  <a:lnTo>
                    <a:pt x="139" y="2270"/>
                  </a:lnTo>
                  <a:lnTo>
                    <a:pt x="144" y="2266"/>
                  </a:lnTo>
                  <a:lnTo>
                    <a:pt x="149" y="2263"/>
                  </a:lnTo>
                  <a:lnTo>
                    <a:pt x="152" y="2258"/>
                  </a:lnTo>
                  <a:lnTo>
                    <a:pt x="155" y="2254"/>
                  </a:lnTo>
                  <a:lnTo>
                    <a:pt x="157" y="2250"/>
                  </a:lnTo>
                  <a:lnTo>
                    <a:pt x="158" y="2246"/>
                  </a:lnTo>
                  <a:lnTo>
                    <a:pt x="158" y="2242"/>
                  </a:lnTo>
                  <a:lnTo>
                    <a:pt x="157" y="2240"/>
                  </a:lnTo>
                  <a:close/>
                  <a:moveTo>
                    <a:pt x="209" y="2223"/>
                  </a:moveTo>
                  <a:lnTo>
                    <a:pt x="215" y="2220"/>
                  </a:lnTo>
                  <a:lnTo>
                    <a:pt x="219" y="2215"/>
                  </a:lnTo>
                  <a:lnTo>
                    <a:pt x="224" y="2212"/>
                  </a:lnTo>
                  <a:lnTo>
                    <a:pt x="226" y="2207"/>
                  </a:lnTo>
                  <a:lnTo>
                    <a:pt x="228" y="2202"/>
                  </a:lnTo>
                  <a:lnTo>
                    <a:pt x="229" y="2198"/>
                  </a:lnTo>
                  <a:lnTo>
                    <a:pt x="229" y="2195"/>
                  </a:lnTo>
                  <a:lnTo>
                    <a:pt x="228" y="2191"/>
                  </a:lnTo>
                  <a:lnTo>
                    <a:pt x="226" y="2189"/>
                  </a:lnTo>
                  <a:lnTo>
                    <a:pt x="222" y="2188"/>
                  </a:lnTo>
                  <a:lnTo>
                    <a:pt x="219" y="2188"/>
                  </a:lnTo>
                  <a:lnTo>
                    <a:pt x="214" y="2188"/>
                  </a:lnTo>
                  <a:lnTo>
                    <a:pt x="209" y="2189"/>
                  </a:lnTo>
                  <a:lnTo>
                    <a:pt x="203" y="2190"/>
                  </a:lnTo>
                  <a:lnTo>
                    <a:pt x="199" y="2194"/>
                  </a:lnTo>
                  <a:lnTo>
                    <a:pt x="193" y="2196"/>
                  </a:lnTo>
                  <a:lnTo>
                    <a:pt x="187" y="2201"/>
                  </a:lnTo>
                  <a:lnTo>
                    <a:pt x="182" y="2204"/>
                  </a:lnTo>
                  <a:lnTo>
                    <a:pt x="178" y="2209"/>
                  </a:lnTo>
                  <a:lnTo>
                    <a:pt x="176" y="2214"/>
                  </a:lnTo>
                  <a:lnTo>
                    <a:pt x="174" y="2217"/>
                  </a:lnTo>
                  <a:lnTo>
                    <a:pt x="172" y="2222"/>
                  </a:lnTo>
                  <a:lnTo>
                    <a:pt x="172" y="2226"/>
                  </a:lnTo>
                  <a:lnTo>
                    <a:pt x="174" y="2228"/>
                  </a:lnTo>
                  <a:lnTo>
                    <a:pt x="176" y="2231"/>
                  </a:lnTo>
                  <a:lnTo>
                    <a:pt x="178" y="2232"/>
                  </a:lnTo>
                  <a:lnTo>
                    <a:pt x="183" y="2233"/>
                  </a:lnTo>
                  <a:lnTo>
                    <a:pt x="188" y="2233"/>
                  </a:lnTo>
                  <a:lnTo>
                    <a:pt x="193" y="2232"/>
                  </a:lnTo>
                  <a:lnTo>
                    <a:pt x="197" y="2229"/>
                  </a:lnTo>
                  <a:lnTo>
                    <a:pt x="203" y="2227"/>
                  </a:lnTo>
                  <a:lnTo>
                    <a:pt x="209" y="2223"/>
                  </a:lnTo>
                  <a:close/>
                  <a:moveTo>
                    <a:pt x="284" y="2175"/>
                  </a:moveTo>
                  <a:lnTo>
                    <a:pt x="289" y="2171"/>
                  </a:lnTo>
                  <a:lnTo>
                    <a:pt x="295" y="2166"/>
                  </a:lnTo>
                  <a:lnTo>
                    <a:pt x="298" y="2162"/>
                  </a:lnTo>
                  <a:lnTo>
                    <a:pt x="302" y="2158"/>
                  </a:lnTo>
                  <a:lnTo>
                    <a:pt x="304" y="2153"/>
                  </a:lnTo>
                  <a:lnTo>
                    <a:pt x="306" y="2149"/>
                  </a:lnTo>
                  <a:lnTo>
                    <a:pt x="306" y="2145"/>
                  </a:lnTo>
                  <a:lnTo>
                    <a:pt x="304" y="2143"/>
                  </a:lnTo>
                  <a:lnTo>
                    <a:pt x="302" y="2139"/>
                  </a:lnTo>
                  <a:lnTo>
                    <a:pt x="298" y="2138"/>
                  </a:lnTo>
                  <a:lnTo>
                    <a:pt x="294" y="2138"/>
                  </a:lnTo>
                  <a:lnTo>
                    <a:pt x="289" y="2138"/>
                  </a:lnTo>
                  <a:lnTo>
                    <a:pt x="284" y="2139"/>
                  </a:lnTo>
                  <a:lnTo>
                    <a:pt x="278" y="2140"/>
                  </a:lnTo>
                  <a:lnTo>
                    <a:pt x="272" y="2144"/>
                  </a:lnTo>
                  <a:lnTo>
                    <a:pt x="266" y="2147"/>
                  </a:lnTo>
                  <a:lnTo>
                    <a:pt x="260" y="2151"/>
                  </a:lnTo>
                  <a:lnTo>
                    <a:pt x="256" y="2156"/>
                  </a:lnTo>
                  <a:lnTo>
                    <a:pt x="251" y="2160"/>
                  </a:lnTo>
                  <a:lnTo>
                    <a:pt x="248" y="2164"/>
                  </a:lnTo>
                  <a:lnTo>
                    <a:pt x="246" y="2169"/>
                  </a:lnTo>
                  <a:lnTo>
                    <a:pt x="245" y="2174"/>
                  </a:lnTo>
                  <a:lnTo>
                    <a:pt x="245" y="2177"/>
                  </a:lnTo>
                  <a:lnTo>
                    <a:pt x="246" y="2181"/>
                  </a:lnTo>
                  <a:lnTo>
                    <a:pt x="248" y="2183"/>
                  </a:lnTo>
                  <a:lnTo>
                    <a:pt x="252" y="2184"/>
                  </a:lnTo>
                  <a:lnTo>
                    <a:pt x="256" y="2184"/>
                  </a:lnTo>
                  <a:lnTo>
                    <a:pt x="260" y="2184"/>
                  </a:lnTo>
                  <a:lnTo>
                    <a:pt x="266" y="2183"/>
                  </a:lnTo>
                  <a:lnTo>
                    <a:pt x="272" y="2182"/>
                  </a:lnTo>
                  <a:lnTo>
                    <a:pt x="278" y="2178"/>
                  </a:lnTo>
                  <a:lnTo>
                    <a:pt x="284" y="2175"/>
                  </a:lnTo>
                  <a:close/>
                  <a:moveTo>
                    <a:pt x="363" y="2125"/>
                  </a:moveTo>
                  <a:lnTo>
                    <a:pt x="368" y="2120"/>
                  </a:lnTo>
                  <a:lnTo>
                    <a:pt x="373" y="2117"/>
                  </a:lnTo>
                  <a:lnTo>
                    <a:pt x="378" y="2112"/>
                  </a:lnTo>
                  <a:lnTo>
                    <a:pt x="382" y="2107"/>
                  </a:lnTo>
                  <a:lnTo>
                    <a:pt x="384" y="2102"/>
                  </a:lnTo>
                  <a:lnTo>
                    <a:pt x="385" y="2097"/>
                  </a:lnTo>
                  <a:lnTo>
                    <a:pt x="385" y="2094"/>
                  </a:lnTo>
                  <a:lnTo>
                    <a:pt x="384" y="2090"/>
                  </a:lnTo>
                  <a:lnTo>
                    <a:pt x="382" y="2088"/>
                  </a:lnTo>
                  <a:lnTo>
                    <a:pt x="378" y="2086"/>
                  </a:lnTo>
                  <a:lnTo>
                    <a:pt x="373" y="2086"/>
                  </a:lnTo>
                  <a:lnTo>
                    <a:pt x="368" y="2086"/>
                  </a:lnTo>
                  <a:lnTo>
                    <a:pt x="363" y="2087"/>
                  </a:lnTo>
                  <a:lnTo>
                    <a:pt x="357" y="2089"/>
                  </a:lnTo>
                  <a:lnTo>
                    <a:pt x="351" y="2092"/>
                  </a:lnTo>
                  <a:lnTo>
                    <a:pt x="345" y="2095"/>
                  </a:lnTo>
                  <a:lnTo>
                    <a:pt x="338" y="2100"/>
                  </a:lnTo>
                  <a:lnTo>
                    <a:pt x="333" y="2105"/>
                  </a:lnTo>
                  <a:lnTo>
                    <a:pt x="328" y="2109"/>
                  </a:lnTo>
                  <a:lnTo>
                    <a:pt x="326" y="2114"/>
                  </a:lnTo>
                  <a:lnTo>
                    <a:pt x="323" y="2118"/>
                  </a:lnTo>
                  <a:lnTo>
                    <a:pt x="322" y="2122"/>
                  </a:lnTo>
                  <a:lnTo>
                    <a:pt x="322" y="2126"/>
                  </a:lnTo>
                  <a:lnTo>
                    <a:pt x="323" y="2130"/>
                  </a:lnTo>
                  <a:lnTo>
                    <a:pt x="326" y="2132"/>
                  </a:lnTo>
                  <a:lnTo>
                    <a:pt x="329" y="2134"/>
                  </a:lnTo>
                  <a:lnTo>
                    <a:pt x="333" y="2134"/>
                  </a:lnTo>
                  <a:lnTo>
                    <a:pt x="339" y="2134"/>
                  </a:lnTo>
                  <a:lnTo>
                    <a:pt x="344" y="2133"/>
                  </a:lnTo>
                  <a:lnTo>
                    <a:pt x="349" y="2132"/>
                  </a:lnTo>
                  <a:lnTo>
                    <a:pt x="357" y="2128"/>
                  </a:lnTo>
                  <a:lnTo>
                    <a:pt x="363" y="2125"/>
                  </a:lnTo>
                  <a:close/>
                  <a:moveTo>
                    <a:pt x="101" y="2409"/>
                  </a:moveTo>
                  <a:lnTo>
                    <a:pt x="93" y="2416"/>
                  </a:lnTo>
                  <a:lnTo>
                    <a:pt x="88" y="2423"/>
                  </a:lnTo>
                  <a:lnTo>
                    <a:pt x="86" y="2427"/>
                  </a:lnTo>
                  <a:lnTo>
                    <a:pt x="86" y="2430"/>
                  </a:lnTo>
                  <a:lnTo>
                    <a:pt x="86" y="2433"/>
                  </a:lnTo>
                  <a:lnTo>
                    <a:pt x="87" y="2436"/>
                  </a:lnTo>
                  <a:lnTo>
                    <a:pt x="88" y="2437"/>
                  </a:lnTo>
                  <a:lnTo>
                    <a:pt x="90" y="2438"/>
                  </a:lnTo>
                  <a:lnTo>
                    <a:pt x="94" y="2440"/>
                  </a:lnTo>
                  <a:lnTo>
                    <a:pt x="98" y="2440"/>
                  </a:lnTo>
                  <a:lnTo>
                    <a:pt x="107" y="2437"/>
                  </a:lnTo>
                  <a:lnTo>
                    <a:pt x="115" y="2431"/>
                  </a:lnTo>
                  <a:lnTo>
                    <a:pt x="124" y="2425"/>
                  </a:lnTo>
                  <a:lnTo>
                    <a:pt x="130" y="2417"/>
                  </a:lnTo>
                  <a:lnTo>
                    <a:pt x="131" y="2414"/>
                  </a:lnTo>
                  <a:lnTo>
                    <a:pt x="132" y="2410"/>
                  </a:lnTo>
                  <a:lnTo>
                    <a:pt x="132" y="2408"/>
                  </a:lnTo>
                  <a:lnTo>
                    <a:pt x="131" y="2405"/>
                  </a:lnTo>
                  <a:lnTo>
                    <a:pt x="128" y="2403"/>
                  </a:lnTo>
                  <a:lnTo>
                    <a:pt x="126" y="2402"/>
                  </a:lnTo>
                  <a:lnTo>
                    <a:pt x="123" y="2400"/>
                  </a:lnTo>
                  <a:lnTo>
                    <a:pt x="119" y="2400"/>
                  </a:lnTo>
                  <a:lnTo>
                    <a:pt x="111" y="2404"/>
                  </a:lnTo>
                  <a:lnTo>
                    <a:pt x="101" y="2409"/>
                  </a:lnTo>
                  <a:close/>
                  <a:moveTo>
                    <a:pt x="162" y="2366"/>
                  </a:moveTo>
                  <a:lnTo>
                    <a:pt x="152" y="2373"/>
                  </a:lnTo>
                  <a:lnTo>
                    <a:pt x="146" y="2381"/>
                  </a:lnTo>
                  <a:lnTo>
                    <a:pt x="145" y="2385"/>
                  </a:lnTo>
                  <a:lnTo>
                    <a:pt x="144" y="2389"/>
                  </a:lnTo>
                  <a:lnTo>
                    <a:pt x="144" y="2392"/>
                  </a:lnTo>
                  <a:lnTo>
                    <a:pt x="145" y="2395"/>
                  </a:lnTo>
                  <a:lnTo>
                    <a:pt x="147" y="2397"/>
                  </a:lnTo>
                  <a:lnTo>
                    <a:pt x="150" y="2398"/>
                  </a:lnTo>
                  <a:lnTo>
                    <a:pt x="153" y="2399"/>
                  </a:lnTo>
                  <a:lnTo>
                    <a:pt x="157" y="2399"/>
                  </a:lnTo>
                  <a:lnTo>
                    <a:pt x="162" y="2398"/>
                  </a:lnTo>
                  <a:lnTo>
                    <a:pt x="167" y="2396"/>
                  </a:lnTo>
                  <a:lnTo>
                    <a:pt x="171" y="2393"/>
                  </a:lnTo>
                  <a:lnTo>
                    <a:pt x="176" y="2391"/>
                  </a:lnTo>
                  <a:lnTo>
                    <a:pt x="186" y="2384"/>
                  </a:lnTo>
                  <a:lnTo>
                    <a:pt x="190" y="2376"/>
                  </a:lnTo>
                  <a:lnTo>
                    <a:pt x="193" y="2372"/>
                  </a:lnTo>
                  <a:lnTo>
                    <a:pt x="194" y="2368"/>
                  </a:lnTo>
                  <a:lnTo>
                    <a:pt x="194" y="2365"/>
                  </a:lnTo>
                  <a:lnTo>
                    <a:pt x="193" y="2362"/>
                  </a:lnTo>
                  <a:lnTo>
                    <a:pt x="190" y="2360"/>
                  </a:lnTo>
                  <a:lnTo>
                    <a:pt x="188" y="2359"/>
                  </a:lnTo>
                  <a:lnTo>
                    <a:pt x="184" y="2359"/>
                  </a:lnTo>
                  <a:lnTo>
                    <a:pt x="180" y="2359"/>
                  </a:lnTo>
                  <a:lnTo>
                    <a:pt x="171" y="2361"/>
                  </a:lnTo>
                  <a:lnTo>
                    <a:pt x="162" y="2366"/>
                  </a:lnTo>
                  <a:close/>
                  <a:moveTo>
                    <a:pt x="257" y="2318"/>
                  </a:moveTo>
                  <a:lnTo>
                    <a:pt x="256" y="2316"/>
                  </a:lnTo>
                  <a:lnTo>
                    <a:pt x="252" y="2315"/>
                  </a:lnTo>
                  <a:lnTo>
                    <a:pt x="248" y="2314"/>
                  </a:lnTo>
                  <a:lnTo>
                    <a:pt x="245" y="2315"/>
                  </a:lnTo>
                  <a:lnTo>
                    <a:pt x="240" y="2315"/>
                  </a:lnTo>
                  <a:lnTo>
                    <a:pt x="234" y="2317"/>
                  </a:lnTo>
                  <a:lnTo>
                    <a:pt x="229" y="2320"/>
                  </a:lnTo>
                  <a:lnTo>
                    <a:pt x="225" y="2322"/>
                  </a:lnTo>
                  <a:lnTo>
                    <a:pt x="220" y="2326"/>
                  </a:lnTo>
                  <a:lnTo>
                    <a:pt x="215" y="2330"/>
                  </a:lnTo>
                  <a:lnTo>
                    <a:pt x="212" y="2334"/>
                  </a:lnTo>
                  <a:lnTo>
                    <a:pt x="209" y="2339"/>
                  </a:lnTo>
                  <a:lnTo>
                    <a:pt x="207" y="2342"/>
                  </a:lnTo>
                  <a:lnTo>
                    <a:pt x="207" y="2346"/>
                  </a:lnTo>
                  <a:lnTo>
                    <a:pt x="207" y="2349"/>
                  </a:lnTo>
                  <a:lnTo>
                    <a:pt x="208" y="2352"/>
                  </a:lnTo>
                  <a:lnTo>
                    <a:pt x="209" y="2354"/>
                  </a:lnTo>
                  <a:lnTo>
                    <a:pt x="213" y="2355"/>
                  </a:lnTo>
                  <a:lnTo>
                    <a:pt x="216" y="2357"/>
                  </a:lnTo>
                  <a:lnTo>
                    <a:pt x="220" y="2357"/>
                  </a:lnTo>
                  <a:lnTo>
                    <a:pt x="225" y="2355"/>
                  </a:lnTo>
                  <a:lnTo>
                    <a:pt x="229" y="2354"/>
                  </a:lnTo>
                  <a:lnTo>
                    <a:pt x="235" y="2352"/>
                  </a:lnTo>
                  <a:lnTo>
                    <a:pt x="240" y="2348"/>
                  </a:lnTo>
                  <a:lnTo>
                    <a:pt x="245" y="2345"/>
                  </a:lnTo>
                  <a:lnTo>
                    <a:pt x="250" y="2341"/>
                  </a:lnTo>
                  <a:lnTo>
                    <a:pt x="253" y="2336"/>
                  </a:lnTo>
                  <a:lnTo>
                    <a:pt x="256" y="2333"/>
                  </a:lnTo>
                  <a:lnTo>
                    <a:pt x="258" y="2328"/>
                  </a:lnTo>
                  <a:lnTo>
                    <a:pt x="258" y="2324"/>
                  </a:lnTo>
                  <a:lnTo>
                    <a:pt x="258" y="2321"/>
                  </a:lnTo>
                  <a:lnTo>
                    <a:pt x="257" y="2318"/>
                  </a:lnTo>
                  <a:close/>
                  <a:moveTo>
                    <a:pt x="326" y="2272"/>
                  </a:moveTo>
                  <a:lnTo>
                    <a:pt x="323" y="2270"/>
                  </a:lnTo>
                  <a:lnTo>
                    <a:pt x="321" y="2269"/>
                  </a:lnTo>
                  <a:lnTo>
                    <a:pt x="316" y="2269"/>
                  </a:lnTo>
                  <a:lnTo>
                    <a:pt x="313" y="2269"/>
                  </a:lnTo>
                  <a:lnTo>
                    <a:pt x="308" y="2270"/>
                  </a:lnTo>
                  <a:lnTo>
                    <a:pt x="302" y="2271"/>
                  </a:lnTo>
                  <a:lnTo>
                    <a:pt x="297" y="2273"/>
                  </a:lnTo>
                  <a:lnTo>
                    <a:pt x="291" y="2277"/>
                  </a:lnTo>
                  <a:lnTo>
                    <a:pt x="286" y="2280"/>
                  </a:lnTo>
                  <a:lnTo>
                    <a:pt x="282" y="2284"/>
                  </a:lnTo>
                  <a:lnTo>
                    <a:pt x="278" y="2289"/>
                  </a:lnTo>
                  <a:lnTo>
                    <a:pt x="275" y="2294"/>
                  </a:lnTo>
                  <a:lnTo>
                    <a:pt x="273" y="2297"/>
                  </a:lnTo>
                  <a:lnTo>
                    <a:pt x="272" y="2301"/>
                  </a:lnTo>
                  <a:lnTo>
                    <a:pt x="272" y="2304"/>
                  </a:lnTo>
                  <a:lnTo>
                    <a:pt x="273" y="2308"/>
                  </a:lnTo>
                  <a:lnTo>
                    <a:pt x="276" y="2310"/>
                  </a:lnTo>
                  <a:lnTo>
                    <a:pt x="278" y="2311"/>
                  </a:lnTo>
                  <a:lnTo>
                    <a:pt x="283" y="2313"/>
                  </a:lnTo>
                  <a:lnTo>
                    <a:pt x="286" y="2313"/>
                  </a:lnTo>
                  <a:lnTo>
                    <a:pt x="292" y="2311"/>
                  </a:lnTo>
                  <a:lnTo>
                    <a:pt x="297" y="2309"/>
                  </a:lnTo>
                  <a:lnTo>
                    <a:pt x="303" y="2307"/>
                  </a:lnTo>
                  <a:lnTo>
                    <a:pt x="308" y="2303"/>
                  </a:lnTo>
                  <a:lnTo>
                    <a:pt x="313" y="2299"/>
                  </a:lnTo>
                  <a:lnTo>
                    <a:pt x="317" y="2296"/>
                  </a:lnTo>
                  <a:lnTo>
                    <a:pt x="321" y="2291"/>
                  </a:lnTo>
                  <a:lnTo>
                    <a:pt x="325" y="2288"/>
                  </a:lnTo>
                  <a:lnTo>
                    <a:pt x="326" y="2283"/>
                  </a:lnTo>
                  <a:lnTo>
                    <a:pt x="327" y="2279"/>
                  </a:lnTo>
                  <a:lnTo>
                    <a:pt x="327" y="2276"/>
                  </a:lnTo>
                  <a:lnTo>
                    <a:pt x="326" y="2272"/>
                  </a:lnTo>
                  <a:close/>
                  <a:moveTo>
                    <a:pt x="272" y="2446"/>
                  </a:moveTo>
                  <a:lnTo>
                    <a:pt x="264" y="2453"/>
                  </a:lnTo>
                  <a:lnTo>
                    <a:pt x="258" y="2461"/>
                  </a:lnTo>
                  <a:lnTo>
                    <a:pt x="257" y="2465"/>
                  </a:lnTo>
                  <a:lnTo>
                    <a:pt x="256" y="2468"/>
                  </a:lnTo>
                  <a:lnTo>
                    <a:pt x="256" y="2471"/>
                  </a:lnTo>
                  <a:lnTo>
                    <a:pt x="257" y="2474"/>
                  </a:lnTo>
                  <a:lnTo>
                    <a:pt x="259" y="2475"/>
                  </a:lnTo>
                  <a:lnTo>
                    <a:pt x="262" y="2478"/>
                  </a:lnTo>
                  <a:lnTo>
                    <a:pt x="265" y="2478"/>
                  </a:lnTo>
                  <a:lnTo>
                    <a:pt x="269" y="2478"/>
                  </a:lnTo>
                  <a:lnTo>
                    <a:pt x="277" y="2475"/>
                  </a:lnTo>
                  <a:lnTo>
                    <a:pt x="286" y="2471"/>
                  </a:lnTo>
                  <a:lnTo>
                    <a:pt x="295" y="2463"/>
                  </a:lnTo>
                  <a:lnTo>
                    <a:pt x="301" y="2456"/>
                  </a:lnTo>
                  <a:lnTo>
                    <a:pt x="302" y="2453"/>
                  </a:lnTo>
                  <a:lnTo>
                    <a:pt x="303" y="2449"/>
                  </a:lnTo>
                  <a:lnTo>
                    <a:pt x="303" y="2446"/>
                  </a:lnTo>
                  <a:lnTo>
                    <a:pt x="302" y="2443"/>
                  </a:lnTo>
                  <a:lnTo>
                    <a:pt x="300" y="2441"/>
                  </a:lnTo>
                  <a:lnTo>
                    <a:pt x="297" y="2440"/>
                  </a:lnTo>
                  <a:lnTo>
                    <a:pt x="294" y="2438"/>
                  </a:lnTo>
                  <a:lnTo>
                    <a:pt x="290" y="2438"/>
                  </a:lnTo>
                  <a:lnTo>
                    <a:pt x="281" y="2441"/>
                  </a:lnTo>
                  <a:lnTo>
                    <a:pt x="272" y="2446"/>
                  </a:lnTo>
                  <a:close/>
                  <a:moveTo>
                    <a:pt x="333" y="2404"/>
                  </a:moveTo>
                  <a:lnTo>
                    <a:pt x="328" y="2408"/>
                  </a:lnTo>
                  <a:lnTo>
                    <a:pt x="323" y="2411"/>
                  </a:lnTo>
                  <a:lnTo>
                    <a:pt x="320" y="2415"/>
                  </a:lnTo>
                  <a:lnTo>
                    <a:pt x="317" y="2419"/>
                  </a:lnTo>
                  <a:lnTo>
                    <a:pt x="316" y="2423"/>
                  </a:lnTo>
                  <a:lnTo>
                    <a:pt x="315" y="2427"/>
                  </a:lnTo>
                  <a:lnTo>
                    <a:pt x="315" y="2430"/>
                  </a:lnTo>
                  <a:lnTo>
                    <a:pt x="316" y="2433"/>
                  </a:lnTo>
                  <a:lnTo>
                    <a:pt x="319" y="2435"/>
                  </a:lnTo>
                  <a:lnTo>
                    <a:pt x="321" y="2436"/>
                  </a:lnTo>
                  <a:lnTo>
                    <a:pt x="325" y="2437"/>
                  </a:lnTo>
                  <a:lnTo>
                    <a:pt x="329" y="2437"/>
                  </a:lnTo>
                  <a:lnTo>
                    <a:pt x="334" y="2436"/>
                  </a:lnTo>
                  <a:lnTo>
                    <a:pt x="339" y="2435"/>
                  </a:lnTo>
                  <a:lnTo>
                    <a:pt x="344" y="2433"/>
                  </a:lnTo>
                  <a:lnTo>
                    <a:pt x="348" y="2429"/>
                  </a:lnTo>
                  <a:lnTo>
                    <a:pt x="353" y="2425"/>
                  </a:lnTo>
                  <a:lnTo>
                    <a:pt x="357" y="2422"/>
                  </a:lnTo>
                  <a:lnTo>
                    <a:pt x="360" y="2418"/>
                  </a:lnTo>
                  <a:lnTo>
                    <a:pt x="363" y="2415"/>
                  </a:lnTo>
                  <a:lnTo>
                    <a:pt x="365" y="2410"/>
                  </a:lnTo>
                  <a:lnTo>
                    <a:pt x="365" y="2406"/>
                  </a:lnTo>
                  <a:lnTo>
                    <a:pt x="365" y="2404"/>
                  </a:lnTo>
                  <a:lnTo>
                    <a:pt x="364" y="2400"/>
                  </a:lnTo>
                  <a:lnTo>
                    <a:pt x="363" y="2398"/>
                  </a:lnTo>
                  <a:lnTo>
                    <a:pt x="359" y="2397"/>
                  </a:lnTo>
                  <a:lnTo>
                    <a:pt x="355" y="2396"/>
                  </a:lnTo>
                  <a:lnTo>
                    <a:pt x="352" y="2397"/>
                  </a:lnTo>
                  <a:lnTo>
                    <a:pt x="347" y="2397"/>
                  </a:lnTo>
                  <a:lnTo>
                    <a:pt x="342" y="2399"/>
                  </a:lnTo>
                  <a:lnTo>
                    <a:pt x="338" y="2400"/>
                  </a:lnTo>
                  <a:lnTo>
                    <a:pt x="333" y="2404"/>
                  </a:lnTo>
                  <a:close/>
                </a:path>
              </a:pathLst>
            </a:custGeom>
            <a:solidFill>
              <a:srgbClr val="EE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" name="Freeform 82"/>
            <p:cNvSpPr>
              <a:spLocks noEditPoints="1"/>
            </p:cNvSpPr>
            <p:nvPr userDrawn="1"/>
          </p:nvSpPr>
          <p:spPr bwMode="auto">
            <a:xfrm>
              <a:off x="7405688" y="2084388"/>
              <a:ext cx="204788" cy="1366838"/>
            </a:xfrm>
            <a:custGeom>
              <a:avLst/>
              <a:gdLst>
                <a:gd name="T0" fmla="*/ 21 w 385"/>
                <a:gd name="T1" fmla="*/ 2011 h 2583"/>
                <a:gd name="T2" fmla="*/ 2 w 385"/>
                <a:gd name="T3" fmla="*/ 1547 h 2583"/>
                <a:gd name="T4" fmla="*/ 35 w 385"/>
                <a:gd name="T5" fmla="*/ 1280 h 2583"/>
                <a:gd name="T6" fmla="*/ 65 w 385"/>
                <a:gd name="T7" fmla="*/ 1000 h 2583"/>
                <a:gd name="T8" fmla="*/ 110 w 385"/>
                <a:gd name="T9" fmla="*/ 841 h 2583"/>
                <a:gd name="T10" fmla="*/ 102 w 385"/>
                <a:gd name="T11" fmla="*/ 620 h 2583"/>
                <a:gd name="T12" fmla="*/ 12 w 385"/>
                <a:gd name="T13" fmla="*/ 549 h 2583"/>
                <a:gd name="T14" fmla="*/ 87 w 385"/>
                <a:gd name="T15" fmla="*/ 300 h 2583"/>
                <a:gd name="T16" fmla="*/ 0 w 385"/>
                <a:gd name="T17" fmla="*/ 257 h 2583"/>
                <a:gd name="T18" fmla="*/ 0 w 385"/>
                <a:gd name="T19" fmla="*/ 180 h 2583"/>
                <a:gd name="T20" fmla="*/ 310 w 385"/>
                <a:gd name="T21" fmla="*/ 64 h 2583"/>
                <a:gd name="T22" fmla="*/ 249 w 385"/>
                <a:gd name="T23" fmla="*/ 134 h 2583"/>
                <a:gd name="T24" fmla="*/ 367 w 385"/>
                <a:gd name="T25" fmla="*/ 218 h 2583"/>
                <a:gd name="T26" fmla="*/ 233 w 385"/>
                <a:gd name="T27" fmla="*/ 374 h 2583"/>
                <a:gd name="T28" fmla="*/ 338 w 385"/>
                <a:gd name="T29" fmla="*/ 478 h 2583"/>
                <a:gd name="T30" fmla="*/ 302 w 385"/>
                <a:gd name="T31" fmla="*/ 574 h 2583"/>
                <a:gd name="T32" fmla="*/ 353 w 385"/>
                <a:gd name="T33" fmla="*/ 713 h 2583"/>
                <a:gd name="T34" fmla="*/ 375 w 385"/>
                <a:gd name="T35" fmla="*/ 822 h 2583"/>
                <a:gd name="T36" fmla="*/ 349 w 385"/>
                <a:gd name="T37" fmla="*/ 1329 h 2583"/>
                <a:gd name="T38" fmla="*/ 361 w 385"/>
                <a:gd name="T39" fmla="*/ 1762 h 2583"/>
                <a:gd name="T40" fmla="*/ 362 w 385"/>
                <a:gd name="T41" fmla="*/ 2495 h 2583"/>
                <a:gd name="T42" fmla="*/ 172 w 385"/>
                <a:gd name="T43" fmla="*/ 178 h 2583"/>
                <a:gd name="T44" fmla="*/ 13 w 385"/>
                <a:gd name="T45" fmla="*/ 307 h 2583"/>
                <a:gd name="T46" fmla="*/ 318 w 385"/>
                <a:gd name="T47" fmla="*/ 202 h 2583"/>
                <a:gd name="T48" fmla="*/ 207 w 385"/>
                <a:gd name="T49" fmla="*/ 265 h 2583"/>
                <a:gd name="T50" fmla="*/ 100 w 385"/>
                <a:gd name="T51" fmla="*/ 389 h 2583"/>
                <a:gd name="T52" fmla="*/ 38 w 385"/>
                <a:gd name="T53" fmla="*/ 486 h 2583"/>
                <a:gd name="T54" fmla="*/ 322 w 385"/>
                <a:gd name="T55" fmla="*/ 381 h 2583"/>
                <a:gd name="T56" fmla="*/ 180 w 385"/>
                <a:gd name="T57" fmla="*/ 469 h 2583"/>
                <a:gd name="T58" fmla="*/ 316 w 385"/>
                <a:gd name="T59" fmla="*/ 521 h 2583"/>
                <a:gd name="T60" fmla="*/ 180 w 385"/>
                <a:gd name="T61" fmla="*/ 615 h 2583"/>
                <a:gd name="T62" fmla="*/ 136 w 385"/>
                <a:gd name="T63" fmla="*/ 737 h 2583"/>
                <a:gd name="T64" fmla="*/ 349 w 385"/>
                <a:gd name="T65" fmla="*/ 665 h 2583"/>
                <a:gd name="T66" fmla="*/ 303 w 385"/>
                <a:gd name="T67" fmla="*/ 746 h 2583"/>
                <a:gd name="T68" fmla="*/ 138 w 385"/>
                <a:gd name="T69" fmla="*/ 905 h 2583"/>
                <a:gd name="T70" fmla="*/ 239 w 385"/>
                <a:gd name="T71" fmla="*/ 929 h 2583"/>
                <a:gd name="T72" fmla="*/ 134 w 385"/>
                <a:gd name="T73" fmla="*/ 1097 h 2583"/>
                <a:gd name="T74" fmla="*/ 255 w 385"/>
                <a:gd name="T75" fmla="*/ 1055 h 2583"/>
                <a:gd name="T76" fmla="*/ 374 w 385"/>
                <a:gd name="T77" fmla="*/ 1076 h 2583"/>
                <a:gd name="T78" fmla="*/ 169 w 385"/>
                <a:gd name="T79" fmla="*/ 1292 h 2583"/>
                <a:gd name="T80" fmla="*/ 100 w 385"/>
                <a:gd name="T81" fmla="*/ 1395 h 2583"/>
                <a:gd name="T82" fmla="*/ 158 w 385"/>
                <a:gd name="T83" fmla="*/ 1384 h 2583"/>
                <a:gd name="T84" fmla="*/ 92 w 385"/>
                <a:gd name="T85" fmla="*/ 1479 h 2583"/>
                <a:gd name="T86" fmla="*/ 167 w 385"/>
                <a:gd name="T87" fmla="*/ 1558 h 2583"/>
                <a:gd name="T88" fmla="*/ 209 w 385"/>
                <a:gd name="T89" fmla="*/ 1515 h 2583"/>
                <a:gd name="T90" fmla="*/ 210 w 385"/>
                <a:gd name="T91" fmla="*/ 1655 h 2583"/>
                <a:gd name="T92" fmla="*/ 296 w 385"/>
                <a:gd name="T93" fmla="*/ 1616 h 2583"/>
                <a:gd name="T94" fmla="*/ 255 w 385"/>
                <a:gd name="T95" fmla="*/ 1719 h 2583"/>
                <a:gd name="T96" fmla="*/ 317 w 385"/>
                <a:gd name="T97" fmla="*/ 1711 h 2583"/>
                <a:gd name="T98" fmla="*/ 141 w 385"/>
                <a:gd name="T99" fmla="*/ 1913 h 2583"/>
                <a:gd name="T100" fmla="*/ 89 w 385"/>
                <a:gd name="T101" fmla="*/ 2100 h 2583"/>
                <a:gd name="T102" fmla="*/ 129 w 385"/>
                <a:gd name="T103" fmla="*/ 2038 h 2583"/>
                <a:gd name="T104" fmla="*/ 112 w 385"/>
                <a:gd name="T105" fmla="*/ 2210 h 2583"/>
                <a:gd name="T106" fmla="*/ 132 w 385"/>
                <a:gd name="T107" fmla="*/ 2193 h 2583"/>
                <a:gd name="T108" fmla="*/ 303 w 385"/>
                <a:gd name="T109" fmla="*/ 2061 h 2583"/>
                <a:gd name="T110" fmla="*/ 64 w 385"/>
                <a:gd name="T111" fmla="*/ 2385 h 2583"/>
                <a:gd name="T112" fmla="*/ 167 w 385"/>
                <a:gd name="T113" fmla="*/ 2290 h 2583"/>
                <a:gd name="T114" fmla="*/ 310 w 385"/>
                <a:gd name="T115" fmla="*/ 2198 h 2583"/>
                <a:gd name="T116" fmla="*/ 100 w 385"/>
                <a:gd name="T117" fmla="*/ 2499 h 2583"/>
                <a:gd name="T118" fmla="*/ 184 w 385"/>
                <a:gd name="T119" fmla="*/ 2448 h 2583"/>
                <a:gd name="T120" fmla="*/ 376 w 385"/>
                <a:gd name="T121" fmla="*/ 2321 h 2583"/>
                <a:gd name="T122" fmla="*/ 283 w 385"/>
                <a:gd name="T123" fmla="*/ 2561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2583">
                  <a:moveTo>
                    <a:pt x="0" y="2429"/>
                  </a:moveTo>
                  <a:lnTo>
                    <a:pt x="0" y="2427"/>
                  </a:lnTo>
                  <a:lnTo>
                    <a:pt x="0" y="2428"/>
                  </a:lnTo>
                  <a:lnTo>
                    <a:pt x="0" y="2429"/>
                  </a:lnTo>
                  <a:close/>
                  <a:moveTo>
                    <a:pt x="0" y="2293"/>
                  </a:moveTo>
                  <a:lnTo>
                    <a:pt x="0" y="2257"/>
                  </a:lnTo>
                  <a:lnTo>
                    <a:pt x="5" y="2254"/>
                  </a:lnTo>
                  <a:lnTo>
                    <a:pt x="11" y="2251"/>
                  </a:lnTo>
                  <a:lnTo>
                    <a:pt x="15" y="2250"/>
                  </a:lnTo>
                  <a:lnTo>
                    <a:pt x="21" y="2249"/>
                  </a:lnTo>
                  <a:lnTo>
                    <a:pt x="25" y="2249"/>
                  </a:lnTo>
                  <a:lnTo>
                    <a:pt x="30" y="2249"/>
                  </a:lnTo>
                  <a:lnTo>
                    <a:pt x="32" y="2250"/>
                  </a:lnTo>
                  <a:lnTo>
                    <a:pt x="34" y="2252"/>
                  </a:lnTo>
                  <a:lnTo>
                    <a:pt x="35" y="2256"/>
                  </a:lnTo>
                  <a:lnTo>
                    <a:pt x="35" y="2259"/>
                  </a:lnTo>
                  <a:lnTo>
                    <a:pt x="34" y="2263"/>
                  </a:lnTo>
                  <a:lnTo>
                    <a:pt x="32" y="2268"/>
                  </a:lnTo>
                  <a:lnTo>
                    <a:pt x="30" y="2273"/>
                  </a:lnTo>
                  <a:lnTo>
                    <a:pt x="25" y="2276"/>
                  </a:lnTo>
                  <a:lnTo>
                    <a:pt x="21" y="2281"/>
                  </a:lnTo>
                  <a:lnTo>
                    <a:pt x="15" y="2284"/>
                  </a:lnTo>
                  <a:lnTo>
                    <a:pt x="7" y="2289"/>
                  </a:lnTo>
                  <a:lnTo>
                    <a:pt x="0" y="2293"/>
                  </a:lnTo>
                  <a:close/>
                  <a:moveTo>
                    <a:pt x="0" y="2157"/>
                  </a:moveTo>
                  <a:lnTo>
                    <a:pt x="0" y="2120"/>
                  </a:lnTo>
                  <a:lnTo>
                    <a:pt x="7" y="2119"/>
                  </a:lnTo>
                  <a:lnTo>
                    <a:pt x="14" y="2118"/>
                  </a:lnTo>
                  <a:lnTo>
                    <a:pt x="19" y="2120"/>
                  </a:lnTo>
                  <a:lnTo>
                    <a:pt x="22" y="2123"/>
                  </a:lnTo>
                  <a:lnTo>
                    <a:pt x="24" y="2126"/>
                  </a:lnTo>
                  <a:lnTo>
                    <a:pt x="24" y="2130"/>
                  </a:lnTo>
                  <a:lnTo>
                    <a:pt x="22" y="2135"/>
                  </a:lnTo>
                  <a:lnTo>
                    <a:pt x="20" y="2138"/>
                  </a:lnTo>
                  <a:lnTo>
                    <a:pt x="16" y="2143"/>
                  </a:lnTo>
                  <a:lnTo>
                    <a:pt x="12" y="2148"/>
                  </a:lnTo>
                  <a:lnTo>
                    <a:pt x="7" y="2153"/>
                  </a:lnTo>
                  <a:lnTo>
                    <a:pt x="1" y="2157"/>
                  </a:lnTo>
                  <a:lnTo>
                    <a:pt x="0" y="2157"/>
                  </a:lnTo>
                  <a:close/>
                  <a:moveTo>
                    <a:pt x="0" y="2028"/>
                  </a:moveTo>
                  <a:lnTo>
                    <a:pt x="0" y="1989"/>
                  </a:lnTo>
                  <a:lnTo>
                    <a:pt x="9" y="1985"/>
                  </a:lnTo>
                  <a:lnTo>
                    <a:pt x="18" y="1985"/>
                  </a:lnTo>
                  <a:lnTo>
                    <a:pt x="20" y="1985"/>
                  </a:lnTo>
                  <a:lnTo>
                    <a:pt x="24" y="1986"/>
                  </a:lnTo>
                  <a:lnTo>
                    <a:pt x="26" y="1987"/>
                  </a:lnTo>
                  <a:lnTo>
                    <a:pt x="27" y="1990"/>
                  </a:lnTo>
                  <a:lnTo>
                    <a:pt x="28" y="1992"/>
                  </a:lnTo>
                  <a:lnTo>
                    <a:pt x="28" y="1997"/>
                  </a:lnTo>
                  <a:lnTo>
                    <a:pt x="27" y="2002"/>
                  </a:lnTo>
                  <a:lnTo>
                    <a:pt x="25" y="2006"/>
                  </a:lnTo>
                  <a:lnTo>
                    <a:pt x="21" y="2011"/>
                  </a:lnTo>
                  <a:lnTo>
                    <a:pt x="16" y="2016"/>
                  </a:lnTo>
                  <a:lnTo>
                    <a:pt x="11" y="2021"/>
                  </a:lnTo>
                  <a:lnTo>
                    <a:pt x="3" y="2025"/>
                  </a:lnTo>
                  <a:lnTo>
                    <a:pt x="1" y="2027"/>
                  </a:lnTo>
                  <a:lnTo>
                    <a:pt x="0" y="2028"/>
                  </a:lnTo>
                  <a:close/>
                  <a:moveTo>
                    <a:pt x="0" y="1901"/>
                  </a:moveTo>
                  <a:lnTo>
                    <a:pt x="0" y="1863"/>
                  </a:lnTo>
                  <a:lnTo>
                    <a:pt x="3" y="1860"/>
                  </a:lnTo>
                  <a:lnTo>
                    <a:pt x="6" y="1859"/>
                  </a:lnTo>
                  <a:lnTo>
                    <a:pt x="14" y="1854"/>
                  </a:lnTo>
                  <a:lnTo>
                    <a:pt x="21" y="1851"/>
                  </a:lnTo>
                  <a:lnTo>
                    <a:pt x="28" y="1848"/>
                  </a:lnTo>
                  <a:lnTo>
                    <a:pt x="35" y="1847"/>
                  </a:lnTo>
                  <a:lnTo>
                    <a:pt x="41" y="1846"/>
                  </a:lnTo>
                  <a:lnTo>
                    <a:pt x="46" y="1847"/>
                  </a:lnTo>
                  <a:lnTo>
                    <a:pt x="50" y="1848"/>
                  </a:lnTo>
                  <a:lnTo>
                    <a:pt x="53" y="1851"/>
                  </a:lnTo>
                  <a:lnTo>
                    <a:pt x="54" y="1854"/>
                  </a:lnTo>
                  <a:lnTo>
                    <a:pt x="53" y="1859"/>
                  </a:lnTo>
                  <a:lnTo>
                    <a:pt x="52" y="1864"/>
                  </a:lnTo>
                  <a:lnTo>
                    <a:pt x="49" y="1869"/>
                  </a:lnTo>
                  <a:lnTo>
                    <a:pt x="45" y="1875"/>
                  </a:lnTo>
                  <a:lnTo>
                    <a:pt x="39" y="1879"/>
                  </a:lnTo>
                  <a:lnTo>
                    <a:pt x="33" y="1885"/>
                  </a:lnTo>
                  <a:lnTo>
                    <a:pt x="26" y="1890"/>
                  </a:lnTo>
                  <a:lnTo>
                    <a:pt x="19" y="1894"/>
                  </a:lnTo>
                  <a:lnTo>
                    <a:pt x="12" y="1897"/>
                  </a:lnTo>
                  <a:lnTo>
                    <a:pt x="6" y="1899"/>
                  </a:lnTo>
                  <a:lnTo>
                    <a:pt x="0" y="1901"/>
                  </a:lnTo>
                  <a:close/>
                  <a:moveTo>
                    <a:pt x="0" y="1680"/>
                  </a:moveTo>
                  <a:lnTo>
                    <a:pt x="0" y="1637"/>
                  </a:lnTo>
                  <a:lnTo>
                    <a:pt x="8" y="1632"/>
                  </a:lnTo>
                  <a:lnTo>
                    <a:pt x="16" y="1629"/>
                  </a:lnTo>
                  <a:lnTo>
                    <a:pt x="24" y="1626"/>
                  </a:lnTo>
                  <a:lnTo>
                    <a:pt x="32" y="1624"/>
                  </a:lnTo>
                  <a:lnTo>
                    <a:pt x="38" y="1624"/>
                  </a:lnTo>
                  <a:lnTo>
                    <a:pt x="44" y="1624"/>
                  </a:lnTo>
                  <a:lnTo>
                    <a:pt x="47" y="1626"/>
                  </a:lnTo>
                  <a:lnTo>
                    <a:pt x="51" y="1629"/>
                  </a:lnTo>
                  <a:lnTo>
                    <a:pt x="52" y="1632"/>
                  </a:lnTo>
                  <a:lnTo>
                    <a:pt x="51" y="1637"/>
                  </a:lnTo>
                  <a:lnTo>
                    <a:pt x="49" y="1642"/>
                  </a:lnTo>
                  <a:lnTo>
                    <a:pt x="45" y="1648"/>
                  </a:lnTo>
                  <a:lnTo>
                    <a:pt x="40" y="1654"/>
                  </a:lnTo>
                  <a:lnTo>
                    <a:pt x="34" y="1659"/>
                  </a:lnTo>
                  <a:lnTo>
                    <a:pt x="26" y="1664"/>
                  </a:lnTo>
                  <a:lnTo>
                    <a:pt x="18" y="1670"/>
                  </a:lnTo>
                  <a:lnTo>
                    <a:pt x="8" y="1676"/>
                  </a:lnTo>
                  <a:lnTo>
                    <a:pt x="0" y="1680"/>
                  </a:lnTo>
                  <a:close/>
                  <a:moveTo>
                    <a:pt x="0" y="1574"/>
                  </a:moveTo>
                  <a:lnTo>
                    <a:pt x="0" y="1545"/>
                  </a:lnTo>
                  <a:lnTo>
                    <a:pt x="2" y="1547"/>
                  </a:lnTo>
                  <a:lnTo>
                    <a:pt x="6" y="1547"/>
                  </a:lnTo>
                  <a:lnTo>
                    <a:pt x="7" y="1548"/>
                  </a:lnTo>
                  <a:lnTo>
                    <a:pt x="9" y="1550"/>
                  </a:lnTo>
                  <a:lnTo>
                    <a:pt x="9" y="1553"/>
                  </a:lnTo>
                  <a:lnTo>
                    <a:pt x="11" y="1555"/>
                  </a:lnTo>
                  <a:lnTo>
                    <a:pt x="9" y="1557"/>
                  </a:lnTo>
                  <a:lnTo>
                    <a:pt x="8" y="1561"/>
                  </a:lnTo>
                  <a:lnTo>
                    <a:pt x="5" y="1567"/>
                  </a:lnTo>
                  <a:lnTo>
                    <a:pt x="0" y="1574"/>
                  </a:lnTo>
                  <a:close/>
                  <a:moveTo>
                    <a:pt x="0" y="1381"/>
                  </a:moveTo>
                  <a:lnTo>
                    <a:pt x="0" y="1345"/>
                  </a:lnTo>
                  <a:lnTo>
                    <a:pt x="9" y="1337"/>
                  </a:lnTo>
                  <a:lnTo>
                    <a:pt x="19" y="1330"/>
                  </a:lnTo>
                  <a:lnTo>
                    <a:pt x="30" y="1326"/>
                  </a:lnTo>
                  <a:lnTo>
                    <a:pt x="40" y="1321"/>
                  </a:lnTo>
                  <a:lnTo>
                    <a:pt x="50" y="1317"/>
                  </a:lnTo>
                  <a:lnTo>
                    <a:pt x="59" y="1315"/>
                  </a:lnTo>
                  <a:lnTo>
                    <a:pt x="66" y="1314"/>
                  </a:lnTo>
                  <a:lnTo>
                    <a:pt x="73" y="1314"/>
                  </a:lnTo>
                  <a:lnTo>
                    <a:pt x="78" y="1316"/>
                  </a:lnTo>
                  <a:lnTo>
                    <a:pt x="82" y="1318"/>
                  </a:lnTo>
                  <a:lnTo>
                    <a:pt x="83" y="1322"/>
                  </a:lnTo>
                  <a:lnTo>
                    <a:pt x="82" y="1328"/>
                  </a:lnTo>
                  <a:lnTo>
                    <a:pt x="78" y="1333"/>
                  </a:lnTo>
                  <a:lnTo>
                    <a:pt x="73" y="1339"/>
                  </a:lnTo>
                  <a:lnTo>
                    <a:pt x="68" y="1346"/>
                  </a:lnTo>
                  <a:lnTo>
                    <a:pt x="60" y="1352"/>
                  </a:lnTo>
                  <a:lnTo>
                    <a:pt x="51" y="1359"/>
                  </a:lnTo>
                  <a:lnTo>
                    <a:pt x="40" y="1365"/>
                  </a:lnTo>
                  <a:lnTo>
                    <a:pt x="30" y="1371"/>
                  </a:lnTo>
                  <a:lnTo>
                    <a:pt x="19" y="1376"/>
                  </a:lnTo>
                  <a:lnTo>
                    <a:pt x="8" y="1379"/>
                  </a:lnTo>
                  <a:lnTo>
                    <a:pt x="0" y="1381"/>
                  </a:lnTo>
                  <a:close/>
                  <a:moveTo>
                    <a:pt x="0" y="1299"/>
                  </a:moveTo>
                  <a:lnTo>
                    <a:pt x="0" y="1256"/>
                  </a:lnTo>
                  <a:lnTo>
                    <a:pt x="1" y="1254"/>
                  </a:lnTo>
                  <a:lnTo>
                    <a:pt x="3" y="1253"/>
                  </a:lnTo>
                  <a:lnTo>
                    <a:pt x="14" y="1247"/>
                  </a:lnTo>
                  <a:lnTo>
                    <a:pt x="25" y="1242"/>
                  </a:lnTo>
                  <a:lnTo>
                    <a:pt x="35" y="1239"/>
                  </a:lnTo>
                  <a:lnTo>
                    <a:pt x="45" y="1237"/>
                  </a:lnTo>
                  <a:lnTo>
                    <a:pt x="52" y="1235"/>
                  </a:lnTo>
                  <a:lnTo>
                    <a:pt x="59" y="1235"/>
                  </a:lnTo>
                  <a:lnTo>
                    <a:pt x="64" y="1237"/>
                  </a:lnTo>
                  <a:lnTo>
                    <a:pt x="68" y="1240"/>
                  </a:lnTo>
                  <a:lnTo>
                    <a:pt x="69" y="1244"/>
                  </a:lnTo>
                  <a:lnTo>
                    <a:pt x="68" y="1248"/>
                  </a:lnTo>
                  <a:lnTo>
                    <a:pt x="64" y="1254"/>
                  </a:lnTo>
                  <a:lnTo>
                    <a:pt x="59" y="1260"/>
                  </a:lnTo>
                  <a:lnTo>
                    <a:pt x="53" y="1267"/>
                  </a:lnTo>
                  <a:lnTo>
                    <a:pt x="45" y="1275"/>
                  </a:lnTo>
                  <a:lnTo>
                    <a:pt x="35" y="1280"/>
                  </a:lnTo>
                  <a:lnTo>
                    <a:pt x="25" y="1288"/>
                  </a:lnTo>
                  <a:lnTo>
                    <a:pt x="12" y="1295"/>
                  </a:lnTo>
                  <a:lnTo>
                    <a:pt x="0" y="1299"/>
                  </a:lnTo>
                  <a:close/>
                  <a:moveTo>
                    <a:pt x="0" y="1219"/>
                  </a:moveTo>
                  <a:lnTo>
                    <a:pt x="0" y="1174"/>
                  </a:lnTo>
                  <a:lnTo>
                    <a:pt x="11" y="1168"/>
                  </a:lnTo>
                  <a:lnTo>
                    <a:pt x="21" y="1163"/>
                  </a:lnTo>
                  <a:lnTo>
                    <a:pt x="31" y="1160"/>
                  </a:lnTo>
                  <a:lnTo>
                    <a:pt x="39" y="1158"/>
                  </a:lnTo>
                  <a:lnTo>
                    <a:pt x="47" y="1157"/>
                  </a:lnTo>
                  <a:lnTo>
                    <a:pt x="53" y="1157"/>
                  </a:lnTo>
                  <a:lnTo>
                    <a:pt x="59" y="1158"/>
                  </a:lnTo>
                  <a:lnTo>
                    <a:pt x="62" y="1162"/>
                  </a:lnTo>
                  <a:lnTo>
                    <a:pt x="63" y="1165"/>
                  </a:lnTo>
                  <a:lnTo>
                    <a:pt x="62" y="1170"/>
                  </a:lnTo>
                  <a:lnTo>
                    <a:pt x="58" y="1176"/>
                  </a:lnTo>
                  <a:lnTo>
                    <a:pt x="53" y="1182"/>
                  </a:lnTo>
                  <a:lnTo>
                    <a:pt x="46" y="1189"/>
                  </a:lnTo>
                  <a:lnTo>
                    <a:pt x="38" y="1196"/>
                  </a:lnTo>
                  <a:lnTo>
                    <a:pt x="27" y="1203"/>
                  </a:lnTo>
                  <a:lnTo>
                    <a:pt x="16" y="1209"/>
                  </a:lnTo>
                  <a:lnTo>
                    <a:pt x="8" y="1214"/>
                  </a:lnTo>
                  <a:lnTo>
                    <a:pt x="0" y="1219"/>
                  </a:lnTo>
                  <a:close/>
                  <a:moveTo>
                    <a:pt x="0" y="1140"/>
                  </a:moveTo>
                  <a:lnTo>
                    <a:pt x="0" y="1095"/>
                  </a:lnTo>
                  <a:lnTo>
                    <a:pt x="11" y="1089"/>
                  </a:lnTo>
                  <a:lnTo>
                    <a:pt x="21" y="1086"/>
                  </a:lnTo>
                  <a:lnTo>
                    <a:pt x="32" y="1082"/>
                  </a:lnTo>
                  <a:lnTo>
                    <a:pt x="41" y="1080"/>
                  </a:lnTo>
                  <a:lnTo>
                    <a:pt x="49" y="1078"/>
                  </a:lnTo>
                  <a:lnTo>
                    <a:pt x="56" y="1078"/>
                  </a:lnTo>
                  <a:lnTo>
                    <a:pt x="60" y="1080"/>
                  </a:lnTo>
                  <a:lnTo>
                    <a:pt x="64" y="1082"/>
                  </a:lnTo>
                  <a:lnTo>
                    <a:pt x="65" y="1087"/>
                  </a:lnTo>
                  <a:lnTo>
                    <a:pt x="63" y="1092"/>
                  </a:lnTo>
                  <a:lnTo>
                    <a:pt x="59" y="1097"/>
                  </a:lnTo>
                  <a:lnTo>
                    <a:pt x="54" y="1103"/>
                  </a:lnTo>
                  <a:lnTo>
                    <a:pt x="47" y="1111"/>
                  </a:lnTo>
                  <a:lnTo>
                    <a:pt x="38" y="1118"/>
                  </a:lnTo>
                  <a:lnTo>
                    <a:pt x="27" y="1125"/>
                  </a:lnTo>
                  <a:lnTo>
                    <a:pt x="16" y="1132"/>
                  </a:lnTo>
                  <a:lnTo>
                    <a:pt x="8" y="1137"/>
                  </a:lnTo>
                  <a:lnTo>
                    <a:pt x="0" y="1140"/>
                  </a:lnTo>
                  <a:close/>
                  <a:moveTo>
                    <a:pt x="0" y="1065"/>
                  </a:moveTo>
                  <a:lnTo>
                    <a:pt x="0" y="1021"/>
                  </a:lnTo>
                  <a:lnTo>
                    <a:pt x="2" y="1020"/>
                  </a:lnTo>
                  <a:lnTo>
                    <a:pt x="15" y="1013"/>
                  </a:lnTo>
                  <a:lnTo>
                    <a:pt x="27" y="1008"/>
                  </a:lnTo>
                  <a:lnTo>
                    <a:pt x="38" y="1004"/>
                  </a:lnTo>
                  <a:lnTo>
                    <a:pt x="49" y="1001"/>
                  </a:lnTo>
                  <a:lnTo>
                    <a:pt x="58" y="1000"/>
                  </a:lnTo>
                  <a:lnTo>
                    <a:pt x="65" y="1000"/>
                  </a:lnTo>
                  <a:lnTo>
                    <a:pt x="70" y="1001"/>
                  </a:lnTo>
                  <a:lnTo>
                    <a:pt x="73" y="1004"/>
                  </a:lnTo>
                  <a:lnTo>
                    <a:pt x="75" y="1005"/>
                  </a:lnTo>
                  <a:lnTo>
                    <a:pt x="75" y="1007"/>
                  </a:lnTo>
                  <a:lnTo>
                    <a:pt x="75" y="1010"/>
                  </a:lnTo>
                  <a:lnTo>
                    <a:pt x="73" y="1013"/>
                  </a:lnTo>
                  <a:lnTo>
                    <a:pt x="70" y="1019"/>
                  </a:lnTo>
                  <a:lnTo>
                    <a:pt x="64" y="1025"/>
                  </a:lnTo>
                  <a:lnTo>
                    <a:pt x="56" y="1032"/>
                  </a:lnTo>
                  <a:lnTo>
                    <a:pt x="46" y="1039"/>
                  </a:lnTo>
                  <a:lnTo>
                    <a:pt x="35" y="1046"/>
                  </a:lnTo>
                  <a:lnTo>
                    <a:pt x="24" y="1054"/>
                  </a:lnTo>
                  <a:lnTo>
                    <a:pt x="12" y="1061"/>
                  </a:lnTo>
                  <a:lnTo>
                    <a:pt x="0" y="1065"/>
                  </a:lnTo>
                  <a:close/>
                  <a:moveTo>
                    <a:pt x="0" y="993"/>
                  </a:moveTo>
                  <a:lnTo>
                    <a:pt x="0" y="953"/>
                  </a:lnTo>
                  <a:lnTo>
                    <a:pt x="8" y="948"/>
                  </a:lnTo>
                  <a:lnTo>
                    <a:pt x="18" y="942"/>
                  </a:lnTo>
                  <a:lnTo>
                    <a:pt x="31" y="935"/>
                  </a:lnTo>
                  <a:lnTo>
                    <a:pt x="44" y="930"/>
                  </a:lnTo>
                  <a:lnTo>
                    <a:pt x="56" y="925"/>
                  </a:lnTo>
                  <a:lnTo>
                    <a:pt x="66" y="923"/>
                  </a:lnTo>
                  <a:lnTo>
                    <a:pt x="76" y="920"/>
                  </a:lnTo>
                  <a:lnTo>
                    <a:pt x="83" y="920"/>
                  </a:lnTo>
                  <a:lnTo>
                    <a:pt x="89" y="922"/>
                  </a:lnTo>
                  <a:lnTo>
                    <a:pt x="92" y="924"/>
                  </a:lnTo>
                  <a:lnTo>
                    <a:pt x="92" y="926"/>
                  </a:lnTo>
                  <a:lnTo>
                    <a:pt x="94" y="929"/>
                  </a:lnTo>
                  <a:lnTo>
                    <a:pt x="92" y="931"/>
                  </a:lnTo>
                  <a:lnTo>
                    <a:pt x="91" y="934"/>
                  </a:lnTo>
                  <a:lnTo>
                    <a:pt x="88" y="939"/>
                  </a:lnTo>
                  <a:lnTo>
                    <a:pt x="81" y="947"/>
                  </a:lnTo>
                  <a:lnTo>
                    <a:pt x="72" y="954"/>
                  </a:lnTo>
                  <a:lnTo>
                    <a:pt x="63" y="961"/>
                  </a:lnTo>
                  <a:lnTo>
                    <a:pt x="51" y="969"/>
                  </a:lnTo>
                  <a:lnTo>
                    <a:pt x="39" y="976"/>
                  </a:lnTo>
                  <a:lnTo>
                    <a:pt x="28" y="981"/>
                  </a:lnTo>
                  <a:lnTo>
                    <a:pt x="19" y="986"/>
                  </a:lnTo>
                  <a:lnTo>
                    <a:pt x="8" y="991"/>
                  </a:lnTo>
                  <a:lnTo>
                    <a:pt x="0" y="993"/>
                  </a:lnTo>
                  <a:close/>
                  <a:moveTo>
                    <a:pt x="0" y="920"/>
                  </a:moveTo>
                  <a:lnTo>
                    <a:pt x="0" y="892"/>
                  </a:lnTo>
                  <a:lnTo>
                    <a:pt x="8" y="885"/>
                  </a:lnTo>
                  <a:lnTo>
                    <a:pt x="18" y="878"/>
                  </a:lnTo>
                  <a:lnTo>
                    <a:pt x="30" y="871"/>
                  </a:lnTo>
                  <a:lnTo>
                    <a:pt x="41" y="863"/>
                  </a:lnTo>
                  <a:lnTo>
                    <a:pt x="56" y="856"/>
                  </a:lnTo>
                  <a:lnTo>
                    <a:pt x="69" y="850"/>
                  </a:lnTo>
                  <a:lnTo>
                    <a:pt x="81" y="846"/>
                  </a:lnTo>
                  <a:lnTo>
                    <a:pt x="92" y="843"/>
                  </a:lnTo>
                  <a:lnTo>
                    <a:pt x="102" y="841"/>
                  </a:lnTo>
                  <a:lnTo>
                    <a:pt x="110" y="841"/>
                  </a:lnTo>
                  <a:lnTo>
                    <a:pt x="115" y="842"/>
                  </a:lnTo>
                  <a:lnTo>
                    <a:pt x="119" y="844"/>
                  </a:lnTo>
                  <a:lnTo>
                    <a:pt x="120" y="847"/>
                  </a:lnTo>
                  <a:lnTo>
                    <a:pt x="120" y="848"/>
                  </a:lnTo>
                  <a:lnTo>
                    <a:pt x="120" y="852"/>
                  </a:lnTo>
                  <a:lnTo>
                    <a:pt x="117" y="854"/>
                  </a:lnTo>
                  <a:lnTo>
                    <a:pt x="114" y="860"/>
                  </a:lnTo>
                  <a:lnTo>
                    <a:pt x="107" y="867"/>
                  </a:lnTo>
                  <a:lnTo>
                    <a:pt x="98" y="874"/>
                  </a:lnTo>
                  <a:lnTo>
                    <a:pt x="88" y="882"/>
                  </a:lnTo>
                  <a:lnTo>
                    <a:pt x="76" y="890"/>
                  </a:lnTo>
                  <a:lnTo>
                    <a:pt x="63" y="897"/>
                  </a:lnTo>
                  <a:lnTo>
                    <a:pt x="44" y="906"/>
                  </a:lnTo>
                  <a:lnTo>
                    <a:pt x="27" y="913"/>
                  </a:lnTo>
                  <a:lnTo>
                    <a:pt x="12" y="918"/>
                  </a:lnTo>
                  <a:lnTo>
                    <a:pt x="0" y="920"/>
                  </a:lnTo>
                  <a:close/>
                  <a:moveTo>
                    <a:pt x="0" y="799"/>
                  </a:moveTo>
                  <a:lnTo>
                    <a:pt x="0" y="779"/>
                  </a:lnTo>
                  <a:lnTo>
                    <a:pt x="5" y="780"/>
                  </a:lnTo>
                  <a:lnTo>
                    <a:pt x="7" y="783"/>
                  </a:lnTo>
                  <a:lnTo>
                    <a:pt x="8" y="786"/>
                  </a:lnTo>
                  <a:lnTo>
                    <a:pt x="7" y="790"/>
                  </a:lnTo>
                  <a:lnTo>
                    <a:pt x="5" y="795"/>
                  </a:lnTo>
                  <a:lnTo>
                    <a:pt x="0" y="799"/>
                  </a:lnTo>
                  <a:close/>
                  <a:moveTo>
                    <a:pt x="0" y="752"/>
                  </a:moveTo>
                  <a:lnTo>
                    <a:pt x="0" y="711"/>
                  </a:lnTo>
                  <a:lnTo>
                    <a:pt x="19" y="704"/>
                  </a:lnTo>
                  <a:lnTo>
                    <a:pt x="34" y="701"/>
                  </a:lnTo>
                  <a:lnTo>
                    <a:pt x="40" y="699"/>
                  </a:lnTo>
                  <a:lnTo>
                    <a:pt x="46" y="699"/>
                  </a:lnTo>
                  <a:lnTo>
                    <a:pt x="50" y="701"/>
                  </a:lnTo>
                  <a:lnTo>
                    <a:pt x="52" y="703"/>
                  </a:lnTo>
                  <a:lnTo>
                    <a:pt x="52" y="707"/>
                  </a:lnTo>
                  <a:lnTo>
                    <a:pt x="51" y="711"/>
                  </a:lnTo>
                  <a:lnTo>
                    <a:pt x="46" y="717"/>
                  </a:lnTo>
                  <a:lnTo>
                    <a:pt x="40" y="723"/>
                  </a:lnTo>
                  <a:lnTo>
                    <a:pt x="33" y="730"/>
                  </a:lnTo>
                  <a:lnTo>
                    <a:pt x="22" y="737"/>
                  </a:lnTo>
                  <a:lnTo>
                    <a:pt x="12" y="745"/>
                  </a:lnTo>
                  <a:lnTo>
                    <a:pt x="0" y="752"/>
                  </a:lnTo>
                  <a:close/>
                  <a:moveTo>
                    <a:pt x="0" y="696"/>
                  </a:moveTo>
                  <a:lnTo>
                    <a:pt x="0" y="657"/>
                  </a:lnTo>
                  <a:lnTo>
                    <a:pt x="9" y="652"/>
                  </a:lnTo>
                  <a:lnTo>
                    <a:pt x="20" y="646"/>
                  </a:lnTo>
                  <a:lnTo>
                    <a:pt x="35" y="638"/>
                  </a:lnTo>
                  <a:lnTo>
                    <a:pt x="50" y="632"/>
                  </a:lnTo>
                  <a:lnTo>
                    <a:pt x="64" y="627"/>
                  </a:lnTo>
                  <a:lnTo>
                    <a:pt x="76" y="622"/>
                  </a:lnTo>
                  <a:lnTo>
                    <a:pt x="87" y="620"/>
                  </a:lnTo>
                  <a:lnTo>
                    <a:pt x="96" y="620"/>
                  </a:lnTo>
                  <a:lnTo>
                    <a:pt x="100" y="620"/>
                  </a:lnTo>
                  <a:lnTo>
                    <a:pt x="102" y="620"/>
                  </a:lnTo>
                  <a:lnTo>
                    <a:pt x="104" y="621"/>
                  </a:lnTo>
                  <a:lnTo>
                    <a:pt x="106" y="622"/>
                  </a:lnTo>
                  <a:lnTo>
                    <a:pt x="106" y="625"/>
                  </a:lnTo>
                  <a:lnTo>
                    <a:pt x="106" y="627"/>
                  </a:lnTo>
                  <a:lnTo>
                    <a:pt x="106" y="629"/>
                  </a:lnTo>
                  <a:lnTo>
                    <a:pt x="103" y="632"/>
                  </a:lnTo>
                  <a:lnTo>
                    <a:pt x="98" y="639"/>
                  </a:lnTo>
                  <a:lnTo>
                    <a:pt x="90" y="646"/>
                  </a:lnTo>
                  <a:lnTo>
                    <a:pt x="81" y="653"/>
                  </a:lnTo>
                  <a:lnTo>
                    <a:pt x="69" y="661"/>
                  </a:lnTo>
                  <a:lnTo>
                    <a:pt x="54" y="670"/>
                  </a:lnTo>
                  <a:lnTo>
                    <a:pt x="40" y="678"/>
                  </a:lnTo>
                  <a:lnTo>
                    <a:pt x="30" y="683"/>
                  </a:lnTo>
                  <a:lnTo>
                    <a:pt x="19" y="688"/>
                  </a:lnTo>
                  <a:lnTo>
                    <a:pt x="9" y="692"/>
                  </a:lnTo>
                  <a:lnTo>
                    <a:pt x="0" y="696"/>
                  </a:lnTo>
                  <a:close/>
                  <a:moveTo>
                    <a:pt x="0" y="596"/>
                  </a:moveTo>
                  <a:lnTo>
                    <a:pt x="0" y="566"/>
                  </a:lnTo>
                  <a:lnTo>
                    <a:pt x="8" y="565"/>
                  </a:lnTo>
                  <a:lnTo>
                    <a:pt x="16" y="564"/>
                  </a:lnTo>
                  <a:lnTo>
                    <a:pt x="21" y="565"/>
                  </a:lnTo>
                  <a:lnTo>
                    <a:pt x="25" y="566"/>
                  </a:lnTo>
                  <a:lnTo>
                    <a:pt x="25" y="569"/>
                  </a:lnTo>
                  <a:lnTo>
                    <a:pt x="25" y="572"/>
                  </a:lnTo>
                  <a:lnTo>
                    <a:pt x="22" y="575"/>
                  </a:lnTo>
                  <a:lnTo>
                    <a:pt x="20" y="578"/>
                  </a:lnTo>
                  <a:lnTo>
                    <a:pt x="12" y="587"/>
                  </a:lnTo>
                  <a:lnTo>
                    <a:pt x="0" y="596"/>
                  </a:lnTo>
                  <a:close/>
                  <a:moveTo>
                    <a:pt x="0" y="553"/>
                  </a:moveTo>
                  <a:lnTo>
                    <a:pt x="0" y="514"/>
                  </a:lnTo>
                  <a:lnTo>
                    <a:pt x="5" y="512"/>
                  </a:lnTo>
                  <a:lnTo>
                    <a:pt x="21" y="503"/>
                  </a:lnTo>
                  <a:lnTo>
                    <a:pt x="38" y="496"/>
                  </a:lnTo>
                  <a:lnTo>
                    <a:pt x="52" y="492"/>
                  </a:lnTo>
                  <a:lnTo>
                    <a:pt x="65" y="487"/>
                  </a:lnTo>
                  <a:lnTo>
                    <a:pt x="77" y="484"/>
                  </a:lnTo>
                  <a:lnTo>
                    <a:pt x="87" y="483"/>
                  </a:lnTo>
                  <a:lnTo>
                    <a:pt x="90" y="483"/>
                  </a:lnTo>
                  <a:lnTo>
                    <a:pt x="92" y="483"/>
                  </a:lnTo>
                  <a:lnTo>
                    <a:pt x="95" y="484"/>
                  </a:lnTo>
                  <a:lnTo>
                    <a:pt x="96" y="486"/>
                  </a:lnTo>
                  <a:lnTo>
                    <a:pt x="97" y="487"/>
                  </a:lnTo>
                  <a:lnTo>
                    <a:pt x="96" y="489"/>
                  </a:lnTo>
                  <a:lnTo>
                    <a:pt x="95" y="492"/>
                  </a:lnTo>
                  <a:lnTo>
                    <a:pt x="94" y="495"/>
                  </a:lnTo>
                  <a:lnTo>
                    <a:pt x="88" y="501"/>
                  </a:lnTo>
                  <a:lnTo>
                    <a:pt x="79" y="508"/>
                  </a:lnTo>
                  <a:lnTo>
                    <a:pt x="68" y="516"/>
                  </a:lnTo>
                  <a:lnTo>
                    <a:pt x="54" y="525"/>
                  </a:lnTo>
                  <a:lnTo>
                    <a:pt x="40" y="533"/>
                  </a:lnTo>
                  <a:lnTo>
                    <a:pt x="24" y="543"/>
                  </a:lnTo>
                  <a:lnTo>
                    <a:pt x="12" y="549"/>
                  </a:lnTo>
                  <a:lnTo>
                    <a:pt x="0" y="55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13" y="432"/>
                  </a:lnTo>
                  <a:lnTo>
                    <a:pt x="24" y="431"/>
                  </a:lnTo>
                  <a:lnTo>
                    <a:pt x="28" y="431"/>
                  </a:lnTo>
                  <a:lnTo>
                    <a:pt x="32" y="431"/>
                  </a:lnTo>
                  <a:lnTo>
                    <a:pt x="34" y="431"/>
                  </a:lnTo>
                  <a:lnTo>
                    <a:pt x="35" y="433"/>
                  </a:lnTo>
                  <a:lnTo>
                    <a:pt x="37" y="436"/>
                  </a:lnTo>
                  <a:lnTo>
                    <a:pt x="35" y="438"/>
                  </a:lnTo>
                  <a:lnTo>
                    <a:pt x="32" y="442"/>
                  </a:lnTo>
                  <a:lnTo>
                    <a:pt x="28" y="446"/>
                  </a:lnTo>
                  <a:lnTo>
                    <a:pt x="16" y="456"/>
                  </a:lnTo>
                  <a:lnTo>
                    <a:pt x="0" y="468"/>
                  </a:lnTo>
                  <a:close/>
                  <a:moveTo>
                    <a:pt x="0" y="429"/>
                  </a:moveTo>
                  <a:lnTo>
                    <a:pt x="0" y="394"/>
                  </a:lnTo>
                  <a:lnTo>
                    <a:pt x="14" y="387"/>
                  </a:lnTo>
                  <a:lnTo>
                    <a:pt x="30" y="379"/>
                  </a:lnTo>
                  <a:lnTo>
                    <a:pt x="47" y="370"/>
                  </a:lnTo>
                  <a:lnTo>
                    <a:pt x="64" y="363"/>
                  </a:lnTo>
                  <a:lnTo>
                    <a:pt x="81" y="357"/>
                  </a:lnTo>
                  <a:lnTo>
                    <a:pt x="95" y="353"/>
                  </a:lnTo>
                  <a:lnTo>
                    <a:pt x="107" y="349"/>
                  </a:lnTo>
                  <a:lnTo>
                    <a:pt x="116" y="348"/>
                  </a:lnTo>
                  <a:lnTo>
                    <a:pt x="120" y="348"/>
                  </a:lnTo>
                  <a:lnTo>
                    <a:pt x="123" y="348"/>
                  </a:lnTo>
                  <a:lnTo>
                    <a:pt x="126" y="348"/>
                  </a:lnTo>
                  <a:lnTo>
                    <a:pt x="127" y="349"/>
                  </a:lnTo>
                  <a:lnTo>
                    <a:pt x="127" y="351"/>
                  </a:lnTo>
                  <a:lnTo>
                    <a:pt x="127" y="354"/>
                  </a:lnTo>
                  <a:lnTo>
                    <a:pt x="126" y="356"/>
                  </a:lnTo>
                  <a:lnTo>
                    <a:pt x="123" y="358"/>
                  </a:lnTo>
                  <a:lnTo>
                    <a:pt x="116" y="366"/>
                  </a:lnTo>
                  <a:lnTo>
                    <a:pt x="107" y="373"/>
                  </a:lnTo>
                  <a:lnTo>
                    <a:pt x="95" y="381"/>
                  </a:lnTo>
                  <a:lnTo>
                    <a:pt x="81" y="389"/>
                  </a:lnTo>
                  <a:lnTo>
                    <a:pt x="65" y="399"/>
                  </a:lnTo>
                  <a:lnTo>
                    <a:pt x="47" y="407"/>
                  </a:lnTo>
                  <a:lnTo>
                    <a:pt x="34" y="414"/>
                  </a:lnTo>
                  <a:lnTo>
                    <a:pt x="22" y="419"/>
                  </a:lnTo>
                  <a:lnTo>
                    <a:pt x="11" y="424"/>
                  </a:lnTo>
                  <a:lnTo>
                    <a:pt x="0" y="429"/>
                  </a:lnTo>
                  <a:close/>
                  <a:moveTo>
                    <a:pt x="0" y="360"/>
                  </a:moveTo>
                  <a:lnTo>
                    <a:pt x="0" y="324"/>
                  </a:lnTo>
                  <a:lnTo>
                    <a:pt x="32" y="310"/>
                  </a:lnTo>
                  <a:lnTo>
                    <a:pt x="58" y="300"/>
                  </a:lnTo>
                  <a:lnTo>
                    <a:pt x="69" y="298"/>
                  </a:lnTo>
                  <a:lnTo>
                    <a:pt x="78" y="297"/>
                  </a:lnTo>
                  <a:lnTo>
                    <a:pt x="84" y="297"/>
                  </a:lnTo>
                  <a:lnTo>
                    <a:pt x="87" y="299"/>
                  </a:lnTo>
                  <a:lnTo>
                    <a:pt x="87" y="300"/>
                  </a:lnTo>
                  <a:lnTo>
                    <a:pt x="87" y="303"/>
                  </a:lnTo>
                  <a:lnTo>
                    <a:pt x="85" y="305"/>
                  </a:lnTo>
                  <a:lnTo>
                    <a:pt x="83" y="307"/>
                  </a:lnTo>
                  <a:lnTo>
                    <a:pt x="76" y="315"/>
                  </a:lnTo>
                  <a:lnTo>
                    <a:pt x="66" y="322"/>
                  </a:lnTo>
                  <a:lnTo>
                    <a:pt x="53" y="330"/>
                  </a:lnTo>
                  <a:lnTo>
                    <a:pt x="39" y="338"/>
                  </a:lnTo>
                  <a:lnTo>
                    <a:pt x="22" y="348"/>
                  </a:lnTo>
                  <a:lnTo>
                    <a:pt x="3" y="357"/>
                  </a:lnTo>
                  <a:lnTo>
                    <a:pt x="0" y="360"/>
                  </a:lnTo>
                  <a:close/>
                  <a:moveTo>
                    <a:pt x="0" y="294"/>
                  </a:moveTo>
                  <a:lnTo>
                    <a:pt x="0" y="262"/>
                  </a:lnTo>
                  <a:lnTo>
                    <a:pt x="21" y="254"/>
                  </a:lnTo>
                  <a:lnTo>
                    <a:pt x="39" y="249"/>
                  </a:lnTo>
                  <a:lnTo>
                    <a:pt x="46" y="248"/>
                  </a:lnTo>
                  <a:lnTo>
                    <a:pt x="52" y="247"/>
                  </a:lnTo>
                  <a:lnTo>
                    <a:pt x="56" y="248"/>
                  </a:lnTo>
                  <a:lnTo>
                    <a:pt x="58" y="249"/>
                  </a:lnTo>
                  <a:lnTo>
                    <a:pt x="58" y="252"/>
                  </a:lnTo>
                  <a:lnTo>
                    <a:pt x="56" y="256"/>
                  </a:lnTo>
                  <a:lnTo>
                    <a:pt x="51" y="261"/>
                  </a:lnTo>
                  <a:lnTo>
                    <a:pt x="44" y="266"/>
                  </a:lnTo>
                  <a:lnTo>
                    <a:pt x="25" y="279"/>
                  </a:lnTo>
                  <a:lnTo>
                    <a:pt x="0" y="294"/>
                  </a:lnTo>
                  <a:close/>
                  <a:moveTo>
                    <a:pt x="0" y="257"/>
                  </a:moveTo>
                  <a:lnTo>
                    <a:pt x="0" y="237"/>
                  </a:lnTo>
                  <a:lnTo>
                    <a:pt x="13" y="228"/>
                  </a:lnTo>
                  <a:lnTo>
                    <a:pt x="31" y="218"/>
                  </a:lnTo>
                  <a:lnTo>
                    <a:pt x="50" y="208"/>
                  </a:lnTo>
                  <a:lnTo>
                    <a:pt x="71" y="197"/>
                  </a:lnTo>
                  <a:lnTo>
                    <a:pt x="91" y="187"/>
                  </a:lnTo>
                  <a:lnTo>
                    <a:pt x="110" y="179"/>
                  </a:lnTo>
                  <a:lnTo>
                    <a:pt x="128" y="172"/>
                  </a:lnTo>
                  <a:lnTo>
                    <a:pt x="144" y="167"/>
                  </a:lnTo>
                  <a:lnTo>
                    <a:pt x="157" y="164"/>
                  </a:lnTo>
                  <a:lnTo>
                    <a:pt x="167" y="161"/>
                  </a:lnTo>
                  <a:lnTo>
                    <a:pt x="174" y="161"/>
                  </a:lnTo>
                  <a:lnTo>
                    <a:pt x="178" y="162"/>
                  </a:lnTo>
                  <a:lnTo>
                    <a:pt x="178" y="164"/>
                  </a:lnTo>
                  <a:lnTo>
                    <a:pt x="178" y="166"/>
                  </a:lnTo>
                  <a:lnTo>
                    <a:pt x="176" y="168"/>
                  </a:lnTo>
                  <a:lnTo>
                    <a:pt x="173" y="171"/>
                  </a:lnTo>
                  <a:lnTo>
                    <a:pt x="166" y="178"/>
                  </a:lnTo>
                  <a:lnTo>
                    <a:pt x="155" y="185"/>
                  </a:lnTo>
                  <a:lnTo>
                    <a:pt x="141" y="193"/>
                  </a:lnTo>
                  <a:lnTo>
                    <a:pt x="125" y="203"/>
                  </a:lnTo>
                  <a:lnTo>
                    <a:pt x="107" y="212"/>
                  </a:lnTo>
                  <a:lnTo>
                    <a:pt x="88" y="223"/>
                  </a:lnTo>
                  <a:lnTo>
                    <a:pt x="62" y="235"/>
                  </a:lnTo>
                  <a:lnTo>
                    <a:pt x="38" y="244"/>
                  </a:lnTo>
                  <a:lnTo>
                    <a:pt x="16" y="252"/>
                  </a:lnTo>
                  <a:lnTo>
                    <a:pt x="0" y="257"/>
                  </a:lnTo>
                  <a:close/>
                  <a:moveTo>
                    <a:pt x="0" y="234"/>
                  </a:moveTo>
                  <a:lnTo>
                    <a:pt x="0" y="208"/>
                  </a:lnTo>
                  <a:lnTo>
                    <a:pt x="15" y="203"/>
                  </a:lnTo>
                  <a:lnTo>
                    <a:pt x="27" y="200"/>
                  </a:lnTo>
                  <a:lnTo>
                    <a:pt x="32" y="199"/>
                  </a:lnTo>
                  <a:lnTo>
                    <a:pt x="35" y="199"/>
                  </a:lnTo>
                  <a:lnTo>
                    <a:pt x="38" y="199"/>
                  </a:lnTo>
                  <a:lnTo>
                    <a:pt x="40" y="200"/>
                  </a:lnTo>
                  <a:lnTo>
                    <a:pt x="40" y="203"/>
                  </a:lnTo>
                  <a:lnTo>
                    <a:pt x="38" y="205"/>
                  </a:lnTo>
                  <a:lnTo>
                    <a:pt x="35" y="209"/>
                  </a:lnTo>
                  <a:lnTo>
                    <a:pt x="31" y="214"/>
                  </a:lnTo>
                  <a:lnTo>
                    <a:pt x="18" y="223"/>
                  </a:lnTo>
                  <a:lnTo>
                    <a:pt x="0" y="234"/>
                  </a:lnTo>
                  <a:close/>
                  <a:moveTo>
                    <a:pt x="0" y="205"/>
                  </a:moveTo>
                  <a:lnTo>
                    <a:pt x="0" y="180"/>
                  </a:lnTo>
                  <a:lnTo>
                    <a:pt x="13" y="173"/>
                  </a:lnTo>
                  <a:lnTo>
                    <a:pt x="27" y="165"/>
                  </a:lnTo>
                  <a:lnTo>
                    <a:pt x="43" y="156"/>
                  </a:lnTo>
                  <a:lnTo>
                    <a:pt x="59" y="148"/>
                  </a:lnTo>
                  <a:lnTo>
                    <a:pt x="81" y="139"/>
                  </a:lnTo>
                  <a:lnTo>
                    <a:pt x="100" y="130"/>
                  </a:lnTo>
                  <a:lnTo>
                    <a:pt x="119" y="123"/>
                  </a:lnTo>
                  <a:lnTo>
                    <a:pt x="134" y="117"/>
                  </a:lnTo>
                  <a:lnTo>
                    <a:pt x="148" y="114"/>
                  </a:lnTo>
                  <a:lnTo>
                    <a:pt x="159" y="111"/>
                  </a:lnTo>
                  <a:lnTo>
                    <a:pt x="166" y="111"/>
                  </a:lnTo>
                  <a:lnTo>
                    <a:pt x="170" y="113"/>
                  </a:lnTo>
                  <a:lnTo>
                    <a:pt x="170" y="114"/>
                  </a:lnTo>
                  <a:lnTo>
                    <a:pt x="170" y="116"/>
                  </a:lnTo>
                  <a:lnTo>
                    <a:pt x="167" y="118"/>
                  </a:lnTo>
                  <a:lnTo>
                    <a:pt x="165" y="121"/>
                  </a:lnTo>
                  <a:lnTo>
                    <a:pt x="157" y="128"/>
                  </a:lnTo>
                  <a:lnTo>
                    <a:pt x="145" y="135"/>
                  </a:lnTo>
                  <a:lnTo>
                    <a:pt x="114" y="153"/>
                  </a:lnTo>
                  <a:lnTo>
                    <a:pt x="75" y="173"/>
                  </a:lnTo>
                  <a:lnTo>
                    <a:pt x="54" y="183"/>
                  </a:lnTo>
                  <a:lnTo>
                    <a:pt x="34" y="192"/>
                  </a:lnTo>
                  <a:lnTo>
                    <a:pt x="15" y="199"/>
                  </a:lnTo>
                  <a:lnTo>
                    <a:pt x="0" y="205"/>
                  </a:lnTo>
                  <a:close/>
                  <a:moveTo>
                    <a:pt x="0" y="180"/>
                  </a:moveTo>
                  <a:lnTo>
                    <a:pt x="0" y="158"/>
                  </a:lnTo>
                  <a:lnTo>
                    <a:pt x="12" y="154"/>
                  </a:lnTo>
                  <a:lnTo>
                    <a:pt x="22" y="152"/>
                  </a:lnTo>
                  <a:lnTo>
                    <a:pt x="28" y="152"/>
                  </a:lnTo>
                  <a:lnTo>
                    <a:pt x="32" y="153"/>
                  </a:lnTo>
                  <a:lnTo>
                    <a:pt x="32" y="154"/>
                  </a:lnTo>
                  <a:lnTo>
                    <a:pt x="31" y="156"/>
                  </a:lnTo>
                  <a:lnTo>
                    <a:pt x="28" y="160"/>
                  </a:lnTo>
                  <a:lnTo>
                    <a:pt x="25" y="162"/>
                  </a:lnTo>
                  <a:lnTo>
                    <a:pt x="14" y="171"/>
                  </a:lnTo>
                  <a:lnTo>
                    <a:pt x="0" y="180"/>
                  </a:lnTo>
                  <a:close/>
                  <a:moveTo>
                    <a:pt x="0" y="155"/>
                  </a:moveTo>
                  <a:lnTo>
                    <a:pt x="0" y="111"/>
                  </a:lnTo>
                  <a:lnTo>
                    <a:pt x="13" y="107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35" y="105"/>
                  </a:lnTo>
                  <a:lnTo>
                    <a:pt x="34" y="108"/>
                  </a:lnTo>
                  <a:lnTo>
                    <a:pt x="32" y="111"/>
                  </a:lnTo>
                  <a:lnTo>
                    <a:pt x="26" y="116"/>
                  </a:lnTo>
                  <a:lnTo>
                    <a:pt x="19" y="121"/>
                  </a:lnTo>
                  <a:lnTo>
                    <a:pt x="28" y="116"/>
                  </a:lnTo>
                  <a:lnTo>
                    <a:pt x="38" y="111"/>
                  </a:lnTo>
                  <a:lnTo>
                    <a:pt x="49" y="107"/>
                  </a:lnTo>
                  <a:lnTo>
                    <a:pt x="59" y="101"/>
                  </a:lnTo>
                  <a:lnTo>
                    <a:pt x="101" y="83"/>
                  </a:lnTo>
                  <a:lnTo>
                    <a:pt x="135" y="70"/>
                  </a:lnTo>
                  <a:lnTo>
                    <a:pt x="150" y="65"/>
                  </a:lnTo>
                  <a:lnTo>
                    <a:pt x="161" y="63"/>
                  </a:lnTo>
                  <a:lnTo>
                    <a:pt x="169" y="61"/>
                  </a:lnTo>
                  <a:lnTo>
                    <a:pt x="172" y="63"/>
                  </a:lnTo>
                  <a:lnTo>
                    <a:pt x="172" y="66"/>
                  </a:lnTo>
                  <a:lnTo>
                    <a:pt x="169" y="70"/>
                  </a:lnTo>
                  <a:lnTo>
                    <a:pt x="163" y="75"/>
                  </a:lnTo>
                  <a:lnTo>
                    <a:pt x="154" y="80"/>
                  </a:lnTo>
                  <a:lnTo>
                    <a:pt x="165" y="75"/>
                  </a:lnTo>
                  <a:lnTo>
                    <a:pt x="174" y="70"/>
                  </a:lnTo>
                  <a:lnTo>
                    <a:pt x="185" y="65"/>
                  </a:lnTo>
                  <a:lnTo>
                    <a:pt x="196" y="59"/>
                  </a:lnTo>
                  <a:lnTo>
                    <a:pt x="218" y="50"/>
                  </a:lnTo>
                  <a:lnTo>
                    <a:pt x="239" y="41"/>
                  </a:lnTo>
                  <a:lnTo>
                    <a:pt x="258" y="34"/>
                  </a:lnTo>
                  <a:lnTo>
                    <a:pt x="274" y="28"/>
                  </a:lnTo>
                  <a:lnTo>
                    <a:pt x="289" y="25"/>
                  </a:lnTo>
                  <a:lnTo>
                    <a:pt x="300" y="22"/>
                  </a:lnTo>
                  <a:lnTo>
                    <a:pt x="308" y="21"/>
                  </a:lnTo>
                  <a:lnTo>
                    <a:pt x="311" y="22"/>
                  </a:lnTo>
                  <a:lnTo>
                    <a:pt x="311" y="26"/>
                  </a:lnTo>
                  <a:lnTo>
                    <a:pt x="308" y="29"/>
                  </a:lnTo>
                  <a:lnTo>
                    <a:pt x="303" y="34"/>
                  </a:lnTo>
                  <a:lnTo>
                    <a:pt x="294" y="40"/>
                  </a:lnTo>
                  <a:lnTo>
                    <a:pt x="304" y="35"/>
                  </a:lnTo>
                  <a:lnTo>
                    <a:pt x="315" y="29"/>
                  </a:lnTo>
                  <a:lnTo>
                    <a:pt x="325" y="25"/>
                  </a:lnTo>
                  <a:lnTo>
                    <a:pt x="336" y="20"/>
                  </a:lnTo>
                  <a:lnTo>
                    <a:pt x="349" y="14"/>
                  </a:lnTo>
                  <a:lnTo>
                    <a:pt x="361" y="9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29"/>
                  </a:lnTo>
                  <a:lnTo>
                    <a:pt x="369" y="38"/>
                  </a:lnTo>
                  <a:lnTo>
                    <a:pt x="353" y="45"/>
                  </a:lnTo>
                  <a:lnTo>
                    <a:pt x="310" y="64"/>
                  </a:lnTo>
                  <a:lnTo>
                    <a:pt x="273" y="77"/>
                  </a:lnTo>
                  <a:lnTo>
                    <a:pt x="259" y="80"/>
                  </a:lnTo>
                  <a:lnTo>
                    <a:pt x="247" y="83"/>
                  </a:lnTo>
                  <a:lnTo>
                    <a:pt x="243" y="84"/>
                  </a:lnTo>
                  <a:lnTo>
                    <a:pt x="240" y="84"/>
                  </a:lnTo>
                  <a:lnTo>
                    <a:pt x="237" y="83"/>
                  </a:lnTo>
                  <a:lnTo>
                    <a:pt x="236" y="82"/>
                  </a:lnTo>
                  <a:lnTo>
                    <a:pt x="236" y="79"/>
                  </a:lnTo>
                  <a:lnTo>
                    <a:pt x="240" y="75"/>
                  </a:lnTo>
                  <a:lnTo>
                    <a:pt x="246" y="69"/>
                  </a:lnTo>
                  <a:lnTo>
                    <a:pt x="255" y="63"/>
                  </a:lnTo>
                  <a:lnTo>
                    <a:pt x="245" y="69"/>
                  </a:lnTo>
                  <a:lnTo>
                    <a:pt x="234" y="73"/>
                  </a:lnTo>
                  <a:lnTo>
                    <a:pt x="223" y="79"/>
                  </a:lnTo>
                  <a:lnTo>
                    <a:pt x="211" y="84"/>
                  </a:lnTo>
                  <a:lnTo>
                    <a:pt x="170" y="103"/>
                  </a:lnTo>
                  <a:lnTo>
                    <a:pt x="134" y="116"/>
                  </a:lnTo>
                  <a:lnTo>
                    <a:pt x="120" y="120"/>
                  </a:lnTo>
                  <a:lnTo>
                    <a:pt x="108" y="123"/>
                  </a:lnTo>
                  <a:lnTo>
                    <a:pt x="101" y="123"/>
                  </a:lnTo>
                  <a:lnTo>
                    <a:pt x="97" y="122"/>
                  </a:lnTo>
                  <a:lnTo>
                    <a:pt x="97" y="118"/>
                  </a:lnTo>
                  <a:lnTo>
                    <a:pt x="101" y="115"/>
                  </a:lnTo>
                  <a:lnTo>
                    <a:pt x="108" y="109"/>
                  </a:lnTo>
                  <a:lnTo>
                    <a:pt x="116" y="103"/>
                  </a:lnTo>
                  <a:lnTo>
                    <a:pt x="107" y="108"/>
                  </a:lnTo>
                  <a:lnTo>
                    <a:pt x="96" y="114"/>
                  </a:lnTo>
                  <a:lnTo>
                    <a:pt x="85" y="118"/>
                  </a:lnTo>
                  <a:lnTo>
                    <a:pt x="73" y="124"/>
                  </a:lnTo>
                  <a:lnTo>
                    <a:pt x="53" y="134"/>
                  </a:lnTo>
                  <a:lnTo>
                    <a:pt x="33" y="142"/>
                  </a:lnTo>
                  <a:lnTo>
                    <a:pt x="15" y="149"/>
                  </a:lnTo>
                  <a:lnTo>
                    <a:pt x="0" y="155"/>
                  </a:lnTo>
                  <a:close/>
                  <a:moveTo>
                    <a:pt x="385" y="32"/>
                  </a:moveTo>
                  <a:lnTo>
                    <a:pt x="385" y="45"/>
                  </a:lnTo>
                  <a:lnTo>
                    <a:pt x="380" y="45"/>
                  </a:lnTo>
                  <a:lnTo>
                    <a:pt x="376" y="44"/>
                  </a:lnTo>
                  <a:lnTo>
                    <a:pt x="376" y="41"/>
                  </a:lnTo>
                  <a:lnTo>
                    <a:pt x="378" y="39"/>
                  </a:lnTo>
                  <a:lnTo>
                    <a:pt x="381" y="35"/>
                  </a:lnTo>
                  <a:lnTo>
                    <a:pt x="385" y="32"/>
                  </a:lnTo>
                  <a:close/>
                  <a:moveTo>
                    <a:pt x="385" y="51"/>
                  </a:moveTo>
                  <a:lnTo>
                    <a:pt x="385" y="84"/>
                  </a:lnTo>
                  <a:lnTo>
                    <a:pt x="370" y="91"/>
                  </a:lnTo>
                  <a:lnTo>
                    <a:pt x="355" y="98"/>
                  </a:lnTo>
                  <a:lnTo>
                    <a:pt x="334" y="107"/>
                  </a:lnTo>
                  <a:lnTo>
                    <a:pt x="313" y="115"/>
                  </a:lnTo>
                  <a:lnTo>
                    <a:pt x="296" y="122"/>
                  </a:lnTo>
                  <a:lnTo>
                    <a:pt x="279" y="128"/>
                  </a:lnTo>
                  <a:lnTo>
                    <a:pt x="265" y="132"/>
                  </a:lnTo>
                  <a:lnTo>
                    <a:pt x="254" y="134"/>
                  </a:lnTo>
                  <a:lnTo>
                    <a:pt x="249" y="134"/>
                  </a:lnTo>
                  <a:lnTo>
                    <a:pt x="246" y="134"/>
                  </a:lnTo>
                  <a:lnTo>
                    <a:pt x="243" y="134"/>
                  </a:lnTo>
                  <a:lnTo>
                    <a:pt x="242" y="133"/>
                  </a:lnTo>
                  <a:lnTo>
                    <a:pt x="242" y="130"/>
                  </a:lnTo>
                  <a:lnTo>
                    <a:pt x="242" y="129"/>
                  </a:lnTo>
                  <a:lnTo>
                    <a:pt x="245" y="127"/>
                  </a:lnTo>
                  <a:lnTo>
                    <a:pt x="247" y="123"/>
                  </a:lnTo>
                  <a:lnTo>
                    <a:pt x="255" y="116"/>
                  </a:lnTo>
                  <a:lnTo>
                    <a:pt x="267" y="109"/>
                  </a:lnTo>
                  <a:lnTo>
                    <a:pt x="281" y="99"/>
                  </a:lnTo>
                  <a:lnTo>
                    <a:pt x="298" y="90"/>
                  </a:lnTo>
                  <a:lnTo>
                    <a:pt x="318" y="80"/>
                  </a:lnTo>
                  <a:lnTo>
                    <a:pt x="338" y="71"/>
                  </a:lnTo>
                  <a:lnTo>
                    <a:pt x="350" y="65"/>
                  </a:lnTo>
                  <a:lnTo>
                    <a:pt x="362" y="60"/>
                  </a:lnTo>
                  <a:lnTo>
                    <a:pt x="374" y="55"/>
                  </a:lnTo>
                  <a:lnTo>
                    <a:pt x="385" y="51"/>
                  </a:lnTo>
                  <a:close/>
                  <a:moveTo>
                    <a:pt x="385" y="91"/>
                  </a:moveTo>
                  <a:lnTo>
                    <a:pt x="385" y="97"/>
                  </a:lnTo>
                  <a:lnTo>
                    <a:pt x="385" y="96"/>
                  </a:lnTo>
                  <a:lnTo>
                    <a:pt x="385" y="96"/>
                  </a:lnTo>
                  <a:lnTo>
                    <a:pt x="384" y="94"/>
                  </a:lnTo>
                  <a:lnTo>
                    <a:pt x="385" y="91"/>
                  </a:lnTo>
                  <a:close/>
                  <a:moveTo>
                    <a:pt x="385" y="109"/>
                  </a:moveTo>
                  <a:lnTo>
                    <a:pt x="385" y="143"/>
                  </a:lnTo>
                  <a:lnTo>
                    <a:pt x="378" y="147"/>
                  </a:lnTo>
                  <a:lnTo>
                    <a:pt x="369" y="151"/>
                  </a:lnTo>
                  <a:lnTo>
                    <a:pt x="349" y="160"/>
                  </a:lnTo>
                  <a:lnTo>
                    <a:pt x="329" y="168"/>
                  </a:lnTo>
                  <a:lnTo>
                    <a:pt x="311" y="174"/>
                  </a:lnTo>
                  <a:lnTo>
                    <a:pt x="296" y="180"/>
                  </a:lnTo>
                  <a:lnTo>
                    <a:pt x="281" y="184"/>
                  </a:lnTo>
                  <a:lnTo>
                    <a:pt x="271" y="186"/>
                  </a:lnTo>
                  <a:lnTo>
                    <a:pt x="267" y="186"/>
                  </a:lnTo>
                  <a:lnTo>
                    <a:pt x="264" y="186"/>
                  </a:lnTo>
                  <a:lnTo>
                    <a:pt x="261" y="185"/>
                  </a:lnTo>
                  <a:lnTo>
                    <a:pt x="259" y="184"/>
                  </a:lnTo>
                  <a:lnTo>
                    <a:pt x="259" y="183"/>
                  </a:lnTo>
                  <a:lnTo>
                    <a:pt x="260" y="180"/>
                  </a:lnTo>
                  <a:lnTo>
                    <a:pt x="261" y="178"/>
                  </a:lnTo>
                  <a:lnTo>
                    <a:pt x="264" y="174"/>
                  </a:lnTo>
                  <a:lnTo>
                    <a:pt x="272" y="167"/>
                  </a:lnTo>
                  <a:lnTo>
                    <a:pt x="283" y="160"/>
                  </a:lnTo>
                  <a:lnTo>
                    <a:pt x="297" y="152"/>
                  </a:lnTo>
                  <a:lnTo>
                    <a:pt x="313" y="142"/>
                  </a:lnTo>
                  <a:lnTo>
                    <a:pt x="331" y="133"/>
                  </a:lnTo>
                  <a:lnTo>
                    <a:pt x="353" y="122"/>
                  </a:lnTo>
                  <a:lnTo>
                    <a:pt x="369" y="115"/>
                  </a:lnTo>
                  <a:lnTo>
                    <a:pt x="385" y="109"/>
                  </a:lnTo>
                  <a:close/>
                  <a:moveTo>
                    <a:pt x="385" y="172"/>
                  </a:moveTo>
                  <a:lnTo>
                    <a:pt x="385" y="210"/>
                  </a:lnTo>
                  <a:lnTo>
                    <a:pt x="367" y="218"/>
                  </a:lnTo>
                  <a:lnTo>
                    <a:pt x="349" y="225"/>
                  </a:lnTo>
                  <a:lnTo>
                    <a:pt x="334" y="230"/>
                  </a:lnTo>
                  <a:lnTo>
                    <a:pt x="319" y="235"/>
                  </a:lnTo>
                  <a:lnTo>
                    <a:pt x="308" y="237"/>
                  </a:lnTo>
                  <a:lnTo>
                    <a:pt x="298" y="238"/>
                  </a:lnTo>
                  <a:lnTo>
                    <a:pt x="294" y="238"/>
                  </a:lnTo>
                  <a:lnTo>
                    <a:pt x="291" y="238"/>
                  </a:lnTo>
                  <a:lnTo>
                    <a:pt x="290" y="237"/>
                  </a:lnTo>
                  <a:lnTo>
                    <a:pt x="287" y="236"/>
                  </a:lnTo>
                  <a:lnTo>
                    <a:pt x="287" y="235"/>
                  </a:lnTo>
                  <a:lnTo>
                    <a:pt x="289" y="233"/>
                  </a:lnTo>
                  <a:lnTo>
                    <a:pt x="290" y="230"/>
                  </a:lnTo>
                  <a:lnTo>
                    <a:pt x="292" y="227"/>
                  </a:lnTo>
                  <a:lnTo>
                    <a:pt x="299" y="221"/>
                  </a:lnTo>
                  <a:lnTo>
                    <a:pt x="310" y="212"/>
                  </a:lnTo>
                  <a:lnTo>
                    <a:pt x="323" y="204"/>
                  </a:lnTo>
                  <a:lnTo>
                    <a:pt x="340" y="195"/>
                  </a:lnTo>
                  <a:lnTo>
                    <a:pt x="357" y="185"/>
                  </a:lnTo>
                  <a:lnTo>
                    <a:pt x="376" y="176"/>
                  </a:lnTo>
                  <a:lnTo>
                    <a:pt x="381" y="174"/>
                  </a:lnTo>
                  <a:lnTo>
                    <a:pt x="385" y="172"/>
                  </a:lnTo>
                  <a:close/>
                  <a:moveTo>
                    <a:pt x="385" y="244"/>
                  </a:moveTo>
                  <a:lnTo>
                    <a:pt x="385" y="281"/>
                  </a:lnTo>
                  <a:lnTo>
                    <a:pt x="363" y="288"/>
                  </a:lnTo>
                  <a:lnTo>
                    <a:pt x="347" y="293"/>
                  </a:lnTo>
                  <a:lnTo>
                    <a:pt x="340" y="293"/>
                  </a:lnTo>
                  <a:lnTo>
                    <a:pt x="334" y="293"/>
                  </a:lnTo>
                  <a:lnTo>
                    <a:pt x="330" y="293"/>
                  </a:lnTo>
                  <a:lnTo>
                    <a:pt x="328" y="291"/>
                  </a:lnTo>
                  <a:lnTo>
                    <a:pt x="328" y="287"/>
                  </a:lnTo>
                  <a:lnTo>
                    <a:pt x="330" y="284"/>
                  </a:lnTo>
                  <a:lnTo>
                    <a:pt x="334" y="279"/>
                  </a:lnTo>
                  <a:lnTo>
                    <a:pt x="341" y="273"/>
                  </a:lnTo>
                  <a:lnTo>
                    <a:pt x="360" y="259"/>
                  </a:lnTo>
                  <a:lnTo>
                    <a:pt x="385" y="244"/>
                  </a:lnTo>
                  <a:close/>
                  <a:moveTo>
                    <a:pt x="385" y="290"/>
                  </a:moveTo>
                  <a:lnTo>
                    <a:pt x="385" y="320"/>
                  </a:lnTo>
                  <a:lnTo>
                    <a:pt x="374" y="326"/>
                  </a:lnTo>
                  <a:lnTo>
                    <a:pt x="362" y="334"/>
                  </a:lnTo>
                  <a:lnTo>
                    <a:pt x="348" y="341"/>
                  </a:lnTo>
                  <a:lnTo>
                    <a:pt x="334" y="348"/>
                  </a:lnTo>
                  <a:lnTo>
                    <a:pt x="316" y="356"/>
                  </a:lnTo>
                  <a:lnTo>
                    <a:pt x="298" y="363"/>
                  </a:lnTo>
                  <a:lnTo>
                    <a:pt x="281" y="369"/>
                  </a:lnTo>
                  <a:lnTo>
                    <a:pt x="267" y="374"/>
                  </a:lnTo>
                  <a:lnTo>
                    <a:pt x="254" y="377"/>
                  </a:lnTo>
                  <a:lnTo>
                    <a:pt x="245" y="379"/>
                  </a:lnTo>
                  <a:lnTo>
                    <a:pt x="240" y="379"/>
                  </a:lnTo>
                  <a:lnTo>
                    <a:pt x="237" y="377"/>
                  </a:lnTo>
                  <a:lnTo>
                    <a:pt x="235" y="377"/>
                  </a:lnTo>
                  <a:lnTo>
                    <a:pt x="233" y="376"/>
                  </a:lnTo>
                  <a:lnTo>
                    <a:pt x="233" y="374"/>
                  </a:lnTo>
                  <a:lnTo>
                    <a:pt x="233" y="372"/>
                  </a:lnTo>
                  <a:lnTo>
                    <a:pt x="234" y="369"/>
                  </a:lnTo>
                  <a:lnTo>
                    <a:pt x="236" y="366"/>
                  </a:lnTo>
                  <a:lnTo>
                    <a:pt x="243" y="360"/>
                  </a:lnTo>
                  <a:lnTo>
                    <a:pt x="253" y="351"/>
                  </a:lnTo>
                  <a:lnTo>
                    <a:pt x="265" y="343"/>
                  </a:lnTo>
                  <a:lnTo>
                    <a:pt x="279" y="335"/>
                  </a:lnTo>
                  <a:lnTo>
                    <a:pt x="296" y="325"/>
                  </a:lnTo>
                  <a:lnTo>
                    <a:pt x="315" y="316"/>
                  </a:lnTo>
                  <a:lnTo>
                    <a:pt x="334" y="307"/>
                  </a:lnTo>
                  <a:lnTo>
                    <a:pt x="353" y="300"/>
                  </a:lnTo>
                  <a:lnTo>
                    <a:pt x="369" y="294"/>
                  </a:lnTo>
                  <a:lnTo>
                    <a:pt x="385" y="290"/>
                  </a:lnTo>
                  <a:close/>
                  <a:moveTo>
                    <a:pt x="385" y="335"/>
                  </a:moveTo>
                  <a:lnTo>
                    <a:pt x="385" y="350"/>
                  </a:lnTo>
                  <a:lnTo>
                    <a:pt x="381" y="349"/>
                  </a:lnTo>
                  <a:lnTo>
                    <a:pt x="379" y="348"/>
                  </a:lnTo>
                  <a:lnTo>
                    <a:pt x="379" y="345"/>
                  </a:lnTo>
                  <a:lnTo>
                    <a:pt x="379" y="342"/>
                  </a:lnTo>
                  <a:lnTo>
                    <a:pt x="381" y="338"/>
                  </a:lnTo>
                  <a:lnTo>
                    <a:pt x="385" y="335"/>
                  </a:lnTo>
                  <a:close/>
                  <a:moveTo>
                    <a:pt x="385" y="367"/>
                  </a:moveTo>
                  <a:lnTo>
                    <a:pt x="385" y="410"/>
                  </a:lnTo>
                  <a:lnTo>
                    <a:pt x="368" y="418"/>
                  </a:lnTo>
                  <a:lnTo>
                    <a:pt x="353" y="424"/>
                  </a:lnTo>
                  <a:lnTo>
                    <a:pt x="337" y="429"/>
                  </a:lnTo>
                  <a:lnTo>
                    <a:pt x="324" y="432"/>
                  </a:lnTo>
                  <a:lnTo>
                    <a:pt x="313" y="435"/>
                  </a:lnTo>
                  <a:lnTo>
                    <a:pt x="304" y="436"/>
                  </a:lnTo>
                  <a:lnTo>
                    <a:pt x="300" y="436"/>
                  </a:lnTo>
                  <a:lnTo>
                    <a:pt x="298" y="435"/>
                  </a:lnTo>
                  <a:lnTo>
                    <a:pt x="296" y="433"/>
                  </a:lnTo>
                  <a:lnTo>
                    <a:pt x="294" y="432"/>
                  </a:lnTo>
                  <a:lnTo>
                    <a:pt x="293" y="431"/>
                  </a:lnTo>
                  <a:lnTo>
                    <a:pt x="293" y="429"/>
                  </a:lnTo>
                  <a:lnTo>
                    <a:pt x="294" y="425"/>
                  </a:lnTo>
                  <a:lnTo>
                    <a:pt x="297" y="423"/>
                  </a:lnTo>
                  <a:lnTo>
                    <a:pt x="303" y="416"/>
                  </a:lnTo>
                  <a:lnTo>
                    <a:pt x="312" y="408"/>
                  </a:lnTo>
                  <a:lnTo>
                    <a:pt x="324" y="400"/>
                  </a:lnTo>
                  <a:lnTo>
                    <a:pt x="338" y="391"/>
                  </a:lnTo>
                  <a:lnTo>
                    <a:pt x="354" y="382"/>
                  </a:lnTo>
                  <a:lnTo>
                    <a:pt x="372" y="373"/>
                  </a:lnTo>
                  <a:lnTo>
                    <a:pt x="379" y="370"/>
                  </a:lnTo>
                  <a:lnTo>
                    <a:pt x="385" y="367"/>
                  </a:lnTo>
                  <a:close/>
                  <a:moveTo>
                    <a:pt x="385" y="431"/>
                  </a:moveTo>
                  <a:lnTo>
                    <a:pt x="385" y="443"/>
                  </a:lnTo>
                  <a:lnTo>
                    <a:pt x="381" y="449"/>
                  </a:lnTo>
                  <a:lnTo>
                    <a:pt x="375" y="454"/>
                  </a:lnTo>
                  <a:lnTo>
                    <a:pt x="368" y="459"/>
                  </a:lnTo>
                  <a:lnTo>
                    <a:pt x="359" y="465"/>
                  </a:lnTo>
                  <a:lnTo>
                    <a:pt x="338" y="478"/>
                  </a:lnTo>
                  <a:lnTo>
                    <a:pt x="313" y="492"/>
                  </a:lnTo>
                  <a:lnTo>
                    <a:pt x="297" y="499"/>
                  </a:lnTo>
                  <a:lnTo>
                    <a:pt x="280" y="506"/>
                  </a:lnTo>
                  <a:lnTo>
                    <a:pt x="265" y="512"/>
                  </a:lnTo>
                  <a:lnTo>
                    <a:pt x="252" y="515"/>
                  </a:lnTo>
                  <a:lnTo>
                    <a:pt x="240" y="518"/>
                  </a:lnTo>
                  <a:lnTo>
                    <a:pt x="230" y="519"/>
                  </a:lnTo>
                  <a:lnTo>
                    <a:pt x="227" y="519"/>
                  </a:lnTo>
                  <a:lnTo>
                    <a:pt x="223" y="518"/>
                  </a:lnTo>
                  <a:lnTo>
                    <a:pt x="221" y="518"/>
                  </a:lnTo>
                  <a:lnTo>
                    <a:pt x="220" y="515"/>
                  </a:lnTo>
                  <a:lnTo>
                    <a:pt x="218" y="514"/>
                  </a:lnTo>
                  <a:lnTo>
                    <a:pt x="218" y="512"/>
                  </a:lnTo>
                  <a:lnTo>
                    <a:pt x="220" y="509"/>
                  </a:lnTo>
                  <a:lnTo>
                    <a:pt x="222" y="506"/>
                  </a:lnTo>
                  <a:lnTo>
                    <a:pt x="228" y="499"/>
                  </a:lnTo>
                  <a:lnTo>
                    <a:pt x="236" y="492"/>
                  </a:lnTo>
                  <a:lnTo>
                    <a:pt x="248" y="483"/>
                  </a:lnTo>
                  <a:lnTo>
                    <a:pt x="261" y="475"/>
                  </a:lnTo>
                  <a:lnTo>
                    <a:pt x="277" y="467"/>
                  </a:lnTo>
                  <a:lnTo>
                    <a:pt x="293" y="457"/>
                  </a:lnTo>
                  <a:lnTo>
                    <a:pt x="309" y="450"/>
                  </a:lnTo>
                  <a:lnTo>
                    <a:pt x="323" y="444"/>
                  </a:lnTo>
                  <a:lnTo>
                    <a:pt x="337" y="439"/>
                  </a:lnTo>
                  <a:lnTo>
                    <a:pt x="350" y="435"/>
                  </a:lnTo>
                  <a:lnTo>
                    <a:pt x="362" y="432"/>
                  </a:lnTo>
                  <a:lnTo>
                    <a:pt x="372" y="431"/>
                  </a:lnTo>
                  <a:lnTo>
                    <a:pt x="380" y="430"/>
                  </a:lnTo>
                  <a:lnTo>
                    <a:pt x="385" y="431"/>
                  </a:lnTo>
                  <a:close/>
                  <a:moveTo>
                    <a:pt x="385" y="467"/>
                  </a:moveTo>
                  <a:lnTo>
                    <a:pt x="385" y="495"/>
                  </a:lnTo>
                  <a:lnTo>
                    <a:pt x="379" y="496"/>
                  </a:lnTo>
                  <a:lnTo>
                    <a:pt x="373" y="495"/>
                  </a:lnTo>
                  <a:lnTo>
                    <a:pt x="369" y="494"/>
                  </a:lnTo>
                  <a:lnTo>
                    <a:pt x="367" y="493"/>
                  </a:lnTo>
                  <a:lnTo>
                    <a:pt x="367" y="490"/>
                  </a:lnTo>
                  <a:lnTo>
                    <a:pt x="367" y="488"/>
                  </a:lnTo>
                  <a:lnTo>
                    <a:pt x="368" y="484"/>
                  </a:lnTo>
                  <a:lnTo>
                    <a:pt x="369" y="482"/>
                  </a:lnTo>
                  <a:lnTo>
                    <a:pt x="376" y="475"/>
                  </a:lnTo>
                  <a:lnTo>
                    <a:pt x="385" y="467"/>
                  </a:lnTo>
                  <a:close/>
                  <a:moveTo>
                    <a:pt x="385" y="512"/>
                  </a:moveTo>
                  <a:lnTo>
                    <a:pt x="385" y="558"/>
                  </a:lnTo>
                  <a:lnTo>
                    <a:pt x="369" y="564"/>
                  </a:lnTo>
                  <a:lnTo>
                    <a:pt x="355" y="570"/>
                  </a:lnTo>
                  <a:lnTo>
                    <a:pt x="342" y="575"/>
                  </a:lnTo>
                  <a:lnTo>
                    <a:pt x="330" y="577"/>
                  </a:lnTo>
                  <a:lnTo>
                    <a:pt x="319" y="579"/>
                  </a:lnTo>
                  <a:lnTo>
                    <a:pt x="311" y="579"/>
                  </a:lnTo>
                  <a:lnTo>
                    <a:pt x="305" y="578"/>
                  </a:lnTo>
                  <a:lnTo>
                    <a:pt x="302" y="576"/>
                  </a:lnTo>
                  <a:lnTo>
                    <a:pt x="302" y="574"/>
                  </a:lnTo>
                  <a:lnTo>
                    <a:pt x="302" y="571"/>
                  </a:lnTo>
                  <a:lnTo>
                    <a:pt x="302" y="569"/>
                  </a:lnTo>
                  <a:lnTo>
                    <a:pt x="304" y="566"/>
                  </a:lnTo>
                  <a:lnTo>
                    <a:pt x="310" y="559"/>
                  </a:lnTo>
                  <a:lnTo>
                    <a:pt x="318" y="552"/>
                  </a:lnTo>
                  <a:lnTo>
                    <a:pt x="329" y="544"/>
                  </a:lnTo>
                  <a:lnTo>
                    <a:pt x="341" y="536"/>
                  </a:lnTo>
                  <a:lnTo>
                    <a:pt x="356" y="527"/>
                  </a:lnTo>
                  <a:lnTo>
                    <a:pt x="372" y="518"/>
                  </a:lnTo>
                  <a:lnTo>
                    <a:pt x="379" y="515"/>
                  </a:lnTo>
                  <a:lnTo>
                    <a:pt x="385" y="512"/>
                  </a:lnTo>
                  <a:close/>
                  <a:moveTo>
                    <a:pt x="385" y="577"/>
                  </a:moveTo>
                  <a:lnTo>
                    <a:pt x="385" y="606"/>
                  </a:lnTo>
                  <a:lnTo>
                    <a:pt x="375" y="614"/>
                  </a:lnTo>
                  <a:lnTo>
                    <a:pt x="363" y="621"/>
                  </a:lnTo>
                  <a:lnTo>
                    <a:pt x="349" y="629"/>
                  </a:lnTo>
                  <a:lnTo>
                    <a:pt x="335" y="638"/>
                  </a:lnTo>
                  <a:lnTo>
                    <a:pt x="319" y="645"/>
                  </a:lnTo>
                  <a:lnTo>
                    <a:pt x="304" y="651"/>
                  </a:lnTo>
                  <a:lnTo>
                    <a:pt x="290" y="657"/>
                  </a:lnTo>
                  <a:lnTo>
                    <a:pt x="277" y="660"/>
                  </a:lnTo>
                  <a:lnTo>
                    <a:pt x="266" y="661"/>
                  </a:lnTo>
                  <a:lnTo>
                    <a:pt x="256" y="663"/>
                  </a:lnTo>
                  <a:lnTo>
                    <a:pt x="253" y="663"/>
                  </a:lnTo>
                  <a:lnTo>
                    <a:pt x="249" y="661"/>
                  </a:lnTo>
                  <a:lnTo>
                    <a:pt x="248" y="660"/>
                  </a:lnTo>
                  <a:lnTo>
                    <a:pt x="246" y="659"/>
                  </a:lnTo>
                  <a:lnTo>
                    <a:pt x="246" y="657"/>
                  </a:lnTo>
                  <a:lnTo>
                    <a:pt x="246" y="654"/>
                  </a:lnTo>
                  <a:lnTo>
                    <a:pt x="246" y="652"/>
                  </a:lnTo>
                  <a:lnTo>
                    <a:pt x="248" y="648"/>
                  </a:lnTo>
                  <a:lnTo>
                    <a:pt x="253" y="642"/>
                  </a:lnTo>
                  <a:lnTo>
                    <a:pt x="261" y="634"/>
                  </a:lnTo>
                  <a:lnTo>
                    <a:pt x="271" y="627"/>
                  </a:lnTo>
                  <a:lnTo>
                    <a:pt x="284" y="619"/>
                  </a:lnTo>
                  <a:lnTo>
                    <a:pt x="297" y="610"/>
                  </a:lnTo>
                  <a:lnTo>
                    <a:pt x="312" y="602"/>
                  </a:lnTo>
                  <a:lnTo>
                    <a:pt x="334" y="593"/>
                  </a:lnTo>
                  <a:lnTo>
                    <a:pt x="353" y="585"/>
                  </a:lnTo>
                  <a:lnTo>
                    <a:pt x="370" y="579"/>
                  </a:lnTo>
                  <a:lnTo>
                    <a:pt x="385" y="577"/>
                  </a:lnTo>
                  <a:close/>
                  <a:moveTo>
                    <a:pt x="385" y="685"/>
                  </a:moveTo>
                  <a:lnTo>
                    <a:pt x="385" y="726"/>
                  </a:lnTo>
                  <a:lnTo>
                    <a:pt x="373" y="728"/>
                  </a:lnTo>
                  <a:lnTo>
                    <a:pt x="362" y="729"/>
                  </a:lnTo>
                  <a:lnTo>
                    <a:pt x="359" y="729"/>
                  </a:lnTo>
                  <a:lnTo>
                    <a:pt x="355" y="728"/>
                  </a:lnTo>
                  <a:lnTo>
                    <a:pt x="353" y="727"/>
                  </a:lnTo>
                  <a:lnTo>
                    <a:pt x="350" y="724"/>
                  </a:lnTo>
                  <a:lnTo>
                    <a:pt x="349" y="722"/>
                  </a:lnTo>
                  <a:lnTo>
                    <a:pt x="350" y="717"/>
                  </a:lnTo>
                  <a:lnTo>
                    <a:pt x="353" y="713"/>
                  </a:lnTo>
                  <a:lnTo>
                    <a:pt x="356" y="708"/>
                  </a:lnTo>
                  <a:lnTo>
                    <a:pt x="368" y="697"/>
                  </a:lnTo>
                  <a:lnTo>
                    <a:pt x="385" y="685"/>
                  </a:lnTo>
                  <a:close/>
                  <a:moveTo>
                    <a:pt x="385" y="747"/>
                  </a:moveTo>
                  <a:lnTo>
                    <a:pt x="385" y="796"/>
                  </a:lnTo>
                  <a:lnTo>
                    <a:pt x="372" y="800"/>
                  </a:lnTo>
                  <a:lnTo>
                    <a:pt x="360" y="805"/>
                  </a:lnTo>
                  <a:lnTo>
                    <a:pt x="348" y="809"/>
                  </a:lnTo>
                  <a:lnTo>
                    <a:pt x="338" y="811"/>
                  </a:lnTo>
                  <a:lnTo>
                    <a:pt x="329" y="812"/>
                  </a:lnTo>
                  <a:lnTo>
                    <a:pt x="322" y="812"/>
                  </a:lnTo>
                  <a:lnTo>
                    <a:pt x="317" y="810"/>
                  </a:lnTo>
                  <a:lnTo>
                    <a:pt x="313" y="808"/>
                  </a:lnTo>
                  <a:lnTo>
                    <a:pt x="312" y="805"/>
                  </a:lnTo>
                  <a:lnTo>
                    <a:pt x="312" y="803"/>
                  </a:lnTo>
                  <a:lnTo>
                    <a:pt x="313" y="800"/>
                  </a:lnTo>
                  <a:lnTo>
                    <a:pt x="315" y="798"/>
                  </a:lnTo>
                  <a:lnTo>
                    <a:pt x="319" y="791"/>
                  </a:lnTo>
                  <a:lnTo>
                    <a:pt x="327" y="784"/>
                  </a:lnTo>
                  <a:lnTo>
                    <a:pt x="336" y="776"/>
                  </a:lnTo>
                  <a:lnTo>
                    <a:pt x="347" y="768"/>
                  </a:lnTo>
                  <a:lnTo>
                    <a:pt x="360" y="760"/>
                  </a:lnTo>
                  <a:lnTo>
                    <a:pt x="374" y="753"/>
                  </a:lnTo>
                  <a:lnTo>
                    <a:pt x="380" y="749"/>
                  </a:lnTo>
                  <a:lnTo>
                    <a:pt x="385" y="747"/>
                  </a:lnTo>
                  <a:close/>
                  <a:moveTo>
                    <a:pt x="385" y="819"/>
                  </a:moveTo>
                  <a:lnTo>
                    <a:pt x="385" y="862"/>
                  </a:lnTo>
                  <a:lnTo>
                    <a:pt x="375" y="868"/>
                  </a:lnTo>
                  <a:lnTo>
                    <a:pt x="366" y="873"/>
                  </a:lnTo>
                  <a:lnTo>
                    <a:pt x="351" y="880"/>
                  </a:lnTo>
                  <a:lnTo>
                    <a:pt x="338" y="886"/>
                  </a:lnTo>
                  <a:lnTo>
                    <a:pt x="325" y="891"/>
                  </a:lnTo>
                  <a:lnTo>
                    <a:pt x="313" y="893"/>
                  </a:lnTo>
                  <a:lnTo>
                    <a:pt x="304" y="894"/>
                  </a:lnTo>
                  <a:lnTo>
                    <a:pt x="296" y="894"/>
                  </a:lnTo>
                  <a:lnTo>
                    <a:pt x="292" y="894"/>
                  </a:lnTo>
                  <a:lnTo>
                    <a:pt x="290" y="893"/>
                  </a:lnTo>
                  <a:lnTo>
                    <a:pt x="287" y="892"/>
                  </a:lnTo>
                  <a:lnTo>
                    <a:pt x="285" y="891"/>
                  </a:lnTo>
                  <a:lnTo>
                    <a:pt x="285" y="888"/>
                  </a:lnTo>
                  <a:lnTo>
                    <a:pt x="285" y="886"/>
                  </a:lnTo>
                  <a:lnTo>
                    <a:pt x="285" y="884"/>
                  </a:lnTo>
                  <a:lnTo>
                    <a:pt x="286" y="880"/>
                  </a:lnTo>
                  <a:lnTo>
                    <a:pt x="291" y="874"/>
                  </a:lnTo>
                  <a:lnTo>
                    <a:pt x="297" y="867"/>
                  </a:lnTo>
                  <a:lnTo>
                    <a:pt x="306" y="859"/>
                  </a:lnTo>
                  <a:lnTo>
                    <a:pt x="317" y="852"/>
                  </a:lnTo>
                  <a:lnTo>
                    <a:pt x="329" y="843"/>
                  </a:lnTo>
                  <a:lnTo>
                    <a:pt x="343" y="836"/>
                  </a:lnTo>
                  <a:lnTo>
                    <a:pt x="354" y="830"/>
                  </a:lnTo>
                  <a:lnTo>
                    <a:pt x="365" y="825"/>
                  </a:lnTo>
                  <a:lnTo>
                    <a:pt x="375" y="822"/>
                  </a:lnTo>
                  <a:lnTo>
                    <a:pt x="385" y="819"/>
                  </a:lnTo>
                  <a:close/>
                  <a:moveTo>
                    <a:pt x="385" y="899"/>
                  </a:moveTo>
                  <a:lnTo>
                    <a:pt x="385" y="929"/>
                  </a:lnTo>
                  <a:lnTo>
                    <a:pt x="376" y="936"/>
                  </a:lnTo>
                  <a:lnTo>
                    <a:pt x="367" y="943"/>
                  </a:lnTo>
                  <a:lnTo>
                    <a:pt x="356" y="950"/>
                  </a:lnTo>
                  <a:lnTo>
                    <a:pt x="343" y="957"/>
                  </a:lnTo>
                  <a:lnTo>
                    <a:pt x="330" y="963"/>
                  </a:lnTo>
                  <a:lnTo>
                    <a:pt x="317" y="969"/>
                  </a:lnTo>
                  <a:lnTo>
                    <a:pt x="305" y="973"/>
                  </a:lnTo>
                  <a:lnTo>
                    <a:pt x="293" y="976"/>
                  </a:lnTo>
                  <a:lnTo>
                    <a:pt x="284" y="977"/>
                  </a:lnTo>
                  <a:lnTo>
                    <a:pt x="275" y="977"/>
                  </a:lnTo>
                  <a:lnTo>
                    <a:pt x="272" y="976"/>
                  </a:lnTo>
                  <a:lnTo>
                    <a:pt x="270" y="976"/>
                  </a:lnTo>
                  <a:lnTo>
                    <a:pt x="267" y="974"/>
                  </a:lnTo>
                  <a:lnTo>
                    <a:pt x="266" y="973"/>
                  </a:lnTo>
                  <a:lnTo>
                    <a:pt x="265" y="970"/>
                  </a:lnTo>
                  <a:lnTo>
                    <a:pt x="265" y="968"/>
                  </a:lnTo>
                  <a:lnTo>
                    <a:pt x="266" y="966"/>
                  </a:lnTo>
                  <a:lnTo>
                    <a:pt x="267" y="963"/>
                  </a:lnTo>
                  <a:lnTo>
                    <a:pt x="271" y="956"/>
                  </a:lnTo>
                  <a:lnTo>
                    <a:pt x="277" y="949"/>
                  </a:lnTo>
                  <a:lnTo>
                    <a:pt x="285" y="942"/>
                  </a:lnTo>
                  <a:lnTo>
                    <a:pt x="296" y="935"/>
                  </a:lnTo>
                  <a:lnTo>
                    <a:pt x="308" y="926"/>
                  </a:lnTo>
                  <a:lnTo>
                    <a:pt x="321" y="919"/>
                  </a:lnTo>
                  <a:lnTo>
                    <a:pt x="338" y="911"/>
                  </a:lnTo>
                  <a:lnTo>
                    <a:pt x="356" y="904"/>
                  </a:lnTo>
                  <a:lnTo>
                    <a:pt x="372" y="900"/>
                  </a:lnTo>
                  <a:lnTo>
                    <a:pt x="385" y="899"/>
                  </a:lnTo>
                  <a:close/>
                  <a:moveTo>
                    <a:pt x="385" y="1320"/>
                  </a:moveTo>
                  <a:lnTo>
                    <a:pt x="385" y="1354"/>
                  </a:lnTo>
                  <a:lnTo>
                    <a:pt x="373" y="1365"/>
                  </a:lnTo>
                  <a:lnTo>
                    <a:pt x="357" y="1374"/>
                  </a:lnTo>
                  <a:lnTo>
                    <a:pt x="347" y="1379"/>
                  </a:lnTo>
                  <a:lnTo>
                    <a:pt x="336" y="1384"/>
                  </a:lnTo>
                  <a:lnTo>
                    <a:pt x="327" y="1387"/>
                  </a:lnTo>
                  <a:lnTo>
                    <a:pt x="317" y="1390"/>
                  </a:lnTo>
                  <a:lnTo>
                    <a:pt x="309" y="1390"/>
                  </a:lnTo>
                  <a:lnTo>
                    <a:pt x="303" y="1390"/>
                  </a:lnTo>
                  <a:lnTo>
                    <a:pt x="297" y="1387"/>
                  </a:lnTo>
                  <a:lnTo>
                    <a:pt x="293" y="1385"/>
                  </a:lnTo>
                  <a:lnTo>
                    <a:pt x="292" y="1380"/>
                  </a:lnTo>
                  <a:lnTo>
                    <a:pt x="293" y="1376"/>
                  </a:lnTo>
                  <a:lnTo>
                    <a:pt x="296" y="1370"/>
                  </a:lnTo>
                  <a:lnTo>
                    <a:pt x="300" y="1362"/>
                  </a:lnTo>
                  <a:lnTo>
                    <a:pt x="308" y="1357"/>
                  </a:lnTo>
                  <a:lnTo>
                    <a:pt x="315" y="1349"/>
                  </a:lnTo>
                  <a:lnTo>
                    <a:pt x="324" y="1342"/>
                  </a:lnTo>
                  <a:lnTo>
                    <a:pt x="335" y="1336"/>
                  </a:lnTo>
                  <a:lnTo>
                    <a:pt x="349" y="1329"/>
                  </a:lnTo>
                  <a:lnTo>
                    <a:pt x="362" y="1324"/>
                  </a:lnTo>
                  <a:lnTo>
                    <a:pt x="374" y="1321"/>
                  </a:lnTo>
                  <a:lnTo>
                    <a:pt x="385" y="1320"/>
                  </a:lnTo>
                  <a:close/>
                  <a:moveTo>
                    <a:pt x="385" y="1410"/>
                  </a:moveTo>
                  <a:lnTo>
                    <a:pt x="385" y="1459"/>
                  </a:lnTo>
                  <a:lnTo>
                    <a:pt x="385" y="1459"/>
                  </a:lnTo>
                  <a:lnTo>
                    <a:pt x="374" y="1465"/>
                  </a:lnTo>
                  <a:lnTo>
                    <a:pt x="365" y="1468"/>
                  </a:lnTo>
                  <a:lnTo>
                    <a:pt x="355" y="1472"/>
                  </a:lnTo>
                  <a:lnTo>
                    <a:pt x="346" y="1474"/>
                  </a:lnTo>
                  <a:lnTo>
                    <a:pt x="338" y="1474"/>
                  </a:lnTo>
                  <a:lnTo>
                    <a:pt x="331" y="1474"/>
                  </a:lnTo>
                  <a:lnTo>
                    <a:pt x="327" y="1472"/>
                  </a:lnTo>
                  <a:lnTo>
                    <a:pt x="323" y="1468"/>
                  </a:lnTo>
                  <a:lnTo>
                    <a:pt x="322" y="1465"/>
                  </a:lnTo>
                  <a:lnTo>
                    <a:pt x="322" y="1459"/>
                  </a:lnTo>
                  <a:lnTo>
                    <a:pt x="325" y="1453"/>
                  </a:lnTo>
                  <a:lnTo>
                    <a:pt x="329" y="1447"/>
                  </a:lnTo>
                  <a:lnTo>
                    <a:pt x="335" y="1441"/>
                  </a:lnTo>
                  <a:lnTo>
                    <a:pt x="343" y="1434"/>
                  </a:lnTo>
                  <a:lnTo>
                    <a:pt x="351" y="1428"/>
                  </a:lnTo>
                  <a:lnTo>
                    <a:pt x="361" y="1421"/>
                  </a:lnTo>
                  <a:lnTo>
                    <a:pt x="373" y="1415"/>
                  </a:lnTo>
                  <a:lnTo>
                    <a:pt x="385" y="1410"/>
                  </a:lnTo>
                  <a:close/>
                  <a:moveTo>
                    <a:pt x="385" y="1515"/>
                  </a:moveTo>
                  <a:lnTo>
                    <a:pt x="385" y="1558"/>
                  </a:lnTo>
                  <a:lnTo>
                    <a:pt x="376" y="1560"/>
                  </a:lnTo>
                  <a:lnTo>
                    <a:pt x="369" y="1558"/>
                  </a:lnTo>
                  <a:lnTo>
                    <a:pt x="363" y="1557"/>
                  </a:lnTo>
                  <a:lnTo>
                    <a:pt x="360" y="1554"/>
                  </a:lnTo>
                  <a:lnTo>
                    <a:pt x="359" y="1550"/>
                  </a:lnTo>
                  <a:lnTo>
                    <a:pt x="359" y="1545"/>
                  </a:lnTo>
                  <a:lnTo>
                    <a:pt x="360" y="1541"/>
                  </a:lnTo>
                  <a:lnTo>
                    <a:pt x="363" y="1536"/>
                  </a:lnTo>
                  <a:lnTo>
                    <a:pt x="367" y="1530"/>
                  </a:lnTo>
                  <a:lnTo>
                    <a:pt x="372" y="1525"/>
                  </a:lnTo>
                  <a:lnTo>
                    <a:pt x="378" y="1519"/>
                  </a:lnTo>
                  <a:lnTo>
                    <a:pt x="385" y="1515"/>
                  </a:lnTo>
                  <a:close/>
                  <a:moveTo>
                    <a:pt x="385" y="1745"/>
                  </a:moveTo>
                  <a:lnTo>
                    <a:pt x="385" y="1793"/>
                  </a:lnTo>
                  <a:lnTo>
                    <a:pt x="372" y="1797"/>
                  </a:lnTo>
                  <a:lnTo>
                    <a:pt x="361" y="1798"/>
                  </a:lnTo>
                  <a:lnTo>
                    <a:pt x="356" y="1798"/>
                  </a:lnTo>
                  <a:lnTo>
                    <a:pt x="351" y="1797"/>
                  </a:lnTo>
                  <a:lnTo>
                    <a:pt x="348" y="1795"/>
                  </a:lnTo>
                  <a:lnTo>
                    <a:pt x="346" y="1793"/>
                  </a:lnTo>
                  <a:lnTo>
                    <a:pt x="344" y="1789"/>
                  </a:lnTo>
                  <a:lnTo>
                    <a:pt x="346" y="1784"/>
                  </a:lnTo>
                  <a:lnTo>
                    <a:pt x="347" y="1778"/>
                  </a:lnTo>
                  <a:lnTo>
                    <a:pt x="350" y="1772"/>
                  </a:lnTo>
                  <a:lnTo>
                    <a:pt x="355" y="1768"/>
                  </a:lnTo>
                  <a:lnTo>
                    <a:pt x="361" y="1762"/>
                  </a:lnTo>
                  <a:lnTo>
                    <a:pt x="368" y="1756"/>
                  </a:lnTo>
                  <a:lnTo>
                    <a:pt x="376" y="1750"/>
                  </a:lnTo>
                  <a:lnTo>
                    <a:pt x="381" y="1747"/>
                  </a:lnTo>
                  <a:lnTo>
                    <a:pt x="385" y="1745"/>
                  </a:lnTo>
                  <a:close/>
                  <a:moveTo>
                    <a:pt x="385" y="1894"/>
                  </a:moveTo>
                  <a:lnTo>
                    <a:pt x="385" y="1909"/>
                  </a:lnTo>
                  <a:lnTo>
                    <a:pt x="381" y="1916"/>
                  </a:lnTo>
                  <a:lnTo>
                    <a:pt x="375" y="1922"/>
                  </a:lnTo>
                  <a:lnTo>
                    <a:pt x="368" y="1929"/>
                  </a:lnTo>
                  <a:lnTo>
                    <a:pt x="359" y="1935"/>
                  </a:lnTo>
                  <a:lnTo>
                    <a:pt x="351" y="1939"/>
                  </a:lnTo>
                  <a:lnTo>
                    <a:pt x="343" y="1942"/>
                  </a:lnTo>
                  <a:lnTo>
                    <a:pt x="336" y="1945"/>
                  </a:lnTo>
                  <a:lnTo>
                    <a:pt x="329" y="1946"/>
                  </a:lnTo>
                  <a:lnTo>
                    <a:pt x="323" y="1947"/>
                  </a:lnTo>
                  <a:lnTo>
                    <a:pt x="317" y="1946"/>
                  </a:lnTo>
                  <a:lnTo>
                    <a:pt x="313" y="1943"/>
                  </a:lnTo>
                  <a:lnTo>
                    <a:pt x="310" y="1941"/>
                  </a:lnTo>
                  <a:lnTo>
                    <a:pt x="309" y="1938"/>
                  </a:lnTo>
                  <a:lnTo>
                    <a:pt x="309" y="1933"/>
                  </a:lnTo>
                  <a:lnTo>
                    <a:pt x="311" y="1927"/>
                  </a:lnTo>
                  <a:lnTo>
                    <a:pt x="313" y="1922"/>
                  </a:lnTo>
                  <a:lnTo>
                    <a:pt x="318" y="1916"/>
                  </a:lnTo>
                  <a:lnTo>
                    <a:pt x="324" y="1911"/>
                  </a:lnTo>
                  <a:lnTo>
                    <a:pt x="330" y="1905"/>
                  </a:lnTo>
                  <a:lnTo>
                    <a:pt x="337" y="1901"/>
                  </a:lnTo>
                  <a:lnTo>
                    <a:pt x="346" y="1897"/>
                  </a:lnTo>
                  <a:lnTo>
                    <a:pt x="353" y="1894"/>
                  </a:lnTo>
                  <a:lnTo>
                    <a:pt x="360" y="1891"/>
                  </a:lnTo>
                  <a:lnTo>
                    <a:pt x="366" y="1890"/>
                  </a:lnTo>
                  <a:lnTo>
                    <a:pt x="372" y="1889"/>
                  </a:lnTo>
                  <a:lnTo>
                    <a:pt x="378" y="1890"/>
                  </a:lnTo>
                  <a:lnTo>
                    <a:pt x="381" y="1891"/>
                  </a:lnTo>
                  <a:lnTo>
                    <a:pt x="385" y="1894"/>
                  </a:lnTo>
                  <a:close/>
                  <a:moveTo>
                    <a:pt x="385" y="2019"/>
                  </a:moveTo>
                  <a:lnTo>
                    <a:pt x="385" y="2025"/>
                  </a:lnTo>
                  <a:lnTo>
                    <a:pt x="385" y="2022"/>
                  </a:lnTo>
                  <a:lnTo>
                    <a:pt x="385" y="2019"/>
                  </a:lnTo>
                  <a:close/>
                  <a:moveTo>
                    <a:pt x="385" y="2154"/>
                  </a:moveTo>
                  <a:lnTo>
                    <a:pt x="385" y="2175"/>
                  </a:lnTo>
                  <a:lnTo>
                    <a:pt x="384" y="2174"/>
                  </a:lnTo>
                  <a:lnTo>
                    <a:pt x="382" y="2172"/>
                  </a:lnTo>
                  <a:lnTo>
                    <a:pt x="381" y="2168"/>
                  </a:lnTo>
                  <a:lnTo>
                    <a:pt x="381" y="2163"/>
                  </a:lnTo>
                  <a:lnTo>
                    <a:pt x="382" y="2158"/>
                  </a:lnTo>
                  <a:lnTo>
                    <a:pt x="385" y="2154"/>
                  </a:lnTo>
                  <a:close/>
                  <a:moveTo>
                    <a:pt x="385" y="2460"/>
                  </a:moveTo>
                  <a:lnTo>
                    <a:pt x="385" y="2498"/>
                  </a:lnTo>
                  <a:lnTo>
                    <a:pt x="378" y="2499"/>
                  </a:lnTo>
                  <a:lnTo>
                    <a:pt x="372" y="2499"/>
                  </a:lnTo>
                  <a:lnTo>
                    <a:pt x="366" y="2498"/>
                  </a:lnTo>
                  <a:lnTo>
                    <a:pt x="362" y="2495"/>
                  </a:lnTo>
                  <a:lnTo>
                    <a:pt x="361" y="2491"/>
                  </a:lnTo>
                  <a:lnTo>
                    <a:pt x="361" y="2488"/>
                  </a:lnTo>
                  <a:lnTo>
                    <a:pt x="362" y="2484"/>
                  </a:lnTo>
                  <a:lnTo>
                    <a:pt x="363" y="2479"/>
                  </a:lnTo>
                  <a:lnTo>
                    <a:pt x="367" y="2476"/>
                  </a:lnTo>
                  <a:lnTo>
                    <a:pt x="370" y="2471"/>
                  </a:lnTo>
                  <a:lnTo>
                    <a:pt x="374" y="2467"/>
                  </a:lnTo>
                  <a:lnTo>
                    <a:pt x="379" y="2464"/>
                  </a:lnTo>
                  <a:lnTo>
                    <a:pt x="382" y="2461"/>
                  </a:lnTo>
                  <a:lnTo>
                    <a:pt x="385" y="2460"/>
                  </a:lnTo>
                  <a:close/>
                  <a:moveTo>
                    <a:pt x="198" y="109"/>
                  </a:moveTo>
                  <a:lnTo>
                    <a:pt x="177" y="118"/>
                  </a:lnTo>
                  <a:lnTo>
                    <a:pt x="158" y="129"/>
                  </a:lnTo>
                  <a:lnTo>
                    <a:pt x="141" y="139"/>
                  </a:lnTo>
                  <a:lnTo>
                    <a:pt x="127" y="147"/>
                  </a:lnTo>
                  <a:lnTo>
                    <a:pt x="116" y="155"/>
                  </a:lnTo>
                  <a:lnTo>
                    <a:pt x="108" y="161"/>
                  </a:lnTo>
                  <a:lnTo>
                    <a:pt x="104" y="165"/>
                  </a:lnTo>
                  <a:lnTo>
                    <a:pt x="103" y="167"/>
                  </a:lnTo>
                  <a:lnTo>
                    <a:pt x="102" y="168"/>
                  </a:lnTo>
                  <a:lnTo>
                    <a:pt x="103" y="171"/>
                  </a:lnTo>
                  <a:lnTo>
                    <a:pt x="104" y="172"/>
                  </a:lnTo>
                  <a:lnTo>
                    <a:pt x="107" y="172"/>
                  </a:lnTo>
                  <a:lnTo>
                    <a:pt x="109" y="172"/>
                  </a:lnTo>
                  <a:lnTo>
                    <a:pt x="114" y="172"/>
                  </a:lnTo>
                  <a:lnTo>
                    <a:pt x="125" y="170"/>
                  </a:lnTo>
                  <a:lnTo>
                    <a:pt x="139" y="165"/>
                  </a:lnTo>
                  <a:lnTo>
                    <a:pt x="173" y="153"/>
                  </a:lnTo>
                  <a:lnTo>
                    <a:pt x="214" y="135"/>
                  </a:lnTo>
                  <a:lnTo>
                    <a:pt x="235" y="124"/>
                  </a:lnTo>
                  <a:lnTo>
                    <a:pt x="254" y="115"/>
                  </a:lnTo>
                  <a:lnTo>
                    <a:pt x="271" y="105"/>
                  </a:lnTo>
                  <a:lnTo>
                    <a:pt x="285" y="97"/>
                  </a:lnTo>
                  <a:lnTo>
                    <a:pt x="297" y="89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10" y="78"/>
                  </a:lnTo>
                  <a:lnTo>
                    <a:pt x="310" y="76"/>
                  </a:lnTo>
                  <a:lnTo>
                    <a:pt x="310" y="75"/>
                  </a:lnTo>
                  <a:lnTo>
                    <a:pt x="309" y="73"/>
                  </a:lnTo>
                  <a:lnTo>
                    <a:pt x="306" y="72"/>
                  </a:lnTo>
                  <a:lnTo>
                    <a:pt x="303" y="72"/>
                  </a:lnTo>
                  <a:lnTo>
                    <a:pt x="298" y="72"/>
                  </a:lnTo>
                  <a:lnTo>
                    <a:pt x="287" y="75"/>
                  </a:lnTo>
                  <a:lnTo>
                    <a:pt x="274" y="79"/>
                  </a:lnTo>
                  <a:lnTo>
                    <a:pt x="258" y="84"/>
                  </a:lnTo>
                  <a:lnTo>
                    <a:pt x="239" y="91"/>
                  </a:lnTo>
                  <a:lnTo>
                    <a:pt x="220" y="99"/>
                  </a:lnTo>
                  <a:lnTo>
                    <a:pt x="198" y="109"/>
                  </a:lnTo>
                  <a:close/>
                  <a:moveTo>
                    <a:pt x="210" y="159"/>
                  </a:moveTo>
                  <a:lnTo>
                    <a:pt x="190" y="168"/>
                  </a:lnTo>
                  <a:lnTo>
                    <a:pt x="172" y="178"/>
                  </a:lnTo>
                  <a:lnTo>
                    <a:pt x="155" y="187"/>
                  </a:lnTo>
                  <a:lnTo>
                    <a:pt x="142" y="196"/>
                  </a:lnTo>
                  <a:lnTo>
                    <a:pt x="131" y="204"/>
                  </a:lnTo>
                  <a:lnTo>
                    <a:pt x="123" y="211"/>
                  </a:lnTo>
                  <a:lnTo>
                    <a:pt x="121" y="214"/>
                  </a:lnTo>
                  <a:lnTo>
                    <a:pt x="119" y="216"/>
                  </a:lnTo>
                  <a:lnTo>
                    <a:pt x="119" y="218"/>
                  </a:lnTo>
                  <a:lnTo>
                    <a:pt x="119" y="219"/>
                  </a:lnTo>
                  <a:lnTo>
                    <a:pt x="120" y="221"/>
                  </a:lnTo>
                  <a:lnTo>
                    <a:pt x="122" y="222"/>
                  </a:lnTo>
                  <a:lnTo>
                    <a:pt x="126" y="222"/>
                  </a:lnTo>
                  <a:lnTo>
                    <a:pt x="129" y="222"/>
                  </a:lnTo>
                  <a:lnTo>
                    <a:pt x="140" y="219"/>
                  </a:lnTo>
                  <a:lnTo>
                    <a:pt x="154" y="216"/>
                  </a:lnTo>
                  <a:lnTo>
                    <a:pt x="170" y="210"/>
                  </a:lnTo>
                  <a:lnTo>
                    <a:pt x="188" y="203"/>
                  </a:lnTo>
                  <a:lnTo>
                    <a:pt x="207" y="196"/>
                  </a:lnTo>
                  <a:lnTo>
                    <a:pt x="227" y="186"/>
                  </a:lnTo>
                  <a:lnTo>
                    <a:pt x="247" y="177"/>
                  </a:lnTo>
                  <a:lnTo>
                    <a:pt x="266" y="167"/>
                  </a:lnTo>
                  <a:lnTo>
                    <a:pt x="281" y="158"/>
                  </a:lnTo>
                  <a:lnTo>
                    <a:pt x="296" y="149"/>
                  </a:lnTo>
                  <a:lnTo>
                    <a:pt x="306" y="141"/>
                  </a:lnTo>
                  <a:lnTo>
                    <a:pt x="315" y="135"/>
                  </a:lnTo>
                  <a:lnTo>
                    <a:pt x="317" y="132"/>
                  </a:lnTo>
                  <a:lnTo>
                    <a:pt x="319" y="129"/>
                  </a:lnTo>
                  <a:lnTo>
                    <a:pt x="319" y="127"/>
                  </a:lnTo>
                  <a:lnTo>
                    <a:pt x="319" y="126"/>
                  </a:lnTo>
                  <a:lnTo>
                    <a:pt x="318" y="124"/>
                  </a:lnTo>
                  <a:lnTo>
                    <a:pt x="316" y="124"/>
                  </a:lnTo>
                  <a:lnTo>
                    <a:pt x="312" y="123"/>
                  </a:lnTo>
                  <a:lnTo>
                    <a:pt x="309" y="124"/>
                  </a:lnTo>
                  <a:lnTo>
                    <a:pt x="298" y="126"/>
                  </a:lnTo>
                  <a:lnTo>
                    <a:pt x="284" y="129"/>
                  </a:lnTo>
                  <a:lnTo>
                    <a:pt x="268" y="135"/>
                  </a:lnTo>
                  <a:lnTo>
                    <a:pt x="250" y="141"/>
                  </a:lnTo>
                  <a:lnTo>
                    <a:pt x="230" y="149"/>
                  </a:lnTo>
                  <a:lnTo>
                    <a:pt x="210" y="159"/>
                  </a:lnTo>
                  <a:close/>
                  <a:moveTo>
                    <a:pt x="94" y="246"/>
                  </a:moveTo>
                  <a:lnTo>
                    <a:pt x="75" y="255"/>
                  </a:lnTo>
                  <a:lnTo>
                    <a:pt x="57" y="265"/>
                  </a:lnTo>
                  <a:lnTo>
                    <a:pt x="41" y="273"/>
                  </a:lnTo>
                  <a:lnTo>
                    <a:pt x="28" y="282"/>
                  </a:lnTo>
                  <a:lnTo>
                    <a:pt x="18" y="290"/>
                  </a:lnTo>
                  <a:lnTo>
                    <a:pt x="11" y="297"/>
                  </a:lnTo>
                  <a:lnTo>
                    <a:pt x="8" y="299"/>
                  </a:lnTo>
                  <a:lnTo>
                    <a:pt x="7" y="301"/>
                  </a:lnTo>
                  <a:lnTo>
                    <a:pt x="6" y="304"/>
                  </a:lnTo>
                  <a:lnTo>
                    <a:pt x="7" y="305"/>
                  </a:lnTo>
                  <a:lnTo>
                    <a:pt x="8" y="306"/>
                  </a:lnTo>
                  <a:lnTo>
                    <a:pt x="11" y="307"/>
                  </a:lnTo>
                  <a:lnTo>
                    <a:pt x="13" y="307"/>
                  </a:lnTo>
                  <a:lnTo>
                    <a:pt x="18" y="307"/>
                  </a:lnTo>
                  <a:lnTo>
                    <a:pt x="27" y="305"/>
                  </a:lnTo>
                  <a:lnTo>
                    <a:pt x="40" y="301"/>
                  </a:lnTo>
                  <a:lnTo>
                    <a:pt x="56" y="297"/>
                  </a:lnTo>
                  <a:lnTo>
                    <a:pt x="72" y="290"/>
                  </a:lnTo>
                  <a:lnTo>
                    <a:pt x="91" y="281"/>
                  </a:lnTo>
                  <a:lnTo>
                    <a:pt x="110" y="273"/>
                  </a:lnTo>
                  <a:lnTo>
                    <a:pt x="129" y="263"/>
                  </a:lnTo>
                  <a:lnTo>
                    <a:pt x="147" y="254"/>
                  </a:lnTo>
                  <a:lnTo>
                    <a:pt x="163" y="244"/>
                  </a:lnTo>
                  <a:lnTo>
                    <a:pt x="176" y="236"/>
                  </a:lnTo>
                  <a:lnTo>
                    <a:pt x="186" y="229"/>
                  </a:lnTo>
                  <a:lnTo>
                    <a:pt x="193" y="222"/>
                  </a:lnTo>
                  <a:lnTo>
                    <a:pt x="196" y="219"/>
                  </a:lnTo>
                  <a:lnTo>
                    <a:pt x="197" y="217"/>
                  </a:lnTo>
                  <a:lnTo>
                    <a:pt x="198" y="215"/>
                  </a:lnTo>
                  <a:lnTo>
                    <a:pt x="197" y="214"/>
                  </a:lnTo>
                  <a:lnTo>
                    <a:pt x="196" y="212"/>
                  </a:lnTo>
                  <a:lnTo>
                    <a:pt x="193" y="211"/>
                  </a:lnTo>
                  <a:lnTo>
                    <a:pt x="191" y="211"/>
                  </a:lnTo>
                  <a:lnTo>
                    <a:pt x="186" y="211"/>
                  </a:lnTo>
                  <a:lnTo>
                    <a:pt x="177" y="214"/>
                  </a:lnTo>
                  <a:lnTo>
                    <a:pt x="164" y="217"/>
                  </a:lnTo>
                  <a:lnTo>
                    <a:pt x="148" y="222"/>
                  </a:lnTo>
                  <a:lnTo>
                    <a:pt x="132" y="228"/>
                  </a:lnTo>
                  <a:lnTo>
                    <a:pt x="113" y="236"/>
                  </a:lnTo>
                  <a:lnTo>
                    <a:pt x="94" y="246"/>
                  </a:lnTo>
                  <a:close/>
                  <a:moveTo>
                    <a:pt x="234" y="210"/>
                  </a:moveTo>
                  <a:lnTo>
                    <a:pt x="215" y="219"/>
                  </a:lnTo>
                  <a:lnTo>
                    <a:pt x="197" y="229"/>
                  </a:lnTo>
                  <a:lnTo>
                    <a:pt x="180" y="237"/>
                  </a:lnTo>
                  <a:lnTo>
                    <a:pt x="167" y="247"/>
                  </a:lnTo>
                  <a:lnTo>
                    <a:pt x="158" y="254"/>
                  </a:lnTo>
                  <a:lnTo>
                    <a:pt x="150" y="261"/>
                  </a:lnTo>
                  <a:lnTo>
                    <a:pt x="147" y="263"/>
                  </a:lnTo>
                  <a:lnTo>
                    <a:pt x="146" y="266"/>
                  </a:lnTo>
                  <a:lnTo>
                    <a:pt x="146" y="268"/>
                  </a:lnTo>
                  <a:lnTo>
                    <a:pt x="146" y="271"/>
                  </a:lnTo>
                  <a:lnTo>
                    <a:pt x="147" y="272"/>
                  </a:lnTo>
                  <a:lnTo>
                    <a:pt x="150" y="272"/>
                  </a:lnTo>
                  <a:lnTo>
                    <a:pt x="153" y="272"/>
                  </a:lnTo>
                  <a:lnTo>
                    <a:pt x="157" y="272"/>
                  </a:lnTo>
                  <a:lnTo>
                    <a:pt x="167" y="271"/>
                  </a:lnTo>
                  <a:lnTo>
                    <a:pt x="180" y="267"/>
                  </a:lnTo>
                  <a:lnTo>
                    <a:pt x="196" y="261"/>
                  </a:lnTo>
                  <a:lnTo>
                    <a:pt x="214" y="255"/>
                  </a:lnTo>
                  <a:lnTo>
                    <a:pt x="231" y="247"/>
                  </a:lnTo>
                  <a:lnTo>
                    <a:pt x="252" y="238"/>
                  </a:lnTo>
                  <a:lnTo>
                    <a:pt x="271" y="229"/>
                  </a:lnTo>
                  <a:lnTo>
                    <a:pt x="289" y="219"/>
                  </a:lnTo>
                  <a:lnTo>
                    <a:pt x="304" y="210"/>
                  </a:lnTo>
                  <a:lnTo>
                    <a:pt x="318" y="202"/>
                  </a:lnTo>
                  <a:lnTo>
                    <a:pt x="328" y="195"/>
                  </a:lnTo>
                  <a:lnTo>
                    <a:pt x="336" y="187"/>
                  </a:lnTo>
                  <a:lnTo>
                    <a:pt x="338" y="185"/>
                  </a:lnTo>
                  <a:lnTo>
                    <a:pt x="340" y="183"/>
                  </a:lnTo>
                  <a:lnTo>
                    <a:pt x="341" y="180"/>
                  </a:lnTo>
                  <a:lnTo>
                    <a:pt x="340" y="178"/>
                  </a:lnTo>
                  <a:lnTo>
                    <a:pt x="338" y="177"/>
                  </a:lnTo>
                  <a:lnTo>
                    <a:pt x="336" y="177"/>
                  </a:lnTo>
                  <a:lnTo>
                    <a:pt x="332" y="177"/>
                  </a:lnTo>
                  <a:lnTo>
                    <a:pt x="329" y="177"/>
                  </a:lnTo>
                  <a:lnTo>
                    <a:pt x="318" y="178"/>
                  </a:lnTo>
                  <a:lnTo>
                    <a:pt x="305" y="181"/>
                  </a:lnTo>
                  <a:lnTo>
                    <a:pt x="290" y="186"/>
                  </a:lnTo>
                  <a:lnTo>
                    <a:pt x="272" y="193"/>
                  </a:lnTo>
                  <a:lnTo>
                    <a:pt x="254" y="200"/>
                  </a:lnTo>
                  <a:lnTo>
                    <a:pt x="234" y="210"/>
                  </a:lnTo>
                  <a:close/>
                  <a:moveTo>
                    <a:pt x="126" y="296"/>
                  </a:moveTo>
                  <a:lnTo>
                    <a:pt x="108" y="304"/>
                  </a:lnTo>
                  <a:lnTo>
                    <a:pt x="91" y="313"/>
                  </a:lnTo>
                  <a:lnTo>
                    <a:pt x="76" y="323"/>
                  </a:lnTo>
                  <a:lnTo>
                    <a:pt x="64" y="331"/>
                  </a:lnTo>
                  <a:lnTo>
                    <a:pt x="53" y="338"/>
                  </a:lnTo>
                  <a:lnTo>
                    <a:pt x="46" y="345"/>
                  </a:lnTo>
                  <a:lnTo>
                    <a:pt x="44" y="348"/>
                  </a:lnTo>
                  <a:lnTo>
                    <a:pt x="43" y="351"/>
                  </a:lnTo>
                  <a:lnTo>
                    <a:pt x="43" y="353"/>
                  </a:lnTo>
                  <a:lnTo>
                    <a:pt x="43" y="355"/>
                  </a:lnTo>
                  <a:lnTo>
                    <a:pt x="44" y="356"/>
                  </a:lnTo>
                  <a:lnTo>
                    <a:pt x="46" y="356"/>
                  </a:lnTo>
                  <a:lnTo>
                    <a:pt x="50" y="357"/>
                  </a:lnTo>
                  <a:lnTo>
                    <a:pt x="53" y="356"/>
                  </a:lnTo>
                  <a:lnTo>
                    <a:pt x="64" y="355"/>
                  </a:lnTo>
                  <a:lnTo>
                    <a:pt x="76" y="351"/>
                  </a:lnTo>
                  <a:lnTo>
                    <a:pt x="91" y="347"/>
                  </a:lnTo>
                  <a:lnTo>
                    <a:pt x="108" y="341"/>
                  </a:lnTo>
                  <a:lnTo>
                    <a:pt x="126" y="332"/>
                  </a:lnTo>
                  <a:lnTo>
                    <a:pt x="144" y="324"/>
                  </a:lnTo>
                  <a:lnTo>
                    <a:pt x="163" y="315"/>
                  </a:lnTo>
                  <a:lnTo>
                    <a:pt x="179" y="305"/>
                  </a:lnTo>
                  <a:lnTo>
                    <a:pt x="195" y="297"/>
                  </a:lnTo>
                  <a:lnTo>
                    <a:pt x="207" y="288"/>
                  </a:lnTo>
                  <a:lnTo>
                    <a:pt x="217" y="280"/>
                  </a:lnTo>
                  <a:lnTo>
                    <a:pt x="224" y="274"/>
                  </a:lnTo>
                  <a:lnTo>
                    <a:pt x="227" y="271"/>
                  </a:lnTo>
                  <a:lnTo>
                    <a:pt x="228" y="268"/>
                  </a:lnTo>
                  <a:lnTo>
                    <a:pt x="228" y="267"/>
                  </a:lnTo>
                  <a:lnTo>
                    <a:pt x="228" y="265"/>
                  </a:lnTo>
                  <a:lnTo>
                    <a:pt x="227" y="263"/>
                  </a:lnTo>
                  <a:lnTo>
                    <a:pt x="224" y="263"/>
                  </a:lnTo>
                  <a:lnTo>
                    <a:pt x="221" y="262"/>
                  </a:lnTo>
                  <a:lnTo>
                    <a:pt x="217" y="262"/>
                  </a:lnTo>
                  <a:lnTo>
                    <a:pt x="207" y="265"/>
                  </a:lnTo>
                  <a:lnTo>
                    <a:pt x="195" y="268"/>
                  </a:lnTo>
                  <a:lnTo>
                    <a:pt x="179" y="273"/>
                  </a:lnTo>
                  <a:lnTo>
                    <a:pt x="163" y="279"/>
                  </a:lnTo>
                  <a:lnTo>
                    <a:pt x="145" y="286"/>
                  </a:lnTo>
                  <a:lnTo>
                    <a:pt x="126" y="296"/>
                  </a:lnTo>
                  <a:close/>
                  <a:moveTo>
                    <a:pt x="268" y="262"/>
                  </a:moveTo>
                  <a:lnTo>
                    <a:pt x="249" y="271"/>
                  </a:lnTo>
                  <a:lnTo>
                    <a:pt x="233" y="280"/>
                  </a:lnTo>
                  <a:lnTo>
                    <a:pt x="217" y="290"/>
                  </a:lnTo>
                  <a:lnTo>
                    <a:pt x="204" y="298"/>
                  </a:lnTo>
                  <a:lnTo>
                    <a:pt x="195" y="306"/>
                  </a:lnTo>
                  <a:lnTo>
                    <a:pt x="188" y="312"/>
                  </a:lnTo>
                  <a:lnTo>
                    <a:pt x="185" y="316"/>
                  </a:lnTo>
                  <a:lnTo>
                    <a:pt x="184" y="318"/>
                  </a:lnTo>
                  <a:lnTo>
                    <a:pt x="184" y="320"/>
                  </a:lnTo>
                  <a:lnTo>
                    <a:pt x="184" y="322"/>
                  </a:lnTo>
                  <a:lnTo>
                    <a:pt x="185" y="323"/>
                  </a:lnTo>
                  <a:lnTo>
                    <a:pt x="188" y="324"/>
                  </a:lnTo>
                  <a:lnTo>
                    <a:pt x="191" y="324"/>
                  </a:lnTo>
                  <a:lnTo>
                    <a:pt x="195" y="324"/>
                  </a:lnTo>
                  <a:lnTo>
                    <a:pt x="205" y="323"/>
                  </a:lnTo>
                  <a:lnTo>
                    <a:pt x="218" y="319"/>
                  </a:lnTo>
                  <a:lnTo>
                    <a:pt x="233" y="315"/>
                  </a:lnTo>
                  <a:lnTo>
                    <a:pt x="249" y="309"/>
                  </a:lnTo>
                  <a:lnTo>
                    <a:pt x="268" y="300"/>
                  </a:lnTo>
                  <a:lnTo>
                    <a:pt x="287" y="292"/>
                  </a:lnTo>
                  <a:lnTo>
                    <a:pt x="305" y="282"/>
                  </a:lnTo>
                  <a:lnTo>
                    <a:pt x="323" y="273"/>
                  </a:lnTo>
                  <a:lnTo>
                    <a:pt x="338" y="265"/>
                  </a:lnTo>
                  <a:lnTo>
                    <a:pt x="350" y="256"/>
                  </a:lnTo>
                  <a:lnTo>
                    <a:pt x="361" y="249"/>
                  </a:lnTo>
                  <a:lnTo>
                    <a:pt x="368" y="242"/>
                  </a:lnTo>
                  <a:lnTo>
                    <a:pt x="370" y="240"/>
                  </a:lnTo>
                  <a:lnTo>
                    <a:pt x="372" y="236"/>
                  </a:lnTo>
                  <a:lnTo>
                    <a:pt x="372" y="235"/>
                  </a:lnTo>
                  <a:lnTo>
                    <a:pt x="372" y="233"/>
                  </a:lnTo>
                  <a:lnTo>
                    <a:pt x="370" y="231"/>
                  </a:lnTo>
                  <a:lnTo>
                    <a:pt x="368" y="230"/>
                  </a:lnTo>
                  <a:lnTo>
                    <a:pt x="365" y="230"/>
                  </a:lnTo>
                  <a:lnTo>
                    <a:pt x="361" y="230"/>
                  </a:lnTo>
                  <a:lnTo>
                    <a:pt x="350" y="231"/>
                  </a:lnTo>
                  <a:lnTo>
                    <a:pt x="337" y="235"/>
                  </a:lnTo>
                  <a:lnTo>
                    <a:pt x="323" y="240"/>
                  </a:lnTo>
                  <a:lnTo>
                    <a:pt x="305" y="246"/>
                  </a:lnTo>
                  <a:lnTo>
                    <a:pt x="287" y="253"/>
                  </a:lnTo>
                  <a:lnTo>
                    <a:pt x="268" y="262"/>
                  </a:lnTo>
                  <a:close/>
                  <a:moveTo>
                    <a:pt x="171" y="347"/>
                  </a:moveTo>
                  <a:lnTo>
                    <a:pt x="152" y="356"/>
                  </a:lnTo>
                  <a:lnTo>
                    <a:pt x="136" y="364"/>
                  </a:lnTo>
                  <a:lnTo>
                    <a:pt x="122" y="374"/>
                  </a:lnTo>
                  <a:lnTo>
                    <a:pt x="109" y="382"/>
                  </a:lnTo>
                  <a:lnTo>
                    <a:pt x="100" y="389"/>
                  </a:lnTo>
                  <a:lnTo>
                    <a:pt x="94" y="396"/>
                  </a:lnTo>
                  <a:lnTo>
                    <a:pt x="91" y="399"/>
                  </a:lnTo>
                  <a:lnTo>
                    <a:pt x="90" y="401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1" y="407"/>
                  </a:lnTo>
                  <a:lnTo>
                    <a:pt x="94" y="408"/>
                  </a:lnTo>
                  <a:lnTo>
                    <a:pt x="97" y="408"/>
                  </a:lnTo>
                  <a:lnTo>
                    <a:pt x="101" y="408"/>
                  </a:lnTo>
                  <a:lnTo>
                    <a:pt x="110" y="407"/>
                  </a:lnTo>
                  <a:lnTo>
                    <a:pt x="123" y="404"/>
                  </a:lnTo>
                  <a:lnTo>
                    <a:pt x="138" y="399"/>
                  </a:lnTo>
                  <a:lnTo>
                    <a:pt x="153" y="393"/>
                  </a:lnTo>
                  <a:lnTo>
                    <a:pt x="171" y="386"/>
                  </a:lnTo>
                  <a:lnTo>
                    <a:pt x="189" y="376"/>
                  </a:lnTo>
                  <a:lnTo>
                    <a:pt x="207" y="368"/>
                  </a:lnTo>
                  <a:lnTo>
                    <a:pt x="223" y="358"/>
                  </a:lnTo>
                  <a:lnTo>
                    <a:pt x="237" y="350"/>
                  </a:lnTo>
                  <a:lnTo>
                    <a:pt x="249" y="342"/>
                  </a:lnTo>
                  <a:lnTo>
                    <a:pt x="260" y="335"/>
                  </a:lnTo>
                  <a:lnTo>
                    <a:pt x="266" y="328"/>
                  </a:lnTo>
                  <a:lnTo>
                    <a:pt x="268" y="325"/>
                  </a:lnTo>
                  <a:lnTo>
                    <a:pt x="270" y="323"/>
                  </a:lnTo>
                  <a:lnTo>
                    <a:pt x="271" y="320"/>
                  </a:lnTo>
                  <a:lnTo>
                    <a:pt x="270" y="318"/>
                  </a:lnTo>
                  <a:lnTo>
                    <a:pt x="268" y="317"/>
                  </a:lnTo>
                  <a:lnTo>
                    <a:pt x="266" y="316"/>
                  </a:lnTo>
                  <a:lnTo>
                    <a:pt x="262" y="316"/>
                  </a:lnTo>
                  <a:lnTo>
                    <a:pt x="259" y="316"/>
                  </a:lnTo>
                  <a:lnTo>
                    <a:pt x="249" y="317"/>
                  </a:lnTo>
                  <a:lnTo>
                    <a:pt x="236" y="320"/>
                  </a:lnTo>
                  <a:lnTo>
                    <a:pt x="222" y="325"/>
                  </a:lnTo>
                  <a:lnTo>
                    <a:pt x="207" y="331"/>
                  </a:lnTo>
                  <a:lnTo>
                    <a:pt x="189" y="338"/>
                  </a:lnTo>
                  <a:lnTo>
                    <a:pt x="171" y="347"/>
                  </a:lnTo>
                  <a:close/>
                  <a:moveTo>
                    <a:pt x="83" y="430"/>
                  </a:moveTo>
                  <a:lnTo>
                    <a:pt x="65" y="439"/>
                  </a:lnTo>
                  <a:lnTo>
                    <a:pt x="50" y="448"/>
                  </a:lnTo>
                  <a:lnTo>
                    <a:pt x="37" y="456"/>
                  </a:lnTo>
                  <a:lnTo>
                    <a:pt x="25" y="464"/>
                  </a:lnTo>
                  <a:lnTo>
                    <a:pt x="16" y="473"/>
                  </a:lnTo>
                  <a:lnTo>
                    <a:pt x="9" y="478"/>
                  </a:lnTo>
                  <a:lnTo>
                    <a:pt x="8" y="482"/>
                  </a:lnTo>
                  <a:lnTo>
                    <a:pt x="7" y="484"/>
                  </a:lnTo>
                  <a:lnTo>
                    <a:pt x="6" y="487"/>
                  </a:lnTo>
                  <a:lnTo>
                    <a:pt x="7" y="488"/>
                  </a:lnTo>
                  <a:lnTo>
                    <a:pt x="8" y="489"/>
                  </a:lnTo>
                  <a:lnTo>
                    <a:pt x="11" y="490"/>
                  </a:lnTo>
                  <a:lnTo>
                    <a:pt x="13" y="490"/>
                  </a:lnTo>
                  <a:lnTo>
                    <a:pt x="16" y="490"/>
                  </a:lnTo>
                  <a:lnTo>
                    <a:pt x="26" y="489"/>
                  </a:lnTo>
                  <a:lnTo>
                    <a:pt x="38" y="486"/>
                  </a:lnTo>
                  <a:lnTo>
                    <a:pt x="52" y="482"/>
                  </a:lnTo>
                  <a:lnTo>
                    <a:pt x="68" y="476"/>
                  </a:lnTo>
                  <a:lnTo>
                    <a:pt x="84" y="469"/>
                  </a:lnTo>
                  <a:lnTo>
                    <a:pt x="102" y="461"/>
                  </a:lnTo>
                  <a:lnTo>
                    <a:pt x="119" y="451"/>
                  </a:lnTo>
                  <a:lnTo>
                    <a:pt x="134" y="443"/>
                  </a:lnTo>
                  <a:lnTo>
                    <a:pt x="148" y="433"/>
                  </a:lnTo>
                  <a:lnTo>
                    <a:pt x="159" y="426"/>
                  </a:lnTo>
                  <a:lnTo>
                    <a:pt x="169" y="418"/>
                  </a:lnTo>
                  <a:lnTo>
                    <a:pt x="174" y="412"/>
                  </a:lnTo>
                  <a:lnTo>
                    <a:pt x="177" y="410"/>
                  </a:lnTo>
                  <a:lnTo>
                    <a:pt x="178" y="406"/>
                  </a:lnTo>
                  <a:lnTo>
                    <a:pt x="178" y="405"/>
                  </a:lnTo>
                  <a:lnTo>
                    <a:pt x="178" y="402"/>
                  </a:lnTo>
                  <a:lnTo>
                    <a:pt x="177" y="401"/>
                  </a:lnTo>
                  <a:lnTo>
                    <a:pt x="174" y="400"/>
                  </a:lnTo>
                  <a:lnTo>
                    <a:pt x="171" y="400"/>
                  </a:lnTo>
                  <a:lnTo>
                    <a:pt x="167" y="400"/>
                  </a:lnTo>
                  <a:lnTo>
                    <a:pt x="158" y="401"/>
                  </a:lnTo>
                  <a:lnTo>
                    <a:pt x="146" y="405"/>
                  </a:lnTo>
                  <a:lnTo>
                    <a:pt x="132" y="408"/>
                  </a:lnTo>
                  <a:lnTo>
                    <a:pt x="116" y="414"/>
                  </a:lnTo>
                  <a:lnTo>
                    <a:pt x="100" y="421"/>
                  </a:lnTo>
                  <a:lnTo>
                    <a:pt x="83" y="430"/>
                  </a:lnTo>
                  <a:close/>
                  <a:moveTo>
                    <a:pt x="226" y="400"/>
                  </a:moveTo>
                  <a:lnTo>
                    <a:pt x="209" y="410"/>
                  </a:lnTo>
                  <a:lnTo>
                    <a:pt x="192" y="418"/>
                  </a:lnTo>
                  <a:lnTo>
                    <a:pt x="179" y="427"/>
                  </a:lnTo>
                  <a:lnTo>
                    <a:pt x="167" y="436"/>
                  </a:lnTo>
                  <a:lnTo>
                    <a:pt x="158" y="443"/>
                  </a:lnTo>
                  <a:lnTo>
                    <a:pt x="152" y="450"/>
                  </a:lnTo>
                  <a:lnTo>
                    <a:pt x="150" y="452"/>
                  </a:lnTo>
                  <a:lnTo>
                    <a:pt x="148" y="455"/>
                  </a:lnTo>
                  <a:lnTo>
                    <a:pt x="148" y="457"/>
                  </a:lnTo>
                  <a:lnTo>
                    <a:pt x="148" y="459"/>
                  </a:lnTo>
                  <a:lnTo>
                    <a:pt x="151" y="461"/>
                  </a:lnTo>
                  <a:lnTo>
                    <a:pt x="153" y="462"/>
                  </a:lnTo>
                  <a:lnTo>
                    <a:pt x="155" y="462"/>
                  </a:lnTo>
                  <a:lnTo>
                    <a:pt x="159" y="462"/>
                  </a:lnTo>
                  <a:lnTo>
                    <a:pt x="170" y="461"/>
                  </a:lnTo>
                  <a:lnTo>
                    <a:pt x="182" y="458"/>
                  </a:lnTo>
                  <a:lnTo>
                    <a:pt x="196" y="454"/>
                  </a:lnTo>
                  <a:lnTo>
                    <a:pt x="211" y="448"/>
                  </a:lnTo>
                  <a:lnTo>
                    <a:pt x="228" y="440"/>
                  </a:lnTo>
                  <a:lnTo>
                    <a:pt x="246" y="432"/>
                  </a:lnTo>
                  <a:lnTo>
                    <a:pt x="262" y="424"/>
                  </a:lnTo>
                  <a:lnTo>
                    <a:pt x="279" y="414"/>
                  </a:lnTo>
                  <a:lnTo>
                    <a:pt x="292" y="406"/>
                  </a:lnTo>
                  <a:lnTo>
                    <a:pt x="304" y="398"/>
                  </a:lnTo>
                  <a:lnTo>
                    <a:pt x="313" y="391"/>
                  </a:lnTo>
                  <a:lnTo>
                    <a:pt x="319" y="383"/>
                  </a:lnTo>
                  <a:lnTo>
                    <a:pt x="322" y="381"/>
                  </a:lnTo>
                  <a:lnTo>
                    <a:pt x="323" y="379"/>
                  </a:lnTo>
                  <a:lnTo>
                    <a:pt x="323" y="376"/>
                  </a:lnTo>
                  <a:lnTo>
                    <a:pt x="323" y="374"/>
                  </a:lnTo>
                  <a:lnTo>
                    <a:pt x="322" y="373"/>
                  </a:lnTo>
                  <a:lnTo>
                    <a:pt x="319" y="372"/>
                  </a:lnTo>
                  <a:lnTo>
                    <a:pt x="316" y="372"/>
                  </a:lnTo>
                  <a:lnTo>
                    <a:pt x="312" y="372"/>
                  </a:lnTo>
                  <a:lnTo>
                    <a:pt x="303" y="373"/>
                  </a:lnTo>
                  <a:lnTo>
                    <a:pt x="290" y="375"/>
                  </a:lnTo>
                  <a:lnTo>
                    <a:pt x="277" y="380"/>
                  </a:lnTo>
                  <a:lnTo>
                    <a:pt x="260" y="386"/>
                  </a:lnTo>
                  <a:lnTo>
                    <a:pt x="243" y="392"/>
                  </a:lnTo>
                  <a:lnTo>
                    <a:pt x="226" y="400"/>
                  </a:lnTo>
                  <a:close/>
                  <a:moveTo>
                    <a:pt x="147" y="483"/>
                  </a:moveTo>
                  <a:lnTo>
                    <a:pt x="131" y="493"/>
                  </a:lnTo>
                  <a:lnTo>
                    <a:pt x="116" y="501"/>
                  </a:lnTo>
                  <a:lnTo>
                    <a:pt x="103" y="509"/>
                  </a:lnTo>
                  <a:lnTo>
                    <a:pt x="91" y="518"/>
                  </a:lnTo>
                  <a:lnTo>
                    <a:pt x="83" y="525"/>
                  </a:lnTo>
                  <a:lnTo>
                    <a:pt x="77" y="532"/>
                  </a:lnTo>
                  <a:lnTo>
                    <a:pt x="76" y="534"/>
                  </a:lnTo>
                  <a:lnTo>
                    <a:pt x="75" y="537"/>
                  </a:lnTo>
                  <a:lnTo>
                    <a:pt x="75" y="539"/>
                  </a:lnTo>
                  <a:lnTo>
                    <a:pt x="75" y="541"/>
                  </a:lnTo>
                  <a:lnTo>
                    <a:pt x="76" y="543"/>
                  </a:lnTo>
                  <a:lnTo>
                    <a:pt x="78" y="544"/>
                  </a:lnTo>
                  <a:lnTo>
                    <a:pt x="82" y="544"/>
                  </a:lnTo>
                  <a:lnTo>
                    <a:pt x="85" y="544"/>
                  </a:lnTo>
                  <a:lnTo>
                    <a:pt x="95" y="543"/>
                  </a:lnTo>
                  <a:lnTo>
                    <a:pt x="106" y="540"/>
                  </a:lnTo>
                  <a:lnTo>
                    <a:pt x="120" y="536"/>
                  </a:lnTo>
                  <a:lnTo>
                    <a:pt x="134" y="531"/>
                  </a:lnTo>
                  <a:lnTo>
                    <a:pt x="151" y="524"/>
                  </a:lnTo>
                  <a:lnTo>
                    <a:pt x="167" y="515"/>
                  </a:lnTo>
                  <a:lnTo>
                    <a:pt x="184" y="507"/>
                  </a:lnTo>
                  <a:lnTo>
                    <a:pt x="199" y="499"/>
                  </a:lnTo>
                  <a:lnTo>
                    <a:pt x="212" y="489"/>
                  </a:lnTo>
                  <a:lnTo>
                    <a:pt x="223" y="482"/>
                  </a:lnTo>
                  <a:lnTo>
                    <a:pt x="231" y="475"/>
                  </a:lnTo>
                  <a:lnTo>
                    <a:pt x="237" y="468"/>
                  </a:lnTo>
                  <a:lnTo>
                    <a:pt x="240" y="465"/>
                  </a:lnTo>
                  <a:lnTo>
                    <a:pt x="241" y="463"/>
                  </a:lnTo>
                  <a:lnTo>
                    <a:pt x="241" y="461"/>
                  </a:lnTo>
                  <a:lnTo>
                    <a:pt x="241" y="458"/>
                  </a:lnTo>
                  <a:lnTo>
                    <a:pt x="239" y="457"/>
                  </a:lnTo>
                  <a:lnTo>
                    <a:pt x="237" y="456"/>
                  </a:lnTo>
                  <a:lnTo>
                    <a:pt x="234" y="456"/>
                  </a:lnTo>
                  <a:lnTo>
                    <a:pt x="230" y="456"/>
                  </a:lnTo>
                  <a:lnTo>
                    <a:pt x="221" y="456"/>
                  </a:lnTo>
                  <a:lnTo>
                    <a:pt x="209" y="459"/>
                  </a:lnTo>
                  <a:lnTo>
                    <a:pt x="196" y="463"/>
                  </a:lnTo>
                  <a:lnTo>
                    <a:pt x="180" y="469"/>
                  </a:lnTo>
                  <a:lnTo>
                    <a:pt x="165" y="476"/>
                  </a:lnTo>
                  <a:lnTo>
                    <a:pt x="147" y="483"/>
                  </a:lnTo>
                  <a:close/>
                  <a:moveTo>
                    <a:pt x="98" y="597"/>
                  </a:moveTo>
                  <a:lnTo>
                    <a:pt x="115" y="589"/>
                  </a:lnTo>
                  <a:lnTo>
                    <a:pt x="129" y="581"/>
                  </a:lnTo>
                  <a:lnTo>
                    <a:pt x="141" y="572"/>
                  </a:lnTo>
                  <a:lnTo>
                    <a:pt x="152" y="564"/>
                  </a:lnTo>
                  <a:lnTo>
                    <a:pt x="160" y="557"/>
                  </a:lnTo>
                  <a:lnTo>
                    <a:pt x="166" y="551"/>
                  </a:lnTo>
                  <a:lnTo>
                    <a:pt x="167" y="547"/>
                  </a:lnTo>
                  <a:lnTo>
                    <a:pt x="169" y="545"/>
                  </a:lnTo>
                  <a:lnTo>
                    <a:pt x="169" y="543"/>
                  </a:lnTo>
                  <a:lnTo>
                    <a:pt x="169" y="541"/>
                  </a:lnTo>
                  <a:lnTo>
                    <a:pt x="167" y="540"/>
                  </a:lnTo>
                  <a:lnTo>
                    <a:pt x="165" y="539"/>
                  </a:lnTo>
                  <a:lnTo>
                    <a:pt x="161" y="538"/>
                  </a:lnTo>
                  <a:lnTo>
                    <a:pt x="158" y="538"/>
                  </a:lnTo>
                  <a:lnTo>
                    <a:pt x="150" y="539"/>
                  </a:lnTo>
                  <a:lnTo>
                    <a:pt x="138" y="541"/>
                  </a:lnTo>
                  <a:lnTo>
                    <a:pt x="125" y="545"/>
                  </a:lnTo>
                  <a:lnTo>
                    <a:pt x="110" y="551"/>
                  </a:lnTo>
                  <a:lnTo>
                    <a:pt x="95" y="557"/>
                  </a:lnTo>
                  <a:lnTo>
                    <a:pt x="79" y="565"/>
                  </a:lnTo>
                  <a:lnTo>
                    <a:pt x="63" y="574"/>
                  </a:lnTo>
                  <a:lnTo>
                    <a:pt x="49" y="582"/>
                  </a:lnTo>
                  <a:lnTo>
                    <a:pt x="37" y="590"/>
                  </a:lnTo>
                  <a:lnTo>
                    <a:pt x="26" y="598"/>
                  </a:lnTo>
                  <a:lnTo>
                    <a:pt x="18" y="606"/>
                  </a:lnTo>
                  <a:lnTo>
                    <a:pt x="12" y="613"/>
                  </a:lnTo>
                  <a:lnTo>
                    <a:pt x="11" y="615"/>
                  </a:lnTo>
                  <a:lnTo>
                    <a:pt x="9" y="617"/>
                  </a:lnTo>
                  <a:lnTo>
                    <a:pt x="9" y="620"/>
                  </a:lnTo>
                  <a:lnTo>
                    <a:pt x="9" y="622"/>
                  </a:lnTo>
                  <a:lnTo>
                    <a:pt x="12" y="623"/>
                  </a:lnTo>
                  <a:lnTo>
                    <a:pt x="13" y="625"/>
                  </a:lnTo>
                  <a:lnTo>
                    <a:pt x="16" y="625"/>
                  </a:lnTo>
                  <a:lnTo>
                    <a:pt x="20" y="625"/>
                  </a:lnTo>
                  <a:lnTo>
                    <a:pt x="28" y="623"/>
                  </a:lnTo>
                  <a:lnTo>
                    <a:pt x="40" y="621"/>
                  </a:lnTo>
                  <a:lnTo>
                    <a:pt x="53" y="617"/>
                  </a:lnTo>
                  <a:lnTo>
                    <a:pt x="68" y="612"/>
                  </a:lnTo>
                  <a:lnTo>
                    <a:pt x="83" y="606"/>
                  </a:lnTo>
                  <a:lnTo>
                    <a:pt x="98" y="597"/>
                  </a:lnTo>
                  <a:close/>
                  <a:moveTo>
                    <a:pt x="245" y="575"/>
                  </a:moveTo>
                  <a:lnTo>
                    <a:pt x="261" y="566"/>
                  </a:lnTo>
                  <a:lnTo>
                    <a:pt x="275" y="557"/>
                  </a:lnTo>
                  <a:lnTo>
                    <a:pt x="289" y="549"/>
                  </a:lnTo>
                  <a:lnTo>
                    <a:pt x="299" y="541"/>
                  </a:lnTo>
                  <a:lnTo>
                    <a:pt x="308" y="534"/>
                  </a:lnTo>
                  <a:lnTo>
                    <a:pt x="313" y="527"/>
                  </a:lnTo>
                  <a:lnTo>
                    <a:pt x="315" y="525"/>
                  </a:lnTo>
                  <a:lnTo>
                    <a:pt x="316" y="521"/>
                  </a:lnTo>
                  <a:lnTo>
                    <a:pt x="316" y="520"/>
                  </a:lnTo>
                  <a:lnTo>
                    <a:pt x="315" y="518"/>
                  </a:lnTo>
                  <a:lnTo>
                    <a:pt x="313" y="516"/>
                  </a:lnTo>
                  <a:lnTo>
                    <a:pt x="311" y="515"/>
                  </a:lnTo>
                  <a:lnTo>
                    <a:pt x="309" y="514"/>
                  </a:lnTo>
                  <a:lnTo>
                    <a:pt x="305" y="514"/>
                  </a:lnTo>
                  <a:lnTo>
                    <a:pt x="296" y="515"/>
                  </a:lnTo>
                  <a:lnTo>
                    <a:pt x="284" y="518"/>
                  </a:lnTo>
                  <a:lnTo>
                    <a:pt x="271" y="521"/>
                  </a:lnTo>
                  <a:lnTo>
                    <a:pt x="256" y="526"/>
                  </a:lnTo>
                  <a:lnTo>
                    <a:pt x="241" y="533"/>
                  </a:lnTo>
                  <a:lnTo>
                    <a:pt x="224" y="540"/>
                  </a:lnTo>
                  <a:lnTo>
                    <a:pt x="208" y="549"/>
                  </a:lnTo>
                  <a:lnTo>
                    <a:pt x="193" y="558"/>
                  </a:lnTo>
                  <a:lnTo>
                    <a:pt x="180" y="566"/>
                  </a:lnTo>
                  <a:lnTo>
                    <a:pt x="171" y="574"/>
                  </a:lnTo>
                  <a:lnTo>
                    <a:pt x="163" y="582"/>
                  </a:lnTo>
                  <a:lnTo>
                    <a:pt x="157" y="588"/>
                  </a:lnTo>
                  <a:lnTo>
                    <a:pt x="154" y="591"/>
                  </a:lnTo>
                  <a:lnTo>
                    <a:pt x="154" y="594"/>
                  </a:lnTo>
                  <a:lnTo>
                    <a:pt x="153" y="596"/>
                  </a:lnTo>
                  <a:lnTo>
                    <a:pt x="154" y="598"/>
                  </a:lnTo>
                  <a:lnTo>
                    <a:pt x="155" y="600"/>
                  </a:lnTo>
                  <a:lnTo>
                    <a:pt x="158" y="601"/>
                  </a:lnTo>
                  <a:lnTo>
                    <a:pt x="161" y="601"/>
                  </a:lnTo>
                  <a:lnTo>
                    <a:pt x="165" y="601"/>
                  </a:lnTo>
                  <a:lnTo>
                    <a:pt x="173" y="601"/>
                  </a:lnTo>
                  <a:lnTo>
                    <a:pt x="185" y="597"/>
                  </a:lnTo>
                  <a:lnTo>
                    <a:pt x="198" y="594"/>
                  </a:lnTo>
                  <a:lnTo>
                    <a:pt x="212" y="589"/>
                  </a:lnTo>
                  <a:lnTo>
                    <a:pt x="229" y="582"/>
                  </a:lnTo>
                  <a:lnTo>
                    <a:pt x="245" y="575"/>
                  </a:lnTo>
                  <a:close/>
                  <a:moveTo>
                    <a:pt x="186" y="657"/>
                  </a:moveTo>
                  <a:lnTo>
                    <a:pt x="201" y="648"/>
                  </a:lnTo>
                  <a:lnTo>
                    <a:pt x="215" y="640"/>
                  </a:lnTo>
                  <a:lnTo>
                    <a:pt x="227" y="632"/>
                  </a:lnTo>
                  <a:lnTo>
                    <a:pt x="237" y="623"/>
                  </a:lnTo>
                  <a:lnTo>
                    <a:pt x="245" y="616"/>
                  </a:lnTo>
                  <a:lnTo>
                    <a:pt x="250" y="610"/>
                  </a:lnTo>
                  <a:lnTo>
                    <a:pt x="252" y="608"/>
                  </a:lnTo>
                  <a:lnTo>
                    <a:pt x="253" y="604"/>
                  </a:lnTo>
                  <a:lnTo>
                    <a:pt x="253" y="603"/>
                  </a:lnTo>
                  <a:lnTo>
                    <a:pt x="252" y="601"/>
                  </a:lnTo>
                  <a:lnTo>
                    <a:pt x="250" y="600"/>
                  </a:lnTo>
                  <a:lnTo>
                    <a:pt x="248" y="598"/>
                  </a:lnTo>
                  <a:lnTo>
                    <a:pt x="246" y="597"/>
                  </a:lnTo>
                  <a:lnTo>
                    <a:pt x="242" y="597"/>
                  </a:lnTo>
                  <a:lnTo>
                    <a:pt x="233" y="597"/>
                  </a:lnTo>
                  <a:lnTo>
                    <a:pt x="222" y="600"/>
                  </a:lnTo>
                  <a:lnTo>
                    <a:pt x="210" y="603"/>
                  </a:lnTo>
                  <a:lnTo>
                    <a:pt x="196" y="609"/>
                  </a:lnTo>
                  <a:lnTo>
                    <a:pt x="180" y="615"/>
                  </a:lnTo>
                  <a:lnTo>
                    <a:pt x="165" y="622"/>
                  </a:lnTo>
                  <a:lnTo>
                    <a:pt x="150" y="631"/>
                  </a:lnTo>
                  <a:lnTo>
                    <a:pt x="135" y="639"/>
                  </a:lnTo>
                  <a:lnTo>
                    <a:pt x="123" y="647"/>
                  </a:lnTo>
                  <a:lnTo>
                    <a:pt x="114" y="656"/>
                  </a:lnTo>
                  <a:lnTo>
                    <a:pt x="106" y="663"/>
                  </a:lnTo>
                  <a:lnTo>
                    <a:pt x="101" y="670"/>
                  </a:lnTo>
                  <a:lnTo>
                    <a:pt x="98" y="672"/>
                  </a:lnTo>
                  <a:lnTo>
                    <a:pt x="98" y="675"/>
                  </a:lnTo>
                  <a:lnTo>
                    <a:pt x="98" y="677"/>
                  </a:lnTo>
                  <a:lnTo>
                    <a:pt x="98" y="679"/>
                  </a:lnTo>
                  <a:lnTo>
                    <a:pt x="100" y="680"/>
                  </a:lnTo>
                  <a:lnTo>
                    <a:pt x="102" y="682"/>
                  </a:lnTo>
                  <a:lnTo>
                    <a:pt x="106" y="682"/>
                  </a:lnTo>
                  <a:lnTo>
                    <a:pt x="109" y="683"/>
                  </a:lnTo>
                  <a:lnTo>
                    <a:pt x="117" y="682"/>
                  </a:lnTo>
                  <a:lnTo>
                    <a:pt x="128" y="679"/>
                  </a:lnTo>
                  <a:lnTo>
                    <a:pt x="141" y="676"/>
                  </a:lnTo>
                  <a:lnTo>
                    <a:pt x="155" y="671"/>
                  </a:lnTo>
                  <a:lnTo>
                    <a:pt x="170" y="664"/>
                  </a:lnTo>
                  <a:lnTo>
                    <a:pt x="186" y="657"/>
                  </a:lnTo>
                  <a:close/>
                  <a:moveTo>
                    <a:pt x="198" y="683"/>
                  </a:moveTo>
                  <a:lnTo>
                    <a:pt x="197" y="682"/>
                  </a:lnTo>
                  <a:lnTo>
                    <a:pt x="195" y="680"/>
                  </a:lnTo>
                  <a:lnTo>
                    <a:pt x="192" y="679"/>
                  </a:lnTo>
                  <a:lnTo>
                    <a:pt x="189" y="679"/>
                  </a:lnTo>
                  <a:lnTo>
                    <a:pt x="180" y="679"/>
                  </a:lnTo>
                  <a:lnTo>
                    <a:pt x="170" y="682"/>
                  </a:lnTo>
                  <a:lnTo>
                    <a:pt x="158" y="685"/>
                  </a:lnTo>
                  <a:lnTo>
                    <a:pt x="144" y="690"/>
                  </a:lnTo>
                  <a:lnTo>
                    <a:pt x="129" y="696"/>
                  </a:lnTo>
                  <a:lnTo>
                    <a:pt x="115" y="704"/>
                  </a:lnTo>
                  <a:lnTo>
                    <a:pt x="101" y="711"/>
                  </a:lnTo>
                  <a:lnTo>
                    <a:pt x="87" y="720"/>
                  </a:lnTo>
                  <a:lnTo>
                    <a:pt x="76" y="728"/>
                  </a:lnTo>
                  <a:lnTo>
                    <a:pt x="66" y="735"/>
                  </a:lnTo>
                  <a:lnTo>
                    <a:pt x="59" y="743"/>
                  </a:lnTo>
                  <a:lnTo>
                    <a:pt x="53" y="749"/>
                  </a:lnTo>
                  <a:lnTo>
                    <a:pt x="52" y="752"/>
                  </a:lnTo>
                  <a:lnTo>
                    <a:pt x="51" y="754"/>
                  </a:lnTo>
                  <a:lnTo>
                    <a:pt x="51" y="756"/>
                  </a:lnTo>
                  <a:lnTo>
                    <a:pt x="52" y="759"/>
                  </a:lnTo>
                  <a:lnTo>
                    <a:pt x="53" y="760"/>
                  </a:lnTo>
                  <a:lnTo>
                    <a:pt x="56" y="761"/>
                  </a:lnTo>
                  <a:lnTo>
                    <a:pt x="58" y="762"/>
                  </a:lnTo>
                  <a:lnTo>
                    <a:pt x="62" y="762"/>
                  </a:lnTo>
                  <a:lnTo>
                    <a:pt x="70" y="761"/>
                  </a:lnTo>
                  <a:lnTo>
                    <a:pt x="81" y="760"/>
                  </a:lnTo>
                  <a:lnTo>
                    <a:pt x="92" y="756"/>
                  </a:lnTo>
                  <a:lnTo>
                    <a:pt x="107" y="751"/>
                  </a:lnTo>
                  <a:lnTo>
                    <a:pt x="121" y="745"/>
                  </a:lnTo>
                  <a:lnTo>
                    <a:pt x="136" y="737"/>
                  </a:lnTo>
                  <a:lnTo>
                    <a:pt x="151" y="729"/>
                  </a:lnTo>
                  <a:lnTo>
                    <a:pt x="164" y="721"/>
                  </a:lnTo>
                  <a:lnTo>
                    <a:pt x="174" y="714"/>
                  </a:lnTo>
                  <a:lnTo>
                    <a:pt x="185" y="705"/>
                  </a:lnTo>
                  <a:lnTo>
                    <a:pt x="192" y="698"/>
                  </a:lnTo>
                  <a:lnTo>
                    <a:pt x="197" y="692"/>
                  </a:lnTo>
                  <a:lnTo>
                    <a:pt x="198" y="690"/>
                  </a:lnTo>
                  <a:lnTo>
                    <a:pt x="199" y="686"/>
                  </a:lnTo>
                  <a:lnTo>
                    <a:pt x="199" y="685"/>
                  </a:lnTo>
                  <a:lnTo>
                    <a:pt x="198" y="683"/>
                  </a:lnTo>
                  <a:close/>
                  <a:moveTo>
                    <a:pt x="95" y="818"/>
                  </a:moveTo>
                  <a:lnTo>
                    <a:pt x="109" y="810"/>
                  </a:lnTo>
                  <a:lnTo>
                    <a:pt x="121" y="802"/>
                  </a:lnTo>
                  <a:lnTo>
                    <a:pt x="132" y="795"/>
                  </a:lnTo>
                  <a:lnTo>
                    <a:pt x="141" y="786"/>
                  </a:lnTo>
                  <a:lnTo>
                    <a:pt x="148" y="780"/>
                  </a:lnTo>
                  <a:lnTo>
                    <a:pt x="153" y="773"/>
                  </a:lnTo>
                  <a:lnTo>
                    <a:pt x="154" y="771"/>
                  </a:lnTo>
                  <a:lnTo>
                    <a:pt x="155" y="768"/>
                  </a:lnTo>
                  <a:lnTo>
                    <a:pt x="155" y="766"/>
                  </a:lnTo>
                  <a:lnTo>
                    <a:pt x="154" y="764"/>
                  </a:lnTo>
                  <a:lnTo>
                    <a:pt x="153" y="762"/>
                  </a:lnTo>
                  <a:lnTo>
                    <a:pt x="151" y="761"/>
                  </a:lnTo>
                  <a:lnTo>
                    <a:pt x="148" y="760"/>
                  </a:lnTo>
                  <a:lnTo>
                    <a:pt x="145" y="760"/>
                  </a:lnTo>
                  <a:lnTo>
                    <a:pt x="136" y="761"/>
                  </a:lnTo>
                  <a:lnTo>
                    <a:pt x="127" y="762"/>
                  </a:lnTo>
                  <a:lnTo>
                    <a:pt x="115" y="766"/>
                  </a:lnTo>
                  <a:lnTo>
                    <a:pt x="102" y="771"/>
                  </a:lnTo>
                  <a:lnTo>
                    <a:pt x="88" y="777"/>
                  </a:lnTo>
                  <a:lnTo>
                    <a:pt x="73" y="784"/>
                  </a:lnTo>
                  <a:lnTo>
                    <a:pt x="60" y="792"/>
                  </a:lnTo>
                  <a:lnTo>
                    <a:pt x="47" y="799"/>
                  </a:lnTo>
                  <a:lnTo>
                    <a:pt x="37" y="808"/>
                  </a:lnTo>
                  <a:lnTo>
                    <a:pt x="27" y="815"/>
                  </a:lnTo>
                  <a:lnTo>
                    <a:pt x="20" y="822"/>
                  </a:lnTo>
                  <a:lnTo>
                    <a:pt x="15" y="829"/>
                  </a:lnTo>
                  <a:lnTo>
                    <a:pt x="14" y="831"/>
                  </a:lnTo>
                  <a:lnTo>
                    <a:pt x="14" y="834"/>
                  </a:lnTo>
                  <a:lnTo>
                    <a:pt x="14" y="836"/>
                  </a:lnTo>
                  <a:lnTo>
                    <a:pt x="14" y="838"/>
                  </a:lnTo>
                  <a:lnTo>
                    <a:pt x="15" y="840"/>
                  </a:lnTo>
                  <a:lnTo>
                    <a:pt x="18" y="841"/>
                  </a:lnTo>
                  <a:lnTo>
                    <a:pt x="21" y="841"/>
                  </a:lnTo>
                  <a:lnTo>
                    <a:pt x="24" y="842"/>
                  </a:lnTo>
                  <a:lnTo>
                    <a:pt x="32" y="841"/>
                  </a:lnTo>
                  <a:lnTo>
                    <a:pt x="43" y="838"/>
                  </a:lnTo>
                  <a:lnTo>
                    <a:pt x="54" y="836"/>
                  </a:lnTo>
                  <a:lnTo>
                    <a:pt x="66" y="831"/>
                  </a:lnTo>
                  <a:lnTo>
                    <a:pt x="81" y="825"/>
                  </a:lnTo>
                  <a:lnTo>
                    <a:pt x="95" y="818"/>
                  </a:lnTo>
                  <a:close/>
                  <a:moveTo>
                    <a:pt x="349" y="665"/>
                  </a:moveTo>
                  <a:lnTo>
                    <a:pt x="347" y="663"/>
                  </a:lnTo>
                  <a:lnTo>
                    <a:pt x="344" y="661"/>
                  </a:lnTo>
                  <a:lnTo>
                    <a:pt x="342" y="661"/>
                  </a:lnTo>
                  <a:lnTo>
                    <a:pt x="338" y="661"/>
                  </a:lnTo>
                  <a:lnTo>
                    <a:pt x="330" y="661"/>
                  </a:lnTo>
                  <a:lnTo>
                    <a:pt x="319" y="664"/>
                  </a:lnTo>
                  <a:lnTo>
                    <a:pt x="306" y="667"/>
                  </a:lnTo>
                  <a:lnTo>
                    <a:pt x="293" y="672"/>
                  </a:lnTo>
                  <a:lnTo>
                    <a:pt x="278" y="678"/>
                  </a:lnTo>
                  <a:lnTo>
                    <a:pt x="262" y="685"/>
                  </a:lnTo>
                  <a:lnTo>
                    <a:pt x="248" y="692"/>
                  </a:lnTo>
                  <a:lnTo>
                    <a:pt x="235" y="701"/>
                  </a:lnTo>
                  <a:lnTo>
                    <a:pt x="223" y="709"/>
                  </a:lnTo>
                  <a:lnTo>
                    <a:pt x="214" y="717"/>
                  </a:lnTo>
                  <a:lnTo>
                    <a:pt x="207" y="724"/>
                  </a:lnTo>
                  <a:lnTo>
                    <a:pt x="201" y="730"/>
                  </a:lnTo>
                  <a:lnTo>
                    <a:pt x="199" y="734"/>
                  </a:lnTo>
                  <a:lnTo>
                    <a:pt x="199" y="736"/>
                  </a:lnTo>
                  <a:lnTo>
                    <a:pt x="199" y="739"/>
                  </a:lnTo>
                  <a:lnTo>
                    <a:pt x="199" y="741"/>
                  </a:lnTo>
                  <a:lnTo>
                    <a:pt x="201" y="742"/>
                  </a:lnTo>
                  <a:lnTo>
                    <a:pt x="203" y="743"/>
                  </a:lnTo>
                  <a:lnTo>
                    <a:pt x="207" y="745"/>
                  </a:lnTo>
                  <a:lnTo>
                    <a:pt x="210" y="745"/>
                  </a:lnTo>
                  <a:lnTo>
                    <a:pt x="218" y="743"/>
                  </a:lnTo>
                  <a:lnTo>
                    <a:pt x="229" y="742"/>
                  </a:lnTo>
                  <a:lnTo>
                    <a:pt x="241" y="739"/>
                  </a:lnTo>
                  <a:lnTo>
                    <a:pt x="255" y="734"/>
                  </a:lnTo>
                  <a:lnTo>
                    <a:pt x="270" y="728"/>
                  </a:lnTo>
                  <a:lnTo>
                    <a:pt x="285" y="720"/>
                  </a:lnTo>
                  <a:lnTo>
                    <a:pt x="300" y="713"/>
                  </a:lnTo>
                  <a:lnTo>
                    <a:pt x="313" y="704"/>
                  </a:lnTo>
                  <a:lnTo>
                    <a:pt x="325" y="696"/>
                  </a:lnTo>
                  <a:lnTo>
                    <a:pt x="335" y="689"/>
                  </a:lnTo>
                  <a:lnTo>
                    <a:pt x="342" y="682"/>
                  </a:lnTo>
                  <a:lnTo>
                    <a:pt x="347" y="675"/>
                  </a:lnTo>
                  <a:lnTo>
                    <a:pt x="348" y="672"/>
                  </a:lnTo>
                  <a:lnTo>
                    <a:pt x="349" y="669"/>
                  </a:lnTo>
                  <a:lnTo>
                    <a:pt x="349" y="667"/>
                  </a:lnTo>
                  <a:lnTo>
                    <a:pt x="349" y="665"/>
                  </a:lnTo>
                  <a:close/>
                  <a:moveTo>
                    <a:pt x="245" y="803"/>
                  </a:moveTo>
                  <a:lnTo>
                    <a:pt x="259" y="795"/>
                  </a:lnTo>
                  <a:lnTo>
                    <a:pt x="271" y="786"/>
                  </a:lnTo>
                  <a:lnTo>
                    <a:pt x="283" y="779"/>
                  </a:lnTo>
                  <a:lnTo>
                    <a:pt x="291" y="771"/>
                  </a:lnTo>
                  <a:lnTo>
                    <a:pt x="298" y="764"/>
                  </a:lnTo>
                  <a:lnTo>
                    <a:pt x="303" y="758"/>
                  </a:lnTo>
                  <a:lnTo>
                    <a:pt x="304" y="755"/>
                  </a:lnTo>
                  <a:lnTo>
                    <a:pt x="305" y="752"/>
                  </a:lnTo>
                  <a:lnTo>
                    <a:pt x="305" y="749"/>
                  </a:lnTo>
                  <a:lnTo>
                    <a:pt x="304" y="748"/>
                  </a:lnTo>
                  <a:lnTo>
                    <a:pt x="303" y="746"/>
                  </a:lnTo>
                  <a:lnTo>
                    <a:pt x="300" y="745"/>
                  </a:lnTo>
                  <a:lnTo>
                    <a:pt x="298" y="745"/>
                  </a:lnTo>
                  <a:lnTo>
                    <a:pt x="294" y="743"/>
                  </a:lnTo>
                  <a:lnTo>
                    <a:pt x="286" y="745"/>
                  </a:lnTo>
                  <a:lnTo>
                    <a:pt x="275" y="746"/>
                  </a:lnTo>
                  <a:lnTo>
                    <a:pt x="264" y="749"/>
                  </a:lnTo>
                  <a:lnTo>
                    <a:pt x="250" y="754"/>
                  </a:lnTo>
                  <a:lnTo>
                    <a:pt x="236" y="760"/>
                  </a:lnTo>
                  <a:lnTo>
                    <a:pt x="222" y="767"/>
                  </a:lnTo>
                  <a:lnTo>
                    <a:pt x="208" y="774"/>
                  </a:lnTo>
                  <a:lnTo>
                    <a:pt x="196" y="783"/>
                  </a:lnTo>
                  <a:lnTo>
                    <a:pt x="184" y="791"/>
                  </a:lnTo>
                  <a:lnTo>
                    <a:pt x="176" y="798"/>
                  </a:lnTo>
                  <a:lnTo>
                    <a:pt x="169" y="805"/>
                  </a:lnTo>
                  <a:lnTo>
                    <a:pt x="164" y="811"/>
                  </a:lnTo>
                  <a:lnTo>
                    <a:pt x="163" y="815"/>
                  </a:lnTo>
                  <a:lnTo>
                    <a:pt x="161" y="817"/>
                  </a:lnTo>
                  <a:lnTo>
                    <a:pt x="161" y="819"/>
                  </a:lnTo>
                  <a:lnTo>
                    <a:pt x="163" y="822"/>
                  </a:lnTo>
                  <a:lnTo>
                    <a:pt x="164" y="823"/>
                  </a:lnTo>
                  <a:lnTo>
                    <a:pt x="166" y="824"/>
                  </a:lnTo>
                  <a:lnTo>
                    <a:pt x="169" y="825"/>
                  </a:lnTo>
                  <a:lnTo>
                    <a:pt x="172" y="825"/>
                  </a:lnTo>
                  <a:lnTo>
                    <a:pt x="180" y="825"/>
                  </a:lnTo>
                  <a:lnTo>
                    <a:pt x="191" y="823"/>
                  </a:lnTo>
                  <a:lnTo>
                    <a:pt x="203" y="819"/>
                  </a:lnTo>
                  <a:lnTo>
                    <a:pt x="216" y="816"/>
                  </a:lnTo>
                  <a:lnTo>
                    <a:pt x="230" y="810"/>
                  </a:lnTo>
                  <a:lnTo>
                    <a:pt x="245" y="803"/>
                  </a:lnTo>
                  <a:close/>
                  <a:moveTo>
                    <a:pt x="270" y="830"/>
                  </a:moveTo>
                  <a:lnTo>
                    <a:pt x="268" y="829"/>
                  </a:lnTo>
                  <a:lnTo>
                    <a:pt x="266" y="828"/>
                  </a:lnTo>
                  <a:lnTo>
                    <a:pt x="264" y="827"/>
                  </a:lnTo>
                  <a:lnTo>
                    <a:pt x="260" y="827"/>
                  </a:lnTo>
                  <a:lnTo>
                    <a:pt x="252" y="827"/>
                  </a:lnTo>
                  <a:lnTo>
                    <a:pt x="242" y="828"/>
                  </a:lnTo>
                  <a:lnTo>
                    <a:pt x="230" y="831"/>
                  </a:lnTo>
                  <a:lnTo>
                    <a:pt x="217" y="836"/>
                  </a:lnTo>
                  <a:lnTo>
                    <a:pt x="204" y="842"/>
                  </a:lnTo>
                  <a:lnTo>
                    <a:pt x="190" y="848"/>
                  </a:lnTo>
                  <a:lnTo>
                    <a:pt x="177" y="856"/>
                  </a:lnTo>
                  <a:lnTo>
                    <a:pt x="165" y="863"/>
                  </a:lnTo>
                  <a:lnTo>
                    <a:pt x="154" y="872"/>
                  </a:lnTo>
                  <a:lnTo>
                    <a:pt x="146" y="879"/>
                  </a:lnTo>
                  <a:lnTo>
                    <a:pt x="139" y="886"/>
                  </a:lnTo>
                  <a:lnTo>
                    <a:pt x="134" y="892"/>
                  </a:lnTo>
                  <a:lnTo>
                    <a:pt x="133" y="896"/>
                  </a:lnTo>
                  <a:lnTo>
                    <a:pt x="133" y="898"/>
                  </a:lnTo>
                  <a:lnTo>
                    <a:pt x="133" y="900"/>
                  </a:lnTo>
                  <a:lnTo>
                    <a:pt x="134" y="901"/>
                  </a:lnTo>
                  <a:lnTo>
                    <a:pt x="135" y="904"/>
                  </a:lnTo>
                  <a:lnTo>
                    <a:pt x="138" y="905"/>
                  </a:lnTo>
                  <a:lnTo>
                    <a:pt x="140" y="906"/>
                  </a:lnTo>
                  <a:lnTo>
                    <a:pt x="144" y="906"/>
                  </a:lnTo>
                  <a:lnTo>
                    <a:pt x="152" y="906"/>
                  </a:lnTo>
                  <a:lnTo>
                    <a:pt x="161" y="904"/>
                  </a:lnTo>
                  <a:lnTo>
                    <a:pt x="172" y="901"/>
                  </a:lnTo>
                  <a:lnTo>
                    <a:pt x="185" y="897"/>
                  </a:lnTo>
                  <a:lnTo>
                    <a:pt x="198" y="891"/>
                  </a:lnTo>
                  <a:lnTo>
                    <a:pt x="212" y="884"/>
                  </a:lnTo>
                  <a:lnTo>
                    <a:pt x="226" y="876"/>
                  </a:lnTo>
                  <a:lnTo>
                    <a:pt x="239" y="868"/>
                  </a:lnTo>
                  <a:lnTo>
                    <a:pt x="248" y="861"/>
                  </a:lnTo>
                  <a:lnTo>
                    <a:pt x="258" y="854"/>
                  </a:lnTo>
                  <a:lnTo>
                    <a:pt x="264" y="847"/>
                  </a:lnTo>
                  <a:lnTo>
                    <a:pt x="268" y="840"/>
                  </a:lnTo>
                  <a:lnTo>
                    <a:pt x="270" y="837"/>
                  </a:lnTo>
                  <a:lnTo>
                    <a:pt x="271" y="835"/>
                  </a:lnTo>
                  <a:lnTo>
                    <a:pt x="271" y="833"/>
                  </a:lnTo>
                  <a:lnTo>
                    <a:pt x="270" y="830"/>
                  </a:lnTo>
                  <a:close/>
                  <a:moveTo>
                    <a:pt x="243" y="912"/>
                  </a:moveTo>
                  <a:lnTo>
                    <a:pt x="240" y="910"/>
                  </a:lnTo>
                  <a:lnTo>
                    <a:pt x="234" y="909"/>
                  </a:lnTo>
                  <a:lnTo>
                    <a:pt x="226" y="909"/>
                  </a:lnTo>
                  <a:lnTo>
                    <a:pt x="216" y="910"/>
                  </a:lnTo>
                  <a:lnTo>
                    <a:pt x="205" y="913"/>
                  </a:lnTo>
                  <a:lnTo>
                    <a:pt x="193" y="917"/>
                  </a:lnTo>
                  <a:lnTo>
                    <a:pt x="180" y="923"/>
                  </a:lnTo>
                  <a:lnTo>
                    <a:pt x="167" y="929"/>
                  </a:lnTo>
                  <a:lnTo>
                    <a:pt x="154" y="936"/>
                  </a:lnTo>
                  <a:lnTo>
                    <a:pt x="142" y="944"/>
                  </a:lnTo>
                  <a:lnTo>
                    <a:pt x="133" y="951"/>
                  </a:lnTo>
                  <a:lnTo>
                    <a:pt x="125" y="958"/>
                  </a:lnTo>
                  <a:lnTo>
                    <a:pt x="119" y="966"/>
                  </a:lnTo>
                  <a:lnTo>
                    <a:pt x="114" y="973"/>
                  </a:lnTo>
                  <a:lnTo>
                    <a:pt x="113" y="975"/>
                  </a:lnTo>
                  <a:lnTo>
                    <a:pt x="113" y="977"/>
                  </a:lnTo>
                  <a:lnTo>
                    <a:pt x="113" y="980"/>
                  </a:lnTo>
                  <a:lnTo>
                    <a:pt x="114" y="982"/>
                  </a:lnTo>
                  <a:lnTo>
                    <a:pt x="115" y="983"/>
                  </a:lnTo>
                  <a:lnTo>
                    <a:pt x="117" y="985"/>
                  </a:lnTo>
                  <a:lnTo>
                    <a:pt x="120" y="986"/>
                  </a:lnTo>
                  <a:lnTo>
                    <a:pt x="123" y="986"/>
                  </a:lnTo>
                  <a:lnTo>
                    <a:pt x="131" y="986"/>
                  </a:lnTo>
                  <a:lnTo>
                    <a:pt x="140" y="985"/>
                  </a:lnTo>
                  <a:lnTo>
                    <a:pt x="152" y="981"/>
                  </a:lnTo>
                  <a:lnTo>
                    <a:pt x="164" y="977"/>
                  </a:lnTo>
                  <a:lnTo>
                    <a:pt x="176" y="972"/>
                  </a:lnTo>
                  <a:lnTo>
                    <a:pt x="190" y="964"/>
                  </a:lnTo>
                  <a:lnTo>
                    <a:pt x="202" y="957"/>
                  </a:lnTo>
                  <a:lnTo>
                    <a:pt x="214" y="950"/>
                  </a:lnTo>
                  <a:lnTo>
                    <a:pt x="224" y="943"/>
                  </a:lnTo>
                  <a:lnTo>
                    <a:pt x="233" y="935"/>
                  </a:lnTo>
                  <a:lnTo>
                    <a:pt x="239" y="929"/>
                  </a:lnTo>
                  <a:lnTo>
                    <a:pt x="242" y="922"/>
                  </a:lnTo>
                  <a:lnTo>
                    <a:pt x="243" y="919"/>
                  </a:lnTo>
                  <a:lnTo>
                    <a:pt x="245" y="917"/>
                  </a:lnTo>
                  <a:lnTo>
                    <a:pt x="245" y="915"/>
                  </a:lnTo>
                  <a:lnTo>
                    <a:pt x="243" y="912"/>
                  </a:lnTo>
                  <a:close/>
                  <a:moveTo>
                    <a:pt x="226" y="994"/>
                  </a:moveTo>
                  <a:lnTo>
                    <a:pt x="222" y="992"/>
                  </a:lnTo>
                  <a:lnTo>
                    <a:pt x="216" y="989"/>
                  </a:lnTo>
                  <a:lnTo>
                    <a:pt x="209" y="989"/>
                  </a:lnTo>
                  <a:lnTo>
                    <a:pt x="199" y="992"/>
                  </a:lnTo>
                  <a:lnTo>
                    <a:pt x="189" y="994"/>
                  </a:lnTo>
                  <a:lnTo>
                    <a:pt x="178" y="998"/>
                  </a:lnTo>
                  <a:lnTo>
                    <a:pt x="165" y="1004"/>
                  </a:lnTo>
                  <a:lnTo>
                    <a:pt x="153" y="1010"/>
                  </a:lnTo>
                  <a:lnTo>
                    <a:pt x="140" y="1017"/>
                  </a:lnTo>
                  <a:lnTo>
                    <a:pt x="129" y="1024"/>
                  </a:lnTo>
                  <a:lnTo>
                    <a:pt x="120" y="1032"/>
                  </a:lnTo>
                  <a:lnTo>
                    <a:pt x="112" y="1039"/>
                  </a:lnTo>
                  <a:lnTo>
                    <a:pt x="106" y="1045"/>
                  </a:lnTo>
                  <a:lnTo>
                    <a:pt x="102" y="1052"/>
                  </a:lnTo>
                  <a:lnTo>
                    <a:pt x="101" y="1055"/>
                  </a:lnTo>
                  <a:lnTo>
                    <a:pt x="101" y="1057"/>
                  </a:lnTo>
                  <a:lnTo>
                    <a:pt x="101" y="1059"/>
                  </a:lnTo>
                  <a:lnTo>
                    <a:pt x="102" y="1062"/>
                  </a:lnTo>
                  <a:lnTo>
                    <a:pt x="106" y="1064"/>
                  </a:lnTo>
                  <a:lnTo>
                    <a:pt x="112" y="1065"/>
                  </a:lnTo>
                  <a:lnTo>
                    <a:pt x="119" y="1065"/>
                  </a:lnTo>
                  <a:lnTo>
                    <a:pt x="128" y="1064"/>
                  </a:lnTo>
                  <a:lnTo>
                    <a:pt x="139" y="1062"/>
                  </a:lnTo>
                  <a:lnTo>
                    <a:pt x="150" y="1057"/>
                  </a:lnTo>
                  <a:lnTo>
                    <a:pt x="163" y="1052"/>
                  </a:lnTo>
                  <a:lnTo>
                    <a:pt x="174" y="1045"/>
                  </a:lnTo>
                  <a:lnTo>
                    <a:pt x="188" y="1038"/>
                  </a:lnTo>
                  <a:lnTo>
                    <a:pt x="198" y="1031"/>
                  </a:lnTo>
                  <a:lnTo>
                    <a:pt x="208" y="1024"/>
                  </a:lnTo>
                  <a:lnTo>
                    <a:pt x="215" y="1017"/>
                  </a:lnTo>
                  <a:lnTo>
                    <a:pt x="221" y="1010"/>
                  </a:lnTo>
                  <a:lnTo>
                    <a:pt x="226" y="1004"/>
                  </a:lnTo>
                  <a:lnTo>
                    <a:pt x="227" y="1001"/>
                  </a:lnTo>
                  <a:lnTo>
                    <a:pt x="227" y="999"/>
                  </a:lnTo>
                  <a:lnTo>
                    <a:pt x="227" y="997"/>
                  </a:lnTo>
                  <a:lnTo>
                    <a:pt x="226" y="994"/>
                  </a:lnTo>
                  <a:close/>
                  <a:moveTo>
                    <a:pt x="217" y="1076"/>
                  </a:moveTo>
                  <a:lnTo>
                    <a:pt x="214" y="1073"/>
                  </a:lnTo>
                  <a:lnTo>
                    <a:pt x="208" y="1071"/>
                  </a:lnTo>
                  <a:lnTo>
                    <a:pt x="201" y="1071"/>
                  </a:lnTo>
                  <a:lnTo>
                    <a:pt x="191" y="1073"/>
                  </a:lnTo>
                  <a:lnTo>
                    <a:pt x="182" y="1075"/>
                  </a:lnTo>
                  <a:lnTo>
                    <a:pt x="170" y="1078"/>
                  </a:lnTo>
                  <a:lnTo>
                    <a:pt x="158" y="1084"/>
                  </a:lnTo>
                  <a:lnTo>
                    <a:pt x="146" y="1090"/>
                  </a:lnTo>
                  <a:lnTo>
                    <a:pt x="134" y="1097"/>
                  </a:lnTo>
                  <a:lnTo>
                    <a:pt x="123" y="1105"/>
                  </a:lnTo>
                  <a:lnTo>
                    <a:pt x="115" y="1112"/>
                  </a:lnTo>
                  <a:lnTo>
                    <a:pt x="108" y="1119"/>
                  </a:lnTo>
                  <a:lnTo>
                    <a:pt x="102" y="1125"/>
                  </a:lnTo>
                  <a:lnTo>
                    <a:pt x="98" y="1131"/>
                  </a:lnTo>
                  <a:lnTo>
                    <a:pt x="97" y="1137"/>
                  </a:lnTo>
                  <a:lnTo>
                    <a:pt x="98" y="1140"/>
                  </a:lnTo>
                  <a:lnTo>
                    <a:pt x="102" y="1144"/>
                  </a:lnTo>
                  <a:lnTo>
                    <a:pt x="107" y="1145"/>
                  </a:lnTo>
                  <a:lnTo>
                    <a:pt x="114" y="1145"/>
                  </a:lnTo>
                  <a:lnTo>
                    <a:pt x="123" y="1144"/>
                  </a:lnTo>
                  <a:lnTo>
                    <a:pt x="133" y="1141"/>
                  </a:lnTo>
                  <a:lnTo>
                    <a:pt x="145" y="1137"/>
                  </a:lnTo>
                  <a:lnTo>
                    <a:pt x="157" y="1132"/>
                  </a:lnTo>
                  <a:lnTo>
                    <a:pt x="169" y="1126"/>
                  </a:lnTo>
                  <a:lnTo>
                    <a:pt x="180" y="1119"/>
                  </a:lnTo>
                  <a:lnTo>
                    <a:pt x="191" y="1112"/>
                  </a:lnTo>
                  <a:lnTo>
                    <a:pt x="199" y="1105"/>
                  </a:lnTo>
                  <a:lnTo>
                    <a:pt x="208" y="1097"/>
                  </a:lnTo>
                  <a:lnTo>
                    <a:pt x="212" y="1092"/>
                  </a:lnTo>
                  <a:lnTo>
                    <a:pt x="216" y="1086"/>
                  </a:lnTo>
                  <a:lnTo>
                    <a:pt x="217" y="1080"/>
                  </a:lnTo>
                  <a:lnTo>
                    <a:pt x="217" y="1076"/>
                  </a:lnTo>
                  <a:close/>
                  <a:moveTo>
                    <a:pt x="330" y="1039"/>
                  </a:moveTo>
                  <a:lnTo>
                    <a:pt x="342" y="1032"/>
                  </a:lnTo>
                  <a:lnTo>
                    <a:pt x="354" y="1025"/>
                  </a:lnTo>
                  <a:lnTo>
                    <a:pt x="363" y="1018"/>
                  </a:lnTo>
                  <a:lnTo>
                    <a:pt x="370" y="1011"/>
                  </a:lnTo>
                  <a:lnTo>
                    <a:pt x="376" y="1004"/>
                  </a:lnTo>
                  <a:lnTo>
                    <a:pt x="381" y="998"/>
                  </a:lnTo>
                  <a:lnTo>
                    <a:pt x="381" y="995"/>
                  </a:lnTo>
                  <a:lnTo>
                    <a:pt x="382" y="992"/>
                  </a:lnTo>
                  <a:lnTo>
                    <a:pt x="382" y="989"/>
                  </a:lnTo>
                  <a:lnTo>
                    <a:pt x="381" y="988"/>
                  </a:lnTo>
                  <a:lnTo>
                    <a:pt x="378" y="985"/>
                  </a:lnTo>
                  <a:lnTo>
                    <a:pt x="372" y="983"/>
                  </a:lnTo>
                  <a:lnTo>
                    <a:pt x="363" y="983"/>
                  </a:lnTo>
                  <a:lnTo>
                    <a:pt x="355" y="985"/>
                  </a:lnTo>
                  <a:lnTo>
                    <a:pt x="343" y="987"/>
                  </a:lnTo>
                  <a:lnTo>
                    <a:pt x="332" y="991"/>
                  </a:lnTo>
                  <a:lnTo>
                    <a:pt x="319" y="997"/>
                  </a:lnTo>
                  <a:lnTo>
                    <a:pt x="306" y="1002"/>
                  </a:lnTo>
                  <a:lnTo>
                    <a:pt x="294" y="1010"/>
                  </a:lnTo>
                  <a:lnTo>
                    <a:pt x="283" y="1017"/>
                  </a:lnTo>
                  <a:lnTo>
                    <a:pt x="273" y="1024"/>
                  </a:lnTo>
                  <a:lnTo>
                    <a:pt x="265" y="1032"/>
                  </a:lnTo>
                  <a:lnTo>
                    <a:pt x="259" y="1038"/>
                  </a:lnTo>
                  <a:lnTo>
                    <a:pt x="255" y="1045"/>
                  </a:lnTo>
                  <a:lnTo>
                    <a:pt x="254" y="1048"/>
                  </a:lnTo>
                  <a:lnTo>
                    <a:pt x="254" y="1050"/>
                  </a:lnTo>
                  <a:lnTo>
                    <a:pt x="254" y="1052"/>
                  </a:lnTo>
                  <a:lnTo>
                    <a:pt x="255" y="1055"/>
                  </a:lnTo>
                  <a:lnTo>
                    <a:pt x="256" y="1056"/>
                  </a:lnTo>
                  <a:lnTo>
                    <a:pt x="259" y="1058"/>
                  </a:lnTo>
                  <a:lnTo>
                    <a:pt x="261" y="1058"/>
                  </a:lnTo>
                  <a:lnTo>
                    <a:pt x="265" y="1059"/>
                  </a:lnTo>
                  <a:lnTo>
                    <a:pt x="272" y="1059"/>
                  </a:lnTo>
                  <a:lnTo>
                    <a:pt x="281" y="1058"/>
                  </a:lnTo>
                  <a:lnTo>
                    <a:pt x="292" y="1056"/>
                  </a:lnTo>
                  <a:lnTo>
                    <a:pt x="304" y="1051"/>
                  </a:lnTo>
                  <a:lnTo>
                    <a:pt x="317" y="1046"/>
                  </a:lnTo>
                  <a:lnTo>
                    <a:pt x="330" y="1039"/>
                  </a:lnTo>
                  <a:close/>
                  <a:moveTo>
                    <a:pt x="148" y="1170"/>
                  </a:moveTo>
                  <a:lnTo>
                    <a:pt x="136" y="1177"/>
                  </a:lnTo>
                  <a:lnTo>
                    <a:pt x="127" y="1184"/>
                  </a:lnTo>
                  <a:lnTo>
                    <a:pt x="119" y="1191"/>
                  </a:lnTo>
                  <a:lnTo>
                    <a:pt x="112" y="1198"/>
                  </a:lnTo>
                  <a:lnTo>
                    <a:pt x="106" y="1204"/>
                  </a:lnTo>
                  <a:lnTo>
                    <a:pt x="102" y="1210"/>
                  </a:lnTo>
                  <a:lnTo>
                    <a:pt x="101" y="1216"/>
                  </a:lnTo>
                  <a:lnTo>
                    <a:pt x="102" y="1220"/>
                  </a:lnTo>
                  <a:lnTo>
                    <a:pt x="106" y="1223"/>
                  </a:lnTo>
                  <a:lnTo>
                    <a:pt x="112" y="1225"/>
                  </a:lnTo>
                  <a:lnTo>
                    <a:pt x="119" y="1225"/>
                  </a:lnTo>
                  <a:lnTo>
                    <a:pt x="127" y="1223"/>
                  </a:lnTo>
                  <a:lnTo>
                    <a:pt x="136" y="1221"/>
                  </a:lnTo>
                  <a:lnTo>
                    <a:pt x="147" y="1217"/>
                  </a:lnTo>
                  <a:lnTo>
                    <a:pt x="159" y="1213"/>
                  </a:lnTo>
                  <a:lnTo>
                    <a:pt x="170" y="1207"/>
                  </a:lnTo>
                  <a:lnTo>
                    <a:pt x="182" y="1200"/>
                  </a:lnTo>
                  <a:lnTo>
                    <a:pt x="191" y="1193"/>
                  </a:lnTo>
                  <a:lnTo>
                    <a:pt x="201" y="1185"/>
                  </a:lnTo>
                  <a:lnTo>
                    <a:pt x="207" y="1178"/>
                  </a:lnTo>
                  <a:lnTo>
                    <a:pt x="212" y="1172"/>
                  </a:lnTo>
                  <a:lnTo>
                    <a:pt x="216" y="1166"/>
                  </a:lnTo>
                  <a:lnTo>
                    <a:pt x="217" y="1162"/>
                  </a:lnTo>
                  <a:lnTo>
                    <a:pt x="216" y="1157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199" y="1152"/>
                  </a:lnTo>
                  <a:lnTo>
                    <a:pt x="191" y="1153"/>
                  </a:lnTo>
                  <a:lnTo>
                    <a:pt x="182" y="1156"/>
                  </a:lnTo>
                  <a:lnTo>
                    <a:pt x="171" y="1159"/>
                  </a:lnTo>
                  <a:lnTo>
                    <a:pt x="159" y="1164"/>
                  </a:lnTo>
                  <a:lnTo>
                    <a:pt x="148" y="1170"/>
                  </a:lnTo>
                  <a:close/>
                  <a:moveTo>
                    <a:pt x="324" y="1122"/>
                  </a:moveTo>
                  <a:lnTo>
                    <a:pt x="336" y="1117"/>
                  </a:lnTo>
                  <a:lnTo>
                    <a:pt x="347" y="1109"/>
                  </a:lnTo>
                  <a:lnTo>
                    <a:pt x="356" y="1101"/>
                  </a:lnTo>
                  <a:lnTo>
                    <a:pt x="363" y="1094"/>
                  </a:lnTo>
                  <a:lnTo>
                    <a:pt x="369" y="1088"/>
                  </a:lnTo>
                  <a:lnTo>
                    <a:pt x="373" y="1082"/>
                  </a:lnTo>
                  <a:lnTo>
                    <a:pt x="374" y="1078"/>
                  </a:lnTo>
                  <a:lnTo>
                    <a:pt x="374" y="1076"/>
                  </a:lnTo>
                  <a:lnTo>
                    <a:pt x="374" y="1074"/>
                  </a:lnTo>
                  <a:lnTo>
                    <a:pt x="373" y="1071"/>
                  </a:lnTo>
                  <a:lnTo>
                    <a:pt x="369" y="1069"/>
                  </a:lnTo>
                  <a:lnTo>
                    <a:pt x="363" y="1067"/>
                  </a:lnTo>
                  <a:lnTo>
                    <a:pt x="356" y="1067"/>
                  </a:lnTo>
                  <a:lnTo>
                    <a:pt x="347" y="1068"/>
                  </a:lnTo>
                  <a:lnTo>
                    <a:pt x="337" y="1070"/>
                  </a:lnTo>
                  <a:lnTo>
                    <a:pt x="325" y="1074"/>
                  </a:lnTo>
                  <a:lnTo>
                    <a:pt x="313" y="1080"/>
                  </a:lnTo>
                  <a:lnTo>
                    <a:pt x="302" y="1086"/>
                  </a:lnTo>
                  <a:lnTo>
                    <a:pt x="290" y="1093"/>
                  </a:lnTo>
                  <a:lnTo>
                    <a:pt x="279" y="1100"/>
                  </a:lnTo>
                  <a:lnTo>
                    <a:pt x="270" y="1107"/>
                  </a:lnTo>
                  <a:lnTo>
                    <a:pt x="262" y="1114"/>
                  </a:lnTo>
                  <a:lnTo>
                    <a:pt x="256" y="1121"/>
                  </a:lnTo>
                  <a:lnTo>
                    <a:pt x="253" y="1127"/>
                  </a:lnTo>
                  <a:lnTo>
                    <a:pt x="252" y="1130"/>
                  </a:lnTo>
                  <a:lnTo>
                    <a:pt x="252" y="1132"/>
                  </a:lnTo>
                  <a:lnTo>
                    <a:pt x="252" y="1134"/>
                  </a:lnTo>
                  <a:lnTo>
                    <a:pt x="253" y="1137"/>
                  </a:lnTo>
                  <a:lnTo>
                    <a:pt x="256" y="1140"/>
                  </a:lnTo>
                  <a:lnTo>
                    <a:pt x="262" y="1141"/>
                  </a:lnTo>
                  <a:lnTo>
                    <a:pt x="270" y="1141"/>
                  </a:lnTo>
                  <a:lnTo>
                    <a:pt x="279" y="1140"/>
                  </a:lnTo>
                  <a:lnTo>
                    <a:pt x="289" y="1138"/>
                  </a:lnTo>
                  <a:lnTo>
                    <a:pt x="300" y="1134"/>
                  </a:lnTo>
                  <a:lnTo>
                    <a:pt x="312" y="1130"/>
                  </a:lnTo>
                  <a:lnTo>
                    <a:pt x="324" y="1122"/>
                  </a:lnTo>
                  <a:close/>
                  <a:moveTo>
                    <a:pt x="223" y="1239"/>
                  </a:moveTo>
                  <a:lnTo>
                    <a:pt x="220" y="1235"/>
                  </a:lnTo>
                  <a:lnTo>
                    <a:pt x="215" y="1234"/>
                  </a:lnTo>
                  <a:lnTo>
                    <a:pt x="208" y="1234"/>
                  </a:lnTo>
                  <a:lnTo>
                    <a:pt x="199" y="1234"/>
                  </a:lnTo>
                  <a:lnTo>
                    <a:pt x="190" y="1237"/>
                  </a:lnTo>
                  <a:lnTo>
                    <a:pt x="179" y="1240"/>
                  </a:lnTo>
                  <a:lnTo>
                    <a:pt x="169" y="1245"/>
                  </a:lnTo>
                  <a:lnTo>
                    <a:pt x="158" y="1251"/>
                  </a:lnTo>
                  <a:lnTo>
                    <a:pt x="147" y="1258"/>
                  </a:lnTo>
                  <a:lnTo>
                    <a:pt x="138" y="1264"/>
                  </a:lnTo>
                  <a:lnTo>
                    <a:pt x="129" y="1271"/>
                  </a:lnTo>
                  <a:lnTo>
                    <a:pt x="122" y="1278"/>
                  </a:lnTo>
                  <a:lnTo>
                    <a:pt x="117" y="1284"/>
                  </a:lnTo>
                  <a:lnTo>
                    <a:pt x="114" y="1290"/>
                  </a:lnTo>
                  <a:lnTo>
                    <a:pt x="113" y="1296"/>
                  </a:lnTo>
                  <a:lnTo>
                    <a:pt x="114" y="1299"/>
                  </a:lnTo>
                  <a:lnTo>
                    <a:pt x="117" y="1303"/>
                  </a:lnTo>
                  <a:lnTo>
                    <a:pt x="123" y="1304"/>
                  </a:lnTo>
                  <a:lnTo>
                    <a:pt x="131" y="1304"/>
                  </a:lnTo>
                  <a:lnTo>
                    <a:pt x="138" y="1303"/>
                  </a:lnTo>
                  <a:lnTo>
                    <a:pt x="147" y="1301"/>
                  </a:lnTo>
                  <a:lnTo>
                    <a:pt x="158" y="1297"/>
                  </a:lnTo>
                  <a:lnTo>
                    <a:pt x="169" y="1292"/>
                  </a:lnTo>
                  <a:lnTo>
                    <a:pt x="180" y="1286"/>
                  </a:lnTo>
                  <a:lnTo>
                    <a:pt x="191" y="1280"/>
                  </a:lnTo>
                  <a:lnTo>
                    <a:pt x="201" y="1273"/>
                  </a:lnTo>
                  <a:lnTo>
                    <a:pt x="209" y="1266"/>
                  </a:lnTo>
                  <a:lnTo>
                    <a:pt x="215" y="1260"/>
                  </a:lnTo>
                  <a:lnTo>
                    <a:pt x="220" y="1253"/>
                  </a:lnTo>
                  <a:lnTo>
                    <a:pt x="223" y="1248"/>
                  </a:lnTo>
                  <a:lnTo>
                    <a:pt x="224" y="1242"/>
                  </a:lnTo>
                  <a:lnTo>
                    <a:pt x="223" y="1239"/>
                  </a:lnTo>
                  <a:close/>
                  <a:moveTo>
                    <a:pt x="328" y="1206"/>
                  </a:moveTo>
                  <a:lnTo>
                    <a:pt x="338" y="1200"/>
                  </a:lnTo>
                  <a:lnTo>
                    <a:pt x="349" y="1193"/>
                  </a:lnTo>
                  <a:lnTo>
                    <a:pt x="357" y="1185"/>
                  </a:lnTo>
                  <a:lnTo>
                    <a:pt x="365" y="1178"/>
                  </a:lnTo>
                  <a:lnTo>
                    <a:pt x="370" y="1172"/>
                  </a:lnTo>
                  <a:lnTo>
                    <a:pt x="374" y="1166"/>
                  </a:lnTo>
                  <a:lnTo>
                    <a:pt x="375" y="1160"/>
                  </a:lnTo>
                  <a:lnTo>
                    <a:pt x="374" y="1156"/>
                  </a:lnTo>
                  <a:lnTo>
                    <a:pt x="370" y="1153"/>
                  </a:lnTo>
                  <a:lnTo>
                    <a:pt x="365" y="1151"/>
                  </a:lnTo>
                  <a:lnTo>
                    <a:pt x="357" y="1151"/>
                  </a:lnTo>
                  <a:lnTo>
                    <a:pt x="348" y="1152"/>
                  </a:lnTo>
                  <a:lnTo>
                    <a:pt x="338" y="1155"/>
                  </a:lnTo>
                  <a:lnTo>
                    <a:pt x="328" y="1158"/>
                  </a:lnTo>
                  <a:lnTo>
                    <a:pt x="316" y="1163"/>
                  </a:lnTo>
                  <a:lnTo>
                    <a:pt x="304" y="1169"/>
                  </a:lnTo>
                  <a:lnTo>
                    <a:pt x="293" y="1175"/>
                  </a:lnTo>
                  <a:lnTo>
                    <a:pt x="283" y="1182"/>
                  </a:lnTo>
                  <a:lnTo>
                    <a:pt x="274" y="1189"/>
                  </a:lnTo>
                  <a:lnTo>
                    <a:pt x="267" y="1196"/>
                  </a:lnTo>
                  <a:lnTo>
                    <a:pt x="261" y="1203"/>
                  </a:lnTo>
                  <a:lnTo>
                    <a:pt x="259" y="1209"/>
                  </a:lnTo>
                  <a:lnTo>
                    <a:pt x="258" y="1215"/>
                  </a:lnTo>
                  <a:lnTo>
                    <a:pt x="259" y="1219"/>
                  </a:lnTo>
                  <a:lnTo>
                    <a:pt x="262" y="1222"/>
                  </a:lnTo>
                  <a:lnTo>
                    <a:pt x="267" y="1223"/>
                  </a:lnTo>
                  <a:lnTo>
                    <a:pt x="274" y="1225"/>
                  </a:lnTo>
                  <a:lnTo>
                    <a:pt x="284" y="1223"/>
                  </a:lnTo>
                  <a:lnTo>
                    <a:pt x="293" y="1221"/>
                  </a:lnTo>
                  <a:lnTo>
                    <a:pt x="304" y="1217"/>
                  </a:lnTo>
                  <a:lnTo>
                    <a:pt x="316" y="1212"/>
                  </a:lnTo>
                  <a:lnTo>
                    <a:pt x="328" y="1206"/>
                  </a:lnTo>
                  <a:close/>
                  <a:moveTo>
                    <a:pt x="64" y="1443"/>
                  </a:moveTo>
                  <a:lnTo>
                    <a:pt x="73" y="1437"/>
                  </a:lnTo>
                  <a:lnTo>
                    <a:pt x="82" y="1431"/>
                  </a:lnTo>
                  <a:lnTo>
                    <a:pt x="90" y="1424"/>
                  </a:lnTo>
                  <a:lnTo>
                    <a:pt x="96" y="1418"/>
                  </a:lnTo>
                  <a:lnTo>
                    <a:pt x="100" y="1412"/>
                  </a:lnTo>
                  <a:lnTo>
                    <a:pt x="103" y="1406"/>
                  </a:lnTo>
                  <a:lnTo>
                    <a:pt x="104" y="1402"/>
                  </a:lnTo>
                  <a:lnTo>
                    <a:pt x="103" y="1398"/>
                  </a:lnTo>
                  <a:lnTo>
                    <a:pt x="100" y="1395"/>
                  </a:lnTo>
                  <a:lnTo>
                    <a:pt x="95" y="1393"/>
                  </a:lnTo>
                  <a:lnTo>
                    <a:pt x="88" y="1393"/>
                  </a:lnTo>
                  <a:lnTo>
                    <a:pt x="81" y="1395"/>
                  </a:lnTo>
                  <a:lnTo>
                    <a:pt x="72" y="1396"/>
                  </a:lnTo>
                  <a:lnTo>
                    <a:pt x="63" y="1399"/>
                  </a:lnTo>
                  <a:lnTo>
                    <a:pt x="53" y="1404"/>
                  </a:lnTo>
                  <a:lnTo>
                    <a:pt x="43" y="1409"/>
                  </a:lnTo>
                  <a:lnTo>
                    <a:pt x="33" y="1416"/>
                  </a:lnTo>
                  <a:lnTo>
                    <a:pt x="25" y="1422"/>
                  </a:lnTo>
                  <a:lnTo>
                    <a:pt x="18" y="1428"/>
                  </a:lnTo>
                  <a:lnTo>
                    <a:pt x="12" y="1435"/>
                  </a:lnTo>
                  <a:lnTo>
                    <a:pt x="7" y="1441"/>
                  </a:lnTo>
                  <a:lnTo>
                    <a:pt x="5" y="1447"/>
                  </a:lnTo>
                  <a:lnTo>
                    <a:pt x="3" y="1452"/>
                  </a:lnTo>
                  <a:lnTo>
                    <a:pt x="5" y="1455"/>
                  </a:lnTo>
                  <a:lnTo>
                    <a:pt x="8" y="1457"/>
                  </a:lnTo>
                  <a:lnTo>
                    <a:pt x="13" y="1460"/>
                  </a:lnTo>
                  <a:lnTo>
                    <a:pt x="19" y="1460"/>
                  </a:lnTo>
                  <a:lnTo>
                    <a:pt x="26" y="1459"/>
                  </a:lnTo>
                  <a:lnTo>
                    <a:pt x="35" y="1456"/>
                  </a:lnTo>
                  <a:lnTo>
                    <a:pt x="44" y="1454"/>
                  </a:lnTo>
                  <a:lnTo>
                    <a:pt x="54" y="1449"/>
                  </a:lnTo>
                  <a:lnTo>
                    <a:pt x="64" y="1443"/>
                  </a:lnTo>
                  <a:close/>
                  <a:moveTo>
                    <a:pt x="197" y="1367"/>
                  </a:moveTo>
                  <a:lnTo>
                    <a:pt x="208" y="1361"/>
                  </a:lnTo>
                  <a:lnTo>
                    <a:pt x="217" y="1355"/>
                  </a:lnTo>
                  <a:lnTo>
                    <a:pt x="224" y="1348"/>
                  </a:lnTo>
                  <a:lnTo>
                    <a:pt x="231" y="1341"/>
                  </a:lnTo>
                  <a:lnTo>
                    <a:pt x="236" y="1335"/>
                  </a:lnTo>
                  <a:lnTo>
                    <a:pt x="239" y="1329"/>
                  </a:lnTo>
                  <a:lnTo>
                    <a:pt x="240" y="1324"/>
                  </a:lnTo>
                  <a:lnTo>
                    <a:pt x="239" y="1321"/>
                  </a:lnTo>
                  <a:lnTo>
                    <a:pt x="235" y="1317"/>
                  </a:lnTo>
                  <a:lnTo>
                    <a:pt x="230" y="1316"/>
                  </a:lnTo>
                  <a:lnTo>
                    <a:pt x="223" y="1315"/>
                  </a:lnTo>
                  <a:lnTo>
                    <a:pt x="215" y="1316"/>
                  </a:lnTo>
                  <a:lnTo>
                    <a:pt x="207" y="1318"/>
                  </a:lnTo>
                  <a:lnTo>
                    <a:pt x="196" y="1322"/>
                  </a:lnTo>
                  <a:lnTo>
                    <a:pt x="186" y="1327"/>
                  </a:lnTo>
                  <a:lnTo>
                    <a:pt x="176" y="1332"/>
                  </a:lnTo>
                  <a:lnTo>
                    <a:pt x="165" y="1339"/>
                  </a:lnTo>
                  <a:lnTo>
                    <a:pt x="155" y="1345"/>
                  </a:lnTo>
                  <a:lnTo>
                    <a:pt x="148" y="1352"/>
                  </a:lnTo>
                  <a:lnTo>
                    <a:pt x="141" y="1358"/>
                  </a:lnTo>
                  <a:lnTo>
                    <a:pt x="136" y="1365"/>
                  </a:lnTo>
                  <a:lnTo>
                    <a:pt x="134" y="1371"/>
                  </a:lnTo>
                  <a:lnTo>
                    <a:pt x="133" y="1376"/>
                  </a:lnTo>
                  <a:lnTo>
                    <a:pt x="134" y="1379"/>
                  </a:lnTo>
                  <a:lnTo>
                    <a:pt x="138" y="1383"/>
                  </a:lnTo>
                  <a:lnTo>
                    <a:pt x="142" y="1384"/>
                  </a:lnTo>
                  <a:lnTo>
                    <a:pt x="150" y="1385"/>
                  </a:lnTo>
                  <a:lnTo>
                    <a:pt x="158" y="1384"/>
                  </a:lnTo>
                  <a:lnTo>
                    <a:pt x="166" y="1381"/>
                  </a:lnTo>
                  <a:lnTo>
                    <a:pt x="177" y="1378"/>
                  </a:lnTo>
                  <a:lnTo>
                    <a:pt x="186" y="1373"/>
                  </a:lnTo>
                  <a:lnTo>
                    <a:pt x="197" y="1367"/>
                  </a:lnTo>
                  <a:close/>
                  <a:moveTo>
                    <a:pt x="338" y="1290"/>
                  </a:moveTo>
                  <a:lnTo>
                    <a:pt x="349" y="1283"/>
                  </a:lnTo>
                  <a:lnTo>
                    <a:pt x="360" y="1277"/>
                  </a:lnTo>
                  <a:lnTo>
                    <a:pt x="368" y="1270"/>
                  </a:lnTo>
                  <a:lnTo>
                    <a:pt x="374" y="1263"/>
                  </a:lnTo>
                  <a:lnTo>
                    <a:pt x="379" y="1257"/>
                  </a:lnTo>
                  <a:lnTo>
                    <a:pt x="382" y="1251"/>
                  </a:lnTo>
                  <a:lnTo>
                    <a:pt x="384" y="1245"/>
                  </a:lnTo>
                  <a:lnTo>
                    <a:pt x="382" y="1241"/>
                  </a:lnTo>
                  <a:lnTo>
                    <a:pt x="379" y="1238"/>
                  </a:lnTo>
                  <a:lnTo>
                    <a:pt x="373" y="1235"/>
                  </a:lnTo>
                  <a:lnTo>
                    <a:pt x="366" y="1235"/>
                  </a:lnTo>
                  <a:lnTo>
                    <a:pt x="357" y="1237"/>
                  </a:lnTo>
                  <a:lnTo>
                    <a:pt x="348" y="1239"/>
                  </a:lnTo>
                  <a:lnTo>
                    <a:pt x="337" y="1241"/>
                  </a:lnTo>
                  <a:lnTo>
                    <a:pt x="327" y="1246"/>
                  </a:lnTo>
                  <a:lnTo>
                    <a:pt x="316" y="1252"/>
                  </a:lnTo>
                  <a:lnTo>
                    <a:pt x="304" y="1259"/>
                  </a:lnTo>
                  <a:lnTo>
                    <a:pt x="294" y="1265"/>
                  </a:lnTo>
                  <a:lnTo>
                    <a:pt x="286" y="1272"/>
                  </a:lnTo>
                  <a:lnTo>
                    <a:pt x="280" y="1279"/>
                  </a:lnTo>
                  <a:lnTo>
                    <a:pt x="274" y="1285"/>
                  </a:lnTo>
                  <a:lnTo>
                    <a:pt x="272" y="1292"/>
                  </a:lnTo>
                  <a:lnTo>
                    <a:pt x="271" y="1297"/>
                  </a:lnTo>
                  <a:lnTo>
                    <a:pt x="272" y="1302"/>
                  </a:lnTo>
                  <a:lnTo>
                    <a:pt x="275" y="1304"/>
                  </a:lnTo>
                  <a:lnTo>
                    <a:pt x="280" y="1307"/>
                  </a:lnTo>
                  <a:lnTo>
                    <a:pt x="287" y="1307"/>
                  </a:lnTo>
                  <a:lnTo>
                    <a:pt x="297" y="1305"/>
                  </a:lnTo>
                  <a:lnTo>
                    <a:pt x="306" y="1304"/>
                  </a:lnTo>
                  <a:lnTo>
                    <a:pt x="316" y="1301"/>
                  </a:lnTo>
                  <a:lnTo>
                    <a:pt x="328" y="1296"/>
                  </a:lnTo>
                  <a:lnTo>
                    <a:pt x="338" y="1290"/>
                  </a:lnTo>
                  <a:close/>
                  <a:moveTo>
                    <a:pt x="95" y="1523"/>
                  </a:moveTo>
                  <a:lnTo>
                    <a:pt x="104" y="1517"/>
                  </a:lnTo>
                  <a:lnTo>
                    <a:pt x="113" y="1510"/>
                  </a:lnTo>
                  <a:lnTo>
                    <a:pt x="120" y="1504"/>
                  </a:lnTo>
                  <a:lnTo>
                    <a:pt x="126" y="1498"/>
                  </a:lnTo>
                  <a:lnTo>
                    <a:pt x="129" y="1492"/>
                  </a:lnTo>
                  <a:lnTo>
                    <a:pt x="132" y="1486"/>
                  </a:lnTo>
                  <a:lnTo>
                    <a:pt x="133" y="1481"/>
                  </a:lnTo>
                  <a:lnTo>
                    <a:pt x="132" y="1478"/>
                  </a:lnTo>
                  <a:lnTo>
                    <a:pt x="128" y="1475"/>
                  </a:lnTo>
                  <a:lnTo>
                    <a:pt x="123" y="1473"/>
                  </a:lnTo>
                  <a:lnTo>
                    <a:pt x="117" y="1473"/>
                  </a:lnTo>
                  <a:lnTo>
                    <a:pt x="110" y="1474"/>
                  </a:lnTo>
                  <a:lnTo>
                    <a:pt x="102" y="1475"/>
                  </a:lnTo>
                  <a:lnTo>
                    <a:pt x="92" y="1479"/>
                  </a:lnTo>
                  <a:lnTo>
                    <a:pt x="83" y="1482"/>
                  </a:lnTo>
                  <a:lnTo>
                    <a:pt x="73" y="1488"/>
                  </a:lnTo>
                  <a:lnTo>
                    <a:pt x="64" y="1494"/>
                  </a:lnTo>
                  <a:lnTo>
                    <a:pt x="56" y="1500"/>
                  </a:lnTo>
                  <a:lnTo>
                    <a:pt x="50" y="1506"/>
                  </a:lnTo>
                  <a:lnTo>
                    <a:pt x="44" y="1513"/>
                  </a:lnTo>
                  <a:lnTo>
                    <a:pt x="39" y="1519"/>
                  </a:lnTo>
                  <a:lnTo>
                    <a:pt x="37" y="1524"/>
                  </a:lnTo>
                  <a:lnTo>
                    <a:pt x="37" y="1529"/>
                  </a:lnTo>
                  <a:lnTo>
                    <a:pt x="38" y="1534"/>
                  </a:lnTo>
                  <a:lnTo>
                    <a:pt x="40" y="1536"/>
                  </a:lnTo>
                  <a:lnTo>
                    <a:pt x="45" y="1537"/>
                  </a:lnTo>
                  <a:lnTo>
                    <a:pt x="51" y="1538"/>
                  </a:lnTo>
                  <a:lnTo>
                    <a:pt x="59" y="1537"/>
                  </a:lnTo>
                  <a:lnTo>
                    <a:pt x="68" y="1535"/>
                  </a:lnTo>
                  <a:lnTo>
                    <a:pt x="76" y="1532"/>
                  </a:lnTo>
                  <a:lnTo>
                    <a:pt x="85" y="1528"/>
                  </a:lnTo>
                  <a:lnTo>
                    <a:pt x="95" y="1523"/>
                  </a:lnTo>
                  <a:close/>
                  <a:moveTo>
                    <a:pt x="223" y="1449"/>
                  </a:moveTo>
                  <a:lnTo>
                    <a:pt x="233" y="1443"/>
                  </a:lnTo>
                  <a:lnTo>
                    <a:pt x="241" y="1437"/>
                  </a:lnTo>
                  <a:lnTo>
                    <a:pt x="248" y="1430"/>
                  </a:lnTo>
                  <a:lnTo>
                    <a:pt x="254" y="1424"/>
                  </a:lnTo>
                  <a:lnTo>
                    <a:pt x="259" y="1418"/>
                  </a:lnTo>
                  <a:lnTo>
                    <a:pt x="262" y="1412"/>
                  </a:lnTo>
                  <a:lnTo>
                    <a:pt x="262" y="1408"/>
                  </a:lnTo>
                  <a:lnTo>
                    <a:pt x="261" y="1403"/>
                  </a:lnTo>
                  <a:lnTo>
                    <a:pt x="258" y="1400"/>
                  </a:lnTo>
                  <a:lnTo>
                    <a:pt x="253" y="1398"/>
                  </a:lnTo>
                  <a:lnTo>
                    <a:pt x="247" y="1398"/>
                  </a:lnTo>
                  <a:lnTo>
                    <a:pt x="239" y="1398"/>
                  </a:lnTo>
                  <a:lnTo>
                    <a:pt x="230" y="1400"/>
                  </a:lnTo>
                  <a:lnTo>
                    <a:pt x="221" y="1404"/>
                  </a:lnTo>
                  <a:lnTo>
                    <a:pt x="210" y="1408"/>
                  </a:lnTo>
                  <a:lnTo>
                    <a:pt x="201" y="1414"/>
                  </a:lnTo>
                  <a:lnTo>
                    <a:pt x="190" y="1419"/>
                  </a:lnTo>
                  <a:lnTo>
                    <a:pt x="182" y="1425"/>
                  </a:lnTo>
                  <a:lnTo>
                    <a:pt x="174" y="1433"/>
                  </a:lnTo>
                  <a:lnTo>
                    <a:pt x="169" y="1438"/>
                  </a:lnTo>
                  <a:lnTo>
                    <a:pt x="164" y="1446"/>
                  </a:lnTo>
                  <a:lnTo>
                    <a:pt x="161" y="1450"/>
                  </a:lnTo>
                  <a:lnTo>
                    <a:pt x="160" y="1456"/>
                  </a:lnTo>
                  <a:lnTo>
                    <a:pt x="161" y="1460"/>
                  </a:lnTo>
                  <a:lnTo>
                    <a:pt x="165" y="1463"/>
                  </a:lnTo>
                  <a:lnTo>
                    <a:pt x="170" y="1465"/>
                  </a:lnTo>
                  <a:lnTo>
                    <a:pt x="177" y="1466"/>
                  </a:lnTo>
                  <a:lnTo>
                    <a:pt x="184" y="1465"/>
                  </a:lnTo>
                  <a:lnTo>
                    <a:pt x="193" y="1462"/>
                  </a:lnTo>
                  <a:lnTo>
                    <a:pt x="203" y="1459"/>
                  </a:lnTo>
                  <a:lnTo>
                    <a:pt x="212" y="1455"/>
                  </a:lnTo>
                  <a:lnTo>
                    <a:pt x="223" y="1449"/>
                  </a:lnTo>
                  <a:close/>
                  <a:moveTo>
                    <a:pt x="167" y="1558"/>
                  </a:moveTo>
                  <a:lnTo>
                    <a:pt x="165" y="1556"/>
                  </a:lnTo>
                  <a:lnTo>
                    <a:pt x="160" y="1554"/>
                  </a:lnTo>
                  <a:lnTo>
                    <a:pt x="154" y="1554"/>
                  </a:lnTo>
                  <a:lnTo>
                    <a:pt x="147" y="1554"/>
                  </a:lnTo>
                  <a:lnTo>
                    <a:pt x="139" y="1556"/>
                  </a:lnTo>
                  <a:lnTo>
                    <a:pt x="131" y="1558"/>
                  </a:lnTo>
                  <a:lnTo>
                    <a:pt x="121" y="1563"/>
                  </a:lnTo>
                  <a:lnTo>
                    <a:pt x="112" y="1568"/>
                  </a:lnTo>
                  <a:lnTo>
                    <a:pt x="103" y="1574"/>
                  </a:lnTo>
                  <a:lnTo>
                    <a:pt x="95" y="1580"/>
                  </a:lnTo>
                  <a:lnTo>
                    <a:pt x="89" y="1586"/>
                  </a:lnTo>
                  <a:lnTo>
                    <a:pt x="83" y="1592"/>
                  </a:lnTo>
                  <a:lnTo>
                    <a:pt x="79" y="1598"/>
                  </a:lnTo>
                  <a:lnTo>
                    <a:pt x="77" y="1604"/>
                  </a:lnTo>
                  <a:lnTo>
                    <a:pt x="76" y="1608"/>
                  </a:lnTo>
                  <a:lnTo>
                    <a:pt x="78" y="1612"/>
                  </a:lnTo>
                  <a:lnTo>
                    <a:pt x="81" y="1614"/>
                  </a:lnTo>
                  <a:lnTo>
                    <a:pt x="85" y="1617"/>
                  </a:lnTo>
                  <a:lnTo>
                    <a:pt x="91" y="1617"/>
                  </a:lnTo>
                  <a:lnTo>
                    <a:pt x="98" y="1616"/>
                  </a:lnTo>
                  <a:lnTo>
                    <a:pt x="107" y="1614"/>
                  </a:lnTo>
                  <a:lnTo>
                    <a:pt x="115" y="1611"/>
                  </a:lnTo>
                  <a:lnTo>
                    <a:pt x="125" y="1607"/>
                  </a:lnTo>
                  <a:lnTo>
                    <a:pt x="133" y="1602"/>
                  </a:lnTo>
                  <a:lnTo>
                    <a:pt x="142" y="1597"/>
                  </a:lnTo>
                  <a:lnTo>
                    <a:pt x="150" y="1591"/>
                  </a:lnTo>
                  <a:lnTo>
                    <a:pt x="157" y="1585"/>
                  </a:lnTo>
                  <a:lnTo>
                    <a:pt x="163" y="1579"/>
                  </a:lnTo>
                  <a:lnTo>
                    <a:pt x="166" y="1573"/>
                  </a:lnTo>
                  <a:lnTo>
                    <a:pt x="169" y="1567"/>
                  </a:lnTo>
                  <a:lnTo>
                    <a:pt x="169" y="1562"/>
                  </a:lnTo>
                  <a:lnTo>
                    <a:pt x="167" y="1558"/>
                  </a:lnTo>
                  <a:close/>
                  <a:moveTo>
                    <a:pt x="255" y="1531"/>
                  </a:moveTo>
                  <a:lnTo>
                    <a:pt x="265" y="1525"/>
                  </a:lnTo>
                  <a:lnTo>
                    <a:pt x="273" y="1519"/>
                  </a:lnTo>
                  <a:lnTo>
                    <a:pt x="280" y="1513"/>
                  </a:lnTo>
                  <a:lnTo>
                    <a:pt x="286" y="1507"/>
                  </a:lnTo>
                  <a:lnTo>
                    <a:pt x="290" y="1501"/>
                  </a:lnTo>
                  <a:lnTo>
                    <a:pt x="292" y="1496"/>
                  </a:lnTo>
                  <a:lnTo>
                    <a:pt x="293" y="1491"/>
                  </a:lnTo>
                  <a:lnTo>
                    <a:pt x="292" y="1486"/>
                  </a:lnTo>
                  <a:lnTo>
                    <a:pt x="289" y="1484"/>
                  </a:lnTo>
                  <a:lnTo>
                    <a:pt x="284" y="1481"/>
                  </a:lnTo>
                  <a:lnTo>
                    <a:pt x="278" y="1481"/>
                  </a:lnTo>
                  <a:lnTo>
                    <a:pt x="271" y="1481"/>
                  </a:lnTo>
                  <a:lnTo>
                    <a:pt x="261" y="1484"/>
                  </a:lnTo>
                  <a:lnTo>
                    <a:pt x="253" y="1486"/>
                  </a:lnTo>
                  <a:lnTo>
                    <a:pt x="243" y="1491"/>
                  </a:lnTo>
                  <a:lnTo>
                    <a:pt x="233" y="1496"/>
                  </a:lnTo>
                  <a:lnTo>
                    <a:pt x="223" y="1501"/>
                  </a:lnTo>
                  <a:lnTo>
                    <a:pt x="215" y="1507"/>
                  </a:lnTo>
                  <a:lnTo>
                    <a:pt x="209" y="1515"/>
                  </a:lnTo>
                  <a:lnTo>
                    <a:pt x="203" y="1520"/>
                  </a:lnTo>
                  <a:lnTo>
                    <a:pt x="198" y="1526"/>
                  </a:lnTo>
                  <a:lnTo>
                    <a:pt x="196" y="1532"/>
                  </a:lnTo>
                  <a:lnTo>
                    <a:pt x="196" y="1537"/>
                  </a:lnTo>
                  <a:lnTo>
                    <a:pt x="197" y="1542"/>
                  </a:lnTo>
                  <a:lnTo>
                    <a:pt x="199" y="1544"/>
                  </a:lnTo>
                  <a:lnTo>
                    <a:pt x="205" y="1547"/>
                  </a:lnTo>
                  <a:lnTo>
                    <a:pt x="211" y="1547"/>
                  </a:lnTo>
                  <a:lnTo>
                    <a:pt x="218" y="1545"/>
                  </a:lnTo>
                  <a:lnTo>
                    <a:pt x="227" y="1544"/>
                  </a:lnTo>
                  <a:lnTo>
                    <a:pt x="236" y="1541"/>
                  </a:lnTo>
                  <a:lnTo>
                    <a:pt x="246" y="1537"/>
                  </a:lnTo>
                  <a:lnTo>
                    <a:pt x="255" y="1531"/>
                  </a:lnTo>
                  <a:close/>
                  <a:moveTo>
                    <a:pt x="69" y="1749"/>
                  </a:moveTo>
                  <a:lnTo>
                    <a:pt x="76" y="1744"/>
                  </a:lnTo>
                  <a:lnTo>
                    <a:pt x="83" y="1738"/>
                  </a:lnTo>
                  <a:lnTo>
                    <a:pt x="89" y="1732"/>
                  </a:lnTo>
                  <a:lnTo>
                    <a:pt x="94" y="1726"/>
                  </a:lnTo>
                  <a:lnTo>
                    <a:pt x="97" y="1721"/>
                  </a:lnTo>
                  <a:lnTo>
                    <a:pt x="100" y="1715"/>
                  </a:lnTo>
                  <a:lnTo>
                    <a:pt x="100" y="1712"/>
                  </a:lnTo>
                  <a:lnTo>
                    <a:pt x="98" y="1708"/>
                  </a:lnTo>
                  <a:lnTo>
                    <a:pt x="96" y="1705"/>
                  </a:lnTo>
                  <a:lnTo>
                    <a:pt x="91" y="1703"/>
                  </a:lnTo>
                  <a:lnTo>
                    <a:pt x="87" y="1702"/>
                  </a:lnTo>
                  <a:lnTo>
                    <a:pt x="79" y="1703"/>
                  </a:lnTo>
                  <a:lnTo>
                    <a:pt x="72" y="1705"/>
                  </a:lnTo>
                  <a:lnTo>
                    <a:pt x="65" y="1708"/>
                  </a:lnTo>
                  <a:lnTo>
                    <a:pt x="57" y="1712"/>
                  </a:lnTo>
                  <a:lnTo>
                    <a:pt x="49" y="1717"/>
                  </a:lnTo>
                  <a:lnTo>
                    <a:pt x="40" y="1721"/>
                  </a:lnTo>
                  <a:lnTo>
                    <a:pt x="33" y="1727"/>
                  </a:lnTo>
                  <a:lnTo>
                    <a:pt x="27" y="1733"/>
                  </a:lnTo>
                  <a:lnTo>
                    <a:pt x="22" y="1739"/>
                  </a:lnTo>
                  <a:lnTo>
                    <a:pt x="19" y="1744"/>
                  </a:lnTo>
                  <a:lnTo>
                    <a:pt x="16" y="1749"/>
                  </a:lnTo>
                  <a:lnTo>
                    <a:pt x="16" y="1753"/>
                  </a:lnTo>
                  <a:lnTo>
                    <a:pt x="18" y="1757"/>
                  </a:lnTo>
                  <a:lnTo>
                    <a:pt x="20" y="1760"/>
                  </a:lnTo>
                  <a:lnTo>
                    <a:pt x="25" y="1762"/>
                  </a:lnTo>
                  <a:lnTo>
                    <a:pt x="31" y="1763"/>
                  </a:lnTo>
                  <a:lnTo>
                    <a:pt x="37" y="1762"/>
                  </a:lnTo>
                  <a:lnTo>
                    <a:pt x="44" y="1760"/>
                  </a:lnTo>
                  <a:lnTo>
                    <a:pt x="52" y="1757"/>
                  </a:lnTo>
                  <a:lnTo>
                    <a:pt x="60" y="1753"/>
                  </a:lnTo>
                  <a:lnTo>
                    <a:pt x="69" y="1749"/>
                  </a:lnTo>
                  <a:close/>
                  <a:moveTo>
                    <a:pt x="179" y="1683"/>
                  </a:moveTo>
                  <a:lnTo>
                    <a:pt x="188" y="1677"/>
                  </a:lnTo>
                  <a:lnTo>
                    <a:pt x="195" y="1671"/>
                  </a:lnTo>
                  <a:lnTo>
                    <a:pt x="201" y="1665"/>
                  </a:lnTo>
                  <a:lnTo>
                    <a:pt x="207" y="1659"/>
                  </a:lnTo>
                  <a:lnTo>
                    <a:pt x="210" y="1655"/>
                  </a:lnTo>
                  <a:lnTo>
                    <a:pt x="212" y="1649"/>
                  </a:lnTo>
                  <a:lnTo>
                    <a:pt x="212" y="1644"/>
                  </a:lnTo>
                  <a:lnTo>
                    <a:pt x="211" y="1640"/>
                  </a:lnTo>
                  <a:lnTo>
                    <a:pt x="209" y="1637"/>
                  </a:lnTo>
                  <a:lnTo>
                    <a:pt x="204" y="1636"/>
                  </a:lnTo>
                  <a:lnTo>
                    <a:pt x="198" y="1635"/>
                  </a:lnTo>
                  <a:lnTo>
                    <a:pt x="191" y="1636"/>
                  </a:lnTo>
                  <a:lnTo>
                    <a:pt x="184" y="1637"/>
                  </a:lnTo>
                  <a:lnTo>
                    <a:pt x="176" y="1640"/>
                  </a:lnTo>
                  <a:lnTo>
                    <a:pt x="166" y="1644"/>
                  </a:lnTo>
                  <a:lnTo>
                    <a:pt x="158" y="1649"/>
                  </a:lnTo>
                  <a:lnTo>
                    <a:pt x="150" y="1655"/>
                  </a:lnTo>
                  <a:lnTo>
                    <a:pt x="141" y="1661"/>
                  </a:lnTo>
                  <a:lnTo>
                    <a:pt x="135" y="1667"/>
                  </a:lnTo>
                  <a:lnTo>
                    <a:pt x="131" y="1673"/>
                  </a:lnTo>
                  <a:lnTo>
                    <a:pt x="127" y="1677"/>
                  </a:lnTo>
                  <a:lnTo>
                    <a:pt x="125" y="1683"/>
                  </a:lnTo>
                  <a:lnTo>
                    <a:pt x="123" y="1688"/>
                  </a:lnTo>
                  <a:lnTo>
                    <a:pt x="126" y="1692"/>
                  </a:lnTo>
                  <a:lnTo>
                    <a:pt x="128" y="1695"/>
                  </a:lnTo>
                  <a:lnTo>
                    <a:pt x="133" y="1696"/>
                  </a:lnTo>
                  <a:lnTo>
                    <a:pt x="139" y="1697"/>
                  </a:lnTo>
                  <a:lnTo>
                    <a:pt x="145" y="1696"/>
                  </a:lnTo>
                  <a:lnTo>
                    <a:pt x="153" y="1695"/>
                  </a:lnTo>
                  <a:lnTo>
                    <a:pt x="161" y="1692"/>
                  </a:lnTo>
                  <a:lnTo>
                    <a:pt x="170" y="1688"/>
                  </a:lnTo>
                  <a:lnTo>
                    <a:pt x="179" y="1683"/>
                  </a:lnTo>
                  <a:close/>
                  <a:moveTo>
                    <a:pt x="330" y="1570"/>
                  </a:moveTo>
                  <a:lnTo>
                    <a:pt x="328" y="1568"/>
                  </a:lnTo>
                  <a:lnTo>
                    <a:pt x="323" y="1566"/>
                  </a:lnTo>
                  <a:lnTo>
                    <a:pt x="316" y="1564"/>
                  </a:lnTo>
                  <a:lnTo>
                    <a:pt x="309" y="1566"/>
                  </a:lnTo>
                  <a:lnTo>
                    <a:pt x="300" y="1567"/>
                  </a:lnTo>
                  <a:lnTo>
                    <a:pt x="292" y="1570"/>
                  </a:lnTo>
                  <a:lnTo>
                    <a:pt x="283" y="1574"/>
                  </a:lnTo>
                  <a:lnTo>
                    <a:pt x="273" y="1579"/>
                  </a:lnTo>
                  <a:lnTo>
                    <a:pt x="265" y="1585"/>
                  </a:lnTo>
                  <a:lnTo>
                    <a:pt x="256" y="1591"/>
                  </a:lnTo>
                  <a:lnTo>
                    <a:pt x="250" y="1597"/>
                  </a:lnTo>
                  <a:lnTo>
                    <a:pt x="245" y="1604"/>
                  </a:lnTo>
                  <a:lnTo>
                    <a:pt x="241" y="1610"/>
                  </a:lnTo>
                  <a:lnTo>
                    <a:pt x="239" y="1614"/>
                  </a:lnTo>
                  <a:lnTo>
                    <a:pt x="237" y="1619"/>
                  </a:lnTo>
                  <a:lnTo>
                    <a:pt x="239" y="1624"/>
                  </a:lnTo>
                  <a:lnTo>
                    <a:pt x="242" y="1627"/>
                  </a:lnTo>
                  <a:lnTo>
                    <a:pt x="247" y="1629"/>
                  </a:lnTo>
                  <a:lnTo>
                    <a:pt x="253" y="1630"/>
                  </a:lnTo>
                  <a:lnTo>
                    <a:pt x="260" y="1629"/>
                  </a:lnTo>
                  <a:lnTo>
                    <a:pt x="268" y="1627"/>
                  </a:lnTo>
                  <a:lnTo>
                    <a:pt x="278" y="1624"/>
                  </a:lnTo>
                  <a:lnTo>
                    <a:pt x="286" y="1620"/>
                  </a:lnTo>
                  <a:lnTo>
                    <a:pt x="296" y="1616"/>
                  </a:lnTo>
                  <a:lnTo>
                    <a:pt x="305" y="1610"/>
                  </a:lnTo>
                  <a:lnTo>
                    <a:pt x="312" y="1604"/>
                  </a:lnTo>
                  <a:lnTo>
                    <a:pt x="319" y="1597"/>
                  </a:lnTo>
                  <a:lnTo>
                    <a:pt x="325" y="1591"/>
                  </a:lnTo>
                  <a:lnTo>
                    <a:pt x="329" y="1585"/>
                  </a:lnTo>
                  <a:lnTo>
                    <a:pt x="331" y="1580"/>
                  </a:lnTo>
                  <a:lnTo>
                    <a:pt x="331" y="1575"/>
                  </a:lnTo>
                  <a:lnTo>
                    <a:pt x="330" y="1570"/>
                  </a:lnTo>
                  <a:close/>
                  <a:moveTo>
                    <a:pt x="154" y="1788"/>
                  </a:moveTo>
                  <a:lnTo>
                    <a:pt x="152" y="1785"/>
                  </a:lnTo>
                  <a:lnTo>
                    <a:pt x="147" y="1784"/>
                  </a:lnTo>
                  <a:lnTo>
                    <a:pt x="142" y="1783"/>
                  </a:lnTo>
                  <a:lnTo>
                    <a:pt x="136" y="1784"/>
                  </a:lnTo>
                  <a:lnTo>
                    <a:pt x="129" y="1785"/>
                  </a:lnTo>
                  <a:lnTo>
                    <a:pt x="121" y="1788"/>
                  </a:lnTo>
                  <a:lnTo>
                    <a:pt x="114" y="1791"/>
                  </a:lnTo>
                  <a:lnTo>
                    <a:pt x="106" y="1796"/>
                  </a:lnTo>
                  <a:lnTo>
                    <a:pt x="97" y="1801"/>
                  </a:lnTo>
                  <a:lnTo>
                    <a:pt x="91" y="1807"/>
                  </a:lnTo>
                  <a:lnTo>
                    <a:pt x="85" y="1812"/>
                  </a:lnTo>
                  <a:lnTo>
                    <a:pt x="81" y="1817"/>
                  </a:lnTo>
                  <a:lnTo>
                    <a:pt x="77" y="1823"/>
                  </a:lnTo>
                  <a:lnTo>
                    <a:pt x="76" y="1828"/>
                  </a:lnTo>
                  <a:lnTo>
                    <a:pt x="76" y="1833"/>
                  </a:lnTo>
                  <a:lnTo>
                    <a:pt x="77" y="1837"/>
                  </a:lnTo>
                  <a:lnTo>
                    <a:pt x="79" y="1839"/>
                  </a:lnTo>
                  <a:lnTo>
                    <a:pt x="84" y="1841"/>
                  </a:lnTo>
                  <a:lnTo>
                    <a:pt x="89" y="1841"/>
                  </a:lnTo>
                  <a:lnTo>
                    <a:pt x="95" y="1841"/>
                  </a:lnTo>
                  <a:lnTo>
                    <a:pt x="102" y="1839"/>
                  </a:lnTo>
                  <a:lnTo>
                    <a:pt x="110" y="1837"/>
                  </a:lnTo>
                  <a:lnTo>
                    <a:pt x="117" y="1833"/>
                  </a:lnTo>
                  <a:lnTo>
                    <a:pt x="126" y="1828"/>
                  </a:lnTo>
                  <a:lnTo>
                    <a:pt x="133" y="1823"/>
                  </a:lnTo>
                  <a:lnTo>
                    <a:pt x="140" y="1817"/>
                  </a:lnTo>
                  <a:lnTo>
                    <a:pt x="146" y="1813"/>
                  </a:lnTo>
                  <a:lnTo>
                    <a:pt x="151" y="1807"/>
                  </a:lnTo>
                  <a:lnTo>
                    <a:pt x="153" y="1802"/>
                  </a:lnTo>
                  <a:lnTo>
                    <a:pt x="155" y="1796"/>
                  </a:lnTo>
                  <a:lnTo>
                    <a:pt x="155" y="1793"/>
                  </a:lnTo>
                  <a:lnTo>
                    <a:pt x="154" y="1788"/>
                  </a:lnTo>
                  <a:close/>
                  <a:moveTo>
                    <a:pt x="231" y="1765"/>
                  </a:moveTo>
                  <a:lnTo>
                    <a:pt x="240" y="1760"/>
                  </a:lnTo>
                  <a:lnTo>
                    <a:pt x="247" y="1755"/>
                  </a:lnTo>
                  <a:lnTo>
                    <a:pt x="253" y="1749"/>
                  </a:lnTo>
                  <a:lnTo>
                    <a:pt x="258" y="1743"/>
                  </a:lnTo>
                  <a:lnTo>
                    <a:pt x="261" y="1737"/>
                  </a:lnTo>
                  <a:lnTo>
                    <a:pt x="264" y="1732"/>
                  </a:lnTo>
                  <a:lnTo>
                    <a:pt x="264" y="1727"/>
                  </a:lnTo>
                  <a:lnTo>
                    <a:pt x="262" y="1724"/>
                  </a:lnTo>
                  <a:lnTo>
                    <a:pt x="259" y="1720"/>
                  </a:lnTo>
                  <a:lnTo>
                    <a:pt x="255" y="1719"/>
                  </a:lnTo>
                  <a:lnTo>
                    <a:pt x="249" y="1718"/>
                  </a:lnTo>
                  <a:lnTo>
                    <a:pt x="242" y="1719"/>
                  </a:lnTo>
                  <a:lnTo>
                    <a:pt x="235" y="1720"/>
                  </a:lnTo>
                  <a:lnTo>
                    <a:pt x="227" y="1722"/>
                  </a:lnTo>
                  <a:lnTo>
                    <a:pt x="218" y="1726"/>
                  </a:lnTo>
                  <a:lnTo>
                    <a:pt x="210" y="1731"/>
                  </a:lnTo>
                  <a:lnTo>
                    <a:pt x="202" y="1737"/>
                  </a:lnTo>
                  <a:lnTo>
                    <a:pt x="195" y="1741"/>
                  </a:lnTo>
                  <a:lnTo>
                    <a:pt x="189" y="1747"/>
                  </a:lnTo>
                  <a:lnTo>
                    <a:pt x="184" y="1753"/>
                  </a:lnTo>
                  <a:lnTo>
                    <a:pt x="180" y="1759"/>
                  </a:lnTo>
                  <a:lnTo>
                    <a:pt x="179" y="1764"/>
                  </a:lnTo>
                  <a:lnTo>
                    <a:pt x="178" y="1769"/>
                  </a:lnTo>
                  <a:lnTo>
                    <a:pt x="179" y="1774"/>
                  </a:lnTo>
                  <a:lnTo>
                    <a:pt x="183" y="1776"/>
                  </a:lnTo>
                  <a:lnTo>
                    <a:pt x="188" y="1778"/>
                  </a:lnTo>
                  <a:lnTo>
                    <a:pt x="192" y="1778"/>
                  </a:lnTo>
                  <a:lnTo>
                    <a:pt x="199" y="1778"/>
                  </a:lnTo>
                  <a:lnTo>
                    <a:pt x="207" y="1776"/>
                  </a:lnTo>
                  <a:lnTo>
                    <a:pt x="215" y="1774"/>
                  </a:lnTo>
                  <a:lnTo>
                    <a:pt x="223" y="1770"/>
                  </a:lnTo>
                  <a:lnTo>
                    <a:pt x="231" y="1765"/>
                  </a:lnTo>
                  <a:close/>
                  <a:moveTo>
                    <a:pt x="344" y="1700"/>
                  </a:moveTo>
                  <a:lnTo>
                    <a:pt x="353" y="1694"/>
                  </a:lnTo>
                  <a:lnTo>
                    <a:pt x="360" y="1688"/>
                  </a:lnTo>
                  <a:lnTo>
                    <a:pt x="367" y="1682"/>
                  </a:lnTo>
                  <a:lnTo>
                    <a:pt x="372" y="1676"/>
                  </a:lnTo>
                  <a:lnTo>
                    <a:pt x="375" y="1670"/>
                  </a:lnTo>
                  <a:lnTo>
                    <a:pt x="378" y="1665"/>
                  </a:lnTo>
                  <a:lnTo>
                    <a:pt x="378" y="1661"/>
                  </a:lnTo>
                  <a:lnTo>
                    <a:pt x="376" y="1656"/>
                  </a:lnTo>
                  <a:lnTo>
                    <a:pt x="373" y="1654"/>
                  </a:lnTo>
                  <a:lnTo>
                    <a:pt x="368" y="1651"/>
                  </a:lnTo>
                  <a:lnTo>
                    <a:pt x="362" y="1650"/>
                  </a:lnTo>
                  <a:lnTo>
                    <a:pt x="356" y="1651"/>
                  </a:lnTo>
                  <a:lnTo>
                    <a:pt x="348" y="1652"/>
                  </a:lnTo>
                  <a:lnTo>
                    <a:pt x="340" y="1655"/>
                  </a:lnTo>
                  <a:lnTo>
                    <a:pt x="330" y="1659"/>
                  </a:lnTo>
                  <a:lnTo>
                    <a:pt x="322" y="1664"/>
                  </a:lnTo>
                  <a:lnTo>
                    <a:pt x="312" y="1669"/>
                  </a:lnTo>
                  <a:lnTo>
                    <a:pt x="305" y="1675"/>
                  </a:lnTo>
                  <a:lnTo>
                    <a:pt x="299" y="1681"/>
                  </a:lnTo>
                  <a:lnTo>
                    <a:pt x="293" y="1687"/>
                  </a:lnTo>
                  <a:lnTo>
                    <a:pt x="290" y="1693"/>
                  </a:lnTo>
                  <a:lnTo>
                    <a:pt x="289" y="1699"/>
                  </a:lnTo>
                  <a:lnTo>
                    <a:pt x="287" y="1703"/>
                  </a:lnTo>
                  <a:lnTo>
                    <a:pt x="289" y="1707"/>
                  </a:lnTo>
                  <a:lnTo>
                    <a:pt x="292" y="1711"/>
                  </a:lnTo>
                  <a:lnTo>
                    <a:pt x="297" y="1713"/>
                  </a:lnTo>
                  <a:lnTo>
                    <a:pt x="303" y="1713"/>
                  </a:lnTo>
                  <a:lnTo>
                    <a:pt x="310" y="1713"/>
                  </a:lnTo>
                  <a:lnTo>
                    <a:pt x="317" y="1711"/>
                  </a:lnTo>
                  <a:lnTo>
                    <a:pt x="325" y="1708"/>
                  </a:lnTo>
                  <a:lnTo>
                    <a:pt x="335" y="1705"/>
                  </a:lnTo>
                  <a:lnTo>
                    <a:pt x="344" y="1700"/>
                  </a:lnTo>
                  <a:close/>
                  <a:moveTo>
                    <a:pt x="120" y="1932"/>
                  </a:moveTo>
                  <a:lnTo>
                    <a:pt x="117" y="1928"/>
                  </a:lnTo>
                  <a:lnTo>
                    <a:pt x="114" y="1927"/>
                  </a:lnTo>
                  <a:lnTo>
                    <a:pt x="108" y="1927"/>
                  </a:lnTo>
                  <a:lnTo>
                    <a:pt x="103" y="1927"/>
                  </a:lnTo>
                  <a:lnTo>
                    <a:pt x="96" y="1928"/>
                  </a:lnTo>
                  <a:lnTo>
                    <a:pt x="89" y="1930"/>
                  </a:lnTo>
                  <a:lnTo>
                    <a:pt x="82" y="1934"/>
                  </a:lnTo>
                  <a:lnTo>
                    <a:pt x="75" y="1938"/>
                  </a:lnTo>
                  <a:lnTo>
                    <a:pt x="68" y="1942"/>
                  </a:lnTo>
                  <a:lnTo>
                    <a:pt x="62" y="1948"/>
                  </a:lnTo>
                  <a:lnTo>
                    <a:pt x="57" y="1953"/>
                  </a:lnTo>
                  <a:lnTo>
                    <a:pt x="53" y="1958"/>
                  </a:lnTo>
                  <a:lnTo>
                    <a:pt x="50" y="1964"/>
                  </a:lnTo>
                  <a:lnTo>
                    <a:pt x="49" y="1967"/>
                  </a:lnTo>
                  <a:lnTo>
                    <a:pt x="49" y="1972"/>
                  </a:lnTo>
                  <a:lnTo>
                    <a:pt x="50" y="1976"/>
                  </a:lnTo>
                  <a:lnTo>
                    <a:pt x="52" y="1978"/>
                  </a:lnTo>
                  <a:lnTo>
                    <a:pt x="56" y="1980"/>
                  </a:lnTo>
                  <a:lnTo>
                    <a:pt x="60" y="1980"/>
                  </a:lnTo>
                  <a:lnTo>
                    <a:pt x="66" y="1980"/>
                  </a:lnTo>
                  <a:lnTo>
                    <a:pt x="72" y="1979"/>
                  </a:lnTo>
                  <a:lnTo>
                    <a:pt x="79" y="1977"/>
                  </a:lnTo>
                  <a:lnTo>
                    <a:pt x="87" y="1973"/>
                  </a:lnTo>
                  <a:lnTo>
                    <a:pt x="95" y="1968"/>
                  </a:lnTo>
                  <a:lnTo>
                    <a:pt x="101" y="1964"/>
                  </a:lnTo>
                  <a:lnTo>
                    <a:pt x="107" y="1959"/>
                  </a:lnTo>
                  <a:lnTo>
                    <a:pt x="113" y="1954"/>
                  </a:lnTo>
                  <a:lnTo>
                    <a:pt x="116" y="1948"/>
                  </a:lnTo>
                  <a:lnTo>
                    <a:pt x="120" y="1943"/>
                  </a:lnTo>
                  <a:lnTo>
                    <a:pt x="121" y="1939"/>
                  </a:lnTo>
                  <a:lnTo>
                    <a:pt x="121" y="1935"/>
                  </a:lnTo>
                  <a:lnTo>
                    <a:pt x="120" y="1932"/>
                  </a:lnTo>
                  <a:close/>
                  <a:moveTo>
                    <a:pt x="217" y="1871"/>
                  </a:moveTo>
                  <a:lnTo>
                    <a:pt x="215" y="1867"/>
                  </a:lnTo>
                  <a:lnTo>
                    <a:pt x="210" y="1866"/>
                  </a:lnTo>
                  <a:lnTo>
                    <a:pt x="205" y="1865"/>
                  </a:lnTo>
                  <a:lnTo>
                    <a:pt x="199" y="1866"/>
                  </a:lnTo>
                  <a:lnTo>
                    <a:pt x="192" y="1867"/>
                  </a:lnTo>
                  <a:lnTo>
                    <a:pt x="185" y="1870"/>
                  </a:lnTo>
                  <a:lnTo>
                    <a:pt x="178" y="1873"/>
                  </a:lnTo>
                  <a:lnTo>
                    <a:pt x="170" y="1877"/>
                  </a:lnTo>
                  <a:lnTo>
                    <a:pt x="163" y="1883"/>
                  </a:lnTo>
                  <a:lnTo>
                    <a:pt x="155" y="1888"/>
                  </a:lnTo>
                  <a:lnTo>
                    <a:pt x="151" y="1894"/>
                  </a:lnTo>
                  <a:lnTo>
                    <a:pt x="146" y="1898"/>
                  </a:lnTo>
                  <a:lnTo>
                    <a:pt x="144" y="1904"/>
                  </a:lnTo>
                  <a:lnTo>
                    <a:pt x="141" y="1909"/>
                  </a:lnTo>
                  <a:lnTo>
                    <a:pt x="141" y="1913"/>
                  </a:lnTo>
                  <a:lnTo>
                    <a:pt x="142" y="1917"/>
                  </a:lnTo>
                  <a:lnTo>
                    <a:pt x="146" y="1920"/>
                  </a:lnTo>
                  <a:lnTo>
                    <a:pt x="150" y="1921"/>
                  </a:lnTo>
                  <a:lnTo>
                    <a:pt x="154" y="1922"/>
                  </a:lnTo>
                  <a:lnTo>
                    <a:pt x="161" y="1922"/>
                  </a:lnTo>
                  <a:lnTo>
                    <a:pt x="167" y="1921"/>
                  </a:lnTo>
                  <a:lnTo>
                    <a:pt x="174" y="1917"/>
                  </a:lnTo>
                  <a:lnTo>
                    <a:pt x="183" y="1915"/>
                  </a:lnTo>
                  <a:lnTo>
                    <a:pt x="190" y="1910"/>
                  </a:lnTo>
                  <a:lnTo>
                    <a:pt x="197" y="1905"/>
                  </a:lnTo>
                  <a:lnTo>
                    <a:pt x="204" y="1899"/>
                  </a:lnTo>
                  <a:lnTo>
                    <a:pt x="209" y="1895"/>
                  </a:lnTo>
                  <a:lnTo>
                    <a:pt x="214" y="1889"/>
                  </a:lnTo>
                  <a:lnTo>
                    <a:pt x="217" y="1884"/>
                  </a:lnTo>
                  <a:lnTo>
                    <a:pt x="218" y="1879"/>
                  </a:lnTo>
                  <a:lnTo>
                    <a:pt x="218" y="1875"/>
                  </a:lnTo>
                  <a:lnTo>
                    <a:pt x="217" y="1871"/>
                  </a:lnTo>
                  <a:close/>
                  <a:moveTo>
                    <a:pt x="321" y="1808"/>
                  </a:moveTo>
                  <a:lnTo>
                    <a:pt x="317" y="1806"/>
                  </a:lnTo>
                  <a:lnTo>
                    <a:pt x="313" y="1803"/>
                  </a:lnTo>
                  <a:lnTo>
                    <a:pt x="308" y="1803"/>
                  </a:lnTo>
                  <a:lnTo>
                    <a:pt x="302" y="1803"/>
                  </a:lnTo>
                  <a:lnTo>
                    <a:pt x="294" y="1804"/>
                  </a:lnTo>
                  <a:lnTo>
                    <a:pt x="286" y="1807"/>
                  </a:lnTo>
                  <a:lnTo>
                    <a:pt x="279" y="1810"/>
                  </a:lnTo>
                  <a:lnTo>
                    <a:pt x="271" y="1815"/>
                  </a:lnTo>
                  <a:lnTo>
                    <a:pt x="262" y="1820"/>
                  </a:lnTo>
                  <a:lnTo>
                    <a:pt x="255" y="1826"/>
                  </a:lnTo>
                  <a:lnTo>
                    <a:pt x="250" y="1832"/>
                  </a:lnTo>
                  <a:lnTo>
                    <a:pt x="246" y="1837"/>
                  </a:lnTo>
                  <a:lnTo>
                    <a:pt x="242" y="1842"/>
                  </a:lnTo>
                  <a:lnTo>
                    <a:pt x="241" y="1847"/>
                  </a:lnTo>
                  <a:lnTo>
                    <a:pt x="240" y="1852"/>
                  </a:lnTo>
                  <a:lnTo>
                    <a:pt x="241" y="1856"/>
                  </a:lnTo>
                  <a:lnTo>
                    <a:pt x="245" y="1859"/>
                  </a:lnTo>
                  <a:lnTo>
                    <a:pt x="249" y="1860"/>
                  </a:lnTo>
                  <a:lnTo>
                    <a:pt x="254" y="1861"/>
                  </a:lnTo>
                  <a:lnTo>
                    <a:pt x="261" y="1861"/>
                  </a:lnTo>
                  <a:lnTo>
                    <a:pt x="268" y="1859"/>
                  </a:lnTo>
                  <a:lnTo>
                    <a:pt x="275" y="1857"/>
                  </a:lnTo>
                  <a:lnTo>
                    <a:pt x="284" y="1853"/>
                  </a:lnTo>
                  <a:lnTo>
                    <a:pt x="292" y="1850"/>
                  </a:lnTo>
                  <a:lnTo>
                    <a:pt x="299" y="1844"/>
                  </a:lnTo>
                  <a:lnTo>
                    <a:pt x="306" y="1839"/>
                  </a:lnTo>
                  <a:lnTo>
                    <a:pt x="312" y="1833"/>
                  </a:lnTo>
                  <a:lnTo>
                    <a:pt x="317" y="1827"/>
                  </a:lnTo>
                  <a:lnTo>
                    <a:pt x="319" y="1822"/>
                  </a:lnTo>
                  <a:lnTo>
                    <a:pt x="322" y="1816"/>
                  </a:lnTo>
                  <a:lnTo>
                    <a:pt x="322" y="1812"/>
                  </a:lnTo>
                  <a:lnTo>
                    <a:pt x="321" y="1808"/>
                  </a:lnTo>
                  <a:close/>
                  <a:moveTo>
                    <a:pt x="83" y="2105"/>
                  </a:moveTo>
                  <a:lnTo>
                    <a:pt x="89" y="2100"/>
                  </a:lnTo>
                  <a:lnTo>
                    <a:pt x="95" y="2096"/>
                  </a:lnTo>
                  <a:lnTo>
                    <a:pt x="100" y="2091"/>
                  </a:lnTo>
                  <a:lnTo>
                    <a:pt x="103" y="2086"/>
                  </a:lnTo>
                  <a:lnTo>
                    <a:pt x="106" y="2081"/>
                  </a:lnTo>
                  <a:lnTo>
                    <a:pt x="107" y="2077"/>
                  </a:lnTo>
                  <a:lnTo>
                    <a:pt x="107" y="2073"/>
                  </a:lnTo>
                  <a:lnTo>
                    <a:pt x="106" y="2069"/>
                  </a:lnTo>
                  <a:lnTo>
                    <a:pt x="103" y="2067"/>
                  </a:lnTo>
                  <a:lnTo>
                    <a:pt x="100" y="2065"/>
                  </a:lnTo>
                  <a:lnTo>
                    <a:pt x="95" y="2065"/>
                  </a:lnTo>
                  <a:lnTo>
                    <a:pt x="90" y="2065"/>
                  </a:lnTo>
                  <a:lnTo>
                    <a:pt x="84" y="2066"/>
                  </a:lnTo>
                  <a:lnTo>
                    <a:pt x="77" y="2068"/>
                  </a:lnTo>
                  <a:lnTo>
                    <a:pt x="71" y="2071"/>
                  </a:lnTo>
                  <a:lnTo>
                    <a:pt x="64" y="2075"/>
                  </a:lnTo>
                  <a:lnTo>
                    <a:pt x="58" y="2079"/>
                  </a:lnTo>
                  <a:lnTo>
                    <a:pt x="52" y="2084"/>
                  </a:lnTo>
                  <a:lnTo>
                    <a:pt x="49" y="2088"/>
                  </a:lnTo>
                  <a:lnTo>
                    <a:pt x="45" y="2094"/>
                  </a:lnTo>
                  <a:lnTo>
                    <a:pt x="41" y="2099"/>
                  </a:lnTo>
                  <a:lnTo>
                    <a:pt x="40" y="2103"/>
                  </a:lnTo>
                  <a:lnTo>
                    <a:pt x="40" y="2107"/>
                  </a:lnTo>
                  <a:lnTo>
                    <a:pt x="41" y="2110"/>
                  </a:lnTo>
                  <a:lnTo>
                    <a:pt x="44" y="2113"/>
                  </a:lnTo>
                  <a:lnTo>
                    <a:pt x="47" y="2115"/>
                  </a:lnTo>
                  <a:lnTo>
                    <a:pt x="52" y="2115"/>
                  </a:lnTo>
                  <a:lnTo>
                    <a:pt x="58" y="2115"/>
                  </a:lnTo>
                  <a:lnTo>
                    <a:pt x="63" y="2113"/>
                  </a:lnTo>
                  <a:lnTo>
                    <a:pt x="70" y="2111"/>
                  </a:lnTo>
                  <a:lnTo>
                    <a:pt x="76" y="2109"/>
                  </a:lnTo>
                  <a:lnTo>
                    <a:pt x="83" y="2105"/>
                  </a:lnTo>
                  <a:close/>
                  <a:moveTo>
                    <a:pt x="170" y="2050"/>
                  </a:moveTo>
                  <a:lnTo>
                    <a:pt x="177" y="2046"/>
                  </a:lnTo>
                  <a:lnTo>
                    <a:pt x="182" y="2041"/>
                  </a:lnTo>
                  <a:lnTo>
                    <a:pt x="186" y="2035"/>
                  </a:lnTo>
                  <a:lnTo>
                    <a:pt x="191" y="2030"/>
                  </a:lnTo>
                  <a:lnTo>
                    <a:pt x="193" y="2025"/>
                  </a:lnTo>
                  <a:lnTo>
                    <a:pt x="195" y="2021"/>
                  </a:lnTo>
                  <a:lnTo>
                    <a:pt x="195" y="2017"/>
                  </a:lnTo>
                  <a:lnTo>
                    <a:pt x="193" y="2014"/>
                  </a:lnTo>
                  <a:lnTo>
                    <a:pt x="191" y="2010"/>
                  </a:lnTo>
                  <a:lnTo>
                    <a:pt x="188" y="2009"/>
                  </a:lnTo>
                  <a:lnTo>
                    <a:pt x="183" y="2008"/>
                  </a:lnTo>
                  <a:lnTo>
                    <a:pt x="177" y="2009"/>
                  </a:lnTo>
                  <a:lnTo>
                    <a:pt x="171" y="2010"/>
                  </a:lnTo>
                  <a:lnTo>
                    <a:pt x="164" y="2012"/>
                  </a:lnTo>
                  <a:lnTo>
                    <a:pt x="158" y="2015"/>
                  </a:lnTo>
                  <a:lnTo>
                    <a:pt x="151" y="2019"/>
                  </a:lnTo>
                  <a:lnTo>
                    <a:pt x="144" y="2023"/>
                  </a:lnTo>
                  <a:lnTo>
                    <a:pt x="138" y="2029"/>
                  </a:lnTo>
                  <a:lnTo>
                    <a:pt x="133" y="2034"/>
                  </a:lnTo>
                  <a:lnTo>
                    <a:pt x="129" y="2038"/>
                  </a:lnTo>
                  <a:lnTo>
                    <a:pt x="127" y="2043"/>
                  </a:lnTo>
                  <a:lnTo>
                    <a:pt x="125" y="2048"/>
                  </a:lnTo>
                  <a:lnTo>
                    <a:pt x="125" y="2053"/>
                  </a:lnTo>
                  <a:lnTo>
                    <a:pt x="126" y="2056"/>
                  </a:lnTo>
                  <a:lnTo>
                    <a:pt x="129" y="2059"/>
                  </a:lnTo>
                  <a:lnTo>
                    <a:pt x="133" y="2060"/>
                  </a:lnTo>
                  <a:lnTo>
                    <a:pt x="138" y="2061"/>
                  </a:lnTo>
                  <a:lnTo>
                    <a:pt x="142" y="2061"/>
                  </a:lnTo>
                  <a:lnTo>
                    <a:pt x="150" y="2060"/>
                  </a:lnTo>
                  <a:lnTo>
                    <a:pt x="155" y="2058"/>
                  </a:lnTo>
                  <a:lnTo>
                    <a:pt x="163" y="2054"/>
                  </a:lnTo>
                  <a:lnTo>
                    <a:pt x="170" y="2050"/>
                  </a:lnTo>
                  <a:close/>
                  <a:moveTo>
                    <a:pt x="287" y="1955"/>
                  </a:moveTo>
                  <a:lnTo>
                    <a:pt x="285" y="1952"/>
                  </a:lnTo>
                  <a:lnTo>
                    <a:pt x="280" y="1951"/>
                  </a:lnTo>
                  <a:lnTo>
                    <a:pt x="275" y="1949"/>
                  </a:lnTo>
                  <a:lnTo>
                    <a:pt x="270" y="1951"/>
                  </a:lnTo>
                  <a:lnTo>
                    <a:pt x="264" y="1952"/>
                  </a:lnTo>
                  <a:lnTo>
                    <a:pt x="256" y="1954"/>
                  </a:lnTo>
                  <a:lnTo>
                    <a:pt x="248" y="1957"/>
                  </a:lnTo>
                  <a:lnTo>
                    <a:pt x="241" y="1961"/>
                  </a:lnTo>
                  <a:lnTo>
                    <a:pt x="234" y="1966"/>
                  </a:lnTo>
                  <a:lnTo>
                    <a:pt x="228" y="1971"/>
                  </a:lnTo>
                  <a:lnTo>
                    <a:pt x="223" y="1977"/>
                  </a:lnTo>
                  <a:lnTo>
                    <a:pt x="218" y="1981"/>
                  </a:lnTo>
                  <a:lnTo>
                    <a:pt x="216" y="1986"/>
                  </a:lnTo>
                  <a:lnTo>
                    <a:pt x="215" y="1991"/>
                  </a:lnTo>
                  <a:lnTo>
                    <a:pt x="214" y="1996"/>
                  </a:lnTo>
                  <a:lnTo>
                    <a:pt x="216" y="1999"/>
                  </a:lnTo>
                  <a:lnTo>
                    <a:pt x="218" y="2003"/>
                  </a:lnTo>
                  <a:lnTo>
                    <a:pt x="222" y="2004"/>
                  </a:lnTo>
                  <a:lnTo>
                    <a:pt x="228" y="2005"/>
                  </a:lnTo>
                  <a:lnTo>
                    <a:pt x="234" y="2004"/>
                  </a:lnTo>
                  <a:lnTo>
                    <a:pt x="240" y="2003"/>
                  </a:lnTo>
                  <a:lnTo>
                    <a:pt x="247" y="2000"/>
                  </a:lnTo>
                  <a:lnTo>
                    <a:pt x="254" y="1998"/>
                  </a:lnTo>
                  <a:lnTo>
                    <a:pt x="261" y="1993"/>
                  </a:lnTo>
                  <a:lnTo>
                    <a:pt x="268" y="1989"/>
                  </a:lnTo>
                  <a:lnTo>
                    <a:pt x="274" y="1984"/>
                  </a:lnTo>
                  <a:lnTo>
                    <a:pt x="280" y="1978"/>
                  </a:lnTo>
                  <a:lnTo>
                    <a:pt x="284" y="1973"/>
                  </a:lnTo>
                  <a:lnTo>
                    <a:pt x="287" y="1968"/>
                  </a:lnTo>
                  <a:lnTo>
                    <a:pt x="289" y="1964"/>
                  </a:lnTo>
                  <a:lnTo>
                    <a:pt x="289" y="1959"/>
                  </a:lnTo>
                  <a:lnTo>
                    <a:pt x="287" y="1955"/>
                  </a:lnTo>
                  <a:close/>
                  <a:moveTo>
                    <a:pt x="90" y="2236"/>
                  </a:moveTo>
                  <a:lnTo>
                    <a:pt x="95" y="2232"/>
                  </a:lnTo>
                  <a:lnTo>
                    <a:pt x="101" y="2227"/>
                  </a:lnTo>
                  <a:lnTo>
                    <a:pt x="104" y="2223"/>
                  </a:lnTo>
                  <a:lnTo>
                    <a:pt x="108" y="2219"/>
                  </a:lnTo>
                  <a:lnTo>
                    <a:pt x="110" y="2214"/>
                  </a:lnTo>
                  <a:lnTo>
                    <a:pt x="112" y="2210"/>
                  </a:lnTo>
                  <a:lnTo>
                    <a:pt x="112" y="2206"/>
                  </a:lnTo>
                  <a:lnTo>
                    <a:pt x="110" y="2204"/>
                  </a:lnTo>
                  <a:lnTo>
                    <a:pt x="108" y="2200"/>
                  </a:lnTo>
                  <a:lnTo>
                    <a:pt x="104" y="2199"/>
                  </a:lnTo>
                  <a:lnTo>
                    <a:pt x="100" y="2199"/>
                  </a:lnTo>
                  <a:lnTo>
                    <a:pt x="95" y="2199"/>
                  </a:lnTo>
                  <a:lnTo>
                    <a:pt x="90" y="2200"/>
                  </a:lnTo>
                  <a:lnTo>
                    <a:pt x="84" y="2201"/>
                  </a:lnTo>
                  <a:lnTo>
                    <a:pt x="78" y="2205"/>
                  </a:lnTo>
                  <a:lnTo>
                    <a:pt x="72" y="2208"/>
                  </a:lnTo>
                  <a:lnTo>
                    <a:pt x="66" y="2212"/>
                  </a:lnTo>
                  <a:lnTo>
                    <a:pt x="62" y="2217"/>
                  </a:lnTo>
                  <a:lnTo>
                    <a:pt x="57" y="2221"/>
                  </a:lnTo>
                  <a:lnTo>
                    <a:pt x="54" y="2225"/>
                  </a:lnTo>
                  <a:lnTo>
                    <a:pt x="52" y="2230"/>
                  </a:lnTo>
                  <a:lnTo>
                    <a:pt x="51" y="2235"/>
                  </a:lnTo>
                  <a:lnTo>
                    <a:pt x="51" y="2238"/>
                  </a:lnTo>
                  <a:lnTo>
                    <a:pt x="52" y="2242"/>
                  </a:lnTo>
                  <a:lnTo>
                    <a:pt x="54" y="2244"/>
                  </a:lnTo>
                  <a:lnTo>
                    <a:pt x="58" y="2245"/>
                  </a:lnTo>
                  <a:lnTo>
                    <a:pt x="62" y="2245"/>
                  </a:lnTo>
                  <a:lnTo>
                    <a:pt x="66" y="2245"/>
                  </a:lnTo>
                  <a:lnTo>
                    <a:pt x="72" y="2244"/>
                  </a:lnTo>
                  <a:lnTo>
                    <a:pt x="78" y="2243"/>
                  </a:lnTo>
                  <a:lnTo>
                    <a:pt x="84" y="2239"/>
                  </a:lnTo>
                  <a:lnTo>
                    <a:pt x="90" y="2236"/>
                  </a:lnTo>
                  <a:close/>
                  <a:moveTo>
                    <a:pt x="169" y="2186"/>
                  </a:moveTo>
                  <a:lnTo>
                    <a:pt x="174" y="2181"/>
                  </a:lnTo>
                  <a:lnTo>
                    <a:pt x="179" y="2178"/>
                  </a:lnTo>
                  <a:lnTo>
                    <a:pt x="184" y="2173"/>
                  </a:lnTo>
                  <a:lnTo>
                    <a:pt x="188" y="2168"/>
                  </a:lnTo>
                  <a:lnTo>
                    <a:pt x="190" y="2163"/>
                  </a:lnTo>
                  <a:lnTo>
                    <a:pt x="191" y="2158"/>
                  </a:lnTo>
                  <a:lnTo>
                    <a:pt x="191" y="2155"/>
                  </a:lnTo>
                  <a:lnTo>
                    <a:pt x="190" y="2151"/>
                  </a:lnTo>
                  <a:lnTo>
                    <a:pt x="188" y="2149"/>
                  </a:lnTo>
                  <a:lnTo>
                    <a:pt x="184" y="2147"/>
                  </a:lnTo>
                  <a:lnTo>
                    <a:pt x="179" y="2147"/>
                  </a:lnTo>
                  <a:lnTo>
                    <a:pt x="174" y="2147"/>
                  </a:lnTo>
                  <a:lnTo>
                    <a:pt x="169" y="2148"/>
                  </a:lnTo>
                  <a:lnTo>
                    <a:pt x="163" y="2150"/>
                  </a:lnTo>
                  <a:lnTo>
                    <a:pt x="157" y="2153"/>
                  </a:lnTo>
                  <a:lnTo>
                    <a:pt x="151" y="2156"/>
                  </a:lnTo>
                  <a:lnTo>
                    <a:pt x="144" y="2161"/>
                  </a:lnTo>
                  <a:lnTo>
                    <a:pt x="139" y="2166"/>
                  </a:lnTo>
                  <a:lnTo>
                    <a:pt x="134" y="2170"/>
                  </a:lnTo>
                  <a:lnTo>
                    <a:pt x="132" y="2175"/>
                  </a:lnTo>
                  <a:lnTo>
                    <a:pt x="129" y="2179"/>
                  </a:lnTo>
                  <a:lnTo>
                    <a:pt x="128" y="2183"/>
                  </a:lnTo>
                  <a:lnTo>
                    <a:pt x="128" y="2187"/>
                  </a:lnTo>
                  <a:lnTo>
                    <a:pt x="129" y="2191"/>
                  </a:lnTo>
                  <a:lnTo>
                    <a:pt x="132" y="2193"/>
                  </a:lnTo>
                  <a:lnTo>
                    <a:pt x="135" y="2195"/>
                  </a:lnTo>
                  <a:lnTo>
                    <a:pt x="139" y="2195"/>
                  </a:lnTo>
                  <a:lnTo>
                    <a:pt x="145" y="2195"/>
                  </a:lnTo>
                  <a:lnTo>
                    <a:pt x="150" y="2194"/>
                  </a:lnTo>
                  <a:lnTo>
                    <a:pt x="155" y="2193"/>
                  </a:lnTo>
                  <a:lnTo>
                    <a:pt x="163" y="2189"/>
                  </a:lnTo>
                  <a:lnTo>
                    <a:pt x="169" y="2186"/>
                  </a:lnTo>
                  <a:close/>
                  <a:moveTo>
                    <a:pt x="252" y="2134"/>
                  </a:moveTo>
                  <a:lnTo>
                    <a:pt x="259" y="2129"/>
                  </a:lnTo>
                  <a:lnTo>
                    <a:pt x="264" y="2124"/>
                  </a:lnTo>
                  <a:lnTo>
                    <a:pt x="268" y="2119"/>
                  </a:lnTo>
                  <a:lnTo>
                    <a:pt x="272" y="2115"/>
                  </a:lnTo>
                  <a:lnTo>
                    <a:pt x="274" y="2110"/>
                  </a:lnTo>
                  <a:lnTo>
                    <a:pt x="275" y="2105"/>
                  </a:lnTo>
                  <a:lnTo>
                    <a:pt x="275" y="2101"/>
                  </a:lnTo>
                  <a:lnTo>
                    <a:pt x="274" y="2098"/>
                  </a:lnTo>
                  <a:lnTo>
                    <a:pt x="272" y="2094"/>
                  </a:lnTo>
                  <a:lnTo>
                    <a:pt x="268" y="2093"/>
                  </a:lnTo>
                  <a:lnTo>
                    <a:pt x="264" y="2092"/>
                  </a:lnTo>
                  <a:lnTo>
                    <a:pt x="259" y="2093"/>
                  </a:lnTo>
                  <a:lnTo>
                    <a:pt x="253" y="2093"/>
                  </a:lnTo>
                  <a:lnTo>
                    <a:pt x="246" y="2096"/>
                  </a:lnTo>
                  <a:lnTo>
                    <a:pt x="239" y="2099"/>
                  </a:lnTo>
                  <a:lnTo>
                    <a:pt x="233" y="2103"/>
                  </a:lnTo>
                  <a:lnTo>
                    <a:pt x="226" y="2107"/>
                  </a:lnTo>
                  <a:lnTo>
                    <a:pt x="221" y="2112"/>
                  </a:lnTo>
                  <a:lnTo>
                    <a:pt x="216" y="2117"/>
                  </a:lnTo>
                  <a:lnTo>
                    <a:pt x="212" y="2122"/>
                  </a:lnTo>
                  <a:lnTo>
                    <a:pt x="210" y="2126"/>
                  </a:lnTo>
                  <a:lnTo>
                    <a:pt x="209" y="2131"/>
                  </a:lnTo>
                  <a:lnTo>
                    <a:pt x="209" y="2135"/>
                  </a:lnTo>
                  <a:lnTo>
                    <a:pt x="210" y="2138"/>
                  </a:lnTo>
                  <a:lnTo>
                    <a:pt x="212" y="2142"/>
                  </a:lnTo>
                  <a:lnTo>
                    <a:pt x="216" y="2143"/>
                  </a:lnTo>
                  <a:lnTo>
                    <a:pt x="221" y="2144"/>
                  </a:lnTo>
                  <a:lnTo>
                    <a:pt x="227" y="2144"/>
                  </a:lnTo>
                  <a:lnTo>
                    <a:pt x="233" y="2143"/>
                  </a:lnTo>
                  <a:lnTo>
                    <a:pt x="239" y="2141"/>
                  </a:lnTo>
                  <a:lnTo>
                    <a:pt x="246" y="2137"/>
                  </a:lnTo>
                  <a:lnTo>
                    <a:pt x="252" y="2134"/>
                  </a:lnTo>
                  <a:close/>
                  <a:moveTo>
                    <a:pt x="365" y="2042"/>
                  </a:moveTo>
                  <a:lnTo>
                    <a:pt x="361" y="2038"/>
                  </a:lnTo>
                  <a:lnTo>
                    <a:pt x="357" y="2037"/>
                  </a:lnTo>
                  <a:lnTo>
                    <a:pt x="353" y="2036"/>
                  </a:lnTo>
                  <a:lnTo>
                    <a:pt x="347" y="2036"/>
                  </a:lnTo>
                  <a:lnTo>
                    <a:pt x="341" y="2037"/>
                  </a:lnTo>
                  <a:lnTo>
                    <a:pt x="334" y="2040"/>
                  </a:lnTo>
                  <a:lnTo>
                    <a:pt x="327" y="2042"/>
                  </a:lnTo>
                  <a:lnTo>
                    <a:pt x="319" y="2047"/>
                  </a:lnTo>
                  <a:lnTo>
                    <a:pt x="313" y="2052"/>
                  </a:lnTo>
                  <a:lnTo>
                    <a:pt x="308" y="2056"/>
                  </a:lnTo>
                  <a:lnTo>
                    <a:pt x="303" y="2061"/>
                  </a:lnTo>
                  <a:lnTo>
                    <a:pt x="298" y="2067"/>
                  </a:lnTo>
                  <a:lnTo>
                    <a:pt x="296" y="2072"/>
                  </a:lnTo>
                  <a:lnTo>
                    <a:pt x="294" y="2077"/>
                  </a:lnTo>
                  <a:lnTo>
                    <a:pt x="294" y="2080"/>
                  </a:lnTo>
                  <a:lnTo>
                    <a:pt x="296" y="2085"/>
                  </a:lnTo>
                  <a:lnTo>
                    <a:pt x="298" y="2087"/>
                  </a:lnTo>
                  <a:lnTo>
                    <a:pt x="303" y="2090"/>
                  </a:lnTo>
                  <a:lnTo>
                    <a:pt x="308" y="2090"/>
                  </a:lnTo>
                  <a:lnTo>
                    <a:pt x="312" y="2090"/>
                  </a:lnTo>
                  <a:lnTo>
                    <a:pt x="319" y="2088"/>
                  </a:lnTo>
                  <a:lnTo>
                    <a:pt x="327" y="2086"/>
                  </a:lnTo>
                  <a:lnTo>
                    <a:pt x="332" y="2084"/>
                  </a:lnTo>
                  <a:lnTo>
                    <a:pt x="340" y="2079"/>
                  </a:lnTo>
                  <a:lnTo>
                    <a:pt x="347" y="2074"/>
                  </a:lnTo>
                  <a:lnTo>
                    <a:pt x="353" y="2069"/>
                  </a:lnTo>
                  <a:lnTo>
                    <a:pt x="357" y="2065"/>
                  </a:lnTo>
                  <a:lnTo>
                    <a:pt x="361" y="2060"/>
                  </a:lnTo>
                  <a:lnTo>
                    <a:pt x="365" y="2054"/>
                  </a:lnTo>
                  <a:lnTo>
                    <a:pt x="366" y="2049"/>
                  </a:lnTo>
                  <a:lnTo>
                    <a:pt x="366" y="2046"/>
                  </a:lnTo>
                  <a:lnTo>
                    <a:pt x="365" y="2042"/>
                  </a:lnTo>
                  <a:close/>
                  <a:moveTo>
                    <a:pt x="63" y="2379"/>
                  </a:moveTo>
                  <a:lnTo>
                    <a:pt x="62" y="2377"/>
                  </a:lnTo>
                  <a:lnTo>
                    <a:pt x="58" y="2376"/>
                  </a:lnTo>
                  <a:lnTo>
                    <a:pt x="54" y="2375"/>
                  </a:lnTo>
                  <a:lnTo>
                    <a:pt x="51" y="2376"/>
                  </a:lnTo>
                  <a:lnTo>
                    <a:pt x="46" y="2376"/>
                  </a:lnTo>
                  <a:lnTo>
                    <a:pt x="40" y="2378"/>
                  </a:lnTo>
                  <a:lnTo>
                    <a:pt x="35" y="2381"/>
                  </a:lnTo>
                  <a:lnTo>
                    <a:pt x="31" y="2383"/>
                  </a:lnTo>
                  <a:lnTo>
                    <a:pt x="26" y="2387"/>
                  </a:lnTo>
                  <a:lnTo>
                    <a:pt x="21" y="2391"/>
                  </a:lnTo>
                  <a:lnTo>
                    <a:pt x="18" y="2395"/>
                  </a:lnTo>
                  <a:lnTo>
                    <a:pt x="15" y="2400"/>
                  </a:lnTo>
                  <a:lnTo>
                    <a:pt x="13" y="2403"/>
                  </a:lnTo>
                  <a:lnTo>
                    <a:pt x="13" y="2407"/>
                  </a:lnTo>
                  <a:lnTo>
                    <a:pt x="13" y="2410"/>
                  </a:lnTo>
                  <a:lnTo>
                    <a:pt x="14" y="2413"/>
                  </a:lnTo>
                  <a:lnTo>
                    <a:pt x="15" y="2415"/>
                  </a:lnTo>
                  <a:lnTo>
                    <a:pt x="19" y="2416"/>
                  </a:lnTo>
                  <a:lnTo>
                    <a:pt x="22" y="2418"/>
                  </a:lnTo>
                  <a:lnTo>
                    <a:pt x="26" y="2418"/>
                  </a:lnTo>
                  <a:lnTo>
                    <a:pt x="31" y="2416"/>
                  </a:lnTo>
                  <a:lnTo>
                    <a:pt x="35" y="2415"/>
                  </a:lnTo>
                  <a:lnTo>
                    <a:pt x="41" y="2413"/>
                  </a:lnTo>
                  <a:lnTo>
                    <a:pt x="46" y="2409"/>
                  </a:lnTo>
                  <a:lnTo>
                    <a:pt x="51" y="2406"/>
                  </a:lnTo>
                  <a:lnTo>
                    <a:pt x="56" y="2402"/>
                  </a:lnTo>
                  <a:lnTo>
                    <a:pt x="59" y="2397"/>
                  </a:lnTo>
                  <a:lnTo>
                    <a:pt x="62" y="2394"/>
                  </a:lnTo>
                  <a:lnTo>
                    <a:pt x="64" y="2389"/>
                  </a:lnTo>
                  <a:lnTo>
                    <a:pt x="64" y="2385"/>
                  </a:lnTo>
                  <a:lnTo>
                    <a:pt x="64" y="2382"/>
                  </a:lnTo>
                  <a:lnTo>
                    <a:pt x="63" y="2379"/>
                  </a:lnTo>
                  <a:close/>
                  <a:moveTo>
                    <a:pt x="132" y="2333"/>
                  </a:moveTo>
                  <a:lnTo>
                    <a:pt x="129" y="2331"/>
                  </a:lnTo>
                  <a:lnTo>
                    <a:pt x="127" y="2330"/>
                  </a:lnTo>
                  <a:lnTo>
                    <a:pt x="122" y="2330"/>
                  </a:lnTo>
                  <a:lnTo>
                    <a:pt x="119" y="2330"/>
                  </a:lnTo>
                  <a:lnTo>
                    <a:pt x="114" y="2331"/>
                  </a:lnTo>
                  <a:lnTo>
                    <a:pt x="108" y="2332"/>
                  </a:lnTo>
                  <a:lnTo>
                    <a:pt x="103" y="2334"/>
                  </a:lnTo>
                  <a:lnTo>
                    <a:pt x="97" y="2338"/>
                  </a:lnTo>
                  <a:lnTo>
                    <a:pt x="92" y="2341"/>
                  </a:lnTo>
                  <a:lnTo>
                    <a:pt x="88" y="2345"/>
                  </a:lnTo>
                  <a:lnTo>
                    <a:pt x="84" y="2350"/>
                  </a:lnTo>
                  <a:lnTo>
                    <a:pt x="81" y="2355"/>
                  </a:lnTo>
                  <a:lnTo>
                    <a:pt x="79" y="2358"/>
                  </a:lnTo>
                  <a:lnTo>
                    <a:pt x="78" y="2362"/>
                  </a:lnTo>
                  <a:lnTo>
                    <a:pt x="78" y="2365"/>
                  </a:lnTo>
                  <a:lnTo>
                    <a:pt x="79" y="2369"/>
                  </a:lnTo>
                  <a:lnTo>
                    <a:pt x="82" y="2371"/>
                  </a:lnTo>
                  <a:lnTo>
                    <a:pt x="84" y="2372"/>
                  </a:lnTo>
                  <a:lnTo>
                    <a:pt x="89" y="2374"/>
                  </a:lnTo>
                  <a:lnTo>
                    <a:pt x="92" y="2374"/>
                  </a:lnTo>
                  <a:lnTo>
                    <a:pt x="98" y="2372"/>
                  </a:lnTo>
                  <a:lnTo>
                    <a:pt x="103" y="2370"/>
                  </a:lnTo>
                  <a:lnTo>
                    <a:pt x="109" y="2368"/>
                  </a:lnTo>
                  <a:lnTo>
                    <a:pt x="114" y="2364"/>
                  </a:lnTo>
                  <a:lnTo>
                    <a:pt x="119" y="2360"/>
                  </a:lnTo>
                  <a:lnTo>
                    <a:pt x="123" y="2357"/>
                  </a:lnTo>
                  <a:lnTo>
                    <a:pt x="127" y="2352"/>
                  </a:lnTo>
                  <a:lnTo>
                    <a:pt x="131" y="2349"/>
                  </a:lnTo>
                  <a:lnTo>
                    <a:pt x="132" y="2344"/>
                  </a:lnTo>
                  <a:lnTo>
                    <a:pt x="133" y="2340"/>
                  </a:lnTo>
                  <a:lnTo>
                    <a:pt x="133" y="2337"/>
                  </a:lnTo>
                  <a:lnTo>
                    <a:pt x="132" y="2333"/>
                  </a:lnTo>
                  <a:close/>
                  <a:moveTo>
                    <a:pt x="185" y="2319"/>
                  </a:moveTo>
                  <a:lnTo>
                    <a:pt x="191" y="2314"/>
                  </a:lnTo>
                  <a:lnTo>
                    <a:pt x="196" y="2311"/>
                  </a:lnTo>
                  <a:lnTo>
                    <a:pt x="199" y="2306"/>
                  </a:lnTo>
                  <a:lnTo>
                    <a:pt x="203" y="2301"/>
                  </a:lnTo>
                  <a:lnTo>
                    <a:pt x="204" y="2296"/>
                  </a:lnTo>
                  <a:lnTo>
                    <a:pt x="205" y="2293"/>
                  </a:lnTo>
                  <a:lnTo>
                    <a:pt x="205" y="2289"/>
                  </a:lnTo>
                  <a:lnTo>
                    <a:pt x="204" y="2286"/>
                  </a:lnTo>
                  <a:lnTo>
                    <a:pt x="202" y="2283"/>
                  </a:lnTo>
                  <a:lnTo>
                    <a:pt x="199" y="2282"/>
                  </a:lnTo>
                  <a:lnTo>
                    <a:pt x="195" y="2281"/>
                  </a:lnTo>
                  <a:lnTo>
                    <a:pt x="190" y="2281"/>
                  </a:lnTo>
                  <a:lnTo>
                    <a:pt x="185" y="2282"/>
                  </a:lnTo>
                  <a:lnTo>
                    <a:pt x="179" y="2284"/>
                  </a:lnTo>
                  <a:lnTo>
                    <a:pt x="173" y="2287"/>
                  </a:lnTo>
                  <a:lnTo>
                    <a:pt x="167" y="2290"/>
                  </a:lnTo>
                  <a:lnTo>
                    <a:pt x="163" y="2294"/>
                  </a:lnTo>
                  <a:lnTo>
                    <a:pt x="158" y="2299"/>
                  </a:lnTo>
                  <a:lnTo>
                    <a:pt x="154" y="2302"/>
                  </a:lnTo>
                  <a:lnTo>
                    <a:pt x="151" y="2307"/>
                  </a:lnTo>
                  <a:lnTo>
                    <a:pt x="148" y="2312"/>
                  </a:lnTo>
                  <a:lnTo>
                    <a:pt x="147" y="2315"/>
                  </a:lnTo>
                  <a:lnTo>
                    <a:pt x="147" y="2319"/>
                  </a:lnTo>
                  <a:lnTo>
                    <a:pt x="148" y="2322"/>
                  </a:lnTo>
                  <a:lnTo>
                    <a:pt x="151" y="2325"/>
                  </a:lnTo>
                  <a:lnTo>
                    <a:pt x="154" y="2326"/>
                  </a:lnTo>
                  <a:lnTo>
                    <a:pt x="159" y="2327"/>
                  </a:lnTo>
                  <a:lnTo>
                    <a:pt x="164" y="2327"/>
                  </a:lnTo>
                  <a:lnTo>
                    <a:pt x="169" y="2326"/>
                  </a:lnTo>
                  <a:lnTo>
                    <a:pt x="174" y="2325"/>
                  </a:lnTo>
                  <a:lnTo>
                    <a:pt x="179" y="2321"/>
                  </a:lnTo>
                  <a:lnTo>
                    <a:pt x="185" y="2319"/>
                  </a:lnTo>
                  <a:close/>
                  <a:moveTo>
                    <a:pt x="261" y="2270"/>
                  </a:moveTo>
                  <a:lnTo>
                    <a:pt x="267" y="2265"/>
                  </a:lnTo>
                  <a:lnTo>
                    <a:pt x="272" y="2262"/>
                  </a:lnTo>
                  <a:lnTo>
                    <a:pt x="275" y="2257"/>
                  </a:lnTo>
                  <a:lnTo>
                    <a:pt x="279" y="2252"/>
                  </a:lnTo>
                  <a:lnTo>
                    <a:pt x="281" y="2248"/>
                  </a:lnTo>
                  <a:lnTo>
                    <a:pt x="283" y="2244"/>
                  </a:lnTo>
                  <a:lnTo>
                    <a:pt x="283" y="2239"/>
                  </a:lnTo>
                  <a:lnTo>
                    <a:pt x="281" y="2236"/>
                  </a:lnTo>
                  <a:lnTo>
                    <a:pt x="279" y="2233"/>
                  </a:lnTo>
                  <a:lnTo>
                    <a:pt x="275" y="2232"/>
                  </a:lnTo>
                  <a:lnTo>
                    <a:pt x="271" y="2231"/>
                  </a:lnTo>
                  <a:lnTo>
                    <a:pt x="266" y="2231"/>
                  </a:lnTo>
                  <a:lnTo>
                    <a:pt x="260" y="2232"/>
                  </a:lnTo>
                  <a:lnTo>
                    <a:pt x="255" y="2235"/>
                  </a:lnTo>
                  <a:lnTo>
                    <a:pt x="248" y="2237"/>
                  </a:lnTo>
                  <a:lnTo>
                    <a:pt x="242" y="2240"/>
                  </a:lnTo>
                  <a:lnTo>
                    <a:pt x="237" y="2244"/>
                  </a:lnTo>
                  <a:lnTo>
                    <a:pt x="231" y="2249"/>
                  </a:lnTo>
                  <a:lnTo>
                    <a:pt x="228" y="2254"/>
                  </a:lnTo>
                  <a:lnTo>
                    <a:pt x="224" y="2258"/>
                  </a:lnTo>
                  <a:lnTo>
                    <a:pt x="222" y="2263"/>
                  </a:lnTo>
                  <a:lnTo>
                    <a:pt x="221" y="2267"/>
                  </a:lnTo>
                  <a:lnTo>
                    <a:pt x="221" y="2271"/>
                  </a:lnTo>
                  <a:lnTo>
                    <a:pt x="222" y="2274"/>
                  </a:lnTo>
                  <a:lnTo>
                    <a:pt x="224" y="2277"/>
                  </a:lnTo>
                  <a:lnTo>
                    <a:pt x="228" y="2278"/>
                  </a:lnTo>
                  <a:lnTo>
                    <a:pt x="233" y="2280"/>
                  </a:lnTo>
                  <a:lnTo>
                    <a:pt x="237" y="2280"/>
                  </a:lnTo>
                  <a:lnTo>
                    <a:pt x="243" y="2278"/>
                  </a:lnTo>
                  <a:lnTo>
                    <a:pt x="249" y="2276"/>
                  </a:lnTo>
                  <a:lnTo>
                    <a:pt x="255" y="2274"/>
                  </a:lnTo>
                  <a:lnTo>
                    <a:pt x="261" y="2270"/>
                  </a:lnTo>
                  <a:close/>
                  <a:moveTo>
                    <a:pt x="322" y="2188"/>
                  </a:moveTo>
                  <a:lnTo>
                    <a:pt x="316" y="2193"/>
                  </a:lnTo>
                  <a:lnTo>
                    <a:pt x="310" y="2198"/>
                  </a:lnTo>
                  <a:lnTo>
                    <a:pt x="306" y="2202"/>
                  </a:lnTo>
                  <a:lnTo>
                    <a:pt x="303" y="2207"/>
                  </a:lnTo>
                  <a:lnTo>
                    <a:pt x="300" y="2212"/>
                  </a:lnTo>
                  <a:lnTo>
                    <a:pt x="299" y="2217"/>
                  </a:lnTo>
                  <a:lnTo>
                    <a:pt x="299" y="2220"/>
                  </a:lnTo>
                  <a:lnTo>
                    <a:pt x="300" y="2224"/>
                  </a:lnTo>
                  <a:lnTo>
                    <a:pt x="303" y="2226"/>
                  </a:lnTo>
                  <a:lnTo>
                    <a:pt x="306" y="2229"/>
                  </a:lnTo>
                  <a:lnTo>
                    <a:pt x="311" y="2230"/>
                  </a:lnTo>
                  <a:lnTo>
                    <a:pt x="316" y="2229"/>
                  </a:lnTo>
                  <a:lnTo>
                    <a:pt x="322" y="2229"/>
                  </a:lnTo>
                  <a:lnTo>
                    <a:pt x="328" y="2226"/>
                  </a:lnTo>
                  <a:lnTo>
                    <a:pt x="335" y="2224"/>
                  </a:lnTo>
                  <a:lnTo>
                    <a:pt x="341" y="2220"/>
                  </a:lnTo>
                  <a:lnTo>
                    <a:pt x="347" y="2216"/>
                  </a:lnTo>
                  <a:lnTo>
                    <a:pt x="353" y="2211"/>
                  </a:lnTo>
                  <a:lnTo>
                    <a:pt x="356" y="2206"/>
                  </a:lnTo>
                  <a:lnTo>
                    <a:pt x="360" y="2201"/>
                  </a:lnTo>
                  <a:lnTo>
                    <a:pt x="362" y="2197"/>
                  </a:lnTo>
                  <a:lnTo>
                    <a:pt x="363" y="2192"/>
                  </a:lnTo>
                  <a:lnTo>
                    <a:pt x="363" y="2188"/>
                  </a:lnTo>
                  <a:lnTo>
                    <a:pt x="362" y="2185"/>
                  </a:lnTo>
                  <a:lnTo>
                    <a:pt x="360" y="2182"/>
                  </a:lnTo>
                  <a:lnTo>
                    <a:pt x="356" y="2180"/>
                  </a:lnTo>
                  <a:lnTo>
                    <a:pt x="351" y="2179"/>
                  </a:lnTo>
                  <a:lnTo>
                    <a:pt x="347" y="2180"/>
                  </a:lnTo>
                  <a:lnTo>
                    <a:pt x="341" y="2180"/>
                  </a:lnTo>
                  <a:lnTo>
                    <a:pt x="335" y="2182"/>
                  </a:lnTo>
                  <a:lnTo>
                    <a:pt x="328" y="2185"/>
                  </a:lnTo>
                  <a:lnTo>
                    <a:pt x="322" y="2188"/>
                  </a:lnTo>
                  <a:close/>
                  <a:moveTo>
                    <a:pt x="78" y="2507"/>
                  </a:moveTo>
                  <a:lnTo>
                    <a:pt x="70" y="2514"/>
                  </a:lnTo>
                  <a:lnTo>
                    <a:pt x="64" y="2522"/>
                  </a:lnTo>
                  <a:lnTo>
                    <a:pt x="63" y="2526"/>
                  </a:lnTo>
                  <a:lnTo>
                    <a:pt x="62" y="2529"/>
                  </a:lnTo>
                  <a:lnTo>
                    <a:pt x="62" y="2532"/>
                  </a:lnTo>
                  <a:lnTo>
                    <a:pt x="63" y="2535"/>
                  </a:lnTo>
                  <a:lnTo>
                    <a:pt x="65" y="2536"/>
                  </a:lnTo>
                  <a:lnTo>
                    <a:pt x="68" y="2539"/>
                  </a:lnTo>
                  <a:lnTo>
                    <a:pt x="71" y="2539"/>
                  </a:lnTo>
                  <a:lnTo>
                    <a:pt x="75" y="2539"/>
                  </a:lnTo>
                  <a:lnTo>
                    <a:pt x="83" y="2536"/>
                  </a:lnTo>
                  <a:lnTo>
                    <a:pt x="92" y="2532"/>
                  </a:lnTo>
                  <a:lnTo>
                    <a:pt x="101" y="2524"/>
                  </a:lnTo>
                  <a:lnTo>
                    <a:pt x="107" y="2517"/>
                  </a:lnTo>
                  <a:lnTo>
                    <a:pt x="108" y="2514"/>
                  </a:lnTo>
                  <a:lnTo>
                    <a:pt x="109" y="2510"/>
                  </a:lnTo>
                  <a:lnTo>
                    <a:pt x="109" y="2507"/>
                  </a:lnTo>
                  <a:lnTo>
                    <a:pt x="108" y="2504"/>
                  </a:lnTo>
                  <a:lnTo>
                    <a:pt x="106" y="2502"/>
                  </a:lnTo>
                  <a:lnTo>
                    <a:pt x="103" y="2501"/>
                  </a:lnTo>
                  <a:lnTo>
                    <a:pt x="100" y="2499"/>
                  </a:lnTo>
                  <a:lnTo>
                    <a:pt x="96" y="2499"/>
                  </a:lnTo>
                  <a:lnTo>
                    <a:pt x="87" y="2502"/>
                  </a:lnTo>
                  <a:lnTo>
                    <a:pt x="78" y="2507"/>
                  </a:lnTo>
                  <a:close/>
                  <a:moveTo>
                    <a:pt x="139" y="2465"/>
                  </a:moveTo>
                  <a:lnTo>
                    <a:pt x="134" y="2469"/>
                  </a:lnTo>
                  <a:lnTo>
                    <a:pt x="129" y="2472"/>
                  </a:lnTo>
                  <a:lnTo>
                    <a:pt x="126" y="2476"/>
                  </a:lnTo>
                  <a:lnTo>
                    <a:pt x="123" y="2480"/>
                  </a:lnTo>
                  <a:lnTo>
                    <a:pt x="122" y="2484"/>
                  </a:lnTo>
                  <a:lnTo>
                    <a:pt x="121" y="2488"/>
                  </a:lnTo>
                  <a:lnTo>
                    <a:pt x="121" y="2491"/>
                  </a:lnTo>
                  <a:lnTo>
                    <a:pt x="122" y="2494"/>
                  </a:lnTo>
                  <a:lnTo>
                    <a:pt x="125" y="2496"/>
                  </a:lnTo>
                  <a:lnTo>
                    <a:pt x="127" y="2497"/>
                  </a:lnTo>
                  <a:lnTo>
                    <a:pt x="131" y="2498"/>
                  </a:lnTo>
                  <a:lnTo>
                    <a:pt x="135" y="2498"/>
                  </a:lnTo>
                  <a:lnTo>
                    <a:pt x="140" y="2497"/>
                  </a:lnTo>
                  <a:lnTo>
                    <a:pt x="145" y="2496"/>
                  </a:lnTo>
                  <a:lnTo>
                    <a:pt x="150" y="2494"/>
                  </a:lnTo>
                  <a:lnTo>
                    <a:pt x="154" y="2490"/>
                  </a:lnTo>
                  <a:lnTo>
                    <a:pt x="159" y="2486"/>
                  </a:lnTo>
                  <a:lnTo>
                    <a:pt x="163" y="2483"/>
                  </a:lnTo>
                  <a:lnTo>
                    <a:pt x="166" y="2479"/>
                  </a:lnTo>
                  <a:lnTo>
                    <a:pt x="169" y="2476"/>
                  </a:lnTo>
                  <a:lnTo>
                    <a:pt x="171" y="2471"/>
                  </a:lnTo>
                  <a:lnTo>
                    <a:pt x="171" y="2467"/>
                  </a:lnTo>
                  <a:lnTo>
                    <a:pt x="171" y="2465"/>
                  </a:lnTo>
                  <a:lnTo>
                    <a:pt x="170" y="2461"/>
                  </a:lnTo>
                  <a:lnTo>
                    <a:pt x="169" y="2459"/>
                  </a:lnTo>
                  <a:lnTo>
                    <a:pt x="165" y="2458"/>
                  </a:lnTo>
                  <a:lnTo>
                    <a:pt x="161" y="2457"/>
                  </a:lnTo>
                  <a:lnTo>
                    <a:pt x="158" y="2458"/>
                  </a:lnTo>
                  <a:lnTo>
                    <a:pt x="153" y="2458"/>
                  </a:lnTo>
                  <a:lnTo>
                    <a:pt x="148" y="2460"/>
                  </a:lnTo>
                  <a:lnTo>
                    <a:pt x="144" y="2461"/>
                  </a:lnTo>
                  <a:lnTo>
                    <a:pt x="139" y="2465"/>
                  </a:lnTo>
                  <a:close/>
                  <a:moveTo>
                    <a:pt x="236" y="2418"/>
                  </a:moveTo>
                  <a:lnTo>
                    <a:pt x="234" y="2415"/>
                  </a:lnTo>
                  <a:lnTo>
                    <a:pt x="230" y="2414"/>
                  </a:lnTo>
                  <a:lnTo>
                    <a:pt x="227" y="2413"/>
                  </a:lnTo>
                  <a:lnTo>
                    <a:pt x="223" y="2413"/>
                  </a:lnTo>
                  <a:lnTo>
                    <a:pt x="218" y="2414"/>
                  </a:lnTo>
                  <a:lnTo>
                    <a:pt x="212" y="2415"/>
                  </a:lnTo>
                  <a:lnTo>
                    <a:pt x="208" y="2418"/>
                  </a:lnTo>
                  <a:lnTo>
                    <a:pt x="203" y="2421"/>
                  </a:lnTo>
                  <a:lnTo>
                    <a:pt x="197" y="2425"/>
                  </a:lnTo>
                  <a:lnTo>
                    <a:pt x="193" y="2428"/>
                  </a:lnTo>
                  <a:lnTo>
                    <a:pt x="190" y="2433"/>
                  </a:lnTo>
                  <a:lnTo>
                    <a:pt x="188" y="2437"/>
                  </a:lnTo>
                  <a:lnTo>
                    <a:pt x="185" y="2441"/>
                  </a:lnTo>
                  <a:lnTo>
                    <a:pt x="184" y="2445"/>
                  </a:lnTo>
                  <a:lnTo>
                    <a:pt x="184" y="2448"/>
                  </a:lnTo>
                  <a:lnTo>
                    <a:pt x="185" y="2451"/>
                  </a:lnTo>
                  <a:lnTo>
                    <a:pt x="188" y="2453"/>
                  </a:lnTo>
                  <a:lnTo>
                    <a:pt x="191" y="2456"/>
                  </a:lnTo>
                  <a:lnTo>
                    <a:pt x="195" y="2456"/>
                  </a:lnTo>
                  <a:lnTo>
                    <a:pt x="199" y="2456"/>
                  </a:lnTo>
                  <a:lnTo>
                    <a:pt x="204" y="2456"/>
                  </a:lnTo>
                  <a:lnTo>
                    <a:pt x="209" y="2453"/>
                  </a:lnTo>
                  <a:lnTo>
                    <a:pt x="214" y="2451"/>
                  </a:lnTo>
                  <a:lnTo>
                    <a:pt x="220" y="2448"/>
                  </a:lnTo>
                  <a:lnTo>
                    <a:pt x="224" y="2444"/>
                  </a:lnTo>
                  <a:lnTo>
                    <a:pt x="228" y="2440"/>
                  </a:lnTo>
                  <a:lnTo>
                    <a:pt x="231" y="2437"/>
                  </a:lnTo>
                  <a:lnTo>
                    <a:pt x="235" y="2432"/>
                  </a:lnTo>
                  <a:lnTo>
                    <a:pt x="236" y="2428"/>
                  </a:lnTo>
                  <a:lnTo>
                    <a:pt x="237" y="2425"/>
                  </a:lnTo>
                  <a:lnTo>
                    <a:pt x="237" y="2421"/>
                  </a:lnTo>
                  <a:lnTo>
                    <a:pt x="236" y="2418"/>
                  </a:lnTo>
                  <a:close/>
                  <a:moveTo>
                    <a:pt x="305" y="2372"/>
                  </a:moveTo>
                  <a:lnTo>
                    <a:pt x="304" y="2369"/>
                  </a:lnTo>
                  <a:lnTo>
                    <a:pt x="300" y="2368"/>
                  </a:lnTo>
                  <a:lnTo>
                    <a:pt x="296" y="2366"/>
                  </a:lnTo>
                  <a:lnTo>
                    <a:pt x="292" y="2366"/>
                  </a:lnTo>
                  <a:lnTo>
                    <a:pt x="286" y="2368"/>
                  </a:lnTo>
                  <a:lnTo>
                    <a:pt x="281" y="2370"/>
                  </a:lnTo>
                  <a:lnTo>
                    <a:pt x="275" y="2372"/>
                  </a:lnTo>
                  <a:lnTo>
                    <a:pt x="271" y="2375"/>
                  </a:lnTo>
                  <a:lnTo>
                    <a:pt x="265" y="2379"/>
                  </a:lnTo>
                  <a:lnTo>
                    <a:pt x="260" y="2383"/>
                  </a:lnTo>
                  <a:lnTo>
                    <a:pt x="256" y="2388"/>
                  </a:lnTo>
                  <a:lnTo>
                    <a:pt x="254" y="2391"/>
                  </a:lnTo>
                  <a:lnTo>
                    <a:pt x="252" y="2396"/>
                  </a:lnTo>
                  <a:lnTo>
                    <a:pt x="250" y="2400"/>
                  </a:lnTo>
                  <a:lnTo>
                    <a:pt x="252" y="2403"/>
                  </a:lnTo>
                  <a:lnTo>
                    <a:pt x="253" y="2407"/>
                  </a:lnTo>
                  <a:lnTo>
                    <a:pt x="254" y="2409"/>
                  </a:lnTo>
                  <a:lnTo>
                    <a:pt x="258" y="2412"/>
                  </a:lnTo>
                  <a:lnTo>
                    <a:pt x="262" y="2412"/>
                  </a:lnTo>
                  <a:lnTo>
                    <a:pt x="266" y="2412"/>
                  </a:lnTo>
                  <a:lnTo>
                    <a:pt x="272" y="2410"/>
                  </a:lnTo>
                  <a:lnTo>
                    <a:pt x="277" y="2409"/>
                  </a:lnTo>
                  <a:lnTo>
                    <a:pt x="283" y="2407"/>
                  </a:lnTo>
                  <a:lnTo>
                    <a:pt x="287" y="2403"/>
                  </a:lnTo>
                  <a:lnTo>
                    <a:pt x="293" y="2400"/>
                  </a:lnTo>
                  <a:lnTo>
                    <a:pt x="298" y="2395"/>
                  </a:lnTo>
                  <a:lnTo>
                    <a:pt x="302" y="2391"/>
                  </a:lnTo>
                  <a:lnTo>
                    <a:pt x="304" y="2387"/>
                  </a:lnTo>
                  <a:lnTo>
                    <a:pt x="306" y="2383"/>
                  </a:lnTo>
                  <a:lnTo>
                    <a:pt x="308" y="2378"/>
                  </a:lnTo>
                  <a:lnTo>
                    <a:pt x="306" y="2375"/>
                  </a:lnTo>
                  <a:lnTo>
                    <a:pt x="305" y="2372"/>
                  </a:lnTo>
                  <a:close/>
                  <a:moveTo>
                    <a:pt x="379" y="2324"/>
                  </a:moveTo>
                  <a:lnTo>
                    <a:pt x="376" y="2321"/>
                  </a:lnTo>
                  <a:lnTo>
                    <a:pt x="374" y="2320"/>
                  </a:lnTo>
                  <a:lnTo>
                    <a:pt x="369" y="2319"/>
                  </a:lnTo>
                  <a:lnTo>
                    <a:pt x="365" y="2319"/>
                  </a:lnTo>
                  <a:lnTo>
                    <a:pt x="359" y="2320"/>
                  </a:lnTo>
                  <a:lnTo>
                    <a:pt x="354" y="2321"/>
                  </a:lnTo>
                  <a:lnTo>
                    <a:pt x="348" y="2324"/>
                  </a:lnTo>
                  <a:lnTo>
                    <a:pt x="342" y="2327"/>
                  </a:lnTo>
                  <a:lnTo>
                    <a:pt x="336" y="2332"/>
                  </a:lnTo>
                  <a:lnTo>
                    <a:pt x="331" y="2336"/>
                  </a:lnTo>
                  <a:lnTo>
                    <a:pt x="328" y="2340"/>
                  </a:lnTo>
                  <a:lnTo>
                    <a:pt x="324" y="2345"/>
                  </a:lnTo>
                  <a:lnTo>
                    <a:pt x="323" y="2350"/>
                  </a:lnTo>
                  <a:lnTo>
                    <a:pt x="322" y="2353"/>
                  </a:lnTo>
                  <a:lnTo>
                    <a:pt x="322" y="2357"/>
                  </a:lnTo>
                  <a:lnTo>
                    <a:pt x="323" y="2360"/>
                  </a:lnTo>
                  <a:lnTo>
                    <a:pt x="325" y="2363"/>
                  </a:lnTo>
                  <a:lnTo>
                    <a:pt x="329" y="2365"/>
                  </a:lnTo>
                  <a:lnTo>
                    <a:pt x="332" y="2365"/>
                  </a:lnTo>
                  <a:lnTo>
                    <a:pt x="337" y="2365"/>
                  </a:lnTo>
                  <a:lnTo>
                    <a:pt x="343" y="2365"/>
                  </a:lnTo>
                  <a:lnTo>
                    <a:pt x="349" y="2363"/>
                  </a:lnTo>
                  <a:lnTo>
                    <a:pt x="354" y="2360"/>
                  </a:lnTo>
                  <a:lnTo>
                    <a:pt x="360" y="2357"/>
                  </a:lnTo>
                  <a:lnTo>
                    <a:pt x="366" y="2353"/>
                  </a:lnTo>
                  <a:lnTo>
                    <a:pt x="370" y="2349"/>
                  </a:lnTo>
                  <a:lnTo>
                    <a:pt x="374" y="2344"/>
                  </a:lnTo>
                  <a:lnTo>
                    <a:pt x="378" y="2340"/>
                  </a:lnTo>
                  <a:lnTo>
                    <a:pt x="380" y="2336"/>
                  </a:lnTo>
                  <a:lnTo>
                    <a:pt x="381" y="2331"/>
                  </a:lnTo>
                  <a:lnTo>
                    <a:pt x="381" y="2327"/>
                  </a:lnTo>
                  <a:lnTo>
                    <a:pt x="379" y="2324"/>
                  </a:lnTo>
                  <a:close/>
                  <a:moveTo>
                    <a:pt x="253" y="2549"/>
                  </a:moveTo>
                  <a:lnTo>
                    <a:pt x="248" y="2553"/>
                  </a:lnTo>
                  <a:lnTo>
                    <a:pt x="245" y="2557"/>
                  </a:lnTo>
                  <a:lnTo>
                    <a:pt x="241" y="2561"/>
                  </a:lnTo>
                  <a:lnTo>
                    <a:pt x="239" y="2565"/>
                  </a:lnTo>
                  <a:lnTo>
                    <a:pt x="237" y="2568"/>
                  </a:lnTo>
                  <a:lnTo>
                    <a:pt x="236" y="2572"/>
                  </a:lnTo>
                  <a:lnTo>
                    <a:pt x="236" y="2576"/>
                  </a:lnTo>
                  <a:lnTo>
                    <a:pt x="237" y="2578"/>
                  </a:lnTo>
                  <a:lnTo>
                    <a:pt x="240" y="2580"/>
                  </a:lnTo>
                  <a:lnTo>
                    <a:pt x="242" y="2581"/>
                  </a:lnTo>
                  <a:lnTo>
                    <a:pt x="246" y="2583"/>
                  </a:lnTo>
                  <a:lnTo>
                    <a:pt x="250" y="2583"/>
                  </a:lnTo>
                  <a:lnTo>
                    <a:pt x="254" y="2581"/>
                  </a:lnTo>
                  <a:lnTo>
                    <a:pt x="259" y="2580"/>
                  </a:lnTo>
                  <a:lnTo>
                    <a:pt x="264" y="2578"/>
                  </a:lnTo>
                  <a:lnTo>
                    <a:pt x="268" y="2576"/>
                  </a:lnTo>
                  <a:lnTo>
                    <a:pt x="273" y="2572"/>
                  </a:lnTo>
                  <a:lnTo>
                    <a:pt x="277" y="2568"/>
                  </a:lnTo>
                  <a:lnTo>
                    <a:pt x="280" y="2565"/>
                  </a:lnTo>
                  <a:lnTo>
                    <a:pt x="283" y="2561"/>
                  </a:lnTo>
                  <a:lnTo>
                    <a:pt x="284" y="2557"/>
                  </a:lnTo>
                  <a:lnTo>
                    <a:pt x="285" y="2553"/>
                  </a:lnTo>
                  <a:lnTo>
                    <a:pt x="285" y="2551"/>
                  </a:lnTo>
                  <a:lnTo>
                    <a:pt x="284" y="2547"/>
                  </a:lnTo>
                  <a:lnTo>
                    <a:pt x="281" y="2545"/>
                  </a:lnTo>
                  <a:lnTo>
                    <a:pt x="279" y="2543"/>
                  </a:lnTo>
                  <a:lnTo>
                    <a:pt x="275" y="2542"/>
                  </a:lnTo>
                  <a:lnTo>
                    <a:pt x="271" y="2542"/>
                  </a:lnTo>
                  <a:lnTo>
                    <a:pt x="267" y="2543"/>
                  </a:lnTo>
                  <a:lnTo>
                    <a:pt x="262" y="2545"/>
                  </a:lnTo>
                  <a:lnTo>
                    <a:pt x="258" y="2547"/>
                  </a:lnTo>
                  <a:lnTo>
                    <a:pt x="253" y="2549"/>
                  </a:lnTo>
                  <a:close/>
                  <a:moveTo>
                    <a:pt x="315" y="2508"/>
                  </a:moveTo>
                  <a:lnTo>
                    <a:pt x="310" y="2511"/>
                  </a:lnTo>
                  <a:lnTo>
                    <a:pt x="305" y="2515"/>
                  </a:lnTo>
                  <a:lnTo>
                    <a:pt x="302" y="2520"/>
                  </a:lnTo>
                  <a:lnTo>
                    <a:pt x="299" y="2523"/>
                  </a:lnTo>
                  <a:lnTo>
                    <a:pt x="298" y="2527"/>
                  </a:lnTo>
                  <a:lnTo>
                    <a:pt x="297" y="2530"/>
                  </a:lnTo>
                  <a:lnTo>
                    <a:pt x="297" y="2534"/>
                  </a:lnTo>
                  <a:lnTo>
                    <a:pt x="298" y="2538"/>
                  </a:lnTo>
                  <a:lnTo>
                    <a:pt x="300" y="2540"/>
                  </a:lnTo>
                  <a:lnTo>
                    <a:pt x="304" y="2541"/>
                  </a:lnTo>
                  <a:lnTo>
                    <a:pt x="308" y="2542"/>
                  </a:lnTo>
                  <a:lnTo>
                    <a:pt x="311" y="2542"/>
                  </a:lnTo>
                  <a:lnTo>
                    <a:pt x="316" y="2541"/>
                  </a:lnTo>
                  <a:lnTo>
                    <a:pt x="321" y="2540"/>
                  </a:lnTo>
                  <a:lnTo>
                    <a:pt x="325" y="2538"/>
                  </a:lnTo>
                  <a:lnTo>
                    <a:pt x="331" y="2535"/>
                  </a:lnTo>
                  <a:lnTo>
                    <a:pt x="336" y="2532"/>
                  </a:lnTo>
                  <a:lnTo>
                    <a:pt x="340" y="2527"/>
                  </a:lnTo>
                  <a:lnTo>
                    <a:pt x="343" y="2523"/>
                  </a:lnTo>
                  <a:lnTo>
                    <a:pt x="346" y="2520"/>
                  </a:lnTo>
                  <a:lnTo>
                    <a:pt x="348" y="2515"/>
                  </a:lnTo>
                  <a:lnTo>
                    <a:pt x="348" y="2511"/>
                  </a:lnTo>
                  <a:lnTo>
                    <a:pt x="348" y="2508"/>
                  </a:lnTo>
                  <a:lnTo>
                    <a:pt x="347" y="2505"/>
                  </a:lnTo>
                  <a:lnTo>
                    <a:pt x="344" y="2503"/>
                  </a:lnTo>
                  <a:lnTo>
                    <a:pt x="342" y="2501"/>
                  </a:lnTo>
                  <a:lnTo>
                    <a:pt x="338" y="2501"/>
                  </a:lnTo>
                  <a:lnTo>
                    <a:pt x="334" y="2501"/>
                  </a:lnTo>
                  <a:lnTo>
                    <a:pt x="329" y="2501"/>
                  </a:lnTo>
                  <a:lnTo>
                    <a:pt x="324" y="2503"/>
                  </a:lnTo>
                  <a:lnTo>
                    <a:pt x="319" y="2504"/>
                  </a:lnTo>
                  <a:lnTo>
                    <a:pt x="315" y="2508"/>
                  </a:lnTo>
                  <a:close/>
                </a:path>
              </a:pathLst>
            </a:custGeom>
            <a:solidFill>
              <a:srgbClr val="E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" name="Freeform 83"/>
            <p:cNvSpPr>
              <a:spLocks noEditPoints="1"/>
            </p:cNvSpPr>
            <p:nvPr userDrawn="1"/>
          </p:nvSpPr>
          <p:spPr bwMode="auto">
            <a:xfrm>
              <a:off x="7507288" y="2055813"/>
              <a:ext cx="204788" cy="1422400"/>
            </a:xfrm>
            <a:custGeom>
              <a:avLst/>
              <a:gdLst>
                <a:gd name="T0" fmla="*/ 22 w 386"/>
                <a:gd name="T1" fmla="*/ 1921 h 2687"/>
                <a:gd name="T2" fmla="*/ 9 w 386"/>
                <a:gd name="T3" fmla="*/ 1468 h 2687"/>
                <a:gd name="T4" fmla="*/ 16 w 386"/>
                <a:gd name="T5" fmla="*/ 1321 h 2687"/>
                <a:gd name="T6" fmla="*/ 51 w 386"/>
                <a:gd name="T7" fmla="*/ 966 h 2687"/>
                <a:gd name="T8" fmla="*/ 111 w 386"/>
                <a:gd name="T9" fmla="*/ 812 h 2687"/>
                <a:gd name="T10" fmla="*/ 123 w 386"/>
                <a:gd name="T11" fmla="*/ 572 h 2687"/>
                <a:gd name="T12" fmla="*/ 87 w 386"/>
                <a:gd name="T13" fmla="*/ 468 h 2687"/>
                <a:gd name="T14" fmla="*/ 95 w 386"/>
                <a:gd name="T15" fmla="*/ 346 h 2687"/>
                <a:gd name="T16" fmla="*/ 0 w 386"/>
                <a:gd name="T17" fmla="*/ 316 h 2687"/>
                <a:gd name="T18" fmla="*/ 116 w 386"/>
                <a:gd name="T19" fmla="*/ 134 h 2687"/>
                <a:gd name="T20" fmla="*/ 386 w 386"/>
                <a:gd name="T21" fmla="*/ 0 h 2687"/>
                <a:gd name="T22" fmla="*/ 31 w 386"/>
                <a:gd name="T23" fmla="*/ 133 h 2687"/>
                <a:gd name="T24" fmla="*/ 372 w 386"/>
                <a:gd name="T25" fmla="*/ 148 h 2687"/>
                <a:gd name="T26" fmla="*/ 249 w 386"/>
                <a:gd name="T27" fmla="*/ 262 h 2687"/>
                <a:gd name="T28" fmla="*/ 335 w 386"/>
                <a:gd name="T29" fmla="*/ 372 h 2687"/>
                <a:gd name="T30" fmla="*/ 372 w 386"/>
                <a:gd name="T31" fmla="*/ 481 h 2687"/>
                <a:gd name="T32" fmla="*/ 316 w 386"/>
                <a:gd name="T33" fmla="*/ 768 h 2687"/>
                <a:gd name="T34" fmla="*/ 289 w 386"/>
                <a:gd name="T35" fmla="*/ 936 h 2687"/>
                <a:gd name="T36" fmla="*/ 312 w 386"/>
                <a:gd name="T37" fmla="*/ 1541 h 2687"/>
                <a:gd name="T38" fmla="*/ 353 w 386"/>
                <a:gd name="T39" fmla="*/ 1876 h 2687"/>
                <a:gd name="T40" fmla="*/ 384 w 386"/>
                <a:gd name="T41" fmla="*/ 2403 h 2687"/>
                <a:gd name="T42" fmla="*/ 258 w 386"/>
                <a:gd name="T43" fmla="*/ 96 h 2687"/>
                <a:gd name="T44" fmla="*/ 236 w 386"/>
                <a:gd name="T45" fmla="*/ 148 h 2687"/>
                <a:gd name="T46" fmla="*/ 157 w 386"/>
                <a:gd name="T47" fmla="*/ 321 h 2687"/>
                <a:gd name="T48" fmla="*/ 48 w 386"/>
                <a:gd name="T49" fmla="*/ 433 h 2687"/>
                <a:gd name="T50" fmla="*/ 325 w 386"/>
                <a:gd name="T51" fmla="*/ 357 h 2687"/>
                <a:gd name="T52" fmla="*/ 277 w 386"/>
                <a:gd name="T53" fmla="*/ 401 h 2687"/>
                <a:gd name="T54" fmla="*/ 101 w 386"/>
                <a:gd name="T55" fmla="*/ 511 h 2687"/>
                <a:gd name="T56" fmla="*/ 274 w 386"/>
                <a:gd name="T57" fmla="*/ 555 h 2687"/>
                <a:gd name="T58" fmla="*/ 167 w 386"/>
                <a:gd name="T59" fmla="*/ 637 h 2687"/>
                <a:gd name="T60" fmla="*/ 37 w 386"/>
                <a:gd name="T61" fmla="*/ 796 h 2687"/>
                <a:gd name="T62" fmla="*/ 225 w 386"/>
                <a:gd name="T63" fmla="*/ 699 h 2687"/>
                <a:gd name="T64" fmla="*/ 244 w 386"/>
                <a:gd name="T65" fmla="*/ 820 h 2687"/>
                <a:gd name="T66" fmla="*/ 125 w 386"/>
                <a:gd name="T67" fmla="*/ 906 h 2687"/>
                <a:gd name="T68" fmla="*/ 80 w 386"/>
                <a:gd name="T69" fmla="*/ 1030 h 2687"/>
                <a:gd name="T70" fmla="*/ 73 w 386"/>
                <a:gd name="T71" fmla="*/ 1113 h 2687"/>
                <a:gd name="T72" fmla="*/ 155 w 386"/>
                <a:gd name="T73" fmla="*/ 1163 h 2687"/>
                <a:gd name="T74" fmla="*/ 309 w 386"/>
                <a:gd name="T75" fmla="*/ 1036 h 2687"/>
                <a:gd name="T76" fmla="*/ 75 w 386"/>
                <a:gd name="T77" fmla="*/ 1277 h 2687"/>
                <a:gd name="T78" fmla="*/ 190 w 386"/>
                <a:gd name="T79" fmla="*/ 1305 h 2687"/>
                <a:gd name="T80" fmla="*/ 230 w 386"/>
                <a:gd name="T81" fmla="*/ 1258 h 2687"/>
                <a:gd name="T82" fmla="*/ 339 w 386"/>
                <a:gd name="T83" fmla="*/ 1330 h 2687"/>
                <a:gd name="T84" fmla="*/ 11 w 386"/>
                <a:gd name="T85" fmla="*/ 1574 h 2687"/>
                <a:gd name="T86" fmla="*/ 365 w 386"/>
                <a:gd name="T87" fmla="*/ 1412 h 2687"/>
                <a:gd name="T88" fmla="*/ 76 w 386"/>
                <a:gd name="T89" fmla="*/ 1681 h 2687"/>
                <a:gd name="T90" fmla="*/ 183 w 386"/>
                <a:gd name="T91" fmla="*/ 1724 h 2687"/>
                <a:gd name="T92" fmla="*/ 252 w 386"/>
                <a:gd name="T93" fmla="*/ 1694 h 2687"/>
                <a:gd name="T94" fmla="*/ 239 w 386"/>
                <a:gd name="T95" fmla="*/ 1806 h 2687"/>
                <a:gd name="T96" fmla="*/ 264 w 386"/>
                <a:gd name="T97" fmla="*/ 1778 h 2687"/>
                <a:gd name="T98" fmla="*/ 154 w 386"/>
                <a:gd name="T99" fmla="*/ 1950 h 2687"/>
                <a:gd name="T100" fmla="*/ 270 w 386"/>
                <a:gd name="T101" fmla="*/ 1929 h 2687"/>
                <a:gd name="T102" fmla="*/ 127 w 386"/>
                <a:gd name="T103" fmla="*/ 2101 h 2687"/>
                <a:gd name="T104" fmla="*/ 249 w 386"/>
                <a:gd name="T105" fmla="*/ 2072 h 2687"/>
                <a:gd name="T106" fmla="*/ 87 w 386"/>
                <a:gd name="T107" fmla="*/ 2287 h 2687"/>
                <a:gd name="T108" fmla="*/ 164 w 386"/>
                <a:gd name="T109" fmla="*/ 2234 h 2687"/>
                <a:gd name="T110" fmla="*/ 340 w 386"/>
                <a:gd name="T111" fmla="*/ 2123 h 2687"/>
                <a:gd name="T112" fmla="*/ 110 w 386"/>
                <a:gd name="T113" fmla="*/ 2445 h 2687"/>
                <a:gd name="T114" fmla="*/ 255 w 386"/>
                <a:gd name="T115" fmla="*/ 2323 h 2687"/>
                <a:gd name="T116" fmla="*/ 301 w 386"/>
                <a:gd name="T117" fmla="*/ 2322 h 2687"/>
                <a:gd name="T118" fmla="*/ 119 w 386"/>
                <a:gd name="T119" fmla="*/ 2596 h 2687"/>
                <a:gd name="T120" fmla="*/ 203 w 386"/>
                <a:gd name="T121" fmla="*/ 2511 h 2687"/>
                <a:gd name="T122" fmla="*/ 309 w 386"/>
                <a:gd name="T123" fmla="*/ 2447 h 2687"/>
                <a:gd name="T124" fmla="*/ 251 w 386"/>
                <a:gd name="T125" fmla="*/ 2647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687">
                  <a:moveTo>
                    <a:pt x="0" y="2510"/>
                  </a:moveTo>
                  <a:lnTo>
                    <a:pt x="0" y="2483"/>
                  </a:lnTo>
                  <a:lnTo>
                    <a:pt x="5" y="2480"/>
                  </a:lnTo>
                  <a:lnTo>
                    <a:pt x="11" y="2475"/>
                  </a:lnTo>
                  <a:lnTo>
                    <a:pt x="16" y="2472"/>
                  </a:lnTo>
                  <a:lnTo>
                    <a:pt x="20" y="2469"/>
                  </a:lnTo>
                  <a:lnTo>
                    <a:pt x="26" y="2468"/>
                  </a:lnTo>
                  <a:lnTo>
                    <a:pt x="31" y="2467"/>
                  </a:lnTo>
                  <a:lnTo>
                    <a:pt x="35" y="2467"/>
                  </a:lnTo>
                  <a:lnTo>
                    <a:pt x="38" y="2468"/>
                  </a:lnTo>
                  <a:lnTo>
                    <a:pt x="42" y="2469"/>
                  </a:lnTo>
                  <a:lnTo>
                    <a:pt x="44" y="2472"/>
                  </a:lnTo>
                  <a:lnTo>
                    <a:pt x="45" y="2475"/>
                  </a:lnTo>
                  <a:lnTo>
                    <a:pt x="45" y="2479"/>
                  </a:lnTo>
                  <a:lnTo>
                    <a:pt x="44" y="2482"/>
                  </a:lnTo>
                  <a:lnTo>
                    <a:pt x="43" y="2486"/>
                  </a:lnTo>
                  <a:lnTo>
                    <a:pt x="39" y="2491"/>
                  </a:lnTo>
                  <a:lnTo>
                    <a:pt x="36" y="2494"/>
                  </a:lnTo>
                  <a:lnTo>
                    <a:pt x="32" y="2498"/>
                  </a:lnTo>
                  <a:lnTo>
                    <a:pt x="28" y="2502"/>
                  </a:lnTo>
                  <a:lnTo>
                    <a:pt x="19" y="2506"/>
                  </a:lnTo>
                  <a:lnTo>
                    <a:pt x="12" y="2508"/>
                  </a:lnTo>
                  <a:lnTo>
                    <a:pt x="6" y="2510"/>
                  </a:lnTo>
                  <a:lnTo>
                    <a:pt x="0" y="2510"/>
                  </a:lnTo>
                  <a:close/>
                  <a:moveTo>
                    <a:pt x="0" y="2367"/>
                  </a:moveTo>
                  <a:lnTo>
                    <a:pt x="0" y="2335"/>
                  </a:lnTo>
                  <a:lnTo>
                    <a:pt x="4" y="2335"/>
                  </a:lnTo>
                  <a:lnTo>
                    <a:pt x="7" y="2336"/>
                  </a:lnTo>
                  <a:lnTo>
                    <a:pt x="11" y="2337"/>
                  </a:lnTo>
                  <a:lnTo>
                    <a:pt x="12" y="2340"/>
                  </a:lnTo>
                  <a:lnTo>
                    <a:pt x="13" y="2342"/>
                  </a:lnTo>
                  <a:lnTo>
                    <a:pt x="13" y="2346"/>
                  </a:lnTo>
                  <a:lnTo>
                    <a:pt x="13" y="2349"/>
                  </a:lnTo>
                  <a:lnTo>
                    <a:pt x="12" y="2353"/>
                  </a:lnTo>
                  <a:lnTo>
                    <a:pt x="7" y="2360"/>
                  </a:lnTo>
                  <a:lnTo>
                    <a:pt x="0" y="2367"/>
                  </a:lnTo>
                  <a:close/>
                  <a:moveTo>
                    <a:pt x="0" y="2082"/>
                  </a:moveTo>
                  <a:lnTo>
                    <a:pt x="0" y="2065"/>
                  </a:lnTo>
                  <a:lnTo>
                    <a:pt x="1" y="2066"/>
                  </a:lnTo>
                  <a:lnTo>
                    <a:pt x="1" y="2068"/>
                  </a:lnTo>
                  <a:lnTo>
                    <a:pt x="3" y="2070"/>
                  </a:lnTo>
                  <a:lnTo>
                    <a:pt x="3" y="2073"/>
                  </a:lnTo>
                  <a:lnTo>
                    <a:pt x="3" y="2078"/>
                  </a:lnTo>
                  <a:lnTo>
                    <a:pt x="0" y="2082"/>
                  </a:lnTo>
                  <a:close/>
                  <a:moveTo>
                    <a:pt x="0" y="1963"/>
                  </a:moveTo>
                  <a:lnTo>
                    <a:pt x="0" y="1921"/>
                  </a:lnTo>
                  <a:lnTo>
                    <a:pt x="9" y="1920"/>
                  </a:lnTo>
                  <a:lnTo>
                    <a:pt x="16" y="1920"/>
                  </a:lnTo>
                  <a:lnTo>
                    <a:pt x="19" y="1920"/>
                  </a:lnTo>
                  <a:lnTo>
                    <a:pt x="22" y="1921"/>
                  </a:lnTo>
                  <a:lnTo>
                    <a:pt x="24" y="1923"/>
                  </a:lnTo>
                  <a:lnTo>
                    <a:pt x="25" y="1925"/>
                  </a:lnTo>
                  <a:lnTo>
                    <a:pt x="26" y="1929"/>
                  </a:lnTo>
                  <a:lnTo>
                    <a:pt x="26" y="1932"/>
                  </a:lnTo>
                  <a:lnTo>
                    <a:pt x="25" y="1937"/>
                  </a:lnTo>
                  <a:lnTo>
                    <a:pt x="22" y="1943"/>
                  </a:lnTo>
                  <a:lnTo>
                    <a:pt x="18" y="1948"/>
                  </a:lnTo>
                  <a:lnTo>
                    <a:pt x="13" y="1952"/>
                  </a:lnTo>
                  <a:lnTo>
                    <a:pt x="7" y="1958"/>
                  </a:lnTo>
                  <a:lnTo>
                    <a:pt x="0" y="1963"/>
                  </a:lnTo>
                  <a:close/>
                  <a:moveTo>
                    <a:pt x="0" y="1832"/>
                  </a:moveTo>
                  <a:lnTo>
                    <a:pt x="0" y="1799"/>
                  </a:lnTo>
                  <a:lnTo>
                    <a:pt x="9" y="1792"/>
                  </a:lnTo>
                  <a:lnTo>
                    <a:pt x="18" y="1785"/>
                  </a:lnTo>
                  <a:lnTo>
                    <a:pt x="26" y="1780"/>
                  </a:lnTo>
                  <a:lnTo>
                    <a:pt x="35" y="1776"/>
                  </a:lnTo>
                  <a:lnTo>
                    <a:pt x="43" y="1774"/>
                  </a:lnTo>
                  <a:lnTo>
                    <a:pt x="50" y="1773"/>
                  </a:lnTo>
                  <a:lnTo>
                    <a:pt x="57" y="1772"/>
                  </a:lnTo>
                  <a:lnTo>
                    <a:pt x="63" y="1773"/>
                  </a:lnTo>
                  <a:lnTo>
                    <a:pt x="67" y="1774"/>
                  </a:lnTo>
                  <a:lnTo>
                    <a:pt x="70" y="1778"/>
                  </a:lnTo>
                  <a:lnTo>
                    <a:pt x="72" y="1781"/>
                  </a:lnTo>
                  <a:lnTo>
                    <a:pt x="72" y="1786"/>
                  </a:lnTo>
                  <a:lnTo>
                    <a:pt x="69" y="1791"/>
                  </a:lnTo>
                  <a:lnTo>
                    <a:pt x="66" y="1797"/>
                  </a:lnTo>
                  <a:lnTo>
                    <a:pt x="61" y="1803"/>
                  </a:lnTo>
                  <a:lnTo>
                    <a:pt x="55" y="1809"/>
                  </a:lnTo>
                  <a:lnTo>
                    <a:pt x="48" y="1814"/>
                  </a:lnTo>
                  <a:lnTo>
                    <a:pt x="39" y="1819"/>
                  </a:lnTo>
                  <a:lnTo>
                    <a:pt x="29" y="1825"/>
                  </a:lnTo>
                  <a:lnTo>
                    <a:pt x="18" y="1829"/>
                  </a:lnTo>
                  <a:lnTo>
                    <a:pt x="9" y="1831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0"/>
                  </a:lnTo>
                  <a:lnTo>
                    <a:pt x="6" y="1689"/>
                  </a:lnTo>
                  <a:lnTo>
                    <a:pt x="12" y="1690"/>
                  </a:lnTo>
                  <a:lnTo>
                    <a:pt x="17" y="1691"/>
                  </a:lnTo>
                  <a:lnTo>
                    <a:pt x="19" y="1694"/>
                  </a:lnTo>
                  <a:lnTo>
                    <a:pt x="20" y="1697"/>
                  </a:lnTo>
                  <a:lnTo>
                    <a:pt x="20" y="1700"/>
                  </a:lnTo>
                  <a:lnTo>
                    <a:pt x="19" y="1705"/>
                  </a:lnTo>
                  <a:lnTo>
                    <a:pt x="17" y="1709"/>
                  </a:lnTo>
                  <a:lnTo>
                    <a:pt x="11" y="1718"/>
                  </a:lnTo>
                  <a:lnTo>
                    <a:pt x="0" y="1728"/>
                  </a:lnTo>
                  <a:close/>
                  <a:moveTo>
                    <a:pt x="0" y="1516"/>
                  </a:moveTo>
                  <a:lnTo>
                    <a:pt x="0" y="1472"/>
                  </a:lnTo>
                  <a:lnTo>
                    <a:pt x="4" y="1470"/>
                  </a:lnTo>
                  <a:lnTo>
                    <a:pt x="9" y="1468"/>
                  </a:lnTo>
                  <a:lnTo>
                    <a:pt x="18" y="1462"/>
                  </a:lnTo>
                  <a:lnTo>
                    <a:pt x="29" y="1458"/>
                  </a:lnTo>
                  <a:lnTo>
                    <a:pt x="38" y="1454"/>
                  </a:lnTo>
                  <a:lnTo>
                    <a:pt x="47" y="1452"/>
                  </a:lnTo>
                  <a:lnTo>
                    <a:pt x="55" y="1452"/>
                  </a:lnTo>
                  <a:lnTo>
                    <a:pt x="61" y="1452"/>
                  </a:lnTo>
                  <a:lnTo>
                    <a:pt x="66" y="1454"/>
                  </a:lnTo>
                  <a:lnTo>
                    <a:pt x="69" y="1457"/>
                  </a:lnTo>
                  <a:lnTo>
                    <a:pt x="70" y="1462"/>
                  </a:lnTo>
                  <a:lnTo>
                    <a:pt x="70" y="1466"/>
                  </a:lnTo>
                  <a:lnTo>
                    <a:pt x="67" y="1472"/>
                  </a:lnTo>
                  <a:lnTo>
                    <a:pt x="62" y="1478"/>
                  </a:lnTo>
                  <a:lnTo>
                    <a:pt x="56" y="1484"/>
                  </a:lnTo>
                  <a:lnTo>
                    <a:pt x="49" y="1491"/>
                  </a:lnTo>
                  <a:lnTo>
                    <a:pt x="41" y="1497"/>
                  </a:lnTo>
                  <a:lnTo>
                    <a:pt x="31" y="1503"/>
                  </a:lnTo>
                  <a:lnTo>
                    <a:pt x="15" y="1511"/>
                  </a:lnTo>
                  <a:lnTo>
                    <a:pt x="0" y="1516"/>
                  </a:lnTo>
                  <a:close/>
                  <a:moveTo>
                    <a:pt x="0" y="1425"/>
                  </a:moveTo>
                  <a:lnTo>
                    <a:pt x="0" y="1377"/>
                  </a:lnTo>
                  <a:lnTo>
                    <a:pt x="16" y="1371"/>
                  </a:lnTo>
                  <a:lnTo>
                    <a:pt x="30" y="1369"/>
                  </a:lnTo>
                  <a:lnTo>
                    <a:pt x="36" y="1369"/>
                  </a:lnTo>
                  <a:lnTo>
                    <a:pt x="41" y="1370"/>
                  </a:lnTo>
                  <a:lnTo>
                    <a:pt x="44" y="1371"/>
                  </a:lnTo>
                  <a:lnTo>
                    <a:pt x="47" y="1375"/>
                  </a:lnTo>
                  <a:lnTo>
                    <a:pt x="48" y="1378"/>
                  </a:lnTo>
                  <a:lnTo>
                    <a:pt x="47" y="1383"/>
                  </a:lnTo>
                  <a:lnTo>
                    <a:pt x="44" y="1389"/>
                  </a:lnTo>
                  <a:lnTo>
                    <a:pt x="39" y="1395"/>
                  </a:lnTo>
                  <a:lnTo>
                    <a:pt x="32" y="1402"/>
                  </a:lnTo>
                  <a:lnTo>
                    <a:pt x="25" y="1409"/>
                  </a:lnTo>
                  <a:lnTo>
                    <a:pt x="16" y="1415"/>
                  </a:lnTo>
                  <a:lnTo>
                    <a:pt x="5" y="1421"/>
                  </a:lnTo>
                  <a:lnTo>
                    <a:pt x="3" y="1424"/>
                  </a:lnTo>
                  <a:lnTo>
                    <a:pt x="0" y="1425"/>
                  </a:lnTo>
                  <a:close/>
                  <a:moveTo>
                    <a:pt x="0" y="1333"/>
                  </a:moveTo>
                  <a:lnTo>
                    <a:pt x="0" y="1291"/>
                  </a:lnTo>
                  <a:lnTo>
                    <a:pt x="11" y="1288"/>
                  </a:lnTo>
                  <a:lnTo>
                    <a:pt x="20" y="1288"/>
                  </a:lnTo>
                  <a:lnTo>
                    <a:pt x="24" y="1288"/>
                  </a:lnTo>
                  <a:lnTo>
                    <a:pt x="26" y="1289"/>
                  </a:lnTo>
                  <a:lnTo>
                    <a:pt x="29" y="1291"/>
                  </a:lnTo>
                  <a:lnTo>
                    <a:pt x="31" y="1293"/>
                  </a:lnTo>
                  <a:lnTo>
                    <a:pt x="32" y="1296"/>
                  </a:lnTo>
                  <a:lnTo>
                    <a:pt x="31" y="1300"/>
                  </a:lnTo>
                  <a:lnTo>
                    <a:pt x="30" y="1305"/>
                  </a:lnTo>
                  <a:lnTo>
                    <a:pt x="26" y="1311"/>
                  </a:lnTo>
                  <a:lnTo>
                    <a:pt x="22" y="1315"/>
                  </a:lnTo>
                  <a:lnTo>
                    <a:pt x="16" y="1321"/>
                  </a:lnTo>
                  <a:lnTo>
                    <a:pt x="9" y="1327"/>
                  </a:lnTo>
                  <a:lnTo>
                    <a:pt x="0" y="1333"/>
                  </a:lnTo>
                  <a:close/>
                  <a:moveTo>
                    <a:pt x="0" y="1247"/>
                  </a:moveTo>
                  <a:lnTo>
                    <a:pt x="0" y="1207"/>
                  </a:lnTo>
                  <a:lnTo>
                    <a:pt x="9" y="1206"/>
                  </a:lnTo>
                  <a:lnTo>
                    <a:pt x="16" y="1206"/>
                  </a:lnTo>
                  <a:lnTo>
                    <a:pt x="20" y="1209"/>
                  </a:lnTo>
                  <a:lnTo>
                    <a:pt x="24" y="1211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3" y="1222"/>
                  </a:lnTo>
                  <a:lnTo>
                    <a:pt x="20" y="1226"/>
                  </a:lnTo>
                  <a:lnTo>
                    <a:pt x="12" y="1236"/>
                  </a:lnTo>
                  <a:lnTo>
                    <a:pt x="0" y="1247"/>
                  </a:lnTo>
                  <a:close/>
                  <a:moveTo>
                    <a:pt x="0" y="1165"/>
                  </a:moveTo>
                  <a:lnTo>
                    <a:pt x="0" y="1127"/>
                  </a:lnTo>
                  <a:lnTo>
                    <a:pt x="9" y="1125"/>
                  </a:lnTo>
                  <a:lnTo>
                    <a:pt x="16" y="1125"/>
                  </a:lnTo>
                  <a:lnTo>
                    <a:pt x="22" y="1127"/>
                  </a:lnTo>
                  <a:lnTo>
                    <a:pt x="25" y="1130"/>
                  </a:lnTo>
                  <a:lnTo>
                    <a:pt x="25" y="1132"/>
                  </a:lnTo>
                  <a:lnTo>
                    <a:pt x="25" y="1136"/>
                  </a:lnTo>
                  <a:lnTo>
                    <a:pt x="24" y="1140"/>
                  </a:lnTo>
                  <a:lnTo>
                    <a:pt x="22" y="1144"/>
                  </a:lnTo>
                  <a:lnTo>
                    <a:pt x="12" y="1154"/>
                  </a:lnTo>
                  <a:lnTo>
                    <a:pt x="0" y="1165"/>
                  </a:lnTo>
                  <a:close/>
                  <a:moveTo>
                    <a:pt x="0" y="1089"/>
                  </a:moveTo>
                  <a:lnTo>
                    <a:pt x="0" y="1047"/>
                  </a:lnTo>
                  <a:lnTo>
                    <a:pt x="12" y="1045"/>
                  </a:lnTo>
                  <a:lnTo>
                    <a:pt x="22" y="1043"/>
                  </a:lnTo>
                  <a:lnTo>
                    <a:pt x="26" y="1045"/>
                  </a:lnTo>
                  <a:lnTo>
                    <a:pt x="30" y="1045"/>
                  </a:lnTo>
                  <a:lnTo>
                    <a:pt x="32" y="1046"/>
                  </a:lnTo>
                  <a:lnTo>
                    <a:pt x="34" y="1048"/>
                  </a:lnTo>
                  <a:lnTo>
                    <a:pt x="35" y="1052"/>
                  </a:lnTo>
                  <a:lnTo>
                    <a:pt x="34" y="1055"/>
                  </a:lnTo>
                  <a:lnTo>
                    <a:pt x="31" y="1060"/>
                  </a:lnTo>
                  <a:lnTo>
                    <a:pt x="28" y="1066"/>
                  </a:lnTo>
                  <a:lnTo>
                    <a:pt x="23" y="1071"/>
                  </a:lnTo>
                  <a:lnTo>
                    <a:pt x="17" y="1077"/>
                  </a:lnTo>
                  <a:lnTo>
                    <a:pt x="9" y="1083"/>
                  </a:lnTo>
                  <a:lnTo>
                    <a:pt x="0" y="1089"/>
                  </a:lnTo>
                  <a:close/>
                  <a:moveTo>
                    <a:pt x="0" y="1017"/>
                  </a:moveTo>
                  <a:lnTo>
                    <a:pt x="0" y="972"/>
                  </a:lnTo>
                  <a:lnTo>
                    <a:pt x="18" y="965"/>
                  </a:lnTo>
                  <a:lnTo>
                    <a:pt x="34" y="963"/>
                  </a:lnTo>
                  <a:lnTo>
                    <a:pt x="39" y="963"/>
                  </a:lnTo>
                  <a:lnTo>
                    <a:pt x="45" y="963"/>
                  </a:lnTo>
                  <a:lnTo>
                    <a:pt x="49" y="964"/>
                  </a:lnTo>
                  <a:lnTo>
                    <a:pt x="51" y="966"/>
                  </a:lnTo>
                  <a:lnTo>
                    <a:pt x="53" y="969"/>
                  </a:lnTo>
                  <a:lnTo>
                    <a:pt x="53" y="971"/>
                  </a:lnTo>
                  <a:lnTo>
                    <a:pt x="51" y="973"/>
                  </a:lnTo>
                  <a:lnTo>
                    <a:pt x="51" y="976"/>
                  </a:lnTo>
                  <a:lnTo>
                    <a:pt x="47" y="982"/>
                  </a:lnTo>
                  <a:lnTo>
                    <a:pt x="41" y="989"/>
                  </a:lnTo>
                  <a:lnTo>
                    <a:pt x="34" y="996"/>
                  </a:lnTo>
                  <a:lnTo>
                    <a:pt x="24" y="1003"/>
                  </a:lnTo>
                  <a:lnTo>
                    <a:pt x="12" y="1010"/>
                  </a:lnTo>
                  <a:lnTo>
                    <a:pt x="0" y="1017"/>
                  </a:lnTo>
                  <a:close/>
                  <a:moveTo>
                    <a:pt x="0" y="947"/>
                  </a:moveTo>
                  <a:lnTo>
                    <a:pt x="0" y="901"/>
                  </a:lnTo>
                  <a:lnTo>
                    <a:pt x="13" y="895"/>
                  </a:lnTo>
                  <a:lnTo>
                    <a:pt x="28" y="889"/>
                  </a:lnTo>
                  <a:lnTo>
                    <a:pt x="39" y="885"/>
                  </a:lnTo>
                  <a:lnTo>
                    <a:pt x="50" y="882"/>
                  </a:lnTo>
                  <a:lnTo>
                    <a:pt x="60" y="881"/>
                  </a:lnTo>
                  <a:lnTo>
                    <a:pt x="68" y="881"/>
                  </a:lnTo>
                  <a:lnTo>
                    <a:pt x="74" y="882"/>
                  </a:lnTo>
                  <a:lnTo>
                    <a:pt x="78" y="884"/>
                  </a:lnTo>
                  <a:lnTo>
                    <a:pt x="79" y="887"/>
                  </a:lnTo>
                  <a:lnTo>
                    <a:pt x="79" y="889"/>
                  </a:lnTo>
                  <a:lnTo>
                    <a:pt x="78" y="891"/>
                  </a:lnTo>
                  <a:lnTo>
                    <a:pt x="76" y="894"/>
                  </a:lnTo>
                  <a:lnTo>
                    <a:pt x="72" y="901"/>
                  </a:lnTo>
                  <a:lnTo>
                    <a:pt x="66" y="908"/>
                  </a:lnTo>
                  <a:lnTo>
                    <a:pt x="56" y="915"/>
                  </a:lnTo>
                  <a:lnTo>
                    <a:pt x="47" y="922"/>
                  </a:lnTo>
                  <a:lnTo>
                    <a:pt x="34" y="930"/>
                  </a:lnTo>
                  <a:lnTo>
                    <a:pt x="20" y="938"/>
                  </a:lnTo>
                  <a:lnTo>
                    <a:pt x="10" y="944"/>
                  </a:lnTo>
                  <a:lnTo>
                    <a:pt x="0" y="947"/>
                  </a:lnTo>
                  <a:close/>
                  <a:moveTo>
                    <a:pt x="0" y="877"/>
                  </a:moveTo>
                  <a:lnTo>
                    <a:pt x="0" y="839"/>
                  </a:lnTo>
                  <a:lnTo>
                    <a:pt x="15" y="830"/>
                  </a:lnTo>
                  <a:lnTo>
                    <a:pt x="30" y="821"/>
                  </a:lnTo>
                  <a:lnTo>
                    <a:pt x="44" y="814"/>
                  </a:lnTo>
                  <a:lnTo>
                    <a:pt x="58" y="808"/>
                  </a:lnTo>
                  <a:lnTo>
                    <a:pt x="72" y="803"/>
                  </a:lnTo>
                  <a:lnTo>
                    <a:pt x="83" y="800"/>
                  </a:lnTo>
                  <a:lnTo>
                    <a:pt x="94" y="799"/>
                  </a:lnTo>
                  <a:lnTo>
                    <a:pt x="102" y="797"/>
                  </a:lnTo>
                  <a:lnTo>
                    <a:pt x="106" y="799"/>
                  </a:lnTo>
                  <a:lnTo>
                    <a:pt x="108" y="799"/>
                  </a:lnTo>
                  <a:lnTo>
                    <a:pt x="111" y="800"/>
                  </a:lnTo>
                  <a:lnTo>
                    <a:pt x="112" y="802"/>
                  </a:lnTo>
                  <a:lnTo>
                    <a:pt x="113" y="803"/>
                  </a:lnTo>
                  <a:lnTo>
                    <a:pt x="113" y="806"/>
                  </a:lnTo>
                  <a:lnTo>
                    <a:pt x="112" y="809"/>
                  </a:lnTo>
                  <a:lnTo>
                    <a:pt x="111" y="812"/>
                  </a:lnTo>
                  <a:lnTo>
                    <a:pt x="106" y="818"/>
                  </a:lnTo>
                  <a:lnTo>
                    <a:pt x="99" y="825"/>
                  </a:lnTo>
                  <a:lnTo>
                    <a:pt x="91" y="833"/>
                  </a:lnTo>
                  <a:lnTo>
                    <a:pt x="79" y="840"/>
                  </a:lnTo>
                  <a:lnTo>
                    <a:pt x="67" y="849"/>
                  </a:lnTo>
                  <a:lnTo>
                    <a:pt x="53" y="857"/>
                  </a:lnTo>
                  <a:lnTo>
                    <a:pt x="38" y="863"/>
                  </a:lnTo>
                  <a:lnTo>
                    <a:pt x="25" y="869"/>
                  </a:lnTo>
                  <a:lnTo>
                    <a:pt x="12" y="873"/>
                  </a:lnTo>
                  <a:lnTo>
                    <a:pt x="0" y="877"/>
                  </a:lnTo>
                  <a:close/>
                  <a:moveTo>
                    <a:pt x="0" y="752"/>
                  </a:moveTo>
                  <a:lnTo>
                    <a:pt x="0" y="733"/>
                  </a:lnTo>
                  <a:lnTo>
                    <a:pt x="4" y="734"/>
                  </a:lnTo>
                  <a:lnTo>
                    <a:pt x="6" y="737"/>
                  </a:lnTo>
                  <a:lnTo>
                    <a:pt x="7" y="739"/>
                  </a:lnTo>
                  <a:lnTo>
                    <a:pt x="6" y="744"/>
                  </a:lnTo>
                  <a:lnTo>
                    <a:pt x="4" y="748"/>
                  </a:lnTo>
                  <a:lnTo>
                    <a:pt x="0" y="752"/>
                  </a:lnTo>
                  <a:close/>
                  <a:moveTo>
                    <a:pt x="0" y="707"/>
                  </a:moveTo>
                  <a:lnTo>
                    <a:pt x="0" y="664"/>
                  </a:lnTo>
                  <a:lnTo>
                    <a:pt x="22" y="656"/>
                  </a:lnTo>
                  <a:lnTo>
                    <a:pt x="39" y="652"/>
                  </a:lnTo>
                  <a:lnTo>
                    <a:pt x="48" y="651"/>
                  </a:lnTo>
                  <a:lnTo>
                    <a:pt x="54" y="651"/>
                  </a:lnTo>
                  <a:lnTo>
                    <a:pt x="57" y="652"/>
                  </a:lnTo>
                  <a:lnTo>
                    <a:pt x="60" y="655"/>
                  </a:lnTo>
                  <a:lnTo>
                    <a:pt x="61" y="656"/>
                  </a:lnTo>
                  <a:lnTo>
                    <a:pt x="61" y="658"/>
                  </a:lnTo>
                  <a:lnTo>
                    <a:pt x="60" y="661"/>
                  </a:lnTo>
                  <a:lnTo>
                    <a:pt x="58" y="663"/>
                  </a:lnTo>
                  <a:lnTo>
                    <a:pt x="54" y="669"/>
                  </a:lnTo>
                  <a:lnTo>
                    <a:pt x="47" y="676"/>
                  </a:lnTo>
                  <a:lnTo>
                    <a:pt x="38" y="683"/>
                  </a:lnTo>
                  <a:lnTo>
                    <a:pt x="26" y="692"/>
                  </a:lnTo>
                  <a:lnTo>
                    <a:pt x="15" y="699"/>
                  </a:lnTo>
                  <a:lnTo>
                    <a:pt x="0" y="707"/>
                  </a:lnTo>
                  <a:close/>
                  <a:moveTo>
                    <a:pt x="0" y="650"/>
                  </a:moveTo>
                  <a:lnTo>
                    <a:pt x="0" y="612"/>
                  </a:lnTo>
                  <a:lnTo>
                    <a:pt x="16" y="604"/>
                  </a:lnTo>
                  <a:lnTo>
                    <a:pt x="32" y="594"/>
                  </a:lnTo>
                  <a:lnTo>
                    <a:pt x="49" y="587"/>
                  </a:lnTo>
                  <a:lnTo>
                    <a:pt x="64" y="580"/>
                  </a:lnTo>
                  <a:lnTo>
                    <a:pt x="79" y="575"/>
                  </a:lnTo>
                  <a:lnTo>
                    <a:pt x="92" y="572"/>
                  </a:lnTo>
                  <a:lnTo>
                    <a:pt x="104" y="569"/>
                  </a:lnTo>
                  <a:lnTo>
                    <a:pt x="113" y="568"/>
                  </a:lnTo>
                  <a:lnTo>
                    <a:pt x="117" y="568"/>
                  </a:lnTo>
                  <a:lnTo>
                    <a:pt x="119" y="569"/>
                  </a:lnTo>
                  <a:lnTo>
                    <a:pt x="121" y="570"/>
                  </a:lnTo>
                  <a:lnTo>
                    <a:pt x="123" y="572"/>
                  </a:lnTo>
                  <a:lnTo>
                    <a:pt x="124" y="574"/>
                  </a:lnTo>
                  <a:lnTo>
                    <a:pt x="124" y="575"/>
                  </a:lnTo>
                  <a:lnTo>
                    <a:pt x="123" y="579"/>
                  </a:lnTo>
                  <a:lnTo>
                    <a:pt x="121" y="581"/>
                  </a:lnTo>
                  <a:lnTo>
                    <a:pt x="116" y="588"/>
                  </a:lnTo>
                  <a:lnTo>
                    <a:pt x="107" y="595"/>
                  </a:lnTo>
                  <a:lnTo>
                    <a:pt x="97" y="603"/>
                  </a:lnTo>
                  <a:lnTo>
                    <a:pt x="83" y="611"/>
                  </a:lnTo>
                  <a:lnTo>
                    <a:pt x="69" y="620"/>
                  </a:lnTo>
                  <a:lnTo>
                    <a:pt x="53" y="629"/>
                  </a:lnTo>
                  <a:lnTo>
                    <a:pt x="38" y="635"/>
                  </a:lnTo>
                  <a:lnTo>
                    <a:pt x="25" y="641"/>
                  </a:lnTo>
                  <a:lnTo>
                    <a:pt x="12" y="645"/>
                  </a:lnTo>
                  <a:lnTo>
                    <a:pt x="0" y="650"/>
                  </a:lnTo>
                  <a:close/>
                  <a:moveTo>
                    <a:pt x="0" y="556"/>
                  </a:moveTo>
                  <a:lnTo>
                    <a:pt x="0" y="518"/>
                  </a:lnTo>
                  <a:lnTo>
                    <a:pt x="18" y="512"/>
                  </a:lnTo>
                  <a:lnTo>
                    <a:pt x="32" y="510"/>
                  </a:lnTo>
                  <a:lnTo>
                    <a:pt x="38" y="510"/>
                  </a:lnTo>
                  <a:lnTo>
                    <a:pt x="43" y="510"/>
                  </a:lnTo>
                  <a:lnTo>
                    <a:pt x="47" y="511"/>
                  </a:lnTo>
                  <a:lnTo>
                    <a:pt x="49" y="512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4" y="524"/>
                  </a:lnTo>
                  <a:lnTo>
                    <a:pt x="38" y="530"/>
                  </a:lnTo>
                  <a:lnTo>
                    <a:pt x="22" y="542"/>
                  </a:lnTo>
                  <a:lnTo>
                    <a:pt x="0" y="556"/>
                  </a:lnTo>
                  <a:close/>
                  <a:moveTo>
                    <a:pt x="0" y="509"/>
                  </a:moveTo>
                  <a:lnTo>
                    <a:pt x="0" y="473"/>
                  </a:lnTo>
                  <a:lnTo>
                    <a:pt x="16" y="464"/>
                  </a:lnTo>
                  <a:lnTo>
                    <a:pt x="34" y="454"/>
                  </a:lnTo>
                  <a:lnTo>
                    <a:pt x="51" y="446"/>
                  </a:lnTo>
                  <a:lnTo>
                    <a:pt x="68" y="440"/>
                  </a:lnTo>
                  <a:lnTo>
                    <a:pt x="85" y="434"/>
                  </a:lnTo>
                  <a:lnTo>
                    <a:pt x="98" y="429"/>
                  </a:lnTo>
                  <a:lnTo>
                    <a:pt x="111" y="427"/>
                  </a:lnTo>
                  <a:lnTo>
                    <a:pt x="120" y="426"/>
                  </a:lnTo>
                  <a:lnTo>
                    <a:pt x="124" y="426"/>
                  </a:lnTo>
                  <a:lnTo>
                    <a:pt x="127" y="426"/>
                  </a:lnTo>
                  <a:lnTo>
                    <a:pt x="130" y="427"/>
                  </a:lnTo>
                  <a:lnTo>
                    <a:pt x="131" y="428"/>
                  </a:lnTo>
                  <a:lnTo>
                    <a:pt x="131" y="430"/>
                  </a:lnTo>
                  <a:lnTo>
                    <a:pt x="131" y="433"/>
                  </a:lnTo>
                  <a:lnTo>
                    <a:pt x="130" y="435"/>
                  </a:lnTo>
                  <a:lnTo>
                    <a:pt x="127" y="437"/>
                  </a:lnTo>
                  <a:lnTo>
                    <a:pt x="121" y="445"/>
                  </a:lnTo>
                  <a:lnTo>
                    <a:pt x="112" y="452"/>
                  </a:lnTo>
                  <a:lnTo>
                    <a:pt x="100" y="460"/>
                  </a:lnTo>
                  <a:lnTo>
                    <a:pt x="87" y="468"/>
                  </a:lnTo>
                  <a:lnTo>
                    <a:pt x="70" y="478"/>
                  </a:lnTo>
                  <a:lnTo>
                    <a:pt x="54" y="486"/>
                  </a:lnTo>
                  <a:lnTo>
                    <a:pt x="39" y="493"/>
                  </a:lnTo>
                  <a:lnTo>
                    <a:pt x="25" y="499"/>
                  </a:lnTo>
                  <a:lnTo>
                    <a:pt x="12" y="504"/>
                  </a:lnTo>
                  <a:lnTo>
                    <a:pt x="0" y="509"/>
                  </a:lnTo>
                  <a:close/>
                  <a:moveTo>
                    <a:pt x="0" y="429"/>
                  </a:moveTo>
                  <a:lnTo>
                    <a:pt x="0" y="390"/>
                  </a:lnTo>
                  <a:lnTo>
                    <a:pt x="29" y="379"/>
                  </a:lnTo>
                  <a:lnTo>
                    <a:pt x="53" y="372"/>
                  </a:lnTo>
                  <a:lnTo>
                    <a:pt x="62" y="371"/>
                  </a:lnTo>
                  <a:lnTo>
                    <a:pt x="69" y="370"/>
                  </a:lnTo>
                  <a:lnTo>
                    <a:pt x="75" y="371"/>
                  </a:lnTo>
                  <a:lnTo>
                    <a:pt x="78" y="372"/>
                  </a:lnTo>
                  <a:lnTo>
                    <a:pt x="79" y="374"/>
                  </a:lnTo>
                  <a:lnTo>
                    <a:pt x="78" y="376"/>
                  </a:lnTo>
                  <a:lnTo>
                    <a:pt x="76" y="379"/>
                  </a:lnTo>
                  <a:lnTo>
                    <a:pt x="74" y="382"/>
                  </a:lnTo>
                  <a:lnTo>
                    <a:pt x="68" y="388"/>
                  </a:lnTo>
                  <a:lnTo>
                    <a:pt x="58" y="395"/>
                  </a:lnTo>
                  <a:lnTo>
                    <a:pt x="47" y="403"/>
                  </a:lnTo>
                  <a:lnTo>
                    <a:pt x="34" y="411"/>
                  </a:lnTo>
                  <a:lnTo>
                    <a:pt x="17" y="421"/>
                  </a:lnTo>
                  <a:lnTo>
                    <a:pt x="0" y="429"/>
                  </a:lnTo>
                  <a:close/>
                  <a:moveTo>
                    <a:pt x="0" y="378"/>
                  </a:moveTo>
                  <a:lnTo>
                    <a:pt x="0" y="361"/>
                  </a:lnTo>
                  <a:lnTo>
                    <a:pt x="13" y="352"/>
                  </a:lnTo>
                  <a:lnTo>
                    <a:pt x="30" y="340"/>
                  </a:lnTo>
                  <a:lnTo>
                    <a:pt x="51" y="328"/>
                  </a:lnTo>
                  <a:lnTo>
                    <a:pt x="76" y="316"/>
                  </a:lnTo>
                  <a:lnTo>
                    <a:pt x="95" y="307"/>
                  </a:lnTo>
                  <a:lnTo>
                    <a:pt x="113" y="300"/>
                  </a:lnTo>
                  <a:lnTo>
                    <a:pt x="131" y="294"/>
                  </a:lnTo>
                  <a:lnTo>
                    <a:pt x="145" y="289"/>
                  </a:lnTo>
                  <a:lnTo>
                    <a:pt x="158" y="285"/>
                  </a:lnTo>
                  <a:lnTo>
                    <a:pt x="169" y="284"/>
                  </a:lnTo>
                  <a:lnTo>
                    <a:pt x="173" y="284"/>
                  </a:lnTo>
                  <a:lnTo>
                    <a:pt x="176" y="284"/>
                  </a:lnTo>
                  <a:lnTo>
                    <a:pt x="178" y="285"/>
                  </a:lnTo>
                  <a:lnTo>
                    <a:pt x="180" y="287"/>
                  </a:lnTo>
                  <a:lnTo>
                    <a:pt x="180" y="289"/>
                  </a:lnTo>
                  <a:lnTo>
                    <a:pt x="180" y="290"/>
                  </a:lnTo>
                  <a:lnTo>
                    <a:pt x="178" y="294"/>
                  </a:lnTo>
                  <a:lnTo>
                    <a:pt x="176" y="296"/>
                  </a:lnTo>
                  <a:lnTo>
                    <a:pt x="169" y="303"/>
                  </a:lnTo>
                  <a:lnTo>
                    <a:pt x="158" y="310"/>
                  </a:lnTo>
                  <a:lnTo>
                    <a:pt x="146" y="319"/>
                  </a:lnTo>
                  <a:lnTo>
                    <a:pt x="131" y="327"/>
                  </a:lnTo>
                  <a:lnTo>
                    <a:pt x="113" y="336"/>
                  </a:lnTo>
                  <a:lnTo>
                    <a:pt x="95" y="346"/>
                  </a:lnTo>
                  <a:lnTo>
                    <a:pt x="66" y="359"/>
                  </a:lnTo>
                  <a:lnTo>
                    <a:pt x="38" y="370"/>
                  </a:lnTo>
                  <a:lnTo>
                    <a:pt x="26" y="373"/>
                  </a:lnTo>
                  <a:lnTo>
                    <a:pt x="16" y="376"/>
                  </a:lnTo>
                  <a:lnTo>
                    <a:pt x="7" y="378"/>
                  </a:lnTo>
                  <a:lnTo>
                    <a:pt x="0" y="378"/>
                  </a:lnTo>
                  <a:close/>
                  <a:moveTo>
                    <a:pt x="0" y="352"/>
                  </a:moveTo>
                  <a:lnTo>
                    <a:pt x="0" y="322"/>
                  </a:lnTo>
                  <a:lnTo>
                    <a:pt x="13" y="319"/>
                  </a:lnTo>
                  <a:lnTo>
                    <a:pt x="24" y="317"/>
                  </a:lnTo>
                  <a:lnTo>
                    <a:pt x="29" y="316"/>
                  </a:lnTo>
                  <a:lnTo>
                    <a:pt x="32" y="317"/>
                  </a:lnTo>
                  <a:lnTo>
                    <a:pt x="35" y="317"/>
                  </a:lnTo>
                  <a:lnTo>
                    <a:pt x="36" y="319"/>
                  </a:lnTo>
                  <a:lnTo>
                    <a:pt x="36" y="321"/>
                  </a:lnTo>
                  <a:lnTo>
                    <a:pt x="35" y="325"/>
                  </a:lnTo>
                  <a:lnTo>
                    <a:pt x="32" y="327"/>
                  </a:lnTo>
                  <a:lnTo>
                    <a:pt x="29" y="332"/>
                  </a:lnTo>
                  <a:lnTo>
                    <a:pt x="17" y="341"/>
                  </a:lnTo>
                  <a:lnTo>
                    <a:pt x="0" y="352"/>
                  </a:lnTo>
                  <a:close/>
                  <a:moveTo>
                    <a:pt x="0" y="316"/>
                  </a:moveTo>
                  <a:lnTo>
                    <a:pt x="0" y="285"/>
                  </a:lnTo>
                  <a:lnTo>
                    <a:pt x="10" y="279"/>
                  </a:lnTo>
                  <a:lnTo>
                    <a:pt x="19" y="275"/>
                  </a:lnTo>
                  <a:lnTo>
                    <a:pt x="30" y="269"/>
                  </a:lnTo>
                  <a:lnTo>
                    <a:pt x="42" y="264"/>
                  </a:lnTo>
                  <a:lnTo>
                    <a:pt x="62" y="254"/>
                  </a:lnTo>
                  <a:lnTo>
                    <a:pt x="80" y="247"/>
                  </a:lnTo>
                  <a:lnTo>
                    <a:pt x="98" y="240"/>
                  </a:lnTo>
                  <a:lnTo>
                    <a:pt x="113" y="235"/>
                  </a:lnTo>
                  <a:lnTo>
                    <a:pt x="126" y="232"/>
                  </a:lnTo>
                  <a:lnTo>
                    <a:pt x="137" y="231"/>
                  </a:lnTo>
                  <a:lnTo>
                    <a:pt x="140" y="231"/>
                  </a:lnTo>
                  <a:lnTo>
                    <a:pt x="144" y="231"/>
                  </a:lnTo>
                  <a:lnTo>
                    <a:pt x="146" y="231"/>
                  </a:lnTo>
                  <a:lnTo>
                    <a:pt x="148" y="232"/>
                  </a:lnTo>
                  <a:lnTo>
                    <a:pt x="149" y="234"/>
                  </a:lnTo>
                  <a:lnTo>
                    <a:pt x="148" y="237"/>
                  </a:lnTo>
                  <a:lnTo>
                    <a:pt x="146" y="239"/>
                  </a:lnTo>
                  <a:lnTo>
                    <a:pt x="144" y="241"/>
                  </a:lnTo>
                  <a:lnTo>
                    <a:pt x="136" y="249"/>
                  </a:lnTo>
                  <a:lnTo>
                    <a:pt x="126" y="256"/>
                  </a:lnTo>
                  <a:lnTo>
                    <a:pt x="112" y="264"/>
                  </a:lnTo>
                  <a:lnTo>
                    <a:pt x="97" y="273"/>
                  </a:lnTo>
                  <a:lnTo>
                    <a:pt x="79" y="283"/>
                  </a:lnTo>
                  <a:lnTo>
                    <a:pt x="60" y="292"/>
                  </a:lnTo>
                  <a:lnTo>
                    <a:pt x="43" y="300"/>
                  </a:lnTo>
                  <a:lnTo>
                    <a:pt x="29" y="307"/>
                  </a:lnTo>
                  <a:lnTo>
                    <a:pt x="13" y="311"/>
                  </a:lnTo>
                  <a:lnTo>
                    <a:pt x="0" y="316"/>
                  </a:lnTo>
                  <a:close/>
                  <a:moveTo>
                    <a:pt x="0" y="277"/>
                  </a:moveTo>
                  <a:lnTo>
                    <a:pt x="0" y="265"/>
                  </a:lnTo>
                  <a:lnTo>
                    <a:pt x="4" y="265"/>
                  </a:lnTo>
                  <a:lnTo>
                    <a:pt x="5" y="268"/>
                  </a:lnTo>
                  <a:lnTo>
                    <a:pt x="6" y="269"/>
                  </a:lnTo>
                  <a:lnTo>
                    <a:pt x="5" y="271"/>
                  </a:lnTo>
                  <a:lnTo>
                    <a:pt x="3" y="273"/>
                  </a:lnTo>
                  <a:lnTo>
                    <a:pt x="0" y="277"/>
                  </a:lnTo>
                  <a:close/>
                  <a:moveTo>
                    <a:pt x="0" y="256"/>
                  </a:moveTo>
                  <a:lnTo>
                    <a:pt x="0" y="221"/>
                  </a:lnTo>
                  <a:lnTo>
                    <a:pt x="9" y="218"/>
                  </a:lnTo>
                  <a:lnTo>
                    <a:pt x="18" y="213"/>
                  </a:lnTo>
                  <a:lnTo>
                    <a:pt x="38" y="203"/>
                  </a:lnTo>
                  <a:lnTo>
                    <a:pt x="58" y="195"/>
                  </a:lnTo>
                  <a:lnTo>
                    <a:pt x="76" y="189"/>
                  </a:lnTo>
                  <a:lnTo>
                    <a:pt x="92" y="183"/>
                  </a:lnTo>
                  <a:lnTo>
                    <a:pt x="106" y="180"/>
                  </a:lnTo>
                  <a:lnTo>
                    <a:pt x="117" y="178"/>
                  </a:lnTo>
                  <a:lnTo>
                    <a:pt x="120" y="177"/>
                  </a:lnTo>
                  <a:lnTo>
                    <a:pt x="124" y="178"/>
                  </a:lnTo>
                  <a:lnTo>
                    <a:pt x="126" y="178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3"/>
                  </a:lnTo>
                  <a:lnTo>
                    <a:pt x="125" y="186"/>
                  </a:lnTo>
                  <a:lnTo>
                    <a:pt x="123" y="189"/>
                  </a:lnTo>
                  <a:lnTo>
                    <a:pt x="114" y="195"/>
                  </a:lnTo>
                  <a:lnTo>
                    <a:pt x="104" y="203"/>
                  </a:lnTo>
                  <a:lnTo>
                    <a:pt x="89" y="212"/>
                  </a:lnTo>
                  <a:lnTo>
                    <a:pt x="74" y="221"/>
                  </a:lnTo>
                  <a:lnTo>
                    <a:pt x="55" y="231"/>
                  </a:lnTo>
                  <a:lnTo>
                    <a:pt x="35" y="240"/>
                  </a:lnTo>
                  <a:lnTo>
                    <a:pt x="17" y="249"/>
                  </a:lnTo>
                  <a:lnTo>
                    <a:pt x="0" y="256"/>
                  </a:lnTo>
                  <a:close/>
                  <a:moveTo>
                    <a:pt x="0" y="199"/>
                  </a:moveTo>
                  <a:lnTo>
                    <a:pt x="0" y="165"/>
                  </a:lnTo>
                  <a:lnTo>
                    <a:pt x="6" y="163"/>
                  </a:lnTo>
                  <a:lnTo>
                    <a:pt x="28" y="153"/>
                  </a:lnTo>
                  <a:lnTo>
                    <a:pt x="47" y="145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95" y="129"/>
                  </a:lnTo>
                  <a:lnTo>
                    <a:pt x="106" y="126"/>
                  </a:lnTo>
                  <a:lnTo>
                    <a:pt x="111" y="126"/>
                  </a:lnTo>
                  <a:lnTo>
                    <a:pt x="114" y="126"/>
                  </a:lnTo>
                  <a:lnTo>
                    <a:pt x="117" y="127"/>
                  </a:lnTo>
                  <a:lnTo>
                    <a:pt x="118" y="129"/>
                  </a:lnTo>
                  <a:lnTo>
                    <a:pt x="118" y="130"/>
                  </a:lnTo>
                  <a:lnTo>
                    <a:pt x="118" y="132"/>
                  </a:lnTo>
                  <a:lnTo>
                    <a:pt x="116" y="134"/>
                  </a:lnTo>
                  <a:lnTo>
                    <a:pt x="113" y="137"/>
                  </a:lnTo>
                  <a:lnTo>
                    <a:pt x="105" y="143"/>
                  </a:lnTo>
                  <a:lnTo>
                    <a:pt x="93" y="151"/>
                  </a:lnTo>
                  <a:lnTo>
                    <a:pt x="79" y="159"/>
                  </a:lnTo>
                  <a:lnTo>
                    <a:pt x="62" y="169"/>
                  </a:lnTo>
                  <a:lnTo>
                    <a:pt x="43" y="178"/>
                  </a:lnTo>
                  <a:lnTo>
                    <a:pt x="22" y="189"/>
                  </a:lnTo>
                  <a:lnTo>
                    <a:pt x="11" y="194"/>
                  </a:lnTo>
                  <a:lnTo>
                    <a:pt x="0" y="199"/>
                  </a:lnTo>
                  <a:close/>
                  <a:moveTo>
                    <a:pt x="0" y="146"/>
                  </a:moveTo>
                  <a:lnTo>
                    <a:pt x="0" y="115"/>
                  </a:lnTo>
                  <a:lnTo>
                    <a:pt x="4" y="113"/>
                  </a:lnTo>
                  <a:lnTo>
                    <a:pt x="26" y="104"/>
                  </a:lnTo>
                  <a:lnTo>
                    <a:pt x="47" y="95"/>
                  </a:lnTo>
                  <a:lnTo>
                    <a:pt x="66" y="88"/>
                  </a:lnTo>
                  <a:lnTo>
                    <a:pt x="82" y="82"/>
                  </a:lnTo>
                  <a:lnTo>
                    <a:pt x="97" y="79"/>
                  </a:lnTo>
                  <a:lnTo>
                    <a:pt x="108" y="76"/>
                  </a:lnTo>
                  <a:lnTo>
                    <a:pt x="116" y="75"/>
                  </a:lnTo>
                  <a:lnTo>
                    <a:pt x="119" y="76"/>
                  </a:lnTo>
                  <a:lnTo>
                    <a:pt x="119" y="80"/>
                  </a:lnTo>
                  <a:lnTo>
                    <a:pt x="116" y="83"/>
                  </a:lnTo>
                  <a:lnTo>
                    <a:pt x="111" y="88"/>
                  </a:lnTo>
                  <a:lnTo>
                    <a:pt x="102" y="94"/>
                  </a:lnTo>
                  <a:lnTo>
                    <a:pt x="112" y="89"/>
                  </a:lnTo>
                  <a:lnTo>
                    <a:pt x="123" y="83"/>
                  </a:lnTo>
                  <a:lnTo>
                    <a:pt x="133" y="79"/>
                  </a:lnTo>
                  <a:lnTo>
                    <a:pt x="144" y="74"/>
                  </a:lnTo>
                  <a:lnTo>
                    <a:pt x="167" y="64"/>
                  </a:lnTo>
                  <a:lnTo>
                    <a:pt x="187" y="56"/>
                  </a:lnTo>
                  <a:lnTo>
                    <a:pt x="207" y="49"/>
                  </a:lnTo>
                  <a:lnTo>
                    <a:pt x="224" y="43"/>
                  </a:lnTo>
                  <a:lnTo>
                    <a:pt x="238" y="38"/>
                  </a:lnTo>
                  <a:lnTo>
                    <a:pt x="250" y="37"/>
                  </a:lnTo>
                  <a:lnTo>
                    <a:pt x="255" y="36"/>
                  </a:lnTo>
                  <a:lnTo>
                    <a:pt x="258" y="36"/>
                  </a:lnTo>
                  <a:lnTo>
                    <a:pt x="260" y="37"/>
                  </a:lnTo>
                  <a:lnTo>
                    <a:pt x="262" y="38"/>
                  </a:lnTo>
                  <a:lnTo>
                    <a:pt x="262" y="41"/>
                  </a:lnTo>
                  <a:lnTo>
                    <a:pt x="258" y="44"/>
                  </a:lnTo>
                  <a:lnTo>
                    <a:pt x="252" y="49"/>
                  </a:lnTo>
                  <a:lnTo>
                    <a:pt x="244" y="55"/>
                  </a:lnTo>
                  <a:lnTo>
                    <a:pt x="255" y="50"/>
                  </a:lnTo>
                  <a:lnTo>
                    <a:pt x="264" y="45"/>
                  </a:lnTo>
                  <a:lnTo>
                    <a:pt x="276" y="39"/>
                  </a:lnTo>
                  <a:lnTo>
                    <a:pt x="287" y="35"/>
                  </a:lnTo>
                  <a:lnTo>
                    <a:pt x="316" y="23"/>
                  </a:lnTo>
                  <a:lnTo>
                    <a:pt x="344" y="12"/>
                  </a:lnTo>
                  <a:lnTo>
                    <a:pt x="367" y="5"/>
                  </a:lnTo>
                  <a:lnTo>
                    <a:pt x="386" y="0"/>
                  </a:lnTo>
                  <a:lnTo>
                    <a:pt x="386" y="50"/>
                  </a:lnTo>
                  <a:lnTo>
                    <a:pt x="364" y="57"/>
                  </a:lnTo>
                  <a:lnTo>
                    <a:pt x="346" y="61"/>
                  </a:lnTo>
                  <a:lnTo>
                    <a:pt x="340" y="62"/>
                  </a:lnTo>
                  <a:lnTo>
                    <a:pt x="334" y="63"/>
                  </a:lnTo>
                  <a:lnTo>
                    <a:pt x="331" y="62"/>
                  </a:lnTo>
                  <a:lnTo>
                    <a:pt x="328" y="61"/>
                  </a:lnTo>
                  <a:lnTo>
                    <a:pt x="328" y="60"/>
                  </a:lnTo>
                  <a:lnTo>
                    <a:pt x="329" y="57"/>
                  </a:lnTo>
                  <a:lnTo>
                    <a:pt x="331" y="55"/>
                  </a:lnTo>
                  <a:lnTo>
                    <a:pt x="333" y="52"/>
                  </a:lnTo>
                  <a:lnTo>
                    <a:pt x="339" y="48"/>
                  </a:lnTo>
                  <a:lnTo>
                    <a:pt x="348" y="41"/>
                  </a:lnTo>
                  <a:lnTo>
                    <a:pt x="338" y="45"/>
                  </a:lnTo>
                  <a:lnTo>
                    <a:pt x="327" y="51"/>
                  </a:lnTo>
                  <a:lnTo>
                    <a:pt x="315" y="56"/>
                  </a:lnTo>
                  <a:lnTo>
                    <a:pt x="303" y="62"/>
                  </a:lnTo>
                  <a:lnTo>
                    <a:pt x="281" y="71"/>
                  </a:lnTo>
                  <a:lnTo>
                    <a:pt x="260" y="80"/>
                  </a:lnTo>
                  <a:lnTo>
                    <a:pt x="240" y="87"/>
                  </a:lnTo>
                  <a:lnTo>
                    <a:pt x="224" y="93"/>
                  </a:lnTo>
                  <a:lnTo>
                    <a:pt x="208" y="96"/>
                  </a:lnTo>
                  <a:lnTo>
                    <a:pt x="196" y="99"/>
                  </a:lnTo>
                  <a:lnTo>
                    <a:pt x="193" y="99"/>
                  </a:lnTo>
                  <a:lnTo>
                    <a:pt x="189" y="99"/>
                  </a:lnTo>
                  <a:lnTo>
                    <a:pt x="187" y="99"/>
                  </a:lnTo>
                  <a:lnTo>
                    <a:pt x="184" y="98"/>
                  </a:lnTo>
                  <a:lnTo>
                    <a:pt x="186" y="94"/>
                  </a:lnTo>
                  <a:lnTo>
                    <a:pt x="189" y="90"/>
                  </a:lnTo>
                  <a:lnTo>
                    <a:pt x="195" y="85"/>
                  </a:lnTo>
                  <a:lnTo>
                    <a:pt x="205" y="79"/>
                  </a:lnTo>
                  <a:lnTo>
                    <a:pt x="194" y="83"/>
                  </a:lnTo>
                  <a:lnTo>
                    <a:pt x="183" y="88"/>
                  </a:lnTo>
                  <a:lnTo>
                    <a:pt x="173" y="94"/>
                  </a:lnTo>
                  <a:lnTo>
                    <a:pt x="161" y="99"/>
                  </a:lnTo>
                  <a:lnTo>
                    <a:pt x="118" y="118"/>
                  </a:lnTo>
                  <a:lnTo>
                    <a:pt x="81" y="131"/>
                  </a:lnTo>
                  <a:lnTo>
                    <a:pt x="67" y="134"/>
                  </a:lnTo>
                  <a:lnTo>
                    <a:pt x="55" y="137"/>
                  </a:lnTo>
                  <a:lnTo>
                    <a:pt x="51" y="138"/>
                  </a:lnTo>
                  <a:lnTo>
                    <a:pt x="48" y="138"/>
                  </a:lnTo>
                  <a:lnTo>
                    <a:pt x="45" y="137"/>
                  </a:lnTo>
                  <a:lnTo>
                    <a:pt x="44" y="136"/>
                  </a:lnTo>
                  <a:lnTo>
                    <a:pt x="44" y="133"/>
                  </a:lnTo>
                  <a:lnTo>
                    <a:pt x="48" y="129"/>
                  </a:lnTo>
                  <a:lnTo>
                    <a:pt x="54" y="123"/>
                  </a:lnTo>
                  <a:lnTo>
                    <a:pt x="63" y="117"/>
                  </a:lnTo>
                  <a:lnTo>
                    <a:pt x="53" y="123"/>
                  </a:lnTo>
                  <a:lnTo>
                    <a:pt x="42" y="127"/>
                  </a:lnTo>
                  <a:lnTo>
                    <a:pt x="31" y="133"/>
                  </a:lnTo>
                  <a:lnTo>
                    <a:pt x="19" y="138"/>
                  </a:lnTo>
                  <a:lnTo>
                    <a:pt x="10" y="143"/>
                  </a:lnTo>
                  <a:lnTo>
                    <a:pt x="0" y="146"/>
                  </a:lnTo>
                  <a:close/>
                  <a:moveTo>
                    <a:pt x="386" y="55"/>
                  </a:moveTo>
                  <a:lnTo>
                    <a:pt x="386" y="75"/>
                  </a:lnTo>
                  <a:lnTo>
                    <a:pt x="371" y="85"/>
                  </a:lnTo>
                  <a:lnTo>
                    <a:pt x="352" y="95"/>
                  </a:lnTo>
                  <a:lnTo>
                    <a:pt x="331" y="106"/>
                  </a:lnTo>
                  <a:lnTo>
                    <a:pt x="308" y="117"/>
                  </a:lnTo>
                  <a:lnTo>
                    <a:pt x="287" y="126"/>
                  </a:lnTo>
                  <a:lnTo>
                    <a:pt x="265" y="133"/>
                  </a:lnTo>
                  <a:lnTo>
                    <a:pt x="246" y="140"/>
                  </a:lnTo>
                  <a:lnTo>
                    <a:pt x="230" y="146"/>
                  </a:lnTo>
                  <a:lnTo>
                    <a:pt x="215" y="150"/>
                  </a:lnTo>
                  <a:lnTo>
                    <a:pt x="205" y="152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4" y="151"/>
                  </a:lnTo>
                  <a:lnTo>
                    <a:pt x="193" y="150"/>
                  </a:lnTo>
                  <a:lnTo>
                    <a:pt x="192" y="149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7" y="140"/>
                  </a:lnTo>
                  <a:lnTo>
                    <a:pt x="206" y="133"/>
                  </a:lnTo>
                  <a:lnTo>
                    <a:pt x="218" y="126"/>
                  </a:lnTo>
                  <a:lnTo>
                    <a:pt x="232" y="117"/>
                  </a:lnTo>
                  <a:lnTo>
                    <a:pt x="250" y="107"/>
                  </a:lnTo>
                  <a:lnTo>
                    <a:pt x="269" y="98"/>
                  </a:lnTo>
                  <a:lnTo>
                    <a:pt x="290" y="88"/>
                  </a:lnTo>
                  <a:lnTo>
                    <a:pt x="319" y="76"/>
                  </a:lnTo>
                  <a:lnTo>
                    <a:pt x="345" y="67"/>
                  </a:lnTo>
                  <a:lnTo>
                    <a:pt x="367" y="58"/>
                  </a:lnTo>
                  <a:lnTo>
                    <a:pt x="386" y="55"/>
                  </a:lnTo>
                  <a:close/>
                  <a:moveTo>
                    <a:pt x="386" y="76"/>
                  </a:moveTo>
                  <a:lnTo>
                    <a:pt x="386" y="108"/>
                  </a:lnTo>
                  <a:lnTo>
                    <a:pt x="367" y="114"/>
                  </a:lnTo>
                  <a:lnTo>
                    <a:pt x="352" y="117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39" y="117"/>
                  </a:lnTo>
                  <a:lnTo>
                    <a:pt x="336" y="115"/>
                  </a:lnTo>
                  <a:lnTo>
                    <a:pt x="336" y="113"/>
                  </a:lnTo>
                  <a:lnTo>
                    <a:pt x="339" y="109"/>
                  </a:lnTo>
                  <a:lnTo>
                    <a:pt x="342" y="105"/>
                  </a:lnTo>
                  <a:lnTo>
                    <a:pt x="348" y="100"/>
                  </a:lnTo>
                  <a:lnTo>
                    <a:pt x="364" y="89"/>
                  </a:lnTo>
                  <a:lnTo>
                    <a:pt x="386" y="76"/>
                  </a:lnTo>
                  <a:close/>
                  <a:moveTo>
                    <a:pt x="386" y="112"/>
                  </a:moveTo>
                  <a:lnTo>
                    <a:pt x="386" y="139"/>
                  </a:lnTo>
                  <a:lnTo>
                    <a:pt x="372" y="148"/>
                  </a:lnTo>
                  <a:lnTo>
                    <a:pt x="358" y="156"/>
                  </a:lnTo>
                  <a:lnTo>
                    <a:pt x="341" y="163"/>
                  </a:lnTo>
                  <a:lnTo>
                    <a:pt x="323" y="171"/>
                  </a:lnTo>
                  <a:lnTo>
                    <a:pt x="302" y="181"/>
                  </a:lnTo>
                  <a:lnTo>
                    <a:pt x="282" y="189"/>
                  </a:lnTo>
                  <a:lnTo>
                    <a:pt x="264" y="195"/>
                  </a:lnTo>
                  <a:lnTo>
                    <a:pt x="247" y="201"/>
                  </a:lnTo>
                  <a:lnTo>
                    <a:pt x="233" y="203"/>
                  </a:lnTo>
                  <a:lnTo>
                    <a:pt x="222" y="206"/>
                  </a:lnTo>
                  <a:lnTo>
                    <a:pt x="218" y="206"/>
                  </a:lnTo>
                  <a:lnTo>
                    <a:pt x="214" y="206"/>
                  </a:lnTo>
                  <a:lnTo>
                    <a:pt x="212" y="205"/>
                  </a:lnTo>
                  <a:lnTo>
                    <a:pt x="211" y="203"/>
                  </a:lnTo>
                  <a:lnTo>
                    <a:pt x="211" y="202"/>
                  </a:lnTo>
                  <a:lnTo>
                    <a:pt x="211" y="200"/>
                  </a:lnTo>
                  <a:lnTo>
                    <a:pt x="213" y="197"/>
                  </a:lnTo>
                  <a:lnTo>
                    <a:pt x="215" y="194"/>
                  </a:lnTo>
                  <a:lnTo>
                    <a:pt x="224" y="187"/>
                  </a:lnTo>
                  <a:lnTo>
                    <a:pt x="234" y="180"/>
                  </a:lnTo>
                  <a:lnTo>
                    <a:pt x="249" y="170"/>
                  </a:lnTo>
                  <a:lnTo>
                    <a:pt x="265" y="161"/>
                  </a:lnTo>
                  <a:lnTo>
                    <a:pt x="284" y="151"/>
                  </a:lnTo>
                  <a:lnTo>
                    <a:pt x="304" y="142"/>
                  </a:lnTo>
                  <a:lnTo>
                    <a:pt x="327" y="132"/>
                  </a:lnTo>
                  <a:lnTo>
                    <a:pt x="350" y="124"/>
                  </a:lnTo>
                  <a:lnTo>
                    <a:pt x="369" y="118"/>
                  </a:lnTo>
                  <a:lnTo>
                    <a:pt x="386" y="112"/>
                  </a:lnTo>
                  <a:close/>
                  <a:moveTo>
                    <a:pt x="386" y="143"/>
                  </a:moveTo>
                  <a:lnTo>
                    <a:pt x="386" y="170"/>
                  </a:lnTo>
                  <a:lnTo>
                    <a:pt x="375" y="172"/>
                  </a:lnTo>
                  <a:lnTo>
                    <a:pt x="366" y="174"/>
                  </a:lnTo>
                  <a:lnTo>
                    <a:pt x="360" y="172"/>
                  </a:lnTo>
                  <a:lnTo>
                    <a:pt x="357" y="171"/>
                  </a:lnTo>
                  <a:lnTo>
                    <a:pt x="357" y="169"/>
                  </a:lnTo>
                  <a:lnTo>
                    <a:pt x="357" y="167"/>
                  </a:lnTo>
                  <a:lnTo>
                    <a:pt x="359" y="163"/>
                  </a:lnTo>
                  <a:lnTo>
                    <a:pt x="363" y="159"/>
                  </a:lnTo>
                  <a:lnTo>
                    <a:pt x="372" y="152"/>
                  </a:lnTo>
                  <a:lnTo>
                    <a:pt x="386" y="143"/>
                  </a:lnTo>
                  <a:close/>
                  <a:moveTo>
                    <a:pt x="386" y="176"/>
                  </a:moveTo>
                  <a:lnTo>
                    <a:pt x="386" y="212"/>
                  </a:lnTo>
                  <a:lnTo>
                    <a:pt x="369" y="220"/>
                  </a:lnTo>
                  <a:lnTo>
                    <a:pt x="351" y="228"/>
                  </a:lnTo>
                  <a:lnTo>
                    <a:pt x="331" y="238"/>
                  </a:lnTo>
                  <a:lnTo>
                    <a:pt x="310" y="245"/>
                  </a:lnTo>
                  <a:lnTo>
                    <a:pt x="293" y="252"/>
                  </a:lnTo>
                  <a:lnTo>
                    <a:pt x="277" y="257"/>
                  </a:lnTo>
                  <a:lnTo>
                    <a:pt x="263" y="259"/>
                  </a:lnTo>
                  <a:lnTo>
                    <a:pt x="252" y="262"/>
                  </a:lnTo>
                  <a:lnTo>
                    <a:pt x="249" y="262"/>
                  </a:lnTo>
                  <a:lnTo>
                    <a:pt x="245" y="260"/>
                  </a:lnTo>
                  <a:lnTo>
                    <a:pt x="243" y="260"/>
                  </a:lnTo>
                  <a:lnTo>
                    <a:pt x="240" y="259"/>
                  </a:lnTo>
                  <a:lnTo>
                    <a:pt x="240" y="257"/>
                  </a:lnTo>
                  <a:lnTo>
                    <a:pt x="240" y="254"/>
                  </a:lnTo>
                  <a:lnTo>
                    <a:pt x="243" y="252"/>
                  </a:lnTo>
                  <a:lnTo>
                    <a:pt x="245" y="249"/>
                  </a:lnTo>
                  <a:lnTo>
                    <a:pt x="252" y="241"/>
                  </a:lnTo>
                  <a:lnTo>
                    <a:pt x="263" y="234"/>
                  </a:lnTo>
                  <a:lnTo>
                    <a:pt x="277" y="226"/>
                  </a:lnTo>
                  <a:lnTo>
                    <a:pt x="293" y="216"/>
                  </a:lnTo>
                  <a:lnTo>
                    <a:pt x="310" y="207"/>
                  </a:lnTo>
                  <a:lnTo>
                    <a:pt x="331" y="197"/>
                  </a:lnTo>
                  <a:lnTo>
                    <a:pt x="345" y="191"/>
                  </a:lnTo>
                  <a:lnTo>
                    <a:pt x="359" y="186"/>
                  </a:lnTo>
                  <a:lnTo>
                    <a:pt x="373" y="181"/>
                  </a:lnTo>
                  <a:lnTo>
                    <a:pt x="386" y="176"/>
                  </a:lnTo>
                  <a:close/>
                  <a:moveTo>
                    <a:pt x="386" y="247"/>
                  </a:moveTo>
                  <a:lnTo>
                    <a:pt x="386" y="289"/>
                  </a:lnTo>
                  <a:lnTo>
                    <a:pt x="366" y="297"/>
                  </a:lnTo>
                  <a:lnTo>
                    <a:pt x="348" y="304"/>
                  </a:lnTo>
                  <a:lnTo>
                    <a:pt x="332" y="310"/>
                  </a:lnTo>
                  <a:lnTo>
                    <a:pt x="316" y="315"/>
                  </a:lnTo>
                  <a:lnTo>
                    <a:pt x="303" y="317"/>
                  </a:lnTo>
                  <a:lnTo>
                    <a:pt x="294" y="319"/>
                  </a:lnTo>
                  <a:lnTo>
                    <a:pt x="289" y="319"/>
                  </a:lnTo>
                  <a:lnTo>
                    <a:pt x="287" y="319"/>
                  </a:lnTo>
                  <a:lnTo>
                    <a:pt x="284" y="317"/>
                  </a:lnTo>
                  <a:lnTo>
                    <a:pt x="282" y="316"/>
                  </a:lnTo>
                  <a:lnTo>
                    <a:pt x="282" y="314"/>
                  </a:lnTo>
                  <a:lnTo>
                    <a:pt x="282" y="311"/>
                  </a:lnTo>
                  <a:lnTo>
                    <a:pt x="283" y="309"/>
                  </a:lnTo>
                  <a:lnTo>
                    <a:pt x="285" y="306"/>
                  </a:lnTo>
                  <a:lnTo>
                    <a:pt x="293" y="298"/>
                  </a:lnTo>
                  <a:lnTo>
                    <a:pt x="303" y="291"/>
                  </a:lnTo>
                  <a:lnTo>
                    <a:pt x="316" y="282"/>
                  </a:lnTo>
                  <a:lnTo>
                    <a:pt x="332" y="273"/>
                  </a:lnTo>
                  <a:lnTo>
                    <a:pt x="350" y="264"/>
                  </a:lnTo>
                  <a:lnTo>
                    <a:pt x="369" y="254"/>
                  </a:lnTo>
                  <a:lnTo>
                    <a:pt x="377" y="251"/>
                  </a:lnTo>
                  <a:lnTo>
                    <a:pt x="386" y="247"/>
                  </a:lnTo>
                  <a:close/>
                  <a:moveTo>
                    <a:pt x="386" y="332"/>
                  </a:moveTo>
                  <a:lnTo>
                    <a:pt x="386" y="371"/>
                  </a:lnTo>
                  <a:lnTo>
                    <a:pt x="367" y="376"/>
                  </a:lnTo>
                  <a:lnTo>
                    <a:pt x="352" y="379"/>
                  </a:lnTo>
                  <a:lnTo>
                    <a:pt x="346" y="379"/>
                  </a:lnTo>
                  <a:lnTo>
                    <a:pt x="341" y="378"/>
                  </a:lnTo>
                  <a:lnTo>
                    <a:pt x="338" y="378"/>
                  </a:lnTo>
                  <a:lnTo>
                    <a:pt x="335" y="376"/>
                  </a:lnTo>
                  <a:lnTo>
                    <a:pt x="335" y="372"/>
                  </a:lnTo>
                  <a:lnTo>
                    <a:pt x="336" y="369"/>
                  </a:lnTo>
                  <a:lnTo>
                    <a:pt x="340" y="364"/>
                  </a:lnTo>
                  <a:lnTo>
                    <a:pt x="346" y="358"/>
                  </a:lnTo>
                  <a:lnTo>
                    <a:pt x="363" y="345"/>
                  </a:lnTo>
                  <a:lnTo>
                    <a:pt x="386" y="332"/>
                  </a:lnTo>
                  <a:close/>
                  <a:moveTo>
                    <a:pt x="386" y="380"/>
                  </a:moveTo>
                  <a:lnTo>
                    <a:pt x="386" y="418"/>
                  </a:lnTo>
                  <a:lnTo>
                    <a:pt x="369" y="428"/>
                  </a:lnTo>
                  <a:lnTo>
                    <a:pt x="351" y="437"/>
                  </a:lnTo>
                  <a:lnTo>
                    <a:pt x="332" y="445"/>
                  </a:lnTo>
                  <a:lnTo>
                    <a:pt x="315" y="452"/>
                  </a:lnTo>
                  <a:lnTo>
                    <a:pt x="298" y="458"/>
                  </a:lnTo>
                  <a:lnTo>
                    <a:pt x="284" y="461"/>
                  </a:lnTo>
                  <a:lnTo>
                    <a:pt x="271" y="464"/>
                  </a:lnTo>
                  <a:lnTo>
                    <a:pt x="262" y="465"/>
                  </a:lnTo>
                  <a:lnTo>
                    <a:pt x="257" y="465"/>
                  </a:lnTo>
                  <a:lnTo>
                    <a:pt x="255" y="465"/>
                  </a:lnTo>
                  <a:lnTo>
                    <a:pt x="252" y="464"/>
                  </a:lnTo>
                  <a:lnTo>
                    <a:pt x="250" y="461"/>
                  </a:lnTo>
                  <a:lnTo>
                    <a:pt x="250" y="460"/>
                  </a:lnTo>
                  <a:lnTo>
                    <a:pt x="250" y="458"/>
                  </a:lnTo>
                  <a:lnTo>
                    <a:pt x="251" y="454"/>
                  </a:lnTo>
                  <a:lnTo>
                    <a:pt x="253" y="452"/>
                  </a:lnTo>
                  <a:lnTo>
                    <a:pt x="259" y="445"/>
                  </a:lnTo>
                  <a:lnTo>
                    <a:pt x="269" y="436"/>
                  </a:lnTo>
                  <a:lnTo>
                    <a:pt x="281" y="428"/>
                  </a:lnTo>
                  <a:lnTo>
                    <a:pt x="295" y="420"/>
                  </a:lnTo>
                  <a:lnTo>
                    <a:pt x="310" y="410"/>
                  </a:lnTo>
                  <a:lnTo>
                    <a:pt x="328" y="402"/>
                  </a:lnTo>
                  <a:lnTo>
                    <a:pt x="344" y="395"/>
                  </a:lnTo>
                  <a:lnTo>
                    <a:pt x="359" y="389"/>
                  </a:lnTo>
                  <a:lnTo>
                    <a:pt x="373" y="384"/>
                  </a:lnTo>
                  <a:lnTo>
                    <a:pt x="386" y="380"/>
                  </a:lnTo>
                  <a:close/>
                  <a:moveTo>
                    <a:pt x="386" y="473"/>
                  </a:moveTo>
                  <a:lnTo>
                    <a:pt x="386" y="518"/>
                  </a:lnTo>
                  <a:lnTo>
                    <a:pt x="364" y="525"/>
                  </a:lnTo>
                  <a:lnTo>
                    <a:pt x="346" y="529"/>
                  </a:lnTo>
                  <a:lnTo>
                    <a:pt x="339" y="529"/>
                  </a:lnTo>
                  <a:lnTo>
                    <a:pt x="333" y="529"/>
                  </a:lnTo>
                  <a:lnTo>
                    <a:pt x="328" y="528"/>
                  </a:lnTo>
                  <a:lnTo>
                    <a:pt x="326" y="525"/>
                  </a:lnTo>
                  <a:lnTo>
                    <a:pt x="325" y="523"/>
                  </a:lnTo>
                  <a:lnTo>
                    <a:pt x="325" y="521"/>
                  </a:lnTo>
                  <a:lnTo>
                    <a:pt x="326" y="518"/>
                  </a:lnTo>
                  <a:lnTo>
                    <a:pt x="327" y="516"/>
                  </a:lnTo>
                  <a:lnTo>
                    <a:pt x="332" y="510"/>
                  </a:lnTo>
                  <a:lnTo>
                    <a:pt x="339" y="504"/>
                  </a:lnTo>
                  <a:lnTo>
                    <a:pt x="348" y="497"/>
                  </a:lnTo>
                  <a:lnTo>
                    <a:pt x="359" y="489"/>
                  </a:lnTo>
                  <a:lnTo>
                    <a:pt x="372" y="481"/>
                  </a:lnTo>
                  <a:lnTo>
                    <a:pt x="386" y="473"/>
                  </a:lnTo>
                  <a:close/>
                  <a:moveTo>
                    <a:pt x="386" y="531"/>
                  </a:moveTo>
                  <a:lnTo>
                    <a:pt x="386" y="572"/>
                  </a:lnTo>
                  <a:lnTo>
                    <a:pt x="371" y="581"/>
                  </a:lnTo>
                  <a:lnTo>
                    <a:pt x="354" y="590"/>
                  </a:lnTo>
                  <a:lnTo>
                    <a:pt x="338" y="597"/>
                  </a:lnTo>
                  <a:lnTo>
                    <a:pt x="321" y="603"/>
                  </a:lnTo>
                  <a:lnTo>
                    <a:pt x="307" y="609"/>
                  </a:lnTo>
                  <a:lnTo>
                    <a:pt x="293" y="612"/>
                  </a:lnTo>
                  <a:lnTo>
                    <a:pt x="281" y="614"/>
                  </a:lnTo>
                  <a:lnTo>
                    <a:pt x="271" y="614"/>
                  </a:lnTo>
                  <a:lnTo>
                    <a:pt x="268" y="614"/>
                  </a:lnTo>
                  <a:lnTo>
                    <a:pt x="264" y="613"/>
                  </a:lnTo>
                  <a:lnTo>
                    <a:pt x="262" y="612"/>
                  </a:lnTo>
                  <a:lnTo>
                    <a:pt x="260" y="611"/>
                  </a:lnTo>
                  <a:lnTo>
                    <a:pt x="259" y="609"/>
                  </a:lnTo>
                  <a:lnTo>
                    <a:pt x="259" y="606"/>
                  </a:lnTo>
                  <a:lnTo>
                    <a:pt x="260" y="603"/>
                  </a:lnTo>
                  <a:lnTo>
                    <a:pt x="263" y="600"/>
                  </a:lnTo>
                  <a:lnTo>
                    <a:pt x="268" y="593"/>
                  </a:lnTo>
                  <a:lnTo>
                    <a:pt x="276" y="586"/>
                  </a:lnTo>
                  <a:lnTo>
                    <a:pt x="287" y="578"/>
                  </a:lnTo>
                  <a:lnTo>
                    <a:pt x="300" y="569"/>
                  </a:lnTo>
                  <a:lnTo>
                    <a:pt x="315" y="561"/>
                  </a:lnTo>
                  <a:lnTo>
                    <a:pt x="332" y="551"/>
                  </a:lnTo>
                  <a:lnTo>
                    <a:pt x="346" y="546"/>
                  </a:lnTo>
                  <a:lnTo>
                    <a:pt x="360" y="540"/>
                  </a:lnTo>
                  <a:lnTo>
                    <a:pt x="373" y="535"/>
                  </a:lnTo>
                  <a:lnTo>
                    <a:pt x="386" y="531"/>
                  </a:lnTo>
                  <a:close/>
                  <a:moveTo>
                    <a:pt x="386" y="645"/>
                  </a:moveTo>
                  <a:lnTo>
                    <a:pt x="386" y="683"/>
                  </a:lnTo>
                  <a:lnTo>
                    <a:pt x="376" y="685"/>
                  </a:lnTo>
                  <a:lnTo>
                    <a:pt x="367" y="685"/>
                  </a:lnTo>
                  <a:lnTo>
                    <a:pt x="361" y="682"/>
                  </a:lnTo>
                  <a:lnTo>
                    <a:pt x="358" y="680"/>
                  </a:lnTo>
                  <a:lnTo>
                    <a:pt x="358" y="676"/>
                  </a:lnTo>
                  <a:lnTo>
                    <a:pt x="358" y="673"/>
                  </a:lnTo>
                  <a:lnTo>
                    <a:pt x="360" y="669"/>
                  </a:lnTo>
                  <a:lnTo>
                    <a:pt x="363" y="666"/>
                  </a:lnTo>
                  <a:lnTo>
                    <a:pt x="372" y="655"/>
                  </a:lnTo>
                  <a:lnTo>
                    <a:pt x="386" y="645"/>
                  </a:lnTo>
                  <a:close/>
                  <a:moveTo>
                    <a:pt x="386" y="705"/>
                  </a:moveTo>
                  <a:lnTo>
                    <a:pt x="386" y="755"/>
                  </a:lnTo>
                  <a:lnTo>
                    <a:pt x="372" y="759"/>
                  </a:lnTo>
                  <a:lnTo>
                    <a:pt x="360" y="764"/>
                  </a:lnTo>
                  <a:lnTo>
                    <a:pt x="348" y="767"/>
                  </a:lnTo>
                  <a:lnTo>
                    <a:pt x="338" y="769"/>
                  </a:lnTo>
                  <a:lnTo>
                    <a:pt x="328" y="770"/>
                  </a:lnTo>
                  <a:lnTo>
                    <a:pt x="321" y="770"/>
                  </a:lnTo>
                  <a:lnTo>
                    <a:pt x="316" y="768"/>
                  </a:lnTo>
                  <a:lnTo>
                    <a:pt x="313" y="765"/>
                  </a:lnTo>
                  <a:lnTo>
                    <a:pt x="312" y="763"/>
                  </a:lnTo>
                  <a:lnTo>
                    <a:pt x="312" y="761"/>
                  </a:lnTo>
                  <a:lnTo>
                    <a:pt x="313" y="758"/>
                  </a:lnTo>
                  <a:lnTo>
                    <a:pt x="314" y="755"/>
                  </a:lnTo>
                  <a:lnTo>
                    <a:pt x="319" y="748"/>
                  </a:lnTo>
                  <a:lnTo>
                    <a:pt x="326" y="740"/>
                  </a:lnTo>
                  <a:lnTo>
                    <a:pt x="336" y="732"/>
                  </a:lnTo>
                  <a:lnTo>
                    <a:pt x="348" y="725"/>
                  </a:lnTo>
                  <a:lnTo>
                    <a:pt x="361" y="717"/>
                  </a:lnTo>
                  <a:lnTo>
                    <a:pt x="377" y="708"/>
                  </a:lnTo>
                  <a:lnTo>
                    <a:pt x="382" y="706"/>
                  </a:lnTo>
                  <a:lnTo>
                    <a:pt x="386" y="705"/>
                  </a:lnTo>
                  <a:close/>
                  <a:moveTo>
                    <a:pt x="386" y="776"/>
                  </a:moveTo>
                  <a:lnTo>
                    <a:pt x="386" y="820"/>
                  </a:lnTo>
                  <a:lnTo>
                    <a:pt x="375" y="827"/>
                  </a:lnTo>
                  <a:lnTo>
                    <a:pt x="361" y="833"/>
                  </a:lnTo>
                  <a:lnTo>
                    <a:pt x="346" y="840"/>
                  </a:lnTo>
                  <a:lnTo>
                    <a:pt x="332" y="846"/>
                  </a:lnTo>
                  <a:lnTo>
                    <a:pt x="319" y="851"/>
                  </a:lnTo>
                  <a:lnTo>
                    <a:pt x="306" y="853"/>
                  </a:lnTo>
                  <a:lnTo>
                    <a:pt x="295" y="856"/>
                  </a:lnTo>
                  <a:lnTo>
                    <a:pt x="287" y="856"/>
                  </a:lnTo>
                  <a:lnTo>
                    <a:pt x="283" y="854"/>
                  </a:lnTo>
                  <a:lnTo>
                    <a:pt x="279" y="854"/>
                  </a:lnTo>
                  <a:lnTo>
                    <a:pt x="277" y="852"/>
                  </a:lnTo>
                  <a:lnTo>
                    <a:pt x="276" y="851"/>
                  </a:lnTo>
                  <a:lnTo>
                    <a:pt x="275" y="849"/>
                  </a:lnTo>
                  <a:lnTo>
                    <a:pt x="275" y="846"/>
                  </a:lnTo>
                  <a:lnTo>
                    <a:pt x="276" y="844"/>
                  </a:lnTo>
                  <a:lnTo>
                    <a:pt x="277" y="840"/>
                  </a:lnTo>
                  <a:lnTo>
                    <a:pt x="282" y="833"/>
                  </a:lnTo>
                  <a:lnTo>
                    <a:pt x="289" y="826"/>
                  </a:lnTo>
                  <a:lnTo>
                    <a:pt x="298" y="819"/>
                  </a:lnTo>
                  <a:lnTo>
                    <a:pt x="309" y="810"/>
                  </a:lnTo>
                  <a:lnTo>
                    <a:pt x="322" y="802"/>
                  </a:lnTo>
                  <a:lnTo>
                    <a:pt x="336" y="795"/>
                  </a:lnTo>
                  <a:lnTo>
                    <a:pt x="350" y="788"/>
                  </a:lnTo>
                  <a:lnTo>
                    <a:pt x="363" y="783"/>
                  </a:lnTo>
                  <a:lnTo>
                    <a:pt x="375" y="780"/>
                  </a:lnTo>
                  <a:lnTo>
                    <a:pt x="386" y="776"/>
                  </a:lnTo>
                  <a:close/>
                  <a:moveTo>
                    <a:pt x="386" y="863"/>
                  </a:moveTo>
                  <a:lnTo>
                    <a:pt x="386" y="878"/>
                  </a:lnTo>
                  <a:lnTo>
                    <a:pt x="378" y="888"/>
                  </a:lnTo>
                  <a:lnTo>
                    <a:pt x="365" y="898"/>
                  </a:lnTo>
                  <a:lnTo>
                    <a:pt x="350" y="909"/>
                  </a:lnTo>
                  <a:lnTo>
                    <a:pt x="331" y="920"/>
                  </a:lnTo>
                  <a:lnTo>
                    <a:pt x="316" y="927"/>
                  </a:lnTo>
                  <a:lnTo>
                    <a:pt x="302" y="932"/>
                  </a:lnTo>
                  <a:lnTo>
                    <a:pt x="289" y="936"/>
                  </a:lnTo>
                  <a:lnTo>
                    <a:pt x="277" y="939"/>
                  </a:lnTo>
                  <a:lnTo>
                    <a:pt x="268" y="940"/>
                  </a:lnTo>
                  <a:lnTo>
                    <a:pt x="259" y="940"/>
                  </a:lnTo>
                  <a:lnTo>
                    <a:pt x="256" y="940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49" y="935"/>
                  </a:lnTo>
                  <a:lnTo>
                    <a:pt x="247" y="933"/>
                  </a:lnTo>
                  <a:lnTo>
                    <a:pt x="247" y="930"/>
                  </a:lnTo>
                  <a:lnTo>
                    <a:pt x="247" y="928"/>
                  </a:lnTo>
                  <a:lnTo>
                    <a:pt x="250" y="926"/>
                  </a:lnTo>
                  <a:lnTo>
                    <a:pt x="253" y="919"/>
                  </a:lnTo>
                  <a:lnTo>
                    <a:pt x="260" y="911"/>
                  </a:lnTo>
                  <a:lnTo>
                    <a:pt x="269" y="903"/>
                  </a:lnTo>
                  <a:lnTo>
                    <a:pt x="279" y="896"/>
                  </a:lnTo>
                  <a:lnTo>
                    <a:pt x="293" y="888"/>
                  </a:lnTo>
                  <a:lnTo>
                    <a:pt x="306" y="881"/>
                  </a:lnTo>
                  <a:lnTo>
                    <a:pt x="319" y="875"/>
                  </a:lnTo>
                  <a:lnTo>
                    <a:pt x="332" y="869"/>
                  </a:lnTo>
                  <a:lnTo>
                    <a:pt x="344" y="865"/>
                  </a:lnTo>
                  <a:lnTo>
                    <a:pt x="355" y="863"/>
                  </a:lnTo>
                  <a:lnTo>
                    <a:pt x="365" y="860"/>
                  </a:lnTo>
                  <a:lnTo>
                    <a:pt x="373" y="859"/>
                  </a:lnTo>
                  <a:lnTo>
                    <a:pt x="380" y="860"/>
                  </a:lnTo>
                  <a:lnTo>
                    <a:pt x="386" y="863"/>
                  </a:lnTo>
                  <a:close/>
                  <a:moveTo>
                    <a:pt x="386" y="1086"/>
                  </a:moveTo>
                  <a:lnTo>
                    <a:pt x="386" y="1109"/>
                  </a:lnTo>
                  <a:lnTo>
                    <a:pt x="383" y="1108"/>
                  </a:lnTo>
                  <a:lnTo>
                    <a:pt x="380" y="1105"/>
                  </a:lnTo>
                  <a:lnTo>
                    <a:pt x="379" y="1100"/>
                  </a:lnTo>
                  <a:lnTo>
                    <a:pt x="380" y="1097"/>
                  </a:lnTo>
                  <a:lnTo>
                    <a:pt x="382" y="1091"/>
                  </a:lnTo>
                  <a:lnTo>
                    <a:pt x="386" y="1086"/>
                  </a:lnTo>
                  <a:close/>
                  <a:moveTo>
                    <a:pt x="386" y="1173"/>
                  </a:moveTo>
                  <a:lnTo>
                    <a:pt x="386" y="1197"/>
                  </a:lnTo>
                  <a:lnTo>
                    <a:pt x="383" y="1195"/>
                  </a:lnTo>
                  <a:lnTo>
                    <a:pt x="380" y="1193"/>
                  </a:lnTo>
                  <a:lnTo>
                    <a:pt x="379" y="1188"/>
                  </a:lnTo>
                  <a:lnTo>
                    <a:pt x="380" y="1184"/>
                  </a:lnTo>
                  <a:lnTo>
                    <a:pt x="382" y="1179"/>
                  </a:lnTo>
                  <a:lnTo>
                    <a:pt x="386" y="1173"/>
                  </a:lnTo>
                  <a:close/>
                  <a:moveTo>
                    <a:pt x="386" y="1472"/>
                  </a:moveTo>
                  <a:lnTo>
                    <a:pt x="386" y="1507"/>
                  </a:lnTo>
                  <a:lnTo>
                    <a:pt x="375" y="1517"/>
                  </a:lnTo>
                  <a:lnTo>
                    <a:pt x="359" y="1526"/>
                  </a:lnTo>
                  <a:lnTo>
                    <a:pt x="348" y="1532"/>
                  </a:lnTo>
                  <a:lnTo>
                    <a:pt x="339" y="1535"/>
                  </a:lnTo>
                  <a:lnTo>
                    <a:pt x="328" y="1539"/>
                  </a:lnTo>
                  <a:lnTo>
                    <a:pt x="320" y="1540"/>
                  </a:lnTo>
                  <a:lnTo>
                    <a:pt x="312" y="1541"/>
                  </a:lnTo>
                  <a:lnTo>
                    <a:pt x="304" y="1540"/>
                  </a:lnTo>
                  <a:lnTo>
                    <a:pt x="300" y="1539"/>
                  </a:lnTo>
                  <a:lnTo>
                    <a:pt x="296" y="1535"/>
                  </a:lnTo>
                  <a:lnTo>
                    <a:pt x="295" y="1531"/>
                  </a:lnTo>
                  <a:lnTo>
                    <a:pt x="295" y="1525"/>
                  </a:lnTo>
                  <a:lnTo>
                    <a:pt x="297" y="1519"/>
                  </a:lnTo>
                  <a:lnTo>
                    <a:pt x="302" y="1513"/>
                  </a:lnTo>
                  <a:lnTo>
                    <a:pt x="308" y="1506"/>
                  </a:lnTo>
                  <a:lnTo>
                    <a:pt x="316" y="1500"/>
                  </a:lnTo>
                  <a:lnTo>
                    <a:pt x="325" y="1492"/>
                  </a:lnTo>
                  <a:lnTo>
                    <a:pt x="334" y="1487"/>
                  </a:lnTo>
                  <a:lnTo>
                    <a:pt x="350" y="1479"/>
                  </a:lnTo>
                  <a:lnTo>
                    <a:pt x="363" y="1475"/>
                  </a:lnTo>
                  <a:lnTo>
                    <a:pt x="376" y="1472"/>
                  </a:lnTo>
                  <a:lnTo>
                    <a:pt x="386" y="1472"/>
                  </a:lnTo>
                  <a:close/>
                  <a:moveTo>
                    <a:pt x="386" y="1570"/>
                  </a:moveTo>
                  <a:lnTo>
                    <a:pt x="386" y="1621"/>
                  </a:lnTo>
                  <a:lnTo>
                    <a:pt x="377" y="1624"/>
                  </a:lnTo>
                  <a:lnTo>
                    <a:pt x="369" y="1628"/>
                  </a:lnTo>
                  <a:lnTo>
                    <a:pt x="361" y="1629"/>
                  </a:lnTo>
                  <a:lnTo>
                    <a:pt x="354" y="1630"/>
                  </a:lnTo>
                  <a:lnTo>
                    <a:pt x="347" y="1630"/>
                  </a:lnTo>
                  <a:lnTo>
                    <a:pt x="342" y="1629"/>
                  </a:lnTo>
                  <a:lnTo>
                    <a:pt x="338" y="1627"/>
                  </a:lnTo>
                  <a:lnTo>
                    <a:pt x="335" y="1623"/>
                  </a:lnTo>
                  <a:lnTo>
                    <a:pt x="334" y="1620"/>
                  </a:lnTo>
                  <a:lnTo>
                    <a:pt x="334" y="1614"/>
                  </a:lnTo>
                  <a:lnTo>
                    <a:pt x="336" y="1608"/>
                  </a:lnTo>
                  <a:lnTo>
                    <a:pt x="341" y="1602"/>
                  </a:lnTo>
                  <a:lnTo>
                    <a:pt x="346" y="1595"/>
                  </a:lnTo>
                  <a:lnTo>
                    <a:pt x="353" y="1589"/>
                  </a:lnTo>
                  <a:lnTo>
                    <a:pt x="363" y="1583"/>
                  </a:lnTo>
                  <a:lnTo>
                    <a:pt x="372" y="1577"/>
                  </a:lnTo>
                  <a:lnTo>
                    <a:pt x="379" y="1572"/>
                  </a:lnTo>
                  <a:lnTo>
                    <a:pt x="386" y="1570"/>
                  </a:lnTo>
                  <a:close/>
                  <a:moveTo>
                    <a:pt x="386" y="1694"/>
                  </a:moveTo>
                  <a:lnTo>
                    <a:pt x="386" y="1717"/>
                  </a:lnTo>
                  <a:lnTo>
                    <a:pt x="384" y="1716"/>
                  </a:lnTo>
                  <a:lnTo>
                    <a:pt x="383" y="1713"/>
                  </a:lnTo>
                  <a:lnTo>
                    <a:pt x="380" y="1710"/>
                  </a:lnTo>
                  <a:lnTo>
                    <a:pt x="380" y="1705"/>
                  </a:lnTo>
                  <a:lnTo>
                    <a:pt x="383" y="1699"/>
                  </a:lnTo>
                  <a:lnTo>
                    <a:pt x="386" y="1694"/>
                  </a:lnTo>
                  <a:close/>
                  <a:moveTo>
                    <a:pt x="386" y="1816"/>
                  </a:moveTo>
                  <a:lnTo>
                    <a:pt x="386" y="1861"/>
                  </a:lnTo>
                  <a:lnTo>
                    <a:pt x="383" y="1863"/>
                  </a:lnTo>
                  <a:lnTo>
                    <a:pt x="379" y="1866"/>
                  </a:lnTo>
                  <a:lnTo>
                    <a:pt x="370" y="1870"/>
                  </a:lnTo>
                  <a:lnTo>
                    <a:pt x="361" y="1874"/>
                  </a:lnTo>
                  <a:lnTo>
                    <a:pt x="353" y="1876"/>
                  </a:lnTo>
                  <a:lnTo>
                    <a:pt x="346" y="1877"/>
                  </a:lnTo>
                  <a:lnTo>
                    <a:pt x="339" y="1877"/>
                  </a:lnTo>
                  <a:lnTo>
                    <a:pt x="333" y="1876"/>
                  </a:lnTo>
                  <a:lnTo>
                    <a:pt x="328" y="1874"/>
                  </a:lnTo>
                  <a:lnTo>
                    <a:pt x="325" y="1871"/>
                  </a:lnTo>
                  <a:lnTo>
                    <a:pt x="323" y="1867"/>
                  </a:lnTo>
                  <a:lnTo>
                    <a:pt x="323" y="1862"/>
                  </a:lnTo>
                  <a:lnTo>
                    <a:pt x="326" y="1856"/>
                  </a:lnTo>
                  <a:lnTo>
                    <a:pt x="329" y="1850"/>
                  </a:lnTo>
                  <a:lnTo>
                    <a:pt x="334" y="1844"/>
                  </a:lnTo>
                  <a:lnTo>
                    <a:pt x="340" y="1838"/>
                  </a:lnTo>
                  <a:lnTo>
                    <a:pt x="347" y="1832"/>
                  </a:lnTo>
                  <a:lnTo>
                    <a:pt x="355" y="1828"/>
                  </a:lnTo>
                  <a:lnTo>
                    <a:pt x="364" y="1823"/>
                  </a:lnTo>
                  <a:lnTo>
                    <a:pt x="371" y="1820"/>
                  </a:lnTo>
                  <a:lnTo>
                    <a:pt x="379" y="1818"/>
                  </a:lnTo>
                  <a:lnTo>
                    <a:pt x="386" y="1816"/>
                  </a:lnTo>
                  <a:close/>
                  <a:moveTo>
                    <a:pt x="386" y="2082"/>
                  </a:moveTo>
                  <a:lnTo>
                    <a:pt x="386" y="2122"/>
                  </a:lnTo>
                  <a:lnTo>
                    <a:pt x="380" y="2121"/>
                  </a:lnTo>
                  <a:lnTo>
                    <a:pt x="376" y="2120"/>
                  </a:lnTo>
                  <a:lnTo>
                    <a:pt x="372" y="2119"/>
                  </a:lnTo>
                  <a:lnTo>
                    <a:pt x="370" y="2115"/>
                  </a:lnTo>
                  <a:lnTo>
                    <a:pt x="369" y="2112"/>
                  </a:lnTo>
                  <a:lnTo>
                    <a:pt x="367" y="2108"/>
                  </a:lnTo>
                  <a:lnTo>
                    <a:pt x="369" y="2104"/>
                  </a:lnTo>
                  <a:lnTo>
                    <a:pt x="370" y="2100"/>
                  </a:lnTo>
                  <a:lnTo>
                    <a:pt x="373" y="2095"/>
                  </a:lnTo>
                  <a:lnTo>
                    <a:pt x="377" y="2090"/>
                  </a:lnTo>
                  <a:lnTo>
                    <a:pt x="380" y="2087"/>
                  </a:lnTo>
                  <a:lnTo>
                    <a:pt x="386" y="2082"/>
                  </a:lnTo>
                  <a:close/>
                  <a:moveTo>
                    <a:pt x="386" y="2229"/>
                  </a:moveTo>
                  <a:lnTo>
                    <a:pt x="386" y="2270"/>
                  </a:lnTo>
                  <a:lnTo>
                    <a:pt x="380" y="2271"/>
                  </a:lnTo>
                  <a:lnTo>
                    <a:pt x="375" y="2270"/>
                  </a:lnTo>
                  <a:lnTo>
                    <a:pt x="371" y="2267"/>
                  </a:lnTo>
                  <a:lnTo>
                    <a:pt x="367" y="2264"/>
                  </a:lnTo>
                  <a:lnTo>
                    <a:pt x="366" y="2260"/>
                  </a:lnTo>
                  <a:lnTo>
                    <a:pt x="366" y="2256"/>
                  </a:lnTo>
                  <a:lnTo>
                    <a:pt x="367" y="2252"/>
                  </a:lnTo>
                  <a:lnTo>
                    <a:pt x="369" y="2248"/>
                  </a:lnTo>
                  <a:lnTo>
                    <a:pt x="372" y="2243"/>
                  </a:lnTo>
                  <a:lnTo>
                    <a:pt x="376" y="2239"/>
                  </a:lnTo>
                  <a:lnTo>
                    <a:pt x="380" y="2234"/>
                  </a:lnTo>
                  <a:lnTo>
                    <a:pt x="386" y="2229"/>
                  </a:lnTo>
                  <a:close/>
                  <a:moveTo>
                    <a:pt x="386" y="2395"/>
                  </a:moveTo>
                  <a:lnTo>
                    <a:pt x="386" y="2411"/>
                  </a:lnTo>
                  <a:lnTo>
                    <a:pt x="385" y="2410"/>
                  </a:lnTo>
                  <a:lnTo>
                    <a:pt x="384" y="2406"/>
                  </a:lnTo>
                  <a:lnTo>
                    <a:pt x="384" y="2403"/>
                  </a:lnTo>
                  <a:lnTo>
                    <a:pt x="384" y="2399"/>
                  </a:lnTo>
                  <a:lnTo>
                    <a:pt x="386" y="2395"/>
                  </a:lnTo>
                  <a:close/>
                  <a:moveTo>
                    <a:pt x="386" y="2559"/>
                  </a:moveTo>
                  <a:lnTo>
                    <a:pt x="386" y="2596"/>
                  </a:lnTo>
                  <a:lnTo>
                    <a:pt x="380" y="2600"/>
                  </a:lnTo>
                  <a:lnTo>
                    <a:pt x="376" y="2601"/>
                  </a:lnTo>
                  <a:lnTo>
                    <a:pt x="371" y="2602"/>
                  </a:lnTo>
                  <a:lnTo>
                    <a:pt x="366" y="2603"/>
                  </a:lnTo>
                  <a:lnTo>
                    <a:pt x="361" y="2603"/>
                  </a:lnTo>
                  <a:lnTo>
                    <a:pt x="358" y="2602"/>
                  </a:lnTo>
                  <a:lnTo>
                    <a:pt x="354" y="2600"/>
                  </a:lnTo>
                  <a:lnTo>
                    <a:pt x="352" y="2597"/>
                  </a:lnTo>
                  <a:lnTo>
                    <a:pt x="351" y="2594"/>
                  </a:lnTo>
                  <a:lnTo>
                    <a:pt x="351" y="2590"/>
                  </a:lnTo>
                  <a:lnTo>
                    <a:pt x="352" y="2587"/>
                  </a:lnTo>
                  <a:lnTo>
                    <a:pt x="353" y="2582"/>
                  </a:lnTo>
                  <a:lnTo>
                    <a:pt x="357" y="2578"/>
                  </a:lnTo>
                  <a:lnTo>
                    <a:pt x="360" y="2574"/>
                  </a:lnTo>
                  <a:lnTo>
                    <a:pt x="364" y="2570"/>
                  </a:lnTo>
                  <a:lnTo>
                    <a:pt x="369" y="2567"/>
                  </a:lnTo>
                  <a:lnTo>
                    <a:pt x="378" y="2562"/>
                  </a:lnTo>
                  <a:lnTo>
                    <a:pt x="386" y="2559"/>
                  </a:lnTo>
                  <a:close/>
                  <a:moveTo>
                    <a:pt x="146" y="125"/>
                  </a:moveTo>
                  <a:lnTo>
                    <a:pt x="126" y="134"/>
                  </a:lnTo>
                  <a:lnTo>
                    <a:pt x="106" y="144"/>
                  </a:lnTo>
                  <a:lnTo>
                    <a:pt x="89" y="153"/>
                  </a:lnTo>
                  <a:lnTo>
                    <a:pt x="75" y="163"/>
                  </a:lnTo>
                  <a:lnTo>
                    <a:pt x="63" y="170"/>
                  </a:lnTo>
                  <a:lnTo>
                    <a:pt x="55" y="177"/>
                  </a:lnTo>
                  <a:lnTo>
                    <a:pt x="53" y="181"/>
                  </a:lnTo>
                  <a:lnTo>
                    <a:pt x="50" y="183"/>
                  </a:lnTo>
                  <a:lnTo>
                    <a:pt x="50" y="184"/>
                  </a:lnTo>
                  <a:lnTo>
                    <a:pt x="50" y="187"/>
                  </a:lnTo>
                  <a:lnTo>
                    <a:pt x="51" y="188"/>
                  </a:lnTo>
                  <a:lnTo>
                    <a:pt x="54" y="188"/>
                  </a:lnTo>
                  <a:lnTo>
                    <a:pt x="57" y="188"/>
                  </a:lnTo>
                  <a:lnTo>
                    <a:pt x="62" y="188"/>
                  </a:lnTo>
                  <a:lnTo>
                    <a:pt x="73" y="186"/>
                  </a:lnTo>
                  <a:lnTo>
                    <a:pt x="87" y="182"/>
                  </a:lnTo>
                  <a:lnTo>
                    <a:pt x="104" y="176"/>
                  </a:lnTo>
                  <a:lnTo>
                    <a:pt x="121" y="169"/>
                  </a:lnTo>
                  <a:lnTo>
                    <a:pt x="142" y="161"/>
                  </a:lnTo>
                  <a:lnTo>
                    <a:pt x="163" y="152"/>
                  </a:lnTo>
                  <a:lnTo>
                    <a:pt x="184" y="142"/>
                  </a:lnTo>
                  <a:lnTo>
                    <a:pt x="203" y="132"/>
                  </a:lnTo>
                  <a:lnTo>
                    <a:pt x="221" y="123"/>
                  </a:lnTo>
                  <a:lnTo>
                    <a:pt x="236" y="114"/>
                  </a:lnTo>
                  <a:lnTo>
                    <a:pt x="247" y="106"/>
                  </a:lnTo>
                  <a:lnTo>
                    <a:pt x="256" y="100"/>
                  </a:lnTo>
                  <a:lnTo>
                    <a:pt x="258" y="96"/>
                  </a:lnTo>
                  <a:lnTo>
                    <a:pt x="260" y="94"/>
                  </a:lnTo>
                  <a:lnTo>
                    <a:pt x="260" y="93"/>
                  </a:lnTo>
                  <a:lnTo>
                    <a:pt x="260" y="90"/>
                  </a:lnTo>
                  <a:lnTo>
                    <a:pt x="259" y="89"/>
                  </a:lnTo>
                  <a:lnTo>
                    <a:pt x="257" y="89"/>
                  </a:lnTo>
                  <a:lnTo>
                    <a:pt x="253" y="89"/>
                  </a:lnTo>
                  <a:lnTo>
                    <a:pt x="249" y="89"/>
                  </a:lnTo>
                  <a:lnTo>
                    <a:pt x="238" y="92"/>
                  </a:lnTo>
                  <a:lnTo>
                    <a:pt x="224" y="95"/>
                  </a:lnTo>
                  <a:lnTo>
                    <a:pt x="207" y="100"/>
                  </a:lnTo>
                  <a:lnTo>
                    <a:pt x="188" y="107"/>
                  </a:lnTo>
                  <a:lnTo>
                    <a:pt x="168" y="115"/>
                  </a:lnTo>
                  <a:lnTo>
                    <a:pt x="146" y="125"/>
                  </a:lnTo>
                  <a:close/>
                  <a:moveTo>
                    <a:pt x="161" y="176"/>
                  </a:moveTo>
                  <a:lnTo>
                    <a:pt x="139" y="187"/>
                  </a:lnTo>
                  <a:lnTo>
                    <a:pt x="121" y="196"/>
                  </a:lnTo>
                  <a:lnTo>
                    <a:pt x="105" y="206"/>
                  </a:lnTo>
                  <a:lnTo>
                    <a:pt x="91" y="214"/>
                  </a:lnTo>
                  <a:lnTo>
                    <a:pt x="80" y="221"/>
                  </a:lnTo>
                  <a:lnTo>
                    <a:pt x="72" y="228"/>
                  </a:lnTo>
                  <a:lnTo>
                    <a:pt x="69" y="232"/>
                  </a:lnTo>
                  <a:lnTo>
                    <a:pt x="68" y="234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72" y="240"/>
                  </a:lnTo>
                  <a:lnTo>
                    <a:pt x="75" y="240"/>
                  </a:lnTo>
                  <a:lnTo>
                    <a:pt x="79" y="240"/>
                  </a:lnTo>
                  <a:lnTo>
                    <a:pt x="89" y="238"/>
                  </a:lnTo>
                  <a:lnTo>
                    <a:pt x="104" y="234"/>
                  </a:lnTo>
                  <a:lnTo>
                    <a:pt x="119" y="228"/>
                  </a:lnTo>
                  <a:lnTo>
                    <a:pt x="137" y="222"/>
                  </a:lnTo>
                  <a:lnTo>
                    <a:pt x="157" y="214"/>
                  </a:lnTo>
                  <a:lnTo>
                    <a:pt x="177" y="205"/>
                  </a:lnTo>
                  <a:lnTo>
                    <a:pt x="199" y="195"/>
                  </a:lnTo>
                  <a:lnTo>
                    <a:pt x="217" y="186"/>
                  </a:lnTo>
                  <a:lnTo>
                    <a:pt x="233" y="176"/>
                  </a:lnTo>
                  <a:lnTo>
                    <a:pt x="247" y="168"/>
                  </a:lnTo>
                  <a:lnTo>
                    <a:pt x="258" y="161"/>
                  </a:lnTo>
                  <a:lnTo>
                    <a:pt x="266" y="153"/>
                  </a:lnTo>
                  <a:lnTo>
                    <a:pt x="269" y="151"/>
                  </a:lnTo>
                  <a:lnTo>
                    <a:pt x="271" y="149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0" y="143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59" y="143"/>
                  </a:lnTo>
                  <a:lnTo>
                    <a:pt x="249" y="144"/>
                  </a:lnTo>
                  <a:lnTo>
                    <a:pt x="236" y="148"/>
                  </a:lnTo>
                  <a:lnTo>
                    <a:pt x="219" y="153"/>
                  </a:lnTo>
                  <a:lnTo>
                    <a:pt x="201" y="159"/>
                  </a:lnTo>
                  <a:lnTo>
                    <a:pt x="181" y="168"/>
                  </a:lnTo>
                  <a:lnTo>
                    <a:pt x="161" y="176"/>
                  </a:lnTo>
                  <a:close/>
                  <a:moveTo>
                    <a:pt x="184" y="230"/>
                  </a:moveTo>
                  <a:lnTo>
                    <a:pt x="165" y="239"/>
                  </a:lnTo>
                  <a:lnTo>
                    <a:pt x="148" y="249"/>
                  </a:lnTo>
                  <a:lnTo>
                    <a:pt x="131" y="258"/>
                  </a:lnTo>
                  <a:lnTo>
                    <a:pt x="118" y="266"/>
                  </a:lnTo>
                  <a:lnTo>
                    <a:pt x="107" y="275"/>
                  </a:lnTo>
                  <a:lnTo>
                    <a:pt x="100" y="281"/>
                  </a:lnTo>
                  <a:lnTo>
                    <a:pt x="98" y="284"/>
                  </a:lnTo>
                  <a:lnTo>
                    <a:pt x="97" y="287"/>
                  </a:lnTo>
                  <a:lnTo>
                    <a:pt x="95" y="289"/>
                  </a:lnTo>
                  <a:lnTo>
                    <a:pt x="95" y="290"/>
                  </a:lnTo>
                  <a:lnTo>
                    <a:pt x="98" y="291"/>
                  </a:lnTo>
                  <a:lnTo>
                    <a:pt x="100" y="292"/>
                  </a:lnTo>
                  <a:lnTo>
                    <a:pt x="104" y="292"/>
                  </a:lnTo>
                  <a:lnTo>
                    <a:pt x="107" y="292"/>
                  </a:lnTo>
                  <a:lnTo>
                    <a:pt x="118" y="291"/>
                  </a:lnTo>
                  <a:lnTo>
                    <a:pt x="131" y="288"/>
                  </a:lnTo>
                  <a:lnTo>
                    <a:pt x="146" y="283"/>
                  </a:lnTo>
                  <a:lnTo>
                    <a:pt x="164" y="276"/>
                  </a:lnTo>
                  <a:lnTo>
                    <a:pt x="183" y="269"/>
                  </a:lnTo>
                  <a:lnTo>
                    <a:pt x="203" y="259"/>
                  </a:lnTo>
                  <a:lnTo>
                    <a:pt x="224" y="250"/>
                  </a:lnTo>
                  <a:lnTo>
                    <a:pt x="241" y="241"/>
                  </a:lnTo>
                  <a:lnTo>
                    <a:pt x="257" y="232"/>
                  </a:lnTo>
                  <a:lnTo>
                    <a:pt x="271" y="224"/>
                  </a:lnTo>
                  <a:lnTo>
                    <a:pt x="282" y="215"/>
                  </a:lnTo>
                  <a:lnTo>
                    <a:pt x="289" y="209"/>
                  </a:lnTo>
                  <a:lnTo>
                    <a:pt x="291" y="206"/>
                  </a:lnTo>
                  <a:lnTo>
                    <a:pt x="293" y="203"/>
                  </a:lnTo>
                  <a:lnTo>
                    <a:pt x="294" y="201"/>
                  </a:lnTo>
                  <a:lnTo>
                    <a:pt x="293" y="200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5" y="197"/>
                  </a:lnTo>
                  <a:lnTo>
                    <a:pt x="282" y="197"/>
                  </a:lnTo>
                  <a:lnTo>
                    <a:pt x="271" y="199"/>
                  </a:lnTo>
                  <a:lnTo>
                    <a:pt x="257" y="202"/>
                  </a:lnTo>
                  <a:lnTo>
                    <a:pt x="241" y="207"/>
                  </a:lnTo>
                  <a:lnTo>
                    <a:pt x="224" y="213"/>
                  </a:lnTo>
                  <a:lnTo>
                    <a:pt x="205" y="221"/>
                  </a:lnTo>
                  <a:lnTo>
                    <a:pt x="184" y="230"/>
                  </a:lnTo>
                  <a:close/>
                  <a:moveTo>
                    <a:pt x="221" y="284"/>
                  </a:moveTo>
                  <a:lnTo>
                    <a:pt x="202" y="294"/>
                  </a:lnTo>
                  <a:lnTo>
                    <a:pt x="184" y="303"/>
                  </a:lnTo>
                  <a:lnTo>
                    <a:pt x="169" y="311"/>
                  </a:lnTo>
                  <a:lnTo>
                    <a:pt x="157" y="321"/>
                  </a:lnTo>
                  <a:lnTo>
                    <a:pt x="146" y="328"/>
                  </a:lnTo>
                  <a:lnTo>
                    <a:pt x="139" y="335"/>
                  </a:lnTo>
                  <a:lnTo>
                    <a:pt x="137" y="338"/>
                  </a:lnTo>
                  <a:lnTo>
                    <a:pt x="136" y="341"/>
                  </a:lnTo>
                  <a:lnTo>
                    <a:pt x="136" y="344"/>
                  </a:lnTo>
                  <a:lnTo>
                    <a:pt x="136" y="345"/>
                  </a:lnTo>
                  <a:lnTo>
                    <a:pt x="137" y="346"/>
                  </a:lnTo>
                  <a:lnTo>
                    <a:pt x="139" y="347"/>
                  </a:lnTo>
                  <a:lnTo>
                    <a:pt x="143" y="347"/>
                  </a:lnTo>
                  <a:lnTo>
                    <a:pt x="146" y="347"/>
                  </a:lnTo>
                  <a:lnTo>
                    <a:pt x="157" y="346"/>
                  </a:lnTo>
                  <a:lnTo>
                    <a:pt x="170" y="342"/>
                  </a:lnTo>
                  <a:lnTo>
                    <a:pt x="186" y="338"/>
                  </a:lnTo>
                  <a:lnTo>
                    <a:pt x="202" y="332"/>
                  </a:lnTo>
                  <a:lnTo>
                    <a:pt x="221" y="325"/>
                  </a:lnTo>
                  <a:lnTo>
                    <a:pt x="240" y="316"/>
                  </a:lnTo>
                  <a:lnTo>
                    <a:pt x="259" y="307"/>
                  </a:lnTo>
                  <a:lnTo>
                    <a:pt x="277" y="297"/>
                  </a:lnTo>
                  <a:lnTo>
                    <a:pt x="293" y="289"/>
                  </a:lnTo>
                  <a:lnTo>
                    <a:pt x="306" y="281"/>
                  </a:lnTo>
                  <a:lnTo>
                    <a:pt x="315" y="272"/>
                  </a:lnTo>
                  <a:lnTo>
                    <a:pt x="322" y="266"/>
                  </a:lnTo>
                  <a:lnTo>
                    <a:pt x="325" y="263"/>
                  </a:lnTo>
                  <a:lnTo>
                    <a:pt x="327" y="260"/>
                  </a:lnTo>
                  <a:lnTo>
                    <a:pt x="327" y="258"/>
                  </a:lnTo>
                  <a:lnTo>
                    <a:pt x="327" y="257"/>
                  </a:lnTo>
                  <a:lnTo>
                    <a:pt x="325" y="256"/>
                  </a:lnTo>
                  <a:lnTo>
                    <a:pt x="322" y="254"/>
                  </a:lnTo>
                  <a:lnTo>
                    <a:pt x="319" y="253"/>
                  </a:lnTo>
                  <a:lnTo>
                    <a:pt x="315" y="253"/>
                  </a:lnTo>
                  <a:lnTo>
                    <a:pt x="304" y="254"/>
                  </a:lnTo>
                  <a:lnTo>
                    <a:pt x="291" y="258"/>
                  </a:lnTo>
                  <a:lnTo>
                    <a:pt x="276" y="263"/>
                  </a:lnTo>
                  <a:lnTo>
                    <a:pt x="259" y="269"/>
                  </a:lnTo>
                  <a:lnTo>
                    <a:pt x="240" y="276"/>
                  </a:lnTo>
                  <a:lnTo>
                    <a:pt x="221" y="284"/>
                  </a:lnTo>
                  <a:close/>
                  <a:moveTo>
                    <a:pt x="123" y="370"/>
                  </a:moveTo>
                  <a:lnTo>
                    <a:pt x="104" y="379"/>
                  </a:lnTo>
                  <a:lnTo>
                    <a:pt x="87" y="389"/>
                  </a:lnTo>
                  <a:lnTo>
                    <a:pt x="73" y="397"/>
                  </a:lnTo>
                  <a:lnTo>
                    <a:pt x="61" y="405"/>
                  </a:lnTo>
                  <a:lnTo>
                    <a:pt x="51" y="414"/>
                  </a:lnTo>
                  <a:lnTo>
                    <a:pt x="44" y="420"/>
                  </a:lnTo>
                  <a:lnTo>
                    <a:pt x="42" y="423"/>
                  </a:lnTo>
                  <a:lnTo>
                    <a:pt x="41" y="426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3" y="431"/>
                  </a:lnTo>
                  <a:lnTo>
                    <a:pt x="45" y="431"/>
                  </a:lnTo>
                  <a:lnTo>
                    <a:pt x="48" y="433"/>
                  </a:lnTo>
                  <a:lnTo>
                    <a:pt x="53" y="433"/>
                  </a:lnTo>
                  <a:lnTo>
                    <a:pt x="62" y="431"/>
                  </a:lnTo>
                  <a:lnTo>
                    <a:pt x="75" y="428"/>
                  </a:lnTo>
                  <a:lnTo>
                    <a:pt x="89" y="423"/>
                  </a:lnTo>
                  <a:lnTo>
                    <a:pt x="106" y="417"/>
                  </a:lnTo>
                  <a:lnTo>
                    <a:pt x="124" y="410"/>
                  </a:lnTo>
                  <a:lnTo>
                    <a:pt x="142" y="402"/>
                  </a:lnTo>
                  <a:lnTo>
                    <a:pt x="161" y="393"/>
                  </a:lnTo>
                  <a:lnTo>
                    <a:pt x="176" y="384"/>
                  </a:lnTo>
                  <a:lnTo>
                    <a:pt x="192" y="376"/>
                  </a:lnTo>
                  <a:lnTo>
                    <a:pt x="203" y="367"/>
                  </a:lnTo>
                  <a:lnTo>
                    <a:pt x="213" y="359"/>
                  </a:lnTo>
                  <a:lnTo>
                    <a:pt x="220" y="353"/>
                  </a:lnTo>
                  <a:lnTo>
                    <a:pt x="222" y="350"/>
                  </a:lnTo>
                  <a:lnTo>
                    <a:pt x="224" y="347"/>
                  </a:lnTo>
                  <a:lnTo>
                    <a:pt x="224" y="345"/>
                  </a:lnTo>
                  <a:lnTo>
                    <a:pt x="224" y="344"/>
                  </a:lnTo>
                  <a:lnTo>
                    <a:pt x="222" y="341"/>
                  </a:lnTo>
                  <a:lnTo>
                    <a:pt x="220" y="341"/>
                  </a:lnTo>
                  <a:lnTo>
                    <a:pt x="217" y="340"/>
                  </a:lnTo>
                  <a:lnTo>
                    <a:pt x="212" y="340"/>
                  </a:lnTo>
                  <a:lnTo>
                    <a:pt x="202" y="341"/>
                  </a:lnTo>
                  <a:lnTo>
                    <a:pt x="189" y="345"/>
                  </a:lnTo>
                  <a:lnTo>
                    <a:pt x="175" y="348"/>
                  </a:lnTo>
                  <a:lnTo>
                    <a:pt x="158" y="354"/>
                  </a:lnTo>
                  <a:lnTo>
                    <a:pt x="140" y="361"/>
                  </a:lnTo>
                  <a:lnTo>
                    <a:pt x="123" y="370"/>
                  </a:lnTo>
                  <a:close/>
                  <a:moveTo>
                    <a:pt x="269" y="341"/>
                  </a:moveTo>
                  <a:lnTo>
                    <a:pt x="251" y="351"/>
                  </a:lnTo>
                  <a:lnTo>
                    <a:pt x="233" y="360"/>
                  </a:lnTo>
                  <a:lnTo>
                    <a:pt x="219" y="369"/>
                  </a:lnTo>
                  <a:lnTo>
                    <a:pt x="207" y="377"/>
                  </a:lnTo>
                  <a:lnTo>
                    <a:pt x="196" y="385"/>
                  </a:lnTo>
                  <a:lnTo>
                    <a:pt x="190" y="392"/>
                  </a:lnTo>
                  <a:lnTo>
                    <a:pt x="188" y="395"/>
                  </a:lnTo>
                  <a:lnTo>
                    <a:pt x="187" y="397"/>
                  </a:lnTo>
                  <a:lnTo>
                    <a:pt x="187" y="399"/>
                  </a:lnTo>
                  <a:lnTo>
                    <a:pt x="187" y="402"/>
                  </a:lnTo>
                  <a:lnTo>
                    <a:pt x="188" y="403"/>
                  </a:lnTo>
                  <a:lnTo>
                    <a:pt x="190" y="404"/>
                  </a:lnTo>
                  <a:lnTo>
                    <a:pt x="194" y="404"/>
                  </a:lnTo>
                  <a:lnTo>
                    <a:pt x="199" y="404"/>
                  </a:lnTo>
                  <a:lnTo>
                    <a:pt x="208" y="403"/>
                  </a:lnTo>
                  <a:lnTo>
                    <a:pt x="221" y="401"/>
                  </a:lnTo>
                  <a:lnTo>
                    <a:pt x="237" y="396"/>
                  </a:lnTo>
                  <a:lnTo>
                    <a:pt x="253" y="390"/>
                  </a:lnTo>
                  <a:lnTo>
                    <a:pt x="271" y="383"/>
                  </a:lnTo>
                  <a:lnTo>
                    <a:pt x="290" y="374"/>
                  </a:lnTo>
                  <a:lnTo>
                    <a:pt x="308" y="366"/>
                  </a:lnTo>
                  <a:lnTo>
                    <a:pt x="325" y="357"/>
                  </a:lnTo>
                  <a:lnTo>
                    <a:pt x="340" y="348"/>
                  </a:lnTo>
                  <a:lnTo>
                    <a:pt x="352" y="340"/>
                  </a:lnTo>
                  <a:lnTo>
                    <a:pt x="361" y="332"/>
                  </a:lnTo>
                  <a:lnTo>
                    <a:pt x="369" y="326"/>
                  </a:lnTo>
                  <a:lnTo>
                    <a:pt x="371" y="322"/>
                  </a:lnTo>
                  <a:lnTo>
                    <a:pt x="372" y="320"/>
                  </a:lnTo>
                  <a:lnTo>
                    <a:pt x="372" y="317"/>
                  </a:lnTo>
                  <a:lnTo>
                    <a:pt x="372" y="315"/>
                  </a:lnTo>
                  <a:lnTo>
                    <a:pt x="370" y="314"/>
                  </a:lnTo>
                  <a:lnTo>
                    <a:pt x="367" y="313"/>
                  </a:lnTo>
                  <a:lnTo>
                    <a:pt x="365" y="313"/>
                  </a:lnTo>
                  <a:lnTo>
                    <a:pt x="360" y="313"/>
                  </a:lnTo>
                  <a:lnTo>
                    <a:pt x="351" y="314"/>
                  </a:lnTo>
                  <a:lnTo>
                    <a:pt x="338" y="316"/>
                  </a:lnTo>
                  <a:lnTo>
                    <a:pt x="322" y="321"/>
                  </a:lnTo>
                  <a:lnTo>
                    <a:pt x="306" y="326"/>
                  </a:lnTo>
                  <a:lnTo>
                    <a:pt x="288" y="333"/>
                  </a:lnTo>
                  <a:lnTo>
                    <a:pt x="269" y="341"/>
                  </a:lnTo>
                  <a:close/>
                  <a:moveTo>
                    <a:pt x="180" y="427"/>
                  </a:moveTo>
                  <a:lnTo>
                    <a:pt x="162" y="436"/>
                  </a:lnTo>
                  <a:lnTo>
                    <a:pt x="146" y="445"/>
                  </a:lnTo>
                  <a:lnTo>
                    <a:pt x="132" y="454"/>
                  </a:lnTo>
                  <a:lnTo>
                    <a:pt x="120" y="462"/>
                  </a:lnTo>
                  <a:lnTo>
                    <a:pt x="111" y="470"/>
                  </a:lnTo>
                  <a:lnTo>
                    <a:pt x="105" y="477"/>
                  </a:lnTo>
                  <a:lnTo>
                    <a:pt x="102" y="479"/>
                  </a:lnTo>
                  <a:lnTo>
                    <a:pt x="101" y="483"/>
                  </a:lnTo>
                  <a:lnTo>
                    <a:pt x="101" y="485"/>
                  </a:lnTo>
                  <a:lnTo>
                    <a:pt x="102" y="486"/>
                  </a:lnTo>
                  <a:lnTo>
                    <a:pt x="104" y="487"/>
                  </a:lnTo>
                  <a:lnTo>
                    <a:pt x="106" y="489"/>
                  </a:lnTo>
                  <a:lnTo>
                    <a:pt x="110" y="490"/>
                  </a:lnTo>
                  <a:lnTo>
                    <a:pt x="113" y="490"/>
                  </a:lnTo>
                  <a:lnTo>
                    <a:pt x="123" y="489"/>
                  </a:lnTo>
                  <a:lnTo>
                    <a:pt x="136" y="486"/>
                  </a:lnTo>
                  <a:lnTo>
                    <a:pt x="150" y="481"/>
                  </a:lnTo>
                  <a:lnTo>
                    <a:pt x="165" y="475"/>
                  </a:lnTo>
                  <a:lnTo>
                    <a:pt x="182" y="468"/>
                  </a:lnTo>
                  <a:lnTo>
                    <a:pt x="201" y="461"/>
                  </a:lnTo>
                  <a:lnTo>
                    <a:pt x="218" y="452"/>
                  </a:lnTo>
                  <a:lnTo>
                    <a:pt x="234" y="443"/>
                  </a:lnTo>
                  <a:lnTo>
                    <a:pt x="249" y="434"/>
                  </a:lnTo>
                  <a:lnTo>
                    <a:pt x="260" y="426"/>
                  </a:lnTo>
                  <a:lnTo>
                    <a:pt x="269" y="418"/>
                  </a:lnTo>
                  <a:lnTo>
                    <a:pt x="276" y="411"/>
                  </a:lnTo>
                  <a:lnTo>
                    <a:pt x="278" y="409"/>
                  </a:lnTo>
                  <a:lnTo>
                    <a:pt x="279" y="407"/>
                  </a:lnTo>
                  <a:lnTo>
                    <a:pt x="279" y="404"/>
                  </a:lnTo>
                  <a:lnTo>
                    <a:pt x="278" y="402"/>
                  </a:lnTo>
                  <a:lnTo>
                    <a:pt x="277" y="401"/>
                  </a:lnTo>
                  <a:lnTo>
                    <a:pt x="275" y="399"/>
                  </a:lnTo>
                  <a:lnTo>
                    <a:pt x="271" y="399"/>
                  </a:lnTo>
                  <a:lnTo>
                    <a:pt x="268" y="399"/>
                  </a:lnTo>
                  <a:lnTo>
                    <a:pt x="258" y="399"/>
                  </a:lnTo>
                  <a:lnTo>
                    <a:pt x="245" y="403"/>
                  </a:lnTo>
                  <a:lnTo>
                    <a:pt x="231" y="407"/>
                  </a:lnTo>
                  <a:lnTo>
                    <a:pt x="215" y="412"/>
                  </a:lnTo>
                  <a:lnTo>
                    <a:pt x="197" y="420"/>
                  </a:lnTo>
                  <a:lnTo>
                    <a:pt x="180" y="427"/>
                  </a:lnTo>
                  <a:close/>
                  <a:moveTo>
                    <a:pt x="101" y="511"/>
                  </a:moveTo>
                  <a:lnTo>
                    <a:pt x="85" y="521"/>
                  </a:lnTo>
                  <a:lnTo>
                    <a:pt x="69" y="529"/>
                  </a:lnTo>
                  <a:lnTo>
                    <a:pt x="56" y="537"/>
                  </a:lnTo>
                  <a:lnTo>
                    <a:pt x="44" y="546"/>
                  </a:lnTo>
                  <a:lnTo>
                    <a:pt x="36" y="553"/>
                  </a:lnTo>
                  <a:lnTo>
                    <a:pt x="30" y="560"/>
                  </a:lnTo>
                  <a:lnTo>
                    <a:pt x="28" y="563"/>
                  </a:lnTo>
                  <a:lnTo>
                    <a:pt x="26" y="566"/>
                  </a:lnTo>
                  <a:lnTo>
                    <a:pt x="26" y="568"/>
                  </a:lnTo>
                  <a:lnTo>
                    <a:pt x="28" y="569"/>
                  </a:lnTo>
                  <a:lnTo>
                    <a:pt x="29" y="572"/>
                  </a:lnTo>
                  <a:lnTo>
                    <a:pt x="31" y="572"/>
                  </a:lnTo>
                  <a:lnTo>
                    <a:pt x="35" y="573"/>
                  </a:lnTo>
                  <a:lnTo>
                    <a:pt x="38" y="573"/>
                  </a:lnTo>
                  <a:lnTo>
                    <a:pt x="48" y="572"/>
                  </a:lnTo>
                  <a:lnTo>
                    <a:pt x="60" y="569"/>
                  </a:lnTo>
                  <a:lnTo>
                    <a:pt x="73" y="566"/>
                  </a:lnTo>
                  <a:lnTo>
                    <a:pt x="88" y="560"/>
                  </a:lnTo>
                  <a:lnTo>
                    <a:pt x="105" y="553"/>
                  </a:lnTo>
                  <a:lnTo>
                    <a:pt x="121" y="546"/>
                  </a:lnTo>
                  <a:lnTo>
                    <a:pt x="138" y="536"/>
                  </a:lnTo>
                  <a:lnTo>
                    <a:pt x="154" y="528"/>
                  </a:lnTo>
                  <a:lnTo>
                    <a:pt x="167" y="519"/>
                  </a:lnTo>
                  <a:lnTo>
                    <a:pt x="178" y="511"/>
                  </a:lnTo>
                  <a:lnTo>
                    <a:pt x="187" y="504"/>
                  </a:lnTo>
                  <a:lnTo>
                    <a:pt x="193" y="497"/>
                  </a:lnTo>
                  <a:lnTo>
                    <a:pt x="195" y="494"/>
                  </a:lnTo>
                  <a:lnTo>
                    <a:pt x="196" y="492"/>
                  </a:lnTo>
                  <a:lnTo>
                    <a:pt x="196" y="490"/>
                  </a:lnTo>
                  <a:lnTo>
                    <a:pt x="196" y="487"/>
                  </a:lnTo>
                  <a:lnTo>
                    <a:pt x="194" y="486"/>
                  </a:lnTo>
                  <a:lnTo>
                    <a:pt x="192" y="485"/>
                  </a:lnTo>
                  <a:lnTo>
                    <a:pt x="189" y="484"/>
                  </a:lnTo>
                  <a:lnTo>
                    <a:pt x="186" y="484"/>
                  </a:lnTo>
                  <a:lnTo>
                    <a:pt x="176" y="485"/>
                  </a:lnTo>
                  <a:lnTo>
                    <a:pt x="164" y="487"/>
                  </a:lnTo>
                  <a:lnTo>
                    <a:pt x="150" y="492"/>
                  </a:lnTo>
                  <a:lnTo>
                    <a:pt x="135" y="497"/>
                  </a:lnTo>
                  <a:lnTo>
                    <a:pt x="118" y="504"/>
                  </a:lnTo>
                  <a:lnTo>
                    <a:pt x="101" y="511"/>
                  </a:lnTo>
                  <a:close/>
                  <a:moveTo>
                    <a:pt x="250" y="487"/>
                  </a:moveTo>
                  <a:lnTo>
                    <a:pt x="232" y="496"/>
                  </a:lnTo>
                  <a:lnTo>
                    <a:pt x="217" y="505"/>
                  </a:lnTo>
                  <a:lnTo>
                    <a:pt x="203" y="513"/>
                  </a:lnTo>
                  <a:lnTo>
                    <a:pt x="193" y="522"/>
                  </a:lnTo>
                  <a:lnTo>
                    <a:pt x="183" y="529"/>
                  </a:lnTo>
                  <a:lnTo>
                    <a:pt x="177" y="536"/>
                  </a:lnTo>
                  <a:lnTo>
                    <a:pt x="176" y="540"/>
                  </a:lnTo>
                  <a:lnTo>
                    <a:pt x="175" y="542"/>
                  </a:lnTo>
                  <a:lnTo>
                    <a:pt x="175" y="544"/>
                  </a:lnTo>
                  <a:lnTo>
                    <a:pt x="175" y="547"/>
                  </a:lnTo>
                  <a:lnTo>
                    <a:pt x="176" y="548"/>
                  </a:lnTo>
                  <a:lnTo>
                    <a:pt x="178" y="549"/>
                  </a:lnTo>
                  <a:lnTo>
                    <a:pt x="182" y="549"/>
                  </a:lnTo>
                  <a:lnTo>
                    <a:pt x="186" y="550"/>
                  </a:lnTo>
                  <a:lnTo>
                    <a:pt x="195" y="549"/>
                  </a:lnTo>
                  <a:lnTo>
                    <a:pt x="208" y="547"/>
                  </a:lnTo>
                  <a:lnTo>
                    <a:pt x="221" y="543"/>
                  </a:lnTo>
                  <a:lnTo>
                    <a:pt x="237" y="537"/>
                  </a:lnTo>
                  <a:lnTo>
                    <a:pt x="253" y="530"/>
                  </a:lnTo>
                  <a:lnTo>
                    <a:pt x="271" y="523"/>
                  </a:lnTo>
                  <a:lnTo>
                    <a:pt x="288" y="515"/>
                  </a:lnTo>
                  <a:lnTo>
                    <a:pt x="303" y="505"/>
                  </a:lnTo>
                  <a:lnTo>
                    <a:pt x="317" y="497"/>
                  </a:lnTo>
                  <a:lnTo>
                    <a:pt x="328" y="489"/>
                  </a:lnTo>
                  <a:lnTo>
                    <a:pt x="338" y="481"/>
                  </a:lnTo>
                  <a:lnTo>
                    <a:pt x="344" y="474"/>
                  </a:lnTo>
                  <a:lnTo>
                    <a:pt x="346" y="472"/>
                  </a:lnTo>
                  <a:lnTo>
                    <a:pt x="346" y="470"/>
                  </a:lnTo>
                  <a:lnTo>
                    <a:pt x="347" y="467"/>
                  </a:lnTo>
                  <a:lnTo>
                    <a:pt x="346" y="465"/>
                  </a:lnTo>
                  <a:lnTo>
                    <a:pt x="345" y="464"/>
                  </a:lnTo>
                  <a:lnTo>
                    <a:pt x="342" y="462"/>
                  </a:lnTo>
                  <a:lnTo>
                    <a:pt x="339" y="461"/>
                  </a:lnTo>
                  <a:lnTo>
                    <a:pt x="335" y="461"/>
                  </a:lnTo>
                  <a:lnTo>
                    <a:pt x="326" y="461"/>
                  </a:lnTo>
                  <a:lnTo>
                    <a:pt x="313" y="464"/>
                  </a:lnTo>
                  <a:lnTo>
                    <a:pt x="300" y="468"/>
                  </a:lnTo>
                  <a:lnTo>
                    <a:pt x="283" y="473"/>
                  </a:lnTo>
                  <a:lnTo>
                    <a:pt x="266" y="480"/>
                  </a:lnTo>
                  <a:lnTo>
                    <a:pt x="250" y="487"/>
                  </a:lnTo>
                  <a:close/>
                  <a:moveTo>
                    <a:pt x="202" y="607"/>
                  </a:moveTo>
                  <a:lnTo>
                    <a:pt x="219" y="599"/>
                  </a:lnTo>
                  <a:lnTo>
                    <a:pt x="233" y="591"/>
                  </a:lnTo>
                  <a:lnTo>
                    <a:pt x="246" y="582"/>
                  </a:lnTo>
                  <a:lnTo>
                    <a:pt x="257" y="574"/>
                  </a:lnTo>
                  <a:lnTo>
                    <a:pt x="265" y="567"/>
                  </a:lnTo>
                  <a:lnTo>
                    <a:pt x="271" y="560"/>
                  </a:lnTo>
                  <a:lnTo>
                    <a:pt x="272" y="557"/>
                  </a:lnTo>
                  <a:lnTo>
                    <a:pt x="274" y="555"/>
                  </a:lnTo>
                  <a:lnTo>
                    <a:pt x="274" y="553"/>
                  </a:lnTo>
                  <a:lnTo>
                    <a:pt x="274" y="550"/>
                  </a:lnTo>
                  <a:lnTo>
                    <a:pt x="271" y="549"/>
                  </a:lnTo>
                  <a:lnTo>
                    <a:pt x="269" y="548"/>
                  </a:lnTo>
                  <a:lnTo>
                    <a:pt x="266" y="547"/>
                  </a:lnTo>
                  <a:lnTo>
                    <a:pt x="263" y="547"/>
                  </a:lnTo>
                  <a:lnTo>
                    <a:pt x="253" y="547"/>
                  </a:lnTo>
                  <a:lnTo>
                    <a:pt x="241" y="549"/>
                  </a:lnTo>
                  <a:lnTo>
                    <a:pt x="227" y="553"/>
                  </a:lnTo>
                  <a:lnTo>
                    <a:pt x="213" y="559"/>
                  </a:lnTo>
                  <a:lnTo>
                    <a:pt x="196" y="565"/>
                  </a:lnTo>
                  <a:lnTo>
                    <a:pt x="180" y="572"/>
                  </a:lnTo>
                  <a:lnTo>
                    <a:pt x="164" y="581"/>
                  </a:lnTo>
                  <a:lnTo>
                    <a:pt x="149" y="590"/>
                  </a:lnTo>
                  <a:lnTo>
                    <a:pt x="137" y="598"/>
                  </a:lnTo>
                  <a:lnTo>
                    <a:pt x="126" y="606"/>
                  </a:lnTo>
                  <a:lnTo>
                    <a:pt x="118" y="613"/>
                  </a:lnTo>
                  <a:lnTo>
                    <a:pt x="112" y="620"/>
                  </a:lnTo>
                  <a:lnTo>
                    <a:pt x="110" y="623"/>
                  </a:lnTo>
                  <a:lnTo>
                    <a:pt x="110" y="625"/>
                  </a:lnTo>
                  <a:lnTo>
                    <a:pt x="110" y="628"/>
                  </a:lnTo>
                  <a:lnTo>
                    <a:pt x="110" y="630"/>
                  </a:lnTo>
                  <a:lnTo>
                    <a:pt x="111" y="631"/>
                  </a:lnTo>
                  <a:lnTo>
                    <a:pt x="113" y="632"/>
                  </a:lnTo>
                  <a:lnTo>
                    <a:pt x="117" y="633"/>
                  </a:lnTo>
                  <a:lnTo>
                    <a:pt x="120" y="633"/>
                  </a:lnTo>
                  <a:lnTo>
                    <a:pt x="130" y="633"/>
                  </a:lnTo>
                  <a:lnTo>
                    <a:pt x="142" y="631"/>
                  </a:lnTo>
                  <a:lnTo>
                    <a:pt x="155" y="626"/>
                  </a:lnTo>
                  <a:lnTo>
                    <a:pt x="170" y="622"/>
                  </a:lnTo>
                  <a:lnTo>
                    <a:pt x="186" y="616"/>
                  </a:lnTo>
                  <a:lnTo>
                    <a:pt x="202" y="607"/>
                  </a:lnTo>
                  <a:close/>
                  <a:moveTo>
                    <a:pt x="143" y="692"/>
                  </a:moveTo>
                  <a:lnTo>
                    <a:pt x="158" y="683"/>
                  </a:lnTo>
                  <a:lnTo>
                    <a:pt x="173" y="675"/>
                  </a:lnTo>
                  <a:lnTo>
                    <a:pt x="184" y="667"/>
                  </a:lnTo>
                  <a:lnTo>
                    <a:pt x="195" y="658"/>
                  </a:lnTo>
                  <a:lnTo>
                    <a:pt x="202" y="651"/>
                  </a:lnTo>
                  <a:lnTo>
                    <a:pt x="208" y="645"/>
                  </a:lnTo>
                  <a:lnTo>
                    <a:pt x="209" y="642"/>
                  </a:lnTo>
                  <a:lnTo>
                    <a:pt x="211" y="639"/>
                  </a:lnTo>
                  <a:lnTo>
                    <a:pt x="211" y="637"/>
                  </a:lnTo>
                  <a:lnTo>
                    <a:pt x="209" y="635"/>
                  </a:lnTo>
                  <a:lnTo>
                    <a:pt x="208" y="633"/>
                  </a:lnTo>
                  <a:lnTo>
                    <a:pt x="206" y="632"/>
                  </a:lnTo>
                  <a:lnTo>
                    <a:pt x="203" y="631"/>
                  </a:lnTo>
                  <a:lnTo>
                    <a:pt x="200" y="631"/>
                  </a:lnTo>
                  <a:lnTo>
                    <a:pt x="190" y="631"/>
                  </a:lnTo>
                  <a:lnTo>
                    <a:pt x="180" y="633"/>
                  </a:lnTo>
                  <a:lnTo>
                    <a:pt x="167" y="637"/>
                  </a:lnTo>
                  <a:lnTo>
                    <a:pt x="152" y="642"/>
                  </a:lnTo>
                  <a:lnTo>
                    <a:pt x="137" y="649"/>
                  </a:lnTo>
                  <a:lnTo>
                    <a:pt x="120" y="656"/>
                  </a:lnTo>
                  <a:lnTo>
                    <a:pt x="105" y="664"/>
                  </a:lnTo>
                  <a:lnTo>
                    <a:pt x="92" y="673"/>
                  </a:lnTo>
                  <a:lnTo>
                    <a:pt x="79" y="681"/>
                  </a:lnTo>
                  <a:lnTo>
                    <a:pt x="69" y="688"/>
                  </a:lnTo>
                  <a:lnTo>
                    <a:pt x="61" y="696"/>
                  </a:lnTo>
                  <a:lnTo>
                    <a:pt x="56" y="702"/>
                  </a:lnTo>
                  <a:lnTo>
                    <a:pt x="54" y="706"/>
                  </a:lnTo>
                  <a:lnTo>
                    <a:pt x="54" y="708"/>
                  </a:lnTo>
                  <a:lnTo>
                    <a:pt x="54" y="711"/>
                  </a:lnTo>
                  <a:lnTo>
                    <a:pt x="54" y="713"/>
                  </a:lnTo>
                  <a:lnTo>
                    <a:pt x="56" y="714"/>
                  </a:lnTo>
                  <a:lnTo>
                    <a:pt x="57" y="715"/>
                  </a:lnTo>
                  <a:lnTo>
                    <a:pt x="61" y="717"/>
                  </a:lnTo>
                  <a:lnTo>
                    <a:pt x="64" y="717"/>
                  </a:lnTo>
                  <a:lnTo>
                    <a:pt x="74" y="715"/>
                  </a:lnTo>
                  <a:lnTo>
                    <a:pt x="85" y="714"/>
                  </a:lnTo>
                  <a:lnTo>
                    <a:pt x="98" y="711"/>
                  </a:lnTo>
                  <a:lnTo>
                    <a:pt x="112" y="705"/>
                  </a:lnTo>
                  <a:lnTo>
                    <a:pt x="127" y="699"/>
                  </a:lnTo>
                  <a:lnTo>
                    <a:pt x="143" y="692"/>
                  </a:lnTo>
                  <a:close/>
                  <a:moveTo>
                    <a:pt x="157" y="719"/>
                  </a:moveTo>
                  <a:lnTo>
                    <a:pt x="155" y="717"/>
                  </a:lnTo>
                  <a:lnTo>
                    <a:pt x="152" y="715"/>
                  </a:lnTo>
                  <a:lnTo>
                    <a:pt x="150" y="715"/>
                  </a:lnTo>
                  <a:lnTo>
                    <a:pt x="146" y="715"/>
                  </a:lnTo>
                  <a:lnTo>
                    <a:pt x="138" y="715"/>
                  </a:lnTo>
                  <a:lnTo>
                    <a:pt x="127" y="718"/>
                  </a:lnTo>
                  <a:lnTo>
                    <a:pt x="114" y="721"/>
                  </a:lnTo>
                  <a:lnTo>
                    <a:pt x="101" y="726"/>
                  </a:lnTo>
                  <a:lnTo>
                    <a:pt x="86" y="732"/>
                  </a:lnTo>
                  <a:lnTo>
                    <a:pt x="70" y="739"/>
                  </a:lnTo>
                  <a:lnTo>
                    <a:pt x="56" y="746"/>
                  </a:lnTo>
                  <a:lnTo>
                    <a:pt x="43" y="755"/>
                  </a:lnTo>
                  <a:lnTo>
                    <a:pt x="31" y="763"/>
                  </a:lnTo>
                  <a:lnTo>
                    <a:pt x="22" y="771"/>
                  </a:lnTo>
                  <a:lnTo>
                    <a:pt x="15" y="778"/>
                  </a:lnTo>
                  <a:lnTo>
                    <a:pt x="9" y="784"/>
                  </a:lnTo>
                  <a:lnTo>
                    <a:pt x="7" y="788"/>
                  </a:lnTo>
                  <a:lnTo>
                    <a:pt x="7" y="790"/>
                  </a:lnTo>
                  <a:lnTo>
                    <a:pt x="7" y="793"/>
                  </a:lnTo>
                  <a:lnTo>
                    <a:pt x="7" y="795"/>
                  </a:lnTo>
                  <a:lnTo>
                    <a:pt x="9" y="796"/>
                  </a:lnTo>
                  <a:lnTo>
                    <a:pt x="11" y="797"/>
                  </a:lnTo>
                  <a:lnTo>
                    <a:pt x="15" y="799"/>
                  </a:lnTo>
                  <a:lnTo>
                    <a:pt x="18" y="799"/>
                  </a:lnTo>
                  <a:lnTo>
                    <a:pt x="26" y="797"/>
                  </a:lnTo>
                  <a:lnTo>
                    <a:pt x="37" y="796"/>
                  </a:lnTo>
                  <a:lnTo>
                    <a:pt x="49" y="793"/>
                  </a:lnTo>
                  <a:lnTo>
                    <a:pt x="63" y="788"/>
                  </a:lnTo>
                  <a:lnTo>
                    <a:pt x="78" y="782"/>
                  </a:lnTo>
                  <a:lnTo>
                    <a:pt x="93" y="774"/>
                  </a:lnTo>
                  <a:lnTo>
                    <a:pt x="108" y="767"/>
                  </a:lnTo>
                  <a:lnTo>
                    <a:pt x="121" y="758"/>
                  </a:lnTo>
                  <a:lnTo>
                    <a:pt x="133" y="750"/>
                  </a:lnTo>
                  <a:lnTo>
                    <a:pt x="143" y="743"/>
                  </a:lnTo>
                  <a:lnTo>
                    <a:pt x="150" y="736"/>
                  </a:lnTo>
                  <a:lnTo>
                    <a:pt x="155" y="729"/>
                  </a:lnTo>
                  <a:lnTo>
                    <a:pt x="156" y="726"/>
                  </a:lnTo>
                  <a:lnTo>
                    <a:pt x="157" y="723"/>
                  </a:lnTo>
                  <a:lnTo>
                    <a:pt x="157" y="721"/>
                  </a:lnTo>
                  <a:lnTo>
                    <a:pt x="157" y="719"/>
                  </a:lnTo>
                  <a:close/>
                  <a:moveTo>
                    <a:pt x="295" y="675"/>
                  </a:moveTo>
                  <a:lnTo>
                    <a:pt x="310" y="667"/>
                  </a:lnTo>
                  <a:lnTo>
                    <a:pt x="325" y="658"/>
                  </a:lnTo>
                  <a:lnTo>
                    <a:pt x="338" y="650"/>
                  </a:lnTo>
                  <a:lnTo>
                    <a:pt x="347" y="642"/>
                  </a:lnTo>
                  <a:lnTo>
                    <a:pt x="355" y="635"/>
                  </a:lnTo>
                  <a:lnTo>
                    <a:pt x="361" y="628"/>
                  </a:lnTo>
                  <a:lnTo>
                    <a:pt x="363" y="625"/>
                  </a:lnTo>
                  <a:lnTo>
                    <a:pt x="364" y="623"/>
                  </a:lnTo>
                  <a:lnTo>
                    <a:pt x="364" y="620"/>
                  </a:lnTo>
                  <a:lnTo>
                    <a:pt x="363" y="618"/>
                  </a:lnTo>
                  <a:lnTo>
                    <a:pt x="361" y="616"/>
                  </a:lnTo>
                  <a:lnTo>
                    <a:pt x="359" y="614"/>
                  </a:lnTo>
                  <a:lnTo>
                    <a:pt x="355" y="614"/>
                  </a:lnTo>
                  <a:lnTo>
                    <a:pt x="352" y="613"/>
                  </a:lnTo>
                  <a:lnTo>
                    <a:pt x="342" y="613"/>
                  </a:lnTo>
                  <a:lnTo>
                    <a:pt x="332" y="616"/>
                  </a:lnTo>
                  <a:lnTo>
                    <a:pt x="319" y="619"/>
                  </a:lnTo>
                  <a:lnTo>
                    <a:pt x="303" y="624"/>
                  </a:lnTo>
                  <a:lnTo>
                    <a:pt x="288" y="630"/>
                  </a:lnTo>
                  <a:lnTo>
                    <a:pt x="272" y="637"/>
                  </a:lnTo>
                  <a:lnTo>
                    <a:pt x="256" y="645"/>
                  </a:lnTo>
                  <a:lnTo>
                    <a:pt x="243" y="654"/>
                  </a:lnTo>
                  <a:lnTo>
                    <a:pt x="230" y="662"/>
                  </a:lnTo>
                  <a:lnTo>
                    <a:pt x="220" y="670"/>
                  </a:lnTo>
                  <a:lnTo>
                    <a:pt x="212" y="677"/>
                  </a:lnTo>
                  <a:lnTo>
                    <a:pt x="206" y="685"/>
                  </a:lnTo>
                  <a:lnTo>
                    <a:pt x="205" y="688"/>
                  </a:lnTo>
                  <a:lnTo>
                    <a:pt x="203" y="690"/>
                  </a:lnTo>
                  <a:lnTo>
                    <a:pt x="203" y="693"/>
                  </a:lnTo>
                  <a:lnTo>
                    <a:pt x="205" y="695"/>
                  </a:lnTo>
                  <a:lnTo>
                    <a:pt x="206" y="696"/>
                  </a:lnTo>
                  <a:lnTo>
                    <a:pt x="208" y="698"/>
                  </a:lnTo>
                  <a:lnTo>
                    <a:pt x="212" y="699"/>
                  </a:lnTo>
                  <a:lnTo>
                    <a:pt x="215" y="699"/>
                  </a:lnTo>
                  <a:lnTo>
                    <a:pt x="225" y="699"/>
                  </a:lnTo>
                  <a:lnTo>
                    <a:pt x="236" y="696"/>
                  </a:lnTo>
                  <a:lnTo>
                    <a:pt x="249" y="693"/>
                  </a:lnTo>
                  <a:lnTo>
                    <a:pt x="264" y="688"/>
                  </a:lnTo>
                  <a:lnTo>
                    <a:pt x="279" y="682"/>
                  </a:lnTo>
                  <a:lnTo>
                    <a:pt x="295" y="675"/>
                  </a:lnTo>
                  <a:close/>
                  <a:moveTo>
                    <a:pt x="309" y="704"/>
                  </a:moveTo>
                  <a:lnTo>
                    <a:pt x="308" y="701"/>
                  </a:lnTo>
                  <a:lnTo>
                    <a:pt x="306" y="700"/>
                  </a:lnTo>
                  <a:lnTo>
                    <a:pt x="303" y="700"/>
                  </a:lnTo>
                  <a:lnTo>
                    <a:pt x="300" y="699"/>
                  </a:lnTo>
                  <a:lnTo>
                    <a:pt x="290" y="700"/>
                  </a:lnTo>
                  <a:lnTo>
                    <a:pt x="279" y="701"/>
                  </a:lnTo>
                  <a:lnTo>
                    <a:pt x="266" y="705"/>
                  </a:lnTo>
                  <a:lnTo>
                    <a:pt x="252" y="710"/>
                  </a:lnTo>
                  <a:lnTo>
                    <a:pt x="238" y="715"/>
                  </a:lnTo>
                  <a:lnTo>
                    <a:pt x="222" y="723"/>
                  </a:lnTo>
                  <a:lnTo>
                    <a:pt x="207" y="730"/>
                  </a:lnTo>
                  <a:lnTo>
                    <a:pt x="194" y="738"/>
                  </a:lnTo>
                  <a:lnTo>
                    <a:pt x="182" y="746"/>
                  </a:lnTo>
                  <a:lnTo>
                    <a:pt x="173" y="755"/>
                  </a:lnTo>
                  <a:lnTo>
                    <a:pt x="164" y="762"/>
                  </a:lnTo>
                  <a:lnTo>
                    <a:pt x="159" y="769"/>
                  </a:lnTo>
                  <a:lnTo>
                    <a:pt x="158" y="771"/>
                  </a:lnTo>
                  <a:lnTo>
                    <a:pt x="157" y="774"/>
                  </a:lnTo>
                  <a:lnTo>
                    <a:pt x="157" y="776"/>
                  </a:lnTo>
                  <a:lnTo>
                    <a:pt x="158" y="778"/>
                  </a:lnTo>
                  <a:lnTo>
                    <a:pt x="159" y="781"/>
                  </a:lnTo>
                  <a:lnTo>
                    <a:pt x="162" y="782"/>
                  </a:lnTo>
                  <a:lnTo>
                    <a:pt x="165" y="782"/>
                  </a:lnTo>
                  <a:lnTo>
                    <a:pt x="169" y="783"/>
                  </a:lnTo>
                  <a:lnTo>
                    <a:pt x="177" y="783"/>
                  </a:lnTo>
                  <a:lnTo>
                    <a:pt x="189" y="781"/>
                  </a:lnTo>
                  <a:lnTo>
                    <a:pt x="201" y="777"/>
                  </a:lnTo>
                  <a:lnTo>
                    <a:pt x="215" y="772"/>
                  </a:lnTo>
                  <a:lnTo>
                    <a:pt x="230" y="767"/>
                  </a:lnTo>
                  <a:lnTo>
                    <a:pt x="245" y="759"/>
                  </a:lnTo>
                  <a:lnTo>
                    <a:pt x="260" y="751"/>
                  </a:lnTo>
                  <a:lnTo>
                    <a:pt x="274" y="743"/>
                  </a:lnTo>
                  <a:lnTo>
                    <a:pt x="285" y="736"/>
                  </a:lnTo>
                  <a:lnTo>
                    <a:pt x="296" y="727"/>
                  </a:lnTo>
                  <a:lnTo>
                    <a:pt x="303" y="720"/>
                  </a:lnTo>
                  <a:lnTo>
                    <a:pt x="308" y="713"/>
                  </a:lnTo>
                  <a:lnTo>
                    <a:pt x="309" y="711"/>
                  </a:lnTo>
                  <a:lnTo>
                    <a:pt x="310" y="708"/>
                  </a:lnTo>
                  <a:lnTo>
                    <a:pt x="310" y="706"/>
                  </a:lnTo>
                  <a:lnTo>
                    <a:pt x="309" y="704"/>
                  </a:lnTo>
                  <a:close/>
                  <a:moveTo>
                    <a:pt x="205" y="844"/>
                  </a:moveTo>
                  <a:lnTo>
                    <a:pt x="219" y="835"/>
                  </a:lnTo>
                  <a:lnTo>
                    <a:pt x="232" y="828"/>
                  </a:lnTo>
                  <a:lnTo>
                    <a:pt x="244" y="820"/>
                  </a:lnTo>
                  <a:lnTo>
                    <a:pt x="253" y="813"/>
                  </a:lnTo>
                  <a:lnTo>
                    <a:pt x="260" y="806"/>
                  </a:lnTo>
                  <a:lnTo>
                    <a:pt x="264" y="799"/>
                  </a:lnTo>
                  <a:lnTo>
                    <a:pt x="266" y="796"/>
                  </a:lnTo>
                  <a:lnTo>
                    <a:pt x="266" y="793"/>
                  </a:lnTo>
                  <a:lnTo>
                    <a:pt x="266" y="790"/>
                  </a:lnTo>
                  <a:lnTo>
                    <a:pt x="265" y="789"/>
                  </a:lnTo>
                  <a:lnTo>
                    <a:pt x="264" y="787"/>
                  </a:lnTo>
                  <a:lnTo>
                    <a:pt x="262" y="786"/>
                  </a:lnTo>
                  <a:lnTo>
                    <a:pt x="259" y="784"/>
                  </a:lnTo>
                  <a:lnTo>
                    <a:pt x="256" y="784"/>
                  </a:lnTo>
                  <a:lnTo>
                    <a:pt x="247" y="784"/>
                  </a:lnTo>
                  <a:lnTo>
                    <a:pt x="237" y="786"/>
                  </a:lnTo>
                  <a:lnTo>
                    <a:pt x="225" y="789"/>
                  </a:lnTo>
                  <a:lnTo>
                    <a:pt x="211" y="794"/>
                  </a:lnTo>
                  <a:lnTo>
                    <a:pt x="196" y="800"/>
                  </a:lnTo>
                  <a:lnTo>
                    <a:pt x="182" y="807"/>
                  </a:lnTo>
                  <a:lnTo>
                    <a:pt x="168" y="814"/>
                  </a:lnTo>
                  <a:lnTo>
                    <a:pt x="155" y="822"/>
                  </a:lnTo>
                  <a:lnTo>
                    <a:pt x="144" y="830"/>
                  </a:lnTo>
                  <a:lnTo>
                    <a:pt x="135" y="838"/>
                  </a:lnTo>
                  <a:lnTo>
                    <a:pt x="127" y="845"/>
                  </a:lnTo>
                  <a:lnTo>
                    <a:pt x="123" y="852"/>
                  </a:lnTo>
                  <a:lnTo>
                    <a:pt x="121" y="854"/>
                  </a:lnTo>
                  <a:lnTo>
                    <a:pt x="120" y="857"/>
                  </a:lnTo>
                  <a:lnTo>
                    <a:pt x="120" y="859"/>
                  </a:lnTo>
                  <a:lnTo>
                    <a:pt x="121" y="862"/>
                  </a:lnTo>
                  <a:lnTo>
                    <a:pt x="123" y="864"/>
                  </a:lnTo>
                  <a:lnTo>
                    <a:pt x="125" y="865"/>
                  </a:lnTo>
                  <a:lnTo>
                    <a:pt x="129" y="865"/>
                  </a:lnTo>
                  <a:lnTo>
                    <a:pt x="132" y="866"/>
                  </a:lnTo>
                  <a:lnTo>
                    <a:pt x="140" y="866"/>
                  </a:lnTo>
                  <a:lnTo>
                    <a:pt x="151" y="864"/>
                  </a:lnTo>
                  <a:lnTo>
                    <a:pt x="163" y="862"/>
                  </a:lnTo>
                  <a:lnTo>
                    <a:pt x="176" y="857"/>
                  </a:lnTo>
                  <a:lnTo>
                    <a:pt x="190" y="851"/>
                  </a:lnTo>
                  <a:lnTo>
                    <a:pt x="205" y="844"/>
                  </a:lnTo>
                  <a:close/>
                  <a:moveTo>
                    <a:pt x="232" y="873"/>
                  </a:moveTo>
                  <a:lnTo>
                    <a:pt x="230" y="871"/>
                  </a:lnTo>
                  <a:lnTo>
                    <a:pt x="227" y="870"/>
                  </a:lnTo>
                  <a:lnTo>
                    <a:pt x="225" y="869"/>
                  </a:lnTo>
                  <a:lnTo>
                    <a:pt x="221" y="869"/>
                  </a:lnTo>
                  <a:lnTo>
                    <a:pt x="213" y="869"/>
                  </a:lnTo>
                  <a:lnTo>
                    <a:pt x="203" y="870"/>
                  </a:lnTo>
                  <a:lnTo>
                    <a:pt x="192" y="873"/>
                  </a:lnTo>
                  <a:lnTo>
                    <a:pt x="178" y="878"/>
                  </a:lnTo>
                  <a:lnTo>
                    <a:pt x="164" y="883"/>
                  </a:lnTo>
                  <a:lnTo>
                    <a:pt x="151" y="890"/>
                  </a:lnTo>
                  <a:lnTo>
                    <a:pt x="137" y="897"/>
                  </a:lnTo>
                  <a:lnTo>
                    <a:pt x="125" y="906"/>
                  </a:lnTo>
                  <a:lnTo>
                    <a:pt x="114" y="913"/>
                  </a:lnTo>
                  <a:lnTo>
                    <a:pt x="105" y="921"/>
                  </a:lnTo>
                  <a:lnTo>
                    <a:pt x="99" y="928"/>
                  </a:lnTo>
                  <a:lnTo>
                    <a:pt x="94" y="934"/>
                  </a:lnTo>
                  <a:lnTo>
                    <a:pt x="93" y="938"/>
                  </a:lnTo>
                  <a:lnTo>
                    <a:pt x="93" y="940"/>
                  </a:lnTo>
                  <a:lnTo>
                    <a:pt x="93" y="942"/>
                  </a:lnTo>
                  <a:lnTo>
                    <a:pt x="93" y="945"/>
                  </a:lnTo>
                  <a:lnTo>
                    <a:pt x="95" y="946"/>
                  </a:lnTo>
                  <a:lnTo>
                    <a:pt x="98" y="947"/>
                  </a:lnTo>
                  <a:lnTo>
                    <a:pt x="100" y="948"/>
                  </a:lnTo>
                  <a:lnTo>
                    <a:pt x="104" y="948"/>
                  </a:lnTo>
                  <a:lnTo>
                    <a:pt x="112" y="948"/>
                  </a:lnTo>
                  <a:lnTo>
                    <a:pt x="121" y="947"/>
                  </a:lnTo>
                  <a:lnTo>
                    <a:pt x="133" y="945"/>
                  </a:lnTo>
                  <a:lnTo>
                    <a:pt x="146" y="940"/>
                  </a:lnTo>
                  <a:lnTo>
                    <a:pt x="159" y="934"/>
                  </a:lnTo>
                  <a:lnTo>
                    <a:pt x="174" y="927"/>
                  </a:lnTo>
                  <a:lnTo>
                    <a:pt x="188" y="920"/>
                  </a:lnTo>
                  <a:lnTo>
                    <a:pt x="200" y="911"/>
                  </a:lnTo>
                  <a:lnTo>
                    <a:pt x="211" y="904"/>
                  </a:lnTo>
                  <a:lnTo>
                    <a:pt x="219" y="897"/>
                  </a:lnTo>
                  <a:lnTo>
                    <a:pt x="226" y="890"/>
                  </a:lnTo>
                  <a:lnTo>
                    <a:pt x="231" y="883"/>
                  </a:lnTo>
                  <a:lnTo>
                    <a:pt x="232" y="881"/>
                  </a:lnTo>
                  <a:lnTo>
                    <a:pt x="232" y="878"/>
                  </a:lnTo>
                  <a:lnTo>
                    <a:pt x="232" y="876"/>
                  </a:lnTo>
                  <a:lnTo>
                    <a:pt x="232" y="873"/>
                  </a:lnTo>
                  <a:close/>
                  <a:moveTo>
                    <a:pt x="206" y="958"/>
                  </a:moveTo>
                  <a:lnTo>
                    <a:pt x="202" y="954"/>
                  </a:lnTo>
                  <a:lnTo>
                    <a:pt x="196" y="953"/>
                  </a:lnTo>
                  <a:lnTo>
                    <a:pt x="188" y="953"/>
                  </a:lnTo>
                  <a:lnTo>
                    <a:pt x="178" y="954"/>
                  </a:lnTo>
                  <a:lnTo>
                    <a:pt x="167" y="958"/>
                  </a:lnTo>
                  <a:lnTo>
                    <a:pt x="155" y="961"/>
                  </a:lnTo>
                  <a:lnTo>
                    <a:pt x="142" y="966"/>
                  </a:lnTo>
                  <a:lnTo>
                    <a:pt x="129" y="973"/>
                  </a:lnTo>
                  <a:lnTo>
                    <a:pt x="116" y="980"/>
                  </a:lnTo>
                  <a:lnTo>
                    <a:pt x="104" y="989"/>
                  </a:lnTo>
                  <a:lnTo>
                    <a:pt x="93" y="996"/>
                  </a:lnTo>
                  <a:lnTo>
                    <a:pt x="85" y="1003"/>
                  </a:lnTo>
                  <a:lnTo>
                    <a:pt x="79" y="1010"/>
                  </a:lnTo>
                  <a:lnTo>
                    <a:pt x="75" y="1017"/>
                  </a:lnTo>
                  <a:lnTo>
                    <a:pt x="74" y="1020"/>
                  </a:lnTo>
                  <a:lnTo>
                    <a:pt x="73" y="1022"/>
                  </a:lnTo>
                  <a:lnTo>
                    <a:pt x="73" y="1024"/>
                  </a:lnTo>
                  <a:lnTo>
                    <a:pt x="74" y="1027"/>
                  </a:lnTo>
                  <a:lnTo>
                    <a:pt x="75" y="1028"/>
                  </a:lnTo>
                  <a:lnTo>
                    <a:pt x="78" y="1030"/>
                  </a:lnTo>
                  <a:lnTo>
                    <a:pt x="80" y="1030"/>
                  </a:lnTo>
                  <a:lnTo>
                    <a:pt x="83" y="1031"/>
                  </a:lnTo>
                  <a:lnTo>
                    <a:pt x="92" y="1031"/>
                  </a:lnTo>
                  <a:lnTo>
                    <a:pt x="101" y="1030"/>
                  </a:lnTo>
                  <a:lnTo>
                    <a:pt x="113" y="1027"/>
                  </a:lnTo>
                  <a:lnTo>
                    <a:pt x="125" y="1023"/>
                  </a:lnTo>
                  <a:lnTo>
                    <a:pt x="138" y="1017"/>
                  </a:lnTo>
                  <a:lnTo>
                    <a:pt x="151" y="1011"/>
                  </a:lnTo>
                  <a:lnTo>
                    <a:pt x="164" y="1003"/>
                  </a:lnTo>
                  <a:lnTo>
                    <a:pt x="176" y="996"/>
                  </a:lnTo>
                  <a:lnTo>
                    <a:pt x="187" y="989"/>
                  </a:lnTo>
                  <a:lnTo>
                    <a:pt x="195" y="980"/>
                  </a:lnTo>
                  <a:lnTo>
                    <a:pt x="201" y="974"/>
                  </a:lnTo>
                  <a:lnTo>
                    <a:pt x="206" y="967"/>
                  </a:lnTo>
                  <a:lnTo>
                    <a:pt x="206" y="965"/>
                  </a:lnTo>
                  <a:lnTo>
                    <a:pt x="207" y="963"/>
                  </a:lnTo>
                  <a:lnTo>
                    <a:pt x="207" y="960"/>
                  </a:lnTo>
                  <a:lnTo>
                    <a:pt x="206" y="958"/>
                  </a:lnTo>
                  <a:close/>
                  <a:moveTo>
                    <a:pt x="138" y="1093"/>
                  </a:moveTo>
                  <a:lnTo>
                    <a:pt x="150" y="1086"/>
                  </a:lnTo>
                  <a:lnTo>
                    <a:pt x="162" y="1079"/>
                  </a:lnTo>
                  <a:lnTo>
                    <a:pt x="171" y="1072"/>
                  </a:lnTo>
                  <a:lnTo>
                    <a:pt x="178" y="1065"/>
                  </a:lnTo>
                  <a:lnTo>
                    <a:pt x="184" y="1058"/>
                  </a:lnTo>
                  <a:lnTo>
                    <a:pt x="189" y="1052"/>
                  </a:lnTo>
                  <a:lnTo>
                    <a:pt x="189" y="1049"/>
                  </a:lnTo>
                  <a:lnTo>
                    <a:pt x="190" y="1046"/>
                  </a:lnTo>
                  <a:lnTo>
                    <a:pt x="190" y="1043"/>
                  </a:lnTo>
                  <a:lnTo>
                    <a:pt x="189" y="1042"/>
                  </a:lnTo>
                  <a:lnTo>
                    <a:pt x="186" y="1039"/>
                  </a:lnTo>
                  <a:lnTo>
                    <a:pt x="180" y="1037"/>
                  </a:lnTo>
                  <a:lnTo>
                    <a:pt x="171" y="1037"/>
                  </a:lnTo>
                  <a:lnTo>
                    <a:pt x="163" y="1039"/>
                  </a:lnTo>
                  <a:lnTo>
                    <a:pt x="151" y="1041"/>
                  </a:lnTo>
                  <a:lnTo>
                    <a:pt x="140" y="1045"/>
                  </a:lnTo>
                  <a:lnTo>
                    <a:pt x="127" y="1051"/>
                  </a:lnTo>
                  <a:lnTo>
                    <a:pt x="114" y="1056"/>
                  </a:lnTo>
                  <a:lnTo>
                    <a:pt x="102" y="1064"/>
                  </a:lnTo>
                  <a:lnTo>
                    <a:pt x="91" y="1071"/>
                  </a:lnTo>
                  <a:lnTo>
                    <a:pt x="81" y="1078"/>
                  </a:lnTo>
                  <a:lnTo>
                    <a:pt x="73" y="1086"/>
                  </a:lnTo>
                  <a:lnTo>
                    <a:pt x="67" y="1092"/>
                  </a:lnTo>
                  <a:lnTo>
                    <a:pt x="63" y="1099"/>
                  </a:lnTo>
                  <a:lnTo>
                    <a:pt x="62" y="1102"/>
                  </a:lnTo>
                  <a:lnTo>
                    <a:pt x="62" y="1104"/>
                  </a:lnTo>
                  <a:lnTo>
                    <a:pt x="62" y="1106"/>
                  </a:lnTo>
                  <a:lnTo>
                    <a:pt x="63" y="1109"/>
                  </a:lnTo>
                  <a:lnTo>
                    <a:pt x="64" y="1110"/>
                  </a:lnTo>
                  <a:lnTo>
                    <a:pt x="67" y="1112"/>
                  </a:lnTo>
                  <a:lnTo>
                    <a:pt x="69" y="1112"/>
                  </a:lnTo>
                  <a:lnTo>
                    <a:pt x="73" y="1113"/>
                  </a:lnTo>
                  <a:lnTo>
                    <a:pt x="80" y="1113"/>
                  </a:lnTo>
                  <a:lnTo>
                    <a:pt x="89" y="1112"/>
                  </a:lnTo>
                  <a:lnTo>
                    <a:pt x="100" y="1110"/>
                  </a:lnTo>
                  <a:lnTo>
                    <a:pt x="112" y="1105"/>
                  </a:lnTo>
                  <a:lnTo>
                    <a:pt x="125" y="1100"/>
                  </a:lnTo>
                  <a:lnTo>
                    <a:pt x="138" y="1093"/>
                  </a:lnTo>
                  <a:close/>
                  <a:moveTo>
                    <a:pt x="364" y="952"/>
                  </a:moveTo>
                  <a:lnTo>
                    <a:pt x="363" y="950"/>
                  </a:lnTo>
                  <a:lnTo>
                    <a:pt x="360" y="948"/>
                  </a:lnTo>
                  <a:lnTo>
                    <a:pt x="357" y="947"/>
                  </a:lnTo>
                  <a:lnTo>
                    <a:pt x="354" y="947"/>
                  </a:lnTo>
                  <a:lnTo>
                    <a:pt x="346" y="946"/>
                  </a:lnTo>
                  <a:lnTo>
                    <a:pt x="335" y="948"/>
                  </a:lnTo>
                  <a:lnTo>
                    <a:pt x="325" y="951"/>
                  </a:lnTo>
                  <a:lnTo>
                    <a:pt x="312" y="954"/>
                  </a:lnTo>
                  <a:lnTo>
                    <a:pt x="298" y="960"/>
                  </a:lnTo>
                  <a:lnTo>
                    <a:pt x="284" y="966"/>
                  </a:lnTo>
                  <a:lnTo>
                    <a:pt x="271" y="973"/>
                  </a:lnTo>
                  <a:lnTo>
                    <a:pt x="259" y="982"/>
                  </a:lnTo>
                  <a:lnTo>
                    <a:pt x="250" y="989"/>
                  </a:lnTo>
                  <a:lnTo>
                    <a:pt x="241" y="996"/>
                  </a:lnTo>
                  <a:lnTo>
                    <a:pt x="234" y="1003"/>
                  </a:lnTo>
                  <a:lnTo>
                    <a:pt x="231" y="1010"/>
                  </a:lnTo>
                  <a:lnTo>
                    <a:pt x="230" y="1012"/>
                  </a:lnTo>
                  <a:lnTo>
                    <a:pt x="228" y="1016"/>
                  </a:lnTo>
                  <a:lnTo>
                    <a:pt x="230" y="1018"/>
                  </a:lnTo>
                  <a:lnTo>
                    <a:pt x="230" y="1021"/>
                  </a:lnTo>
                  <a:lnTo>
                    <a:pt x="232" y="1022"/>
                  </a:lnTo>
                  <a:lnTo>
                    <a:pt x="234" y="1023"/>
                  </a:lnTo>
                  <a:lnTo>
                    <a:pt x="237" y="1024"/>
                  </a:lnTo>
                  <a:lnTo>
                    <a:pt x="240" y="1026"/>
                  </a:lnTo>
                  <a:lnTo>
                    <a:pt x="249" y="1026"/>
                  </a:lnTo>
                  <a:lnTo>
                    <a:pt x="258" y="1024"/>
                  </a:lnTo>
                  <a:lnTo>
                    <a:pt x="270" y="1022"/>
                  </a:lnTo>
                  <a:lnTo>
                    <a:pt x="282" y="1017"/>
                  </a:lnTo>
                  <a:lnTo>
                    <a:pt x="295" y="1012"/>
                  </a:lnTo>
                  <a:lnTo>
                    <a:pt x="309" y="1005"/>
                  </a:lnTo>
                  <a:lnTo>
                    <a:pt x="322" y="998"/>
                  </a:lnTo>
                  <a:lnTo>
                    <a:pt x="334" y="991"/>
                  </a:lnTo>
                  <a:lnTo>
                    <a:pt x="345" y="983"/>
                  </a:lnTo>
                  <a:lnTo>
                    <a:pt x="353" y="976"/>
                  </a:lnTo>
                  <a:lnTo>
                    <a:pt x="359" y="969"/>
                  </a:lnTo>
                  <a:lnTo>
                    <a:pt x="364" y="961"/>
                  </a:lnTo>
                  <a:lnTo>
                    <a:pt x="365" y="959"/>
                  </a:lnTo>
                  <a:lnTo>
                    <a:pt x="365" y="957"/>
                  </a:lnTo>
                  <a:lnTo>
                    <a:pt x="365" y="954"/>
                  </a:lnTo>
                  <a:lnTo>
                    <a:pt x="364" y="952"/>
                  </a:lnTo>
                  <a:close/>
                  <a:moveTo>
                    <a:pt x="132" y="1176"/>
                  </a:moveTo>
                  <a:lnTo>
                    <a:pt x="144" y="1171"/>
                  </a:lnTo>
                  <a:lnTo>
                    <a:pt x="155" y="1163"/>
                  </a:lnTo>
                  <a:lnTo>
                    <a:pt x="164" y="1155"/>
                  </a:lnTo>
                  <a:lnTo>
                    <a:pt x="171" y="1148"/>
                  </a:lnTo>
                  <a:lnTo>
                    <a:pt x="177" y="1142"/>
                  </a:lnTo>
                  <a:lnTo>
                    <a:pt x="181" y="1136"/>
                  </a:lnTo>
                  <a:lnTo>
                    <a:pt x="182" y="1132"/>
                  </a:lnTo>
                  <a:lnTo>
                    <a:pt x="182" y="1130"/>
                  </a:lnTo>
                  <a:lnTo>
                    <a:pt x="182" y="1128"/>
                  </a:lnTo>
                  <a:lnTo>
                    <a:pt x="181" y="1125"/>
                  </a:lnTo>
                  <a:lnTo>
                    <a:pt x="177" y="1123"/>
                  </a:lnTo>
                  <a:lnTo>
                    <a:pt x="171" y="1121"/>
                  </a:lnTo>
                  <a:lnTo>
                    <a:pt x="164" y="1121"/>
                  </a:lnTo>
                  <a:lnTo>
                    <a:pt x="155" y="1122"/>
                  </a:lnTo>
                  <a:lnTo>
                    <a:pt x="145" y="1124"/>
                  </a:lnTo>
                  <a:lnTo>
                    <a:pt x="133" y="1128"/>
                  </a:lnTo>
                  <a:lnTo>
                    <a:pt x="121" y="1134"/>
                  </a:lnTo>
                  <a:lnTo>
                    <a:pt x="110" y="1140"/>
                  </a:lnTo>
                  <a:lnTo>
                    <a:pt x="98" y="1147"/>
                  </a:lnTo>
                  <a:lnTo>
                    <a:pt x="87" y="1154"/>
                  </a:lnTo>
                  <a:lnTo>
                    <a:pt x="78" y="1161"/>
                  </a:lnTo>
                  <a:lnTo>
                    <a:pt x="70" y="1168"/>
                  </a:lnTo>
                  <a:lnTo>
                    <a:pt x="64" y="1175"/>
                  </a:lnTo>
                  <a:lnTo>
                    <a:pt x="61" y="1181"/>
                  </a:lnTo>
                  <a:lnTo>
                    <a:pt x="60" y="1184"/>
                  </a:lnTo>
                  <a:lnTo>
                    <a:pt x="60" y="1186"/>
                  </a:lnTo>
                  <a:lnTo>
                    <a:pt x="60" y="1188"/>
                  </a:lnTo>
                  <a:lnTo>
                    <a:pt x="61" y="1191"/>
                  </a:lnTo>
                  <a:lnTo>
                    <a:pt x="64" y="1194"/>
                  </a:lnTo>
                  <a:lnTo>
                    <a:pt x="70" y="1195"/>
                  </a:lnTo>
                  <a:lnTo>
                    <a:pt x="78" y="1195"/>
                  </a:lnTo>
                  <a:lnTo>
                    <a:pt x="87" y="1194"/>
                  </a:lnTo>
                  <a:lnTo>
                    <a:pt x="97" y="1192"/>
                  </a:lnTo>
                  <a:lnTo>
                    <a:pt x="108" y="1188"/>
                  </a:lnTo>
                  <a:lnTo>
                    <a:pt x="120" y="1184"/>
                  </a:lnTo>
                  <a:lnTo>
                    <a:pt x="132" y="1176"/>
                  </a:lnTo>
                  <a:close/>
                  <a:moveTo>
                    <a:pt x="296" y="1091"/>
                  </a:moveTo>
                  <a:lnTo>
                    <a:pt x="309" y="1084"/>
                  </a:lnTo>
                  <a:lnTo>
                    <a:pt x="320" y="1077"/>
                  </a:lnTo>
                  <a:lnTo>
                    <a:pt x="329" y="1070"/>
                  </a:lnTo>
                  <a:lnTo>
                    <a:pt x="338" y="1062"/>
                  </a:lnTo>
                  <a:lnTo>
                    <a:pt x="344" y="1055"/>
                  </a:lnTo>
                  <a:lnTo>
                    <a:pt x="347" y="1048"/>
                  </a:lnTo>
                  <a:lnTo>
                    <a:pt x="348" y="1046"/>
                  </a:lnTo>
                  <a:lnTo>
                    <a:pt x="350" y="1043"/>
                  </a:lnTo>
                  <a:lnTo>
                    <a:pt x="348" y="1041"/>
                  </a:lnTo>
                  <a:lnTo>
                    <a:pt x="348" y="1039"/>
                  </a:lnTo>
                  <a:lnTo>
                    <a:pt x="345" y="1035"/>
                  </a:lnTo>
                  <a:lnTo>
                    <a:pt x="338" y="1034"/>
                  </a:lnTo>
                  <a:lnTo>
                    <a:pt x="331" y="1033"/>
                  </a:lnTo>
                  <a:lnTo>
                    <a:pt x="321" y="1034"/>
                  </a:lnTo>
                  <a:lnTo>
                    <a:pt x="309" y="1036"/>
                  </a:lnTo>
                  <a:lnTo>
                    <a:pt x="297" y="1041"/>
                  </a:lnTo>
                  <a:lnTo>
                    <a:pt x="285" y="1046"/>
                  </a:lnTo>
                  <a:lnTo>
                    <a:pt x="272" y="1052"/>
                  </a:lnTo>
                  <a:lnTo>
                    <a:pt x="259" y="1059"/>
                  </a:lnTo>
                  <a:lnTo>
                    <a:pt x="247" y="1066"/>
                  </a:lnTo>
                  <a:lnTo>
                    <a:pt x="238" y="1074"/>
                  </a:lnTo>
                  <a:lnTo>
                    <a:pt x="231" y="1081"/>
                  </a:lnTo>
                  <a:lnTo>
                    <a:pt x="224" y="1089"/>
                  </a:lnTo>
                  <a:lnTo>
                    <a:pt x="220" y="1094"/>
                  </a:lnTo>
                  <a:lnTo>
                    <a:pt x="219" y="1098"/>
                  </a:lnTo>
                  <a:lnTo>
                    <a:pt x="219" y="1100"/>
                  </a:lnTo>
                  <a:lnTo>
                    <a:pt x="219" y="1103"/>
                  </a:lnTo>
                  <a:lnTo>
                    <a:pt x="220" y="1105"/>
                  </a:lnTo>
                  <a:lnTo>
                    <a:pt x="221" y="1108"/>
                  </a:lnTo>
                  <a:lnTo>
                    <a:pt x="224" y="1109"/>
                  </a:lnTo>
                  <a:lnTo>
                    <a:pt x="227" y="1110"/>
                  </a:lnTo>
                  <a:lnTo>
                    <a:pt x="230" y="1110"/>
                  </a:lnTo>
                  <a:lnTo>
                    <a:pt x="238" y="1110"/>
                  </a:lnTo>
                  <a:lnTo>
                    <a:pt x="247" y="1109"/>
                  </a:lnTo>
                  <a:lnTo>
                    <a:pt x="258" y="1106"/>
                  </a:lnTo>
                  <a:lnTo>
                    <a:pt x="270" y="1103"/>
                  </a:lnTo>
                  <a:lnTo>
                    <a:pt x="283" y="1098"/>
                  </a:lnTo>
                  <a:lnTo>
                    <a:pt x="296" y="1091"/>
                  </a:lnTo>
                  <a:close/>
                  <a:moveTo>
                    <a:pt x="136" y="1260"/>
                  </a:moveTo>
                  <a:lnTo>
                    <a:pt x="146" y="1254"/>
                  </a:lnTo>
                  <a:lnTo>
                    <a:pt x="157" y="1247"/>
                  </a:lnTo>
                  <a:lnTo>
                    <a:pt x="165" y="1239"/>
                  </a:lnTo>
                  <a:lnTo>
                    <a:pt x="173" y="1232"/>
                  </a:lnTo>
                  <a:lnTo>
                    <a:pt x="178" y="1226"/>
                  </a:lnTo>
                  <a:lnTo>
                    <a:pt x="182" y="1220"/>
                  </a:lnTo>
                  <a:lnTo>
                    <a:pt x="183" y="1214"/>
                  </a:lnTo>
                  <a:lnTo>
                    <a:pt x="182" y="1210"/>
                  </a:lnTo>
                  <a:lnTo>
                    <a:pt x="178" y="1207"/>
                  </a:lnTo>
                  <a:lnTo>
                    <a:pt x="173" y="1205"/>
                  </a:lnTo>
                  <a:lnTo>
                    <a:pt x="165" y="1205"/>
                  </a:lnTo>
                  <a:lnTo>
                    <a:pt x="156" y="1206"/>
                  </a:lnTo>
                  <a:lnTo>
                    <a:pt x="146" y="1209"/>
                  </a:lnTo>
                  <a:lnTo>
                    <a:pt x="136" y="1212"/>
                  </a:lnTo>
                  <a:lnTo>
                    <a:pt x="124" y="1217"/>
                  </a:lnTo>
                  <a:lnTo>
                    <a:pt x="112" y="1223"/>
                  </a:lnTo>
                  <a:lnTo>
                    <a:pt x="101" y="1229"/>
                  </a:lnTo>
                  <a:lnTo>
                    <a:pt x="91" y="1236"/>
                  </a:lnTo>
                  <a:lnTo>
                    <a:pt x="82" y="1243"/>
                  </a:lnTo>
                  <a:lnTo>
                    <a:pt x="75" y="1250"/>
                  </a:lnTo>
                  <a:lnTo>
                    <a:pt x="69" y="1257"/>
                  </a:lnTo>
                  <a:lnTo>
                    <a:pt x="67" y="1263"/>
                  </a:lnTo>
                  <a:lnTo>
                    <a:pt x="66" y="1269"/>
                  </a:lnTo>
                  <a:lnTo>
                    <a:pt x="67" y="1273"/>
                  </a:lnTo>
                  <a:lnTo>
                    <a:pt x="70" y="1276"/>
                  </a:lnTo>
                  <a:lnTo>
                    <a:pt x="75" y="1277"/>
                  </a:lnTo>
                  <a:lnTo>
                    <a:pt x="82" y="1279"/>
                  </a:lnTo>
                  <a:lnTo>
                    <a:pt x="92" y="1277"/>
                  </a:lnTo>
                  <a:lnTo>
                    <a:pt x="101" y="1275"/>
                  </a:lnTo>
                  <a:lnTo>
                    <a:pt x="112" y="1271"/>
                  </a:lnTo>
                  <a:lnTo>
                    <a:pt x="124" y="1266"/>
                  </a:lnTo>
                  <a:lnTo>
                    <a:pt x="136" y="1260"/>
                  </a:lnTo>
                  <a:close/>
                  <a:moveTo>
                    <a:pt x="293" y="1178"/>
                  </a:moveTo>
                  <a:lnTo>
                    <a:pt x="304" y="1171"/>
                  </a:lnTo>
                  <a:lnTo>
                    <a:pt x="315" y="1163"/>
                  </a:lnTo>
                  <a:lnTo>
                    <a:pt x="325" y="1156"/>
                  </a:lnTo>
                  <a:lnTo>
                    <a:pt x="332" y="1149"/>
                  </a:lnTo>
                  <a:lnTo>
                    <a:pt x="338" y="1142"/>
                  </a:lnTo>
                  <a:lnTo>
                    <a:pt x="341" y="1135"/>
                  </a:lnTo>
                  <a:lnTo>
                    <a:pt x="342" y="1132"/>
                  </a:lnTo>
                  <a:lnTo>
                    <a:pt x="342" y="1130"/>
                  </a:lnTo>
                  <a:lnTo>
                    <a:pt x="342" y="1128"/>
                  </a:lnTo>
                  <a:lnTo>
                    <a:pt x="341" y="1125"/>
                  </a:lnTo>
                  <a:lnTo>
                    <a:pt x="338" y="1122"/>
                  </a:lnTo>
                  <a:lnTo>
                    <a:pt x="332" y="1121"/>
                  </a:lnTo>
                  <a:lnTo>
                    <a:pt x="323" y="1119"/>
                  </a:lnTo>
                  <a:lnTo>
                    <a:pt x="315" y="1121"/>
                  </a:lnTo>
                  <a:lnTo>
                    <a:pt x="304" y="1123"/>
                  </a:lnTo>
                  <a:lnTo>
                    <a:pt x="293" y="1127"/>
                  </a:lnTo>
                  <a:lnTo>
                    <a:pt x="281" y="1131"/>
                  </a:lnTo>
                  <a:lnTo>
                    <a:pt x="268" y="1137"/>
                  </a:lnTo>
                  <a:lnTo>
                    <a:pt x="256" y="1144"/>
                  </a:lnTo>
                  <a:lnTo>
                    <a:pt x="245" y="1151"/>
                  </a:lnTo>
                  <a:lnTo>
                    <a:pt x="236" y="1160"/>
                  </a:lnTo>
                  <a:lnTo>
                    <a:pt x="228" y="1167"/>
                  </a:lnTo>
                  <a:lnTo>
                    <a:pt x="222" y="1173"/>
                  </a:lnTo>
                  <a:lnTo>
                    <a:pt x="219" y="1180"/>
                  </a:lnTo>
                  <a:lnTo>
                    <a:pt x="218" y="1182"/>
                  </a:lnTo>
                  <a:lnTo>
                    <a:pt x="218" y="1186"/>
                  </a:lnTo>
                  <a:lnTo>
                    <a:pt x="218" y="1188"/>
                  </a:lnTo>
                  <a:lnTo>
                    <a:pt x="219" y="1190"/>
                  </a:lnTo>
                  <a:lnTo>
                    <a:pt x="222" y="1193"/>
                  </a:lnTo>
                  <a:lnTo>
                    <a:pt x="228" y="1195"/>
                  </a:lnTo>
                  <a:lnTo>
                    <a:pt x="237" y="1195"/>
                  </a:lnTo>
                  <a:lnTo>
                    <a:pt x="245" y="1194"/>
                  </a:lnTo>
                  <a:lnTo>
                    <a:pt x="256" y="1192"/>
                  </a:lnTo>
                  <a:lnTo>
                    <a:pt x="268" y="1188"/>
                  </a:lnTo>
                  <a:lnTo>
                    <a:pt x="279" y="1184"/>
                  </a:lnTo>
                  <a:lnTo>
                    <a:pt x="293" y="1178"/>
                  </a:lnTo>
                  <a:close/>
                  <a:moveTo>
                    <a:pt x="146" y="1344"/>
                  </a:moveTo>
                  <a:lnTo>
                    <a:pt x="157" y="1337"/>
                  </a:lnTo>
                  <a:lnTo>
                    <a:pt x="168" y="1331"/>
                  </a:lnTo>
                  <a:lnTo>
                    <a:pt x="176" y="1324"/>
                  </a:lnTo>
                  <a:lnTo>
                    <a:pt x="182" y="1317"/>
                  </a:lnTo>
                  <a:lnTo>
                    <a:pt x="187" y="1311"/>
                  </a:lnTo>
                  <a:lnTo>
                    <a:pt x="190" y="1305"/>
                  </a:lnTo>
                  <a:lnTo>
                    <a:pt x="192" y="1299"/>
                  </a:lnTo>
                  <a:lnTo>
                    <a:pt x="190" y="1295"/>
                  </a:lnTo>
                  <a:lnTo>
                    <a:pt x="187" y="1292"/>
                  </a:lnTo>
                  <a:lnTo>
                    <a:pt x="181" y="1289"/>
                  </a:lnTo>
                  <a:lnTo>
                    <a:pt x="174" y="1289"/>
                  </a:lnTo>
                  <a:lnTo>
                    <a:pt x="165" y="1291"/>
                  </a:lnTo>
                  <a:lnTo>
                    <a:pt x="156" y="1293"/>
                  </a:lnTo>
                  <a:lnTo>
                    <a:pt x="145" y="1295"/>
                  </a:lnTo>
                  <a:lnTo>
                    <a:pt x="135" y="1300"/>
                  </a:lnTo>
                  <a:lnTo>
                    <a:pt x="124" y="1306"/>
                  </a:lnTo>
                  <a:lnTo>
                    <a:pt x="112" y="1313"/>
                  </a:lnTo>
                  <a:lnTo>
                    <a:pt x="102" y="1319"/>
                  </a:lnTo>
                  <a:lnTo>
                    <a:pt x="94" y="1326"/>
                  </a:lnTo>
                  <a:lnTo>
                    <a:pt x="88" y="1333"/>
                  </a:lnTo>
                  <a:lnTo>
                    <a:pt x="82" y="1339"/>
                  </a:lnTo>
                  <a:lnTo>
                    <a:pt x="80" y="1346"/>
                  </a:lnTo>
                  <a:lnTo>
                    <a:pt x="79" y="1351"/>
                  </a:lnTo>
                  <a:lnTo>
                    <a:pt x="80" y="1356"/>
                  </a:lnTo>
                  <a:lnTo>
                    <a:pt x="83" y="1358"/>
                  </a:lnTo>
                  <a:lnTo>
                    <a:pt x="88" y="1361"/>
                  </a:lnTo>
                  <a:lnTo>
                    <a:pt x="95" y="1361"/>
                  </a:lnTo>
                  <a:lnTo>
                    <a:pt x="105" y="1359"/>
                  </a:lnTo>
                  <a:lnTo>
                    <a:pt x="114" y="1358"/>
                  </a:lnTo>
                  <a:lnTo>
                    <a:pt x="124" y="1355"/>
                  </a:lnTo>
                  <a:lnTo>
                    <a:pt x="136" y="1350"/>
                  </a:lnTo>
                  <a:lnTo>
                    <a:pt x="146" y="1344"/>
                  </a:lnTo>
                  <a:close/>
                  <a:moveTo>
                    <a:pt x="296" y="1263"/>
                  </a:moveTo>
                  <a:lnTo>
                    <a:pt x="308" y="1257"/>
                  </a:lnTo>
                  <a:lnTo>
                    <a:pt x="319" y="1250"/>
                  </a:lnTo>
                  <a:lnTo>
                    <a:pt x="327" y="1243"/>
                  </a:lnTo>
                  <a:lnTo>
                    <a:pt x="334" y="1236"/>
                  </a:lnTo>
                  <a:lnTo>
                    <a:pt x="340" y="1229"/>
                  </a:lnTo>
                  <a:lnTo>
                    <a:pt x="342" y="1223"/>
                  </a:lnTo>
                  <a:lnTo>
                    <a:pt x="344" y="1219"/>
                  </a:lnTo>
                  <a:lnTo>
                    <a:pt x="344" y="1217"/>
                  </a:lnTo>
                  <a:lnTo>
                    <a:pt x="344" y="1214"/>
                  </a:lnTo>
                  <a:lnTo>
                    <a:pt x="342" y="1212"/>
                  </a:lnTo>
                  <a:lnTo>
                    <a:pt x="339" y="1210"/>
                  </a:lnTo>
                  <a:lnTo>
                    <a:pt x="334" y="1207"/>
                  </a:lnTo>
                  <a:lnTo>
                    <a:pt x="326" y="1207"/>
                  </a:lnTo>
                  <a:lnTo>
                    <a:pt x="317" y="1207"/>
                  </a:lnTo>
                  <a:lnTo>
                    <a:pt x="307" y="1210"/>
                  </a:lnTo>
                  <a:lnTo>
                    <a:pt x="296" y="1213"/>
                  </a:lnTo>
                  <a:lnTo>
                    <a:pt x="284" y="1218"/>
                  </a:lnTo>
                  <a:lnTo>
                    <a:pt x="272" y="1224"/>
                  </a:lnTo>
                  <a:lnTo>
                    <a:pt x="260" y="1231"/>
                  </a:lnTo>
                  <a:lnTo>
                    <a:pt x="250" y="1238"/>
                  </a:lnTo>
                  <a:lnTo>
                    <a:pt x="241" y="1245"/>
                  </a:lnTo>
                  <a:lnTo>
                    <a:pt x="234" y="1252"/>
                  </a:lnTo>
                  <a:lnTo>
                    <a:pt x="230" y="1258"/>
                  </a:lnTo>
                  <a:lnTo>
                    <a:pt x="226" y="1266"/>
                  </a:lnTo>
                  <a:lnTo>
                    <a:pt x="225" y="1268"/>
                  </a:lnTo>
                  <a:lnTo>
                    <a:pt x="225" y="1270"/>
                  </a:lnTo>
                  <a:lnTo>
                    <a:pt x="225" y="1273"/>
                  </a:lnTo>
                  <a:lnTo>
                    <a:pt x="226" y="1275"/>
                  </a:lnTo>
                  <a:lnTo>
                    <a:pt x="230" y="1279"/>
                  </a:lnTo>
                  <a:lnTo>
                    <a:pt x="236" y="1281"/>
                  </a:lnTo>
                  <a:lnTo>
                    <a:pt x="243" y="1281"/>
                  </a:lnTo>
                  <a:lnTo>
                    <a:pt x="252" y="1280"/>
                  </a:lnTo>
                  <a:lnTo>
                    <a:pt x="262" y="1277"/>
                  </a:lnTo>
                  <a:lnTo>
                    <a:pt x="272" y="1274"/>
                  </a:lnTo>
                  <a:lnTo>
                    <a:pt x="284" y="1269"/>
                  </a:lnTo>
                  <a:lnTo>
                    <a:pt x="296" y="1263"/>
                  </a:lnTo>
                  <a:close/>
                  <a:moveTo>
                    <a:pt x="165" y="1428"/>
                  </a:moveTo>
                  <a:lnTo>
                    <a:pt x="176" y="1421"/>
                  </a:lnTo>
                  <a:lnTo>
                    <a:pt x="186" y="1415"/>
                  </a:lnTo>
                  <a:lnTo>
                    <a:pt x="194" y="1408"/>
                  </a:lnTo>
                  <a:lnTo>
                    <a:pt x="200" y="1401"/>
                  </a:lnTo>
                  <a:lnTo>
                    <a:pt x="205" y="1395"/>
                  </a:lnTo>
                  <a:lnTo>
                    <a:pt x="207" y="1389"/>
                  </a:lnTo>
                  <a:lnTo>
                    <a:pt x="208" y="1384"/>
                  </a:lnTo>
                  <a:lnTo>
                    <a:pt x="207" y="1380"/>
                  </a:lnTo>
                  <a:lnTo>
                    <a:pt x="203" y="1376"/>
                  </a:lnTo>
                  <a:lnTo>
                    <a:pt x="199" y="1375"/>
                  </a:lnTo>
                  <a:lnTo>
                    <a:pt x="192" y="1374"/>
                  </a:lnTo>
                  <a:lnTo>
                    <a:pt x="183" y="1375"/>
                  </a:lnTo>
                  <a:lnTo>
                    <a:pt x="174" y="1377"/>
                  </a:lnTo>
                  <a:lnTo>
                    <a:pt x="164" y="1381"/>
                  </a:lnTo>
                  <a:lnTo>
                    <a:pt x="154" y="1384"/>
                  </a:lnTo>
                  <a:lnTo>
                    <a:pt x="143" y="1390"/>
                  </a:lnTo>
                  <a:lnTo>
                    <a:pt x="132" y="1396"/>
                  </a:lnTo>
                  <a:lnTo>
                    <a:pt x="123" y="1403"/>
                  </a:lnTo>
                  <a:lnTo>
                    <a:pt x="116" y="1411"/>
                  </a:lnTo>
                  <a:lnTo>
                    <a:pt x="108" y="1416"/>
                  </a:lnTo>
                  <a:lnTo>
                    <a:pt x="104" y="1424"/>
                  </a:lnTo>
                  <a:lnTo>
                    <a:pt x="101" y="1430"/>
                  </a:lnTo>
                  <a:lnTo>
                    <a:pt x="100" y="1434"/>
                  </a:lnTo>
                  <a:lnTo>
                    <a:pt x="101" y="1439"/>
                  </a:lnTo>
                  <a:lnTo>
                    <a:pt x="105" y="1441"/>
                  </a:lnTo>
                  <a:lnTo>
                    <a:pt x="111" y="1444"/>
                  </a:lnTo>
                  <a:lnTo>
                    <a:pt x="117" y="1444"/>
                  </a:lnTo>
                  <a:lnTo>
                    <a:pt x="125" y="1444"/>
                  </a:lnTo>
                  <a:lnTo>
                    <a:pt x="135" y="1441"/>
                  </a:lnTo>
                  <a:lnTo>
                    <a:pt x="144" y="1438"/>
                  </a:lnTo>
                  <a:lnTo>
                    <a:pt x="155" y="1433"/>
                  </a:lnTo>
                  <a:lnTo>
                    <a:pt x="165" y="1428"/>
                  </a:lnTo>
                  <a:close/>
                  <a:moveTo>
                    <a:pt x="309" y="1350"/>
                  </a:moveTo>
                  <a:lnTo>
                    <a:pt x="321" y="1344"/>
                  </a:lnTo>
                  <a:lnTo>
                    <a:pt x="331" y="1337"/>
                  </a:lnTo>
                  <a:lnTo>
                    <a:pt x="339" y="1330"/>
                  </a:lnTo>
                  <a:lnTo>
                    <a:pt x="345" y="1323"/>
                  </a:lnTo>
                  <a:lnTo>
                    <a:pt x="351" y="1317"/>
                  </a:lnTo>
                  <a:lnTo>
                    <a:pt x="353" y="1311"/>
                  </a:lnTo>
                  <a:lnTo>
                    <a:pt x="354" y="1305"/>
                  </a:lnTo>
                  <a:lnTo>
                    <a:pt x="353" y="1300"/>
                  </a:lnTo>
                  <a:lnTo>
                    <a:pt x="350" y="1296"/>
                  </a:lnTo>
                  <a:lnTo>
                    <a:pt x="344" y="1295"/>
                  </a:lnTo>
                  <a:lnTo>
                    <a:pt x="336" y="1294"/>
                  </a:lnTo>
                  <a:lnTo>
                    <a:pt x="328" y="1295"/>
                  </a:lnTo>
                  <a:lnTo>
                    <a:pt x="319" y="1298"/>
                  </a:lnTo>
                  <a:lnTo>
                    <a:pt x="308" y="1300"/>
                  </a:lnTo>
                  <a:lnTo>
                    <a:pt x="296" y="1305"/>
                  </a:lnTo>
                  <a:lnTo>
                    <a:pt x="285" y="1311"/>
                  </a:lnTo>
                  <a:lnTo>
                    <a:pt x="274" y="1318"/>
                  </a:lnTo>
                  <a:lnTo>
                    <a:pt x="264" y="1324"/>
                  </a:lnTo>
                  <a:lnTo>
                    <a:pt x="256" y="1331"/>
                  </a:lnTo>
                  <a:lnTo>
                    <a:pt x="249" y="1338"/>
                  </a:lnTo>
                  <a:lnTo>
                    <a:pt x="244" y="1345"/>
                  </a:lnTo>
                  <a:lnTo>
                    <a:pt x="240" y="1351"/>
                  </a:lnTo>
                  <a:lnTo>
                    <a:pt x="240" y="1356"/>
                  </a:lnTo>
                  <a:lnTo>
                    <a:pt x="241" y="1361"/>
                  </a:lnTo>
                  <a:lnTo>
                    <a:pt x="245" y="1364"/>
                  </a:lnTo>
                  <a:lnTo>
                    <a:pt x="250" y="1367"/>
                  </a:lnTo>
                  <a:lnTo>
                    <a:pt x="258" y="1367"/>
                  </a:lnTo>
                  <a:lnTo>
                    <a:pt x="266" y="1367"/>
                  </a:lnTo>
                  <a:lnTo>
                    <a:pt x="276" y="1364"/>
                  </a:lnTo>
                  <a:lnTo>
                    <a:pt x="287" y="1361"/>
                  </a:lnTo>
                  <a:lnTo>
                    <a:pt x="297" y="1356"/>
                  </a:lnTo>
                  <a:lnTo>
                    <a:pt x="309" y="1350"/>
                  </a:lnTo>
                  <a:close/>
                  <a:moveTo>
                    <a:pt x="63" y="1585"/>
                  </a:moveTo>
                  <a:lnTo>
                    <a:pt x="73" y="1579"/>
                  </a:lnTo>
                  <a:lnTo>
                    <a:pt x="81" y="1573"/>
                  </a:lnTo>
                  <a:lnTo>
                    <a:pt x="88" y="1567"/>
                  </a:lnTo>
                  <a:lnTo>
                    <a:pt x="94" y="1561"/>
                  </a:lnTo>
                  <a:lnTo>
                    <a:pt x="98" y="1555"/>
                  </a:lnTo>
                  <a:lnTo>
                    <a:pt x="100" y="1550"/>
                  </a:lnTo>
                  <a:lnTo>
                    <a:pt x="101" y="1545"/>
                  </a:lnTo>
                  <a:lnTo>
                    <a:pt x="100" y="1540"/>
                  </a:lnTo>
                  <a:lnTo>
                    <a:pt x="97" y="1538"/>
                  </a:lnTo>
                  <a:lnTo>
                    <a:pt x="92" y="1535"/>
                  </a:lnTo>
                  <a:lnTo>
                    <a:pt x="86" y="1535"/>
                  </a:lnTo>
                  <a:lnTo>
                    <a:pt x="79" y="1535"/>
                  </a:lnTo>
                  <a:lnTo>
                    <a:pt x="69" y="1538"/>
                  </a:lnTo>
                  <a:lnTo>
                    <a:pt x="61" y="1540"/>
                  </a:lnTo>
                  <a:lnTo>
                    <a:pt x="51" y="1545"/>
                  </a:lnTo>
                  <a:lnTo>
                    <a:pt x="41" y="1550"/>
                  </a:lnTo>
                  <a:lnTo>
                    <a:pt x="31" y="1555"/>
                  </a:lnTo>
                  <a:lnTo>
                    <a:pt x="23" y="1561"/>
                  </a:lnTo>
                  <a:lnTo>
                    <a:pt x="17" y="1569"/>
                  </a:lnTo>
                  <a:lnTo>
                    <a:pt x="11" y="1574"/>
                  </a:lnTo>
                  <a:lnTo>
                    <a:pt x="6" y="1580"/>
                  </a:lnTo>
                  <a:lnTo>
                    <a:pt x="4" y="1586"/>
                  </a:lnTo>
                  <a:lnTo>
                    <a:pt x="4" y="1591"/>
                  </a:lnTo>
                  <a:lnTo>
                    <a:pt x="5" y="1596"/>
                  </a:lnTo>
                  <a:lnTo>
                    <a:pt x="7" y="1598"/>
                  </a:lnTo>
                  <a:lnTo>
                    <a:pt x="13" y="1601"/>
                  </a:lnTo>
                  <a:lnTo>
                    <a:pt x="19" y="1601"/>
                  </a:lnTo>
                  <a:lnTo>
                    <a:pt x="26" y="1599"/>
                  </a:lnTo>
                  <a:lnTo>
                    <a:pt x="35" y="1598"/>
                  </a:lnTo>
                  <a:lnTo>
                    <a:pt x="44" y="1595"/>
                  </a:lnTo>
                  <a:lnTo>
                    <a:pt x="54" y="1591"/>
                  </a:lnTo>
                  <a:lnTo>
                    <a:pt x="63" y="1585"/>
                  </a:lnTo>
                  <a:close/>
                  <a:moveTo>
                    <a:pt x="193" y="1513"/>
                  </a:moveTo>
                  <a:lnTo>
                    <a:pt x="203" y="1507"/>
                  </a:lnTo>
                  <a:lnTo>
                    <a:pt x="212" y="1501"/>
                  </a:lnTo>
                  <a:lnTo>
                    <a:pt x="219" y="1494"/>
                  </a:lnTo>
                  <a:lnTo>
                    <a:pt x="225" y="1488"/>
                  </a:lnTo>
                  <a:lnTo>
                    <a:pt x="230" y="1481"/>
                  </a:lnTo>
                  <a:lnTo>
                    <a:pt x="232" y="1475"/>
                  </a:lnTo>
                  <a:lnTo>
                    <a:pt x="233" y="1470"/>
                  </a:lnTo>
                  <a:lnTo>
                    <a:pt x="232" y="1465"/>
                  </a:lnTo>
                  <a:lnTo>
                    <a:pt x="228" y="1463"/>
                  </a:lnTo>
                  <a:lnTo>
                    <a:pt x="224" y="1460"/>
                  </a:lnTo>
                  <a:lnTo>
                    <a:pt x="217" y="1460"/>
                  </a:lnTo>
                  <a:lnTo>
                    <a:pt x="208" y="1460"/>
                  </a:lnTo>
                  <a:lnTo>
                    <a:pt x="200" y="1463"/>
                  </a:lnTo>
                  <a:lnTo>
                    <a:pt x="190" y="1465"/>
                  </a:lnTo>
                  <a:lnTo>
                    <a:pt x="180" y="1470"/>
                  </a:lnTo>
                  <a:lnTo>
                    <a:pt x="169" y="1475"/>
                  </a:lnTo>
                  <a:lnTo>
                    <a:pt x="159" y="1482"/>
                  </a:lnTo>
                  <a:lnTo>
                    <a:pt x="151" y="1488"/>
                  </a:lnTo>
                  <a:lnTo>
                    <a:pt x="143" y="1495"/>
                  </a:lnTo>
                  <a:lnTo>
                    <a:pt x="137" y="1501"/>
                  </a:lnTo>
                  <a:lnTo>
                    <a:pt x="133" y="1507"/>
                  </a:lnTo>
                  <a:lnTo>
                    <a:pt x="130" y="1513"/>
                  </a:lnTo>
                  <a:lnTo>
                    <a:pt x="130" y="1519"/>
                  </a:lnTo>
                  <a:lnTo>
                    <a:pt x="131" y="1522"/>
                  </a:lnTo>
                  <a:lnTo>
                    <a:pt x="135" y="1526"/>
                  </a:lnTo>
                  <a:lnTo>
                    <a:pt x="139" y="1528"/>
                  </a:lnTo>
                  <a:lnTo>
                    <a:pt x="146" y="1528"/>
                  </a:lnTo>
                  <a:lnTo>
                    <a:pt x="154" y="1528"/>
                  </a:lnTo>
                  <a:lnTo>
                    <a:pt x="163" y="1526"/>
                  </a:lnTo>
                  <a:lnTo>
                    <a:pt x="173" y="1522"/>
                  </a:lnTo>
                  <a:lnTo>
                    <a:pt x="182" y="1519"/>
                  </a:lnTo>
                  <a:lnTo>
                    <a:pt x="193" y="1513"/>
                  </a:lnTo>
                  <a:close/>
                  <a:moveTo>
                    <a:pt x="331" y="1438"/>
                  </a:moveTo>
                  <a:lnTo>
                    <a:pt x="341" y="1432"/>
                  </a:lnTo>
                  <a:lnTo>
                    <a:pt x="351" y="1425"/>
                  </a:lnTo>
                  <a:lnTo>
                    <a:pt x="358" y="1418"/>
                  </a:lnTo>
                  <a:lnTo>
                    <a:pt x="365" y="1412"/>
                  </a:lnTo>
                  <a:lnTo>
                    <a:pt x="370" y="1405"/>
                  </a:lnTo>
                  <a:lnTo>
                    <a:pt x="372" y="1399"/>
                  </a:lnTo>
                  <a:lnTo>
                    <a:pt x="373" y="1393"/>
                  </a:lnTo>
                  <a:lnTo>
                    <a:pt x="372" y="1389"/>
                  </a:lnTo>
                  <a:lnTo>
                    <a:pt x="369" y="1386"/>
                  </a:lnTo>
                  <a:lnTo>
                    <a:pt x="363" y="1383"/>
                  </a:lnTo>
                  <a:lnTo>
                    <a:pt x="355" y="1383"/>
                  </a:lnTo>
                  <a:lnTo>
                    <a:pt x="347" y="1383"/>
                  </a:lnTo>
                  <a:lnTo>
                    <a:pt x="338" y="1386"/>
                  </a:lnTo>
                  <a:lnTo>
                    <a:pt x="327" y="1388"/>
                  </a:lnTo>
                  <a:lnTo>
                    <a:pt x="316" y="1393"/>
                  </a:lnTo>
                  <a:lnTo>
                    <a:pt x="306" y="1399"/>
                  </a:lnTo>
                  <a:lnTo>
                    <a:pt x="295" y="1405"/>
                  </a:lnTo>
                  <a:lnTo>
                    <a:pt x="285" y="1412"/>
                  </a:lnTo>
                  <a:lnTo>
                    <a:pt x="278" y="1418"/>
                  </a:lnTo>
                  <a:lnTo>
                    <a:pt x="271" y="1425"/>
                  </a:lnTo>
                  <a:lnTo>
                    <a:pt x="266" y="1432"/>
                  </a:lnTo>
                  <a:lnTo>
                    <a:pt x="264" y="1438"/>
                  </a:lnTo>
                  <a:lnTo>
                    <a:pt x="263" y="1443"/>
                  </a:lnTo>
                  <a:lnTo>
                    <a:pt x="264" y="1447"/>
                  </a:lnTo>
                  <a:lnTo>
                    <a:pt x="268" y="1451"/>
                  </a:lnTo>
                  <a:lnTo>
                    <a:pt x="274" y="1453"/>
                  </a:lnTo>
                  <a:lnTo>
                    <a:pt x="281" y="1453"/>
                  </a:lnTo>
                  <a:lnTo>
                    <a:pt x="289" y="1453"/>
                  </a:lnTo>
                  <a:lnTo>
                    <a:pt x="298" y="1451"/>
                  </a:lnTo>
                  <a:lnTo>
                    <a:pt x="308" y="1447"/>
                  </a:lnTo>
                  <a:lnTo>
                    <a:pt x="320" y="1443"/>
                  </a:lnTo>
                  <a:lnTo>
                    <a:pt x="331" y="1438"/>
                  </a:lnTo>
                  <a:close/>
                  <a:moveTo>
                    <a:pt x="138" y="1624"/>
                  </a:moveTo>
                  <a:lnTo>
                    <a:pt x="136" y="1622"/>
                  </a:lnTo>
                  <a:lnTo>
                    <a:pt x="131" y="1620"/>
                  </a:lnTo>
                  <a:lnTo>
                    <a:pt x="124" y="1618"/>
                  </a:lnTo>
                  <a:lnTo>
                    <a:pt x="117" y="1620"/>
                  </a:lnTo>
                  <a:lnTo>
                    <a:pt x="108" y="1621"/>
                  </a:lnTo>
                  <a:lnTo>
                    <a:pt x="100" y="1624"/>
                  </a:lnTo>
                  <a:lnTo>
                    <a:pt x="91" y="1628"/>
                  </a:lnTo>
                  <a:lnTo>
                    <a:pt x="81" y="1633"/>
                  </a:lnTo>
                  <a:lnTo>
                    <a:pt x="73" y="1639"/>
                  </a:lnTo>
                  <a:lnTo>
                    <a:pt x="64" y="1645"/>
                  </a:lnTo>
                  <a:lnTo>
                    <a:pt x="58" y="1651"/>
                  </a:lnTo>
                  <a:lnTo>
                    <a:pt x="53" y="1658"/>
                  </a:lnTo>
                  <a:lnTo>
                    <a:pt x="49" y="1664"/>
                  </a:lnTo>
                  <a:lnTo>
                    <a:pt x="47" y="1668"/>
                  </a:lnTo>
                  <a:lnTo>
                    <a:pt x="45" y="1673"/>
                  </a:lnTo>
                  <a:lnTo>
                    <a:pt x="47" y="1678"/>
                  </a:lnTo>
                  <a:lnTo>
                    <a:pt x="50" y="1681"/>
                  </a:lnTo>
                  <a:lnTo>
                    <a:pt x="55" y="1683"/>
                  </a:lnTo>
                  <a:lnTo>
                    <a:pt x="61" y="1684"/>
                  </a:lnTo>
                  <a:lnTo>
                    <a:pt x="68" y="1683"/>
                  </a:lnTo>
                  <a:lnTo>
                    <a:pt x="76" y="1681"/>
                  </a:lnTo>
                  <a:lnTo>
                    <a:pt x="86" y="1678"/>
                  </a:lnTo>
                  <a:lnTo>
                    <a:pt x="94" y="1674"/>
                  </a:lnTo>
                  <a:lnTo>
                    <a:pt x="104" y="1670"/>
                  </a:lnTo>
                  <a:lnTo>
                    <a:pt x="113" y="1664"/>
                  </a:lnTo>
                  <a:lnTo>
                    <a:pt x="120" y="1658"/>
                  </a:lnTo>
                  <a:lnTo>
                    <a:pt x="127" y="1651"/>
                  </a:lnTo>
                  <a:lnTo>
                    <a:pt x="133" y="1645"/>
                  </a:lnTo>
                  <a:lnTo>
                    <a:pt x="137" y="1639"/>
                  </a:lnTo>
                  <a:lnTo>
                    <a:pt x="139" y="1634"/>
                  </a:lnTo>
                  <a:lnTo>
                    <a:pt x="139" y="1629"/>
                  </a:lnTo>
                  <a:lnTo>
                    <a:pt x="138" y="1624"/>
                  </a:lnTo>
                  <a:close/>
                  <a:moveTo>
                    <a:pt x="228" y="1598"/>
                  </a:moveTo>
                  <a:lnTo>
                    <a:pt x="238" y="1592"/>
                  </a:lnTo>
                  <a:lnTo>
                    <a:pt x="246" y="1586"/>
                  </a:lnTo>
                  <a:lnTo>
                    <a:pt x="253" y="1580"/>
                  </a:lnTo>
                  <a:lnTo>
                    <a:pt x="259" y="1573"/>
                  </a:lnTo>
                  <a:lnTo>
                    <a:pt x="263" y="1567"/>
                  </a:lnTo>
                  <a:lnTo>
                    <a:pt x="265" y="1561"/>
                  </a:lnTo>
                  <a:lnTo>
                    <a:pt x="266" y="1557"/>
                  </a:lnTo>
                  <a:lnTo>
                    <a:pt x="265" y="1552"/>
                  </a:lnTo>
                  <a:lnTo>
                    <a:pt x="262" y="1550"/>
                  </a:lnTo>
                  <a:lnTo>
                    <a:pt x="256" y="1547"/>
                  </a:lnTo>
                  <a:lnTo>
                    <a:pt x="250" y="1547"/>
                  </a:lnTo>
                  <a:lnTo>
                    <a:pt x="243" y="1547"/>
                  </a:lnTo>
                  <a:lnTo>
                    <a:pt x="233" y="1548"/>
                  </a:lnTo>
                  <a:lnTo>
                    <a:pt x="225" y="1552"/>
                  </a:lnTo>
                  <a:lnTo>
                    <a:pt x="214" y="1555"/>
                  </a:lnTo>
                  <a:lnTo>
                    <a:pt x="205" y="1561"/>
                  </a:lnTo>
                  <a:lnTo>
                    <a:pt x="195" y="1567"/>
                  </a:lnTo>
                  <a:lnTo>
                    <a:pt x="187" y="1573"/>
                  </a:lnTo>
                  <a:lnTo>
                    <a:pt x="180" y="1579"/>
                  </a:lnTo>
                  <a:lnTo>
                    <a:pt x="174" y="1586"/>
                  </a:lnTo>
                  <a:lnTo>
                    <a:pt x="169" y="1592"/>
                  </a:lnTo>
                  <a:lnTo>
                    <a:pt x="167" y="1598"/>
                  </a:lnTo>
                  <a:lnTo>
                    <a:pt x="167" y="1603"/>
                  </a:lnTo>
                  <a:lnTo>
                    <a:pt x="168" y="1608"/>
                  </a:lnTo>
                  <a:lnTo>
                    <a:pt x="171" y="1611"/>
                  </a:lnTo>
                  <a:lnTo>
                    <a:pt x="176" y="1612"/>
                  </a:lnTo>
                  <a:lnTo>
                    <a:pt x="183" y="1614"/>
                  </a:lnTo>
                  <a:lnTo>
                    <a:pt x="190" y="1612"/>
                  </a:lnTo>
                  <a:lnTo>
                    <a:pt x="199" y="1611"/>
                  </a:lnTo>
                  <a:lnTo>
                    <a:pt x="208" y="1608"/>
                  </a:lnTo>
                  <a:lnTo>
                    <a:pt x="218" y="1604"/>
                  </a:lnTo>
                  <a:lnTo>
                    <a:pt x="228" y="1598"/>
                  </a:lnTo>
                  <a:close/>
                  <a:moveTo>
                    <a:pt x="152" y="1754"/>
                  </a:moveTo>
                  <a:lnTo>
                    <a:pt x="161" y="1748"/>
                  </a:lnTo>
                  <a:lnTo>
                    <a:pt x="168" y="1742"/>
                  </a:lnTo>
                  <a:lnTo>
                    <a:pt x="175" y="1736"/>
                  </a:lnTo>
                  <a:lnTo>
                    <a:pt x="180" y="1730"/>
                  </a:lnTo>
                  <a:lnTo>
                    <a:pt x="183" y="1724"/>
                  </a:lnTo>
                  <a:lnTo>
                    <a:pt x="186" y="1719"/>
                  </a:lnTo>
                  <a:lnTo>
                    <a:pt x="186" y="1715"/>
                  </a:lnTo>
                  <a:lnTo>
                    <a:pt x="184" y="1710"/>
                  </a:lnTo>
                  <a:lnTo>
                    <a:pt x="181" y="1708"/>
                  </a:lnTo>
                  <a:lnTo>
                    <a:pt x="176" y="1705"/>
                  </a:lnTo>
                  <a:lnTo>
                    <a:pt x="170" y="1704"/>
                  </a:lnTo>
                  <a:lnTo>
                    <a:pt x="164" y="1705"/>
                  </a:lnTo>
                  <a:lnTo>
                    <a:pt x="156" y="1706"/>
                  </a:lnTo>
                  <a:lnTo>
                    <a:pt x="148" y="1709"/>
                  </a:lnTo>
                  <a:lnTo>
                    <a:pt x="138" y="1713"/>
                  </a:lnTo>
                  <a:lnTo>
                    <a:pt x="130" y="1718"/>
                  </a:lnTo>
                  <a:lnTo>
                    <a:pt x="120" y="1723"/>
                  </a:lnTo>
                  <a:lnTo>
                    <a:pt x="113" y="1729"/>
                  </a:lnTo>
                  <a:lnTo>
                    <a:pt x="107" y="1735"/>
                  </a:lnTo>
                  <a:lnTo>
                    <a:pt x="101" y="1741"/>
                  </a:lnTo>
                  <a:lnTo>
                    <a:pt x="98" y="1747"/>
                  </a:lnTo>
                  <a:lnTo>
                    <a:pt x="97" y="1753"/>
                  </a:lnTo>
                  <a:lnTo>
                    <a:pt x="95" y="1757"/>
                  </a:lnTo>
                  <a:lnTo>
                    <a:pt x="97" y="1761"/>
                  </a:lnTo>
                  <a:lnTo>
                    <a:pt x="100" y="1765"/>
                  </a:lnTo>
                  <a:lnTo>
                    <a:pt x="105" y="1767"/>
                  </a:lnTo>
                  <a:lnTo>
                    <a:pt x="111" y="1767"/>
                  </a:lnTo>
                  <a:lnTo>
                    <a:pt x="118" y="1767"/>
                  </a:lnTo>
                  <a:lnTo>
                    <a:pt x="125" y="1765"/>
                  </a:lnTo>
                  <a:lnTo>
                    <a:pt x="133" y="1762"/>
                  </a:lnTo>
                  <a:lnTo>
                    <a:pt x="143" y="1759"/>
                  </a:lnTo>
                  <a:lnTo>
                    <a:pt x="152" y="1754"/>
                  </a:lnTo>
                  <a:close/>
                  <a:moveTo>
                    <a:pt x="306" y="1641"/>
                  </a:moveTo>
                  <a:lnTo>
                    <a:pt x="302" y="1637"/>
                  </a:lnTo>
                  <a:lnTo>
                    <a:pt x="297" y="1635"/>
                  </a:lnTo>
                  <a:lnTo>
                    <a:pt x="291" y="1635"/>
                  </a:lnTo>
                  <a:lnTo>
                    <a:pt x="283" y="1635"/>
                  </a:lnTo>
                  <a:lnTo>
                    <a:pt x="275" y="1636"/>
                  </a:lnTo>
                  <a:lnTo>
                    <a:pt x="266" y="1640"/>
                  </a:lnTo>
                  <a:lnTo>
                    <a:pt x="257" y="1643"/>
                  </a:lnTo>
                  <a:lnTo>
                    <a:pt x="247" y="1648"/>
                  </a:lnTo>
                  <a:lnTo>
                    <a:pt x="238" y="1654"/>
                  </a:lnTo>
                  <a:lnTo>
                    <a:pt x="230" y="1660"/>
                  </a:lnTo>
                  <a:lnTo>
                    <a:pt x="224" y="1666"/>
                  </a:lnTo>
                  <a:lnTo>
                    <a:pt x="218" y="1673"/>
                  </a:lnTo>
                  <a:lnTo>
                    <a:pt x="214" y="1679"/>
                  </a:lnTo>
                  <a:lnTo>
                    <a:pt x="212" y="1684"/>
                  </a:lnTo>
                  <a:lnTo>
                    <a:pt x="211" y="1690"/>
                  </a:lnTo>
                  <a:lnTo>
                    <a:pt x="213" y="1693"/>
                  </a:lnTo>
                  <a:lnTo>
                    <a:pt x="217" y="1697"/>
                  </a:lnTo>
                  <a:lnTo>
                    <a:pt x="221" y="1699"/>
                  </a:lnTo>
                  <a:lnTo>
                    <a:pt x="227" y="1699"/>
                  </a:lnTo>
                  <a:lnTo>
                    <a:pt x="234" y="1699"/>
                  </a:lnTo>
                  <a:lnTo>
                    <a:pt x="243" y="1698"/>
                  </a:lnTo>
                  <a:lnTo>
                    <a:pt x="252" y="1694"/>
                  </a:lnTo>
                  <a:lnTo>
                    <a:pt x="262" y="1691"/>
                  </a:lnTo>
                  <a:lnTo>
                    <a:pt x="271" y="1686"/>
                  </a:lnTo>
                  <a:lnTo>
                    <a:pt x="279" y="1680"/>
                  </a:lnTo>
                  <a:lnTo>
                    <a:pt x="288" y="1674"/>
                  </a:lnTo>
                  <a:lnTo>
                    <a:pt x="295" y="1668"/>
                  </a:lnTo>
                  <a:lnTo>
                    <a:pt x="300" y="1661"/>
                  </a:lnTo>
                  <a:lnTo>
                    <a:pt x="304" y="1655"/>
                  </a:lnTo>
                  <a:lnTo>
                    <a:pt x="306" y="1651"/>
                  </a:lnTo>
                  <a:lnTo>
                    <a:pt x="307" y="1645"/>
                  </a:lnTo>
                  <a:lnTo>
                    <a:pt x="306" y="1641"/>
                  </a:lnTo>
                  <a:close/>
                  <a:moveTo>
                    <a:pt x="129" y="1862"/>
                  </a:moveTo>
                  <a:lnTo>
                    <a:pt x="125" y="1860"/>
                  </a:lnTo>
                  <a:lnTo>
                    <a:pt x="121" y="1857"/>
                  </a:lnTo>
                  <a:lnTo>
                    <a:pt x="116" y="1857"/>
                  </a:lnTo>
                  <a:lnTo>
                    <a:pt x="110" y="1857"/>
                  </a:lnTo>
                  <a:lnTo>
                    <a:pt x="102" y="1858"/>
                  </a:lnTo>
                  <a:lnTo>
                    <a:pt x="94" y="1861"/>
                  </a:lnTo>
                  <a:lnTo>
                    <a:pt x="87" y="1864"/>
                  </a:lnTo>
                  <a:lnTo>
                    <a:pt x="79" y="1869"/>
                  </a:lnTo>
                  <a:lnTo>
                    <a:pt x="70" y="1874"/>
                  </a:lnTo>
                  <a:lnTo>
                    <a:pt x="63" y="1880"/>
                  </a:lnTo>
                  <a:lnTo>
                    <a:pt x="58" y="1886"/>
                  </a:lnTo>
                  <a:lnTo>
                    <a:pt x="54" y="1891"/>
                  </a:lnTo>
                  <a:lnTo>
                    <a:pt x="50" y="1896"/>
                  </a:lnTo>
                  <a:lnTo>
                    <a:pt x="49" y="1901"/>
                  </a:lnTo>
                  <a:lnTo>
                    <a:pt x="48" y="1906"/>
                  </a:lnTo>
                  <a:lnTo>
                    <a:pt x="49" y="1910"/>
                  </a:lnTo>
                  <a:lnTo>
                    <a:pt x="53" y="1913"/>
                  </a:lnTo>
                  <a:lnTo>
                    <a:pt x="57" y="1914"/>
                  </a:lnTo>
                  <a:lnTo>
                    <a:pt x="62" y="1915"/>
                  </a:lnTo>
                  <a:lnTo>
                    <a:pt x="69" y="1915"/>
                  </a:lnTo>
                  <a:lnTo>
                    <a:pt x="76" y="1913"/>
                  </a:lnTo>
                  <a:lnTo>
                    <a:pt x="83" y="1911"/>
                  </a:lnTo>
                  <a:lnTo>
                    <a:pt x="92" y="1907"/>
                  </a:lnTo>
                  <a:lnTo>
                    <a:pt x="100" y="1904"/>
                  </a:lnTo>
                  <a:lnTo>
                    <a:pt x="107" y="1898"/>
                  </a:lnTo>
                  <a:lnTo>
                    <a:pt x="114" y="1893"/>
                  </a:lnTo>
                  <a:lnTo>
                    <a:pt x="120" y="1887"/>
                  </a:lnTo>
                  <a:lnTo>
                    <a:pt x="125" y="1881"/>
                  </a:lnTo>
                  <a:lnTo>
                    <a:pt x="127" y="1876"/>
                  </a:lnTo>
                  <a:lnTo>
                    <a:pt x="130" y="1870"/>
                  </a:lnTo>
                  <a:lnTo>
                    <a:pt x="130" y="1866"/>
                  </a:lnTo>
                  <a:lnTo>
                    <a:pt x="129" y="1862"/>
                  </a:lnTo>
                  <a:close/>
                  <a:moveTo>
                    <a:pt x="207" y="1839"/>
                  </a:moveTo>
                  <a:lnTo>
                    <a:pt x="215" y="1835"/>
                  </a:lnTo>
                  <a:lnTo>
                    <a:pt x="222" y="1829"/>
                  </a:lnTo>
                  <a:lnTo>
                    <a:pt x="228" y="1823"/>
                  </a:lnTo>
                  <a:lnTo>
                    <a:pt x="233" y="1817"/>
                  </a:lnTo>
                  <a:lnTo>
                    <a:pt x="237" y="1812"/>
                  </a:lnTo>
                  <a:lnTo>
                    <a:pt x="239" y="1806"/>
                  </a:lnTo>
                  <a:lnTo>
                    <a:pt x="239" y="1801"/>
                  </a:lnTo>
                  <a:lnTo>
                    <a:pt x="238" y="1798"/>
                  </a:lnTo>
                  <a:lnTo>
                    <a:pt x="234" y="1794"/>
                  </a:lnTo>
                  <a:lnTo>
                    <a:pt x="231" y="1792"/>
                  </a:lnTo>
                  <a:lnTo>
                    <a:pt x="225" y="1792"/>
                  </a:lnTo>
                  <a:lnTo>
                    <a:pt x="218" y="1792"/>
                  </a:lnTo>
                  <a:lnTo>
                    <a:pt x="211" y="1793"/>
                  </a:lnTo>
                  <a:lnTo>
                    <a:pt x="202" y="1795"/>
                  </a:lnTo>
                  <a:lnTo>
                    <a:pt x="194" y="1799"/>
                  </a:lnTo>
                  <a:lnTo>
                    <a:pt x="184" y="1804"/>
                  </a:lnTo>
                  <a:lnTo>
                    <a:pt x="176" y="1810"/>
                  </a:lnTo>
                  <a:lnTo>
                    <a:pt x="169" y="1816"/>
                  </a:lnTo>
                  <a:lnTo>
                    <a:pt x="163" y="1822"/>
                  </a:lnTo>
                  <a:lnTo>
                    <a:pt x="158" y="1826"/>
                  </a:lnTo>
                  <a:lnTo>
                    <a:pt x="155" y="1832"/>
                  </a:lnTo>
                  <a:lnTo>
                    <a:pt x="154" y="1838"/>
                  </a:lnTo>
                  <a:lnTo>
                    <a:pt x="152" y="1843"/>
                  </a:lnTo>
                  <a:lnTo>
                    <a:pt x="154" y="1847"/>
                  </a:lnTo>
                  <a:lnTo>
                    <a:pt x="157" y="1850"/>
                  </a:lnTo>
                  <a:lnTo>
                    <a:pt x="162" y="1852"/>
                  </a:lnTo>
                  <a:lnTo>
                    <a:pt x="168" y="1852"/>
                  </a:lnTo>
                  <a:lnTo>
                    <a:pt x="174" y="1852"/>
                  </a:lnTo>
                  <a:lnTo>
                    <a:pt x="182" y="1851"/>
                  </a:lnTo>
                  <a:lnTo>
                    <a:pt x="190" y="1848"/>
                  </a:lnTo>
                  <a:lnTo>
                    <a:pt x="199" y="1844"/>
                  </a:lnTo>
                  <a:lnTo>
                    <a:pt x="207" y="1839"/>
                  </a:lnTo>
                  <a:close/>
                  <a:moveTo>
                    <a:pt x="321" y="1774"/>
                  </a:moveTo>
                  <a:lnTo>
                    <a:pt x="329" y="1769"/>
                  </a:lnTo>
                  <a:lnTo>
                    <a:pt x="338" y="1763"/>
                  </a:lnTo>
                  <a:lnTo>
                    <a:pt x="344" y="1757"/>
                  </a:lnTo>
                  <a:lnTo>
                    <a:pt x="348" y="1751"/>
                  </a:lnTo>
                  <a:lnTo>
                    <a:pt x="353" y="1746"/>
                  </a:lnTo>
                  <a:lnTo>
                    <a:pt x="354" y="1740"/>
                  </a:lnTo>
                  <a:lnTo>
                    <a:pt x="355" y="1735"/>
                  </a:lnTo>
                  <a:lnTo>
                    <a:pt x="353" y="1730"/>
                  </a:lnTo>
                  <a:lnTo>
                    <a:pt x="351" y="1727"/>
                  </a:lnTo>
                  <a:lnTo>
                    <a:pt x="346" y="1725"/>
                  </a:lnTo>
                  <a:lnTo>
                    <a:pt x="340" y="1724"/>
                  </a:lnTo>
                  <a:lnTo>
                    <a:pt x="332" y="1724"/>
                  </a:lnTo>
                  <a:lnTo>
                    <a:pt x="325" y="1725"/>
                  </a:lnTo>
                  <a:lnTo>
                    <a:pt x="315" y="1729"/>
                  </a:lnTo>
                  <a:lnTo>
                    <a:pt x="307" y="1732"/>
                  </a:lnTo>
                  <a:lnTo>
                    <a:pt x="297" y="1737"/>
                  </a:lnTo>
                  <a:lnTo>
                    <a:pt x="289" y="1742"/>
                  </a:lnTo>
                  <a:lnTo>
                    <a:pt x="281" y="1748"/>
                  </a:lnTo>
                  <a:lnTo>
                    <a:pt x="275" y="1755"/>
                  </a:lnTo>
                  <a:lnTo>
                    <a:pt x="270" y="1761"/>
                  </a:lnTo>
                  <a:lnTo>
                    <a:pt x="266" y="1767"/>
                  </a:lnTo>
                  <a:lnTo>
                    <a:pt x="264" y="1772"/>
                  </a:lnTo>
                  <a:lnTo>
                    <a:pt x="264" y="1778"/>
                  </a:lnTo>
                  <a:lnTo>
                    <a:pt x="265" y="1781"/>
                  </a:lnTo>
                  <a:lnTo>
                    <a:pt x="268" y="1785"/>
                  </a:lnTo>
                  <a:lnTo>
                    <a:pt x="272" y="1787"/>
                  </a:lnTo>
                  <a:lnTo>
                    <a:pt x="279" y="1787"/>
                  </a:lnTo>
                  <a:lnTo>
                    <a:pt x="287" y="1787"/>
                  </a:lnTo>
                  <a:lnTo>
                    <a:pt x="294" y="1786"/>
                  </a:lnTo>
                  <a:lnTo>
                    <a:pt x="303" y="1784"/>
                  </a:lnTo>
                  <a:lnTo>
                    <a:pt x="312" y="1779"/>
                  </a:lnTo>
                  <a:lnTo>
                    <a:pt x="321" y="1774"/>
                  </a:lnTo>
                  <a:close/>
                  <a:moveTo>
                    <a:pt x="95" y="2009"/>
                  </a:moveTo>
                  <a:lnTo>
                    <a:pt x="93" y="2006"/>
                  </a:lnTo>
                  <a:lnTo>
                    <a:pt x="88" y="2005"/>
                  </a:lnTo>
                  <a:lnTo>
                    <a:pt x="83" y="2003"/>
                  </a:lnTo>
                  <a:lnTo>
                    <a:pt x="78" y="2005"/>
                  </a:lnTo>
                  <a:lnTo>
                    <a:pt x="72" y="2006"/>
                  </a:lnTo>
                  <a:lnTo>
                    <a:pt x="64" y="2008"/>
                  </a:lnTo>
                  <a:lnTo>
                    <a:pt x="56" y="2011"/>
                  </a:lnTo>
                  <a:lnTo>
                    <a:pt x="49" y="2015"/>
                  </a:lnTo>
                  <a:lnTo>
                    <a:pt x="42" y="2020"/>
                  </a:lnTo>
                  <a:lnTo>
                    <a:pt x="36" y="2025"/>
                  </a:lnTo>
                  <a:lnTo>
                    <a:pt x="31" y="2031"/>
                  </a:lnTo>
                  <a:lnTo>
                    <a:pt x="26" y="2035"/>
                  </a:lnTo>
                  <a:lnTo>
                    <a:pt x="24" y="2040"/>
                  </a:lnTo>
                  <a:lnTo>
                    <a:pt x="23" y="2045"/>
                  </a:lnTo>
                  <a:lnTo>
                    <a:pt x="22" y="2050"/>
                  </a:lnTo>
                  <a:lnTo>
                    <a:pt x="24" y="2053"/>
                  </a:lnTo>
                  <a:lnTo>
                    <a:pt x="26" y="2057"/>
                  </a:lnTo>
                  <a:lnTo>
                    <a:pt x="30" y="2058"/>
                  </a:lnTo>
                  <a:lnTo>
                    <a:pt x="36" y="2059"/>
                  </a:lnTo>
                  <a:lnTo>
                    <a:pt x="42" y="2058"/>
                  </a:lnTo>
                  <a:lnTo>
                    <a:pt x="48" y="2057"/>
                  </a:lnTo>
                  <a:lnTo>
                    <a:pt x="55" y="2054"/>
                  </a:lnTo>
                  <a:lnTo>
                    <a:pt x="62" y="2052"/>
                  </a:lnTo>
                  <a:lnTo>
                    <a:pt x="69" y="2047"/>
                  </a:lnTo>
                  <a:lnTo>
                    <a:pt x="76" y="2043"/>
                  </a:lnTo>
                  <a:lnTo>
                    <a:pt x="82" y="2038"/>
                  </a:lnTo>
                  <a:lnTo>
                    <a:pt x="88" y="2032"/>
                  </a:lnTo>
                  <a:lnTo>
                    <a:pt x="92" y="2027"/>
                  </a:lnTo>
                  <a:lnTo>
                    <a:pt x="95" y="2022"/>
                  </a:lnTo>
                  <a:lnTo>
                    <a:pt x="97" y="2018"/>
                  </a:lnTo>
                  <a:lnTo>
                    <a:pt x="97" y="2013"/>
                  </a:lnTo>
                  <a:lnTo>
                    <a:pt x="95" y="2009"/>
                  </a:lnTo>
                  <a:close/>
                  <a:moveTo>
                    <a:pt x="194" y="1949"/>
                  </a:moveTo>
                  <a:lnTo>
                    <a:pt x="192" y="1946"/>
                  </a:lnTo>
                  <a:lnTo>
                    <a:pt x="187" y="1944"/>
                  </a:lnTo>
                  <a:lnTo>
                    <a:pt x="182" y="1943"/>
                  </a:lnTo>
                  <a:lnTo>
                    <a:pt x="175" y="1944"/>
                  </a:lnTo>
                  <a:lnTo>
                    <a:pt x="169" y="1945"/>
                  </a:lnTo>
                  <a:lnTo>
                    <a:pt x="161" y="1948"/>
                  </a:lnTo>
                  <a:lnTo>
                    <a:pt x="154" y="1950"/>
                  </a:lnTo>
                  <a:lnTo>
                    <a:pt x="145" y="1955"/>
                  </a:lnTo>
                  <a:lnTo>
                    <a:pt x="138" y="1959"/>
                  </a:lnTo>
                  <a:lnTo>
                    <a:pt x="132" y="1965"/>
                  </a:lnTo>
                  <a:lnTo>
                    <a:pt x="126" y="1970"/>
                  </a:lnTo>
                  <a:lnTo>
                    <a:pt x="121" y="1976"/>
                  </a:lnTo>
                  <a:lnTo>
                    <a:pt x="119" y="1981"/>
                  </a:lnTo>
                  <a:lnTo>
                    <a:pt x="117" y="1987"/>
                  </a:lnTo>
                  <a:lnTo>
                    <a:pt x="117" y="1992"/>
                  </a:lnTo>
                  <a:lnTo>
                    <a:pt x="118" y="1995"/>
                  </a:lnTo>
                  <a:lnTo>
                    <a:pt x="121" y="1997"/>
                  </a:lnTo>
                  <a:lnTo>
                    <a:pt x="125" y="2000"/>
                  </a:lnTo>
                  <a:lnTo>
                    <a:pt x="131" y="2001"/>
                  </a:lnTo>
                  <a:lnTo>
                    <a:pt x="137" y="2000"/>
                  </a:lnTo>
                  <a:lnTo>
                    <a:pt x="144" y="1999"/>
                  </a:lnTo>
                  <a:lnTo>
                    <a:pt x="151" y="1996"/>
                  </a:lnTo>
                  <a:lnTo>
                    <a:pt x="159" y="1993"/>
                  </a:lnTo>
                  <a:lnTo>
                    <a:pt x="167" y="1989"/>
                  </a:lnTo>
                  <a:lnTo>
                    <a:pt x="175" y="1984"/>
                  </a:lnTo>
                  <a:lnTo>
                    <a:pt x="181" y="1978"/>
                  </a:lnTo>
                  <a:lnTo>
                    <a:pt x="187" y="1974"/>
                  </a:lnTo>
                  <a:lnTo>
                    <a:pt x="190" y="1968"/>
                  </a:lnTo>
                  <a:lnTo>
                    <a:pt x="194" y="1962"/>
                  </a:lnTo>
                  <a:lnTo>
                    <a:pt x="195" y="1957"/>
                  </a:lnTo>
                  <a:lnTo>
                    <a:pt x="195" y="1952"/>
                  </a:lnTo>
                  <a:lnTo>
                    <a:pt x="194" y="1949"/>
                  </a:lnTo>
                  <a:close/>
                  <a:moveTo>
                    <a:pt x="298" y="1887"/>
                  </a:moveTo>
                  <a:lnTo>
                    <a:pt x="296" y="1883"/>
                  </a:lnTo>
                  <a:lnTo>
                    <a:pt x="291" y="1881"/>
                  </a:lnTo>
                  <a:lnTo>
                    <a:pt x="285" y="1880"/>
                  </a:lnTo>
                  <a:lnTo>
                    <a:pt x="279" y="1881"/>
                  </a:lnTo>
                  <a:lnTo>
                    <a:pt x="272" y="1882"/>
                  </a:lnTo>
                  <a:lnTo>
                    <a:pt x="264" y="1885"/>
                  </a:lnTo>
                  <a:lnTo>
                    <a:pt x="256" y="1888"/>
                  </a:lnTo>
                  <a:lnTo>
                    <a:pt x="247" y="1892"/>
                  </a:lnTo>
                  <a:lnTo>
                    <a:pt x="239" y="1898"/>
                  </a:lnTo>
                  <a:lnTo>
                    <a:pt x="233" y="1902"/>
                  </a:lnTo>
                  <a:lnTo>
                    <a:pt x="227" y="1908"/>
                  </a:lnTo>
                  <a:lnTo>
                    <a:pt x="222" y="1914"/>
                  </a:lnTo>
                  <a:lnTo>
                    <a:pt x="219" y="1920"/>
                  </a:lnTo>
                  <a:lnTo>
                    <a:pt x="218" y="1925"/>
                  </a:lnTo>
                  <a:lnTo>
                    <a:pt x="218" y="1930"/>
                  </a:lnTo>
                  <a:lnTo>
                    <a:pt x="219" y="1934"/>
                  </a:lnTo>
                  <a:lnTo>
                    <a:pt x="221" y="1937"/>
                  </a:lnTo>
                  <a:lnTo>
                    <a:pt x="226" y="1939"/>
                  </a:lnTo>
                  <a:lnTo>
                    <a:pt x="232" y="1940"/>
                  </a:lnTo>
                  <a:lnTo>
                    <a:pt x="238" y="1940"/>
                  </a:lnTo>
                  <a:lnTo>
                    <a:pt x="245" y="1938"/>
                  </a:lnTo>
                  <a:lnTo>
                    <a:pt x="253" y="1936"/>
                  </a:lnTo>
                  <a:lnTo>
                    <a:pt x="262" y="1932"/>
                  </a:lnTo>
                  <a:lnTo>
                    <a:pt x="270" y="1929"/>
                  </a:lnTo>
                  <a:lnTo>
                    <a:pt x="278" y="1923"/>
                  </a:lnTo>
                  <a:lnTo>
                    <a:pt x="284" y="1918"/>
                  </a:lnTo>
                  <a:lnTo>
                    <a:pt x="290" y="1912"/>
                  </a:lnTo>
                  <a:lnTo>
                    <a:pt x="295" y="1906"/>
                  </a:lnTo>
                  <a:lnTo>
                    <a:pt x="298" y="1900"/>
                  </a:lnTo>
                  <a:lnTo>
                    <a:pt x="300" y="1895"/>
                  </a:lnTo>
                  <a:lnTo>
                    <a:pt x="301" y="1891"/>
                  </a:lnTo>
                  <a:lnTo>
                    <a:pt x="298" y="1887"/>
                  </a:lnTo>
                  <a:close/>
                  <a:moveTo>
                    <a:pt x="60" y="2188"/>
                  </a:moveTo>
                  <a:lnTo>
                    <a:pt x="67" y="2183"/>
                  </a:lnTo>
                  <a:lnTo>
                    <a:pt x="72" y="2178"/>
                  </a:lnTo>
                  <a:lnTo>
                    <a:pt x="76" y="2173"/>
                  </a:lnTo>
                  <a:lnTo>
                    <a:pt x="80" y="2169"/>
                  </a:lnTo>
                  <a:lnTo>
                    <a:pt x="82" y="2164"/>
                  </a:lnTo>
                  <a:lnTo>
                    <a:pt x="83" y="2159"/>
                  </a:lnTo>
                  <a:lnTo>
                    <a:pt x="83" y="2155"/>
                  </a:lnTo>
                  <a:lnTo>
                    <a:pt x="82" y="2152"/>
                  </a:lnTo>
                  <a:lnTo>
                    <a:pt x="80" y="2148"/>
                  </a:lnTo>
                  <a:lnTo>
                    <a:pt x="76" y="2147"/>
                  </a:lnTo>
                  <a:lnTo>
                    <a:pt x="72" y="2146"/>
                  </a:lnTo>
                  <a:lnTo>
                    <a:pt x="67" y="2147"/>
                  </a:lnTo>
                  <a:lnTo>
                    <a:pt x="61" y="2147"/>
                  </a:lnTo>
                  <a:lnTo>
                    <a:pt x="54" y="2150"/>
                  </a:lnTo>
                  <a:lnTo>
                    <a:pt x="47" y="2153"/>
                  </a:lnTo>
                  <a:lnTo>
                    <a:pt x="41" y="2157"/>
                  </a:lnTo>
                  <a:lnTo>
                    <a:pt x="34" y="2161"/>
                  </a:lnTo>
                  <a:lnTo>
                    <a:pt x="29" y="2166"/>
                  </a:lnTo>
                  <a:lnTo>
                    <a:pt x="24" y="2171"/>
                  </a:lnTo>
                  <a:lnTo>
                    <a:pt x="20" y="2176"/>
                  </a:lnTo>
                  <a:lnTo>
                    <a:pt x="18" y="2180"/>
                  </a:lnTo>
                  <a:lnTo>
                    <a:pt x="17" y="2185"/>
                  </a:lnTo>
                  <a:lnTo>
                    <a:pt x="17" y="2189"/>
                  </a:lnTo>
                  <a:lnTo>
                    <a:pt x="18" y="2192"/>
                  </a:lnTo>
                  <a:lnTo>
                    <a:pt x="20" y="2196"/>
                  </a:lnTo>
                  <a:lnTo>
                    <a:pt x="24" y="2197"/>
                  </a:lnTo>
                  <a:lnTo>
                    <a:pt x="29" y="2198"/>
                  </a:lnTo>
                  <a:lnTo>
                    <a:pt x="35" y="2198"/>
                  </a:lnTo>
                  <a:lnTo>
                    <a:pt x="41" y="2197"/>
                  </a:lnTo>
                  <a:lnTo>
                    <a:pt x="47" y="2195"/>
                  </a:lnTo>
                  <a:lnTo>
                    <a:pt x="54" y="2191"/>
                  </a:lnTo>
                  <a:lnTo>
                    <a:pt x="60" y="2188"/>
                  </a:lnTo>
                  <a:close/>
                  <a:moveTo>
                    <a:pt x="173" y="2096"/>
                  </a:moveTo>
                  <a:lnTo>
                    <a:pt x="169" y="2092"/>
                  </a:lnTo>
                  <a:lnTo>
                    <a:pt x="165" y="2091"/>
                  </a:lnTo>
                  <a:lnTo>
                    <a:pt x="161" y="2090"/>
                  </a:lnTo>
                  <a:lnTo>
                    <a:pt x="155" y="2090"/>
                  </a:lnTo>
                  <a:lnTo>
                    <a:pt x="149" y="2091"/>
                  </a:lnTo>
                  <a:lnTo>
                    <a:pt x="142" y="2094"/>
                  </a:lnTo>
                  <a:lnTo>
                    <a:pt x="135" y="2096"/>
                  </a:lnTo>
                  <a:lnTo>
                    <a:pt x="127" y="2101"/>
                  </a:lnTo>
                  <a:lnTo>
                    <a:pt x="121" y="2106"/>
                  </a:lnTo>
                  <a:lnTo>
                    <a:pt x="116" y="2110"/>
                  </a:lnTo>
                  <a:lnTo>
                    <a:pt x="111" y="2115"/>
                  </a:lnTo>
                  <a:lnTo>
                    <a:pt x="106" y="2121"/>
                  </a:lnTo>
                  <a:lnTo>
                    <a:pt x="104" y="2126"/>
                  </a:lnTo>
                  <a:lnTo>
                    <a:pt x="102" y="2131"/>
                  </a:lnTo>
                  <a:lnTo>
                    <a:pt x="102" y="2134"/>
                  </a:lnTo>
                  <a:lnTo>
                    <a:pt x="104" y="2139"/>
                  </a:lnTo>
                  <a:lnTo>
                    <a:pt x="106" y="2141"/>
                  </a:lnTo>
                  <a:lnTo>
                    <a:pt x="111" y="2144"/>
                  </a:lnTo>
                  <a:lnTo>
                    <a:pt x="116" y="2144"/>
                  </a:lnTo>
                  <a:lnTo>
                    <a:pt x="120" y="2144"/>
                  </a:lnTo>
                  <a:lnTo>
                    <a:pt x="127" y="2142"/>
                  </a:lnTo>
                  <a:lnTo>
                    <a:pt x="135" y="2140"/>
                  </a:lnTo>
                  <a:lnTo>
                    <a:pt x="140" y="2138"/>
                  </a:lnTo>
                  <a:lnTo>
                    <a:pt x="148" y="2133"/>
                  </a:lnTo>
                  <a:lnTo>
                    <a:pt x="155" y="2128"/>
                  </a:lnTo>
                  <a:lnTo>
                    <a:pt x="161" y="2123"/>
                  </a:lnTo>
                  <a:lnTo>
                    <a:pt x="165" y="2119"/>
                  </a:lnTo>
                  <a:lnTo>
                    <a:pt x="169" y="2114"/>
                  </a:lnTo>
                  <a:lnTo>
                    <a:pt x="173" y="2108"/>
                  </a:lnTo>
                  <a:lnTo>
                    <a:pt x="174" y="2103"/>
                  </a:lnTo>
                  <a:lnTo>
                    <a:pt x="174" y="2100"/>
                  </a:lnTo>
                  <a:lnTo>
                    <a:pt x="173" y="2096"/>
                  </a:lnTo>
                  <a:close/>
                  <a:moveTo>
                    <a:pt x="266" y="2038"/>
                  </a:moveTo>
                  <a:lnTo>
                    <a:pt x="264" y="2034"/>
                  </a:lnTo>
                  <a:lnTo>
                    <a:pt x="260" y="2033"/>
                  </a:lnTo>
                  <a:lnTo>
                    <a:pt x="255" y="2032"/>
                  </a:lnTo>
                  <a:lnTo>
                    <a:pt x="249" y="2032"/>
                  </a:lnTo>
                  <a:lnTo>
                    <a:pt x="243" y="2033"/>
                  </a:lnTo>
                  <a:lnTo>
                    <a:pt x="236" y="2035"/>
                  </a:lnTo>
                  <a:lnTo>
                    <a:pt x="227" y="2039"/>
                  </a:lnTo>
                  <a:lnTo>
                    <a:pt x="220" y="2043"/>
                  </a:lnTo>
                  <a:lnTo>
                    <a:pt x="213" y="2047"/>
                  </a:lnTo>
                  <a:lnTo>
                    <a:pt x="207" y="2053"/>
                  </a:lnTo>
                  <a:lnTo>
                    <a:pt x="201" y="2058"/>
                  </a:lnTo>
                  <a:lnTo>
                    <a:pt x="197" y="2064"/>
                  </a:lnTo>
                  <a:lnTo>
                    <a:pt x="194" y="2069"/>
                  </a:lnTo>
                  <a:lnTo>
                    <a:pt x="193" y="2073"/>
                  </a:lnTo>
                  <a:lnTo>
                    <a:pt x="193" y="2078"/>
                  </a:lnTo>
                  <a:lnTo>
                    <a:pt x="194" y="2082"/>
                  </a:lnTo>
                  <a:lnTo>
                    <a:pt x="197" y="2085"/>
                  </a:lnTo>
                  <a:lnTo>
                    <a:pt x="201" y="2087"/>
                  </a:lnTo>
                  <a:lnTo>
                    <a:pt x="207" y="2088"/>
                  </a:lnTo>
                  <a:lnTo>
                    <a:pt x="213" y="2088"/>
                  </a:lnTo>
                  <a:lnTo>
                    <a:pt x="219" y="2087"/>
                  </a:lnTo>
                  <a:lnTo>
                    <a:pt x="226" y="2084"/>
                  </a:lnTo>
                  <a:lnTo>
                    <a:pt x="234" y="2081"/>
                  </a:lnTo>
                  <a:lnTo>
                    <a:pt x="241" y="2077"/>
                  </a:lnTo>
                  <a:lnTo>
                    <a:pt x="249" y="2072"/>
                  </a:lnTo>
                  <a:lnTo>
                    <a:pt x="255" y="2066"/>
                  </a:lnTo>
                  <a:lnTo>
                    <a:pt x="259" y="2062"/>
                  </a:lnTo>
                  <a:lnTo>
                    <a:pt x="264" y="2056"/>
                  </a:lnTo>
                  <a:lnTo>
                    <a:pt x="266" y="2051"/>
                  </a:lnTo>
                  <a:lnTo>
                    <a:pt x="269" y="2046"/>
                  </a:lnTo>
                  <a:lnTo>
                    <a:pt x="269" y="2041"/>
                  </a:lnTo>
                  <a:lnTo>
                    <a:pt x="266" y="2038"/>
                  </a:lnTo>
                  <a:close/>
                  <a:moveTo>
                    <a:pt x="367" y="1977"/>
                  </a:moveTo>
                  <a:lnTo>
                    <a:pt x="364" y="1975"/>
                  </a:lnTo>
                  <a:lnTo>
                    <a:pt x="360" y="1972"/>
                  </a:lnTo>
                  <a:lnTo>
                    <a:pt x="354" y="1971"/>
                  </a:lnTo>
                  <a:lnTo>
                    <a:pt x="348" y="1971"/>
                  </a:lnTo>
                  <a:lnTo>
                    <a:pt x="341" y="1972"/>
                  </a:lnTo>
                  <a:lnTo>
                    <a:pt x="333" y="1975"/>
                  </a:lnTo>
                  <a:lnTo>
                    <a:pt x="326" y="1978"/>
                  </a:lnTo>
                  <a:lnTo>
                    <a:pt x="317" y="1982"/>
                  </a:lnTo>
                  <a:lnTo>
                    <a:pt x="310" y="1988"/>
                  </a:lnTo>
                  <a:lnTo>
                    <a:pt x="303" y="1993"/>
                  </a:lnTo>
                  <a:lnTo>
                    <a:pt x="298" y="1999"/>
                  </a:lnTo>
                  <a:lnTo>
                    <a:pt x="294" y="2003"/>
                  </a:lnTo>
                  <a:lnTo>
                    <a:pt x="290" y="2009"/>
                  </a:lnTo>
                  <a:lnTo>
                    <a:pt x="289" y="2014"/>
                  </a:lnTo>
                  <a:lnTo>
                    <a:pt x="289" y="2019"/>
                  </a:lnTo>
                  <a:lnTo>
                    <a:pt x="290" y="2024"/>
                  </a:lnTo>
                  <a:lnTo>
                    <a:pt x="294" y="2027"/>
                  </a:lnTo>
                  <a:lnTo>
                    <a:pt x="297" y="2028"/>
                  </a:lnTo>
                  <a:lnTo>
                    <a:pt x="303" y="2030"/>
                  </a:lnTo>
                  <a:lnTo>
                    <a:pt x="309" y="2030"/>
                  </a:lnTo>
                  <a:lnTo>
                    <a:pt x="316" y="2028"/>
                  </a:lnTo>
                  <a:lnTo>
                    <a:pt x="325" y="2026"/>
                  </a:lnTo>
                  <a:lnTo>
                    <a:pt x="332" y="2022"/>
                  </a:lnTo>
                  <a:lnTo>
                    <a:pt x="340" y="2019"/>
                  </a:lnTo>
                  <a:lnTo>
                    <a:pt x="347" y="2013"/>
                  </a:lnTo>
                  <a:lnTo>
                    <a:pt x="354" y="2008"/>
                  </a:lnTo>
                  <a:lnTo>
                    <a:pt x="359" y="2002"/>
                  </a:lnTo>
                  <a:lnTo>
                    <a:pt x="364" y="1997"/>
                  </a:lnTo>
                  <a:lnTo>
                    <a:pt x="367" y="1992"/>
                  </a:lnTo>
                  <a:lnTo>
                    <a:pt x="369" y="1987"/>
                  </a:lnTo>
                  <a:lnTo>
                    <a:pt x="369" y="1982"/>
                  </a:lnTo>
                  <a:lnTo>
                    <a:pt x="367" y="1977"/>
                  </a:lnTo>
                  <a:close/>
                  <a:moveTo>
                    <a:pt x="69" y="2324"/>
                  </a:moveTo>
                  <a:lnTo>
                    <a:pt x="75" y="2319"/>
                  </a:lnTo>
                  <a:lnTo>
                    <a:pt x="80" y="2316"/>
                  </a:lnTo>
                  <a:lnTo>
                    <a:pt x="83" y="2311"/>
                  </a:lnTo>
                  <a:lnTo>
                    <a:pt x="87" y="2306"/>
                  </a:lnTo>
                  <a:lnTo>
                    <a:pt x="89" y="2302"/>
                  </a:lnTo>
                  <a:lnTo>
                    <a:pt x="91" y="2298"/>
                  </a:lnTo>
                  <a:lnTo>
                    <a:pt x="91" y="2293"/>
                  </a:lnTo>
                  <a:lnTo>
                    <a:pt x="89" y="2290"/>
                  </a:lnTo>
                  <a:lnTo>
                    <a:pt x="87" y="2287"/>
                  </a:lnTo>
                  <a:lnTo>
                    <a:pt x="83" y="2286"/>
                  </a:lnTo>
                  <a:lnTo>
                    <a:pt x="79" y="2285"/>
                  </a:lnTo>
                  <a:lnTo>
                    <a:pt x="74" y="2285"/>
                  </a:lnTo>
                  <a:lnTo>
                    <a:pt x="68" y="2286"/>
                  </a:lnTo>
                  <a:lnTo>
                    <a:pt x="63" y="2289"/>
                  </a:lnTo>
                  <a:lnTo>
                    <a:pt x="56" y="2291"/>
                  </a:lnTo>
                  <a:lnTo>
                    <a:pt x="50" y="2294"/>
                  </a:lnTo>
                  <a:lnTo>
                    <a:pt x="45" y="2298"/>
                  </a:lnTo>
                  <a:lnTo>
                    <a:pt x="39" y="2303"/>
                  </a:lnTo>
                  <a:lnTo>
                    <a:pt x="36" y="2308"/>
                  </a:lnTo>
                  <a:lnTo>
                    <a:pt x="32" y="2312"/>
                  </a:lnTo>
                  <a:lnTo>
                    <a:pt x="30" y="2317"/>
                  </a:lnTo>
                  <a:lnTo>
                    <a:pt x="29" y="2321"/>
                  </a:lnTo>
                  <a:lnTo>
                    <a:pt x="29" y="2325"/>
                  </a:lnTo>
                  <a:lnTo>
                    <a:pt x="30" y="2328"/>
                  </a:lnTo>
                  <a:lnTo>
                    <a:pt x="32" y="2331"/>
                  </a:lnTo>
                  <a:lnTo>
                    <a:pt x="36" y="2332"/>
                  </a:lnTo>
                  <a:lnTo>
                    <a:pt x="41" y="2334"/>
                  </a:lnTo>
                  <a:lnTo>
                    <a:pt x="45" y="2334"/>
                  </a:lnTo>
                  <a:lnTo>
                    <a:pt x="51" y="2332"/>
                  </a:lnTo>
                  <a:lnTo>
                    <a:pt x="57" y="2330"/>
                  </a:lnTo>
                  <a:lnTo>
                    <a:pt x="63" y="2328"/>
                  </a:lnTo>
                  <a:lnTo>
                    <a:pt x="69" y="2324"/>
                  </a:lnTo>
                  <a:close/>
                  <a:moveTo>
                    <a:pt x="130" y="2242"/>
                  </a:moveTo>
                  <a:lnTo>
                    <a:pt x="124" y="2247"/>
                  </a:lnTo>
                  <a:lnTo>
                    <a:pt x="118" y="2252"/>
                  </a:lnTo>
                  <a:lnTo>
                    <a:pt x="114" y="2256"/>
                  </a:lnTo>
                  <a:lnTo>
                    <a:pt x="111" y="2261"/>
                  </a:lnTo>
                  <a:lnTo>
                    <a:pt x="108" y="2266"/>
                  </a:lnTo>
                  <a:lnTo>
                    <a:pt x="107" y="2271"/>
                  </a:lnTo>
                  <a:lnTo>
                    <a:pt x="107" y="2274"/>
                  </a:lnTo>
                  <a:lnTo>
                    <a:pt x="108" y="2278"/>
                  </a:lnTo>
                  <a:lnTo>
                    <a:pt x="111" y="2280"/>
                  </a:lnTo>
                  <a:lnTo>
                    <a:pt x="114" y="2283"/>
                  </a:lnTo>
                  <a:lnTo>
                    <a:pt x="119" y="2284"/>
                  </a:lnTo>
                  <a:lnTo>
                    <a:pt x="124" y="2283"/>
                  </a:lnTo>
                  <a:lnTo>
                    <a:pt x="130" y="2283"/>
                  </a:lnTo>
                  <a:lnTo>
                    <a:pt x="136" y="2280"/>
                  </a:lnTo>
                  <a:lnTo>
                    <a:pt x="143" y="2278"/>
                  </a:lnTo>
                  <a:lnTo>
                    <a:pt x="149" y="2274"/>
                  </a:lnTo>
                  <a:lnTo>
                    <a:pt x="155" y="2270"/>
                  </a:lnTo>
                  <a:lnTo>
                    <a:pt x="161" y="2265"/>
                  </a:lnTo>
                  <a:lnTo>
                    <a:pt x="164" y="2260"/>
                  </a:lnTo>
                  <a:lnTo>
                    <a:pt x="168" y="2255"/>
                  </a:lnTo>
                  <a:lnTo>
                    <a:pt x="170" y="2251"/>
                  </a:lnTo>
                  <a:lnTo>
                    <a:pt x="171" y="2246"/>
                  </a:lnTo>
                  <a:lnTo>
                    <a:pt x="171" y="2242"/>
                  </a:lnTo>
                  <a:lnTo>
                    <a:pt x="170" y="2239"/>
                  </a:lnTo>
                  <a:lnTo>
                    <a:pt x="168" y="2236"/>
                  </a:lnTo>
                  <a:lnTo>
                    <a:pt x="164" y="2234"/>
                  </a:lnTo>
                  <a:lnTo>
                    <a:pt x="159" y="2233"/>
                  </a:lnTo>
                  <a:lnTo>
                    <a:pt x="155" y="2234"/>
                  </a:lnTo>
                  <a:lnTo>
                    <a:pt x="149" y="2234"/>
                  </a:lnTo>
                  <a:lnTo>
                    <a:pt x="143" y="2236"/>
                  </a:lnTo>
                  <a:lnTo>
                    <a:pt x="136" y="2239"/>
                  </a:lnTo>
                  <a:lnTo>
                    <a:pt x="130" y="2242"/>
                  </a:lnTo>
                  <a:close/>
                  <a:moveTo>
                    <a:pt x="256" y="2185"/>
                  </a:moveTo>
                  <a:lnTo>
                    <a:pt x="253" y="2182"/>
                  </a:lnTo>
                  <a:lnTo>
                    <a:pt x="250" y="2180"/>
                  </a:lnTo>
                  <a:lnTo>
                    <a:pt x="245" y="2179"/>
                  </a:lnTo>
                  <a:lnTo>
                    <a:pt x="239" y="2179"/>
                  </a:lnTo>
                  <a:lnTo>
                    <a:pt x="233" y="2180"/>
                  </a:lnTo>
                  <a:lnTo>
                    <a:pt x="227" y="2183"/>
                  </a:lnTo>
                  <a:lnTo>
                    <a:pt x="220" y="2185"/>
                  </a:lnTo>
                  <a:lnTo>
                    <a:pt x="213" y="2189"/>
                  </a:lnTo>
                  <a:lnTo>
                    <a:pt x="207" y="2193"/>
                  </a:lnTo>
                  <a:lnTo>
                    <a:pt x="201" y="2198"/>
                  </a:lnTo>
                  <a:lnTo>
                    <a:pt x="196" y="2203"/>
                  </a:lnTo>
                  <a:lnTo>
                    <a:pt x="193" y="2208"/>
                  </a:lnTo>
                  <a:lnTo>
                    <a:pt x="190" y="2214"/>
                  </a:lnTo>
                  <a:lnTo>
                    <a:pt x="189" y="2218"/>
                  </a:lnTo>
                  <a:lnTo>
                    <a:pt x="189" y="2222"/>
                  </a:lnTo>
                  <a:lnTo>
                    <a:pt x="190" y="2226"/>
                  </a:lnTo>
                  <a:lnTo>
                    <a:pt x="193" y="2229"/>
                  </a:lnTo>
                  <a:lnTo>
                    <a:pt x="197" y="2230"/>
                  </a:lnTo>
                  <a:lnTo>
                    <a:pt x="202" y="2232"/>
                  </a:lnTo>
                  <a:lnTo>
                    <a:pt x="207" y="2232"/>
                  </a:lnTo>
                  <a:lnTo>
                    <a:pt x="213" y="2230"/>
                  </a:lnTo>
                  <a:lnTo>
                    <a:pt x="220" y="2228"/>
                  </a:lnTo>
                  <a:lnTo>
                    <a:pt x="227" y="2226"/>
                  </a:lnTo>
                  <a:lnTo>
                    <a:pt x="233" y="2222"/>
                  </a:lnTo>
                  <a:lnTo>
                    <a:pt x="240" y="2217"/>
                  </a:lnTo>
                  <a:lnTo>
                    <a:pt x="245" y="2212"/>
                  </a:lnTo>
                  <a:lnTo>
                    <a:pt x="250" y="2208"/>
                  </a:lnTo>
                  <a:lnTo>
                    <a:pt x="253" y="2202"/>
                  </a:lnTo>
                  <a:lnTo>
                    <a:pt x="257" y="2197"/>
                  </a:lnTo>
                  <a:lnTo>
                    <a:pt x="258" y="2192"/>
                  </a:lnTo>
                  <a:lnTo>
                    <a:pt x="258" y="2189"/>
                  </a:lnTo>
                  <a:lnTo>
                    <a:pt x="256" y="2185"/>
                  </a:lnTo>
                  <a:close/>
                  <a:moveTo>
                    <a:pt x="323" y="2167"/>
                  </a:moveTo>
                  <a:lnTo>
                    <a:pt x="329" y="2163"/>
                  </a:lnTo>
                  <a:lnTo>
                    <a:pt x="335" y="2158"/>
                  </a:lnTo>
                  <a:lnTo>
                    <a:pt x="340" y="2153"/>
                  </a:lnTo>
                  <a:lnTo>
                    <a:pt x="345" y="2147"/>
                  </a:lnTo>
                  <a:lnTo>
                    <a:pt x="347" y="2142"/>
                  </a:lnTo>
                  <a:lnTo>
                    <a:pt x="348" y="2138"/>
                  </a:lnTo>
                  <a:lnTo>
                    <a:pt x="348" y="2133"/>
                  </a:lnTo>
                  <a:lnTo>
                    <a:pt x="347" y="2129"/>
                  </a:lnTo>
                  <a:lnTo>
                    <a:pt x="344" y="2126"/>
                  </a:lnTo>
                  <a:lnTo>
                    <a:pt x="340" y="2123"/>
                  </a:lnTo>
                  <a:lnTo>
                    <a:pt x="335" y="2123"/>
                  </a:lnTo>
                  <a:lnTo>
                    <a:pt x="329" y="2123"/>
                  </a:lnTo>
                  <a:lnTo>
                    <a:pt x="323" y="2125"/>
                  </a:lnTo>
                  <a:lnTo>
                    <a:pt x="316" y="2126"/>
                  </a:lnTo>
                  <a:lnTo>
                    <a:pt x="309" y="2129"/>
                  </a:lnTo>
                  <a:lnTo>
                    <a:pt x="302" y="2133"/>
                  </a:lnTo>
                  <a:lnTo>
                    <a:pt x="295" y="2138"/>
                  </a:lnTo>
                  <a:lnTo>
                    <a:pt x="289" y="2142"/>
                  </a:lnTo>
                  <a:lnTo>
                    <a:pt x="284" y="2148"/>
                  </a:lnTo>
                  <a:lnTo>
                    <a:pt x="281" y="2153"/>
                  </a:lnTo>
                  <a:lnTo>
                    <a:pt x="277" y="2158"/>
                  </a:lnTo>
                  <a:lnTo>
                    <a:pt x="276" y="2164"/>
                  </a:lnTo>
                  <a:lnTo>
                    <a:pt x="276" y="2167"/>
                  </a:lnTo>
                  <a:lnTo>
                    <a:pt x="277" y="2172"/>
                  </a:lnTo>
                  <a:lnTo>
                    <a:pt x="281" y="2174"/>
                  </a:lnTo>
                  <a:lnTo>
                    <a:pt x="284" y="2177"/>
                  </a:lnTo>
                  <a:lnTo>
                    <a:pt x="289" y="2178"/>
                  </a:lnTo>
                  <a:lnTo>
                    <a:pt x="295" y="2178"/>
                  </a:lnTo>
                  <a:lnTo>
                    <a:pt x="302" y="2177"/>
                  </a:lnTo>
                  <a:lnTo>
                    <a:pt x="309" y="2174"/>
                  </a:lnTo>
                  <a:lnTo>
                    <a:pt x="316" y="2171"/>
                  </a:lnTo>
                  <a:lnTo>
                    <a:pt x="323" y="2167"/>
                  </a:lnTo>
                  <a:close/>
                  <a:moveTo>
                    <a:pt x="113" y="2426"/>
                  </a:moveTo>
                  <a:lnTo>
                    <a:pt x="112" y="2423"/>
                  </a:lnTo>
                  <a:lnTo>
                    <a:pt x="108" y="2422"/>
                  </a:lnTo>
                  <a:lnTo>
                    <a:pt x="104" y="2420"/>
                  </a:lnTo>
                  <a:lnTo>
                    <a:pt x="100" y="2420"/>
                  </a:lnTo>
                  <a:lnTo>
                    <a:pt x="94" y="2422"/>
                  </a:lnTo>
                  <a:lnTo>
                    <a:pt x="89" y="2424"/>
                  </a:lnTo>
                  <a:lnTo>
                    <a:pt x="83" y="2426"/>
                  </a:lnTo>
                  <a:lnTo>
                    <a:pt x="79" y="2429"/>
                  </a:lnTo>
                  <a:lnTo>
                    <a:pt x="73" y="2433"/>
                  </a:lnTo>
                  <a:lnTo>
                    <a:pt x="68" y="2437"/>
                  </a:lnTo>
                  <a:lnTo>
                    <a:pt x="64" y="2442"/>
                  </a:lnTo>
                  <a:lnTo>
                    <a:pt x="62" y="2445"/>
                  </a:lnTo>
                  <a:lnTo>
                    <a:pt x="60" y="2450"/>
                  </a:lnTo>
                  <a:lnTo>
                    <a:pt x="58" y="2454"/>
                  </a:lnTo>
                  <a:lnTo>
                    <a:pt x="60" y="2457"/>
                  </a:lnTo>
                  <a:lnTo>
                    <a:pt x="61" y="2461"/>
                  </a:lnTo>
                  <a:lnTo>
                    <a:pt x="62" y="2463"/>
                  </a:lnTo>
                  <a:lnTo>
                    <a:pt x="66" y="2466"/>
                  </a:lnTo>
                  <a:lnTo>
                    <a:pt x="70" y="2466"/>
                  </a:lnTo>
                  <a:lnTo>
                    <a:pt x="74" y="2466"/>
                  </a:lnTo>
                  <a:lnTo>
                    <a:pt x="80" y="2464"/>
                  </a:lnTo>
                  <a:lnTo>
                    <a:pt x="85" y="2463"/>
                  </a:lnTo>
                  <a:lnTo>
                    <a:pt x="91" y="2461"/>
                  </a:lnTo>
                  <a:lnTo>
                    <a:pt x="95" y="2457"/>
                  </a:lnTo>
                  <a:lnTo>
                    <a:pt x="101" y="2454"/>
                  </a:lnTo>
                  <a:lnTo>
                    <a:pt x="106" y="2449"/>
                  </a:lnTo>
                  <a:lnTo>
                    <a:pt x="110" y="2445"/>
                  </a:lnTo>
                  <a:lnTo>
                    <a:pt x="112" y="2441"/>
                  </a:lnTo>
                  <a:lnTo>
                    <a:pt x="114" y="2437"/>
                  </a:lnTo>
                  <a:lnTo>
                    <a:pt x="116" y="2432"/>
                  </a:lnTo>
                  <a:lnTo>
                    <a:pt x="114" y="2429"/>
                  </a:lnTo>
                  <a:lnTo>
                    <a:pt x="113" y="2426"/>
                  </a:lnTo>
                  <a:close/>
                  <a:moveTo>
                    <a:pt x="187" y="2378"/>
                  </a:moveTo>
                  <a:lnTo>
                    <a:pt x="184" y="2375"/>
                  </a:lnTo>
                  <a:lnTo>
                    <a:pt x="182" y="2374"/>
                  </a:lnTo>
                  <a:lnTo>
                    <a:pt x="177" y="2373"/>
                  </a:lnTo>
                  <a:lnTo>
                    <a:pt x="173" y="2373"/>
                  </a:lnTo>
                  <a:lnTo>
                    <a:pt x="167" y="2374"/>
                  </a:lnTo>
                  <a:lnTo>
                    <a:pt x="162" y="2375"/>
                  </a:lnTo>
                  <a:lnTo>
                    <a:pt x="156" y="2378"/>
                  </a:lnTo>
                  <a:lnTo>
                    <a:pt x="150" y="2381"/>
                  </a:lnTo>
                  <a:lnTo>
                    <a:pt x="144" y="2386"/>
                  </a:lnTo>
                  <a:lnTo>
                    <a:pt x="139" y="2390"/>
                  </a:lnTo>
                  <a:lnTo>
                    <a:pt x="136" y="2394"/>
                  </a:lnTo>
                  <a:lnTo>
                    <a:pt x="132" y="2399"/>
                  </a:lnTo>
                  <a:lnTo>
                    <a:pt x="131" y="2404"/>
                  </a:lnTo>
                  <a:lnTo>
                    <a:pt x="130" y="2407"/>
                  </a:lnTo>
                  <a:lnTo>
                    <a:pt x="130" y="2411"/>
                  </a:lnTo>
                  <a:lnTo>
                    <a:pt x="131" y="2414"/>
                  </a:lnTo>
                  <a:lnTo>
                    <a:pt x="133" y="2417"/>
                  </a:lnTo>
                  <a:lnTo>
                    <a:pt x="137" y="2419"/>
                  </a:lnTo>
                  <a:lnTo>
                    <a:pt x="140" y="2419"/>
                  </a:lnTo>
                  <a:lnTo>
                    <a:pt x="145" y="2419"/>
                  </a:lnTo>
                  <a:lnTo>
                    <a:pt x="151" y="2419"/>
                  </a:lnTo>
                  <a:lnTo>
                    <a:pt x="157" y="2417"/>
                  </a:lnTo>
                  <a:lnTo>
                    <a:pt x="162" y="2414"/>
                  </a:lnTo>
                  <a:lnTo>
                    <a:pt x="168" y="2411"/>
                  </a:lnTo>
                  <a:lnTo>
                    <a:pt x="174" y="2407"/>
                  </a:lnTo>
                  <a:lnTo>
                    <a:pt x="178" y="2403"/>
                  </a:lnTo>
                  <a:lnTo>
                    <a:pt x="182" y="2398"/>
                  </a:lnTo>
                  <a:lnTo>
                    <a:pt x="186" y="2394"/>
                  </a:lnTo>
                  <a:lnTo>
                    <a:pt x="188" y="2390"/>
                  </a:lnTo>
                  <a:lnTo>
                    <a:pt x="189" y="2385"/>
                  </a:lnTo>
                  <a:lnTo>
                    <a:pt x="189" y="2381"/>
                  </a:lnTo>
                  <a:lnTo>
                    <a:pt x="187" y="2378"/>
                  </a:lnTo>
                  <a:close/>
                  <a:moveTo>
                    <a:pt x="245" y="2363"/>
                  </a:moveTo>
                  <a:lnTo>
                    <a:pt x="251" y="2359"/>
                  </a:lnTo>
                  <a:lnTo>
                    <a:pt x="256" y="2354"/>
                  </a:lnTo>
                  <a:lnTo>
                    <a:pt x="260" y="2349"/>
                  </a:lnTo>
                  <a:lnTo>
                    <a:pt x="263" y="2344"/>
                  </a:lnTo>
                  <a:lnTo>
                    <a:pt x="265" y="2341"/>
                  </a:lnTo>
                  <a:lnTo>
                    <a:pt x="266" y="2336"/>
                  </a:lnTo>
                  <a:lnTo>
                    <a:pt x="266" y="2332"/>
                  </a:lnTo>
                  <a:lnTo>
                    <a:pt x="265" y="2329"/>
                  </a:lnTo>
                  <a:lnTo>
                    <a:pt x="263" y="2325"/>
                  </a:lnTo>
                  <a:lnTo>
                    <a:pt x="259" y="2324"/>
                  </a:lnTo>
                  <a:lnTo>
                    <a:pt x="255" y="2323"/>
                  </a:lnTo>
                  <a:lnTo>
                    <a:pt x="250" y="2323"/>
                  </a:lnTo>
                  <a:lnTo>
                    <a:pt x="244" y="2324"/>
                  </a:lnTo>
                  <a:lnTo>
                    <a:pt x="238" y="2325"/>
                  </a:lnTo>
                  <a:lnTo>
                    <a:pt x="232" y="2329"/>
                  </a:lnTo>
                  <a:lnTo>
                    <a:pt x="226" y="2331"/>
                  </a:lnTo>
                  <a:lnTo>
                    <a:pt x="220" y="2336"/>
                  </a:lnTo>
                  <a:lnTo>
                    <a:pt x="215" y="2341"/>
                  </a:lnTo>
                  <a:lnTo>
                    <a:pt x="211" y="2346"/>
                  </a:lnTo>
                  <a:lnTo>
                    <a:pt x="207" y="2350"/>
                  </a:lnTo>
                  <a:lnTo>
                    <a:pt x="205" y="2355"/>
                  </a:lnTo>
                  <a:lnTo>
                    <a:pt x="203" y="2359"/>
                  </a:lnTo>
                  <a:lnTo>
                    <a:pt x="205" y="2363"/>
                  </a:lnTo>
                  <a:lnTo>
                    <a:pt x="206" y="2367"/>
                  </a:lnTo>
                  <a:lnTo>
                    <a:pt x="208" y="2369"/>
                  </a:lnTo>
                  <a:lnTo>
                    <a:pt x="212" y="2371"/>
                  </a:lnTo>
                  <a:lnTo>
                    <a:pt x="217" y="2372"/>
                  </a:lnTo>
                  <a:lnTo>
                    <a:pt x="221" y="2372"/>
                  </a:lnTo>
                  <a:lnTo>
                    <a:pt x="227" y="2371"/>
                  </a:lnTo>
                  <a:lnTo>
                    <a:pt x="233" y="2369"/>
                  </a:lnTo>
                  <a:lnTo>
                    <a:pt x="239" y="2366"/>
                  </a:lnTo>
                  <a:lnTo>
                    <a:pt x="245" y="2363"/>
                  </a:lnTo>
                  <a:close/>
                  <a:moveTo>
                    <a:pt x="326" y="2312"/>
                  </a:moveTo>
                  <a:lnTo>
                    <a:pt x="332" y="2309"/>
                  </a:lnTo>
                  <a:lnTo>
                    <a:pt x="338" y="2304"/>
                  </a:lnTo>
                  <a:lnTo>
                    <a:pt x="342" y="2299"/>
                  </a:lnTo>
                  <a:lnTo>
                    <a:pt x="346" y="2294"/>
                  </a:lnTo>
                  <a:lnTo>
                    <a:pt x="347" y="2290"/>
                  </a:lnTo>
                  <a:lnTo>
                    <a:pt x="348" y="2285"/>
                  </a:lnTo>
                  <a:lnTo>
                    <a:pt x="348" y="2280"/>
                  </a:lnTo>
                  <a:lnTo>
                    <a:pt x="347" y="2277"/>
                  </a:lnTo>
                  <a:lnTo>
                    <a:pt x="345" y="2274"/>
                  </a:lnTo>
                  <a:lnTo>
                    <a:pt x="341" y="2272"/>
                  </a:lnTo>
                  <a:lnTo>
                    <a:pt x="336" y="2271"/>
                  </a:lnTo>
                  <a:lnTo>
                    <a:pt x="331" y="2271"/>
                  </a:lnTo>
                  <a:lnTo>
                    <a:pt x="325" y="2272"/>
                  </a:lnTo>
                  <a:lnTo>
                    <a:pt x="319" y="2274"/>
                  </a:lnTo>
                  <a:lnTo>
                    <a:pt x="313" y="2277"/>
                  </a:lnTo>
                  <a:lnTo>
                    <a:pt x="306" y="2280"/>
                  </a:lnTo>
                  <a:lnTo>
                    <a:pt x="300" y="2285"/>
                  </a:lnTo>
                  <a:lnTo>
                    <a:pt x="295" y="2289"/>
                  </a:lnTo>
                  <a:lnTo>
                    <a:pt x="290" y="2294"/>
                  </a:lnTo>
                  <a:lnTo>
                    <a:pt x="287" y="2299"/>
                  </a:lnTo>
                  <a:lnTo>
                    <a:pt x="284" y="2304"/>
                  </a:lnTo>
                  <a:lnTo>
                    <a:pt x="283" y="2309"/>
                  </a:lnTo>
                  <a:lnTo>
                    <a:pt x="283" y="2312"/>
                  </a:lnTo>
                  <a:lnTo>
                    <a:pt x="284" y="2316"/>
                  </a:lnTo>
                  <a:lnTo>
                    <a:pt x="288" y="2319"/>
                  </a:lnTo>
                  <a:lnTo>
                    <a:pt x="291" y="2321"/>
                  </a:lnTo>
                  <a:lnTo>
                    <a:pt x="296" y="2322"/>
                  </a:lnTo>
                  <a:lnTo>
                    <a:pt x="301" y="2322"/>
                  </a:lnTo>
                  <a:lnTo>
                    <a:pt x="307" y="2321"/>
                  </a:lnTo>
                  <a:lnTo>
                    <a:pt x="313" y="2319"/>
                  </a:lnTo>
                  <a:lnTo>
                    <a:pt x="320" y="2316"/>
                  </a:lnTo>
                  <a:lnTo>
                    <a:pt x="326" y="2312"/>
                  </a:lnTo>
                  <a:close/>
                  <a:moveTo>
                    <a:pt x="61" y="2603"/>
                  </a:moveTo>
                  <a:lnTo>
                    <a:pt x="56" y="2607"/>
                  </a:lnTo>
                  <a:lnTo>
                    <a:pt x="53" y="2611"/>
                  </a:lnTo>
                  <a:lnTo>
                    <a:pt x="49" y="2615"/>
                  </a:lnTo>
                  <a:lnTo>
                    <a:pt x="47" y="2619"/>
                  </a:lnTo>
                  <a:lnTo>
                    <a:pt x="45" y="2622"/>
                  </a:lnTo>
                  <a:lnTo>
                    <a:pt x="44" y="2626"/>
                  </a:lnTo>
                  <a:lnTo>
                    <a:pt x="44" y="2630"/>
                  </a:lnTo>
                  <a:lnTo>
                    <a:pt x="45" y="2632"/>
                  </a:lnTo>
                  <a:lnTo>
                    <a:pt x="48" y="2634"/>
                  </a:lnTo>
                  <a:lnTo>
                    <a:pt x="50" y="2635"/>
                  </a:lnTo>
                  <a:lnTo>
                    <a:pt x="54" y="2637"/>
                  </a:lnTo>
                  <a:lnTo>
                    <a:pt x="58" y="2637"/>
                  </a:lnTo>
                  <a:lnTo>
                    <a:pt x="62" y="2635"/>
                  </a:lnTo>
                  <a:lnTo>
                    <a:pt x="67" y="2634"/>
                  </a:lnTo>
                  <a:lnTo>
                    <a:pt x="72" y="2632"/>
                  </a:lnTo>
                  <a:lnTo>
                    <a:pt x="76" y="2630"/>
                  </a:lnTo>
                  <a:lnTo>
                    <a:pt x="81" y="2626"/>
                  </a:lnTo>
                  <a:lnTo>
                    <a:pt x="85" y="2622"/>
                  </a:lnTo>
                  <a:lnTo>
                    <a:pt x="88" y="2619"/>
                  </a:lnTo>
                  <a:lnTo>
                    <a:pt x="91" y="2615"/>
                  </a:lnTo>
                  <a:lnTo>
                    <a:pt x="92" y="2611"/>
                  </a:lnTo>
                  <a:lnTo>
                    <a:pt x="93" y="2607"/>
                  </a:lnTo>
                  <a:lnTo>
                    <a:pt x="93" y="2605"/>
                  </a:lnTo>
                  <a:lnTo>
                    <a:pt x="92" y="2601"/>
                  </a:lnTo>
                  <a:lnTo>
                    <a:pt x="89" y="2599"/>
                  </a:lnTo>
                  <a:lnTo>
                    <a:pt x="87" y="2597"/>
                  </a:lnTo>
                  <a:lnTo>
                    <a:pt x="83" y="2596"/>
                  </a:lnTo>
                  <a:lnTo>
                    <a:pt x="79" y="2596"/>
                  </a:lnTo>
                  <a:lnTo>
                    <a:pt x="75" y="2597"/>
                  </a:lnTo>
                  <a:lnTo>
                    <a:pt x="70" y="2599"/>
                  </a:lnTo>
                  <a:lnTo>
                    <a:pt x="66" y="2601"/>
                  </a:lnTo>
                  <a:lnTo>
                    <a:pt x="61" y="2603"/>
                  </a:lnTo>
                  <a:close/>
                  <a:moveTo>
                    <a:pt x="123" y="2562"/>
                  </a:moveTo>
                  <a:lnTo>
                    <a:pt x="118" y="2565"/>
                  </a:lnTo>
                  <a:lnTo>
                    <a:pt x="113" y="2569"/>
                  </a:lnTo>
                  <a:lnTo>
                    <a:pt x="110" y="2574"/>
                  </a:lnTo>
                  <a:lnTo>
                    <a:pt x="107" y="2577"/>
                  </a:lnTo>
                  <a:lnTo>
                    <a:pt x="106" y="2581"/>
                  </a:lnTo>
                  <a:lnTo>
                    <a:pt x="105" y="2584"/>
                  </a:lnTo>
                  <a:lnTo>
                    <a:pt x="105" y="2588"/>
                  </a:lnTo>
                  <a:lnTo>
                    <a:pt x="106" y="2592"/>
                  </a:lnTo>
                  <a:lnTo>
                    <a:pt x="108" y="2594"/>
                  </a:lnTo>
                  <a:lnTo>
                    <a:pt x="112" y="2595"/>
                  </a:lnTo>
                  <a:lnTo>
                    <a:pt x="116" y="2596"/>
                  </a:lnTo>
                  <a:lnTo>
                    <a:pt x="119" y="2596"/>
                  </a:lnTo>
                  <a:lnTo>
                    <a:pt x="124" y="2595"/>
                  </a:lnTo>
                  <a:lnTo>
                    <a:pt x="129" y="2594"/>
                  </a:lnTo>
                  <a:lnTo>
                    <a:pt x="133" y="2592"/>
                  </a:lnTo>
                  <a:lnTo>
                    <a:pt x="139" y="2589"/>
                  </a:lnTo>
                  <a:lnTo>
                    <a:pt x="144" y="2586"/>
                  </a:lnTo>
                  <a:lnTo>
                    <a:pt x="148" y="2581"/>
                  </a:lnTo>
                  <a:lnTo>
                    <a:pt x="151" y="2577"/>
                  </a:lnTo>
                  <a:lnTo>
                    <a:pt x="154" y="2574"/>
                  </a:lnTo>
                  <a:lnTo>
                    <a:pt x="156" y="2569"/>
                  </a:lnTo>
                  <a:lnTo>
                    <a:pt x="156" y="2565"/>
                  </a:lnTo>
                  <a:lnTo>
                    <a:pt x="156" y="2562"/>
                  </a:lnTo>
                  <a:lnTo>
                    <a:pt x="155" y="2559"/>
                  </a:lnTo>
                  <a:lnTo>
                    <a:pt x="152" y="2557"/>
                  </a:lnTo>
                  <a:lnTo>
                    <a:pt x="150" y="2555"/>
                  </a:lnTo>
                  <a:lnTo>
                    <a:pt x="146" y="2555"/>
                  </a:lnTo>
                  <a:lnTo>
                    <a:pt x="142" y="2555"/>
                  </a:lnTo>
                  <a:lnTo>
                    <a:pt x="137" y="2555"/>
                  </a:lnTo>
                  <a:lnTo>
                    <a:pt x="132" y="2557"/>
                  </a:lnTo>
                  <a:lnTo>
                    <a:pt x="127" y="2558"/>
                  </a:lnTo>
                  <a:lnTo>
                    <a:pt x="123" y="2562"/>
                  </a:lnTo>
                  <a:close/>
                  <a:moveTo>
                    <a:pt x="187" y="2518"/>
                  </a:moveTo>
                  <a:lnTo>
                    <a:pt x="182" y="2521"/>
                  </a:lnTo>
                  <a:lnTo>
                    <a:pt x="178" y="2525"/>
                  </a:lnTo>
                  <a:lnTo>
                    <a:pt x="175" y="2530"/>
                  </a:lnTo>
                  <a:lnTo>
                    <a:pt x="171" y="2533"/>
                  </a:lnTo>
                  <a:lnTo>
                    <a:pt x="170" y="2538"/>
                  </a:lnTo>
                  <a:lnTo>
                    <a:pt x="169" y="2542"/>
                  </a:lnTo>
                  <a:lnTo>
                    <a:pt x="169" y="2545"/>
                  </a:lnTo>
                  <a:lnTo>
                    <a:pt x="170" y="2549"/>
                  </a:lnTo>
                  <a:lnTo>
                    <a:pt x="173" y="2551"/>
                  </a:lnTo>
                  <a:lnTo>
                    <a:pt x="176" y="2552"/>
                  </a:lnTo>
                  <a:lnTo>
                    <a:pt x="180" y="2553"/>
                  </a:lnTo>
                  <a:lnTo>
                    <a:pt x="184" y="2553"/>
                  </a:lnTo>
                  <a:lnTo>
                    <a:pt x="189" y="2553"/>
                  </a:lnTo>
                  <a:lnTo>
                    <a:pt x="194" y="2551"/>
                  </a:lnTo>
                  <a:lnTo>
                    <a:pt x="200" y="2549"/>
                  </a:lnTo>
                  <a:lnTo>
                    <a:pt x="205" y="2546"/>
                  </a:lnTo>
                  <a:lnTo>
                    <a:pt x="209" y="2543"/>
                  </a:lnTo>
                  <a:lnTo>
                    <a:pt x="214" y="2538"/>
                  </a:lnTo>
                  <a:lnTo>
                    <a:pt x="218" y="2534"/>
                  </a:lnTo>
                  <a:lnTo>
                    <a:pt x="220" y="2530"/>
                  </a:lnTo>
                  <a:lnTo>
                    <a:pt x="222" y="2526"/>
                  </a:lnTo>
                  <a:lnTo>
                    <a:pt x="224" y="2521"/>
                  </a:lnTo>
                  <a:lnTo>
                    <a:pt x="222" y="2518"/>
                  </a:lnTo>
                  <a:lnTo>
                    <a:pt x="221" y="2515"/>
                  </a:lnTo>
                  <a:lnTo>
                    <a:pt x="219" y="2513"/>
                  </a:lnTo>
                  <a:lnTo>
                    <a:pt x="217" y="2511"/>
                  </a:lnTo>
                  <a:lnTo>
                    <a:pt x="212" y="2510"/>
                  </a:lnTo>
                  <a:lnTo>
                    <a:pt x="208" y="2510"/>
                  </a:lnTo>
                  <a:lnTo>
                    <a:pt x="203" y="2511"/>
                  </a:lnTo>
                  <a:lnTo>
                    <a:pt x="197" y="2512"/>
                  </a:lnTo>
                  <a:lnTo>
                    <a:pt x="193" y="2514"/>
                  </a:lnTo>
                  <a:lnTo>
                    <a:pt x="187" y="2518"/>
                  </a:lnTo>
                  <a:close/>
                  <a:moveTo>
                    <a:pt x="293" y="2469"/>
                  </a:moveTo>
                  <a:lnTo>
                    <a:pt x="290" y="2467"/>
                  </a:lnTo>
                  <a:lnTo>
                    <a:pt x="287" y="2464"/>
                  </a:lnTo>
                  <a:lnTo>
                    <a:pt x="283" y="2464"/>
                  </a:lnTo>
                  <a:lnTo>
                    <a:pt x="278" y="2464"/>
                  </a:lnTo>
                  <a:lnTo>
                    <a:pt x="272" y="2464"/>
                  </a:lnTo>
                  <a:lnTo>
                    <a:pt x="268" y="2467"/>
                  </a:lnTo>
                  <a:lnTo>
                    <a:pt x="262" y="2469"/>
                  </a:lnTo>
                  <a:lnTo>
                    <a:pt x="256" y="2472"/>
                  </a:lnTo>
                  <a:lnTo>
                    <a:pt x="251" y="2476"/>
                  </a:lnTo>
                  <a:lnTo>
                    <a:pt x="246" y="2480"/>
                  </a:lnTo>
                  <a:lnTo>
                    <a:pt x="243" y="2485"/>
                  </a:lnTo>
                  <a:lnTo>
                    <a:pt x="239" y="2488"/>
                  </a:lnTo>
                  <a:lnTo>
                    <a:pt x="238" y="2493"/>
                  </a:lnTo>
                  <a:lnTo>
                    <a:pt x="237" y="2498"/>
                  </a:lnTo>
                  <a:lnTo>
                    <a:pt x="237" y="2501"/>
                  </a:lnTo>
                  <a:lnTo>
                    <a:pt x="238" y="2505"/>
                  </a:lnTo>
                  <a:lnTo>
                    <a:pt x="240" y="2507"/>
                  </a:lnTo>
                  <a:lnTo>
                    <a:pt x="244" y="2508"/>
                  </a:lnTo>
                  <a:lnTo>
                    <a:pt x="247" y="2510"/>
                  </a:lnTo>
                  <a:lnTo>
                    <a:pt x="252" y="2510"/>
                  </a:lnTo>
                  <a:lnTo>
                    <a:pt x="258" y="2508"/>
                  </a:lnTo>
                  <a:lnTo>
                    <a:pt x="263" y="2507"/>
                  </a:lnTo>
                  <a:lnTo>
                    <a:pt x="269" y="2505"/>
                  </a:lnTo>
                  <a:lnTo>
                    <a:pt x="275" y="2501"/>
                  </a:lnTo>
                  <a:lnTo>
                    <a:pt x="279" y="2498"/>
                  </a:lnTo>
                  <a:lnTo>
                    <a:pt x="284" y="2494"/>
                  </a:lnTo>
                  <a:lnTo>
                    <a:pt x="288" y="2489"/>
                  </a:lnTo>
                  <a:lnTo>
                    <a:pt x="291" y="2485"/>
                  </a:lnTo>
                  <a:lnTo>
                    <a:pt x="293" y="2481"/>
                  </a:lnTo>
                  <a:lnTo>
                    <a:pt x="294" y="2476"/>
                  </a:lnTo>
                  <a:lnTo>
                    <a:pt x="294" y="2473"/>
                  </a:lnTo>
                  <a:lnTo>
                    <a:pt x="293" y="2469"/>
                  </a:lnTo>
                  <a:close/>
                  <a:moveTo>
                    <a:pt x="367" y="2422"/>
                  </a:moveTo>
                  <a:lnTo>
                    <a:pt x="365" y="2419"/>
                  </a:lnTo>
                  <a:lnTo>
                    <a:pt x="361" y="2417"/>
                  </a:lnTo>
                  <a:lnTo>
                    <a:pt x="357" y="2416"/>
                  </a:lnTo>
                  <a:lnTo>
                    <a:pt x="352" y="2416"/>
                  </a:lnTo>
                  <a:lnTo>
                    <a:pt x="346" y="2417"/>
                  </a:lnTo>
                  <a:lnTo>
                    <a:pt x="340" y="2418"/>
                  </a:lnTo>
                  <a:lnTo>
                    <a:pt x="334" y="2420"/>
                  </a:lnTo>
                  <a:lnTo>
                    <a:pt x="328" y="2424"/>
                  </a:lnTo>
                  <a:lnTo>
                    <a:pt x="323" y="2429"/>
                  </a:lnTo>
                  <a:lnTo>
                    <a:pt x="319" y="2432"/>
                  </a:lnTo>
                  <a:lnTo>
                    <a:pt x="314" y="2437"/>
                  </a:lnTo>
                  <a:lnTo>
                    <a:pt x="312" y="2442"/>
                  </a:lnTo>
                  <a:lnTo>
                    <a:pt x="309" y="2447"/>
                  </a:lnTo>
                  <a:lnTo>
                    <a:pt x="308" y="2450"/>
                  </a:lnTo>
                  <a:lnTo>
                    <a:pt x="308" y="2455"/>
                  </a:lnTo>
                  <a:lnTo>
                    <a:pt x="309" y="2458"/>
                  </a:lnTo>
                  <a:lnTo>
                    <a:pt x="313" y="2461"/>
                  </a:lnTo>
                  <a:lnTo>
                    <a:pt x="316" y="2463"/>
                  </a:lnTo>
                  <a:lnTo>
                    <a:pt x="320" y="2463"/>
                  </a:lnTo>
                  <a:lnTo>
                    <a:pt x="325" y="2463"/>
                  </a:lnTo>
                  <a:lnTo>
                    <a:pt x="331" y="2463"/>
                  </a:lnTo>
                  <a:lnTo>
                    <a:pt x="336" y="2461"/>
                  </a:lnTo>
                  <a:lnTo>
                    <a:pt x="342" y="2458"/>
                  </a:lnTo>
                  <a:lnTo>
                    <a:pt x="348" y="2455"/>
                  </a:lnTo>
                  <a:lnTo>
                    <a:pt x="353" y="2451"/>
                  </a:lnTo>
                  <a:lnTo>
                    <a:pt x="358" y="2447"/>
                  </a:lnTo>
                  <a:lnTo>
                    <a:pt x="363" y="2442"/>
                  </a:lnTo>
                  <a:lnTo>
                    <a:pt x="365" y="2438"/>
                  </a:lnTo>
                  <a:lnTo>
                    <a:pt x="367" y="2433"/>
                  </a:lnTo>
                  <a:lnTo>
                    <a:pt x="369" y="2429"/>
                  </a:lnTo>
                  <a:lnTo>
                    <a:pt x="369" y="2425"/>
                  </a:lnTo>
                  <a:lnTo>
                    <a:pt x="367" y="2422"/>
                  </a:lnTo>
                  <a:close/>
                  <a:moveTo>
                    <a:pt x="240" y="2652"/>
                  </a:moveTo>
                  <a:lnTo>
                    <a:pt x="237" y="2656"/>
                  </a:lnTo>
                  <a:lnTo>
                    <a:pt x="232" y="2659"/>
                  </a:lnTo>
                  <a:lnTo>
                    <a:pt x="230" y="2663"/>
                  </a:lnTo>
                  <a:lnTo>
                    <a:pt x="227" y="2668"/>
                  </a:lnTo>
                  <a:lnTo>
                    <a:pt x="225" y="2671"/>
                  </a:lnTo>
                  <a:lnTo>
                    <a:pt x="225" y="2675"/>
                  </a:lnTo>
                  <a:lnTo>
                    <a:pt x="225" y="2678"/>
                  </a:lnTo>
                  <a:lnTo>
                    <a:pt x="226" y="2681"/>
                  </a:lnTo>
                  <a:lnTo>
                    <a:pt x="228" y="2683"/>
                  </a:lnTo>
                  <a:lnTo>
                    <a:pt x="231" y="2685"/>
                  </a:lnTo>
                  <a:lnTo>
                    <a:pt x="234" y="2687"/>
                  </a:lnTo>
                  <a:lnTo>
                    <a:pt x="239" y="2687"/>
                  </a:lnTo>
                  <a:lnTo>
                    <a:pt x="243" y="2685"/>
                  </a:lnTo>
                  <a:lnTo>
                    <a:pt x="247" y="2684"/>
                  </a:lnTo>
                  <a:lnTo>
                    <a:pt x="252" y="2682"/>
                  </a:lnTo>
                  <a:lnTo>
                    <a:pt x="257" y="2679"/>
                  </a:lnTo>
                  <a:lnTo>
                    <a:pt x="262" y="2676"/>
                  </a:lnTo>
                  <a:lnTo>
                    <a:pt x="265" y="2672"/>
                  </a:lnTo>
                  <a:lnTo>
                    <a:pt x="269" y="2669"/>
                  </a:lnTo>
                  <a:lnTo>
                    <a:pt x="271" y="2664"/>
                  </a:lnTo>
                  <a:lnTo>
                    <a:pt x="274" y="2660"/>
                  </a:lnTo>
                  <a:lnTo>
                    <a:pt x="274" y="2657"/>
                  </a:lnTo>
                  <a:lnTo>
                    <a:pt x="274" y="2653"/>
                  </a:lnTo>
                  <a:lnTo>
                    <a:pt x="272" y="2650"/>
                  </a:lnTo>
                  <a:lnTo>
                    <a:pt x="270" y="2647"/>
                  </a:lnTo>
                  <a:lnTo>
                    <a:pt x="268" y="2646"/>
                  </a:lnTo>
                  <a:lnTo>
                    <a:pt x="264" y="2645"/>
                  </a:lnTo>
                  <a:lnTo>
                    <a:pt x="259" y="2645"/>
                  </a:lnTo>
                  <a:lnTo>
                    <a:pt x="256" y="2646"/>
                  </a:lnTo>
                  <a:lnTo>
                    <a:pt x="251" y="2647"/>
                  </a:lnTo>
                  <a:lnTo>
                    <a:pt x="246" y="2650"/>
                  </a:lnTo>
                  <a:lnTo>
                    <a:pt x="240" y="2652"/>
                  </a:lnTo>
                  <a:close/>
                  <a:moveTo>
                    <a:pt x="303" y="2611"/>
                  </a:moveTo>
                  <a:lnTo>
                    <a:pt x="298" y="2614"/>
                  </a:lnTo>
                  <a:lnTo>
                    <a:pt x="294" y="2618"/>
                  </a:lnTo>
                  <a:lnTo>
                    <a:pt x="291" y="2621"/>
                  </a:lnTo>
                  <a:lnTo>
                    <a:pt x="288" y="2626"/>
                  </a:lnTo>
                  <a:lnTo>
                    <a:pt x="287" y="2630"/>
                  </a:lnTo>
                  <a:lnTo>
                    <a:pt x="285" y="2633"/>
                  </a:lnTo>
                  <a:lnTo>
                    <a:pt x="285" y="2637"/>
                  </a:lnTo>
                  <a:lnTo>
                    <a:pt x="288" y="2640"/>
                  </a:lnTo>
                  <a:lnTo>
                    <a:pt x="289" y="2643"/>
                  </a:lnTo>
                  <a:lnTo>
                    <a:pt x="293" y="2645"/>
                  </a:lnTo>
                  <a:lnTo>
                    <a:pt x="296" y="2645"/>
                  </a:lnTo>
                  <a:lnTo>
                    <a:pt x="301" y="2646"/>
                  </a:lnTo>
                  <a:lnTo>
                    <a:pt x="306" y="2645"/>
                  </a:lnTo>
                  <a:lnTo>
                    <a:pt x="310" y="2644"/>
                  </a:lnTo>
                  <a:lnTo>
                    <a:pt x="315" y="2641"/>
                  </a:lnTo>
                  <a:lnTo>
                    <a:pt x="321" y="2638"/>
                  </a:lnTo>
                  <a:lnTo>
                    <a:pt x="326" y="2634"/>
                  </a:lnTo>
                  <a:lnTo>
                    <a:pt x="329" y="2631"/>
                  </a:lnTo>
                  <a:lnTo>
                    <a:pt x="333" y="2627"/>
                  </a:lnTo>
                  <a:lnTo>
                    <a:pt x="335" y="2622"/>
                  </a:lnTo>
                  <a:lnTo>
                    <a:pt x="338" y="2619"/>
                  </a:lnTo>
                  <a:lnTo>
                    <a:pt x="338" y="2615"/>
                  </a:lnTo>
                  <a:lnTo>
                    <a:pt x="338" y="2612"/>
                  </a:lnTo>
                  <a:lnTo>
                    <a:pt x="336" y="2608"/>
                  </a:lnTo>
                  <a:lnTo>
                    <a:pt x="334" y="2606"/>
                  </a:lnTo>
                  <a:lnTo>
                    <a:pt x="331" y="2603"/>
                  </a:lnTo>
                  <a:lnTo>
                    <a:pt x="327" y="2603"/>
                  </a:lnTo>
                  <a:lnTo>
                    <a:pt x="323" y="2603"/>
                  </a:lnTo>
                  <a:lnTo>
                    <a:pt x="319" y="2603"/>
                  </a:lnTo>
                  <a:lnTo>
                    <a:pt x="314" y="2605"/>
                  </a:lnTo>
                  <a:lnTo>
                    <a:pt x="308" y="2607"/>
                  </a:lnTo>
                  <a:lnTo>
                    <a:pt x="303" y="2611"/>
                  </a:lnTo>
                  <a:close/>
                </a:path>
              </a:pathLst>
            </a:custGeom>
            <a:solidFill>
              <a:srgbClr val="EEC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" name="Freeform 84"/>
            <p:cNvSpPr>
              <a:spLocks noEditPoints="1"/>
            </p:cNvSpPr>
            <p:nvPr userDrawn="1"/>
          </p:nvSpPr>
          <p:spPr bwMode="auto">
            <a:xfrm>
              <a:off x="7610475" y="2035175"/>
              <a:ext cx="203200" cy="1471613"/>
            </a:xfrm>
            <a:custGeom>
              <a:avLst/>
              <a:gdLst>
                <a:gd name="T0" fmla="*/ 0 w 386"/>
                <a:gd name="T1" fmla="*/ 2111 h 2779"/>
                <a:gd name="T2" fmla="*/ 46 w 386"/>
                <a:gd name="T3" fmla="*/ 1844 h 2779"/>
                <a:gd name="T4" fmla="*/ 0 w 386"/>
                <a:gd name="T5" fmla="*/ 1412 h 2779"/>
                <a:gd name="T6" fmla="*/ 73 w 386"/>
                <a:gd name="T7" fmla="*/ 831 h 2779"/>
                <a:gd name="T8" fmla="*/ 0 w 386"/>
                <a:gd name="T9" fmla="*/ 698 h 2779"/>
                <a:gd name="T10" fmla="*/ 34 w 386"/>
                <a:gd name="T11" fmla="*/ 579 h 2779"/>
                <a:gd name="T12" fmla="*/ 179 w 386"/>
                <a:gd name="T13" fmla="*/ 358 h 2779"/>
                <a:gd name="T14" fmla="*/ 47 w 386"/>
                <a:gd name="T15" fmla="*/ 354 h 2779"/>
                <a:gd name="T16" fmla="*/ 32 w 386"/>
                <a:gd name="T17" fmla="*/ 158 h 2779"/>
                <a:gd name="T18" fmla="*/ 0 w 386"/>
                <a:gd name="T19" fmla="*/ 121 h 2779"/>
                <a:gd name="T20" fmla="*/ 374 w 386"/>
                <a:gd name="T21" fmla="*/ 5 h 2779"/>
                <a:gd name="T22" fmla="*/ 301 w 386"/>
                <a:gd name="T23" fmla="*/ 123 h 2779"/>
                <a:gd name="T24" fmla="*/ 199 w 386"/>
                <a:gd name="T25" fmla="*/ 257 h 2779"/>
                <a:gd name="T26" fmla="*/ 326 w 386"/>
                <a:gd name="T27" fmla="*/ 265 h 2779"/>
                <a:gd name="T28" fmla="*/ 227 w 386"/>
                <a:gd name="T29" fmla="*/ 452 h 2779"/>
                <a:gd name="T30" fmla="*/ 386 w 386"/>
                <a:gd name="T31" fmla="*/ 566 h 2779"/>
                <a:gd name="T32" fmla="*/ 330 w 386"/>
                <a:gd name="T33" fmla="*/ 709 h 2779"/>
                <a:gd name="T34" fmla="*/ 272 w 386"/>
                <a:gd name="T35" fmla="*/ 884 h 2779"/>
                <a:gd name="T36" fmla="*/ 386 w 386"/>
                <a:gd name="T37" fmla="*/ 1150 h 2779"/>
                <a:gd name="T38" fmla="*/ 381 w 386"/>
                <a:gd name="T39" fmla="*/ 1412 h 2779"/>
                <a:gd name="T40" fmla="*/ 328 w 386"/>
                <a:gd name="T41" fmla="*/ 1945 h 2779"/>
                <a:gd name="T42" fmla="*/ 368 w 386"/>
                <a:gd name="T43" fmla="*/ 2351 h 2779"/>
                <a:gd name="T44" fmla="*/ 222 w 386"/>
                <a:gd name="T45" fmla="*/ 100 h 2779"/>
                <a:gd name="T46" fmla="*/ 18 w 386"/>
                <a:gd name="T47" fmla="*/ 241 h 2779"/>
                <a:gd name="T48" fmla="*/ 256 w 386"/>
                <a:gd name="T49" fmla="*/ 187 h 2779"/>
                <a:gd name="T50" fmla="*/ 248 w 386"/>
                <a:gd name="T51" fmla="*/ 210 h 2779"/>
                <a:gd name="T52" fmla="*/ 231 w 386"/>
                <a:gd name="T53" fmla="*/ 271 h 2779"/>
                <a:gd name="T54" fmla="*/ 66 w 386"/>
                <a:gd name="T55" fmla="*/ 483 h 2779"/>
                <a:gd name="T56" fmla="*/ 143 w 386"/>
                <a:gd name="T57" fmla="*/ 567 h 2779"/>
                <a:gd name="T58" fmla="*/ 94 w 386"/>
                <a:gd name="T59" fmla="*/ 616 h 2779"/>
                <a:gd name="T60" fmla="*/ 15 w 386"/>
                <a:gd name="T61" fmla="*/ 736 h 2779"/>
                <a:gd name="T62" fmla="*/ 273 w 386"/>
                <a:gd name="T63" fmla="*/ 728 h 2779"/>
                <a:gd name="T64" fmla="*/ 230 w 386"/>
                <a:gd name="T65" fmla="*/ 818 h 2779"/>
                <a:gd name="T66" fmla="*/ 54 w 386"/>
                <a:gd name="T67" fmla="*/ 968 h 2779"/>
                <a:gd name="T68" fmla="*/ 77 w 386"/>
                <a:gd name="T69" fmla="*/ 1060 h 2779"/>
                <a:gd name="T70" fmla="*/ 355 w 386"/>
                <a:gd name="T71" fmla="*/ 908 h 2779"/>
                <a:gd name="T72" fmla="*/ 303 w 386"/>
                <a:gd name="T73" fmla="*/ 982 h 2779"/>
                <a:gd name="T74" fmla="*/ 111 w 386"/>
                <a:gd name="T75" fmla="*/ 1161 h 2779"/>
                <a:gd name="T76" fmla="*/ 186 w 386"/>
                <a:gd name="T77" fmla="*/ 1138 h 2779"/>
                <a:gd name="T78" fmla="*/ 262 w 386"/>
                <a:gd name="T79" fmla="*/ 1219 h 2779"/>
                <a:gd name="T80" fmla="*/ 143 w 386"/>
                <a:gd name="T81" fmla="*/ 1332 h 2779"/>
                <a:gd name="T82" fmla="*/ 197 w 386"/>
                <a:gd name="T83" fmla="*/ 1319 h 2779"/>
                <a:gd name="T84" fmla="*/ 326 w 386"/>
                <a:gd name="T85" fmla="*/ 1348 h 2779"/>
                <a:gd name="T86" fmla="*/ 102 w 386"/>
                <a:gd name="T87" fmla="*/ 1569 h 2779"/>
                <a:gd name="T88" fmla="*/ 64 w 386"/>
                <a:gd name="T89" fmla="*/ 1681 h 2779"/>
                <a:gd name="T90" fmla="*/ 142 w 386"/>
                <a:gd name="T91" fmla="*/ 1661 h 2779"/>
                <a:gd name="T92" fmla="*/ 160 w 386"/>
                <a:gd name="T93" fmla="*/ 1768 h 2779"/>
                <a:gd name="T94" fmla="*/ 258 w 386"/>
                <a:gd name="T95" fmla="*/ 1740 h 2779"/>
                <a:gd name="T96" fmla="*/ 154 w 386"/>
                <a:gd name="T97" fmla="*/ 1870 h 2779"/>
                <a:gd name="T98" fmla="*/ 253 w 386"/>
                <a:gd name="T99" fmla="*/ 1850 h 2779"/>
                <a:gd name="T100" fmla="*/ 214 w 386"/>
                <a:gd name="T101" fmla="*/ 1969 h 2779"/>
                <a:gd name="T102" fmla="*/ 96 w 386"/>
                <a:gd name="T103" fmla="*/ 2216 h 2779"/>
                <a:gd name="T104" fmla="*/ 281 w 386"/>
                <a:gd name="T105" fmla="*/ 2069 h 2779"/>
                <a:gd name="T106" fmla="*/ 28 w 386"/>
                <a:gd name="T107" fmla="*/ 2410 h 2779"/>
                <a:gd name="T108" fmla="*/ 224 w 386"/>
                <a:gd name="T109" fmla="*/ 2255 h 2779"/>
                <a:gd name="T110" fmla="*/ 288 w 386"/>
                <a:gd name="T111" fmla="*/ 2253 h 2779"/>
                <a:gd name="T112" fmla="*/ 116 w 386"/>
                <a:gd name="T113" fmla="*/ 2485 h 2779"/>
                <a:gd name="T114" fmla="*/ 221 w 386"/>
                <a:gd name="T115" fmla="*/ 2451 h 2779"/>
                <a:gd name="T116" fmla="*/ 54 w 386"/>
                <a:gd name="T117" fmla="*/ 2722 h 2779"/>
                <a:gd name="T118" fmla="*/ 115 w 386"/>
                <a:gd name="T119" fmla="*/ 2645 h 2779"/>
                <a:gd name="T120" fmla="*/ 227 w 386"/>
                <a:gd name="T121" fmla="*/ 2588 h 2779"/>
                <a:gd name="T122" fmla="*/ 359 w 386"/>
                <a:gd name="T123" fmla="*/ 2508 h 2779"/>
                <a:gd name="T124" fmla="*/ 315 w 386"/>
                <a:gd name="T125" fmla="*/ 2732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779">
                  <a:moveTo>
                    <a:pt x="0" y="2590"/>
                  </a:moveTo>
                  <a:lnTo>
                    <a:pt x="0" y="2552"/>
                  </a:lnTo>
                  <a:lnTo>
                    <a:pt x="9" y="2549"/>
                  </a:lnTo>
                  <a:lnTo>
                    <a:pt x="18" y="2548"/>
                  </a:lnTo>
                  <a:lnTo>
                    <a:pt x="21" y="2549"/>
                  </a:lnTo>
                  <a:lnTo>
                    <a:pt x="25" y="2549"/>
                  </a:lnTo>
                  <a:lnTo>
                    <a:pt x="27" y="2551"/>
                  </a:lnTo>
                  <a:lnTo>
                    <a:pt x="28" y="2553"/>
                  </a:lnTo>
                  <a:lnTo>
                    <a:pt x="29" y="2556"/>
                  </a:lnTo>
                  <a:lnTo>
                    <a:pt x="31" y="2559"/>
                  </a:lnTo>
                  <a:lnTo>
                    <a:pt x="29" y="2564"/>
                  </a:lnTo>
                  <a:lnTo>
                    <a:pt x="27" y="2568"/>
                  </a:lnTo>
                  <a:lnTo>
                    <a:pt x="25" y="2572"/>
                  </a:lnTo>
                  <a:lnTo>
                    <a:pt x="21" y="2576"/>
                  </a:lnTo>
                  <a:lnTo>
                    <a:pt x="16" y="2581"/>
                  </a:lnTo>
                  <a:lnTo>
                    <a:pt x="12" y="2584"/>
                  </a:lnTo>
                  <a:lnTo>
                    <a:pt x="6" y="2588"/>
                  </a:lnTo>
                  <a:lnTo>
                    <a:pt x="0" y="2590"/>
                  </a:lnTo>
                  <a:close/>
                  <a:moveTo>
                    <a:pt x="0" y="2267"/>
                  </a:moveTo>
                  <a:lnTo>
                    <a:pt x="0" y="2246"/>
                  </a:lnTo>
                  <a:lnTo>
                    <a:pt x="3" y="2241"/>
                  </a:lnTo>
                  <a:lnTo>
                    <a:pt x="8" y="2236"/>
                  </a:lnTo>
                  <a:lnTo>
                    <a:pt x="14" y="2231"/>
                  </a:lnTo>
                  <a:lnTo>
                    <a:pt x="20" y="2227"/>
                  </a:lnTo>
                  <a:lnTo>
                    <a:pt x="27" y="2223"/>
                  </a:lnTo>
                  <a:lnTo>
                    <a:pt x="34" y="2221"/>
                  </a:lnTo>
                  <a:lnTo>
                    <a:pt x="40" y="2218"/>
                  </a:lnTo>
                  <a:lnTo>
                    <a:pt x="46" y="2217"/>
                  </a:lnTo>
                  <a:lnTo>
                    <a:pt x="52" y="2217"/>
                  </a:lnTo>
                  <a:lnTo>
                    <a:pt x="57" y="2218"/>
                  </a:lnTo>
                  <a:lnTo>
                    <a:pt x="60" y="2220"/>
                  </a:lnTo>
                  <a:lnTo>
                    <a:pt x="63" y="2223"/>
                  </a:lnTo>
                  <a:lnTo>
                    <a:pt x="65" y="2227"/>
                  </a:lnTo>
                  <a:lnTo>
                    <a:pt x="65" y="2230"/>
                  </a:lnTo>
                  <a:lnTo>
                    <a:pt x="64" y="2235"/>
                  </a:lnTo>
                  <a:lnTo>
                    <a:pt x="60" y="2240"/>
                  </a:lnTo>
                  <a:lnTo>
                    <a:pt x="57" y="2246"/>
                  </a:lnTo>
                  <a:lnTo>
                    <a:pt x="52" y="2250"/>
                  </a:lnTo>
                  <a:lnTo>
                    <a:pt x="47" y="2255"/>
                  </a:lnTo>
                  <a:lnTo>
                    <a:pt x="40" y="2260"/>
                  </a:lnTo>
                  <a:lnTo>
                    <a:pt x="34" y="2264"/>
                  </a:lnTo>
                  <a:lnTo>
                    <a:pt x="28" y="2266"/>
                  </a:lnTo>
                  <a:lnTo>
                    <a:pt x="22" y="2267"/>
                  </a:lnTo>
                  <a:lnTo>
                    <a:pt x="18" y="2270"/>
                  </a:lnTo>
                  <a:lnTo>
                    <a:pt x="12" y="2270"/>
                  </a:lnTo>
                  <a:lnTo>
                    <a:pt x="7" y="2270"/>
                  </a:lnTo>
                  <a:lnTo>
                    <a:pt x="3" y="2268"/>
                  </a:lnTo>
                  <a:lnTo>
                    <a:pt x="0" y="2267"/>
                  </a:lnTo>
                  <a:close/>
                  <a:moveTo>
                    <a:pt x="0" y="2117"/>
                  </a:moveTo>
                  <a:lnTo>
                    <a:pt x="0" y="2111"/>
                  </a:lnTo>
                  <a:lnTo>
                    <a:pt x="3" y="2103"/>
                  </a:lnTo>
                  <a:lnTo>
                    <a:pt x="9" y="2096"/>
                  </a:lnTo>
                  <a:lnTo>
                    <a:pt x="16" y="2088"/>
                  </a:lnTo>
                  <a:lnTo>
                    <a:pt x="27" y="2081"/>
                  </a:lnTo>
                  <a:lnTo>
                    <a:pt x="34" y="2077"/>
                  </a:lnTo>
                  <a:lnTo>
                    <a:pt x="43" y="2073"/>
                  </a:lnTo>
                  <a:lnTo>
                    <a:pt x="50" y="2071"/>
                  </a:lnTo>
                  <a:lnTo>
                    <a:pt x="56" y="2070"/>
                  </a:lnTo>
                  <a:lnTo>
                    <a:pt x="62" y="2070"/>
                  </a:lnTo>
                  <a:lnTo>
                    <a:pt x="67" y="2071"/>
                  </a:lnTo>
                  <a:lnTo>
                    <a:pt x="71" y="2072"/>
                  </a:lnTo>
                  <a:lnTo>
                    <a:pt x="73" y="2076"/>
                  </a:lnTo>
                  <a:lnTo>
                    <a:pt x="76" y="2079"/>
                  </a:lnTo>
                  <a:lnTo>
                    <a:pt x="76" y="2084"/>
                  </a:lnTo>
                  <a:lnTo>
                    <a:pt x="73" y="2089"/>
                  </a:lnTo>
                  <a:lnTo>
                    <a:pt x="71" y="2094"/>
                  </a:lnTo>
                  <a:lnTo>
                    <a:pt x="66" y="2100"/>
                  </a:lnTo>
                  <a:lnTo>
                    <a:pt x="62" y="2104"/>
                  </a:lnTo>
                  <a:lnTo>
                    <a:pt x="56" y="2110"/>
                  </a:lnTo>
                  <a:lnTo>
                    <a:pt x="48" y="2115"/>
                  </a:lnTo>
                  <a:lnTo>
                    <a:pt x="41" y="2119"/>
                  </a:lnTo>
                  <a:lnTo>
                    <a:pt x="33" y="2122"/>
                  </a:lnTo>
                  <a:lnTo>
                    <a:pt x="26" y="2125"/>
                  </a:lnTo>
                  <a:lnTo>
                    <a:pt x="20" y="2126"/>
                  </a:lnTo>
                  <a:lnTo>
                    <a:pt x="14" y="2126"/>
                  </a:lnTo>
                  <a:lnTo>
                    <a:pt x="8" y="2125"/>
                  </a:lnTo>
                  <a:lnTo>
                    <a:pt x="4" y="2123"/>
                  </a:lnTo>
                  <a:lnTo>
                    <a:pt x="1" y="2120"/>
                  </a:lnTo>
                  <a:lnTo>
                    <a:pt x="1" y="2119"/>
                  </a:lnTo>
                  <a:lnTo>
                    <a:pt x="0" y="2117"/>
                  </a:lnTo>
                  <a:close/>
                  <a:moveTo>
                    <a:pt x="0" y="2001"/>
                  </a:moveTo>
                  <a:lnTo>
                    <a:pt x="0" y="1986"/>
                  </a:lnTo>
                  <a:lnTo>
                    <a:pt x="1" y="1986"/>
                  </a:lnTo>
                  <a:lnTo>
                    <a:pt x="1" y="1987"/>
                  </a:lnTo>
                  <a:lnTo>
                    <a:pt x="2" y="1990"/>
                  </a:lnTo>
                  <a:lnTo>
                    <a:pt x="2" y="1994"/>
                  </a:lnTo>
                  <a:lnTo>
                    <a:pt x="2" y="1997"/>
                  </a:lnTo>
                  <a:lnTo>
                    <a:pt x="0" y="2001"/>
                  </a:lnTo>
                  <a:close/>
                  <a:moveTo>
                    <a:pt x="0" y="1885"/>
                  </a:moveTo>
                  <a:lnTo>
                    <a:pt x="0" y="1837"/>
                  </a:lnTo>
                  <a:lnTo>
                    <a:pt x="8" y="1835"/>
                  </a:lnTo>
                  <a:lnTo>
                    <a:pt x="15" y="1832"/>
                  </a:lnTo>
                  <a:lnTo>
                    <a:pt x="21" y="1830"/>
                  </a:lnTo>
                  <a:lnTo>
                    <a:pt x="28" y="1830"/>
                  </a:lnTo>
                  <a:lnTo>
                    <a:pt x="34" y="1830"/>
                  </a:lnTo>
                  <a:lnTo>
                    <a:pt x="39" y="1831"/>
                  </a:lnTo>
                  <a:lnTo>
                    <a:pt x="43" y="1832"/>
                  </a:lnTo>
                  <a:lnTo>
                    <a:pt x="45" y="1836"/>
                  </a:lnTo>
                  <a:lnTo>
                    <a:pt x="46" y="1839"/>
                  </a:lnTo>
                  <a:lnTo>
                    <a:pt x="46" y="1844"/>
                  </a:lnTo>
                  <a:lnTo>
                    <a:pt x="44" y="1850"/>
                  </a:lnTo>
                  <a:lnTo>
                    <a:pt x="40" y="1855"/>
                  </a:lnTo>
                  <a:lnTo>
                    <a:pt x="35" y="1861"/>
                  </a:lnTo>
                  <a:lnTo>
                    <a:pt x="29" y="1867"/>
                  </a:lnTo>
                  <a:lnTo>
                    <a:pt x="22" y="1873"/>
                  </a:lnTo>
                  <a:lnTo>
                    <a:pt x="14" y="1877"/>
                  </a:lnTo>
                  <a:lnTo>
                    <a:pt x="7" y="1882"/>
                  </a:lnTo>
                  <a:lnTo>
                    <a:pt x="0" y="1885"/>
                  </a:lnTo>
                  <a:close/>
                  <a:moveTo>
                    <a:pt x="0" y="1650"/>
                  </a:moveTo>
                  <a:lnTo>
                    <a:pt x="0" y="1607"/>
                  </a:lnTo>
                  <a:lnTo>
                    <a:pt x="6" y="1603"/>
                  </a:lnTo>
                  <a:lnTo>
                    <a:pt x="12" y="1599"/>
                  </a:lnTo>
                  <a:lnTo>
                    <a:pt x="21" y="1593"/>
                  </a:lnTo>
                  <a:lnTo>
                    <a:pt x="32" y="1590"/>
                  </a:lnTo>
                  <a:lnTo>
                    <a:pt x="40" y="1586"/>
                  </a:lnTo>
                  <a:lnTo>
                    <a:pt x="50" y="1585"/>
                  </a:lnTo>
                  <a:lnTo>
                    <a:pt x="57" y="1585"/>
                  </a:lnTo>
                  <a:lnTo>
                    <a:pt x="63" y="1585"/>
                  </a:lnTo>
                  <a:lnTo>
                    <a:pt x="69" y="1588"/>
                  </a:lnTo>
                  <a:lnTo>
                    <a:pt x="72" y="1590"/>
                  </a:lnTo>
                  <a:lnTo>
                    <a:pt x="73" y="1595"/>
                  </a:lnTo>
                  <a:lnTo>
                    <a:pt x="72" y="1599"/>
                  </a:lnTo>
                  <a:lnTo>
                    <a:pt x="70" y="1605"/>
                  </a:lnTo>
                  <a:lnTo>
                    <a:pt x="66" y="1611"/>
                  </a:lnTo>
                  <a:lnTo>
                    <a:pt x="60" y="1618"/>
                  </a:lnTo>
                  <a:lnTo>
                    <a:pt x="53" y="1624"/>
                  </a:lnTo>
                  <a:lnTo>
                    <a:pt x="45" y="1630"/>
                  </a:lnTo>
                  <a:lnTo>
                    <a:pt x="35" y="1636"/>
                  </a:lnTo>
                  <a:lnTo>
                    <a:pt x="26" y="1642"/>
                  </a:lnTo>
                  <a:lnTo>
                    <a:pt x="16" y="1646"/>
                  </a:lnTo>
                  <a:lnTo>
                    <a:pt x="8" y="1648"/>
                  </a:lnTo>
                  <a:lnTo>
                    <a:pt x="0" y="1650"/>
                  </a:lnTo>
                  <a:close/>
                  <a:moveTo>
                    <a:pt x="0" y="1551"/>
                  </a:moveTo>
                  <a:lnTo>
                    <a:pt x="0" y="1502"/>
                  </a:lnTo>
                  <a:lnTo>
                    <a:pt x="13" y="1498"/>
                  </a:lnTo>
                  <a:lnTo>
                    <a:pt x="25" y="1498"/>
                  </a:lnTo>
                  <a:lnTo>
                    <a:pt x="29" y="1498"/>
                  </a:lnTo>
                  <a:lnTo>
                    <a:pt x="33" y="1500"/>
                  </a:lnTo>
                  <a:lnTo>
                    <a:pt x="37" y="1501"/>
                  </a:lnTo>
                  <a:lnTo>
                    <a:pt x="39" y="1503"/>
                  </a:lnTo>
                  <a:lnTo>
                    <a:pt x="40" y="1508"/>
                  </a:lnTo>
                  <a:lnTo>
                    <a:pt x="39" y="1513"/>
                  </a:lnTo>
                  <a:lnTo>
                    <a:pt x="37" y="1519"/>
                  </a:lnTo>
                  <a:lnTo>
                    <a:pt x="32" y="1526"/>
                  </a:lnTo>
                  <a:lnTo>
                    <a:pt x="26" y="1532"/>
                  </a:lnTo>
                  <a:lnTo>
                    <a:pt x="19" y="1539"/>
                  </a:lnTo>
                  <a:lnTo>
                    <a:pt x="10" y="1545"/>
                  </a:lnTo>
                  <a:lnTo>
                    <a:pt x="0" y="1551"/>
                  </a:lnTo>
                  <a:close/>
                  <a:moveTo>
                    <a:pt x="0" y="1446"/>
                  </a:moveTo>
                  <a:lnTo>
                    <a:pt x="0" y="1412"/>
                  </a:lnTo>
                  <a:lnTo>
                    <a:pt x="4" y="1413"/>
                  </a:lnTo>
                  <a:lnTo>
                    <a:pt x="9" y="1414"/>
                  </a:lnTo>
                  <a:lnTo>
                    <a:pt x="12" y="1415"/>
                  </a:lnTo>
                  <a:lnTo>
                    <a:pt x="14" y="1418"/>
                  </a:lnTo>
                  <a:lnTo>
                    <a:pt x="15" y="1420"/>
                  </a:lnTo>
                  <a:lnTo>
                    <a:pt x="15" y="1424"/>
                  </a:lnTo>
                  <a:lnTo>
                    <a:pt x="15" y="1427"/>
                  </a:lnTo>
                  <a:lnTo>
                    <a:pt x="13" y="1431"/>
                  </a:lnTo>
                  <a:lnTo>
                    <a:pt x="8" y="1438"/>
                  </a:lnTo>
                  <a:lnTo>
                    <a:pt x="0" y="1446"/>
                  </a:lnTo>
                  <a:close/>
                  <a:moveTo>
                    <a:pt x="0" y="1021"/>
                  </a:moveTo>
                  <a:lnTo>
                    <a:pt x="0" y="991"/>
                  </a:lnTo>
                  <a:lnTo>
                    <a:pt x="4" y="991"/>
                  </a:lnTo>
                  <a:lnTo>
                    <a:pt x="8" y="992"/>
                  </a:lnTo>
                  <a:lnTo>
                    <a:pt x="10" y="993"/>
                  </a:lnTo>
                  <a:lnTo>
                    <a:pt x="13" y="996"/>
                  </a:lnTo>
                  <a:lnTo>
                    <a:pt x="14" y="998"/>
                  </a:lnTo>
                  <a:lnTo>
                    <a:pt x="14" y="1001"/>
                  </a:lnTo>
                  <a:lnTo>
                    <a:pt x="13" y="1003"/>
                  </a:lnTo>
                  <a:lnTo>
                    <a:pt x="12" y="1007"/>
                  </a:lnTo>
                  <a:lnTo>
                    <a:pt x="7" y="1014"/>
                  </a:lnTo>
                  <a:lnTo>
                    <a:pt x="0" y="1021"/>
                  </a:lnTo>
                  <a:close/>
                  <a:moveTo>
                    <a:pt x="0" y="954"/>
                  </a:moveTo>
                  <a:lnTo>
                    <a:pt x="0" y="911"/>
                  </a:lnTo>
                  <a:lnTo>
                    <a:pt x="14" y="908"/>
                  </a:lnTo>
                  <a:lnTo>
                    <a:pt x="25" y="907"/>
                  </a:lnTo>
                  <a:lnTo>
                    <a:pt x="29" y="907"/>
                  </a:lnTo>
                  <a:lnTo>
                    <a:pt x="33" y="908"/>
                  </a:lnTo>
                  <a:lnTo>
                    <a:pt x="37" y="909"/>
                  </a:lnTo>
                  <a:lnTo>
                    <a:pt x="39" y="911"/>
                  </a:lnTo>
                  <a:lnTo>
                    <a:pt x="39" y="915"/>
                  </a:lnTo>
                  <a:lnTo>
                    <a:pt x="39" y="919"/>
                  </a:lnTo>
                  <a:lnTo>
                    <a:pt x="35" y="925"/>
                  </a:lnTo>
                  <a:lnTo>
                    <a:pt x="32" y="929"/>
                  </a:lnTo>
                  <a:lnTo>
                    <a:pt x="26" y="935"/>
                  </a:lnTo>
                  <a:lnTo>
                    <a:pt x="19" y="941"/>
                  </a:lnTo>
                  <a:lnTo>
                    <a:pt x="9" y="948"/>
                  </a:lnTo>
                  <a:lnTo>
                    <a:pt x="0" y="954"/>
                  </a:lnTo>
                  <a:close/>
                  <a:moveTo>
                    <a:pt x="0" y="888"/>
                  </a:moveTo>
                  <a:lnTo>
                    <a:pt x="0" y="839"/>
                  </a:lnTo>
                  <a:lnTo>
                    <a:pt x="13" y="833"/>
                  </a:lnTo>
                  <a:lnTo>
                    <a:pt x="26" y="829"/>
                  </a:lnTo>
                  <a:lnTo>
                    <a:pt x="37" y="826"/>
                  </a:lnTo>
                  <a:lnTo>
                    <a:pt x="47" y="824"/>
                  </a:lnTo>
                  <a:lnTo>
                    <a:pt x="57" y="822"/>
                  </a:lnTo>
                  <a:lnTo>
                    <a:pt x="64" y="822"/>
                  </a:lnTo>
                  <a:lnTo>
                    <a:pt x="70" y="824"/>
                  </a:lnTo>
                  <a:lnTo>
                    <a:pt x="72" y="827"/>
                  </a:lnTo>
                  <a:lnTo>
                    <a:pt x="73" y="828"/>
                  </a:lnTo>
                  <a:lnTo>
                    <a:pt x="73" y="831"/>
                  </a:lnTo>
                  <a:lnTo>
                    <a:pt x="73" y="834"/>
                  </a:lnTo>
                  <a:lnTo>
                    <a:pt x="71" y="837"/>
                  </a:lnTo>
                  <a:lnTo>
                    <a:pt x="67" y="844"/>
                  </a:lnTo>
                  <a:lnTo>
                    <a:pt x="60" y="851"/>
                  </a:lnTo>
                  <a:lnTo>
                    <a:pt x="51" y="858"/>
                  </a:lnTo>
                  <a:lnTo>
                    <a:pt x="39" y="866"/>
                  </a:lnTo>
                  <a:lnTo>
                    <a:pt x="26" y="873"/>
                  </a:lnTo>
                  <a:lnTo>
                    <a:pt x="12" y="882"/>
                  </a:lnTo>
                  <a:lnTo>
                    <a:pt x="6" y="884"/>
                  </a:lnTo>
                  <a:lnTo>
                    <a:pt x="0" y="888"/>
                  </a:lnTo>
                  <a:close/>
                  <a:moveTo>
                    <a:pt x="0" y="818"/>
                  </a:moveTo>
                  <a:lnTo>
                    <a:pt x="0" y="777"/>
                  </a:lnTo>
                  <a:lnTo>
                    <a:pt x="14" y="769"/>
                  </a:lnTo>
                  <a:lnTo>
                    <a:pt x="29" y="761"/>
                  </a:lnTo>
                  <a:lnTo>
                    <a:pt x="45" y="753"/>
                  </a:lnTo>
                  <a:lnTo>
                    <a:pt x="59" y="748"/>
                  </a:lnTo>
                  <a:lnTo>
                    <a:pt x="73" y="743"/>
                  </a:lnTo>
                  <a:lnTo>
                    <a:pt x="86" y="739"/>
                  </a:lnTo>
                  <a:lnTo>
                    <a:pt x="97" y="738"/>
                  </a:lnTo>
                  <a:lnTo>
                    <a:pt x="107" y="737"/>
                  </a:lnTo>
                  <a:lnTo>
                    <a:pt x="110" y="738"/>
                  </a:lnTo>
                  <a:lnTo>
                    <a:pt x="113" y="738"/>
                  </a:lnTo>
                  <a:lnTo>
                    <a:pt x="115" y="739"/>
                  </a:lnTo>
                  <a:lnTo>
                    <a:pt x="116" y="742"/>
                  </a:lnTo>
                  <a:lnTo>
                    <a:pt x="117" y="744"/>
                  </a:lnTo>
                  <a:lnTo>
                    <a:pt x="117" y="746"/>
                  </a:lnTo>
                  <a:lnTo>
                    <a:pt x="116" y="749"/>
                  </a:lnTo>
                  <a:lnTo>
                    <a:pt x="115" y="751"/>
                  </a:lnTo>
                  <a:lnTo>
                    <a:pt x="110" y="758"/>
                  </a:lnTo>
                  <a:lnTo>
                    <a:pt x="103" y="765"/>
                  </a:lnTo>
                  <a:lnTo>
                    <a:pt x="92" y="774"/>
                  </a:lnTo>
                  <a:lnTo>
                    <a:pt x="81" y="781"/>
                  </a:lnTo>
                  <a:lnTo>
                    <a:pt x="67" y="789"/>
                  </a:lnTo>
                  <a:lnTo>
                    <a:pt x="52" y="797"/>
                  </a:lnTo>
                  <a:lnTo>
                    <a:pt x="39" y="805"/>
                  </a:lnTo>
                  <a:lnTo>
                    <a:pt x="25" y="809"/>
                  </a:lnTo>
                  <a:lnTo>
                    <a:pt x="12" y="814"/>
                  </a:lnTo>
                  <a:lnTo>
                    <a:pt x="0" y="818"/>
                  </a:lnTo>
                  <a:close/>
                  <a:moveTo>
                    <a:pt x="0" y="698"/>
                  </a:moveTo>
                  <a:lnTo>
                    <a:pt x="0" y="669"/>
                  </a:lnTo>
                  <a:lnTo>
                    <a:pt x="6" y="669"/>
                  </a:lnTo>
                  <a:lnTo>
                    <a:pt x="10" y="669"/>
                  </a:lnTo>
                  <a:lnTo>
                    <a:pt x="15" y="671"/>
                  </a:lnTo>
                  <a:lnTo>
                    <a:pt x="16" y="673"/>
                  </a:lnTo>
                  <a:lnTo>
                    <a:pt x="18" y="675"/>
                  </a:lnTo>
                  <a:lnTo>
                    <a:pt x="18" y="677"/>
                  </a:lnTo>
                  <a:lnTo>
                    <a:pt x="16" y="681"/>
                  </a:lnTo>
                  <a:lnTo>
                    <a:pt x="15" y="683"/>
                  </a:lnTo>
                  <a:lnTo>
                    <a:pt x="9" y="690"/>
                  </a:lnTo>
                  <a:lnTo>
                    <a:pt x="0" y="698"/>
                  </a:lnTo>
                  <a:close/>
                  <a:moveTo>
                    <a:pt x="0" y="650"/>
                  </a:moveTo>
                  <a:lnTo>
                    <a:pt x="0" y="604"/>
                  </a:lnTo>
                  <a:lnTo>
                    <a:pt x="15" y="598"/>
                  </a:lnTo>
                  <a:lnTo>
                    <a:pt x="28" y="593"/>
                  </a:lnTo>
                  <a:lnTo>
                    <a:pt x="41" y="589"/>
                  </a:lnTo>
                  <a:lnTo>
                    <a:pt x="53" y="586"/>
                  </a:lnTo>
                  <a:lnTo>
                    <a:pt x="63" y="585"/>
                  </a:lnTo>
                  <a:lnTo>
                    <a:pt x="71" y="585"/>
                  </a:lnTo>
                  <a:lnTo>
                    <a:pt x="77" y="586"/>
                  </a:lnTo>
                  <a:lnTo>
                    <a:pt x="81" y="588"/>
                  </a:lnTo>
                  <a:lnTo>
                    <a:pt x="81" y="591"/>
                  </a:lnTo>
                  <a:lnTo>
                    <a:pt x="81" y="593"/>
                  </a:lnTo>
                  <a:lnTo>
                    <a:pt x="79" y="595"/>
                  </a:lnTo>
                  <a:lnTo>
                    <a:pt x="78" y="598"/>
                  </a:lnTo>
                  <a:lnTo>
                    <a:pt x="72" y="605"/>
                  </a:lnTo>
                  <a:lnTo>
                    <a:pt x="64" y="612"/>
                  </a:lnTo>
                  <a:lnTo>
                    <a:pt x="53" y="620"/>
                  </a:lnTo>
                  <a:lnTo>
                    <a:pt x="40" y="629"/>
                  </a:lnTo>
                  <a:lnTo>
                    <a:pt x="26" y="637"/>
                  </a:lnTo>
                  <a:lnTo>
                    <a:pt x="9" y="645"/>
                  </a:lnTo>
                  <a:lnTo>
                    <a:pt x="4" y="648"/>
                  </a:lnTo>
                  <a:lnTo>
                    <a:pt x="0" y="650"/>
                  </a:lnTo>
                  <a:close/>
                  <a:moveTo>
                    <a:pt x="0" y="587"/>
                  </a:moveTo>
                  <a:lnTo>
                    <a:pt x="0" y="559"/>
                  </a:lnTo>
                  <a:lnTo>
                    <a:pt x="12" y="551"/>
                  </a:lnTo>
                  <a:lnTo>
                    <a:pt x="25" y="542"/>
                  </a:lnTo>
                  <a:lnTo>
                    <a:pt x="40" y="534"/>
                  </a:lnTo>
                  <a:lnTo>
                    <a:pt x="57" y="525"/>
                  </a:lnTo>
                  <a:lnTo>
                    <a:pt x="73" y="518"/>
                  </a:lnTo>
                  <a:lnTo>
                    <a:pt x="90" y="511"/>
                  </a:lnTo>
                  <a:lnTo>
                    <a:pt x="107" y="506"/>
                  </a:lnTo>
                  <a:lnTo>
                    <a:pt x="120" y="502"/>
                  </a:lnTo>
                  <a:lnTo>
                    <a:pt x="133" y="499"/>
                  </a:lnTo>
                  <a:lnTo>
                    <a:pt x="142" y="499"/>
                  </a:lnTo>
                  <a:lnTo>
                    <a:pt x="146" y="499"/>
                  </a:lnTo>
                  <a:lnTo>
                    <a:pt x="149" y="500"/>
                  </a:lnTo>
                  <a:lnTo>
                    <a:pt x="152" y="502"/>
                  </a:lnTo>
                  <a:lnTo>
                    <a:pt x="153" y="503"/>
                  </a:lnTo>
                  <a:lnTo>
                    <a:pt x="154" y="505"/>
                  </a:lnTo>
                  <a:lnTo>
                    <a:pt x="153" y="508"/>
                  </a:lnTo>
                  <a:lnTo>
                    <a:pt x="153" y="510"/>
                  </a:lnTo>
                  <a:lnTo>
                    <a:pt x="151" y="512"/>
                  </a:lnTo>
                  <a:lnTo>
                    <a:pt x="145" y="519"/>
                  </a:lnTo>
                  <a:lnTo>
                    <a:pt x="135" y="527"/>
                  </a:lnTo>
                  <a:lnTo>
                    <a:pt x="124" y="535"/>
                  </a:lnTo>
                  <a:lnTo>
                    <a:pt x="110" y="543"/>
                  </a:lnTo>
                  <a:lnTo>
                    <a:pt x="95" y="553"/>
                  </a:lnTo>
                  <a:lnTo>
                    <a:pt x="78" y="561"/>
                  </a:lnTo>
                  <a:lnTo>
                    <a:pt x="56" y="570"/>
                  </a:lnTo>
                  <a:lnTo>
                    <a:pt x="34" y="579"/>
                  </a:lnTo>
                  <a:lnTo>
                    <a:pt x="15" y="585"/>
                  </a:lnTo>
                  <a:lnTo>
                    <a:pt x="0" y="587"/>
                  </a:lnTo>
                  <a:close/>
                  <a:moveTo>
                    <a:pt x="0" y="535"/>
                  </a:moveTo>
                  <a:lnTo>
                    <a:pt x="0" y="523"/>
                  </a:lnTo>
                  <a:lnTo>
                    <a:pt x="2" y="524"/>
                  </a:lnTo>
                  <a:lnTo>
                    <a:pt x="3" y="525"/>
                  </a:lnTo>
                  <a:lnTo>
                    <a:pt x="3" y="528"/>
                  </a:lnTo>
                  <a:lnTo>
                    <a:pt x="3" y="530"/>
                  </a:lnTo>
                  <a:lnTo>
                    <a:pt x="2" y="532"/>
                  </a:lnTo>
                  <a:lnTo>
                    <a:pt x="0" y="535"/>
                  </a:lnTo>
                  <a:close/>
                  <a:moveTo>
                    <a:pt x="0" y="502"/>
                  </a:moveTo>
                  <a:lnTo>
                    <a:pt x="0" y="459"/>
                  </a:lnTo>
                  <a:lnTo>
                    <a:pt x="16" y="453"/>
                  </a:lnTo>
                  <a:lnTo>
                    <a:pt x="31" y="447"/>
                  </a:lnTo>
                  <a:lnTo>
                    <a:pt x="45" y="442"/>
                  </a:lnTo>
                  <a:lnTo>
                    <a:pt x="57" y="440"/>
                  </a:lnTo>
                  <a:lnTo>
                    <a:pt x="67" y="437"/>
                  </a:lnTo>
                  <a:lnTo>
                    <a:pt x="76" y="437"/>
                  </a:lnTo>
                  <a:lnTo>
                    <a:pt x="82" y="437"/>
                  </a:lnTo>
                  <a:lnTo>
                    <a:pt x="85" y="440"/>
                  </a:lnTo>
                  <a:lnTo>
                    <a:pt x="86" y="442"/>
                  </a:lnTo>
                  <a:lnTo>
                    <a:pt x="86" y="445"/>
                  </a:lnTo>
                  <a:lnTo>
                    <a:pt x="85" y="447"/>
                  </a:lnTo>
                  <a:lnTo>
                    <a:pt x="83" y="449"/>
                  </a:lnTo>
                  <a:lnTo>
                    <a:pt x="76" y="456"/>
                  </a:lnTo>
                  <a:lnTo>
                    <a:pt x="67" y="464"/>
                  </a:lnTo>
                  <a:lnTo>
                    <a:pt x="56" y="472"/>
                  </a:lnTo>
                  <a:lnTo>
                    <a:pt x="41" y="481"/>
                  </a:lnTo>
                  <a:lnTo>
                    <a:pt x="25" y="490"/>
                  </a:lnTo>
                  <a:lnTo>
                    <a:pt x="8" y="499"/>
                  </a:lnTo>
                  <a:lnTo>
                    <a:pt x="3" y="500"/>
                  </a:lnTo>
                  <a:lnTo>
                    <a:pt x="0" y="502"/>
                  </a:lnTo>
                  <a:close/>
                  <a:moveTo>
                    <a:pt x="0" y="442"/>
                  </a:moveTo>
                  <a:lnTo>
                    <a:pt x="0" y="427"/>
                  </a:lnTo>
                  <a:lnTo>
                    <a:pt x="12" y="416"/>
                  </a:lnTo>
                  <a:lnTo>
                    <a:pt x="29" y="404"/>
                  </a:lnTo>
                  <a:lnTo>
                    <a:pt x="51" y="392"/>
                  </a:lnTo>
                  <a:lnTo>
                    <a:pt x="76" y="379"/>
                  </a:lnTo>
                  <a:lnTo>
                    <a:pt x="95" y="371"/>
                  </a:lnTo>
                  <a:lnTo>
                    <a:pt x="113" y="364"/>
                  </a:lnTo>
                  <a:lnTo>
                    <a:pt x="129" y="359"/>
                  </a:lnTo>
                  <a:lnTo>
                    <a:pt x="145" y="354"/>
                  </a:lnTo>
                  <a:lnTo>
                    <a:pt x="158" y="352"/>
                  </a:lnTo>
                  <a:lnTo>
                    <a:pt x="167" y="351"/>
                  </a:lnTo>
                  <a:lnTo>
                    <a:pt x="172" y="351"/>
                  </a:lnTo>
                  <a:lnTo>
                    <a:pt x="174" y="351"/>
                  </a:lnTo>
                  <a:lnTo>
                    <a:pt x="177" y="352"/>
                  </a:lnTo>
                  <a:lnTo>
                    <a:pt x="179" y="353"/>
                  </a:lnTo>
                  <a:lnTo>
                    <a:pt x="179" y="355"/>
                  </a:lnTo>
                  <a:lnTo>
                    <a:pt x="179" y="358"/>
                  </a:lnTo>
                  <a:lnTo>
                    <a:pt x="178" y="360"/>
                  </a:lnTo>
                  <a:lnTo>
                    <a:pt x="176" y="364"/>
                  </a:lnTo>
                  <a:lnTo>
                    <a:pt x="168" y="370"/>
                  </a:lnTo>
                  <a:lnTo>
                    <a:pt x="159" y="378"/>
                  </a:lnTo>
                  <a:lnTo>
                    <a:pt x="147" y="386"/>
                  </a:lnTo>
                  <a:lnTo>
                    <a:pt x="132" y="395"/>
                  </a:lnTo>
                  <a:lnTo>
                    <a:pt x="115" y="404"/>
                  </a:lnTo>
                  <a:lnTo>
                    <a:pt x="97" y="412"/>
                  </a:lnTo>
                  <a:lnTo>
                    <a:pt x="66" y="427"/>
                  </a:lnTo>
                  <a:lnTo>
                    <a:pt x="38" y="436"/>
                  </a:lnTo>
                  <a:lnTo>
                    <a:pt x="26" y="440"/>
                  </a:lnTo>
                  <a:lnTo>
                    <a:pt x="15" y="441"/>
                  </a:lnTo>
                  <a:lnTo>
                    <a:pt x="7" y="442"/>
                  </a:lnTo>
                  <a:lnTo>
                    <a:pt x="0" y="442"/>
                  </a:lnTo>
                  <a:close/>
                  <a:moveTo>
                    <a:pt x="0" y="412"/>
                  </a:moveTo>
                  <a:lnTo>
                    <a:pt x="0" y="382"/>
                  </a:lnTo>
                  <a:lnTo>
                    <a:pt x="12" y="379"/>
                  </a:lnTo>
                  <a:lnTo>
                    <a:pt x="20" y="378"/>
                  </a:lnTo>
                  <a:lnTo>
                    <a:pt x="27" y="379"/>
                  </a:lnTo>
                  <a:lnTo>
                    <a:pt x="31" y="382"/>
                  </a:lnTo>
                  <a:lnTo>
                    <a:pt x="31" y="383"/>
                  </a:lnTo>
                  <a:lnTo>
                    <a:pt x="29" y="386"/>
                  </a:lnTo>
                  <a:lnTo>
                    <a:pt x="28" y="390"/>
                  </a:lnTo>
                  <a:lnTo>
                    <a:pt x="25" y="393"/>
                  </a:lnTo>
                  <a:lnTo>
                    <a:pt x="14" y="402"/>
                  </a:lnTo>
                  <a:lnTo>
                    <a:pt x="0" y="412"/>
                  </a:lnTo>
                  <a:close/>
                  <a:moveTo>
                    <a:pt x="0" y="373"/>
                  </a:moveTo>
                  <a:lnTo>
                    <a:pt x="0" y="336"/>
                  </a:lnTo>
                  <a:lnTo>
                    <a:pt x="14" y="329"/>
                  </a:lnTo>
                  <a:lnTo>
                    <a:pt x="28" y="322"/>
                  </a:lnTo>
                  <a:lnTo>
                    <a:pt x="47" y="314"/>
                  </a:lnTo>
                  <a:lnTo>
                    <a:pt x="66" y="307"/>
                  </a:lnTo>
                  <a:lnTo>
                    <a:pt x="83" y="301"/>
                  </a:lnTo>
                  <a:lnTo>
                    <a:pt x="98" y="296"/>
                  </a:lnTo>
                  <a:lnTo>
                    <a:pt x="111" y="292"/>
                  </a:lnTo>
                  <a:lnTo>
                    <a:pt x="122" y="291"/>
                  </a:lnTo>
                  <a:lnTo>
                    <a:pt x="126" y="291"/>
                  </a:lnTo>
                  <a:lnTo>
                    <a:pt x="129" y="292"/>
                  </a:lnTo>
                  <a:lnTo>
                    <a:pt x="132" y="294"/>
                  </a:lnTo>
                  <a:lnTo>
                    <a:pt x="134" y="295"/>
                  </a:lnTo>
                  <a:lnTo>
                    <a:pt x="134" y="296"/>
                  </a:lnTo>
                  <a:lnTo>
                    <a:pt x="134" y="298"/>
                  </a:lnTo>
                  <a:lnTo>
                    <a:pt x="132" y="301"/>
                  </a:lnTo>
                  <a:lnTo>
                    <a:pt x="129" y="304"/>
                  </a:lnTo>
                  <a:lnTo>
                    <a:pt x="122" y="310"/>
                  </a:lnTo>
                  <a:lnTo>
                    <a:pt x="113" y="319"/>
                  </a:lnTo>
                  <a:lnTo>
                    <a:pt x="100" y="327"/>
                  </a:lnTo>
                  <a:lnTo>
                    <a:pt x="84" y="335"/>
                  </a:lnTo>
                  <a:lnTo>
                    <a:pt x="66" y="345"/>
                  </a:lnTo>
                  <a:lnTo>
                    <a:pt x="47" y="354"/>
                  </a:lnTo>
                  <a:lnTo>
                    <a:pt x="35" y="360"/>
                  </a:lnTo>
                  <a:lnTo>
                    <a:pt x="24" y="365"/>
                  </a:lnTo>
                  <a:lnTo>
                    <a:pt x="12" y="370"/>
                  </a:lnTo>
                  <a:lnTo>
                    <a:pt x="0" y="373"/>
                  </a:lnTo>
                  <a:close/>
                  <a:moveTo>
                    <a:pt x="0" y="302"/>
                  </a:moveTo>
                  <a:lnTo>
                    <a:pt x="0" y="264"/>
                  </a:lnTo>
                  <a:lnTo>
                    <a:pt x="19" y="256"/>
                  </a:lnTo>
                  <a:lnTo>
                    <a:pt x="37" y="250"/>
                  </a:lnTo>
                  <a:lnTo>
                    <a:pt x="53" y="244"/>
                  </a:lnTo>
                  <a:lnTo>
                    <a:pt x="67" y="239"/>
                  </a:lnTo>
                  <a:lnTo>
                    <a:pt x="79" y="237"/>
                  </a:lnTo>
                  <a:lnTo>
                    <a:pt x="90" y="235"/>
                  </a:lnTo>
                  <a:lnTo>
                    <a:pt x="94" y="235"/>
                  </a:lnTo>
                  <a:lnTo>
                    <a:pt x="96" y="235"/>
                  </a:lnTo>
                  <a:lnTo>
                    <a:pt x="98" y="237"/>
                  </a:lnTo>
                  <a:lnTo>
                    <a:pt x="100" y="238"/>
                  </a:lnTo>
                  <a:lnTo>
                    <a:pt x="101" y="239"/>
                  </a:lnTo>
                  <a:lnTo>
                    <a:pt x="100" y="241"/>
                  </a:lnTo>
                  <a:lnTo>
                    <a:pt x="98" y="244"/>
                  </a:lnTo>
                  <a:lnTo>
                    <a:pt x="96" y="247"/>
                  </a:lnTo>
                  <a:lnTo>
                    <a:pt x="89" y="253"/>
                  </a:lnTo>
                  <a:lnTo>
                    <a:pt x="78" y="262"/>
                  </a:lnTo>
                  <a:lnTo>
                    <a:pt x="64" y="270"/>
                  </a:lnTo>
                  <a:lnTo>
                    <a:pt x="48" y="279"/>
                  </a:lnTo>
                  <a:lnTo>
                    <a:pt x="31" y="288"/>
                  </a:lnTo>
                  <a:lnTo>
                    <a:pt x="10" y="297"/>
                  </a:lnTo>
                  <a:lnTo>
                    <a:pt x="6" y="300"/>
                  </a:lnTo>
                  <a:lnTo>
                    <a:pt x="0" y="302"/>
                  </a:lnTo>
                  <a:close/>
                  <a:moveTo>
                    <a:pt x="0" y="235"/>
                  </a:moveTo>
                  <a:lnTo>
                    <a:pt x="0" y="201"/>
                  </a:lnTo>
                  <a:lnTo>
                    <a:pt x="29" y="190"/>
                  </a:lnTo>
                  <a:lnTo>
                    <a:pt x="53" y="183"/>
                  </a:lnTo>
                  <a:lnTo>
                    <a:pt x="63" y="181"/>
                  </a:lnTo>
                  <a:lnTo>
                    <a:pt x="70" y="181"/>
                  </a:lnTo>
                  <a:lnTo>
                    <a:pt x="76" y="181"/>
                  </a:lnTo>
                  <a:lnTo>
                    <a:pt x="78" y="182"/>
                  </a:lnTo>
                  <a:lnTo>
                    <a:pt x="78" y="184"/>
                  </a:lnTo>
                  <a:lnTo>
                    <a:pt x="78" y="186"/>
                  </a:lnTo>
                  <a:lnTo>
                    <a:pt x="77" y="188"/>
                  </a:lnTo>
                  <a:lnTo>
                    <a:pt x="75" y="190"/>
                  </a:lnTo>
                  <a:lnTo>
                    <a:pt x="69" y="196"/>
                  </a:lnTo>
                  <a:lnTo>
                    <a:pt x="59" y="203"/>
                  </a:lnTo>
                  <a:lnTo>
                    <a:pt x="33" y="219"/>
                  </a:lnTo>
                  <a:lnTo>
                    <a:pt x="0" y="235"/>
                  </a:lnTo>
                  <a:close/>
                  <a:moveTo>
                    <a:pt x="0" y="189"/>
                  </a:moveTo>
                  <a:lnTo>
                    <a:pt x="0" y="183"/>
                  </a:lnTo>
                  <a:lnTo>
                    <a:pt x="4" y="178"/>
                  </a:lnTo>
                  <a:lnTo>
                    <a:pt x="12" y="172"/>
                  </a:lnTo>
                  <a:lnTo>
                    <a:pt x="21" y="167"/>
                  </a:lnTo>
                  <a:lnTo>
                    <a:pt x="32" y="158"/>
                  </a:lnTo>
                  <a:lnTo>
                    <a:pt x="62" y="143"/>
                  </a:lnTo>
                  <a:lnTo>
                    <a:pt x="97" y="126"/>
                  </a:lnTo>
                  <a:lnTo>
                    <a:pt x="119" y="117"/>
                  </a:lnTo>
                  <a:lnTo>
                    <a:pt x="140" y="108"/>
                  </a:lnTo>
                  <a:lnTo>
                    <a:pt x="159" y="102"/>
                  </a:lnTo>
                  <a:lnTo>
                    <a:pt x="176" y="96"/>
                  </a:lnTo>
                  <a:lnTo>
                    <a:pt x="190" y="93"/>
                  </a:lnTo>
                  <a:lnTo>
                    <a:pt x="201" y="92"/>
                  </a:lnTo>
                  <a:lnTo>
                    <a:pt x="205" y="90"/>
                  </a:lnTo>
                  <a:lnTo>
                    <a:pt x="209" y="92"/>
                  </a:lnTo>
                  <a:lnTo>
                    <a:pt x="211" y="92"/>
                  </a:lnTo>
                  <a:lnTo>
                    <a:pt x="212" y="93"/>
                  </a:lnTo>
                  <a:lnTo>
                    <a:pt x="214" y="95"/>
                  </a:lnTo>
                  <a:lnTo>
                    <a:pt x="212" y="96"/>
                  </a:lnTo>
                  <a:lnTo>
                    <a:pt x="211" y="99"/>
                  </a:lnTo>
                  <a:lnTo>
                    <a:pt x="208" y="102"/>
                  </a:lnTo>
                  <a:lnTo>
                    <a:pt x="199" y="109"/>
                  </a:lnTo>
                  <a:lnTo>
                    <a:pt x="187" y="117"/>
                  </a:lnTo>
                  <a:lnTo>
                    <a:pt x="173" y="125"/>
                  </a:lnTo>
                  <a:lnTo>
                    <a:pt x="155" y="134"/>
                  </a:lnTo>
                  <a:lnTo>
                    <a:pt x="136" y="144"/>
                  </a:lnTo>
                  <a:lnTo>
                    <a:pt x="115" y="155"/>
                  </a:lnTo>
                  <a:lnTo>
                    <a:pt x="94" y="163"/>
                  </a:lnTo>
                  <a:lnTo>
                    <a:pt x="75" y="171"/>
                  </a:lnTo>
                  <a:lnTo>
                    <a:pt x="56" y="178"/>
                  </a:lnTo>
                  <a:lnTo>
                    <a:pt x="39" y="183"/>
                  </a:lnTo>
                  <a:lnTo>
                    <a:pt x="25" y="187"/>
                  </a:lnTo>
                  <a:lnTo>
                    <a:pt x="14" y="189"/>
                  </a:lnTo>
                  <a:lnTo>
                    <a:pt x="4" y="190"/>
                  </a:lnTo>
                  <a:lnTo>
                    <a:pt x="0" y="189"/>
                  </a:lnTo>
                  <a:close/>
                  <a:moveTo>
                    <a:pt x="0" y="176"/>
                  </a:moveTo>
                  <a:lnTo>
                    <a:pt x="0" y="143"/>
                  </a:lnTo>
                  <a:lnTo>
                    <a:pt x="26" y="134"/>
                  </a:lnTo>
                  <a:lnTo>
                    <a:pt x="46" y="128"/>
                  </a:lnTo>
                  <a:lnTo>
                    <a:pt x="54" y="127"/>
                  </a:lnTo>
                  <a:lnTo>
                    <a:pt x="60" y="127"/>
                  </a:lnTo>
                  <a:lnTo>
                    <a:pt x="65" y="127"/>
                  </a:lnTo>
                  <a:lnTo>
                    <a:pt x="67" y="128"/>
                  </a:lnTo>
                  <a:lnTo>
                    <a:pt x="67" y="132"/>
                  </a:lnTo>
                  <a:lnTo>
                    <a:pt x="65" y="136"/>
                  </a:lnTo>
                  <a:lnTo>
                    <a:pt x="59" y="140"/>
                  </a:lnTo>
                  <a:lnTo>
                    <a:pt x="51" y="146"/>
                  </a:lnTo>
                  <a:lnTo>
                    <a:pt x="29" y="161"/>
                  </a:lnTo>
                  <a:lnTo>
                    <a:pt x="0" y="176"/>
                  </a:lnTo>
                  <a:close/>
                  <a:moveTo>
                    <a:pt x="0" y="137"/>
                  </a:moveTo>
                  <a:lnTo>
                    <a:pt x="0" y="124"/>
                  </a:lnTo>
                  <a:lnTo>
                    <a:pt x="4" y="120"/>
                  </a:lnTo>
                  <a:lnTo>
                    <a:pt x="12" y="117"/>
                  </a:lnTo>
                  <a:lnTo>
                    <a:pt x="6" y="119"/>
                  </a:lnTo>
                  <a:lnTo>
                    <a:pt x="0" y="121"/>
                  </a:lnTo>
                  <a:lnTo>
                    <a:pt x="0" y="92"/>
                  </a:lnTo>
                  <a:lnTo>
                    <a:pt x="26" y="82"/>
                  </a:lnTo>
                  <a:lnTo>
                    <a:pt x="47" y="76"/>
                  </a:lnTo>
                  <a:lnTo>
                    <a:pt x="56" y="75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6"/>
                  </a:lnTo>
                  <a:lnTo>
                    <a:pt x="69" y="79"/>
                  </a:lnTo>
                  <a:lnTo>
                    <a:pt x="65" y="82"/>
                  </a:lnTo>
                  <a:lnTo>
                    <a:pt x="59" y="87"/>
                  </a:lnTo>
                  <a:lnTo>
                    <a:pt x="51" y="93"/>
                  </a:lnTo>
                  <a:lnTo>
                    <a:pt x="62" y="88"/>
                  </a:lnTo>
                  <a:lnTo>
                    <a:pt x="71" y="83"/>
                  </a:lnTo>
                  <a:lnTo>
                    <a:pt x="83" y="77"/>
                  </a:lnTo>
                  <a:lnTo>
                    <a:pt x="94" y="73"/>
                  </a:lnTo>
                  <a:lnTo>
                    <a:pt x="116" y="63"/>
                  </a:lnTo>
                  <a:lnTo>
                    <a:pt x="138" y="55"/>
                  </a:lnTo>
                  <a:lnTo>
                    <a:pt x="157" y="48"/>
                  </a:lnTo>
                  <a:lnTo>
                    <a:pt x="174" y="43"/>
                  </a:lnTo>
                  <a:lnTo>
                    <a:pt x="190" y="39"/>
                  </a:lnTo>
                  <a:lnTo>
                    <a:pt x="201" y="37"/>
                  </a:lnTo>
                  <a:lnTo>
                    <a:pt x="205" y="36"/>
                  </a:lnTo>
                  <a:lnTo>
                    <a:pt x="209" y="37"/>
                  </a:lnTo>
                  <a:lnTo>
                    <a:pt x="211" y="37"/>
                  </a:lnTo>
                  <a:lnTo>
                    <a:pt x="212" y="38"/>
                  </a:lnTo>
                  <a:lnTo>
                    <a:pt x="212" y="41"/>
                  </a:lnTo>
                  <a:lnTo>
                    <a:pt x="210" y="45"/>
                  </a:lnTo>
                  <a:lnTo>
                    <a:pt x="204" y="50"/>
                  </a:lnTo>
                  <a:lnTo>
                    <a:pt x="196" y="56"/>
                  </a:lnTo>
                  <a:lnTo>
                    <a:pt x="205" y="51"/>
                  </a:lnTo>
                  <a:lnTo>
                    <a:pt x="216" y="45"/>
                  </a:lnTo>
                  <a:lnTo>
                    <a:pt x="228" y="41"/>
                  </a:lnTo>
                  <a:lnTo>
                    <a:pt x="239" y="36"/>
                  </a:lnTo>
                  <a:lnTo>
                    <a:pt x="261" y="26"/>
                  </a:lnTo>
                  <a:lnTo>
                    <a:pt x="284" y="18"/>
                  </a:lnTo>
                  <a:lnTo>
                    <a:pt x="303" y="11"/>
                  </a:lnTo>
                  <a:lnTo>
                    <a:pt x="321" y="6"/>
                  </a:lnTo>
                  <a:lnTo>
                    <a:pt x="336" y="3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6" y="0"/>
                  </a:lnTo>
                  <a:lnTo>
                    <a:pt x="359" y="1"/>
                  </a:lnTo>
                  <a:lnTo>
                    <a:pt x="360" y="3"/>
                  </a:lnTo>
                  <a:lnTo>
                    <a:pt x="360" y="5"/>
                  </a:lnTo>
                  <a:lnTo>
                    <a:pt x="356" y="10"/>
                  </a:lnTo>
                  <a:lnTo>
                    <a:pt x="351" y="14"/>
                  </a:lnTo>
                  <a:lnTo>
                    <a:pt x="343" y="20"/>
                  </a:lnTo>
                  <a:lnTo>
                    <a:pt x="353" y="16"/>
                  </a:lnTo>
                  <a:lnTo>
                    <a:pt x="363" y="10"/>
                  </a:lnTo>
                  <a:lnTo>
                    <a:pt x="374" y="5"/>
                  </a:lnTo>
                  <a:lnTo>
                    <a:pt x="386" y="0"/>
                  </a:lnTo>
                  <a:lnTo>
                    <a:pt x="386" y="38"/>
                  </a:lnTo>
                  <a:lnTo>
                    <a:pt x="347" y="51"/>
                  </a:lnTo>
                  <a:lnTo>
                    <a:pt x="316" y="61"/>
                  </a:lnTo>
                  <a:lnTo>
                    <a:pt x="303" y="64"/>
                  </a:lnTo>
                  <a:lnTo>
                    <a:pt x="292" y="66"/>
                  </a:lnTo>
                  <a:lnTo>
                    <a:pt x="286" y="66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82" y="60"/>
                  </a:lnTo>
                  <a:lnTo>
                    <a:pt x="284" y="57"/>
                  </a:lnTo>
                  <a:lnTo>
                    <a:pt x="286" y="55"/>
                  </a:lnTo>
                  <a:lnTo>
                    <a:pt x="292" y="50"/>
                  </a:lnTo>
                  <a:lnTo>
                    <a:pt x="301" y="43"/>
                  </a:lnTo>
                  <a:lnTo>
                    <a:pt x="291" y="48"/>
                  </a:lnTo>
                  <a:lnTo>
                    <a:pt x="280" y="54"/>
                  </a:lnTo>
                  <a:lnTo>
                    <a:pt x="268" y="58"/>
                  </a:lnTo>
                  <a:lnTo>
                    <a:pt x="256" y="64"/>
                  </a:lnTo>
                  <a:lnTo>
                    <a:pt x="234" y="74"/>
                  </a:lnTo>
                  <a:lnTo>
                    <a:pt x="212" y="82"/>
                  </a:lnTo>
                  <a:lnTo>
                    <a:pt x="192" y="89"/>
                  </a:lnTo>
                  <a:lnTo>
                    <a:pt x="174" y="94"/>
                  </a:lnTo>
                  <a:lnTo>
                    <a:pt x="160" y="98"/>
                  </a:lnTo>
                  <a:lnTo>
                    <a:pt x="148" y="100"/>
                  </a:lnTo>
                  <a:lnTo>
                    <a:pt x="143" y="101"/>
                  </a:lnTo>
                  <a:lnTo>
                    <a:pt x="140" y="100"/>
                  </a:lnTo>
                  <a:lnTo>
                    <a:pt x="138" y="100"/>
                  </a:lnTo>
                  <a:lnTo>
                    <a:pt x="135" y="99"/>
                  </a:lnTo>
                  <a:lnTo>
                    <a:pt x="135" y="98"/>
                  </a:lnTo>
                  <a:lnTo>
                    <a:pt x="136" y="95"/>
                  </a:lnTo>
                  <a:lnTo>
                    <a:pt x="138" y="93"/>
                  </a:lnTo>
                  <a:lnTo>
                    <a:pt x="140" y="90"/>
                  </a:lnTo>
                  <a:lnTo>
                    <a:pt x="146" y="86"/>
                  </a:lnTo>
                  <a:lnTo>
                    <a:pt x="155" y="79"/>
                  </a:lnTo>
                  <a:lnTo>
                    <a:pt x="145" y="83"/>
                  </a:lnTo>
                  <a:lnTo>
                    <a:pt x="134" y="89"/>
                  </a:lnTo>
                  <a:lnTo>
                    <a:pt x="122" y="94"/>
                  </a:lnTo>
                  <a:lnTo>
                    <a:pt x="110" y="100"/>
                  </a:lnTo>
                  <a:lnTo>
                    <a:pt x="75" y="114"/>
                  </a:lnTo>
                  <a:lnTo>
                    <a:pt x="44" y="126"/>
                  </a:lnTo>
                  <a:lnTo>
                    <a:pt x="29" y="131"/>
                  </a:lnTo>
                  <a:lnTo>
                    <a:pt x="18" y="134"/>
                  </a:lnTo>
                  <a:lnTo>
                    <a:pt x="8" y="137"/>
                  </a:lnTo>
                  <a:lnTo>
                    <a:pt x="0" y="137"/>
                  </a:lnTo>
                  <a:close/>
                  <a:moveTo>
                    <a:pt x="386" y="60"/>
                  </a:moveTo>
                  <a:lnTo>
                    <a:pt x="386" y="99"/>
                  </a:lnTo>
                  <a:lnTo>
                    <a:pt x="350" y="111"/>
                  </a:lnTo>
                  <a:lnTo>
                    <a:pt x="322" y="119"/>
                  </a:lnTo>
                  <a:lnTo>
                    <a:pt x="310" y="121"/>
                  </a:lnTo>
                  <a:lnTo>
                    <a:pt x="301" y="123"/>
                  </a:lnTo>
                  <a:lnTo>
                    <a:pt x="294" y="121"/>
                  </a:lnTo>
                  <a:lnTo>
                    <a:pt x="292" y="120"/>
                  </a:lnTo>
                  <a:lnTo>
                    <a:pt x="291" y="118"/>
                  </a:lnTo>
                  <a:lnTo>
                    <a:pt x="292" y="115"/>
                  </a:lnTo>
                  <a:lnTo>
                    <a:pt x="293" y="113"/>
                  </a:lnTo>
                  <a:lnTo>
                    <a:pt x="296" y="111"/>
                  </a:lnTo>
                  <a:lnTo>
                    <a:pt x="304" y="104"/>
                  </a:lnTo>
                  <a:lnTo>
                    <a:pt x="315" y="96"/>
                  </a:lnTo>
                  <a:lnTo>
                    <a:pt x="329" y="87"/>
                  </a:lnTo>
                  <a:lnTo>
                    <a:pt x="345" y="79"/>
                  </a:lnTo>
                  <a:lnTo>
                    <a:pt x="364" y="69"/>
                  </a:lnTo>
                  <a:lnTo>
                    <a:pt x="386" y="60"/>
                  </a:lnTo>
                  <a:close/>
                  <a:moveTo>
                    <a:pt x="386" y="126"/>
                  </a:moveTo>
                  <a:lnTo>
                    <a:pt x="386" y="165"/>
                  </a:lnTo>
                  <a:lnTo>
                    <a:pt x="359" y="174"/>
                  </a:lnTo>
                  <a:lnTo>
                    <a:pt x="336" y="180"/>
                  </a:lnTo>
                  <a:lnTo>
                    <a:pt x="328" y="181"/>
                  </a:lnTo>
                  <a:lnTo>
                    <a:pt x="321" y="181"/>
                  </a:lnTo>
                  <a:lnTo>
                    <a:pt x="316" y="180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3" y="172"/>
                  </a:lnTo>
                  <a:lnTo>
                    <a:pt x="316" y="170"/>
                  </a:lnTo>
                  <a:lnTo>
                    <a:pt x="322" y="164"/>
                  </a:lnTo>
                  <a:lnTo>
                    <a:pt x="330" y="157"/>
                  </a:lnTo>
                  <a:lnTo>
                    <a:pt x="341" y="150"/>
                  </a:lnTo>
                  <a:lnTo>
                    <a:pt x="354" y="143"/>
                  </a:lnTo>
                  <a:lnTo>
                    <a:pt x="369" y="134"/>
                  </a:lnTo>
                  <a:lnTo>
                    <a:pt x="386" y="126"/>
                  </a:lnTo>
                  <a:close/>
                  <a:moveTo>
                    <a:pt x="386" y="174"/>
                  </a:moveTo>
                  <a:lnTo>
                    <a:pt x="386" y="195"/>
                  </a:lnTo>
                  <a:lnTo>
                    <a:pt x="372" y="205"/>
                  </a:lnTo>
                  <a:lnTo>
                    <a:pt x="354" y="215"/>
                  </a:lnTo>
                  <a:lnTo>
                    <a:pt x="331" y="226"/>
                  </a:lnTo>
                  <a:lnTo>
                    <a:pt x="307" y="238"/>
                  </a:lnTo>
                  <a:lnTo>
                    <a:pt x="286" y="246"/>
                  </a:lnTo>
                  <a:lnTo>
                    <a:pt x="267" y="254"/>
                  </a:lnTo>
                  <a:lnTo>
                    <a:pt x="248" y="260"/>
                  </a:lnTo>
                  <a:lnTo>
                    <a:pt x="233" y="265"/>
                  </a:lnTo>
                  <a:lnTo>
                    <a:pt x="218" y="268"/>
                  </a:lnTo>
                  <a:lnTo>
                    <a:pt x="208" y="270"/>
                  </a:lnTo>
                  <a:lnTo>
                    <a:pt x="203" y="270"/>
                  </a:lnTo>
                  <a:lnTo>
                    <a:pt x="199" y="269"/>
                  </a:lnTo>
                  <a:lnTo>
                    <a:pt x="197" y="268"/>
                  </a:lnTo>
                  <a:lnTo>
                    <a:pt x="196" y="266"/>
                  </a:lnTo>
                  <a:lnTo>
                    <a:pt x="195" y="265"/>
                  </a:lnTo>
                  <a:lnTo>
                    <a:pt x="196" y="263"/>
                  </a:lnTo>
                  <a:lnTo>
                    <a:pt x="197" y="259"/>
                  </a:lnTo>
                  <a:lnTo>
                    <a:pt x="199" y="257"/>
                  </a:lnTo>
                  <a:lnTo>
                    <a:pt x="206" y="250"/>
                  </a:lnTo>
                  <a:lnTo>
                    <a:pt x="217" y="241"/>
                  </a:lnTo>
                  <a:lnTo>
                    <a:pt x="231" y="233"/>
                  </a:lnTo>
                  <a:lnTo>
                    <a:pt x="248" y="224"/>
                  </a:lnTo>
                  <a:lnTo>
                    <a:pt x="266" y="214"/>
                  </a:lnTo>
                  <a:lnTo>
                    <a:pt x="286" y="205"/>
                  </a:lnTo>
                  <a:lnTo>
                    <a:pt x="317" y="193"/>
                  </a:lnTo>
                  <a:lnTo>
                    <a:pt x="344" y="183"/>
                  </a:lnTo>
                  <a:lnTo>
                    <a:pt x="368" y="177"/>
                  </a:lnTo>
                  <a:lnTo>
                    <a:pt x="386" y="174"/>
                  </a:lnTo>
                  <a:close/>
                  <a:moveTo>
                    <a:pt x="386" y="202"/>
                  </a:moveTo>
                  <a:lnTo>
                    <a:pt x="386" y="237"/>
                  </a:lnTo>
                  <a:lnTo>
                    <a:pt x="370" y="240"/>
                  </a:lnTo>
                  <a:lnTo>
                    <a:pt x="359" y="241"/>
                  </a:lnTo>
                  <a:lnTo>
                    <a:pt x="354" y="241"/>
                  </a:lnTo>
                  <a:lnTo>
                    <a:pt x="350" y="241"/>
                  </a:lnTo>
                  <a:lnTo>
                    <a:pt x="348" y="240"/>
                  </a:lnTo>
                  <a:lnTo>
                    <a:pt x="345" y="238"/>
                  </a:lnTo>
                  <a:lnTo>
                    <a:pt x="345" y="235"/>
                  </a:lnTo>
                  <a:lnTo>
                    <a:pt x="347" y="232"/>
                  </a:lnTo>
                  <a:lnTo>
                    <a:pt x="349" y="228"/>
                  </a:lnTo>
                  <a:lnTo>
                    <a:pt x="354" y="224"/>
                  </a:lnTo>
                  <a:lnTo>
                    <a:pt x="367" y="214"/>
                  </a:lnTo>
                  <a:lnTo>
                    <a:pt x="386" y="202"/>
                  </a:lnTo>
                  <a:close/>
                  <a:moveTo>
                    <a:pt x="386" y="244"/>
                  </a:moveTo>
                  <a:lnTo>
                    <a:pt x="386" y="282"/>
                  </a:lnTo>
                  <a:lnTo>
                    <a:pt x="376" y="287"/>
                  </a:lnTo>
                  <a:lnTo>
                    <a:pt x="368" y="290"/>
                  </a:lnTo>
                  <a:lnTo>
                    <a:pt x="357" y="295"/>
                  </a:lnTo>
                  <a:lnTo>
                    <a:pt x="348" y="300"/>
                  </a:lnTo>
                  <a:lnTo>
                    <a:pt x="328" y="308"/>
                  </a:lnTo>
                  <a:lnTo>
                    <a:pt x="309" y="315"/>
                  </a:lnTo>
                  <a:lnTo>
                    <a:pt x="291" y="321"/>
                  </a:lnTo>
                  <a:lnTo>
                    <a:pt x="275" y="326"/>
                  </a:lnTo>
                  <a:lnTo>
                    <a:pt x="261" y="328"/>
                  </a:lnTo>
                  <a:lnTo>
                    <a:pt x="250" y="329"/>
                  </a:lnTo>
                  <a:lnTo>
                    <a:pt x="247" y="329"/>
                  </a:lnTo>
                  <a:lnTo>
                    <a:pt x="243" y="329"/>
                  </a:lnTo>
                  <a:lnTo>
                    <a:pt x="241" y="328"/>
                  </a:lnTo>
                  <a:lnTo>
                    <a:pt x="239" y="327"/>
                  </a:lnTo>
                  <a:lnTo>
                    <a:pt x="239" y="325"/>
                  </a:lnTo>
                  <a:lnTo>
                    <a:pt x="239" y="322"/>
                  </a:lnTo>
                  <a:lnTo>
                    <a:pt x="240" y="320"/>
                  </a:lnTo>
                  <a:lnTo>
                    <a:pt x="242" y="316"/>
                  </a:lnTo>
                  <a:lnTo>
                    <a:pt x="249" y="309"/>
                  </a:lnTo>
                  <a:lnTo>
                    <a:pt x="260" y="301"/>
                  </a:lnTo>
                  <a:lnTo>
                    <a:pt x="273" y="292"/>
                  </a:lnTo>
                  <a:lnTo>
                    <a:pt x="288" y="283"/>
                  </a:lnTo>
                  <a:lnTo>
                    <a:pt x="306" y="275"/>
                  </a:lnTo>
                  <a:lnTo>
                    <a:pt x="326" y="265"/>
                  </a:lnTo>
                  <a:lnTo>
                    <a:pt x="342" y="258"/>
                  </a:lnTo>
                  <a:lnTo>
                    <a:pt x="357" y="252"/>
                  </a:lnTo>
                  <a:lnTo>
                    <a:pt x="372" y="247"/>
                  </a:lnTo>
                  <a:lnTo>
                    <a:pt x="386" y="244"/>
                  </a:lnTo>
                  <a:close/>
                  <a:moveTo>
                    <a:pt x="386" y="325"/>
                  </a:moveTo>
                  <a:lnTo>
                    <a:pt x="386" y="372"/>
                  </a:lnTo>
                  <a:lnTo>
                    <a:pt x="368" y="378"/>
                  </a:lnTo>
                  <a:lnTo>
                    <a:pt x="353" y="384"/>
                  </a:lnTo>
                  <a:lnTo>
                    <a:pt x="338" y="388"/>
                  </a:lnTo>
                  <a:lnTo>
                    <a:pt x="324" y="391"/>
                  </a:lnTo>
                  <a:lnTo>
                    <a:pt x="313" y="393"/>
                  </a:lnTo>
                  <a:lnTo>
                    <a:pt x="304" y="393"/>
                  </a:lnTo>
                  <a:lnTo>
                    <a:pt x="300" y="393"/>
                  </a:lnTo>
                  <a:lnTo>
                    <a:pt x="298" y="392"/>
                  </a:lnTo>
                  <a:lnTo>
                    <a:pt x="296" y="391"/>
                  </a:lnTo>
                  <a:lnTo>
                    <a:pt x="294" y="390"/>
                  </a:lnTo>
                  <a:lnTo>
                    <a:pt x="293" y="388"/>
                  </a:lnTo>
                  <a:lnTo>
                    <a:pt x="294" y="385"/>
                  </a:lnTo>
                  <a:lnTo>
                    <a:pt x="296" y="382"/>
                  </a:lnTo>
                  <a:lnTo>
                    <a:pt x="297" y="379"/>
                  </a:lnTo>
                  <a:lnTo>
                    <a:pt x="304" y="372"/>
                  </a:lnTo>
                  <a:lnTo>
                    <a:pt x="313" y="364"/>
                  </a:lnTo>
                  <a:lnTo>
                    <a:pt x="326" y="355"/>
                  </a:lnTo>
                  <a:lnTo>
                    <a:pt x="342" y="346"/>
                  </a:lnTo>
                  <a:lnTo>
                    <a:pt x="359" y="338"/>
                  </a:lnTo>
                  <a:lnTo>
                    <a:pt x="378" y="328"/>
                  </a:lnTo>
                  <a:lnTo>
                    <a:pt x="382" y="327"/>
                  </a:lnTo>
                  <a:lnTo>
                    <a:pt x="386" y="325"/>
                  </a:lnTo>
                  <a:close/>
                  <a:moveTo>
                    <a:pt x="386" y="391"/>
                  </a:moveTo>
                  <a:lnTo>
                    <a:pt x="386" y="407"/>
                  </a:lnTo>
                  <a:lnTo>
                    <a:pt x="374" y="417"/>
                  </a:lnTo>
                  <a:lnTo>
                    <a:pt x="357" y="428"/>
                  </a:lnTo>
                  <a:lnTo>
                    <a:pt x="336" y="441"/>
                  </a:lnTo>
                  <a:lnTo>
                    <a:pt x="310" y="453"/>
                  </a:lnTo>
                  <a:lnTo>
                    <a:pt x="292" y="461"/>
                  </a:lnTo>
                  <a:lnTo>
                    <a:pt x="274" y="468"/>
                  </a:lnTo>
                  <a:lnTo>
                    <a:pt x="258" y="473"/>
                  </a:lnTo>
                  <a:lnTo>
                    <a:pt x="243" y="478"/>
                  </a:lnTo>
                  <a:lnTo>
                    <a:pt x="230" y="480"/>
                  </a:lnTo>
                  <a:lnTo>
                    <a:pt x="220" y="480"/>
                  </a:lnTo>
                  <a:lnTo>
                    <a:pt x="216" y="480"/>
                  </a:lnTo>
                  <a:lnTo>
                    <a:pt x="212" y="480"/>
                  </a:lnTo>
                  <a:lnTo>
                    <a:pt x="210" y="479"/>
                  </a:lnTo>
                  <a:lnTo>
                    <a:pt x="208" y="477"/>
                  </a:lnTo>
                  <a:lnTo>
                    <a:pt x="208" y="474"/>
                  </a:lnTo>
                  <a:lnTo>
                    <a:pt x="208" y="472"/>
                  </a:lnTo>
                  <a:lnTo>
                    <a:pt x="209" y="469"/>
                  </a:lnTo>
                  <a:lnTo>
                    <a:pt x="211" y="466"/>
                  </a:lnTo>
                  <a:lnTo>
                    <a:pt x="217" y="459"/>
                  </a:lnTo>
                  <a:lnTo>
                    <a:pt x="227" y="452"/>
                  </a:lnTo>
                  <a:lnTo>
                    <a:pt x="239" y="443"/>
                  </a:lnTo>
                  <a:lnTo>
                    <a:pt x="253" y="434"/>
                  </a:lnTo>
                  <a:lnTo>
                    <a:pt x="269" y="426"/>
                  </a:lnTo>
                  <a:lnTo>
                    <a:pt x="287" y="417"/>
                  </a:lnTo>
                  <a:lnTo>
                    <a:pt x="304" y="410"/>
                  </a:lnTo>
                  <a:lnTo>
                    <a:pt x="319" y="404"/>
                  </a:lnTo>
                  <a:lnTo>
                    <a:pt x="334" y="398"/>
                  </a:lnTo>
                  <a:lnTo>
                    <a:pt x="348" y="395"/>
                  </a:lnTo>
                  <a:lnTo>
                    <a:pt x="360" y="392"/>
                  </a:lnTo>
                  <a:lnTo>
                    <a:pt x="370" y="390"/>
                  </a:lnTo>
                  <a:lnTo>
                    <a:pt x="379" y="390"/>
                  </a:lnTo>
                  <a:lnTo>
                    <a:pt x="386" y="391"/>
                  </a:lnTo>
                  <a:close/>
                  <a:moveTo>
                    <a:pt x="386" y="427"/>
                  </a:moveTo>
                  <a:lnTo>
                    <a:pt x="386" y="460"/>
                  </a:lnTo>
                  <a:lnTo>
                    <a:pt x="378" y="461"/>
                  </a:lnTo>
                  <a:lnTo>
                    <a:pt x="370" y="460"/>
                  </a:lnTo>
                  <a:lnTo>
                    <a:pt x="366" y="459"/>
                  </a:lnTo>
                  <a:lnTo>
                    <a:pt x="362" y="456"/>
                  </a:lnTo>
                  <a:lnTo>
                    <a:pt x="362" y="454"/>
                  </a:lnTo>
                  <a:lnTo>
                    <a:pt x="362" y="452"/>
                  </a:lnTo>
                  <a:lnTo>
                    <a:pt x="363" y="448"/>
                  </a:lnTo>
                  <a:lnTo>
                    <a:pt x="366" y="445"/>
                  </a:lnTo>
                  <a:lnTo>
                    <a:pt x="374" y="436"/>
                  </a:lnTo>
                  <a:lnTo>
                    <a:pt x="386" y="427"/>
                  </a:lnTo>
                  <a:close/>
                  <a:moveTo>
                    <a:pt x="386" y="474"/>
                  </a:moveTo>
                  <a:lnTo>
                    <a:pt x="386" y="523"/>
                  </a:lnTo>
                  <a:lnTo>
                    <a:pt x="368" y="531"/>
                  </a:lnTo>
                  <a:lnTo>
                    <a:pt x="350" y="537"/>
                  </a:lnTo>
                  <a:lnTo>
                    <a:pt x="335" y="542"/>
                  </a:lnTo>
                  <a:lnTo>
                    <a:pt x="321" y="546"/>
                  </a:lnTo>
                  <a:lnTo>
                    <a:pt x="307" y="548"/>
                  </a:lnTo>
                  <a:lnTo>
                    <a:pt x="298" y="549"/>
                  </a:lnTo>
                  <a:lnTo>
                    <a:pt x="294" y="548"/>
                  </a:lnTo>
                  <a:lnTo>
                    <a:pt x="291" y="547"/>
                  </a:lnTo>
                  <a:lnTo>
                    <a:pt x="288" y="546"/>
                  </a:lnTo>
                  <a:lnTo>
                    <a:pt x="286" y="544"/>
                  </a:lnTo>
                  <a:lnTo>
                    <a:pt x="286" y="542"/>
                  </a:lnTo>
                  <a:lnTo>
                    <a:pt x="286" y="540"/>
                  </a:lnTo>
                  <a:lnTo>
                    <a:pt x="287" y="537"/>
                  </a:lnTo>
                  <a:lnTo>
                    <a:pt x="288" y="534"/>
                  </a:lnTo>
                  <a:lnTo>
                    <a:pt x="294" y="527"/>
                  </a:lnTo>
                  <a:lnTo>
                    <a:pt x="304" y="518"/>
                  </a:lnTo>
                  <a:lnTo>
                    <a:pt x="316" y="510"/>
                  </a:lnTo>
                  <a:lnTo>
                    <a:pt x="329" y="502"/>
                  </a:lnTo>
                  <a:lnTo>
                    <a:pt x="344" y="493"/>
                  </a:lnTo>
                  <a:lnTo>
                    <a:pt x="362" y="484"/>
                  </a:lnTo>
                  <a:lnTo>
                    <a:pt x="374" y="479"/>
                  </a:lnTo>
                  <a:lnTo>
                    <a:pt x="386" y="474"/>
                  </a:lnTo>
                  <a:close/>
                  <a:moveTo>
                    <a:pt x="386" y="550"/>
                  </a:moveTo>
                  <a:lnTo>
                    <a:pt x="386" y="566"/>
                  </a:lnTo>
                  <a:lnTo>
                    <a:pt x="381" y="570"/>
                  </a:lnTo>
                  <a:lnTo>
                    <a:pt x="375" y="575"/>
                  </a:lnTo>
                  <a:lnTo>
                    <a:pt x="368" y="581"/>
                  </a:lnTo>
                  <a:lnTo>
                    <a:pt x="360" y="587"/>
                  </a:lnTo>
                  <a:lnTo>
                    <a:pt x="341" y="599"/>
                  </a:lnTo>
                  <a:lnTo>
                    <a:pt x="317" y="611"/>
                  </a:lnTo>
                  <a:lnTo>
                    <a:pt x="300" y="618"/>
                  </a:lnTo>
                  <a:lnTo>
                    <a:pt x="284" y="625"/>
                  </a:lnTo>
                  <a:lnTo>
                    <a:pt x="268" y="630"/>
                  </a:lnTo>
                  <a:lnTo>
                    <a:pt x="254" y="633"/>
                  </a:lnTo>
                  <a:lnTo>
                    <a:pt x="242" y="636"/>
                  </a:lnTo>
                  <a:lnTo>
                    <a:pt x="233" y="636"/>
                  </a:lnTo>
                  <a:lnTo>
                    <a:pt x="228" y="636"/>
                  </a:lnTo>
                  <a:lnTo>
                    <a:pt x="225" y="635"/>
                  </a:lnTo>
                  <a:lnTo>
                    <a:pt x="223" y="633"/>
                  </a:lnTo>
                  <a:lnTo>
                    <a:pt x="221" y="631"/>
                  </a:lnTo>
                  <a:lnTo>
                    <a:pt x="220" y="629"/>
                  </a:lnTo>
                  <a:lnTo>
                    <a:pt x="221" y="626"/>
                  </a:lnTo>
                  <a:lnTo>
                    <a:pt x="221" y="624"/>
                  </a:lnTo>
                  <a:lnTo>
                    <a:pt x="223" y="620"/>
                  </a:lnTo>
                  <a:lnTo>
                    <a:pt x="229" y="613"/>
                  </a:lnTo>
                  <a:lnTo>
                    <a:pt x="237" y="606"/>
                  </a:lnTo>
                  <a:lnTo>
                    <a:pt x="248" y="598"/>
                  </a:lnTo>
                  <a:lnTo>
                    <a:pt x="261" y="589"/>
                  </a:lnTo>
                  <a:lnTo>
                    <a:pt x="277" y="580"/>
                  </a:lnTo>
                  <a:lnTo>
                    <a:pt x="293" y="572"/>
                  </a:lnTo>
                  <a:lnTo>
                    <a:pt x="309" y="566"/>
                  </a:lnTo>
                  <a:lnTo>
                    <a:pt x="323" y="560"/>
                  </a:lnTo>
                  <a:lnTo>
                    <a:pt x="337" y="555"/>
                  </a:lnTo>
                  <a:lnTo>
                    <a:pt x="350" y="551"/>
                  </a:lnTo>
                  <a:lnTo>
                    <a:pt x="361" y="549"/>
                  </a:lnTo>
                  <a:lnTo>
                    <a:pt x="372" y="548"/>
                  </a:lnTo>
                  <a:lnTo>
                    <a:pt x="380" y="548"/>
                  </a:lnTo>
                  <a:lnTo>
                    <a:pt x="386" y="550"/>
                  </a:lnTo>
                  <a:close/>
                  <a:moveTo>
                    <a:pt x="386" y="598"/>
                  </a:moveTo>
                  <a:lnTo>
                    <a:pt x="386" y="620"/>
                  </a:lnTo>
                  <a:lnTo>
                    <a:pt x="381" y="619"/>
                  </a:lnTo>
                  <a:lnTo>
                    <a:pt x="378" y="617"/>
                  </a:lnTo>
                  <a:lnTo>
                    <a:pt x="376" y="613"/>
                  </a:lnTo>
                  <a:lnTo>
                    <a:pt x="378" y="608"/>
                  </a:lnTo>
                  <a:lnTo>
                    <a:pt x="381" y="604"/>
                  </a:lnTo>
                  <a:lnTo>
                    <a:pt x="386" y="598"/>
                  </a:lnTo>
                  <a:close/>
                  <a:moveTo>
                    <a:pt x="386" y="649"/>
                  </a:moveTo>
                  <a:lnTo>
                    <a:pt x="386" y="700"/>
                  </a:lnTo>
                  <a:lnTo>
                    <a:pt x="374" y="704"/>
                  </a:lnTo>
                  <a:lnTo>
                    <a:pt x="363" y="706"/>
                  </a:lnTo>
                  <a:lnTo>
                    <a:pt x="353" y="708"/>
                  </a:lnTo>
                  <a:lnTo>
                    <a:pt x="344" y="709"/>
                  </a:lnTo>
                  <a:lnTo>
                    <a:pt x="336" y="709"/>
                  </a:lnTo>
                  <a:lnTo>
                    <a:pt x="330" y="709"/>
                  </a:lnTo>
                  <a:lnTo>
                    <a:pt x="325" y="707"/>
                  </a:lnTo>
                  <a:lnTo>
                    <a:pt x="323" y="705"/>
                  </a:lnTo>
                  <a:lnTo>
                    <a:pt x="322" y="702"/>
                  </a:lnTo>
                  <a:lnTo>
                    <a:pt x="322" y="700"/>
                  </a:lnTo>
                  <a:lnTo>
                    <a:pt x="322" y="698"/>
                  </a:lnTo>
                  <a:lnTo>
                    <a:pt x="324" y="694"/>
                  </a:lnTo>
                  <a:lnTo>
                    <a:pt x="329" y="688"/>
                  </a:lnTo>
                  <a:lnTo>
                    <a:pt x="336" y="681"/>
                  </a:lnTo>
                  <a:lnTo>
                    <a:pt x="345" y="673"/>
                  </a:lnTo>
                  <a:lnTo>
                    <a:pt x="357" y="664"/>
                  </a:lnTo>
                  <a:lnTo>
                    <a:pt x="370" y="657"/>
                  </a:lnTo>
                  <a:lnTo>
                    <a:pt x="386" y="649"/>
                  </a:lnTo>
                  <a:close/>
                  <a:moveTo>
                    <a:pt x="386" y="718"/>
                  </a:moveTo>
                  <a:lnTo>
                    <a:pt x="386" y="767"/>
                  </a:lnTo>
                  <a:lnTo>
                    <a:pt x="376" y="771"/>
                  </a:lnTo>
                  <a:lnTo>
                    <a:pt x="367" y="776"/>
                  </a:lnTo>
                  <a:lnTo>
                    <a:pt x="351" y="783"/>
                  </a:lnTo>
                  <a:lnTo>
                    <a:pt x="336" y="789"/>
                  </a:lnTo>
                  <a:lnTo>
                    <a:pt x="322" y="793"/>
                  </a:lnTo>
                  <a:lnTo>
                    <a:pt x="309" y="796"/>
                  </a:lnTo>
                  <a:lnTo>
                    <a:pt x="297" y="797"/>
                  </a:lnTo>
                  <a:lnTo>
                    <a:pt x="287" y="797"/>
                  </a:lnTo>
                  <a:lnTo>
                    <a:pt x="284" y="797"/>
                  </a:lnTo>
                  <a:lnTo>
                    <a:pt x="281" y="796"/>
                  </a:lnTo>
                  <a:lnTo>
                    <a:pt x="279" y="795"/>
                  </a:lnTo>
                  <a:lnTo>
                    <a:pt x="277" y="793"/>
                  </a:lnTo>
                  <a:lnTo>
                    <a:pt x="275" y="790"/>
                  </a:lnTo>
                  <a:lnTo>
                    <a:pt x="275" y="788"/>
                  </a:lnTo>
                  <a:lnTo>
                    <a:pt x="277" y="786"/>
                  </a:lnTo>
                  <a:lnTo>
                    <a:pt x="278" y="782"/>
                  </a:lnTo>
                  <a:lnTo>
                    <a:pt x="282" y="775"/>
                  </a:lnTo>
                  <a:lnTo>
                    <a:pt x="291" y="768"/>
                  </a:lnTo>
                  <a:lnTo>
                    <a:pt x="300" y="759"/>
                  </a:lnTo>
                  <a:lnTo>
                    <a:pt x="312" y="751"/>
                  </a:lnTo>
                  <a:lnTo>
                    <a:pt x="326" y="743"/>
                  </a:lnTo>
                  <a:lnTo>
                    <a:pt x="342" y="734"/>
                  </a:lnTo>
                  <a:lnTo>
                    <a:pt x="354" y="730"/>
                  </a:lnTo>
                  <a:lnTo>
                    <a:pt x="364" y="725"/>
                  </a:lnTo>
                  <a:lnTo>
                    <a:pt x="375" y="721"/>
                  </a:lnTo>
                  <a:lnTo>
                    <a:pt x="386" y="718"/>
                  </a:lnTo>
                  <a:close/>
                  <a:moveTo>
                    <a:pt x="386" y="805"/>
                  </a:moveTo>
                  <a:lnTo>
                    <a:pt x="386" y="824"/>
                  </a:lnTo>
                  <a:lnTo>
                    <a:pt x="376" y="833"/>
                  </a:lnTo>
                  <a:lnTo>
                    <a:pt x="363" y="844"/>
                  </a:lnTo>
                  <a:lnTo>
                    <a:pt x="347" y="854"/>
                  </a:lnTo>
                  <a:lnTo>
                    <a:pt x="328" y="864"/>
                  </a:lnTo>
                  <a:lnTo>
                    <a:pt x="312" y="871"/>
                  </a:lnTo>
                  <a:lnTo>
                    <a:pt x="298" y="877"/>
                  </a:lnTo>
                  <a:lnTo>
                    <a:pt x="284" y="882"/>
                  </a:lnTo>
                  <a:lnTo>
                    <a:pt x="272" y="884"/>
                  </a:lnTo>
                  <a:lnTo>
                    <a:pt x="261" y="885"/>
                  </a:lnTo>
                  <a:lnTo>
                    <a:pt x="252" y="885"/>
                  </a:lnTo>
                  <a:lnTo>
                    <a:pt x="248" y="885"/>
                  </a:lnTo>
                  <a:lnTo>
                    <a:pt x="244" y="884"/>
                  </a:lnTo>
                  <a:lnTo>
                    <a:pt x="242" y="882"/>
                  </a:lnTo>
                  <a:lnTo>
                    <a:pt x="241" y="881"/>
                  </a:lnTo>
                  <a:lnTo>
                    <a:pt x="240" y="878"/>
                  </a:lnTo>
                  <a:lnTo>
                    <a:pt x="240" y="876"/>
                  </a:lnTo>
                  <a:lnTo>
                    <a:pt x="241" y="872"/>
                  </a:lnTo>
                  <a:lnTo>
                    <a:pt x="242" y="870"/>
                  </a:lnTo>
                  <a:lnTo>
                    <a:pt x="247" y="863"/>
                  </a:lnTo>
                  <a:lnTo>
                    <a:pt x="254" y="856"/>
                  </a:lnTo>
                  <a:lnTo>
                    <a:pt x="262" y="847"/>
                  </a:lnTo>
                  <a:lnTo>
                    <a:pt x="274" y="839"/>
                  </a:lnTo>
                  <a:lnTo>
                    <a:pt x="287" y="831"/>
                  </a:lnTo>
                  <a:lnTo>
                    <a:pt x="303" y="824"/>
                  </a:lnTo>
                  <a:lnTo>
                    <a:pt x="316" y="818"/>
                  </a:lnTo>
                  <a:lnTo>
                    <a:pt x="329" y="812"/>
                  </a:lnTo>
                  <a:lnTo>
                    <a:pt x="341" y="808"/>
                  </a:lnTo>
                  <a:lnTo>
                    <a:pt x="353" y="806"/>
                  </a:lnTo>
                  <a:lnTo>
                    <a:pt x="363" y="803"/>
                  </a:lnTo>
                  <a:lnTo>
                    <a:pt x="373" y="802"/>
                  </a:lnTo>
                  <a:lnTo>
                    <a:pt x="380" y="803"/>
                  </a:lnTo>
                  <a:lnTo>
                    <a:pt x="386" y="805"/>
                  </a:lnTo>
                  <a:close/>
                  <a:moveTo>
                    <a:pt x="386" y="941"/>
                  </a:moveTo>
                  <a:lnTo>
                    <a:pt x="386" y="971"/>
                  </a:lnTo>
                  <a:lnTo>
                    <a:pt x="380" y="968"/>
                  </a:lnTo>
                  <a:lnTo>
                    <a:pt x="376" y="965"/>
                  </a:lnTo>
                  <a:lnTo>
                    <a:pt x="375" y="963"/>
                  </a:lnTo>
                  <a:lnTo>
                    <a:pt x="375" y="960"/>
                  </a:lnTo>
                  <a:lnTo>
                    <a:pt x="375" y="958"/>
                  </a:lnTo>
                  <a:lnTo>
                    <a:pt x="376" y="954"/>
                  </a:lnTo>
                  <a:lnTo>
                    <a:pt x="380" y="948"/>
                  </a:lnTo>
                  <a:lnTo>
                    <a:pt x="386" y="941"/>
                  </a:lnTo>
                  <a:close/>
                  <a:moveTo>
                    <a:pt x="386" y="1017"/>
                  </a:moveTo>
                  <a:lnTo>
                    <a:pt x="386" y="1061"/>
                  </a:lnTo>
                  <a:lnTo>
                    <a:pt x="376" y="1061"/>
                  </a:lnTo>
                  <a:lnTo>
                    <a:pt x="369" y="1061"/>
                  </a:lnTo>
                  <a:lnTo>
                    <a:pt x="363" y="1059"/>
                  </a:lnTo>
                  <a:lnTo>
                    <a:pt x="360" y="1055"/>
                  </a:lnTo>
                  <a:lnTo>
                    <a:pt x="359" y="1052"/>
                  </a:lnTo>
                  <a:lnTo>
                    <a:pt x="359" y="1048"/>
                  </a:lnTo>
                  <a:lnTo>
                    <a:pt x="360" y="1043"/>
                  </a:lnTo>
                  <a:lnTo>
                    <a:pt x="363" y="1039"/>
                  </a:lnTo>
                  <a:lnTo>
                    <a:pt x="367" y="1033"/>
                  </a:lnTo>
                  <a:lnTo>
                    <a:pt x="373" y="1028"/>
                  </a:lnTo>
                  <a:lnTo>
                    <a:pt x="379" y="1022"/>
                  </a:lnTo>
                  <a:lnTo>
                    <a:pt x="386" y="1017"/>
                  </a:lnTo>
                  <a:close/>
                  <a:moveTo>
                    <a:pt x="386" y="1102"/>
                  </a:moveTo>
                  <a:lnTo>
                    <a:pt x="386" y="1150"/>
                  </a:lnTo>
                  <a:lnTo>
                    <a:pt x="374" y="1151"/>
                  </a:lnTo>
                  <a:lnTo>
                    <a:pt x="364" y="1151"/>
                  </a:lnTo>
                  <a:lnTo>
                    <a:pt x="360" y="1150"/>
                  </a:lnTo>
                  <a:lnTo>
                    <a:pt x="356" y="1149"/>
                  </a:lnTo>
                  <a:lnTo>
                    <a:pt x="354" y="1148"/>
                  </a:lnTo>
                  <a:lnTo>
                    <a:pt x="353" y="1146"/>
                  </a:lnTo>
                  <a:lnTo>
                    <a:pt x="350" y="1142"/>
                  </a:lnTo>
                  <a:lnTo>
                    <a:pt x="351" y="1137"/>
                  </a:lnTo>
                  <a:lnTo>
                    <a:pt x="354" y="1131"/>
                  </a:lnTo>
                  <a:lnTo>
                    <a:pt x="357" y="1125"/>
                  </a:lnTo>
                  <a:lnTo>
                    <a:pt x="362" y="1119"/>
                  </a:lnTo>
                  <a:lnTo>
                    <a:pt x="369" y="1113"/>
                  </a:lnTo>
                  <a:lnTo>
                    <a:pt x="376" y="1108"/>
                  </a:lnTo>
                  <a:lnTo>
                    <a:pt x="386" y="1102"/>
                  </a:lnTo>
                  <a:close/>
                  <a:moveTo>
                    <a:pt x="386" y="1193"/>
                  </a:moveTo>
                  <a:lnTo>
                    <a:pt x="386" y="1242"/>
                  </a:lnTo>
                  <a:lnTo>
                    <a:pt x="374" y="1243"/>
                  </a:lnTo>
                  <a:lnTo>
                    <a:pt x="366" y="1243"/>
                  </a:lnTo>
                  <a:lnTo>
                    <a:pt x="361" y="1242"/>
                  </a:lnTo>
                  <a:lnTo>
                    <a:pt x="359" y="1241"/>
                  </a:lnTo>
                  <a:lnTo>
                    <a:pt x="355" y="1238"/>
                  </a:lnTo>
                  <a:lnTo>
                    <a:pt x="354" y="1237"/>
                  </a:lnTo>
                  <a:lnTo>
                    <a:pt x="353" y="1232"/>
                  </a:lnTo>
                  <a:lnTo>
                    <a:pt x="353" y="1228"/>
                  </a:lnTo>
                  <a:lnTo>
                    <a:pt x="355" y="1223"/>
                  </a:lnTo>
                  <a:lnTo>
                    <a:pt x="359" y="1217"/>
                  </a:lnTo>
                  <a:lnTo>
                    <a:pt x="363" y="1211"/>
                  </a:lnTo>
                  <a:lnTo>
                    <a:pt x="369" y="1205"/>
                  </a:lnTo>
                  <a:lnTo>
                    <a:pt x="378" y="1199"/>
                  </a:lnTo>
                  <a:lnTo>
                    <a:pt x="386" y="1193"/>
                  </a:lnTo>
                  <a:close/>
                  <a:moveTo>
                    <a:pt x="386" y="1290"/>
                  </a:moveTo>
                  <a:lnTo>
                    <a:pt x="386" y="1334"/>
                  </a:lnTo>
                  <a:lnTo>
                    <a:pt x="378" y="1334"/>
                  </a:lnTo>
                  <a:lnTo>
                    <a:pt x="372" y="1333"/>
                  </a:lnTo>
                  <a:lnTo>
                    <a:pt x="367" y="1332"/>
                  </a:lnTo>
                  <a:lnTo>
                    <a:pt x="363" y="1329"/>
                  </a:lnTo>
                  <a:lnTo>
                    <a:pt x="362" y="1325"/>
                  </a:lnTo>
                  <a:lnTo>
                    <a:pt x="362" y="1320"/>
                  </a:lnTo>
                  <a:lnTo>
                    <a:pt x="363" y="1317"/>
                  </a:lnTo>
                  <a:lnTo>
                    <a:pt x="366" y="1312"/>
                  </a:lnTo>
                  <a:lnTo>
                    <a:pt x="369" y="1306"/>
                  </a:lnTo>
                  <a:lnTo>
                    <a:pt x="374" y="1301"/>
                  </a:lnTo>
                  <a:lnTo>
                    <a:pt x="379" y="1296"/>
                  </a:lnTo>
                  <a:lnTo>
                    <a:pt x="386" y="1290"/>
                  </a:lnTo>
                  <a:close/>
                  <a:moveTo>
                    <a:pt x="386" y="1402"/>
                  </a:moveTo>
                  <a:lnTo>
                    <a:pt x="386" y="1425"/>
                  </a:lnTo>
                  <a:lnTo>
                    <a:pt x="383" y="1422"/>
                  </a:lnTo>
                  <a:lnTo>
                    <a:pt x="382" y="1421"/>
                  </a:lnTo>
                  <a:lnTo>
                    <a:pt x="381" y="1416"/>
                  </a:lnTo>
                  <a:lnTo>
                    <a:pt x="381" y="1412"/>
                  </a:lnTo>
                  <a:lnTo>
                    <a:pt x="382" y="1407"/>
                  </a:lnTo>
                  <a:lnTo>
                    <a:pt x="386" y="1402"/>
                  </a:lnTo>
                  <a:close/>
                  <a:moveTo>
                    <a:pt x="386" y="1621"/>
                  </a:moveTo>
                  <a:lnTo>
                    <a:pt x="386" y="1669"/>
                  </a:lnTo>
                  <a:lnTo>
                    <a:pt x="381" y="1672"/>
                  </a:lnTo>
                  <a:lnTo>
                    <a:pt x="376" y="1675"/>
                  </a:lnTo>
                  <a:lnTo>
                    <a:pt x="366" y="1680"/>
                  </a:lnTo>
                  <a:lnTo>
                    <a:pt x="356" y="1684"/>
                  </a:lnTo>
                  <a:lnTo>
                    <a:pt x="347" y="1687"/>
                  </a:lnTo>
                  <a:lnTo>
                    <a:pt x="337" y="1689"/>
                  </a:lnTo>
                  <a:lnTo>
                    <a:pt x="329" y="1689"/>
                  </a:lnTo>
                  <a:lnTo>
                    <a:pt x="323" y="1687"/>
                  </a:lnTo>
                  <a:lnTo>
                    <a:pt x="317" y="1686"/>
                  </a:lnTo>
                  <a:lnTo>
                    <a:pt x="313" y="1681"/>
                  </a:lnTo>
                  <a:lnTo>
                    <a:pt x="312" y="1677"/>
                  </a:lnTo>
                  <a:lnTo>
                    <a:pt x="312" y="1672"/>
                  </a:lnTo>
                  <a:lnTo>
                    <a:pt x="315" y="1666"/>
                  </a:lnTo>
                  <a:lnTo>
                    <a:pt x="319" y="1659"/>
                  </a:lnTo>
                  <a:lnTo>
                    <a:pt x="325" y="1653"/>
                  </a:lnTo>
                  <a:lnTo>
                    <a:pt x="332" y="1646"/>
                  </a:lnTo>
                  <a:lnTo>
                    <a:pt x="341" y="1640"/>
                  </a:lnTo>
                  <a:lnTo>
                    <a:pt x="350" y="1634"/>
                  </a:lnTo>
                  <a:lnTo>
                    <a:pt x="360" y="1629"/>
                  </a:lnTo>
                  <a:lnTo>
                    <a:pt x="369" y="1626"/>
                  </a:lnTo>
                  <a:lnTo>
                    <a:pt x="378" y="1623"/>
                  </a:lnTo>
                  <a:lnTo>
                    <a:pt x="386" y="1621"/>
                  </a:lnTo>
                  <a:close/>
                  <a:moveTo>
                    <a:pt x="386" y="1737"/>
                  </a:moveTo>
                  <a:lnTo>
                    <a:pt x="386" y="1784"/>
                  </a:lnTo>
                  <a:lnTo>
                    <a:pt x="378" y="1784"/>
                  </a:lnTo>
                  <a:lnTo>
                    <a:pt x="372" y="1782"/>
                  </a:lnTo>
                  <a:lnTo>
                    <a:pt x="367" y="1780"/>
                  </a:lnTo>
                  <a:lnTo>
                    <a:pt x="363" y="1776"/>
                  </a:lnTo>
                  <a:lnTo>
                    <a:pt x="362" y="1773"/>
                  </a:lnTo>
                  <a:lnTo>
                    <a:pt x="362" y="1768"/>
                  </a:lnTo>
                  <a:lnTo>
                    <a:pt x="363" y="1763"/>
                  </a:lnTo>
                  <a:lnTo>
                    <a:pt x="366" y="1759"/>
                  </a:lnTo>
                  <a:lnTo>
                    <a:pt x="369" y="1753"/>
                  </a:lnTo>
                  <a:lnTo>
                    <a:pt x="374" y="1748"/>
                  </a:lnTo>
                  <a:lnTo>
                    <a:pt x="379" y="1742"/>
                  </a:lnTo>
                  <a:lnTo>
                    <a:pt x="386" y="1737"/>
                  </a:lnTo>
                  <a:close/>
                  <a:moveTo>
                    <a:pt x="386" y="1883"/>
                  </a:moveTo>
                  <a:lnTo>
                    <a:pt x="386" y="1914"/>
                  </a:lnTo>
                  <a:lnTo>
                    <a:pt x="381" y="1919"/>
                  </a:lnTo>
                  <a:lnTo>
                    <a:pt x="375" y="1924"/>
                  </a:lnTo>
                  <a:lnTo>
                    <a:pt x="369" y="1929"/>
                  </a:lnTo>
                  <a:lnTo>
                    <a:pt x="362" y="1933"/>
                  </a:lnTo>
                  <a:lnTo>
                    <a:pt x="354" y="1938"/>
                  </a:lnTo>
                  <a:lnTo>
                    <a:pt x="344" y="1940"/>
                  </a:lnTo>
                  <a:lnTo>
                    <a:pt x="336" y="1943"/>
                  </a:lnTo>
                  <a:lnTo>
                    <a:pt x="328" y="1945"/>
                  </a:lnTo>
                  <a:lnTo>
                    <a:pt x="321" y="1945"/>
                  </a:lnTo>
                  <a:lnTo>
                    <a:pt x="315" y="1944"/>
                  </a:lnTo>
                  <a:lnTo>
                    <a:pt x="310" y="1942"/>
                  </a:lnTo>
                  <a:lnTo>
                    <a:pt x="306" y="1938"/>
                  </a:lnTo>
                  <a:lnTo>
                    <a:pt x="305" y="1933"/>
                  </a:lnTo>
                  <a:lnTo>
                    <a:pt x="305" y="1929"/>
                  </a:lnTo>
                  <a:lnTo>
                    <a:pt x="307" y="1923"/>
                  </a:lnTo>
                  <a:lnTo>
                    <a:pt x="311" y="1917"/>
                  </a:lnTo>
                  <a:lnTo>
                    <a:pt x="316" y="1911"/>
                  </a:lnTo>
                  <a:lnTo>
                    <a:pt x="322" y="1905"/>
                  </a:lnTo>
                  <a:lnTo>
                    <a:pt x="329" y="1899"/>
                  </a:lnTo>
                  <a:lnTo>
                    <a:pt x="337" y="1893"/>
                  </a:lnTo>
                  <a:lnTo>
                    <a:pt x="351" y="1887"/>
                  </a:lnTo>
                  <a:lnTo>
                    <a:pt x="364" y="1882"/>
                  </a:lnTo>
                  <a:lnTo>
                    <a:pt x="370" y="1882"/>
                  </a:lnTo>
                  <a:lnTo>
                    <a:pt x="376" y="1881"/>
                  </a:lnTo>
                  <a:lnTo>
                    <a:pt x="381" y="1882"/>
                  </a:lnTo>
                  <a:lnTo>
                    <a:pt x="386" y="1883"/>
                  </a:lnTo>
                  <a:close/>
                  <a:moveTo>
                    <a:pt x="386" y="2007"/>
                  </a:moveTo>
                  <a:lnTo>
                    <a:pt x="386" y="2040"/>
                  </a:lnTo>
                  <a:lnTo>
                    <a:pt x="381" y="2038"/>
                  </a:lnTo>
                  <a:lnTo>
                    <a:pt x="378" y="2034"/>
                  </a:lnTo>
                  <a:lnTo>
                    <a:pt x="376" y="2032"/>
                  </a:lnTo>
                  <a:lnTo>
                    <a:pt x="375" y="2028"/>
                  </a:lnTo>
                  <a:lnTo>
                    <a:pt x="375" y="2025"/>
                  </a:lnTo>
                  <a:lnTo>
                    <a:pt x="376" y="2021"/>
                  </a:lnTo>
                  <a:lnTo>
                    <a:pt x="380" y="2014"/>
                  </a:lnTo>
                  <a:lnTo>
                    <a:pt x="386" y="2007"/>
                  </a:lnTo>
                  <a:close/>
                  <a:moveTo>
                    <a:pt x="386" y="2148"/>
                  </a:moveTo>
                  <a:lnTo>
                    <a:pt x="386" y="2197"/>
                  </a:lnTo>
                  <a:lnTo>
                    <a:pt x="376" y="2198"/>
                  </a:lnTo>
                  <a:lnTo>
                    <a:pt x="368" y="2198"/>
                  </a:lnTo>
                  <a:lnTo>
                    <a:pt x="364" y="2197"/>
                  </a:lnTo>
                  <a:lnTo>
                    <a:pt x="361" y="2196"/>
                  </a:lnTo>
                  <a:lnTo>
                    <a:pt x="359" y="2193"/>
                  </a:lnTo>
                  <a:lnTo>
                    <a:pt x="356" y="2191"/>
                  </a:lnTo>
                  <a:lnTo>
                    <a:pt x="355" y="2188"/>
                  </a:lnTo>
                  <a:lnTo>
                    <a:pt x="355" y="2183"/>
                  </a:lnTo>
                  <a:lnTo>
                    <a:pt x="356" y="2177"/>
                  </a:lnTo>
                  <a:lnTo>
                    <a:pt x="359" y="2172"/>
                  </a:lnTo>
                  <a:lnTo>
                    <a:pt x="363" y="2166"/>
                  </a:lnTo>
                  <a:lnTo>
                    <a:pt x="368" y="2160"/>
                  </a:lnTo>
                  <a:lnTo>
                    <a:pt x="375" y="2155"/>
                  </a:lnTo>
                  <a:lnTo>
                    <a:pt x="382" y="2151"/>
                  </a:lnTo>
                  <a:lnTo>
                    <a:pt x="383" y="2150"/>
                  </a:lnTo>
                  <a:lnTo>
                    <a:pt x="386" y="2148"/>
                  </a:lnTo>
                  <a:close/>
                  <a:moveTo>
                    <a:pt x="386" y="2304"/>
                  </a:moveTo>
                  <a:lnTo>
                    <a:pt x="386" y="2350"/>
                  </a:lnTo>
                  <a:lnTo>
                    <a:pt x="376" y="2353"/>
                  </a:lnTo>
                  <a:lnTo>
                    <a:pt x="368" y="2351"/>
                  </a:lnTo>
                  <a:lnTo>
                    <a:pt x="364" y="2351"/>
                  </a:lnTo>
                  <a:lnTo>
                    <a:pt x="362" y="2350"/>
                  </a:lnTo>
                  <a:lnTo>
                    <a:pt x="359" y="2348"/>
                  </a:lnTo>
                  <a:lnTo>
                    <a:pt x="357" y="2346"/>
                  </a:lnTo>
                  <a:lnTo>
                    <a:pt x="355" y="2342"/>
                  </a:lnTo>
                  <a:lnTo>
                    <a:pt x="355" y="2337"/>
                  </a:lnTo>
                  <a:lnTo>
                    <a:pt x="356" y="2332"/>
                  </a:lnTo>
                  <a:lnTo>
                    <a:pt x="359" y="2327"/>
                  </a:lnTo>
                  <a:lnTo>
                    <a:pt x="362" y="2322"/>
                  </a:lnTo>
                  <a:lnTo>
                    <a:pt x="367" y="2317"/>
                  </a:lnTo>
                  <a:lnTo>
                    <a:pt x="373" y="2311"/>
                  </a:lnTo>
                  <a:lnTo>
                    <a:pt x="380" y="2308"/>
                  </a:lnTo>
                  <a:lnTo>
                    <a:pt x="382" y="2305"/>
                  </a:lnTo>
                  <a:lnTo>
                    <a:pt x="386" y="2304"/>
                  </a:lnTo>
                  <a:close/>
                  <a:moveTo>
                    <a:pt x="386" y="2470"/>
                  </a:moveTo>
                  <a:lnTo>
                    <a:pt x="386" y="2502"/>
                  </a:lnTo>
                  <a:lnTo>
                    <a:pt x="381" y="2500"/>
                  </a:lnTo>
                  <a:lnTo>
                    <a:pt x="378" y="2496"/>
                  </a:lnTo>
                  <a:lnTo>
                    <a:pt x="376" y="2494"/>
                  </a:lnTo>
                  <a:lnTo>
                    <a:pt x="375" y="2490"/>
                  </a:lnTo>
                  <a:lnTo>
                    <a:pt x="375" y="2488"/>
                  </a:lnTo>
                  <a:lnTo>
                    <a:pt x="376" y="2485"/>
                  </a:lnTo>
                  <a:lnTo>
                    <a:pt x="380" y="2477"/>
                  </a:lnTo>
                  <a:lnTo>
                    <a:pt x="386" y="2470"/>
                  </a:lnTo>
                  <a:close/>
                  <a:moveTo>
                    <a:pt x="386" y="2651"/>
                  </a:moveTo>
                  <a:lnTo>
                    <a:pt x="386" y="2687"/>
                  </a:lnTo>
                  <a:lnTo>
                    <a:pt x="383" y="2688"/>
                  </a:lnTo>
                  <a:lnTo>
                    <a:pt x="382" y="2689"/>
                  </a:lnTo>
                  <a:lnTo>
                    <a:pt x="376" y="2692"/>
                  </a:lnTo>
                  <a:lnTo>
                    <a:pt x="372" y="2695"/>
                  </a:lnTo>
                  <a:lnTo>
                    <a:pt x="366" y="2696"/>
                  </a:lnTo>
                  <a:lnTo>
                    <a:pt x="361" y="2696"/>
                  </a:lnTo>
                  <a:lnTo>
                    <a:pt x="356" y="2696"/>
                  </a:lnTo>
                  <a:lnTo>
                    <a:pt x="353" y="2695"/>
                  </a:lnTo>
                  <a:lnTo>
                    <a:pt x="349" y="2694"/>
                  </a:lnTo>
                  <a:lnTo>
                    <a:pt x="347" y="2690"/>
                  </a:lnTo>
                  <a:lnTo>
                    <a:pt x="345" y="2687"/>
                  </a:lnTo>
                  <a:lnTo>
                    <a:pt x="344" y="2683"/>
                  </a:lnTo>
                  <a:lnTo>
                    <a:pt x="345" y="2679"/>
                  </a:lnTo>
                  <a:lnTo>
                    <a:pt x="347" y="2675"/>
                  </a:lnTo>
                  <a:lnTo>
                    <a:pt x="350" y="2670"/>
                  </a:lnTo>
                  <a:lnTo>
                    <a:pt x="354" y="2666"/>
                  </a:lnTo>
                  <a:lnTo>
                    <a:pt x="357" y="2662"/>
                  </a:lnTo>
                  <a:lnTo>
                    <a:pt x="363" y="2658"/>
                  </a:lnTo>
                  <a:lnTo>
                    <a:pt x="369" y="2654"/>
                  </a:lnTo>
                  <a:lnTo>
                    <a:pt x="375" y="2652"/>
                  </a:lnTo>
                  <a:lnTo>
                    <a:pt x="380" y="2651"/>
                  </a:lnTo>
                  <a:lnTo>
                    <a:pt x="386" y="2651"/>
                  </a:lnTo>
                  <a:close/>
                  <a:moveTo>
                    <a:pt x="243" y="90"/>
                  </a:moveTo>
                  <a:lnTo>
                    <a:pt x="222" y="100"/>
                  </a:lnTo>
                  <a:lnTo>
                    <a:pt x="202" y="111"/>
                  </a:lnTo>
                  <a:lnTo>
                    <a:pt x="184" y="120"/>
                  </a:lnTo>
                  <a:lnTo>
                    <a:pt x="170" y="128"/>
                  </a:lnTo>
                  <a:lnTo>
                    <a:pt x="158" y="137"/>
                  </a:lnTo>
                  <a:lnTo>
                    <a:pt x="149" y="144"/>
                  </a:lnTo>
                  <a:lnTo>
                    <a:pt x="146" y="146"/>
                  </a:lnTo>
                  <a:lnTo>
                    <a:pt x="145" y="149"/>
                  </a:lnTo>
                  <a:lnTo>
                    <a:pt x="143" y="151"/>
                  </a:lnTo>
                  <a:lnTo>
                    <a:pt x="143" y="153"/>
                  </a:lnTo>
                  <a:lnTo>
                    <a:pt x="146" y="155"/>
                  </a:lnTo>
                  <a:lnTo>
                    <a:pt x="148" y="155"/>
                  </a:lnTo>
                  <a:lnTo>
                    <a:pt x="152" y="156"/>
                  </a:lnTo>
                  <a:lnTo>
                    <a:pt x="157" y="155"/>
                  </a:lnTo>
                  <a:lnTo>
                    <a:pt x="167" y="153"/>
                  </a:lnTo>
                  <a:lnTo>
                    <a:pt x="183" y="150"/>
                  </a:lnTo>
                  <a:lnTo>
                    <a:pt x="199" y="144"/>
                  </a:lnTo>
                  <a:lnTo>
                    <a:pt x="218" y="138"/>
                  </a:lnTo>
                  <a:lnTo>
                    <a:pt x="240" y="130"/>
                  </a:lnTo>
                  <a:lnTo>
                    <a:pt x="261" y="120"/>
                  </a:lnTo>
                  <a:lnTo>
                    <a:pt x="284" y="111"/>
                  </a:lnTo>
                  <a:lnTo>
                    <a:pt x="303" y="101"/>
                  </a:lnTo>
                  <a:lnTo>
                    <a:pt x="321" y="92"/>
                  </a:lnTo>
                  <a:lnTo>
                    <a:pt x="336" y="83"/>
                  </a:lnTo>
                  <a:lnTo>
                    <a:pt x="348" y="75"/>
                  </a:lnTo>
                  <a:lnTo>
                    <a:pt x="356" y="68"/>
                  </a:lnTo>
                  <a:lnTo>
                    <a:pt x="359" y="66"/>
                  </a:lnTo>
                  <a:lnTo>
                    <a:pt x="361" y="63"/>
                  </a:lnTo>
                  <a:lnTo>
                    <a:pt x="361" y="61"/>
                  </a:lnTo>
                  <a:lnTo>
                    <a:pt x="361" y="58"/>
                  </a:lnTo>
                  <a:lnTo>
                    <a:pt x="360" y="57"/>
                  </a:lnTo>
                  <a:lnTo>
                    <a:pt x="357" y="57"/>
                  </a:lnTo>
                  <a:lnTo>
                    <a:pt x="354" y="56"/>
                  </a:lnTo>
                  <a:lnTo>
                    <a:pt x="349" y="57"/>
                  </a:lnTo>
                  <a:lnTo>
                    <a:pt x="337" y="58"/>
                  </a:lnTo>
                  <a:lnTo>
                    <a:pt x="323" y="62"/>
                  </a:lnTo>
                  <a:lnTo>
                    <a:pt x="305" y="67"/>
                  </a:lnTo>
                  <a:lnTo>
                    <a:pt x="286" y="74"/>
                  </a:lnTo>
                  <a:lnTo>
                    <a:pt x="265" y="81"/>
                  </a:lnTo>
                  <a:lnTo>
                    <a:pt x="243" y="90"/>
                  </a:lnTo>
                  <a:close/>
                  <a:moveTo>
                    <a:pt x="111" y="180"/>
                  </a:moveTo>
                  <a:lnTo>
                    <a:pt x="91" y="189"/>
                  </a:lnTo>
                  <a:lnTo>
                    <a:pt x="72" y="199"/>
                  </a:lnTo>
                  <a:lnTo>
                    <a:pt x="56" y="208"/>
                  </a:lnTo>
                  <a:lnTo>
                    <a:pt x="41" y="218"/>
                  </a:lnTo>
                  <a:lnTo>
                    <a:pt x="31" y="225"/>
                  </a:lnTo>
                  <a:lnTo>
                    <a:pt x="22" y="232"/>
                  </a:lnTo>
                  <a:lnTo>
                    <a:pt x="20" y="235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1"/>
                  </a:lnTo>
                  <a:lnTo>
                    <a:pt x="19" y="243"/>
                  </a:lnTo>
                  <a:lnTo>
                    <a:pt x="21" y="244"/>
                  </a:lnTo>
                  <a:lnTo>
                    <a:pt x="25" y="244"/>
                  </a:lnTo>
                  <a:lnTo>
                    <a:pt x="29" y="244"/>
                  </a:lnTo>
                  <a:lnTo>
                    <a:pt x="40" y="241"/>
                  </a:lnTo>
                  <a:lnTo>
                    <a:pt x="54" y="239"/>
                  </a:lnTo>
                  <a:lnTo>
                    <a:pt x="71" y="233"/>
                  </a:lnTo>
                  <a:lnTo>
                    <a:pt x="89" y="227"/>
                  </a:lnTo>
                  <a:lnTo>
                    <a:pt x="109" y="219"/>
                  </a:lnTo>
                  <a:lnTo>
                    <a:pt x="130" y="209"/>
                  </a:lnTo>
                  <a:lnTo>
                    <a:pt x="151" y="200"/>
                  </a:lnTo>
                  <a:lnTo>
                    <a:pt x="170" y="190"/>
                  </a:lnTo>
                  <a:lnTo>
                    <a:pt x="186" y="182"/>
                  </a:lnTo>
                  <a:lnTo>
                    <a:pt x="201" y="172"/>
                  </a:lnTo>
                  <a:lnTo>
                    <a:pt x="212" y="165"/>
                  </a:lnTo>
                  <a:lnTo>
                    <a:pt x="220" y="158"/>
                  </a:lnTo>
                  <a:lnTo>
                    <a:pt x="223" y="156"/>
                  </a:lnTo>
                  <a:lnTo>
                    <a:pt x="224" y="152"/>
                  </a:lnTo>
                  <a:lnTo>
                    <a:pt x="225" y="151"/>
                  </a:lnTo>
                  <a:lnTo>
                    <a:pt x="224" y="149"/>
                  </a:lnTo>
                  <a:lnTo>
                    <a:pt x="223" y="147"/>
                  </a:lnTo>
                  <a:lnTo>
                    <a:pt x="221" y="146"/>
                  </a:lnTo>
                  <a:lnTo>
                    <a:pt x="217" y="146"/>
                  </a:lnTo>
                  <a:lnTo>
                    <a:pt x="212" y="146"/>
                  </a:lnTo>
                  <a:lnTo>
                    <a:pt x="202" y="149"/>
                  </a:lnTo>
                  <a:lnTo>
                    <a:pt x="187" y="152"/>
                  </a:lnTo>
                  <a:lnTo>
                    <a:pt x="171" y="157"/>
                  </a:lnTo>
                  <a:lnTo>
                    <a:pt x="153" y="163"/>
                  </a:lnTo>
                  <a:lnTo>
                    <a:pt x="133" y="171"/>
                  </a:lnTo>
                  <a:lnTo>
                    <a:pt x="111" y="180"/>
                  </a:lnTo>
                  <a:close/>
                  <a:moveTo>
                    <a:pt x="259" y="146"/>
                  </a:moveTo>
                  <a:lnTo>
                    <a:pt x="237" y="157"/>
                  </a:lnTo>
                  <a:lnTo>
                    <a:pt x="218" y="167"/>
                  </a:lnTo>
                  <a:lnTo>
                    <a:pt x="202" y="175"/>
                  </a:lnTo>
                  <a:lnTo>
                    <a:pt x="187" y="184"/>
                  </a:lnTo>
                  <a:lnTo>
                    <a:pt x="176" y="193"/>
                  </a:lnTo>
                  <a:lnTo>
                    <a:pt x="168" y="199"/>
                  </a:lnTo>
                  <a:lnTo>
                    <a:pt x="166" y="202"/>
                  </a:lnTo>
                  <a:lnTo>
                    <a:pt x="164" y="205"/>
                  </a:lnTo>
                  <a:lnTo>
                    <a:pt x="164" y="207"/>
                  </a:lnTo>
                  <a:lnTo>
                    <a:pt x="164" y="209"/>
                  </a:lnTo>
                  <a:lnTo>
                    <a:pt x="165" y="210"/>
                  </a:lnTo>
                  <a:lnTo>
                    <a:pt x="167" y="212"/>
                  </a:lnTo>
                  <a:lnTo>
                    <a:pt x="171" y="212"/>
                  </a:lnTo>
                  <a:lnTo>
                    <a:pt x="176" y="212"/>
                  </a:lnTo>
                  <a:lnTo>
                    <a:pt x="187" y="209"/>
                  </a:lnTo>
                  <a:lnTo>
                    <a:pt x="202" y="207"/>
                  </a:lnTo>
                  <a:lnTo>
                    <a:pt x="218" y="201"/>
                  </a:lnTo>
                  <a:lnTo>
                    <a:pt x="236" y="195"/>
                  </a:lnTo>
                  <a:lnTo>
                    <a:pt x="256" y="187"/>
                  </a:lnTo>
                  <a:lnTo>
                    <a:pt x="278" y="178"/>
                  </a:lnTo>
                  <a:lnTo>
                    <a:pt x="299" y="169"/>
                  </a:lnTo>
                  <a:lnTo>
                    <a:pt x="318" y="159"/>
                  </a:lnTo>
                  <a:lnTo>
                    <a:pt x="336" y="150"/>
                  </a:lnTo>
                  <a:lnTo>
                    <a:pt x="350" y="142"/>
                  </a:lnTo>
                  <a:lnTo>
                    <a:pt x="361" y="133"/>
                  </a:lnTo>
                  <a:lnTo>
                    <a:pt x="369" y="126"/>
                  </a:lnTo>
                  <a:lnTo>
                    <a:pt x="372" y="124"/>
                  </a:lnTo>
                  <a:lnTo>
                    <a:pt x="374" y="121"/>
                  </a:lnTo>
                  <a:lnTo>
                    <a:pt x="374" y="119"/>
                  </a:lnTo>
                  <a:lnTo>
                    <a:pt x="374" y="117"/>
                  </a:lnTo>
                  <a:lnTo>
                    <a:pt x="373" y="115"/>
                  </a:lnTo>
                  <a:lnTo>
                    <a:pt x="369" y="114"/>
                  </a:lnTo>
                  <a:lnTo>
                    <a:pt x="366" y="114"/>
                  </a:lnTo>
                  <a:lnTo>
                    <a:pt x="362" y="114"/>
                  </a:lnTo>
                  <a:lnTo>
                    <a:pt x="350" y="115"/>
                  </a:lnTo>
                  <a:lnTo>
                    <a:pt x="336" y="119"/>
                  </a:lnTo>
                  <a:lnTo>
                    <a:pt x="319" y="124"/>
                  </a:lnTo>
                  <a:lnTo>
                    <a:pt x="300" y="131"/>
                  </a:lnTo>
                  <a:lnTo>
                    <a:pt x="280" y="138"/>
                  </a:lnTo>
                  <a:lnTo>
                    <a:pt x="259" y="146"/>
                  </a:lnTo>
                  <a:close/>
                  <a:moveTo>
                    <a:pt x="138" y="235"/>
                  </a:moveTo>
                  <a:lnTo>
                    <a:pt x="117" y="245"/>
                  </a:lnTo>
                  <a:lnTo>
                    <a:pt x="100" y="254"/>
                  </a:lnTo>
                  <a:lnTo>
                    <a:pt x="84" y="264"/>
                  </a:lnTo>
                  <a:lnTo>
                    <a:pt x="70" y="272"/>
                  </a:lnTo>
                  <a:lnTo>
                    <a:pt x="59" y="279"/>
                  </a:lnTo>
                  <a:lnTo>
                    <a:pt x="52" y="287"/>
                  </a:lnTo>
                  <a:lnTo>
                    <a:pt x="50" y="290"/>
                  </a:lnTo>
                  <a:lnTo>
                    <a:pt x="47" y="292"/>
                  </a:lnTo>
                  <a:lnTo>
                    <a:pt x="47" y="295"/>
                  </a:lnTo>
                  <a:lnTo>
                    <a:pt x="47" y="297"/>
                  </a:lnTo>
                  <a:lnTo>
                    <a:pt x="50" y="298"/>
                  </a:lnTo>
                  <a:lnTo>
                    <a:pt x="52" y="298"/>
                  </a:lnTo>
                  <a:lnTo>
                    <a:pt x="56" y="300"/>
                  </a:lnTo>
                  <a:lnTo>
                    <a:pt x="59" y="300"/>
                  </a:lnTo>
                  <a:lnTo>
                    <a:pt x="70" y="297"/>
                  </a:lnTo>
                  <a:lnTo>
                    <a:pt x="84" y="295"/>
                  </a:lnTo>
                  <a:lnTo>
                    <a:pt x="100" y="290"/>
                  </a:lnTo>
                  <a:lnTo>
                    <a:pt x="117" y="283"/>
                  </a:lnTo>
                  <a:lnTo>
                    <a:pt x="138" y="276"/>
                  </a:lnTo>
                  <a:lnTo>
                    <a:pt x="158" y="266"/>
                  </a:lnTo>
                  <a:lnTo>
                    <a:pt x="178" y="258"/>
                  </a:lnTo>
                  <a:lnTo>
                    <a:pt x="196" y="248"/>
                  </a:lnTo>
                  <a:lnTo>
                    <a:pt x="211" y="239"/>
                  </a:lnTo>
                  <a:lnTo>
                    <a:pt x="225" y="231"/>
                  </a:lnTo>
                  <a:lnTo>
                    <a:pt x="236" y="222"/>
                  </a:lnTo>
                  <a:lnTo>
                    <a:pt x="243" y="216"/>
                  </a:lnTo>
                  <a:lnTo>
                    <a:pt x="246" y="213"/>
                  </a:lnTo>
                  <a:lnTo>
                    <a:pt x="248" y="210"/>
                  </a:lnTo>
                  <a:lnTo>
                    <a:pt x="248" y="208"/>
                  </a:lnTo>
                  <a:lnTo>
                    <a:pt x="248" y="207"/>
                  </a:lnTo>
                  <a:lnTo>
                    <a:pt x="247" y="205"/>
                  </a:lnTo>
                  <a:lnTo>
                    <a:pt x="243" y="205"/>
                  </a:lnTo>
                  <a:lnTo>
                    <a:pt x="241" y="203"/>
                  </a:lnTo>
                  <a:lnTo>
                    <a:pt x="236" y="203"/>
                  </a:lnTo>
                  <a:lnTo>
                    <a:pt x="225" y="206"/>
                  </a:lnTo>
                  <a:lnTo>
                    <a:pt x="211" y="208"/>
                  </a:lnTo>
                  <a:lnTo>
                    <a:pt x="196" y="213"/>
                  </a:lnTo>
                  <a:lnTo>
                    <a:pt x="178" y="219"/>
                  </a:lnTo>
                  <a:lnTo>
                    <a:pt x="158" y="227"/>
                  </a:lnTo>
                  <a:lnTo>
                    <a:pt x="138" y="235"/>
                  </a:lnTo>
                  <a:close/>
                  <a:moveTo>
                    <a:pt x="176" y="292"/>
                  </a:moveTo>
                  <a:lnTo>
                    <a:pt x="157" y="302"/>
                  </a:lnTo>
                  <a:lnTo>
                    <a:pt x="139" y="311"/>
                  </a:lnTo>
                  <a:lnTo>
                    <a:pt x="123" y="320"/>
                  </a:lnTo>
                  <a:lnTo>
                    <a:pt x="110" y="329"/>
                  </a:lnTo>
                  <a:lnTo>
                    <a:pt x="100" y="336"/>
                  </a:lnTo>
                  <a:lnTo>
                    <a:pt x="92" y="344"/>
                  </a:lnTo>
                  <a:lnTo>
                    <a:pt x="90" y="347"/>
                  </a:lnTo>
                  <a:lnTo>
                    <a:pt x="89" y="349"/>
                  </a:lnTo>
                  <a:lnTo>
                    <a:pt x="89" y="352"/>
                  </a:lnTo>
                  <a:lnTo>
                    <a:pt x="89" y="354"/>
                  </a:lnTo>
                  <a:lnTo>
                    <a:pt x="91" y="355"/>
                  </a:lnTo>
                  <a:lnTo>
                    <a:pt x="94" y="357"/>
                  </a:lnTo>
                  <a:lnTo>
                    <a:pt x="97" y="357"/>
                  </a:lnTo>
                  <a:lnTo>
                    <a:pt x="101" y="357"/>
                  </a:lnTo>
                  <a:lnTo>
                    <a:pt x="111" y="355"/>
                  </a:lnTo>
                  <a:lnTo>
                    <a:pt x="124" y="352"/>
                  </a:lnTo>
                  <a:lnTo>
                    <a:pt x="140" y="348"/>
                  </a:lnTo>
                  <a:lnTo>
                    <a:pt x="158" y="342"/>
                  </a:lnTo>
                  <a:lnTo>
                    <a:pt x="177" y="334"/>
                  </a:lnTo>
                  <a:lnTo>
                    <a:pt x="196" y="326"/>
                  </a:lnTo>
                  <a:lnTo>
                    <a:pt x="216" y="317"/>
                  </a:lnTo>
                  <a:lnTo>
                    <a:pt x="233" y="308"/>
                  </a:lnTo>
                  <a:lnTo>
                    <a:pt x="248" y="298"/>
                  </a:lnTo>
                  <a:lnTo>
                    <a:pt x="262" y="290"/>
                  </a:lnTo>
                  <a:lnTo>
                    <a:pt x="272" y="283"/>
                  </a:lnTo>
                  <a:lnTo>
                    <a:pt x="279" y="276"/>
                  </a:lnTo>
                  <a:lnTo>
                    <a:pt x="281" y="272"/>
                  </a:lnTo>
                  <a:lnTo>
                    <a:pt x="282" y="270"/>
                  </a:lnTo>
                  <a:lnTo>
                    <a:pt x="284" y="268"/>
                  </a:lnTo>
                  <a:lnTo>
                    <a:pt x="282" y="266"/>
                  </a:lnTo>
                  <a:lnTo>
                    <a:pt x="281" y="264"/>
                  </a:lnTo>
                  <a:lnTo>
                    <a:pt x="279" y="264"/>
                  </a:lnTo>
                  <a:lnTo>
                    <a:pt x="275" y="263"/>
                  </a:lnTo>
                  <a:lnTo>
                    <a:pt x="272" y="263"/>
                  </a:lnTo>
                  <a:lnTo>
                    <a:pt x="261" y="264"/>
                  </a:lnTo>
                  <a:lnTo>
                    <a:pt x="247" y="266"/>
                  </a:lnTo>
                  <a:lnTo>
                    <a:pt x="231" y="271"/>
                  </a:lnTo>
                  <a:lnTo>
                    <a:pt x="214" y="277"/>
                  </a:lnTo>
                  <a:lnTo>
                    <a:pt x="196" y="284"/>
                  </a:lnTo>
                  <a:lnTo>
                    <a:pt x="176" y="292"/>
                  </a:lnTo>
                  <a:close/>
                  <a:moveTo>
                    <a:pt x="225" y="353"/>
                  </a:moveTo>
                  <a:lnTo>
                    <a:pt x="206" y="363"/>
                  </a:lnTo>
                  <a:lnTo>
                    <a:pt x="190" y="371"/>
                  </a:lnTo>
                  <a:lnTo>
                    <a:pt x="174" y="380"/>
                  </a:lnTo>
                  <a:lnTo>
                    <a:pt x="162" y="389"/>
                  </a:lnTo>
                  <a:lnTo>
                    <a:pt x="153" y="396"/>
                  </a:lnTo>
                  <a:lnTo>
                    <a:pt x="146" y="403"/>
                  </a:lnTo>
                  <a:lnTo>
                    <a:pt x="143" y="407"/>
                  </a:lnTo>
                  <a:lnTo>
                    <a:pt x="142" y="409"/>
                  </a:lnTo>
                  <a:lnTo>
                    <a:pt x="142" y="411"/>
                  </a:lnTo>
                  <a:lnTo>
                    <a:pt x="142" y="414"/>
                  </a:lnTo>
                  <a:lnTo>
                    <a:pt x="145" y="415"/>
                  </a:lnTo>
                  <a:lnTo>
                    <a:pt x="147" y="416"/>
                  </a:lnTo>
                  <a:lnTo>
                    <a:pt x="149" y="417"/>
                  </a:lnTo>
                  <a:lnTo>
                    <a:pt x="154" y="417"/>
                  </a:lnTo>
                  <a:lnTo>
                    <a:pt x="165" y="416"/>
                  </a:lnTo>
                  <a:lnTo>
                    <a:pt x="178" y="414"/>
                  </a:lnTo>
                  <a:lnTo>
                    <a:pt x="193" y="409"/>
                  </a:lnTo>
                  <a:lnTo>
                    <a:pt x="210" y="403"/>
                  </a:lnTo>
                  <a:lnTo>
                    <a:pt x="228" y="396"/>
                  </a:lnTo>
                  <a:lnTo>
                    <a:pt x="247" y="388"/>
                  </a:lnTo>
                  <a:lnTo>
                    <a:pt x="266" y="379"/>
                  </a:lnTo>
                  <a:lnTo>
                    <a:pt x="282" y="370"/>
                  </a:lnTo>
                  <a:lnTo>
                    <a:pt x="298" y="361"/>
                  </a:lnTo>
                  <a:lnTo>
                    <a:pt x="310" y="353"/>
                  </a:lnTo>
                  <a:lnTo>
                    <a:pt x="321" y="345"/>
                  </a:lnTo>
                  <a:lnTo>
                    <a:pt x="328" y="339"/>
                  </a:lnTo>
                  <a:lnTo>
                    <a:pt x="329" y="335"/>
                  </a:lnTo>
                  <a:lnTo>
                    <a:pt x="331" y="333"/>
                  </a:lnTo>
                  <a:lnTo>
                    <a:pt x="331" y="330"/>
                  </a:lnTo>
                  <a:lnTo>
                    <a:pt x="330" y="328"/>
                  </a:lnTo>
                  <a:lnTo>
                    <a:pt x="329" y="327"/>
                  </a:lnTo>
                  <a:lnTo>
                    <a:pt x="326" y="326"/>
                  </a:lnTo>
                  <a:lnTo>
                    <a:pt x="323" y="325"/>
                  </a:lnTo>
                  <a:lnTo>
                    <a:pt x="318" y="325"/>
                  </a:lnTo>
                  <a:lnTo>
                    <a:pt x="309" y="326"/>
                  </a:lnTo>
                  <a:lnTo>
                    <a:pt x="296" y="328"/>
                  </a:lnTo>
                  <a:lnTo>
                    <a:pt x="280" y="333"/>
                  </a:lnTo>
                  <a:lnTo>
                    <a:pt x="262" y="338"/>
                  </a:lnTo>
                  <a:lnTo>
                    <a:pt x="244" y="345"/>
                  </a:lnTo>
                  <a:lnTo>
                    <a:pt x="225" y="353"/>
                  </a:lnTo>
                  <a:close/>
                  <a:moveTo>
                    <a:pt x="135" y="440"/>
                  </a:moveTo>
                  <a:lnTo>
                    <a:pt x="117" y="448"/>
                  </a:lnTo>
                  <a:lnTo>
                    <a:pt x="102" y="458"/>
                  </a:lnTo>
                  <a:lnTo>
                    <a:pt x="88" y="466"/>
                  </a:lnTo>
                  <a:lnTo>
                    <a:pt x="76" y="474"/>
                  </a:lnTo>
                  <a:lnTo>
                    <a:pt x="66" y="483"/>
                  </a:lnTo>
                  <a:lnTo>
                    <a:pt x="60" y="490"/>
                  </a:lnTo>
                  <a:lnTo>
                    <a:pt x="58" y="492"/>
                  </a:lnTo>
                  <a:lnTo>
                    <a:pt x="57" y="496"/>
                  </a:lnTo>
                  <a:lnTo>
                    <a:pt x="57" y="498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9" y="503"/>
                  </a:lnTo>
                  <a:lnTo>
                    <a:pt x="78" y="502"/>
                  </a:lnTo>
                  <a:lnTo>
                    <a:pt x="91" y="499"/>
                  </a:lnTo>
                  <a:lnTo>
                    <a:pt x="105" y="496"/>
                  </a:lnTo>
                  <a:lnTo>
                    <a:pt x="122" y="490"/>
                  </a:lnTo>
                  <a:lnTo>
                    <a:pt x="139" y="483"/>
                  </a:lnTo>
                  <a:lnTo>
                    <a:pt x="158" y="475"/>
                  </a:lnTo>
                  <a:lnTo>
                    <a:pt x="176" y="466"/>
                  </a:lnTo>
                  <a:lnTo>
                    <a:pt x="191" y="458"/>
                  </a:lnTo>
                  <a:lnTo>
                    <a:pt x="205" y="448"/>
                  </a:lnTo>
                  <a:lnTo>
                    <a:pt x="217" y="440"/>
                  </a:lnTo>
                  <a:lnTo>
                    <a:pt x="227" y="433"/>
                  </a:lnTo>
                  <a:lnTo>
                    <a:pt x="234" y="426"/>
                  </a:lnTo>
                  <a:lnTo>
                    <a:pt x="235" y="423"/>
                  </a:lnTo>
                  <a:lnTo>
                    <a:pt x="236" y="421"/>
                  </a:lnTo>
                  <a:lnTo>
                    <a:pt x="237" y="418"/>
                  </a:lnTo>
                  <a:lnTo>
                    <a:pt x="236" y="416"/>
                  </a:lnTo>
                  <a:lnTo>
                    <a:pt x="235" y="415"/>
                  </a:lnTo>
                  <a:lnTo>
                    <a:pt x="233" y="414"/>
                  </a:lnTo>
                  <a:lnTo>
                    <a:pt x="229" y="412"/>
                  </a:lnTo>
                  <a:lnTo>
                    <a:pt x="225" y="412"/>
                  </a:lnTo>
                  <a:lnTo>
                    <a:pt x="215" y="414"/>
                  </a:lnTo>
                  <a:lnTo>
                    <a:pt x="203" y="416"/>
                  </a:lnTo>
                  <a:lnTo>
                    <a:pt x="187" y="420"/>
                  </a:lnTo>
                  <a:lnTo>
                    <a:pt x="172" y="426"/>
                  </a:lnTo>
                  <a:lnTo>
                    <a:pt x="154" y="431"/>
                  </a:lnTo>
                  <a:lnTo>
                    <a:pt x="135" y="440"/>
                  </a:lnTo>
                  <a:close/>
                  <a:moveTo>
                    <a:pt x="208" y="504"/>
                  </a:moveTo>
                  <a:lnTo>
                    <a:pt x="191" y="512"/>
                  </a:lnTo>
                  <a:lnTo>
                    <a:pt x="176" y="521"/>
                  </a:lnTo>
                  <a:lnTo>
                    <a:pt x="161" y="530"/>
                  </a:lnTo>
                  <a:lnTo>
                    <a:pt x="149" y="538"/>
                  </a:lnTo>
                  <a:lnTo>
                    <a:pt x="141" y="546"/>
                  </a:lnTo>
                  <a:lnTo>
                    <a:pt x="135" y="553"/>
                  </a:lnTo>
                  <a:lnTo>
                    <a:pt x="133" y="556"/>
                  </a:lnTo>
                  <a:lnTo>
                    <a:pt x="132" y="559"/>
                  </a:lnTo>
                  <a:lnTo>
                    <a:pt x="132" y="561"/>
                  </a:lnTo>
                  <a:lnTo>
                    <a:pt x="133" y="563"/>
                  </a:lnTo>
                  <a:lnTo>
                    <a:pt x="134" y="565"/>
                  </a:lnTo>
                  <a:lnTo>
                    <a:pt x="136" y="566"/>
                  </a:lnTo>
                  <a:lnTo>
                    <a:pt x="140" y="567"/>
                  </a:lnTo>
                  <a:lnTo>
                    <a:pt x="143" y="567"/>
                  </a:lnTo>
                  <a:lnTo>
                    <a:pt x="154" y="567"/>
                  </a:lnTo>
                  <a:lnTo>
                    <a:pt x="166" y="565"/>
                  </a:lnTo>
                  <a:lnTo>
                    <a:pt x="180" y="560"/>
                  </a:lnTo>
                  <a:lnTo>
                    <a:pt x="196" y="555"/>
                  </a:lnTo>
                  <a:lnTo>
                    <a:pt x="214" y="548"/>
                  </a:lnTo>
                  <a:lnTo>
                    <a:pt x="231" y="541"/>
                  </a:lnTo>
                  <a:lnTo>
                    <a:pt x="248" y="532"/>
                  </a:lnTo>
                  <a:lnTo>
                    <a:pt x="263" y="523"/>
                  </a:lnTo>
                  <a:lnTo>
                    <a:pt x="278" y="515"/>
                  </a:lnTo>
                  <a:lnTo>
                    <a:pt x="288" y="506"/>
                  </a:lnTo>
                  <a:lnTo>
                    <a:pt x="298" y="499"/>
                  </a:lnTo>
                  <a:lnTo>
                    <a:pt x="304" y="492"/>
                  </a:lnTo>
                  <a:lnTo>
                    <a:pt x="306" y="490"/>
                  </a:lnTo>
                  <a:lnTo>
                    <a:pt x="307" y="486"/>
                  </a:lnTo>
                  <a:lnTo>
                    <a:pt x="307" y="484"/>
                  </a:lnTo>
                  <a:lnTo>
                    <a:pt x="306" y="481"/>
                  </a:lnTo>
                  <a:lnTo>
                    <a:pt x="305" y="480"/>
                  </a:lnTo>
                  <a:lnTo>
                    <a:pt x="303" y="479"/>
                  </a:lnTo>
                  <a:lnTo>
                    <a:pt x="299" y="478"/>
                  </a:lnTo>
                  <a:lnTo>
                    <a:pt x="296" y="478"/>
                  </a:lnTo>
                  <a:lnTo>
                    <a:pt x="285" y="479"/>
                  </a:lnTo>
                  <a:lnTo>
                    <a:pt x="273" y="480"/>
                  </a:lnTo>
                  <a:lnTo>
                    <a:pt x="259" y="485"/>
                  </a:lnTo>
                  <a:lnTo>
                    <a:pt x="242" y="490"/>
                  </a:lnTo>
                  <a:lnTo>
                    <a:pt x="225" y="496"/>
                  </a:lnTo>
                  <a:lnTo>
                    <a:pt x="208" y="504"/>
                  </a:lnTo>
                  <a:close/>
                  <a:moveTo>
                    <a:pt x="161" y="628"/>
                  </a:moveTo>
                  <a:lnTo>
                    <a:pt x="178" y="619"/>
                  </a:lnTo>
                  <a:lnTo>
                    <a:pt x="193" y="610"/>
                  </a:lnTo>
                  <a:lnTo>
                    <a:pt x="206" y="601"/>
                  </a:lnTo>
                  <a:lnTo>
                    <a:pt x="217" y="594"/>
                  </a:lnTo>
                  <a:lnTo>
                    <a:pt x="225" y="586"/>
                  </a:lnTo>
                  <a:lnTo>
                    <a:pt x="231" y="580"/>
                  </a:lnTo>
                  <a:lnTo>
                    <a:pt x="233" y="576"/>
                  </a:lnTo>
                  <a:lnTo>
                    <a:pt x="234" y="574"/>
                  </a:lnTo>
                  <a:lnTo>
                    <a:pt x="234" y="572"/>
                  </a:lnTo>
                  <a:lnTo>
                    <a:pt x="233" y="569"/>
                  </a:lnTo>
                  <a:lnTo>
                    <a:pt x="231" y="568"/>
                  </a:lnTo>
                  <a:lnTo>
                    <a:pt x="229" y="567"/>
                  </a:lnTo>
                  <a:lnTo>
                    <a:pt x="225" y="566"/>
                  </a:lnTo>
                  <a:lnTo>
                    <a:pt x="222" y="565"/>
                  </a:lnTo>
                  <a:lnTo>
                    <a:pt x="212" y="566"/>
                  </a:lnTo>
                  <a:lnTo>
                    <a:pt x="201" y="568"/>
                  </a:lnTo>
                  <a:lnTo>
                    <a:pt x="186" y="572"/>
                  </a:lnTo>
                  <a:lnTo>
                    <a:pt x="172" y="576"/>
                  </a:lnTo>
                  <a:lnTo>
                    <a:pt x="155" y="582"/>
                  </a:lnTo>
                  <a:lnTo>
                    <a:pt x="139" y="589"/>
                  </a:lnTo>
                  <a:lnTo>
                    <a:pt x="122" y="599"/>
                  </a:lnTo>
                  <a:lnTo>
                    <a:pt x="107" y="607"/>
                  </a:lnTo>
                  <a:lnTo>
                    <a:pt x="94" y="616"/>
                  </a:lnTo>
                  <a:lnTo>
                    <a:pt x="83" y="624"/>
                  </a:lnTo>
                  <a:lnTo>
                    <a:pt x="75" y="631"/>
                  </a:lnTo>
                  <a:lnTo>
                    <a:pt x="70" y="638"/>
                  </a:lnTo>
                  <a:lnTo>
                    <a:pt x="67" y="641"/>
                  </a:lnTo>
                  <a:lnTo>
                    <a:pt x="66" y="644"/>
                  </a:lnTo>
                  <a:lnTo>
                    <a:pt x="66" y="647"/>
                  </a:lnTo>
                  <a:lnTo>
                    <a:pt x="67" y="649"/>
                  </a:lnTo>
                  <a:lnTo>
                    <a:pt x="69" y="650"/>
                  </a:lnTo>
                  <a:lnTo>
                    <a:pt x="71" y="651"/>
                  </a:lnTo>
                  <a:lnTo>
                    <a:pt x="75" y="652"/>
                  </a:lnTo>
                  <a:lnTo>
                    <a:pt x="78" y="652"/>
                  </a:lnTo>
                  <a:lnTo>
                    <a:pt x="88" y="652"/>
                  </a:lnTo>
                  <a:lnTo>
                    <a:pt x="100" y="650"/>
                  </a:lnTo>
                  <a:lnTo>
                    <a:pt x="114" y="647"/>
                  </a:lnTo>
                  <a:lnTo>
                    <a:pt x="128" y="641"/>
                  </a:lnTo>
                  <a:lnTo>
                    <a:pt x="145" y="635"/>
                  </a:lnTo>
                  <a:lnTo>
                    <a:pt x="161" y="628"/>
                  </a:lnTo>
                  <a:close/>
                  <a:moveTo>
                    <a:pt x="102" y="713"/>
                  </a:moveTo>
                  <a:lnTo>
                    <a:pt x="117" y="705"/>
                  </a:lnTo>
                  <a:lnTo>
                    <a:pt x="132" y="696"/>
                  </a:lnTo>
                  <a:lnTo>
                    <a:pt x="145" y="688"/>
                  </a:lnTo>
                  <a:lnTo>
                    <a:pt x="154" y="680"/>
                  </a:lnTo>
                  <a:lnTo>
                    <a:pt x="162" y="673"/>
                  </a:lnTo>
                  <a:lnTo>
                    <a:pt x="168" y="666"/>
                  </a:lnTo>
                  <a:lnTo>
                    <a:pt x="170" y="663"/>
                  </a:lnTo>
                  <a:lnTo>
                    <a:pt x="171" y="661"/>
                  </a:lnTo>
                  <a:lnTo>
                    <a:pt x="171" y="658"/>
                  </a:lnTo>
                  <a:lnTo>
                    <a:pt x="170" y="656"/>
                  </a:lnTo>
                  <a:lnTo>
                    <a:pt x="168" y="654"/>
                  </a:lnTo>
                  <a:lnTo>
                    <a:pt x="166" y="652"/>
                  </a:lnTo>
                  <a:lnTo>
                    <a:pt x="162" y="652"/>
                  </a:lnTo>
                  <a:lnTo>
                    <a:pt x="159" y="651"/>
                  </a:lnTo>
                  <a:lnTo>
                    <a:pt x="149" y="651"/>
                  </a:lnTo>
                  <a:lnTo>
                    <a:pt x="139" y="654"/>
                  </a:lnTo>
                  <a:lnTo>
                    <a:pt x="126" y="657"/>
                  </a:lnTo>
                  <a:lnTo>
                    <a:pt x="110" y="662"/>
                  </a:lnTo>
                  <a:lnTo>
                    <a:pt x="95" y="668"/>
                  </a:lnTo>
                  <a:lnTo>
                    <a:pt x="79" y="675"/>
                  </a:lnTo>
                  <a:lnTo>
                    <a:pt x="63" y="683"/>
                  </a:lnTo>
                  <a:lnTo>
                    <a:pt x="50" y="692"/>
                  </a:lnTo>
                  <a:lnTo>
                    <a:pt x="37" y="700"/>
                  </a:lnTo>
                  <a:lnTo>
                    <a:pt x="27" y="708"/>
                  </a:lnTo>
                  <a:lnTo>
                    <a:pt x="19" y="715"/>
                  </a:lnTo>
                  <a:lnTo>
                    <a:pt x="13" y="723"/>
                  </a:lnTo>
                  <a:lnTo>
                    <a:pt x="12" y="726"/>
                  </a:lnTo>
                  <a:lnTo>
                    <a:pt x="10" y="728"/>
                  </a:lnTo>
                  <a:lnTo>
                    <a:pt x="10" y="731"/>
                  </a:lnTo>
                  <a:lnTo>
                    <a:pt x="12" y="733"/>
                  </a:lnTo>
                  <a:lnTo>
                    <a:pt x="13" y="734"/>
                  </a:lnTo>
                  <a:lnTo>
                    <a:pt x="15" y="736"/>
                  </a:lnTo>
                  <a:lnTo>
                    <a:pt x="19" y="737"/>
                  </a:lnTo>
                  <a:lnTo>
                    <a:pt x="22" y="737"/>
                  </a:lnTo>
                  <a:lnTo>
                    <a:pt x="32" y="737"/>
                  </a:lnTo>
                  <a:lnTo>
                    <a:pt x="43" y="734"/>
                  </a:lnTo>
                  <a:lnTo>
                    <a:pt x="56" y="731"/>
                  </a:lnTo>
                  <a:lnTo>
                    <a:pt x="71" y="726"/>
                  </a:lnTo>
                  <a:lnTo>
                    <a:pt x="86" y="720"/>
                  </a:lnTo>
                  <a:lnTo>
                    <a:pt x="102" y="713"/>
                  </a:lnTo>
                  <a:close/>
                  <a:moveTo>
                    <a:pt x="258" y="699"/>
                  </a:moveTo>
                  <a:lnTo>
                    <a:pt x="273" y="690"/>
                  </a:lnTo>
                  <a:lnTo>
                    <a:pt x="288" y="682"/>
                  </a:lnTo>
                  <a:lnTo>
                    <a:pt x="300" y="674"/>
                  </a:lnTo>
                  <a:lnTo>
                    <a:pt x="311" y="666"/>
                  </a:lnTo>
                  <a:lnTo>
                    <a:pt x="319" y="658"/>
                  </a:lnTo>
                  <a:lnTo>
                    <a:pt x="324" y="651"/>
                  </a:lnTo>
                  <a:lnTo>
                    <a:pt x="326" y="649"/>
                  </a:lnTo>
                  <a:lnTo>
                    <a:pt x="326" y="645"/>
                  </a:lnTo>
                  <a:lnTo>
                    <a:pt x="326" y="643"/>
                  </a:lnTo>
                  <a:lnTo>
                    <a:pt x="326" y="641"/>
                  </a:lnTo>
                  <a:lnTo>
                    <a:pt x="324" y="639"/>
                  </a:lnTo>
                  <a:lnTo>
                    <a:pt x="322" y="638"/>
                  </a:lnTo>
                  <a:lnTo>
                    <a:pt x="319" y="637"/>
                  </a:lnTo>
                  <a:lnTo>
                    <a:pt x="315" y="636"/>
                  </a:lnTo>
                  <a:lnTo>
                    <a:pt x="305" y="637"/>
                  </a:lnTo>
                  <a:lnTo>
                    <a:pt x="294" y="638"/>
                  </a:lnTo>
                  <a:lnTo>
                    <a:pt x="280" y="642"/>
                  </a:lnTo>
                  <a:lnTo>
                    <a:pt x="266" y="647"/>
                  </a:lnTo>
                  <a:lnTo>
                    <a:pt x="250" y="652"/>
                  </a:lnTo>
                  <a:lnTo>
                    <a:pt x="234" y="660"/>
                  </a:lnTo>
                  <a:lnTo>
                    <a:pt x="217" y="668"/>
                  </a:lnTo>
                  <a:lnTo>
                    <a:pt x="203" y="676"/>
                  </a:lnTo>
                  <a:lnTo>
                    <a:pt x="191" y="685"/>
                  </a:lnTo>
                  <a:lnTo>
                    <a:pt x="180" y="693"/>
                  </a:lnTo>
                  <a:lnTo>
                    <a:pt x="172" y="700"/>
                  </a:lnTo>
                  <a:lnTo>
                    <a:pt x="167" y="707"/>
                  </a:lnTo>
                  <a:lnTo>
                    <a:pt x="165" y="709"/>
                  </a:lnTo>
                  <a:lnTo>
                    <a:pt x="165" y="713"/>
                  </a:lnTo>
                  <a:lnTo>
                    <a:pt x="165" y="715"/>
                  </a:lnTo>
                  <a:lnTo>
                    <a:pt x="165" y="718"/>
                  </a:lnTo>
                  <a:lnTo>
                    <a:pt x="167" y="719"/>
                  </a:lnTo>
                  <a:lnTo>
                    <a:pt x="170" y="720"/>
                  </a:lnTo>
                  <a:lnTo>
                    <a:pt x="172" y="721"/>
                  </a:lnTo>
                  <a:lnTo>
                    <a:pt x="177" y="723"/>
                  </a:lnTo>
                  <a:lnTo>
                    <a:pt x="186" y="721"/>
                  </a:lnTo>
                  <a:lnTo>
                    <a:pt x="197" y="720"/>
                  </a:lnTo>
                  <a:lnTo>
                    <a:pt x="211" y="717"/>
                  </a:lnTo>
                  <a:lnTo>
                    <a:pt x="225" y="712"/>
                  </a:lnTo>
                  <a:lnTo>
                    <a:pt x="241" y="706"/>
                  </a:lnTo>
                  <a:lnTo>
                    <a:pt x="258" y="699"/>
                  </a:lnTo>
                  <a:close/>
                  <a:moveTo>
                    <a:pt x="273" y="728"/>
                  </a:moveTo>
                  <a:lnTo>
                    <a:pt x="271" y="727"/>
                  </a:lnTo>
                  <a:lnTo>
                    <a:pt x="268" y="725"/>
                  </a:lnTo>
                  <a:lnTo>
                    <a:pt x="266" y="725"/>
                  </a:lnTo>
                  <a:lnTo>
                    <a:pt x="262" y="724"/>
                  </a:lnTo>
                  <a:lnTo>
                    <a:pt x="253" y="724"/>
                  </a:lnTo>
                  <a:lnTo>
                    <a:pt x="242" y="726"/>
                  </a:lnTo>
                  <a:lnTo>
                    <a:pt x="229" y="728"/>
                  </a:lnTo>
                  <a:lnTo>
                    <a:pt x="215" y="733"/>
                  </a:lnTo>
                  <a:lnTo>
                    <a:pt x="199" y="739"/>
                  </a:lnTo>
                  <a:lnTo>
                    <a:pt x="184" y="746"/>
                  </a:lnTo>
                  <a:lnTo>
                    <a:pt x="168" y="755"/>
                  </a:lnTo>
                  <a:lnTo>
                    <a:pt x="155" y="763"/>
                  </a:lnTo>
                  <a:lnTo>
                    <a:pt x="143" y="770"/>
                  </a:lnTo>
                  <a:lnTo>
                    <a:pt x="133" y="778"/>
                  </a:lnTo>
                  <a:lnTo>
                    <a:pt x="126" y="786"/>
                  </a:lnTo>
                  <a:lnTo>
                    <a:pt x="121" y="793"/>
                  </a:lnTo>
                  <a:lnTo>
                    <a:pt x="120" y="796"/>
                  </a:lnTo>
                  <a:lnTo>
                    <a:pt x="119" y="799"/>
                  </a:lnTo>
                  <a:lnTo>
                    <a:pt x="119" y="801"/>
                  </a:lnTo>
                  <a:lnTo>
                    <a:pt x="120" y="803"/>
                  </a:lnTo>
                  <a:lnTo>
                    <a:pt x="121" y="806"/>
                  </a:lnTo>
                  <a:lnTo>
                    <a:pt x="123" y="807"/>
                  </a:lnTo>
                  <a:lnTo>
                    <a:pt x="127" y="808"/>
                  </a:lnTo>
                  <a:lnTo>
                    <a:pt x="130" y="808"/>
                  </a:lnTo>
                  <a:lnTo>
                    <a:pt x="139" y="808"/>
                  </a:lnTo>
                  <a:lnTo>
                    <a:pt x="151" y="806"/>
                  </a:lnTo>
                  <a:lnTo>
                    <a:pt x="164" y="803"/>
                  </a:lnTo>
                  <a:lnTo>
                    <a:pt x="177" y="799"/>
                  </a:lnTo>
                  <a:lnTo>
                    <a:pt x="192" y="793"/>
                  </a:lnTo>
                  <a:lnTo>
                    <a:pt x="208" y="786"/>
                  </a:lnTo>
                  <a:lnTo>
                    <a:pt x="223" y="777"/>
                  </a:lnTo>
                  <a:lnTo>
                    <a:pt x="237" y="769"/>
                  </a:lnTo>
                  <a:lnTo>
                    <a:pt x="249" y="761"/>
                  </a:lnTo>
                  <a:lnTo>
                    <a:pt x="259" y="753"/>
                  </a:lnTo>
                  <a:lnTo>
                    <a:pt x="266" y="746"/>
                  </a:lnTo>
                  <a:lnTo>
                    <a:pt x="272" y="739"/>
                  </a:lnTo>
                  <a:lnTo>
                    <a:pt x="273" y="736"/>
                  </a:lnTo>
                  <a:lnTo>
                    <a:pt x="274" y="733"/>
                  </a:lnTo>
                  <a:lnTo>
                    <a:pt x="274" y="731"/>
                  </a:lnTo>
                  <a:lnTo>
                    <a:pt x="273" y="728"/>
                  </a:lnTo>
                  <a:close/>
                  <a:moveTo>
                    <a:pt x="168" y="871"/>
                  </a:moveTo>
                  <a:lnTo>
                    <a:pt x="183" y="864"/>
                  </a:lnTo>
                  <a:lnTo>
                    <a:pt x="196" y="856"/>
                  </a:lnTo>
                  <a:lnTo>
                    <a:pt x="208" y="848"/>
                  </a:lnTo>
                  <a:lnTo>
                    <a:pt x="216" y="840"/>
                  </a:lnTo>
                  <a:lnTo>
                    <a:pt x="223" y="833"/>
                  </a:lnTo>
                  <a:lnTo>
                    <a:pt x="228" y="826"/>
                  </a:lnTo>
                  <a:lnTo>
                    <a:pt x="230" y="824"/>
                  </a:lnTo>
                  <a:lnTo>
                    <a:pt x="230" y="820"/>
                  </a:lnTo>
                  <a:lnTo>
                    <a:pt x="230" y="818"/>
                  </a:lnTo>
                  <a:lnTo>
                    <a:pt x="229" y="816"/>
                  </a:lnTo>
                  <a:lnTo>
                    <a:pt x="228" y="814"/>
                  </a:lnTo>
                  <a:lnTo>
                    <a:pt x="225" y="813"/>
                  </a:lnTo>
                  <a:lnTo>
                    <a:pt x="222" y="812"/>
                  </a:lnTo>
                  <a:lnTo>
                    <a:pt x="218" y="812"/>
                  </a:lnTo>
                  <a:lnTo>
                    <a:pt x="210" y="812"/>
                  </a:lnTo>
                  <a:lnTo>
                    <a:pt x="199" y="813"/>
                  </a:lnTo>
                  <a:lnTo>
                    <a:pt x="187" y="815"/>
                  </a:lnTo>
                  <a:lnTo>
                    <a:pt x="173" y="820"/>
                  </a:lnTo>
                  <a:lnTo>
                    <a:pt x="159" y="826"/>
                  </a:lnTo>
                  <a:lnTo>
                    <a:pt x="143" y="833"/>
                  </a:lnTo>
                  <a:lnTo>
                    <a:pt x="129" y="840"/>
                  </a:lnTo>
                  <a:lnTo>
                    <a:pt x="116" y="848"/>
                  </a:lnTo>
                  <a:lnTo>
                    <a:pt x="105" y="857"/>
                  </a:lnTo>
                  <a:lnTo>
                    <a:pt x="96" y="864"/>
                  </a:lnTo>
                  <a:lnTo>
                    <a:pt x="89" y="871"/>
                  </a:lnTo>
                  <a:lnTo>
                    <a:pt x="84" y="878"/>
                  </a:lnTo>
                  <a:lnTo>
                    <a:pt x="83" y="882"/>
                  </a:lnTo>
                  <a:lnTo>
                    <a:pt x="82" y="884"/>
                  </a:lnTo>
                  <a:lnTo>
                    <a:pt x="82" y="887"/>
                  </a:lnTo>
                  <a:lnTo>
                    <a:pt x="83" y="889"/>
                  </a:lnTo>
                  <a:lnTo>
                    <a:pt x="84" y="890"/>
                  </a:lnTo>
                  <a:lnTo>
                    <a:pt x="86" y="892"/>
                  </a:lnTo>
                  <a:lnTo>
                    <a:pt x="90" y="892"/>
                  </a:lnTo>
                  <a:lnTo>
                    <a:pt x="94" y="894"/>
                  </a:lnTo>
                  <a:lnTo>
                    <a:pt x="102" y="894"/>
                  </a:lnTo>
                  <a:lnTo>
                    <a:pt x="113" y="891"/>
                  </a:lnTo>
                  <a:lnTo>
                    <a:pt x="126" y="889"/>
                  </a:lnTo>
                  <a:lnTo>
                    <a:pt x="139" y="884"/>
                  </a:lnTo>
                  <a:lnTo>
                    <a:pt x="153" y="878"/>
                  </a:lnTo>
                  <a:lnTo>
                    <a:pt x="168" y="871"/>
                  </a:lnTo>
                  <a:close/>
                  <a:moveTo>
                    <a:pt x="196" y="903"/>
                  </a:moveTo>
                  <a:lnTo>
                    <a:pt x="193" y="901"/>
                  </a:lnTo>
                  <a:lnTo>
                    <a:pt x="192" y="900"/>
                  </a:lnTo>
                  <a:lnTo>
                    <a:pt x="189" y="898"/>
                  </a:lnTo>
                  <a:lnTo>
                    <a:pt x="185" y="898"/>
                  </a:lnTo>
                  <a:lnTo>
                    <a:pt x="177" y="898"/>
                  </a:lnTo>
                  <a:lnTo>
                    <a:pt x="166" y="900"/>
                  </a:lnTo>
                  <a:lnTo>
                    <a:pt x="154" y="902"/>
                  </a:lnTo>
                  <a:lnTo>
                    <a:pt x="141" y="907"/>
                  </a:lnTo>
                  <a:lnTo>
                    <a:pt x="128" y="911"/>
                  </a:lnTo>
                  <a:lnTo>
                    <a:pt x="113" y="919"/>
                  </a:lnTo>
                  <a:lnTo>
                    <a:pt x="100" y="926"/>
                  </a:lnTo>
                  <a:lnTo>
                    <a:pt x="86" y="934"/>
                  </a:lnTo>
                  <a:lnTo>
                    <a:pt x="76" y="941"/>
                  </a:lnTo>
                  <a:lnTo>
                    <a:pt x="67" y="949"/>
                  </a:lnTo>
                  <a:lnTo>
                    <a:pt x="60" y="957"/>
                  </a:lnTo>
                  <a:lnTo>
                    <a:pt x="57" y="964"/>
                  </a:lnTo>
                  <a:lnTo>
                    <a:pt x="54" y="966"/>
                  </a:lnTo>
                  <a:lnTo>
                    <a:pt x="54" y="968"/>
                  </a:lnTo>
                  <a:lnTo>
                    <a:pt x="54" y="971"/>
                  </a:lnTo>
                  <a:lnTo>
                    <a:pt x="56" y="973"/>
                  </a:lnTo>
                  <a:lnTo>
                    <a:pt x="57" y="976"/>
                  </a:lnTo>
                  <a:lnTo>
                    <a:pt x="59" y="977"/>
                  </a:lnTo>
                  <a:lnTo>
                    <a:pt x="63" y="978"/>
                  </a:lnTo>
                  <a:lnTo>
                    <a:pt x="66" y="978"/>
                  </a:lnTo>
                  <a:lnTo>
                    <a:pt x="75" y="978"/>
                  </a:lnTo>
                  <a:lnTo>
                    <a:pt x="84" y="977"/>
                  </a:lnTo>
                  <a:lnTo>
                    <a:pt x="96" y="974"/>
                  </a:lnTo>
                  <a:lnTo>
                    <a:pt x="109" y="970"/>
                  </a:lnTo>
                  <a:lnTo>
                    <a:pt x="123" y="965"/>
                  </a:lnTo>
                  <a:lnTo>
                    <a:pt x="138" y="958"/>
                  </a:lnTo>
                  <a:lnTo>
                    <a:pt x="152" y="951"/>
                  </a:lnTo>
                  <a:lnTo>
                    <a:pt x="164" y="942"/>
                  </a:lnTo>
                  <a:lnTo>
                    <a:pt x="174" y="934"/>
                  </a:lnTo>
                  <a:lnTo>
                    <a:pt x="184" y="927"/>
                  </a:lnTo>
                  <a:lnTo>
                    <a:pt x="190" y="920"/>
                  </a:lnTo>
                  <a:lnTo>
                    <a:pt x="195" y="913"/>
                  </a:lnTo>
                  <a:lnTo>
                    <a:pt x="196" y="910"/>
                  </a:lnTo>
                  <a:lnTo>
                    <a:pt x="197" y="908"/>
                  </a:lnTo>
                  <a:lnTo>
                    <a:pt x="197" y="906"/>
                  </a:lnTo>
                  <a:lnTo>
                    <a:pt x="196" y="903"/>
                  </a:lnTo>
                  <a:close/>
                  <a:moveTo>
                    <a:pt x="171" y="990"/>
                  </a:moveTo>
                  <a:lnTo>
                    <a:pt x="170" y="988"/>
                  </a:lnTo>
                  <a:lnTo>
                    <a:pt x="167" y="986"/>
                  </a:lnTo>
                  <a:lnTo>
                    <a:pt x="164" y="985"/>
                  </a:lnTo>
                  <a:lnTo>
                    <a:pt x="161" y="985"/>
                  </a:lnTo>
                  <a:lnTo>
                    <a:pt x="153" y="984"/>
                  </a:lnTo>
                  <a:lnTo>
                    <a:pt x="142" y="986"/>
                  </a:lnTo>
                  <a:lnTo>
                    <a:pt x="132" y="989"/>
                  </a:lnTo>
                  <a:lnTo>
                    <a:pt x="119" y="992"/>
                  </a:lnTo>
                  <a:lnTo>
                    <a:pt x="105" y="998"/>
                  </a:lnTo>
                  <a:lnTo>
                    <a:pt x="91" y="1004"/>
                  </a:lnTo>
                  <a:lnTo>
                    <a:pt x="78" y="1011"/>
                  </a:lnTo>
                  <a:lnTo>
                    <a:pt x="66" y="1020"/>
                  </a:lnTo>
                  <a:lnTo>
                    <a:pt x="57" y="1027"/>
                  </a:lnTo>
                  <a:lnTo>
                    <a:pt x="48" y="1034"/>
                  </a:lnTo>
                  <a:lnTo>
                    <a:pt x="41" y="1041"/>
                  </a:lnTo>
                  <a:lnTo>
                    <a:pt x="38" y="1048"/>
                  </a:lnTo>
                  <a:lnTo>
                    <a:pt x="37" y="1050"/>
                  </a:lnTo>
                  <a:lnTo>
                    <a:pt x="35" y="1054"/>
                  </a:lnTo>
                  <a:lnTo>
                    <a:pt x="37" y="1056"/>
                  </a:lnTo>
                  <a:lnTo>
                    <a:pt x="37" y="1059"/>
                  </a:lnTo>
                  <a:lnTo>
                    <a:pt x="39" y="1060"/>
                  </a:lnTo>
                  <a:lnTo>
                    <a:pt x="41" y="1061"/>
                  </a:lnTo>
                  <a:lnTo>
                    <a:pt x="44" y="1062"/>
                  </a:lnTo>
                  <a:lnTo>
                    <a:pt x="47" y="1064"/>
                  </a:lnTo>
                  <a:lnTo>
                    <a:pt x="56" y="1064"/>
                  </a:lnTo>
                  <a:lnTo>
                    <a:pt x="65" y="1062"/>
                  </a:lnTo>
                  <a:lnTo>
                    <a:pt x="77" y="1060"/>
                  </a:lnTo>
                  <a:lnTo>
                    <a:pt x="89" y="1055"/>
                  </a:lnTo>
                  <a:lnTo>
                    <a:pt x="102" y="1050"/>
                  </a:lnTo>
                  <a:lnTo>
                    <a:pt x="116" y="1043"/>
                  </a:lnTo>
                  <a:lnTo>
                    <a:pt x="129" y="1036"/>
                  </a:lnTo>
                  <a:lnTo>
                    <a:pt x="141" y="1029"/>
                  </a:lnTo>
                  <a:lnTo>
                    <a:pt x="152" y="1021"/>
                  </a:lnTo>
                  <a:lnTo>
                    <a:pt x="160" y="1014"/>
                  </a:lnTo>
                  <a:lnTo>
                    <a:pt x="166" y="1007"/>
                  </a:lnTo>
                  <a:lnTo>
                    <a:pt x="171" y="999"/>
                  </a:lnTo>
                  <a:lnTo>
                    <a:pt x="172" y="997"/>
                  </a:lnTo>
                  <a:lnTo>
                    <a:pt x="172" y="995"/>
                  </a:lnTo>
                  <a:lnTo>
                    <a:pt x="172" y="992"/>
                  </a:lnTo>
                  <a:lnTo>
                    <a:pt x="171" y="990"/>
                  </a:lnTo>
                  <a:close/>
                  <a:moveTo>
                    <a:pt x="356" y="897"/>
                  </a:moveTo>
                  <a:lnTo>
                    <a:pt x="355" y="895"/>
                  </a:lnTo>
                  <a:lnTo>
                    <a:pt x="353" y="894"/>
                  </a:lnTo>
                  <a:lnTo>
                    <a:pt x="349" y="892"/>
                  </a:lnTo>
                  <a:lnTo>
                    <a:pt x="345" y="892"/>
                  </a:lnTo>
                  <a:lnTo>
                    <a:pt x="337" y="891"/>
                  </a:lnTo>
                  <a:lnTo>
                    <a:pt x="326" y="894"/>
                  </a:lnTo>
                  <a:lnTo>
                    <a:pt x="315" y="896"/>
                  </a:lnTo>
                  <a:lnTo>
                    <a:pt x="301" y="900"/>
                  </a:lnTo>
                  <a:lnTo>
                    <a:pt x="287" y="906"/>
                  </a:lnTo>
                  <a:lnTo>
                    <a:pt x="272" y="911"/>
                  </a:lnTo>
                  <a:lnTo>
                    <a:pt x="258" y="920"/>
                  </a:lnTo>
                  <a:lnTo>
                    <a:pt x="246" y="927"/>
                  </a:lnTo>
                  <a:lnTo>
                    <a:pt x="235" y="935"/>
                  </a:lnTo>
                  <a:lnTo>
                    <a:pt x="225" y="942"/>
                  </a:lnTo>
                  <a:lnTo>
                    <a:pt x="220" y="951"/>
                  </a:lnTo>
                  <a:lnTo>
                    <a:pt x="215" y="957"/>
                  </a:lnTo>
                  <a:lnTo>
                    <a:pt x="214" y="960"/>
                  </a:lnTo>
                  <a:lnTo>
                    <a:pt x="212" y="963"/>
                  </a:lnTo>
                  <a:lnTo>
                    <a:pt x="214" y="965"/>
                  </a:lnTo>
                  <a:lnTo>
                    <a:pt x="214" y="967"/>
                  </a:lnTo>
                  <a:lnTo>
                    <a:pt x="216" y="970"/>
                  </a:lnTo>
                  <a:lnTo>
                    <a:pt x="218" y="971"/>
                  </a:lnTo>
                  <a:lnTo>
                    <a:pt x="221" y="972"/>
                  </a:lnTo>
                  <a:lnTo>
                    <a:pt x="224" y="973"/>
                  </a:lnTo>
                  <a:lnTo>
                    <a:pt x="234" y="973"/>
                  </a:lnTo>
                  <a:lnTo>
                    <a:pt x="243" y="972"/>
                  </a:lnTo>
                  <a:lnTo>
                    <a:pt x="256" y="970"/>
                  </a:lnTo>
                  <a:lnTo>
                    <a:pt x="269" y="965"/>
                  </a:lnTo>
                  <a:lnTo>
                    <a:pt x="284" y="960"/>
                  </a:lnTo>
                  <a:lnTo>
                    <a:pt x="298" y="953"/>
                  </a:lnTo>
                  <a:lnTo>
                    <a:pt x="312" y="946"/>
                  </a:lnTo>
                  <a:lnTo>
                    <a:pt x="324" y="938"/>
                  </a:lnTo>
                  <a:lnTo>
                    <a:pt x="335" y="929"/>
                  </a:lnTo>
                  <a:lnTo>
                    <a:pt x="344" y="922"/>
                  </a:lnTo>
                  <a:lnTo>
                    <a:pt x="351" y="915"/>
                  </a:lnTo>
                  <a:lnTo>
                    <a:pt x="355" y="908"/>
                  </a:lnTo>
                  <a:lnTo>
                    <a:pt x="357" y="906"/>
                  </a:lnTo>
                  <a:lnTo>
                    <a:pt x="357" y="902"/>
                  </a:lnTo>
                  <a:lnTo>
                    <a:pt x="357" y="900"/>
                  </a:lnTo>
                  <a:lnTo>
                    <a:pt x="356" y="897"/>
                  </a:lnTo>
                  <a:close/>
                  <a:moveTo>
                    <a:pt x="103" y="1129"/>
                  </a:moveTo>
                  <a:lnTo>
                    <a:pt x="116" y="1122"/>
                  </a:lnTo>
                  <a:lnTo>
                    <a:pt x="127" y="1115"/>
                  </a:lnTo>
                  <a:lnTo>
                    <a:pt x="136" y="1108"/>
                  </a:lnTo>
                  <a:lnTo>
                    <a:pt x="145" y="1100"/>
                  </a:lnTo>
                  <a:lnTo>
                    <a:pt x="151" y="1093"/>
                  </a:lnTo>
                  <a:lnTo>
                    <a:pt x="154" y="1086"/>
                  </a:lnTo>
                  <a:lnTo>
                    <a:pt x="155" y="1084"/>
                  </a:lnTo>
                  <a:lnTo>
                    <a:pt x="157" y="1081"/>
                  </a:lnTo>
                  <a:lnTo>
                    <a:pt x="155" y="1079"/>
                  </a:lnTo>
                  <a:lnTo>
                    <a:pt x="155" y="1077"/>
                  </a:lnTo>
                  <a:lnTo>
                    <a:pt x="152" y="1073"/>
                  </a:lnTo>
                  <a:lnTo>
                    <a:pt x="145" y="1072"/>
                  </a:lnTo>
                  <a:lnTo>
                    <a:pt x="138" y="1071"/>
                  </a:lnTo>
                  <a:lnTo>
                    <a:pt x="128" y="1072"/>
                  </a:lnTo>
                  <a:lnTo>
                    <a:pt x="116" y="1074"/>
                  </a:lnTo>
                  <a:lnTo>
                    <a:pt x="104" y="1079"/>
                  </a:lnTo>
                  <a:lnTo>
                    <a:pt x="92" y="1084"/>
                  </a:lnTo>
                  <a:lnTo>
                    <a:pt x="79" y="1090"/>
                  </a:lnTo>
                  <a:lnTo>
                    <a:pt x="66" y="1097"/>
                  </a:lnTo>
                  <a:lnTo>
                    <a:pt x="54" y="1104"/>
                  </a:lnTo>
                  <a:lnTo>
                    <a:pt x="45" y="1112"/>
                  </a:lnTo>
                  <a:lnTo>
                    <a:pt x="38" y="1119"/>
                  </a:lnTo>
                  <a:lnTo>
                    <a:pt x="31" y="1127"/>
                  </a:lnTo>
                  <a:lnTo>
                    <a:pt x="27" y="1132"/>
                  </a:lnTo>
                  <a:lnTo>
                    <a:pt x="26" y="1136"/>
                  </a:lnTo>
                  <a:lnTo>
                    <a:pt x="26" y="1138"/>
                  </a:lnTo>
                  <a:lnTo>
                    <a:pt x="26" y="1141"/>
                  </a:lnTo>
                  <a:lnTo>
                    <a:pt x="27" y="1143"/>
                  </a:lnTo>
                  <a:lnTo>
                    <a:pt x="28" y="1146"/>
                  </a:lnTo>
                  <a:lnTo>
                    <a:pt x="31" y="1147"/>
                  </a:lnTo>
                  <a:lnTo>
                    <a:pt x="34" y="1148"/>
                  </a:lnTo>
                  <a:lnTo>
                    <a:pt x="37" y="1148"/>
                  </a:lnTo>
                  <a:lnTo>
                    <a:pt x="45" y="1148"/>
                  </a:lnTo>
                  <a:lnTo>
                    <a:pt x="54" y="1147"/>
                  </a:lnTo>
                  <a:lnTo>
                    <a:pt x="65" y="1144"/>
                  </a:lnTo>
                  <a:lnTo>
                    <a:pt x="77" y="1141"/>
                  </a:lnTo>
                  <a:lnTo>
                    <a:pt x="90" y="1136"/>
                  </a:lnTo>
                  <a:lnTo>
                    <a:pt x="103" y="1129"/>
                  </a:lnTo>
                  <a:close/>
                  <a:moveTo>
                    <a:pt x="332" y="986"/>
                  </a:moveTo>
                  <a:lnTo>
                    <a:pt x="330" y="985"/>
                  </a:lnTo>
                  <a:lnTo>
                    <a:pt x="329" y="983"/>
                  </a:lnTo>
                  <a:lnTo>
                    <a:pt x="325" y="982"/>
                  </a:lnTo>
                  <a:lnTo>
                    <a:pt x="322" y="982"/>
                  </a:lnTo>
                  <a:lnTo>
                    <a:pt x="313" y="982"/>
                  </a:lnTo>
                  <a:lnTo>
                    <a:pt x="303" y="982"/>
                  </a:lnTo>
                  <a:lnTo>
                    <a:pt x="292" y="985"/>
                  </a:lnTo>
                  <a:lnTo>
                    <a:pt x="279" y="989"/>
                  </a:lnTo>
                  <a:lnTo>
                    <a:pt x="266" y="993"/>
                  </a:lnTo>
                  <a:lnTo>
                    <a:pt x="252" y="1001"/>
                  </a:lnTo>
                  <a:lnTo>
                    <a:pt x="239" y="1008"/>
                  </a:lnTo>
                  <a:lnTo>
                    <a:pt x="225" y="1015"/>
                  </a:lnTo>
                  <a:lnTo>
                    <a:pt x="216" y="1023"/>
                  </a:lnTo>
                  <a:lnTo>
                    <a:pt x="208" y="1030"/>
                  </a:lnTo>
                  <a:lnTo>
                    <a:pt x="201" y="1037"/>
                  </a:lnTo>
                  <a:lnTo>
                    <a:pt x="197" y="1045"/>
                  </a:lnTo>
                  <a:lnTo>
                    <a:pt x="196" y="1047"/>
                  </a:lnTo>
                  <a:lnTo>
                    <a:pt x="196" y="1050"/>
                  </a:lnTo>
                  <a:lnTo>
                    <a:pt x="196" y="1053"/>
                  </a:lnTo>
                  <a:lnTo>
                    <a:pt x="197" y="1055"/>
                  </a:lnTo>
                  <a:lnTo>
                    <a:pt x="198" y="1058"/>
                  </a:lnTo>
                  <a:lnTo>
                    <a:pt x="201" y="1059"/>
                  </a:lnTo>
                  <a:lnTo>
                    <a:pt x="203" y="1060"/>
                  </a:lnTo>
                  <a:lnTo>
                    <a:pt x="206" y="1060"/>
                  </a:lnTo>
                  <a:lnTo>
                    <a:pt x="215" y="1061"/>
                  </a:lnTo>
                  <a:lnTo>
                    <a:pt x="225" y="1060"/>
                  </a:lnTo>
                  <a:lnTo>
                    <a:pt x="237" y="1058"/>
                  </a:lnTo>
                  <a:lnTo>
                    <a:pt x="249" y="1053"/>
                  </a:lnTo>
                  <a:lnTo>
                    <a:pt x="263" y="1048"/>
                  </a:lnTo>
                  <a:lnTo>
                    <a:pt x="277" y="1041"/>
                  </a:lnTo>
                  <a:lnTo>
                    <a:pt x="291" y="1034"/>
                  </a:lnTo>
                  <a:lnTo>
                    <a:pt x="303" y="1027"/>
                  </a:lnTo>
                  <a:lnTo>
                    <a:pt x="313" y="1018"/>
                  </a:lnTo>
                  <a:lnTo>
                    <a:pt x="322" y="1011"/>
                  </a:lnTo>
                  <a:lnTo>
                    <a:pt x="328" y="1004"/>
                  </a:lnTo>
                  <a:lnTo>
                    <a:pt x="332" y="997"/>
                  </a:lnTo>
                  <a:lnTo>
                    <a:pt x="334" y="995"/>
                  </a:lnTo>
                  <a:lnTo>
                    <a:pt x="334" y="991"/>
                  </a:lnTo>
                  <a:lnTo>
                    <a:pt x="334" y="989"/>
                  </a:lnTo>
                  <a:lnTo>
                    <a:pt x="332" y="986"/>
                  </a:lnTo>
                  <a:close/>
                  <a:moveTo>
                    <a:pt x="100" y="1216"/>
                  </a:moveTo>
                  <a:lnTo>
                    <a:pt x="111" y="1209"/>
                  </a:lnTo>
                  <a:lnTo>
                    <a:pt x="122" y="1201"/>
                  </a:lnTo>
                  <a:lnTo>
                    <a:pt x="132" y="1194"/>
                  </a:lnTo>
                  <a:lnTo>
                    <a:pt x="139" y="1187"/>
                  </a:lnTo>
                  <a:lnTo>
                    <a:pt x="145" y="1180"/>
                  </a:lnTo>
                  <a:lnTo>
                    <a:pt x="148" y="1173"/>
                  </a:lnTo>
                  <a:lnTo>
                    <a:pt x="149" y="1170"/>
                  </a:lnTo>
                  <a:lnTo>
                    <a:pt x="149" y="1168"/>
                  </a:lnTo>
                  <a:lnTo>
                    <a:pt x="149" y="1166"/>
                  </a:lnTo>
                  <a:lnTo>
                    <a:pt x="148" y="1163"/>
                  </a:lnTo>
                  <a:lnTo>
                    <a:pt x="145" y="1160"/>
                  </a:lnTo>
                  <a:lnTo>
                    <a:pt x="139" y="1159"/>
                  </a:lnTo>
                  <a:lnTo>
                    <a:pt x="130" y="1157"/>
                  </a:lnTo>
                  <a:lnTo>
                    <a:pt x="122" y="1159"/>
                  </a:lnTo>
                  <a:lnTo>
                    <a:pt x="111" y="1161"/>
                  </a:lnTo>
                  <a:lnTo>
                    <a:pt x="100" y="1165"/>
                  </a:lnTo>
                  <a:lnTo>
                    <a:pt x="88" y="1169"/>
                  </a:lnTo>
                  <a:lnTo>
                    <a:pt x="75" y="1175"/>
                  </a:lnTo>
                  <a:lnTo>
                    <a:pt x="63" y="1182"/>
                  </a:lnTo>
                  <a:lnTo>
                    <a:pt x="52" y="1189"/>
                  </a:lnTo>
                  <a:lnTo>
                    <a:pt x="43" y="1198"/>
                  </a:lnTo>
                  <a:lnTo>
                    <a:pt x="35" y="1205"/>
                  </a:lnTo>
                  <a:lnTo>
                    <a:pt x="29" y="1211"/>
                  </a:lnTo>
                  <a:lnTo>
                    <a:pt x="26" y="1218"/>
                  </a:lnTo>
                  <a:lnTo>
                    <a:pt x="25" y="1220"/>
                  </a:lnTo>
                  <a:lnTo>
                    <a:pt x="25" y="1224"/>
                  </a:lnTo>
                  <a:lnTo>
                    <a:pt x="25" y="1226"/>
                  </a:lnTo>
                  <a:lnTo>
                    <a:pt x="26" y="1228"/>
                  </a:lnTo>
                  <a:lnTo>
                    <a:pt x="29" y="1231"/>
                  </a:lnTo>
                  <a:lnTo>
                    <a:pt x="35" y="1233"/>
                  </a:lnTo>
                  <a:lnTo>
                    <a:pt x="44" y="1233"/>
                  </a:lnTo>
                  <a:lnTo>
                    <a:pt x="52" y="1232"/>
                  </a:lnTo>
                  <a:lnTo>
                    <a:pt x="63" y="1230"/>
                  </a:lnTo>
                  <a:lnTo>
                    <a:pt x="75" y="1226"/>
                  </a:lnTo>
                  <a:lnTo>
                    <a:pt x="86" y="1222"/>
                  </a:lnTo>
                  <a:lnTo>
                    <a:pt x="100" y="1216"/>
                  </a:lnTo>
                  <a:close/>
                  <a:moveTo>
                    <a:pt x="266" y="1130"/>
                  </a:moveTo>
                  <a:lnTo>
                    <a:pt x="278" y="1123"/>
                  </a:lnTo>
                  <a:lnTo>
                    <a:pt x="290" y="1116"/>
                  </a:lnTo>
                  <a:lnTo>
                    <a:pt x="299" y="1108"/>
                  </a:lnTo>
                  <a:lnTo>
                    <a:pt x="307" y="1100"/>
                  </a:lnTo>
                  <a:lnTo>
                    <a:pt x="313" y="1093"/>
                  </a:lnTo>
                  <a:lnTo>
                    <a:pt x="317" y="1087"/>
                  </a:lnTo>
                  <a:lnTo>
                    <a:pt x="318" y="1084"/>
                  </a:lnTo>
                  <a:lnTo>
                    <a:pt x="319" y="1081"/>
                  </a:lnTo>
                  <a:lnTo>
                    <a:pt x="318" y="1079"/>
                  </a:lnTo>
                  <a:lnTo>
                    <a:pt x="317" y="1077"/>
                  </a:lnTo>
                  <a:lnTo>
                    <a:pt x="316" y="1074"/>
                  </a:lnTo>
                  <a:lnTo>
                    <a:pt x="313" y="1073"/>
                  </a:lnTo>
                  <a:lnTo>
                    <a:pt x="311" y="1072"/>
                  </a:lnTo>
                  <a:lnTo>
                    <a:pt x="307" y="1071"/>
                  </a:lnTo>
                  <a:lnTo>
                    <a:pt x="299" y="1071"/>
                  </a:lnTo>
                  <a:lnTo>
                    <a:pt x="290" y="1072"/>
                  </a:lnTo>
                  <a:lnTo>
                    <a:pt x="278" y="1074"/>
                  </a:lnTo>
                  <a:lnTo>
                    <a:pt x="266" y="1078"/>
                  </a:lnTo>
                  <a:lnTo>
                    <a:pt x="253" y="1083"/>
                  </a:lnTo>
                  <a:lnTo>
                    <a:pt x="240" y="1089"/>
                  </a:lnTo>
                  <a:lnTo>
                    <a:pt x="227" y="1096"/>
                  </a:lnTo>
                  <a:lnTo>
                    <a:pt x="216" y="1103"/>
                  </a:lnTo>
                  <a:lnTo>
                    <a:pt x="205" y="1111"/>
                  </a:lnTo>
                  <a:lnTo>
                    <a:pt x="198" y="1118"/>
                  </a:lnTo>
                  <a:lnTo>
                    <a:pt x="191" y="1125"/>
                  </a:lnTo>
                  <a:lnTo>
                    <a:pt x="187" y="1132"/>
                  </a:lnTo>
                  <a:lnTo>
                    <a:pt x="186" y="1135"/>
                  </a:lnTo>
                  <a:lnTo>
                    <a:pt x="186" y="1138"/>
                  </a:lnTo>
                  <a:lnTo>
                    <a:pt x="186" y="1141"/>
                  </a:lnTo>
                  <a:lnTo>
                    <a:pt x="187" y="1143"/>
                  </a:lnTo>
                  <a:lnTo>
                    <a:pt x="190" y="1144"/>
                  </a:lnTo>
                  <a:lnTo>
                    <a:pt x="192" y="1147"/>
                  </a:lnTo>
                  <a:lnTo>
                    <a:pt x="195" y="1147"/>
                  </a:lnTo>
                  <a:lnTo>
                    <a:pt x="198" y="1148"/>
                  </a:lnTo>
                  <a:lnTo>
                    <a:pt x="206" y="1148"/>
                  </a:lnTo>
                  <a:lnTo>
                    <a:pt x="216" y="1148"/>
                  </a:lnTo>
                  <a:lnTo>
                    <a:pt x="227" y="1146"/>
                  </a:lnTo>
                  <a:lnTo>
                    <a:pt x="240" y="1141"/>
                  </a:lnTo>
                  <a:lnTo>
                    <a:pt x="252" y="1136"/>
                  </a:lnTo>
                  <a:lnTo>
                    <a:pt x="266" y="1130"/>
                  </a:lnTo>
                  <a:close/>
                  <a:moveTo>
                    <a:pt x="103" y="1301"/>
                  </a:moveTo>
                  <a:lnTo>
                    <a:pt x="115" y="1295"/>
                  </a:lnTo>
                  <a:lnTo>
                    <a:pt x="126" y="1288"/>
                  </a:lnTo>
                  <a:lnTo>
                    <a:pt x="134" y="1281"/>
                  </a:lnTo>
                  <a:lnTo>
                    <a:pt x="141" y="1274"/>
                  </a:lnTo>
                  <a:lnTo>
                    <a:pt x="147" y="1267"/>
                  </a:lnTo>
                  <a:lnTo>
                    <a:pt x="149" y="1261"/>
                  </a:lnTo>
                  <a:lnTo>
                    <a:pt x="151" y="1257"/>
                  </a:lnTo>
                  <a:lnTo>
                    <a:pt x="151" y="1255"/>
                  </a:lnTo>
                  <a:lnTo>
                    <a:pt x="151" y="1252"/>
                  </a:lnTo>
                  <a:lnTo>
                    <a:pt x="149" y="1250"/>
                  </a:lnTo>
                  <a:lnTo>
                    <a:pt x="146" y="1248"/>
                  </a:lnTo>
                  <a:lnTo>
                    <a:pt x="141" y="1245"/>
                  </a:lnTo>
                  <a:lnTo>
                    <a:pt x="133" y="1245"/>
                  </a:lnTo>
                  <a:lnTo>
                    <a:pt x="124" y="1245"/>
                  </a:lnTo>
                  <a:lnTo>
                    <a:pt x="114" y="1248"/>
                  </a:lnTo>
                  <a:lnTo>
                    <a:pt x="103" y="1251"/>
                  </a:lnTo>
                  <a:lnTo>
                    <a:pt x="91" y="1256"/>
                  </a:lnTo>
                  <a:lnTo>
                    <a:pt x="79" y="1262"/>
                  </a:lnTo>
                  <a:lnTo>
                    <a:pt x="67" y="1269"/>
                  </a:lnTo>
                  <a:lnTo>
                    <a:pt x="57" y="1276"/>
                  </a:lnTo>
                  <a:lnTo>
                    <a:pt x="48" y="1283"/>
                  </a:lnTo>
                  <a:lnTo>
                    <a:pt x="41" y="1290"/>
                  </a:lnTo>
                  <a:lnTo>
                    <a:pt x="37" y="1296"/>
                  </a:lnTo>
                  <a:lnTo>
                    <a:pt x="33" y="1304"/>
                  </a:lnTo>
                  <a:lnTo>
                    <a:pt x="32" y="1306"/>
                  </a:lnTo>
                  <a:lnTo>
                    <a:pt x="32" y="1308"/>
                  </a:lnTo>
                  <a:lnTo>
                    <a:pt x="32" y="1311"/>
                  </a:lnTo>
                  <a:lnTo>
                    <a:pt x="33" y="1313"/>
                  </a:lnTo>
                  <a:lnTo>
                    <a:pt x="37" y="1317"/>
                  </a:lnTo>
                  <a:lnTo>
                    <a:pt x="43" y="1319"/>
                  </a:lnTo>
                  <a:lnTo>
                    <a:pt x="50" y="1319"/>
                  </a:lnTo>
                  <a:lnTo>
                    <a:pt x="59" y="1318"/>
                  </a:lnTo>
                  <a:lnTo>
                    <a:pt x="69" y="1315"/>
                  </a:lnTo>
                  <a:lnTo>
                    <a:pt x="79" y="1312"/>
                  </a:lnTo>
                  <a:lnTo>
                    <a:pt x="91" y="1307"/>
                  </a:lnTo>
                  <a:lnTo>
                    <a:pt x="103" y="1301"/>
                  </a:lnTo>
                  <a:close/>
                  <a:moveTo>
                    <a:pt x="262" y="1219"/>
                  </a:moveTo>
                  <a:lnTo>
                    <a:pt x="275" y="1212"/>
                  </a:lnTo>
                  <a:lnTo>
                    <a:pt x="286" y="1205"/>
                  </a:lnTo>
                  <a:lnTo>
                    <a:pt x="296" y="1198"/>
                  </a:lnTo>
                  <a:lnTo>
                    <a:pt x="303" y="1189"/>
                  </a:lnTo>
                  <a:lnTo>
                    <a:pt x="309" y="1184"/>
                  </a:lnTo>
                  <a:lnTo>
                    <a:pt x="312" y="1176"/>
                  </a:lnTo>
                  <a:lnTo>
                    <a:pt x="313" y="1174"/>
                  </a:lnTo>
                  <a:lnTo>
                    <a:pt x="313" y="1170"/>
                  </a:lnTo>
                  <a:lnTo>
                    <a:pt x="313" y="1168"/>
                  </a:lnTo>
                  <a:lnTo>
                    <a:pt x="312" y="1166"/>
                  </a:lnTo>
                  <a:lnTo>
                    <a:pt x="307" y="1162"/>
                  </a:lnTo>
                  <a:lnTo>
                    <a:pt x="301" y="1161"/>
                  </a:lnTo>
                  <a:lnTo>
                    <a:pt x="294" y="1160"/>
                  </a:lnTo>
                  <a:lnTo>
                    <a:pt x="285" y="1161"/>
                  </a:lnTo>
                  <a:lnTo>
                    <a:pt x="274" y="1163"/>
                  </a:lnTo>
                  <a:lnTo>
                    <a:pt x="262" y="1167"/>
                  </a:lnTo>
                  <a:lnTo>
                    <a:pt x="249" y="1172"/>
                  </a:lnTo>
                  <a:lnTo>
                    <a:pt x="237" y="1178"/>
                  </a:lnTo>
                  <a:lnTo>
                    <a:pt x="224" y="1185"/>
                  </a:lnTo>
                  <a:lnTo>
                    <a:pt x="214" y="1192"/>
                  </a:lnTo>
                  <a:lnTo>
                    <a:pt x="204" y="1199"/>
                  </a:lnTo>
                  <a:lnTo>
                    <a:pt x="197" y="1206"/>
                  </a:lnTo>
                  <a:lnTo>
                    <a:pt x="191" y="1213"/>
                  </a:lnTo>
                  <a:lnTo>
                    <a:pt x="187" y="1220"/>
                  </a:lnTo>
                  <a:lnTo>
                    <a:pt x="186" y="1223"/>
                  </a:lnTo>
                  <a:lnTo>
                    <a:pt x="186" y="1225"/>
                  </a:lnTo>
                  <a:lnTo>
                    <a:pt x="186" y="1229"/>
                  </a:lnTo>
                  <a:lnTo>
                    <a:pt x="187" y="1231"/>
                  </a:lnTo>
                  <a:lnTo>
                    <a:pt x="190" y="1232"/>
                  </a:lnTo>
                  <a:lnTo>
                    <a:pt x="191" y="1233"/>
                  </a:lnTo>
                  <a:lnTo>
                    <a:pt x="195" y="1235"/>
                  </a:lnTo>
                  <a:lnTo>
                    <a:pt x="198" y="1236"/>
                  </a:lnTo>
                  <a:lnTo>
                    <a:pt x="205" y="1237"/>
                  </a:lnTo>
                  <a:lnTo>
                    <a:pt x="215" y="1236"/>
                  </a:lnTo>
                  <a:lnTo>
                    <a:pt x="225" y="1233"/>
                  </a:lnTo>
                  <a:lnTo>
                    <a:pt x="237" y="1230"/>
                  </a:lnTo>
                  <a:lnTo>
                    <a:pt x="250" y="1225"/>
                  </a:lnTo>
                  <a:lnTo>
                    <a:pt x="262" y="1219"/>
                  </a:lnTo>
                  <a:close/>
                  <a:moveTo>
                    <a:pt x="116" y="1388"/>
                  </a:moveTo>
                  <a:lnTo>
                    <a:pt x="128" y="1382"/>
                  </a:lnTo>
                  <a:lnTo>
                    <a:pt x="138" y="1375"/>
                  </a:lnTo>
                  <a:lnTo>
                    <a:pt x="146" y="1368"/>
                  </a:lnTo>
                  <a:lnTo>
                    <a:pt x="152" y="1361"/>
                  </a:lnTo>
                  <a:lnTo>
                    <a:pt x="158" y="1355"/>
                  </a:lnTo>
                  <a:lnTo>
                    <a:pt x="160" y="1349"/>
                  </a:lnTo>
                  <a:lnTo>
                    <a:pt x="161" y="1343"/>
                  </a:lnTo>
                  <a:lnTo>
                    <a:pt x="160" y="1338"/>
                  </a:lnTo>
                  <a:lnTo>
                    <a:pt x="157" y="1334"/>
                  </a:lnTo>
                  <a:lnTo>
                    <a:pt x="151" y="1333"/>
                  </a:lnTo>
                  <a:lnTo>
                    <a:pt x="143" y="1332"/>
                  </a:lnTo>
                  <a:lnTo>
                    <a:pt x="135" y="1333"/>
                  </a:lnTo>
                  <a:lnTo>
                    <a:pt x="126" y="1336"/>
                  </a:lnTo>
                  <a:lnTo>
                    <a:pt x="115" y="1338"/>
                  </a:lnTo>
                  <a:lnTo>
                    <a:pt x="103" y="1343"/>
                  </a:lnTo>
                  <a:lnTo>
                    <a:pt x="92" y="1349"/>
                  </a:lnTo>
                  <a:lnTo>
                    <a:pt x="81" y="1356"/>
                  </a:lnTo>
                  <a:lnTo>
                    <a:pt x="71" y="1362"/>
                  </a:lnTo>
                  <a:lnTo>
                    <a:pt x="63" y="1369"/>
                  </a:lnTo>
                  <a:lnTo>
                    <a:pt x="56" y="1376"/>
                  </a:lnTo>
                  <a:lnTo>
                    <a:pt x="51" y="1383"/>
                  </a:lnTo>
                  <a:lnTo>
                    <a:pt x="47" y="1389"/>
                  </a:lnTo>
                  <a:lnTo>
                    <a:pt x="47" y="1394"/>
                  </a:lnTo>
                  <a:lnTo>
                    <a:pt x="48" y="1399"/>
                  </a:lnTo>
                  <a:lnTo>
                    <a:pt x="52" y="1402"/>
                  </a:lnTo>
                  <a:lnTo>
                    <a:pt x="57" y="1405"/>
                  </a:lnTo>
                  <a:lnTo>
                    <a:pt x="65" y="1405"/>
                  </a:lnTo>
                  <a:lnTo>
                    <a:pt x="73" y="1405"/>
                  </a:lnTo>
                  <a:lnTo>
                    <a:pt x="83" y="1402"/>
                  </a:lnTo>
                  <a:lnTo>
                    <a:pt x="94" y="1399"/>
                  </a:lnTo>
                  <a:lnTo>
                    <a:pt x="104" y="1394"/>
                  </a:lnTo>
                  <a:lnTo>
                    <a:pt x="116" y="1388"/>
                  </a:lnTo>
                  <a:close/>
                  <a:moveTo>
                    <a:pt x="268" y="1308"/>
                  </a:moveTo>
                  <a:lnTo>
                    <a:pt x="280" y="1301"/>
                  </a:lnTo>
                  <a:lnTo>
                    <a:pt x="291" y="1294"/>
                  </a:lnTo>
                  <a:lnTo>
                    <a:pt x="299" y="1287"/>
                  </a:lnTo>
                  <a:lnTo>
                    <a:pt x="306" y="1280"/>
                  </a:lnTo>
                  <a:lnTo>
                    <a:pt x="312" y="1273"/>
                  </a:lnTo>
                  <a:lnTo>
                    <a:pt x="316" y="1267"/>
                  </a:lnTo>
                  <a:lnTo>
                    <a:pt x="316" y="1264"/>
                  </a:lnTo>
                  <a:lnTo>
                    <a:pt x="317" y="1261"/>
                  </a:lnTo>
                  <a:lnTo>
                    <a:pt x="316" y="1258"/>
                  </a:lnTo>
                  <a:lnTo>
                    <a:pt x="315" y="1256"/>
                  </a:lnTo>
                  <a:lnTo>
                    <a:pt x="311" y="1252"/>
                  </a:lnTo>
                  <a:lnTo>
                    <a:pt x="305" y="1251"/>
                  </a:lnTo>
                  <a:lnTo>
                    <a:pt x="298" y="1250"/>
                  </a:lnTo>
                  <a:lnTo>
                    <a:pt x="288" y="1251"/>
                  </a:lnTo>
                  <a:lnTo>
                    <a:pt x="278" y="1252"/>
                  </a:lnTo>
                  <a:lnTo>
                    <a:pt x="267" y="1256"/>
                  </a:lnTo>
                  <a:lnTo>
                    <a:pt x="255" y="1261"/>
                  </a:lnTo>
                  <a:lnTo>
                    <a:pt x="243" y="1267"/>
                  </a:lnTo>
                  <a:lnTo>
                    <a:pt x="231" y="1274"/>
                  </a:lnTo>
                  <a:lnTo>
                    <a:pt x="221" y="1281"/>
                  </a:lnTo>
                  <a:lnTo>
                    <a:pt x="211" y="1288"/>
                  </a:lnTo>
                  <a:lnTo>
                    <a:pt x="204" y="1295"/>
                  </a:lnTo>
                  <a:lnTo>
                    <a:pt x="199" y="1302"/>
                  </a:lnTo>
                  <a:lnTo>
                    <a:pt x="196" y="1308"/>
                  </a:lnTo>
                  <a:lnTo>
                    <a:pt x="195" y="1312"/>
                  </a:lnTo>
                  <a:lnTo>
                    <a:pt x="195" y="1314"/>
                  </a:lnTo>
                  <a:lnTo>
                    <a:pt x="196" y="1317"/>
                  </a:lnTo>
                  <a:lnTo>
                    <a:pt x="197" y="1319"/>
                  </a:lnTo>
                  <a:lnTo>
                    <a:pt x="201" y="1323"/>
                  </a:lnTo>
                  <a:lnTo>
                    <a:pt x="206" y="1325"/>
                  </a:lnTo>
                  <a:lnTo>
                    <a:pt x="214" y="1325"/>
                  </a:lnTo>
                  <a:lnTo>
                    <a:pt x="223" y="1324"/>
                  </a:lnTo>
                  <a:lnTo>
                    <a:pt x="233" y="1323"/>
                  </a:lnTo>
                  <a:lnTo>
                    <a:pt x="244" y="1319"/>
                  </a:lnTo>
                  <a:lnTo>
                    <a:pt x="256" y="1314"/>
                  </a:lnTo>
                  <a:lnTo>
                    <a:pt x="268" y="1308"/>
                  </a:lnTo>
                  <a:close/>
                  <a:moveTo>
                    <a:pt x="138" y="1476"/>
                  </a:moveTo>
                  <a:lnTo>
                    <a:pt x="148" y="1470"/>
                  </a:lnTo>
                  <a:lnTo>
                    <a:pt x="158" y="1463"/>
                  </a:lnTo>
                  <a:lnTo>
                    <a:pt x="165" y="1456"/>
                  </a:lnTo>
                  <a:lnTo>
                    <a:pt x="172" y="1450"/>
                  </a:lnTo>
                  <a:lnTo>
                    <a:pt x="177" y="1443"/>
                  </a:lnTo>
                  <a:lnTo>
                    <a:pt x="179" y="1437"/>
                  </a:lnTo>
                  <a:lnTo>
                    <a:pt x="180" y="1431"/>
                  </a:lnTo>
                  <a:lnTo>
                    <a:pt x="179" y="1427"/>
                  </a:lnTo>
                  <a:lnTo>
                    <a:pt x="176" y="1424"/>
                  </a:lnTo>
                  <a:lnTo>
                    <a:pt x="170" y="1421"/>
                  </a:lnTo>
                  <a:lnTo>
                    <a:pt x="162" y="1421"/>
                  </a:lnTo>
                  <a:lnTo>
                    <a:pt x="154" y="1421"/>
                  </a:lnTo>
                  <a:lnTo>
                    <a:pt x="145" y="1424"/>
                  </a:lnTo>
                  <a:lnTo>
                    <a:pt x="134" y="1426"/>
                  </a:lnTo>
                  <a:lnTo>
                    <a:pt x="123" y="1431"/>
                  </a:lnTo>
                  <a:lnTo>
                    <a:pt x="113" y="1437"/>
                  </a:lnTo>
                  <a:lnTo>
                    <a:pt x="102" y="1443"/>
                  </a:lnTo>
                  <a:lnTo>
                    <a:pt x="92" y="1450"/>
                  </a:lnTo>
                  <a:lnTo>
                    <a:pt x="85" y="1456"/>
                  </a:lnTo>
                  <a:lnTo>
                    <a:pt x="78" y="1463"/>
                  </a:lnTo>
                  <a:lnTo>
                    <a:pt x="73" y="1470"/>
                  </a:lnTo>
                  <a:lnTo>
                    <a:pt x="71" y="1476"/>
                  </a:lnTo>
                  <a:lnTo>
                    <a:pt x="70" y="1481"/>
                  </a:lnTo>
                  <a:lnTo>
                    <a:pt x="71" y="1485"/>
                  </a:lnTo>
                  <a:lnTo>
                    <a:pt x="75" y="1489"/>
                  </a:lnTo>
                  <a:lnTo>
                    <a:pt x="81" y="1491"/>
                  </a:lnTo>
                  <a:lnTo>
                    <a:pt x="88" y="1491"/>
                  </a:lnTo>
                  <a:lnTo>
                    <a:pt x="96" y="1491"/>
                  </a:lnTo>
                  <a:lnTo>
                    <a:pt x="105" y="1489"/>
                  </a:lnTo>
                  <a:lnTo>
                    <a:pt x="115" y="1485"/>
                  </a:lnTo>
                  <a:lnTo>
                    <a:pt x="127" y="1481"/>
                  </a:lnTo>
                  <a:lnTo>
                    <a:pt x="138" y="1476"/>
                  </a:lnTo>
                  <a:close/>
                  <a:moveTo>
                    <a:pt x="282" y="1399"/>
                  </a:moveTo>
                  <a:lnTo>
                    <a:pt x="294" y="1391"/>
                  </a:lnTo>
                  <a:lnTo>
                    <a:pt x="304" y="1384"/>
                  </a:lnTo>
                  <a:lnTo>
                    <a:pt x="312" y="1378"/>
                  </a:lnTo>
                  <a:lnTo>
                    <a:pt x="319" y="1371"/>
                  </a:lnTo>
                  <a:lnTo>
                    <a:pt x="324" y="1364"/>
                  </a:lnTo>
                  <a:lnTo>
                    <a:pt x="328" y="1358"/>
                  </a:lnTo>
                  <a:lnTo>
                    <a:pt x="328" y="1352"/>
                  </a:lnTo>
                  <a:lnTo>
                    <a:pt x="326" y="1348"/>
                  </a:lnTo>
                  <a:lnTo>
                    <a:pt x="323" y="1344"/>
                  </a:lnTo>
                  <a:lnTo>
                    <a:pt x="317" y="1342"/>
                  </a:lnTo>
                  <a:lnTo>
                    <a:pt x="310" y="1342"/>
                  </a:lnTo>
                  <a:lnTo>
                    <a:pt x="301" y="1342"/>
                  </a:lnTo>
                  <a:lnTo>
                    <a:pt x="291" y="1344"/>
                  </a:lnTo>
                  <a:lnTo>
                    <a:pt x="280" y="1346"/>
                  </a:lnTo>
                  <a:lnTo>
                    <a:pt x="269" y="1351"/>
                  </a:lnTo>
                  <a:lnTo>
                    <a:pt x="258" y="1357"/>
                  </a:lnTo>
                  <a:lnTo>
                    <a:pt x="246" y="1363"/>
                  </a:lnTo>
                  <a:lnTo>
                    <a:pt x="236" y="1370"/>
                  </a:lnTo>
                  <a:lnTo>
                    <a:pt x="228" y="1377"/>
                  </a:lnTo>
                  <a:lnTo>
                    <a:pt x="221" y="1384"/>
                  </a:lnTo>
                  <a:lnTo>
                    <a:pt x="216" y="1391"/>
                  </a:lnTo>
                  <a:lnTo>
                    <a:pt x="212" y="1397"/>
                  </a:lnTo>
                  <a:lnTo>
                    <a:pt x="212" y="1401"/>
                  </a:lnTo>
                  <a:lnTo>
                    <a:pt x="211" y="1403"/>
                  </a:lnTo>
                  <a:lnTo>
                    <a:pt x="212" y="1406"/>
                  </a:lnTo>
                  <a:lnTo>
                    <a:pt x="214" y="1408"/>
                  </a:lnTo>
                  <a:lnTo>
                    <a:pt x="217" y="1412"/>
                  </a:lnTo>
                  <a:lnTo>
                    <a:pt x="223" y="1414"/>
                  </a:lnTo>
                  <a:lnTo>
                    <a:pt x="230" y="1414"/>
                  </a:lnTo>
                  <a:lnTo>
                    <a:pt x="239" y="1414"/>
                  </a:lnTo>
                  <a:lnTo>
                    <a:pt x="249" y="1412"/>
                  </a:lnTo>
                  <a:lnTo>
                    <a:pt x="260" y="1408"/>
                  </a:lnTo>
                  <a:lnTo>
                    <a:pt x="272" y="1405"/>
                  </a:lnTo>
                  <a:lnTo>
                    <a:pt x="282" y="1399"/>
                  </a:lnTo>
                  <a:close/>
                  <a:moveTo>
                    <a:pt x="166" y="1564"/>
                  </a:moveTo>
                  <a:lnTo>
                    <a:pt x="177" y="1558"/>
                  </a:lnTo>
                  <a:lnTo>
                    <a:pt x="185" y="1552"/>
                  </a:lnTo>
                  <a:lnTo>
                    <a:pt x="193" y="1545"/>
                  </a:lnTo>
                  <a:lnTo>
                    <a:pt x="199" y="1539"/>
                  </a:lnTo>
                  <a:lnTo>
                    <a:pt x="204" y="1532"/>
                  </a:lnTo>
                  <a:lnTo>
                    <a:pt x="206" y="1526"/>
                  </a:lnTo>
                  <a:lnTo>
                    <a:pt x="206" y="1521"/>
                  </a:lnTo>
                  <a:lnTo>
                    <a:pt x="205" y="1516"/>
                  </a:lnTo>
                  <a:lnTo>
                    <a:pt x="202" y="1513"/>
                  </a:lnTo>
                  <a:lnTo>
                    <a:pt x="197" y="1510"/>
                  </a:lnTo>
                  <a:lnTo>
                    <a:pt x="190" y="1510"/>
                  </a:lnTo>
                  <a:lnTo>
                    <a:pt x="182" y="1510"/>
                  </a:lnTo>
                  <a:lnTo>
                    <a:pt x="172" y="1513"/>
                  </a:lnTo>
                  <a:lnTo>
                    <a:pt x="162" y="1515"/>
                  </a:lnTo>
                  <a:lnTo>
                    <a:pt x="152" y="1520"/>
                  </a:lnTo>
                  <a:lnTo>
                    <a:pt x="141" y="1525"/>
                  </a:lnTo>
                  <a:lnTo>
                    <a:pt x="132" y="1530"/>
                  </a:lnTo>
                  <a:lnTo>
                    <a:pt x="123" y="1538"/>
                  </a:lnTo>
                  <a:lnTo>
                    <a:pt x="115" y="1544"/>
                  </a:lnTo>
                  <a:lnTo>
                    <a:pt x="109" y="1551"/>
                  </a:lnTo>
                  <a:lnTo>
                    <a:pt x="104" y="1557"/>
                  </a:lnTo>
                  <a:lnTo>
                    <a:pt x="102" y="1563"/>
                  </a:lnTo>
                  <a:lnTo>
                    <a:pt x="102" y="1569"/>
                  </a:lnTo>
                  <a:lnTo>
                    <a:pt x="103" y="1573"/>
                  </a:lnTo>
                  <a:lnTo>
                    <a:pt x="107" y="1577"/>
                  </a:lnTo>
                  <a:lnTo>
                    <a:pt x="111" y="1578"/>
                  </a:lnTo>
                  <a:lnTo>
                    <a:pt x="119" y="1579"/>
                  </a:lnTo>
                  <a:lnTo>
                    <a:pt x="127" y="1578"/>
                  </a:lnTo>
                  <a:lnTo>
                    <a:pt x="135" y="1577"/>
                  </a:lnTo>
                  <a:lnTo>
                    <a:pt x="146" y="1573"/>
                  </a:lnTo>
                  <a:lnTo>
                    <a:pt x="155" y="1570"/>
                  </a:lnTo>
                  <a:lnTo>
                    <a:pt x="166" y="1564"/>
                  </a:lnTo>
                  <a:close/>
                  <a:moveTo>
                    <a:pt x="306" y="1489"/>
                  </a:moveTo>
                  <a:lnTo>
                    <a:pt x="317" y="1483"/>
                  </a:lnTo>
                  <a:lnTo>
                    <a:pt x="326" y="1476"/>
                  </a:lnTo>
                  <a:lnTo>
                    <a:pt x="334" y="1470"/>
                  </a:lnTo>
                  <a:lnTo>
                    <a:pt x="341" y="1463"/>
                  </a:lnTo>
                  <a:lnTo>
                    <a:pt x="345" y="1456"/>
                  </a:lnTo>
                  <a:lnTo>
                    <a:pt x="348" y="1450"/>
                  </a:lnTo>
                  <a:lnTo>
                    <a:pt x="349" y="1444"/>
                  </a:lnTo>
                  <a:lnTo>
                    <a:pt x="348" y="1439"/>
                  </a:lnTo>
                  <a:lnTo>
                    <a:pt x="343" y="1435"/>
                  </a:lnTo>
                  <a:lnTo>
                    <a:pt x="338" y="1433"/>
                  </a:lnTo>
                  <a:lnTo>
                    <a:pt x="331" y="1433"/>
                  </a:lnTo>
                  <a:lnTo>
                    <a:pt x="322" y="1433"/>
                  </a:lnTo>
                  <a:lnTo>
                    <a:pt x="312" y="1435"/>
                  </a:lnTo>
                  <a:lnTo>
                    <a:pt x="301" y="1438"/>
                  </a:lnTo>
                  <a:lnTo>
                    <a:pt x="291" y="1443"/>
                  </a:lnTo>
                  <a:lnTo>
                    <a:pt x="280" y="1447"/>
                  </a:lnTo>
                  <a:lnTo>
                    <a:pt x="269" y="1454"/>
                  </a:lnTo>
                  <a:lnTo>
                    <a:pt x="260" y="1460"/>
                  </a:lnTo>
                  <a:lnTo>
                    <a:pt x="252" y="1468"/>
                  </a:lnTo>
                  <a:lnTo>
                    <a:pt x="246" y="1475"/>
                  </a:lnTo>
                  <a:lnTo>
                    <a:pt x="241" y="1482"/>
                  </a:lnTo>
                  <a:lnTo>
                    <a:pt x="237" y="1488"/>
                  </a:lnTo>
                  <a:lnTo>
                    <a:pt x="237" y="1494"/>
                  </a:lnTo>
                  <a:lnTo>
                    <a:pt x="239" y="1498"/>
                  </a:lnTo>
                  <a:lnTo>
                    <a:pt x="242" y="1502"/>
                  </a:lnTo>
                  <a:lnTo>
                    <a:pt x="248" y="1503"/>
                  </a:lnTo>
                  <a:lnTo>
                    <a:pt x="255" y="1504"/>
                  </a:lnTo>
                  <a:lnTo>
                    <a:pt x="263" y="1504"/>
                  </a:lnTo>
                  <a:lnTo>
                    <a:pt x="273" y="1502"/>
                  </a:lnTo>
                  <a:lnTo>
                    <a:pt x="284" y="1500"/>
                  </a:lnTo>
                  <a:lnTo>
                    <a:pt x="294" y="1495"/>
                  </a:lnTo>
                  <a:lnTo>
                    <a:pt x="306" y="1489"/>
                  </a:lnTo>
                  <a:close/>
                  <a:moveTo>
                    <a:pt x="113" y="1679"/>
                  </a:moveTo>
                  <a:lnTo>
                    <a:pt x="109" y="1675"/>
                  </a:lnTo>
                  <a:lnTo>
                    <a:pt x="104" y="1673"/>
                  </a:lnTo>
                  <a:lnTo>
                    <a:pt x="98" y="1673"/>
                  </a:lnTo>
                  <a:lnTo>
                    <a:pt x="90" y="1673"/>
                  </a:lnTo>
                  <a:lnTo>
                    <a:pt x="82" y="1674"/>
                  </a:lnTo>
                  <a:lnTo>
                    <a:pt x="73" y="1678"/>
                  </a:lnTo>
                  <a:lnTo>
                    <a:pt x="64" y="1681"/>
                  </a:lnTo>
                  <a:lnTo>
                    <a:pt x="54" y="1686"/>
                  </a:lnTo>
                  <a:lnTo>
                    <a:pt x="45" y="1692"/>
                  </a:lnTo>
                  <a:lnTo>
                    <a:pt x="37" y="1698"/>
                  </a:lnTo>
                  <a:lnTo>
                    <a:pt x="31" y="1704"/>
                  </a:lnTo>
                  <a:lnTo>
                    <a:pt x="25" y="1711"/>
                  </a:lnTo>
                  <a:lnTo>
                    <a:pt x="21" y="1717"/>
                  </a:lnTo>
                  <a:lnTo>
                    <a:pt x="19" y="1722"/>
                  </a:lnTo>
                  <a:lnTo>
                    <a:pt x="18" y="1728"/>
                  </a:lnTo>
                  <a:lnTo>
                    <a:pt x="20" y="1731"/>
                  </a:lnTo>
                  <a:lnTo>
                    <a:pt x="24" y="1735"/>
                  </a:lnTo>
                  <a:lnTo>
                    <a:pt x="28" y="1737"/>
                  </a:lnTo>
                  <a:lnTo>
                    <a:pt x="34" y="1737"/>
                  </a:lnTo>
                  <a:lnTo>
                    <a:pt x="41" y="1737"/>
                  </a:lnTo>
                  <a:lnTo>
                    <a:pt x="50" y="1736"/>
                  </a:lnTo>
                  <a:lnTo>
                    <a:pt x="59" y="1732"/>
                  </a:lnTo>
                  <a:lnTo>
                    <a:pt x="69" y="1729"/>
                  </a:lnTo>
                  <a:lnTo>
                    <a:pt x="78" y="1724"/>
                  </a:lnTo>
                  <a:lnTo>
                    <a:pt x="86" y="1718"/>
                  </a:lnTo>
                  <a:lnTo>
                    <a:pt x="95" y="1712"/>
                  </a:lnTo>
                  <a:lnTo>
                    <a:pt x="102" y="1706"/>
                  </a:lnTo>
                  <a:lnTo>
                    <a:pt x="107" y="1699"/>
                  </a:lnTo>
                  <a:lnTo>
                    <a:pt x="111" y="1693"/>
                  </a:lnTo>
                  <a:lnTo>
                    <a:pt x="113" y="1689"/>
                  </a:lnTo>
                  <a:lnTo>
                    <a:pt x="114" y="1683"/>
                  </a:lnTo>
                  <a:lnTo>
                    <a:pt x="113" y="1679"/>
                  </a:lnTo>
                  <a:close/>
                  <a:moveTo>
                    <a:pt x="203" y="1654"/>
                  </a:moveTo>
                  <a:lnTo>
                    <a:pt x="214" y="1648"/>
                  </a:lnTo>
                  <a:lnTo>
                    <a:pt x="222" y="1642"/>
                  </a:lnTo>
                  <a:lnTo>
                    <a:pt x="229" y="1635"/>
                  </a:lnTo>
                  <a:lnTo>
                    <a:pt x="235" y="1629"/>
                  </a:lnTo>
                  <a:lnTo>
                    <a:pt x="239" y="1622"/>
                  </a:lnTo>
                  <a:lnTo>
                    <a:pt x="241" y="1616"/>
                  </a:lnTo>
                  <a:lnTo>
                    <a:pt x="242" y="1611"/>
                  </a:lnTo>
                  <a:lnTo>
                    <a:pt x="240" y="1607"/>
                  </a:lnTo>
                  <a:lnTo>
                    <a:pt x="237" y="1603"/>
                  </a:lnTo>
                  <a:lnTo>
                    <a:pt x="231" y="1601"/>
                  </a:lnTo>
                  <a:lnTo>
                    <a:pt x="225" y="1601"/>
                  </a:lnTo>
                  <a:lnTo>
                    <a:pt x="217" y="1601"/>
                  </a:lnTo>
                  <a:lnTo>
                    <a:pt x="209" y="1603"/>
                  </a:lnTo>
                  <a:lnTo>
                    <a:pt x="199" y="1605"/>
                  </a:lnTo>
                  <a:lnTo>
                    <a:pt x="189" y="1609"/>
                  </a:lnTo>
                  <a:lnTo>
                    <a:pt x="179" y="1615"/>
                  </a:lnTo>
                  <a:lnTo>
                    <a:pt x="170" y="1621"/>
                  </a:lnTo>
                  <a:lnTo>
                    <a:pt x="160" y="1627"/>
                  </a:lnTo>
                  <a:lnTo>
                    <a:pt x="153" y="1633"/>
                  </a:lnTo>
                  <a:lnTo>
                    <a:pt x="148" y="1640"/>
                  </a:lnTo>
                  <a:lnTo>
                    <a:pt x="143" y="1646"/>
                  </a:lnTo>
                  <a:lnTo>
                    <a:pt x="141" y="1652"/>
                  </a:lnTo>
                  <a:lnTo>
                    <a:pt x="141" y="1658"/>
                  </a:lnTo>
                  <a:lnTo>
                    <a:pt x="142" y="1661"/>
                  </a:lnTo>
                  <a:lnTo>
                    <a:pt x="146" y="1665"/>
                  </a:lnTo>
                  <a:lnTo>
                    <a:pt x="151" y="1667"/>
                  </a:lnTo>
                  <a:lnTo>
                    <a:pt x="158" y="1668"/>
                  </a:lnTo>
                  <a:lnTo>
                    <a:pt x="165" y="1667"/>
                  </a:lnTo>
                  <a:lnTo>
                    <a:pt x="174" y="1666"/>
                  </a:lnTo>
                  <a:lnTo>
                    <a:pt x="184" y="1664"/>
                  </a:lnTo>
                  <a:lnTo>
                    <a:pt x="193" y="1659"/>
                  </a:lnTo>
                  <a:lnTo>
                    <a:pt x="203" y="1654"/>
                  </a:lnTo>
                  <a:close/>
                  <a:moveTo>
                    <a:pt x="337" y="1582"/>
                  </a:moveTo>
                  <a:lnTo>
                    <a:pt x="347" y="1576"/>
                  </a:lnTo>
                  <a:lnTo>
                    <a:pt x="356" y="1569"/>
                  </a:lnTo>
                  <a:lnTo>
                    <a:pt x="363" y="1563"/>
                  </a:lnTo>
                  <a:lnTo>
                    <a:pt x="370" y="1555"/>
                  </a:lnTo>
                  <a:lnTo>
                    <a:pt x="374" y="1549"/>
                  </a:lnTo>
                  <a:lnTo>
                    <a:pt x="378" y="1542"/>
                  </a:lnTo>
                  <a:lnTo>
                    <a:pt x="378" y="1538"/>
                  </a:lnTo>
                  <a:lnTo>
                    <a:pt x="376" y="1533"/>
                  </a:lnTo>
                  <a:lnTo>
                    <a:pt x="373" y="1529"/>
                  </a:lnTo>
                  <a:lnTo>
                    <a:pt x="367" y="1527"/>
                  </a:lnTo>
                  <a:lnTo>
                    <a:pt x="360" y="1526"/>
                  </a:lnTo>
                  <a:lnTo>
                    <a:pt x="351" y="1526"/>
                  </a:lnTo>
                  <a:lnTo>
                    <a:pt x="342" y="1528"/>
                  </a:lnTo>
                  <a:lnTo>
                    <a:pt x="332" y="1530"/>
                  </a:lnTo>
                  <a:lnTo>
                    <a:pt x="322" y="1535"/>
                  </a:lnTo>
                  <a:lnTo>
                    <a:pt x="311" y="1540"/>
                  </a:lnTo>
                  <a:lnTo>
                    <a:pt x="300" y="1546"/>
                  </a:lnTo>
                  <a:lnTo>
                    <a:pt x="292" y="1553"/>
                  </a:lnTo>
                  <a:lnTo>
                    <a:pt x="284" y="1559"/>
                  </a:lnTo>
                  <a:lnTo>
                    <a:pt x="278" y="1566"/>
                  </a:lnTo>
                  <a:lnTo>
                    <a:pt x="273" y="1573"/>
                  </a:lnTo>
                  <a:lnTo>
                    <a:pt x="271" y="1579"/>
                  </a:lnTo>
                  <a:lnTo>
                    <a:pt x="271" y="1584"/>
                  </a:lnTo>
                  <a:lnTo>
                    <a:pt x="272" y="1589"/>
                  </a:lnTo>
                  <a:lnTo>
                    <a:pt x="275" y="1592"/>
                  </a:lnTo>
                  <a:lnTo>
                    <a:pt x="281" y="1595"/>
                  </a:lnTo>
                  <a:lnTo>
                    <a:pt x="288" y="1596"/>
                  </a:lnTo>
                  <a:lnTo>
                    <a:pt x="297" y="1596"/>
                  </a:lnTo>
                  <a:lnTo>
                    <a:pt x="305" y="1593"/>
                  </a:lnTo>
                  <a:lnTo>
                    <a:pt x="316" y="1591"/>
                  </a:lnTo>
                  <a:lnTo>
                    <a:pt x="326" y="1586"/>
                  </a:lnTo>
                  <a:lnTo>
                    <a:pt x="337" y="1582"/>
                  </a:lnTo>
                  <a:close/>
                  <a:moveTo>
                    <a:pt x="128" y="1812"/>
                  </a:moveTo>
                  <a:lnTo>
                    <a:pt x="136" y="1807"/>
                  </a:lnTo>
                  <a:lnTo>
                    <a:pt x="145" y="1801"/>
                  </a:lnTo>
                  <a:lnTo>
                    <a:pt x="151" y="1795"/>
                  </a:lnTo>
                  <a:lnTo>
                    <a:pt x="155" y="1789"/>
                  </a:lnTo>
                  <a:lnTo>
                    <a:pt x="160" y="1784"/>
                  </a:lnTo>
                  <a:lnTo>
                    <a:pt x="161" y="1778"/>
                  </a:lnTo>
                  <a:lnTo>
                    <a:pt x="162" y="1773"/>
                  </a:lnTo>
                  <a:lnTo>
                    <a:pt x="160" y="1768"/>
                  </a:lnTo>
                  <a:lnTo>
                    <a:pt x="158" y="1765"/>
                  </a:lnTo>
                  <a:lnTo>
                    <a:pt x="153" y="1763"/>
                  </a:lnTo>
                  <a:lnTo>
                    <a:pt x="147" y="1762"/>
                  </a:lnTo>
                  <a:lnTo>
                    <a:pt x="139" y="1762"/>
                  </a:lnTo>
                  <a:lnTo>
                    <a:pt x="132" y="1763"/>
                  </a:lnTo>
                  <a:lnTo>
                    <a:pt x="122" y="1767"/>
                  </a:lnTo>
                  <a:lnTo>
                    <a:pt x="114" y="1770"/>
                  </a:lnTo>
                  <a:lnTo>
                    <a:pt x="104" y="1775"/>
                  </a:lnTo>
                  <a:lnTo>
                    <a:pt x="96" y="1780"/>
                  </a:lnTo>
                  <a:lnTo>
                    <a:pt x="88" y="1786"/>
                  </a:lnTo>
                  <a:lnTo>
                    <a:pt x="82" y="1793"/>
                  </a:lnTo>
                  <a:lnTo>
                    <a:pt x="77" y="1799"/>
                  </a:lnTo>
                  <a:lnTo>
                    <a:pt x="73" y="1805"/>
                  </a:lnTo>
                  <a:lnTo>
                    <a:pt x="71" y="1810"/>
                  </a:lnTo>
                  <a:lnTo>
                    <a:pt x="71" y="1816"/>
                  </a:lnTo>
                  <a:lnTo>
                    <a:pt x="72" y="1819"/>
                  </a:lnTo>
                  <a:lnTo>
                    <a:pt x="75" y="1823"/>
                  </a:lnTo>
                  <a:lnTo>
                    <a:pt x="79" y="1825"/>
                  </a:lnTo>
                  <a:lnTo>
                    <a:pt x="86" y="1825"/>
                  </a:lnTo>
                  <a:lnTo>
                    <a:pt x="94" y="1825"/>
                  </a:lnTo>
                  <a:lnTo>
                    <a:pt x="101" y="1824"/>
                  </a:lnTo>
                  <a:lnTo>
                    <a:pt x="110" y="1822"/>
                  </a:lnTo>
                  <a:lnTo>
                    <a:pt x="119" y="1817"/>
                  </a:lnTo>
                  <a:lnTo>
                    <a:pt x="128" y="1812"/>
                  </a:lnTo>
                  <a:close/>
                  <a:moveTo>
                    <a:pt x="284" y="1699"/>
                  </a:moveTo>
                  <a:lnTo>
                    <a:pt x="280" y="1696"/>
                  </a:lnTo>
                  <a:lnTo>
                    <a:pt x="274" y="1693"/>
                  </a:lnTo>
                  <a:lnTo>
                    <a:pt x="268" y="1692"/>
                  </a:lnTo>
                  <a:lnTo>
                    <a:pt x="261" y="1692"/>
                  </a:lnTo>
                  <a:lnTo>
                    <a:pt x="253" y="1694"/>
                  </a:lnTo>
                  <a:lnTo>
                    <a:pt x="243" y="1697"/>
                  </a:lnTo>
                  <a:lnTo>
                    <a:pt x="234" y="1700"/>
                  </a:lnTo>
                  <a:lnTo>
                    <a:pt x="224" y="1705"/>
                  </a:lnTo>
                  <a:lnTo>
                    <a:pt x="215" y="1711"/>
                  </a:lnTo>
                  <a:lnTo>
                    <a:pt x="206" y="1717"/>
                  </a:lnTo>
                  <a:lnTo>
                    <a:pt x="199" y="1724"/>
                  </a:lnTo>
                  <a:lnTo>
                    <a:pt x="195" y="1730"/>
                  </a:lnTo>
                  <a:lnTo>
                    <a:pt x="190" y="1736"/>
                  </a:lnTo>
                  <a:lnTo>
                    <a:pt x="189" y="1742"/>
                  </a:lnTo>
                  <a:lnTo>
                    <a:pt x="187" y="1748"/>
                  </a:lnTo>
                  <a:lnTo>
                    <a:pt x="190" y="1751"/>
                  </a:lnTo>
                  <a:lnTo>
                    <a:pt x="192" y="1755"/>
                  </a:lnTo>
                  <a:lnTo>
                    <a:pt x="198" y="1757"/>
                  </a:lnTo>
                  <a:lnTo>
                    <a:pt x="204" y="1759"/>
                  </a:lnTo>
                  <a:lnTo>
                    <a:pt x="211" y="1759"/>
                  </a:lnTo>
                  <a:lnTo>
                    <a:pt x="221" y="1756"/>
                  </a:lnTo>
                  <a:lnTo>
                    <a:pt x="229" y="1754"/>
                  </a:lnTo>
                  <a:lnTo>
                    <a:pt x="239" y="1750"/>
                  </a:lnTo>
                  <a:lnTo>
                    <a:pt x="248" y="1746"/>
                  </a:lnTo>
                  <a:lnTo>
                    <a:pt x="258" y="1740"/>
                  </a:lnTo>
                  <a:lnTo>
                    <a:pt x="266" y="1734"/>
                  </a:lnTo>
                  <a:lnTo>
                    <a:pt x="273" y="1727"/>
                  </a:lnTo>
                  <a:lnTo>
                    <a:pt x="278" y="1721"/>
                  </a:lnTo>
                  <a:lnTo>
                    <a:pt x="282" y="1715"/>
                  </a:lnTo>
                  <a:lnTo>
                    <a:pt x="285" y="1709"/>
                  </a:lnTo>
                  <a:lnTo>
                    <a:pt x="285" y="1703"/>
                  </a:lnTo>
                  <a:lnTo>
                    <a:pt x="284" y="1699"/>
                  </a:lnTo>
                  <a:close/>
                  <a:moveTo>
                    <a:pt x="105" y="1925"/>
                  </a:moveTo>
                  <a:lnTo>
                    <a:pt x="103" y="1921"/>
                  </a:lnTo>
                  <a:lnTo>
                    <a:pt x="98" y="1919"/>
                  </a:lnTo>
                  <a:lnTo>
                    <a:pt x="92" y="1918"/>
                  </a:lnTo>
                  <a:lnTo>
                    <a:pt x="86" y="1919"/>
                  </a:lnTo>
                  <a:lnTo>
                    <a:pt x="79" y="1920"/>
                  </a:lnTo>
                  <a:lnTo>
                    <a:pt x="71" y="1923"/>
                  </a:lnTo>
                  <a:lnTo>
                    <a:pt x="63" y="1926"/>
                  </a:lnTo>
                  <a:lnTo>
                    <a:pt x="54" y="1930"/>
                  </a:lnTo>
                  <a:lnTo>
                    <a:pt x="46" y="1936"/>
                  </a:lnTo>
                  <a:lnTo>
                    <a:pt x="40" y="1940"/>
                  </a:lnTo>
                  <a:lnTo>
                    <a:pt x="34" y="1946"/>
                  </a:lnTo>
                  <a:lnTo>
                    <a:pt x="29" y="1952"/>
                  </a:lnTo>
                  <a:lnTo>
                    <a:pt x="26" y="1958"/>
                  </a:lnTo>
                  <a:lnTo>
                    <a:pt x="25" y="1963"/>
                  </a:lnTo>
                  <a:lnTo>
                    <a:pt x="25" y="1968"/>
                  </a:lnTo>
                  <a:lnTo>
                    <a:pt x="26" y="1972"/>
                  </a:lnTo>
                  <a:lnTo>
                    <a:pt x="28" y="1975"/>
                  </a:lnTo>
                  <a:lnTo>
                    <a:pt x="33" y="1977"/>
                  </a:lnTo>
                  <a:lnTo>
                    <a:pt x="39" y="1978"/>
                  </a:lnTo>
                  <a:lnTo>
                    <a:pt x="45" y="1978"/>
                  </a:lnTo>
                  <a:lnTo>
                    <a:pt x="52" y="1976"/>
                  </a:lnTo>
                  <a:lnTo>
                    <a:pt x="60" y="1974"/>
                  </a:lnTo>
                  <a:lnTo>
                    <a:pt x="69" y="1970"/>
                  </a:lnTo>
                  <a:lnTo>
                    <a:pt x="77" y="1967"/>
                  </a:lnTo>
                  <a:lnTo>
                    <a:pt x="85" y="1961"/>
                  </a:lnTo>
                  <a:lnTo>
                    <a:pt x="91" y="1956"/>
                  </a:lnTo>
                  <a:lnTo>
                    <a:pt x="97" y="1950"/>
                  </a:lnTo>
                  <a:lnTo>
                    <a:pt x="102" y="1944"/>
                  </a:lnTo>
                  <a:lnTo>
                    <a:pt x="105" y="1938"/>
                  </a:lnTo>
                  <a:lnTo>
                    <a:pt x="107" y="1933"/>
                  </a:lnTo>
                  <a:lnTo>
                    <a:pt x="108" y="1929"/>
                  </a:lnTo>
                  <a:lnTo>
                    <a:pt x="105" y="1925"/>
                  </a:lnTo>
                  <a:close/>
                  <a:moveTo>
                    <a:pt x="217" y="1860"/>
                  </a:moveTo>
                  <a:lnTo>
                    <a:pt x="214" y="1856"/>
                  </a:lnTo>
                  <a:lnTo>
                    <a:pt x="209" y="1854"/>
                  </a:lnTo>
                  <a:lnTo>
                    <a:pt x="203" y="1854"/>
                  </a:lnTo>
                  <a:lnTo>
                    <a:pt x="196" y="1854"/>
                  </a:lnTo>
                  <a:lnTo>
                    <a:pt x="189" y="1855"/>
                  </a:lnTo>
                  <a:lnTo>
                    <a:pt x="180" y="1857"/>
                  </a:lnTo>
                  <a:lnTo>
                    <a:pt x="171" y="1861"/>
                  </a:lnTo>
                  <a:lnTo>
                    <a:pt x="162" y="1866"/>
                  </a:lnTo>
                  <a:lnTo>
                    <a:pt x="154" y="1870"/>
                  </a:lnTo>
                  <a:lnTo>
                    <a:pt x="147" y="1876"/>
                  </a:lnTo>
                  <a:lnTo>
                    <a:pt x="141" y="1882"/>
                  </a:lnTo>
                  <a:lnTo>
                    <a:pt x="136" y="1888"/>
                  </a:lnTo>
                  <a:lnTo>
                    <a:pt x="133" y="1894"/>
                  </a:lnTo>
                  <a:lnTo>
                    <a:pt x="130" y="1900"/>
                  </a:lnTo>
                  <a:lnTo>
                    <a:pt x="130" y="1905"/>
                  </a:lnTo>
                  <a:lnTo>
                    <a:pt x="132" y="1909"/>
                  </a:lnTo>
                  <a:lnTo>
                    <a:pt x="135" y="1912"/>
                  </a:lnTo>
                  <a:lnTo>
                    <a:pt x="140" y="1914"/>
                  </a:lnTo>
                  <a:lnTo>
                    <a:pt x="146" y="1915"/>
                  </a:lnTo>
                  <a:lnTo>
                    <a:pt x="153" y="1915"/>
                  </a:lnTo>
                  <a:lnTo>
                    <a:pt x="160" y="1914"/>
                  </a:lnTo>
                  <a:lnTo>
                    <a:pt x="168" y="1912"/>
                  </a:lnTo>
                  <a:lnTo>
                    <a:pt x="177" y="1908"/>
                  </a:lnTo>
                  <a:lnTo>
                    <a:pt x="186" y="1904"/>
                  </a:lnTo>
                  <a:lnTo>
                    <a:pt x="195" y="1898"/>
                  </a:lnTo>
                  <a:lnTo>
                    <a:pt x="202" y="1892"/>
                  </a:lnTo>
                  <a:lnTo>
                    <a:pt x="208" y="1886"/>
                  </a:lnTo>
                  <a:lnTo>
                    <a:pt x="212" y="1880"/>
                  </a:lnTo>
                  <a:lnTo>
                    <a:pt x="216" y="1874"/>
                  </a:lnTo>
                  <a:lnTo>
                    <a:pt x="218" y="1869"/>
                  </a:lnTo>
                  <a:lnTo>
                    <a:pt x="218" y="1864"/>
                  </a:lnTo>
                  <a:lnTo>
                    <a:pt x="217" y="1860"/>
                  </a:lnTo>
                  <a:close/>
                  <a:moveTo>
                    <a:pt x="301" y="1838"/>
                  </a:moveTo>
                  <a:lnTo>
                    <a:pt x="310" y="1832"/>
                  </a:lnTo>
                  <a:lnTo>
                    <a:pt x="318" y="1826"/>
                  </a:lnTo>
                  <a:lnTo>
                    <a:pt x="324" y="1820"/>
                  </a:lnTo>
                  <a:lnTo>
                    <a:pt x="330" y="1814"/>
                  </a:lnTo>
                  <a:lnTo>
                    <a:pt x="334" y="1809"/>
                  </a:lnTo>
                  <a:lnTo>
                    <a:pt x="336" y="1803"/>
                  </a:lnTo>
                  <a:lnTo>
                    <a:pt x="336" y="1797"/>
                  </a:lnTo>
                  <a:lnTo>
                    <a:pt x="334" y="1793"/>
                  </a:lnTo>
                  <a:lnTo>
                    <a:pt x="331" y="1789"/>
                  </a:lnTo>
                  <a:lnTo>
                    <a:pt x="325" y="1787"/>
                  </a:lnTo>
                  <a:lnTo>
                    <a:pt x="319" y="1786"/>
                  </a:lnTo>
                  <a:lnTo>
                    <a:pt x="312" y="1786"/>
                  </a:lnTo>
                  <a:lnTo>
                    <a:pt x="304" y="1787"/>
                  </a:lnTo>
                  <a:lnTo>
                    <a:pt x="296" y="1789"/>
                  </a:lnTo>
                  <a:lnTo>
                    <a:pt x="286" y="1793"/>
                  </a:lnTo>
                  <a:lnTo>
                    <a:pt x="277" y="1798"/>
                  </a:lnTo>
                  <a:lnTo>
                    <a:pt x="268" y="1804"/>
                  </a:lnTo>
                  <a:lnTo>
                    <a:pt x="260" y="1810"/>
                  </a:lnTo>
                  <a:lnTo>
                    <a:pt x="254" y="1816"/>
                  </a:lnTo>
                  <a:lnTo>
                    <a:pt x="248" y="1823"/>
                  </a:lnTo>
                  <a:lnTo>
                    <a:pt x="244" y="1829"/>
                  </a:lnTo>
                  <a:lnTo>
                    <a:pt x="243" y="1835"/>
                  </a:lnTo>
                  <a:lnTo>
                    <a:pt x="242" y="1839"/>
                  </a:lnTo>
                  <a:lnTo>
                    <a:pt x="244" y="1844"/>
                  </a:lnTo>
                  <a:lnTo>
                    <a:pt x="248" y="1848"/>
                  </a:lnTo>
                  <a:lnTo>
                    <a:pt x="253" y="1850"/>
                  </a:lnTo>
                  <a:lnTo>
                    <a:pt x="259" y="1850"/>
                  </a:lnTo>
                  <a:lnTo>
                    <a:pt x="266" y="1850"/>
                  </a:lnTo>
                  <a:lnTo>
                    <a:pt x="274" y="1849"/>
                  </a:lnTo>
                  <a:lnTo>
                    <a:pt x="282" y="1847"/>
                  </a:lnTo>
                  <a:lnTo>
                    <a:pt x="292" y="1843"/>
                  </a:lnTo>
                  <a:lnTo>
                    <a:pt x="301" y="1838"/>
                  </a:lnTo>
                  <a:close/>
                  <a:moveTo>
                    <a:pt x="174" y="2015"/>
                  </a:moveTo>
                  <a:lnTo>
                    <a:pt x="171" y="2013"/>
                  </a:lnTo>
                  <a:lnTo>
                    <a:pt x="167" y="2010"/>
                  </a:lnTo>
                  <a:lnTo>
                    <a:pt x="161" y="2009"/>
                  </a:lnTo>
                  <a:lnTo>
                    <a:pt x="155" y="2009"/>
                  </a:lnTo>
                  <a:lnTo>
                    <a:pt x="148" y="2010"/>
                  </a:lnTo>
                  <a:lnTo>
                    <a:pt x="140" y="2013"/>
                  </a:lnTo>
                  <a:lnTo>
                    <a:pt x="133" y="2016"/>
                  </a:lnTo>
                  <a:lnTo>
                    <a:pt x="124" y="2020"/>
                  </a:lnTo>
                  <a:lnTo>
                    <a:pt x="117" y="2026"/>
                  </a:lnTo>
                  <a:lnTo>
                    <a:pt x="110" y="2031"/>
                  </a:lnTo>
                  <a:lnTo>
                    <a:pt x="105" y="2037"/>
                  </a:lnTo>
                  <a:lnTo>
                    <a:pt x="101" y="2041"/>
                  </a:lnTo>
                  <a:lnTo>
                    <a:pt x="97" y="2047"/>
                  </a:lnTo>
                  <a:lnTo>
                    <a:pt x="96" y="2052"/>
                  </a:lnTo>
                  <a:lnTo>
                    <a:pt x="96" y="2057"/>
                  </a:lnTo>
                  <a:lnTo>
                    <a:pt x="97" y="2062"/>
                  </a:lnTo>
                  <a:lnTo>
                    <a:pt x="101" y="2065"/>
                  </a:lnTo>
                  <a:lnTo>
                    <a:pt x="104" y="2066"/>
                  </a:lnTo>
                  <a:lnTo>
                    <a:pt x="110" y="2068"/>
                  </a:lnTo>
                  <a:lnTo>
                    <a:pt x="116" y="2068"/>
                  </a:lnTo>
                  <a:lnTo>
                    <a:pt x="123" y="2066"/>
                  </a:lnTo>
                  <a:lnTo>
                    <a:pt x="132" y="2064"/>
                  </a:lnTo>
                  <a:lnTo>
                    <a:pt x="139" y="2060"/>
                  </a:lnTo>
                  <a:lnTo>
                    <a:pt x="147" y="2057"/>
                  </a:lnTo>
                  <a:lnTo>
                    <a:pt x="154" y="2051"/>
                  </a:lnTo>
                  <a:lnTo>
                    <a:pt x="161" y="2046"/>
                  </a:lnTo>
                  <a:lnTo>
                    <a:pt x="166" y="2040"/>
                  </a:lnTo>
                  <a:lnTo>
                    <a:pt x="171" y="2035"/>
                  </a:lnTo>
                  <a:lnTo>
                    <a:pt x="174" y="2030"/>
                  </a:lnTo>
                  <a:lnTo>
                    <a:pt x="176" y="2025"/>
                  </a:lnTo>
                  <a:lnTo>
                    <a:pt x="176" y="2020"/>
                  </a:lnTo>
                  <a:lnTo>
                    <a:pt x="174" y="2015"/>
                  </a:lnTo>
                  <a:close/>
                  <a:moveTo>
                    <a:pt x="280" y="1953"/>
                  </a:moveTo>
                  <a:lnTo>
                    <a:pt x="278" y="1950"/>
                  </a:lnTo>
                  <a:lnTo>
                    <a:pt x="273" y="1948"/>
                  </a:lnTo>
                  <a:lnTo>
                    <a:pt x="267" y="1946"/>
                  </a:lnTo>
                  <a:lnTo>
                    <a:pt x="260" y="1946"/>
                  </a:lnTo>
                  <a:lnTo>
                    <a:pt x="253" y="1948"/>
                  </a:lnTo>
                  <a:lnTo>
                    <a:pt x="244" y="1950"/>
                  </a:lnTo>
                  <a:lnTo>
                    <a:pt x="236" y="1953"/>
                  </a:lnTo>
                  <a:lnTo>
                    <a:pt x="228" y="1958"/>
                  </a:lnTo>
                  <a:lnTo>
                    <a:pt x="220" y="1963"/>
                  </a:lnTo>
                  <a:lnTo>
                    <a:pt x="214" y="1969"/>
                  </a:lnTo>
                  <a:lnTo>
                    <a:pt x="208" y="1975"/>
                  </a:lnTo>
                  <a:lnTo>
                    <a:pt x="203" y="1981"/>
                  </a:lnTo>
                  <a:lnTo>
                    <a:pt x="199" y="1986"/>
                  </a:lnTo>
                  <a:lnTo>
                    <a:pt x="198" y="1991"/>
                  </a:lnTo>
                  <a:lnTo>
                    <a:pt x="198" y="1996"/>
                  </a:lnTo>
                  <a:lnTo>
                    <a:pt x="199" y="2001"/>
                  </a:lnTo>
                  <a:lnTo>
                    <a:pt x="203" y="2005"/>
                  </a:lnTo>
                  <a:lnTo>
                    <a:pt x="206" y="2006"/>
                  </a:lnTo>
                  <a:lnTo>
                    <a:pt x="212" y="2007"/>
                  </a:lnTo>
                  <a:lnTo>
                    <a:pt x="220" y="2007"/>
                  </a:lnTo>
                  <a:lnTo>
                    <a:pt x="227" y="2006"/>
                  </a:lnTo>
                  <a:lnTo>
                    <a:pt x="235" y="2003"/>
                  </a:lnTo>
                  <a:lnTo>
                    <a:pt x="243" y="2000"/>
                  </a:lnTo>
                  <a:lnTo>
                    <a:pt x="252" y="1996"/>
                  </a:lnTo>
                  <a:lnTo>
                    <a:pt x="260" y="1990"/>
                  </a:lnTo>
                  <a:lnTo>
                    <a:pt x="266" y="1984"/>
                  </a:lnTo>
                  <a:lnTo>
                    <a:pt x="272" y="1980"/>
                  </a:lnTo>
                  <a:lnTo>
                    <a:pt x="277" y="1974"/>
                  </a:lnTo>
                  <a:lnTo>
                    <a:pt x="280" y="1968"/>
                  </a:lnTo>
                  <a:lnTo>
                    <a:pt x="282" y="1962"/>
                  </a:lnTo>
                  <a:lnTo>
                    <a:pt x="282" y="1957"/>
                  </a:lnTo>
                  <a:lnTo>
                    <a:pt x="280" y="1953"/>
                  </a:lnTo>
                  <a:close/>
                  <a:moveTo>
                    <a:pt x="130" y="2205"/>
                  </a:moveTo>
                  <a:lnTo>
                    <a:pt x="136" y="2201"/>
                  </a:lnTo>
                  <a:lnTo>
                    <a:pt x="142" y="2196"/>
                  </a:lnTo>
                  <a:lnTo>
                    <a:pt x="147" y="2191"/>
                  </a:lnTo>
                  <a:lnTo>
                    <a:pt x="152" y="2185"/>
                  </a:lnTo>
                  <a:lnTo>
                    <a:pt x="154" y="2180"/>
                  </a:lnTo>
                  <a:lnTo>
                    <a:pt x="155" y="2176"/>
                  </a:lnTo>
                  <a:lnTo>
                    <a:pt x="155" y="2171"/>
                  </a:lnTo>
                  <a:lnTo>
                    <a:pt x="154" y="2167"/>
                  </a:lnTo>
                  <a:lnTo>
                    <a:pt x="151" y="2164"/>
                  </a:lnTo>
                  <a:lnTo>
                    <a:pt x="147" y="2161"/>
                  </a:lnTo>
                  <a:lnTo>
                    <a:pt x="142" y="2161"/>
                  </a:lnTo>
                  <a:lnTo>
                    <a:pt x="136" y="2161"/>
                  </a:lnTo>
                  <a:lnTo>
                    <a:pt x="130" y="2163"/>
                  </a:lnTo>
                  <a:lnTo>
                    <a:pt x="123" y="2164"/>
                  </a:lnTo>
                  <a:lnTo>
                    <a:pt x="116" y="2167"/>
                  </a:lnTo>
                  <a:lnTo>
                    <a:pt x="109" y="2171"/>
                  </a:lnTo>
                  <a:lnTo>
                    <a:pt x="102" y="2176"/>
                  </a:lnTo>
                  <a:lnTo>
                    <a:pt x="96" y="2180"/>
                  </a:lnTo>
                  <a:lnTo>
                    <a:pt x="91" y="2186"/>
                  </a:lnTo>
                  <a:lnTo>
                    <a:pt x="88" y="2191"/>
                  </a:lnTo>
                  <a:lnTo>
                    <a:pt x="84" y="2196"/>
                  </a:lnTo>
                  <a:lnTo>
                    <a:pt x="83" y="2202"/>
                  </a:lnTo>
                  <a:lnTo>
                    <a:pt x="83" y="2205"/>
                  </a:lnTo>
                  <a:lnTo>
                    <a:pt x="84" y="2210"/>
                  </a:lnTo>
                  <a:lnTo>
                    <a:pt x="88" y="2212"/>
                  </a:lnTo>
                  <a:lnTo>
                    <a:pt x="91" y="2215"/>
                  </a:lnTo>
                  <a:lnTo>
                    <a:pt x="96" y="2216"/>
                  </a:lnTo>
                  <a:lnTo>
                    <a:pt x="102" y="2216"/>
                  </a:lnTo>
                  <a:lnTo>
                    <a:pt x="109" y="2215"/>
                  </a:lnTo>
                  <a:lnTo>
                    <a:pt x="116" y="2212"/>
                  </a:lnTo>
                  <a:lnTo>
                    <a:pt x="123" y="2209"/>
                  </a:lnTo>
                  <a:lnTo>
                    <a:pt x="130" y="2205"/>
                  </a:lnTo>
                  <a:close/>
                  <a:moveTo>
                    <a:pt x="177" y="2153"/>
                  </a:moveTo>
                  <a:lnTo>
                    <a:pt x="179" y="2157"/>
                  </a:lnTo>
                  <a:lnTo>
                    <a:pt x="184" y="2159"/>
                  </a:lnTo>
                  <a:lnTo>
                    <a:pt x="189" y="2160"/>
                  </a:lnTo>
                  <a:lnTo>
                    <a:pt x="196" y="2159"/>
                  </a:lnTo>
                  <a:lnTo>
                    <a:pt x="202" y="2159"/>
                  </a:lnTo>
                  <a:lnTo>
                    <a:pt x="209" y="2157"/>
                  </a:lnTo>
                  <a:lnTo>
                    <a:pt x="217" y="2153"/>
                  </a:lnTo>
                  <a:lnTo>
                    <a:pt x="224" y="2150"/>
                  </a:lnTo>
                  <a:lnTo>
                    <a:pt x="231" y="2145"/>
                  </a:lnTo>
                  <a:lnTo>
                    <a:pt x="239" y="2139"/>
                  </a:lnTo>
                  <a:lnTo>
                    <a:pt x="243" y="2134"/>
                  </a:lnTo>
                  <a:lnTo>
                    <a:pt x="247" y="2128"/>
                  </a:lnTo>
                  <a:lnTo>
                    <a:pt x="250" y="2123"/>
                  </a:lnTo>
                  <a:lnTo>
                    <a:pt x="252" y="2117"/>
                  </a:lnTo>
                  <a:lnTo>
                    <a:pt x="252" y="2113"/>
                  </a:lnTo>
                  <a:lnTo>
                    <a:pt x="250" y="2109"/>
                  </a:lnTo>
                  <a:lnTo>
                    <a:pt x="247" y="2106"/>
                  </a:lnTo>
                  <a:lnTo>
                    <a:pt x="243" y="2103"/>
                  </a:lnTo>
                  <a:lnTo>
                    <a:pt x="237" y="2103"/>
                  </a:lnTo>
                  <a:lnTo>
                    <a:pt x="231" y="2103"/>
                  </a:lnTo>
                  <a:lnTo>
                    <a:pt x="224" y="2104"/>
                  </a:lnTo>
                  <a:lnTo>
                    <a:pt x="217" y="2106"/>
                  </a:lnTo>
                  <a:lnTo>
                    <a:pt x="210" y="2109"/>
                  </a:lnTo>
                  <a:lnTo>
                    <a:pt x="202" y="2113"/>
                  </a:lnTo>
                  <a:lnTo>
                    <a:pt x="195" y="2119"/>
                  </a:lnTo>
                  <a:lnTo>
                    <a:pt x="189" y="2123"/>
                  </a:lnTo>
                  <a:lnTo>
                    <a:pt x="184" y="2128"/>
                  </a:lnTo>
                  <a:lnTo>
                    <a:pt x="179" y="2134"/>
                  </a:lnTo>
                  <a:lnTo>
                    <a:pt x="177" y="2140"/>
                  </a:lnTo>
                  <a:lnTo>
                    <a:pt x="174" y="2145"/>
                  </a:lnTo>
                  <a:lnTo>
                    <a:pt x="174" y="2150"/>
                  </a:lnTo>
                  <a:lnTo>
                    <a:pt x="177" y="2153"/>
                  </a:lnTo>
                  <a:close/>
                  <a:moveTo>
                    <a:pt x="353" y="2049"/>
                  </a:moveTo>
                  <a:lnTo>
                    <a:pt x="349" y="2045"/>
                  </a:lnTo>
                  <a:lnTo>
                    <a:pt x="344" y="2044"/>
                  </a:lnTo>
                  <a:lnTo>
                    <a:pt x="338" y="2043"/>
                  </a:lnTo>
                  <a:lnTo>
                    <a:pt x="332" y="2043"/>
                  </a:lnTo>
                  <a:lnTo>
                    <a:pt x="325" y="2044"/>
                  </a:lnTo>
                  <a:lnTo>
                    <a:pt x="317" y="2045"/>
                  </a:lnTo>
                  <a:lnTo>
                    <a:pt x="310" y="2049"/>
                  </a:lnTo>
                  <a:lnTo>
                    <a:pt x="301" y="2053"/>
                  </a:lnTo>
                  <a:lnTo>
                    <a:pt x="293" y="2058"/>
                  </a:lnTo>
                  <a:lnTo>
                    <a:pt x="287" y="2063"/>
                  </a:lnTo>
                  <a:lnTo>
                    <a:pt x="281" y="2069"/>
                  </a:lnTo>
                  <a:lnTo>
                    <a:pt x="277" y="2075"/>
                  </a:lnTo>
                  <a:lnTo>
                    <a:pt x="274" y="2081"/>
                  </a:lnTo>
                  <a:lnTo>
                    <a:pt x="273" y="2085"/>
                  </a:lnTo>
                  <a:lnTo>
                    <a:pt x="273" y="2090"/>
                  </a:lnTo>
                  <a:lnTo>
                    <a:pt x="274" y="2095"/>
                  </a:lnTo>
                  <a:lnTo>
                    <a:pt x="278" y="2098"/>
                  </a:lnTo>
                  <a:lnTo>
                    <a:pt x="281" y="2101"/>
                  </a:lnTo>
                  <a:lnTo>
                    <a:pt x="287" y="2102"/>
                  </a:lnTo>
                  <a:lnTo>
                    <a:pt x="293" y="2102"/>
                  </a:lnTo>
                  <a:lnTo>
                    <a:pt x="301" y="2101"/>
                  </a:lnTo>
                  <a:lnTo>
                    <a:pt x="309" y="2098"/>
                  </a:lnTo>
                  <a:lnTo>
                    <a:pt x="317" y="2095"/>
                  </a:lnTo>
                  <a:lnTo>
                    <a:pt x="325" y="2090"/>
                  </a:lnTo>
                  <a:lnTo>
                    <a:pt x="332" y="2085"/>
                  </a:lnTo>
                  <a:lnTo>
                    <a:pt x="340" y="2081"/>
                  </a:lnTo>
                  <a:lnTo>
                    <a:pt x="344" y="2075"/>
                  </a:lnTo>
                  <a:lnTo>
                    <a:pt x="349" y="2069"/>
                  </a:lnTo>
                  <a:lnTo>
                    <a:pt x="351" y="2063"/>
                  </a:lnTo>
                  <a:lnTo>
                    <a:pt x="354" y="2058"/>
                  </a:lnTo>
                  <a:lnTo>
                    <a:pt x="354" y="2053"/>
                  </a:lnTo>
                  <a:lnTo>
                    <a:pt x="353" y="2049"/>
                  </a:lnTo>
                  <a:close/>
                  <a:moveTo>
                    <a:pt x="52" y="2401"/>
                  </a:moveTo>
                  <a:lnTo>
                    <a:pt x="58" y="2397"/>
                  </a:lnTo>
                  <a:lnTo>
                    <a:pt x="63" y="2392"/>
                  </a:lnTo>
                  <a:lnTo>
                    <a:pt x="67" y="2387"/>
                  </a:lnTo>
                  <a:lnTo>
                    <a:pt x="70" y="2382"/>
                  </a:lnTo>
                  <a:lnTo>
                    <a:pt x="72" y="2379"/>
                  </a:lnTo>
                  <a:lnTo>
                    <a:pt x="73" y="2374"/>
                  </a:lnTo>
                  <a:lnTo>
                    <a:pt x="73" y="2370"/>
                  </a:lnTo>
                  <a:lnTo>
                    <a:pt x="72" y="2367"/>
                  </a:lnTo>
                  <a:lnTo>
                    <a:pt x="70" y="2363"/>
                  </a:lnTo>
                  <a:lnTo>
                    <a:pt x="66" y="2362"/>
                  </a:lnTo>
                  <a:lnTo>
                    <a:pt x="62" y="2361"/>
                  </a:lnTo>
                  <a:lnTo>
                    <a:pt x="57" y="2361"/>
                  </a:lnTo>
                  <a:lnTo>
                    <a:pt x="51" y="2362"/>
                  </a:lnTo>
                  <a:lnTo>
                    <a:pt x="45" y="2363"/>
                  </a:lnTo>
                  <a:lnTo>
                    <a:pt x="39" y="2367"/>
                  </a:lnTo>
                  <a:lnTo>
                    <a:pt x="33" y="2369"/>
                  </a:lnTo>
                  <a:lnTo>
                    <a:pt x="27" y="2374"/>
                  </a:lnTo>
                  <a:lnTo>
                    <a:pt x="22" y="2379"/>
                  </a:lnTo>
                  <a:lnTo>
                    <a:pt x="18" y="2384"/>
                  </a:lnTo>
                  <a:lnTo>
                    <a:pt x="14" y="2388"/>
                  </a:lnTo>
                  <a:lnTo>
                    <a:pt x="12" y="2393"/>
                  </a:lnTo>
                  <a:lnTo>
                    <a:pt x="10" y="2397"/>
                  </a:lnTo>
                  <a:lnTo>
                    <a:pt x="12" y="2401"/>
                  </a:lnTo>
                  <a:lnTo>
                    <a:pt x="13" y="2405"/>
                  </a:lnTo>
                  <a:lnTo>
                    <a:pt x="15" y="2407"/>
                  </a:lnTo>
                  <a:lnTo>
                    <a:pt x="19" y="2409"/>
                  </a:lnTo>
                  <a:lnTo>
                    <a:pt x="24" y="2410"/>
                  </a:lnTo>
                  <a:lnTo>
                    <a:pt x="28" y="2410"/>
                  </a:lnTo>
                  <a:lnTo>
                    <a:pt x="34" y="2409"/>
                  </a:lnTo>
                  <a:lnTo>
                    <a:pt x="40" y="2407"/>
                  </a:lnTo>
                  <a:lnTo>
                    <a:pt x="46" y="2404"/>
                  </a:lnTo>
                  <a:lnTo>
                    <a:pt x="52" y="2401"/>
                  </a:lnTo>
                  <a:close/>
                  <a:moveTo>
                    <a:pt x="133" y="2350"/>
                  </a:moveTo>
                  <a:lnTo>
                    <a:pt x="139" y="2347"/>
                  </a:lnTo>
                  <a:lnTo>
                    <a:pt x="145" y="2342"/>
                  </a:lnTo>
                  <a:lnTo>
                    <a:pt x="149" y="2337"/>
                  </a:lnTo>
                  <a:lnTo>
                    <a:pt x="153" y="2332"/>
                  </a:lnTo>
                  <a:lnTo>
                    <a:pt x="154" y="2328"/>
                  </a:lnTo>
                  <a:lnTo>
                    <a:pt x="155" y="2323"/>
                  </a:lnTo>
                  <a:lnTo>
                    <a:pt x="155" y="2318"/>
                  </a:lnTo>
                  <a:lnTo>
                    <a:pt x="154" y="2315"/>
                  </a:lnTo>
                  <a:lnTo>
                    <a:pt x="152" y="2312"/>
                  </a:lnTo>
                  <a:lnTo>
                    <a:pt x="148" y="2310"/>
                  </a:lnTo>
                  <a:lnTo>
                    <a:pt x="143" y="2309"/>
                  </a:lnTo>
                  <a:lnTo>
                    <a:pt x="138" y="2309"/>
                  </a:lnTo>
                  <a:lnTo>
                    <a:pt x="132" y="2310"/>
                  </a:lnTo>
                  <a:lnTo>
                    <a:pt x="126" y="2312"/>
                  </a:lnTo>
                  <a:lnTo>
                    <a:pt x="120" y="2315"/>
                  </a:lnTo>
                  <a:lnTo>
                    <a:pt x="113" y="2318"/>
                  </a:lnTo>
                  <a:lnTo>
                    <a:pt x="107" y="2323"/>
                  </a:lnTo>
                  <a:lnTo>
                    <a:pt x="102" y="2327"/>
                  </a:lnTo>
                  <a:lnTo>
                    <a:pt x="97" y="2332"/>
                  </a:lnTo>
                  <a:lnTo>
                    <a:pt x="94" y="2337"/>
                  </a:lnTo>
                  <a:lnTo>
                    <a:pt x="91" y="2342"/>
                  </a:lnTo>
                  <a:lnTo>
                    <a:pt x="90" y="2347"/>
                  </a:lnTo>
                  <a:lnTo>
                    <a:pt x="90" y="2350"/>
                  </a:lnTo>
                  <a:lnTo>
                    <a:pt x="91" y="2354"/>
                  </a:lnTo>
                  <a:lnTo>
                    <a:pt x="95" y="2357"/>
                  </a:lnTo>
                  <a:lnTo>
                    <a:pt x="98" y="2359"/>
                  </a:lnTo>
                  <a:lnTo>
                    <a:pt x="103" y="2360"/>
                  </a:lnTo>
                  <a:lnTo>
                    <a:pt x="108" y="2360"/>
                  </a:lnTo>
                  <a:lnTo>
                    <a:pt x="114" y="2359"/>
                  </a:lnTo>
                  <a:lnTo>
                    <a:pt x="120" y="2357"/>
                  </a:lnTo>
                  <a:lnTo>
                    <a:pt x="127" y="2354"/>
                  </a:lnTo>
                  <a:lnTo>
                    <a:pt x="133" y="2350"/>
                  </a:lnTo>
                  <a:close/>
                  <a:moveTo>
                    <a:pt x="218" y="2298"/>
                  </a:moveTo>
                  <a:lnTo>
                    <a:pt x="225" y="2294"/>
                  </a:lnTo>
                  <a:lnTo>
                    <a:pt x="231" y="2290"/>
                  </a:lnTo>
                  <a:lnTo>
                    <a:pt x="236" y="2284"/>
                  </a:lnTo>
                  <a:lnTo>
                    <a:pt x="240" y="2279"/>
                  </a:lnTo>
                  <a:lnTo>
                    <a:pt x="242" y="2274"/>
                  </a:lnTo>
                  <a:lnTo>
                    <a:pt x="243" y="2270"/>
                  </a:lnTo>
                  <a:lnTo>
                    <a:pt x="243" y="2265"/>
                  </a:lnTo>
                  <a:lnTo>
                    <a:pt x="242" y="2261"/>
                  </a:lnTo>
                  <a:lnTo>
                    <a:pt x="239" y="2258"/>
                  </a:lnTo>
                  <a:lnTo>
                    <a:pt x="235" y="2256"/>
                  </a:lnTo>
                  <a:lnTo>
                    <a:pt x="230" y="2255"/>
                  </a:lnTo>
                  <a:lnTo>
                    <a:pt x="224" y="2255"/>
                  </a:lnTo>
                  <a:lnTo>
                    <a:pt x="218" y="2256"/>
                  </a:lnTo>
                  <a:lnTo>
                    <a:pt x="211" y="2258"/>
                  </a:lnTo>
                  <a:lnTo>
                    <a:pt x="204" y="2261"/>
                  </a:lnTo>
                  <a:lnTo>
                    <a:pt x="197" y="2265"/>
                  </a:lnTo>
                  <a:lnTo>
                    <a:pt x="191" y="2270"/>
                  </a:lnTo>
                  <a:lnTo>
                    <a:pt x="185" y="2274"/>
                  </a:lnTo>
                  <a:lnTo>
                    <a:pt x="180" y="2279"/>
                  </a:lnTo>
                  <a:lnTo>
                    <a:pt x="177" y="2284"/>
                  </a:lnTo>
                  <a:lnTo>
                    <a:pt x="174" y="2289"/>
                  </a:lnTo>
                  <a:lnTo>
                    <a:pt x="173" y="2293"/>
                  </a:lnTo>
                  <a:lnTo>
                    <a:pt x="173" y="2298"/>
                  </a:lnTo>
                  <a:lnTo>
                    <a:pt x="174" y="2302"/>
                  </a:lnTo>
                  <a:lnTo>
                    <a:pt x="178" y="2305"/>
                  </a:lnTo>
                  <a:lnTo>
                    <a:pt x="182" y="2308"/>
                  </a:lnTo>
                  <a:lnTo>
                    <a:pt x="186" y="2309"/>
                  </a:lnTo>
                  <a:lnTo>
                    <a:pt x="192" y="2309"/>
                  </a:lnTo>
                  <a:lnTo>
                    <a:pt x="198" y="2308"/>
                  </a:lnTo>
                  <a:lnTo>
                    <a:pt x="205" y="2305"/>
                  </a:lnTo>
                  <a:lnTo>
                    <a:pt x="212" y="2303"/>
                  </a:lnTo>
                  <a:lnTo>
                    <a:pt x="218" y="2298"/>
                  </a:lnTo>
                  <a:close/>
                  <a:moveTo>
                    <a:pt x="310" y="2245"/>
                  </a:moveTo>
                  <a:lnTo>
                    <a:pt x="317" y="2240"/>
                  </a:lnTo>
                  <a:lnTo>
                    <a:pt x="323" y="2235"/>
                  </a:lnTo>
                  <a:lnTo>
                    <a:pt x="328" y="2229"/>
                  </a:lnTo>
                  <a:lnTo>
                    <a:pt x="331" y="2224"/>
                  </a:lnTo>
                  <a:lnTo>
                    <a:pt x="334" y="2218"/>
                  </a:lnTo>
                  <a:lnTo>
                    <a:pt x="335" y="2214"/>
                  </a:lnTo>
                  <a:lnTo>
                    <a:pt x="335" y="2209"/>
                  </a:lnTo>
                  <a:lnTo>
                    <a:pt x="334" y="2205"/>
                  </a:lnTo>
                  <a:lnTo>
                    <a:pt x="331" y="2202"/>
                  </a:lnTo>
                  <a:lnTo>
                    <a:pt x="326" y="2199"/>
                  </a:lnTo>
                  <a:lnTo>
                    <a:pt x="322" y="2199"/>
                  </a:lnTo>
                  <a:lnTo>
                    <a:pt x="316" y="2198"/>
                  </a:lnTo>
                  <a:lnTo>
                    <a:pt x="309" y="2199"/>
                  </a:lnTo>
                  <a:lnTo>
                    <a:pt x="301" y="2202"/>
                  </a:lnTo>
                  <a:lnTo>
                    <a:pt x="294" y="2204"/>
                  </a:lnTo>
                  <a:lnTo>
                    <a:pt x="287" y="2209"/>
                  </a:lnTo>
                  <a:lnTo>
                    <a:pt x="280" y="2214"/>
                  </a:lnTo>
                  <a:lnTo>
                    <a:pt x="274" y="2218"/>
                  </a:lnTo>
                  <a:lnTo>
                    <a:pt x="269" y="2223"/>
                  </a:lnTo>
                  <a:lnTo>
                    <a:pt x="266" y="2229"/>
                  </a:lnTo>
                  <a:lnTo>
                    <a:pt x="262" y="2234"/>
                  </a:lnTo>
                  <a:lnTo>
                    <a:pt x="261" y="2239"/>
                  </a:lnTo>
                  <a:lnTo>
                    <a:pt x="261" y="2243"/>
                  </a:lnTo>
                  <a:lnTo>
                    <a:pt x="263" y="2248"/>
                  </a:lnTo>
                  <a:lnTo>
                    <a:pt x="266" y="2250"/>
                  </a:lnTo>
                  <a:lnTo>
                    <a:pt x="271" y="2253"/>
                  </a:lnTo>
                  <a:lnTo>
                    <a:pt x="275" y="2254"/>
                  </a:lnTo>
                  <a:lnTo>
                    <a:pt x="281" y="2254"/>
                  </a:lnTo>
                  <a:lnTo>
                    <a:pt x="288" y="2253"/>
                  </a:lnTo>
                  <a:lnTo>
                    <a:pt x="296" y="2252"/>
                  </a:lnTo>
                  <a:lnTo>
                    <a:pt x="303" y="2248"/>
                  </a:lnTo>
                  <a:lnTo>
                    <a:pt x="310" y="2245"/>
                  </a:lnTo>
                  <a:close/>
                  <a:moveTo>
                    <a:pt x="100" y="2507"/>
                  </a:moveTo>
                  <a:lnTo>
                    <a:pt x="97" y="2505"/>
                  </a:lnTo>
                  <a:lnTo>
                    <a:pt x="94" y="2502"/>
                  </a:lnTo>
                  <a:lnTo>
                    <a:pt x="90" y="2502"/>
                  </a:lnTo>
                  <a:lnTo>
                    <a:pt x="85" y="2502"/>
                  </a:lnTo>
                  <a:lnTo>
                    <a:pt x="79" y="2502"/>
                  </a:lnTo>
                  <a:lnTo>
                    <a:pt x="75" y="2505"/>
                  </a:lnTo>
                  <a:lnTo>
                    <a:pt x="69" y="2507"/>
                  </a:lnTo>
                  <a:lnTo>
                    <a:pt x="63" y="2510"/>
                  </a:lnTo>
                  <a:lnTo>
                    <a:pt x="58" y="2514"/>
                  </a:lnTo>
                  <a:lnTo>
                    <a:pt x="53" y="2518"/>
                  </a:lnTo>
                  <a:lnTo>
                    <a:pt x="50" y="2523"/>
                  </a:lnTo>
                  <a:lnTo>
                    <a:pt x="46" y="2526"/>
                  </a:lnTo>
                  <a:lnTo>
                    <a:pt x="45" y="2531"/>
                  </a:lnTo>
                  <a:lnTo>
                    <a:pt x="44" y="2536"/>
                  </a:lnTo>
                  <a:lnTo>
                    <a:pt x="44" y="2539"/>
                  </a:lnTo>
                  <a:lnTo>
                    <a:pt x="45" y="2543"/>
                  </a:lnTo>
                  <a:lnTo>
                    <a:pt x="47" y="2545"/>
                  </a:lnTo>
                  <a:lnTo>
                    <a:pt x="51" y="2546"/>
                  </a:lnTo>
                  <a:lnTo>
                    <a:pt x="54" y="2548"/>
                  </a:lnTo>
                  <a:lnTo>
                    <a:pt x="59" y="2548"/>
                  </a:lnTo>
                  <a:lnTo>
                    <a:pt x="65" y="2546"/>
                  </a:lnTo>
                  <a:lnTo>
                    <a:pt x="70" y="2545"/>
                  </a:lnTo>
                  <a:lnTo>
                    <a:pt x="76" y="2543"/>
                  </a:lnTo>
                  <a:lnTo>
                    <a:pt x="82" y="2539"/>
                  </a:lnTo>
                  <a:lnTo>
                    <a:pt x="86" y="2536"/>
                  </a:lnTo>
                  <a:lnTo>
                    <a:pt x="91" y="2532"/>
                  </a:lnTo>
                  <a:lnTo>
                    <a:pt x="95" y="2527"/>
                  </a:lnTo>
                  <a:lnTo>
                    <a:pt x="98" y="2523"/>
                  </a:lnTo>
                  <a:lnTo>
                    <a:pt x="100" y="2519"/>
                  </a:lnTo>
                  <a:lnTo>
                    <a:pt x="101" y="2514"/>
                  </a:lnTo>
                  <a:lnTo>
                    <a:pt x="101" y="2511"/>
                  </a:lnTo>
                  <a:lnTo>
                    <a:pt x="100" y="2507"/>
                  </a:lnTo>
                  <a:close/>
                  <a:moveTo>
                    <a:pt x="174" y="2460"/>
                  </a:moveTo>
                  <a:lnTo>
                    <a:pt x="172" y="2457"/>
                  </a:lnTo>
                  <a:lnTo>
                    <a:pt x="168" y="2455"/>
                  </a:lnTo>
                  <a:lnTo>
                    <a:pt x="164" y="2454"/>
                  </a:lnTo>
                  <a:lnTo>
                    <a:pt x="159" y="2454"/>
                  </a:lnTo>
                  <a:lnTo>
                    <a:pt x="153" y="2455"/>
                  </a:lnTo>
                  <a:lnTo>
                    <a:pt x="147" y="2456"/>
                  </a:lnTo>
                  <a:lnTo>
                    <a:pt x="141" y="2458"/>
                  </a:lnTo>
                  <a:lnTo>
                    <a:pt x="135" y="2462"/>
                  </a:lnTo>
                  <a:lnTo>
                    <a:pt x="130" y="2467"/>
                  </a:lnTo>
                  <a:lnTo>
                    <a:pt x="126" y="2470"/>
                  </a:lnTo>
                  <a:lnTo>
                    <a:pt x="121" y="2475"/>
                  </a:lnTo>
                  <a:lnTo>
                    <a:pt x="119" y="2480"/>
                  </a:lnTo>
                  <a:lnTo>
                    <a:pt x="116" y="2485"/>
                  </a:lnTo>
                  <a:lnTo>
                    <a:pt x="115" y="2488"/>
                  </a:lnTo>
                  <a:lnTo>
                    <a:pt x="115" y="2493"/>
                  </a:lnTo>
                  <a:lnTo>
                    <a:pt x="116" y="2496"/>
                  </a:lnTo>
                  <a:lnTo>
                    <a:pt x="120" y="2499"/>
                  </a:lnTo>
                  <a:lnTo>
                    <a:pt x="123" y="2501"/>
                  </a:lnTo>
                  <a:lnTo>
                    <a:pt x="127" y="2501"/>
                  </a:lnTo>
                  <a:lnTo>
                    <a:pt x="132" y="2501"/>
                  </a:lnTo>
                  <a:lnTo>
                    <a:pt x="138" y="2501"/>
                  </a:lnTo>
                  <a:lnTo>
                    <a:pt x="143" y="2499"/>
                  </a:lnTo>
                  <a:lnTo>
                    <a:pt x="149" y="2496"/>
                  </a:lnTo>
                  <a:lnTo>
                    <a:pt x="155" y="2493"/>
                  </a:lnTo>
                  <a:lnTo>
                    <a:pt x="160" y="2489"/>
                  </a:lnTo>
                  <a:lnTo>
                    <a:pt x="165" y="2485"/>
                  </a:lnTo>
                  <a:lnTo>
                    <a:pt x="170" y="2480"/>
                  </a:lnTo>
                  <a:lnTo>
                    <a:pt x="172" y="2476"/>
                  </a:lnTo>
                  <a:lnTo>
                    <a:pt x="174" y="2471"/>
                  </a:lnTo>
                  <a:lnTo>
                    <a:pt x="176" y="2467"/>
                  </a:lnTo>
                  <a:lnTo>
                    <a:pt x="176" y="2463"/>
                  </a:lnTo>
                  <a:lnTo>
                    <a:pt x="174" y="2460"/>
                  </a:lnTo>
                  <a:close/>
                  <a:moveTo>
                    <a:pt x="233" y="2445"/>
                  </a:moveTo>
                  <a:lnTo>
                    <a:pt x="239" y="2441"/>
                  </a:lnTo>
                  <a:lnTo>
                    <a:pt x="243" y="2436"/>
                  </a:lnTo>
                  <a:lnTo>
                    <a:pt x="248" y="2431"/>
                  </a:lnTo>
                  <a:lnTo>
                    <a:pt x="252" y="2426"/>
                  </a:lnTo>
                  <a:lnTo>
                    <a:pt x="253" y="2422"/>
                  </a:lnTo>
                  <a:lnTo>
                    <a:pt x="254" y="2418"/>
                  </a:lnTo>
                  <a:lnTo>
                    <a:pt x="254" y="2413"/>
                  </a:lnTo>
                  <a:lnTo>
                    <a:pt x="253" y="2410"/>
                  </a:lnTo>
                  <a:lnTo>
                    <a:pt x="250" y="2407"/>
                  </a:lnTo>
                  <a:lnTo>
                    <a:pt x="247" y="2405"/>
                  </a:lnTo>
                  <a:lnTo>
                    <a:pt x="242" y="2404"/>
                  </a:lnTo>
                  <a:lnTo>
                    <a:pt x="237" y="2404"/>
                  </a:lnTo>
                  <a:lnTo>
                    <a:pt x="231" y="2405"/>
                  </a:lnTo>
                  <a:lnTo>
                    <a:pt x="225" y="2406"/>
                  </a:lnTo>
                  <a:lnTo>
                    <a:pt x="218" y="2409"/>
                  </a:lnTo>
                  <a:lnTo>
                    <a:pt x="212" y="2412"/>
                  </a:lnTo>
                  <a:lnTo>
                    <a:pt x="206" y="2417"/>
                  </a:lnTo>
                  <a:lnTo>
                    <a:pt x="202" y="2422"/>
                  </a:lnTo>
                  <a:lnTo>
                    <a:pt x="197" y="2426"/>
                  </a:lnTo>
                  <a:lnTo>
                    <a:pt x="195" y="2431"/>
                  </a:lnTo>
                  <a:lnTo>
                    <a:pt x="192" y="2436"/>
                  </a:lnTo>
                  <a:lnTo>
                    <a:pt x="191" y="2441"/>
                  </a:lnTo>
                  <a:lnTo>
                    <a:pt x="191" y="2444"/>
                  </a:lnTo>
                  <a:lnTo>
                    <a:pt x="192" y="2448"/>
                  </a:lnTo>
                  <a:lnTo>
                    <a:pt x="195" y="2451"/>
                  </a:lnTo>
                  <a:lnTo>
                    <a:pt x="198" y="2452"/>
                  </a:lnTo>
                  <a:lnTo>
                    <a:pt x="203" y="2454"/>
                  </a:lnTo>
                  <a:lnTo>
                    <a:pt x="209" y="2454"/>
                  </a:lnTo>
                  <a:lnTo>
                    <a:pt x="214" y="2452"/>
                  </a:lnTo>
                  <a:lnTo>
                    <a:pt x="221" y="2451"/>
                  </a:lnTo>
                  <a:lnTo>
                    <a:pt x="227" y="2449"/>
                  </a:lnTo>
                  <a:lnTo>
                    <a:pt x="233" y="2445"/>
                  </a:lnTo>
                  <a:close/>
                  <a:moveTo>
                    <a:pt x="315" y="2395"/>
                  </a:moveTo>
                  <a:lnTo>
                    <a:pt x="322" y="2391"/>
                  </a:lnTo>
                  <a:lnTo>
                    <a:pt x="326" y="2386"/>
                  </a:lnTo>
                  <a:lnTo>
                    <a:pt x="331" y="2381"/>
                  </a:lnTo>
                  <a:lnTo>
                    <a:pt x="335" y="2376"/>
                  </a:lnTo>
                  <a:lnTo>
                    <a:pt x="337" y="2372"/>
                  </a:lnTo>
                  <a:lnTo>
                    <a:pt x="338" y="2367"/>
                  </a:lnTo>
                  <a:lnTo>
                    <a:pt x="338" y="2362"/>
                  </a:lnTo>
                  <a:lnTo>
                    <a:pt x="336" y="2359"/>
                  </a:lnTo>
                  <a:lnTo>
                    <a:pt x="334" y="2355"/>
                  </a:lnTo>
                  <a:lnTo>
                    <a:pt x="330" y="2353"/>
                  </a:lnTo>
                  <a:lnTo>
                    <a:pt x="325" y="2351"/>
                  </a:lnTo>
                  <a:lnTo>
                    <a:pt x="319" y="2351"/>
                  </a:lnTo>
                  <a:lnTo>
                    <a:pt x="313" y="2353"/>
                  </a:lnTo>
                  <a:lnTo>
                    <a:pt x="307" y="2354"/>
                  </a:lnTo>
                  <a:lnTo>
                    <a:pt x="300" y="2357"/>
                  </a:lnTo>
                  <a:lnTo>
                    <a:pt x="294" y="2361"/>
                  </a:lnTo>
                  <a:lnTo>
                    <a:pt x="287" y="2365"/>
                  </a:lnTo>
                  <a:lnTo>
                    <a:pt x="282" y="2369"/>
                  </a:lnTo>
                  <a:lnTo>
                    <a:pt x="278" y="2375"/>
                  </a:lnTo>
                  <a:lnTo>
                    <a:pt x="274" y="2380"/>
                  </a:lnTo>
                  <a:lnTo>
                    <a:pt x="272" y="2385"/>
                  </a:lnTo>
                  <a:lnTo>
                    <a:pt x="271" y="2390"/>
                  </a:lnTo>
                  <a:lnTo>
                    <a:pt x="271" y="2394"/>
                  </a:lnTo>
                  <a:lnTo>
                    <a:pt x="273" y="2398"/>
                  </a:lnTo>
                  <a:lnTo>
                    <a:pt x="275" y="2400"/>
                  </a:lnTo>
                  <a:lnTo>
                    <a:pt x="279" y="2403"/>
                  </a:lnTo>
                  <a:lnTo>
                    <a:pt x="284" y="2404"/>
                  </a:lnTo>
                  <a:lnTo>
                    <a:pt x="290" y="2404"/>
                  </a:lnTo>
                  <a:lnTo>
                    <a:pt x="296" y="2403"/>
                  </a:lnTo>
                  <a:lnTo>
                    <a:pt x="301" y="2401"/>
                  </a:lnTo>
                  <a:lnTo>
                    <a:pt x="309" y="2399"/>
                  </a:lnTo>
                  <a:lnTo>
                    <a:pt x="315" y="2395"/>
                  </a:lnTo>
                  <a:close/>
                  <a:moveTo>
                    <a:pt x="47" y="2690"/>
                  </a:moveTo>
                  <a:lnTo>
                    <a:pt x="44" y="2694"/>
                  </a:lnTo>
                  <a:lnTo>
                    <a:pt x="39" y="2697"/>
                  </a:lnTo>
                  <a:lnTo>
                    <a:pt x="37" y="2701"/>
                  </a:lnTo>
                  <a:lnTo>
                    <a:pt x="34" y="2706"/>
                  </a:lnTo>
                  <a:lnTo>
                    <a:pt x="32" y="2709"/>
                  </a:lnTo>
                  <a:lnTo>
                    <a:pt x="32" y="2713"/>
                  </a:lnTo>
                  <a:lnTo>
                    <a:pt x="32" y="2716"/>
                  </a:lnTo>
                  <a:lnTo>
                    <a:pt x="33" y="2719"/>
                  </a:lnTo>
                  <a:lnTo>
                    <a:pt x="35" y="2721"/>
                  </a:lnTo>
                  <a:lnTo>
                    <a:pt x="38" y="2723"/>
                  </a:lnTo>
                  <a:lnTo>
                    <a:pt x="41" y="2725"/>
                  </a:lnTo>
                  <a:lnTo>
                    <a:pt x="46" y="2725"/>
                  </a:lnTo>
                  <a:lnTo>
                    <a:pt x="50" y="2723"/>
                  </a:lnTo>
                  <a:lnTo>
                    <a:pt x="54" y="2722"/>
                  </a:lnTo>
                  <a:lnTo>
                    <a:pt x="59" y="2720"/>
                  </a:lnTo>
                  <a:lnTo>
                    <a:pt x="64" y="2717"/>
                  </a:lnTo>
                  <a:lnTo>
                    <a:pt x="69" y="2714"/>
                  </a:lnTo>
                  <a:lnTo>
                    <a:pt x="72" y="2710"/>
                  </a:lnTo>
                  <a:lnTo>
                    <a:pt x="76" y="2707"/>
                  </a:lnTo>
                  <a:lnTo>
                    <a:pt x="78" y="2702"/>
                  </a:lnTo>
                  <a:lnTo>
                    <a:pt x="81" y="2698"/>
                  </a:lnTo>
                  <a:lnTo>
                    <a:pt x="81" y="2695"/>
                  </a:lnTo>
                  <a:lnTo>
                    <a:pt x="81" y="2691"/>
                  </a:lnTo>
                  <a:lnTo>
                    <a:pt x="79" y="2688"/>
                  </a:lnTo>
                  <a:lnTo>
                    <a:pt x="77" y="2685"/>
                  </a:lnTo>
                  <a:lnTo>
                    <a:pt x="75" y="2684"/>
                  </a:lnTo>
                  <a:lnTo>
                    <a:pt x="71" y="2683"/>
                  </a:lnTo>
                  <a:lnTo>
                    <a:pt x="66" y="2683"/>
                  </a:lnTo>
                  <a:lnTo>
                    <a:pt x="63" y="2684"/>
                  </a:lnTo>
                  <a:lnTo>
                    <a:pt x="58" y="2685"/>
                  </a:lnTo>
                  <a:lnTo>
                    <a:pt x="53" y="2688"/>
                  </a:lnTo>
                  <a:lnTo>
                    <a:pt x="47" y="2690"/>
                  </a:lnTo>
                  <a:close/>
                  <a:moveTo>
                    <a:pt x="110" y="2649"/>
                  </a:moveTo>
                  <a:lnTo>
                    <a:pt x="105" y="2652"/>
                  </a:lnTo>
                  <a:lnTo>
                    <a:pt x="101" y="2656"/>
                  </a:lnTo>
                  <a:lnTo>
                    <a:pt x="98" y="2659"/>
                  </a:lnTo>
                  <a:lnTo>
                    <a:pt x="95" y="2664"/>
                  </a:lnTo>
                  <a:lnTo>
                    <a:pt x="94" y="2668"/>
                  </a:lnTo>
                  <a:lnTo>
                    <a:pt x="92" y="2671"/>
                  </a:lnTo>
                  <a:lnTo>
                    <a:pt x="92" y="2675"/>
                  </a:lnTo>
                  <a:lnTo>
                    <a:pt x="95" y="2678"/>
                  </a:lnTo>
                  <a:lnTo>
                    <a:pt x="96" y="2681"/>
                  </a:lnTo>
                  <a:lnTo>
                    <a:pt x="100" y="2683"/>
                  </a:lnTo>
                  <a:lnTo>
                    <a:pt x="103" y="2683"/>
                  </a:lnTo>
                  <a:lnTo>
                    <a:pt x="108" y="2684"/>
                  </a:lnTo>
                  <a:lnTo>
                    <a:pt x="113" y="2683"/>
                  </a:lnTo>
                  <a:lnTo>
                    <a:pt x="117" y="2682"/>
                  </a:lnTo>
                  <a:lnTo>
                    <a:pt x="122" y="2679"/>
                  </a:lnTo>
                  <a:lnTo>
                    <a:pt x="128" y="2676"/>
                  </a:lnTo>
                  <a:lnTo>
                    <a:pt x="133" y="2672"/>
                  </a:lnTo>
                  <a:lnTo>
                    <a:pt x="136" y="2669"/>
                  </a:lnTo>
                  <a:lnTo>
                    <a:pt x="140" y="2665"/>
                  </a:lnTo>
                  <a:lnTo>
                    <a:pt x="142" y="2660"/>
                  </a:lnTo>
                  <a:lnTo>
                    <a:pt x="145" y="2657"/>
                  </a:lnTo>
                  <a:lnTo>
                    <a:pt x="145" y="2653"/>
                  </a:lnTo>
                  <a:lnTo>
                    <a:pt x="145" y="2650"/>
                  </a:lnTo>
                  <a:lnTo>
                    <a:pt x="143" y="2646"/>
                  </a:lnTo>
                  <a:lnTo>
                    <a:pt x="141" y="2644"/>
                  </a:lnTo>
                  <a:lnTo>
                    <a:pt x="138" y="2641"/>
                  </a:lnTo>
                  <a:lnTo>
                    <a:pt x="134" y="2641"/>
                  </a:lnTo>
                  <a:lnTo>
                    <a:pt x="130" y="2641"/>
                  </a:lnTo>
                  <a:lnTo>
                    <a:pt x="126" y="2641"/>
                  </a:lnTo>
                  <a:lnTo>
                    <a:pt x="121" y="2643"/>
                  </a:lnTo>
                  <a:lnTo>
                    <a:pt x="115" y="2645"/>
                  </a:lnTo>
                  <a:lnTo>
                    <a:pt x="110" y="2649"/>
                  </a:lnTo>
                  <a:close/>
                  <a:moveTo>
                    <a:pt x="176" y="2605"/>
                  </a:moveTo>
                  <a:lnTo>
                    <a:pt x="171" y="2608"/>
                  </a:lnTo>
                  <a:lnTo>
                    <a:pt x="167" y="2612"/>
                  </a:lnTo>
                  <a:lnTo>
                    <a:pt x="164" y="2616"/>
                  </a:lnTo>
                  <a:lnTo>
                    <a:pt x="160" y="2620"/>
                  </a:lnTo>
                  <a:lnTo>
                    <a:pt x="159" y="2625"/>
                  </a:lnTo>
                  <a:lnTo>
                    <a:pt x="158" y="2628"/>
                  </a:lnTo>
                  <a:lnTo>
                    <a:pt x="158" y="2632"/>
                  </a:lnTo>
                  <a:lnTo>
                    <a:pt x="159" y="2635"/>
                  </a:lnTo>
                  <a:lnTo>
                    <a:pt x="161" y="2638"/>
                  </a:lnTo>
                  <a:lnTo>
                    <a:pt x="165" y="2640"/>
                  </a:lnTo>
                  <a:lnTo>
                    <a:pt x="168" y="2641"/>
                  </a:lnTo>
                  <a:lnTo>
                    <a:pt x="173" y="2641"/>
                  </a:lnTo>
                  <a:lnTo>
                    <a:pt x="178" y="2640"/>
                  </a:lnTo>
                  <a:lnTo>
                    <a:pt x="184" y="2639"/>
                  </a:lnTo>
                  <a:lnTo>
                    <a:pt x="189" y="2637"/>
                  </a:lnTo>
                  <a:lnTo>
                    <a:pt x="195" y="2633"/>
                  </a:lnTo>
                  <a:lnTo>
                    <a:pt x="199" y="2630"/>
                  </a:lnTo>
                  <a:lnTo>
                    <a:pt x="204" y="2626"/>
                  </a:lnTo>
                  <a:lnTo>
                    <a:pt x="208" y="2621"/>
                  </a:lnTo>
                  <a:lnTo>
                    <a:pt x="210" y="2618"/>
                  </a:lnTo>
                  <a:lnTo>
                    <a:pt x="212" y="2613"/>
                  </a:lnTo>
                  <a:lnTo>
                    <a:pt x="212" y="2609"/>
                  </a:lnTo>
                  <a:lnTo>
                    <a:pt x="212" y="2606"/>
                  </a:lnTo>
                  <a:lnTo>
                    <a:pt x="211" y="2602"/>
                  </a:lnTo>
                  <a:lnTo>
                    <a:pt x="209" y="2600"/>
                  </a:lnTo>
                  <a:lnTo>
                    <a:pt x="205" y="2597"/>
                  </a:lnTo>
                  <a:lnTo>
                    <a:pt x="202" y="2596"/>
                  </a:lnTo>
                  <a:lnTo>
                    <a:pt x="197" y="2596"/>
                  </a:lnTo>
                  <a:lnTo>
                    <a:pt x="192" y="2597"/>
                  </a:lnTo>
                  <a:lnTo>
                    <a:pt x="187" y="2599"/>
                  </a:lnTo>
                  <a:lnTo>
                    <a:pt x="182" y="2601"/>
                  </a:lnTo>
                  <a:lnTo>
                    <a:pt x="176" y="2605"/>
                  </a:lnTo>
                  <a:close/>
                  <a:moveTo>
                    <a:pt x="282" y="2556"/>
                  </a:moveTo>
                  <a:lnTo>
                    <a:pt x="280" y="2553"/>
                  </a:lnTo>
                  <a:lnTo>
                    <a:pt x="277" y="2551"/>
                  </a:lnTo>
                  <a:lnTo>
                    <a:pt x="273" y="2551"/>
                  </a:lnTo>
                  <a:lnTo>
                    <a:pt x="268" y="2550"/>
                  </a:lnTo>
                  <a:lnTo>
                    <a:pt x="262" y="2551"/>
                  </a:lnTo>
                  <a:lnTo>
                    <a:pt x="258" y="2552"/>
                  </a:lnTo>
                  <a:lnTo>
                    <a:pt x="252" y="2555"/>
                  </a:lnTo>
                  <a:lnTo>
                    <a:pt x="246" y="2558"/>
                  </a:lnTo>
                  <a:lnTo>
                    <a:pt x="241" y="2562"/>
                  </a:lnTo>
                  <a:lnTo>
                    <a:pt x="236" y="2567"/>
                  </a:lnTo>
                  <a:lnTo>
                    <a:pt x="231" y="2570"/>
                  </a:lnTo>
                  <a:lnTo>
                    <a:pt x="229" y="2575"/>
                  </a:lnTo>
                  <a:lnTo>
                    <a:pt x="227" y="2580"/>
                  </a:lnTo>
                  <a:lnTo>
                    <a:pt x="227" y="2584"/>
                  </a:lnTo>
                  <a:lnTo>
                    <a:pt x="227" y="2588"/>
                  </a:lnTo>
                  <a:lnTo>
                    <a:pt x="228" y="2591"/>
                  </a:lnTo>
                  <a:lnTo>
                    <a:pt x="230" y="2594"/>
                  </a:lnTo>
                  <a:lnTo>
                    <a:pt x="234" y="2596"/>
                  </a:lnTo>
                  <a:lnTo>
                    <a:pt x="239" y="2597"/>
                  </a:lnTo>
                  <a:lnTo>
                    <a:pt x="243" y="2597"/>
                  </a:lnTo>
                  <a:lnTo>
                    <a:pt x="248" y="2596"/>
                  </a:lnTo>
                  <a:lnTo>
                    <a:pt x="254" y="2595"/>
                  </a:lnTo>
                  <a:lnTo>
                    <a:pt x="260" y="2593"/>
                  </a:lnTo>
                  <a:lnTo>
                    <a:pt x="265" y="2589"/>
                  </a:lnTo>
                  <a:lnTo>
                    <a:pt x="271" y="2586"/>
                  </a:lnTo>
                  <a:lnTo>
                    <a:pt x="275" y="2581"/>
                  </a:lnTo>
                  <a:lnTo>
                    <a:pt x="279" y="2577"/>
                  </a:lnTo>
                  <a:lnTo>
                    <a:pt x="281" y="2572"/>
                  </a:lnTo>
                  <a:lnTo>
                    <a:pt x="284" y="2568"/>
                  </a:lnTo>
                  <a:lnTo>
                    <a:pt x="285" y="2563"/>
                  </a:lnTo>
                  <a:lnTo>
                    <a:pt x="284" y="2559"/>
                  </a:lnTo>
                  <a:lnTo>
                    <a:pt x="282" y="2556"/>
                  </a:lnTo>
                  <a:close/>
                  <a:moveTo>
                    <a:pt x="359" y="2508"/>
                  </a:moveTo>
                  <a:lnTo>
                    <a:pt x="356" y="2506"/>
                  </a:lnTo>
                  <a:lnTo>
                    <a:pt x="353" y="2504"/>
                  </a:lnTo>
                  <a:lnTo>
                    <a:pt x="348" y="2502"/>
                  </a:lnTo>
                  <a:lnTo>
                    <a:pt x="343" y="2502"/>
                  </a:lnTo>
                  <a:lnTo>
                    <a:pt x="337" y="2504"/>
                  </a:lnTo>
                  <a:lnTo>
                    <a:pt x="331" y="2505"/>
                  </a:lnTo>
                  <a:lnTo>
                    <a:pt x="325" y="2507"/>
                  </a:lnTo>
                  <a:lnTo>
                    <a:pt x="319" y="2511"/>
                  </a:lnTo>
                  <a:lnTo>
                    <a:pt x="313" y="2514"/>
                  </a:lnTo>
                  <a:lnTo>
                    <a:pt x="309" y="2519"/>
                  </a:lnTo>
                  <a:lnTo>
                    <a:pt x="305" y="2524"/>
                  </a:lnTo>
                  <a:lnTo>
                    <a:pt x="301" y="2529"/>
                  </a:lnTo>
                  <a:lnTo>
                    <a:pt x="300" y="2533"/>
                  </a:lnTo>
                  <a:lnTo>
                    <a:pt x="299" y="2537"/>
                  </a:lnTo>
                  <a:lnTo>
                    <a:pt x="299" y="2542"/>
                  </a:lnTo>
                  <a:lnTo>
                    <a:pt x="300" y="2545"/>
                  </a:lnTo>
                  <a:lnTo>
                    <a:pt x="303" y="2548"/>
                  </a:lnTo>
                  <a:lnTo>
                    <a:pt x="306" y="2550"/>
                  </a:lnTo>
                  <a:lnTo>
                    <a:pt x="311" y="2551"/>
                  </a:lnTo>
                  <a:lnTo>
                    <a:pt x="316" y="2551"/>
                  </a:lnTo>
                  <a:lnTo>
                    <a:pt x="322" y="2550"/>
                  </a:lnTo>
                  <a:lnTo>
                    <a:pt x="328" y="2549"/>
                  </a:lnTo>
                  <a:lnTo>
                    <a:pt x="334" y="2546"/>
                  </a:lnTo>
                  <a:lnTo>
                    <a:pt x="340" y="2543"/>
                  </a:lnTo>
                  <a:lnTo>
                    <a:pt x="345" y="2539"/>
                  </a:lnTo>
                  <a:lnTo>
                    <a:pt x="350" y="2534"/>
                  </a:lnTo>
                  <a:lnTo>
                    <a:pt x="354" y="2530"/>
                  </a:lnTo>
                  <a:lnTo>
                    <a:pt x="357" y="2525"/>
                  </a:lnTo>
                  <a:lnTo>
                    <a:pt x="360" y="2520"/>
                  </a:lnTo>
                  <a:lnTo>
                    <a:pt x="360" y="2517"/>
                  </a:lnTo>
                  <a:lnTo>
                    <a:pt x="360" y="2512"/>
                  </a:lnTo>
                  <a:lnTo>
                    <a:pt x="359" y="2508"/>
                  </a:lnTo>
                  <a:close/>
                  <a:moveTo>
                    <a:pt x="233" y="2745"/>
                  </a:moveTo>
                  <a:lnTo>
                    <a:pt x="228" y="2748"/>
                  </a:lnTo>
                  <a:lnTo>
                    <a:pt x="224" y="2752"/>
                  </a:lnTo>
                  <a:lnTo>
                    <a:pt x="221" y="2755"/>
                  </a:lnTo>
                  <a:lnTo>
                    <a:pt x="218" y="2759"/>
                  </a:lnTo>
                  <a:lnTo>
                    <a:pt x="217" y="2764"/>
                  </a:lnTo>
                  <a:lnTo>
                    <a:pt x="216" y="2767"/>
                  </a:lnTo>
                  <a:lnTo>
                    <a:pt x="217" y="2771"/>
                  </a:lnTo>
                  <a:lnTo>
                    <a:pt x="218" y="2774"/>
                  </a:lnTo>
                  <a:lnTo>
                    <a:pt x="221" y="2777"/>
                  </a:lnTo>
                  <a:lnTo>
                    <a:pt x="223" y="2778"/>
                  </a:lnTo>
                  <a:lnTo>
                    <a:pt x="227" y="2779"/>
                  </a:lnTo>
                  <a:lnTo>
                    <a:pt x="231" y="2779"/>
                  </a:lnTo>
                  <a:lnTo>
                    <a:pt x="236" y="2779"/>
                  </a:lnTo>
                  <a:lnTo>
                    <a:pt x="241" y="2778"/>
                  </a:lnTo>
                  <a:lnTo>
                    <a:pt x="246" y="2776"/>
                  </a:lnTo>
                  <a:lnTo>
                    <a:pt x="250" y="2772"/>
                  </a:lnTo>
                  <a:lnTo>
                    <a:pt x="255" y="2769"/>
                  </a:lnTo>
                  <a:lnTo>
                    <a:pt x="259" y="2765"/>
                  </a:lnTo>
                  <a:lnTo>
                    <a:pt x="262" y="2761"/>
                  </a:lnTo>
                  <a:lnTo>
                    <a:pt x="265" y="2758"/>
                  </a:lnTo>
                  <a:lnTo>
                    <a:pt x="266" y="2753"/>
                  </a:lnTo>
                  <a:lnTo>
                    <a:pt x="267" y="2750"/>
                  </a:lnTo>
                  <a:lnTo>
                    <a:pt x="267" y="2746"/>
                  </a:lnTo>
                  <a:lnTo>
                    <a:pt x="265" y="2744"/>
                  </a:lnTo>
                  <a:lnTo>
                    <a:pt x="263" y="2740"/>
                  </a:lnTo>
                  <a:lnTo>
                    <a:pt x="260" y="2739"/>
                  </a:lnTo>
                  <a:lnTo>
                    <a:pt x="256" y="2738"/>
                  </a:lnTo>
                  <a:lnTo>
                    <a:pt x="252" y="2738"/>
                  </a:lnTo>
                  <a:lnTo>
                    <a:pt x="248" y="2738"/>
                  </a:lnTo>
                  <a:lnTo>
                    <a:pt x="243" y="2740"/>
                  </a:lnTo>
                  <a:lnTo>
                    <a:pt x="237" y="2741"/>
                  </a:lnTo>
                  <a:lnTo>
                    <a:pt x="233" y="2745"/>
                  </a:lnTo>
                  <a:close/>
                  <a:moveTo>
                    <a:pt x="296" y="2702"/>
                  </a:moveTo>
                  <a:lnTo>
                    <a:pt x="291" y="2706"/>
                  </a:lnTo>
                  <a:lnTo>
                    <a:pt x="287" y="2709"/>
                  </a:lnTo>
                  <a:lnTo>
                    <a:pt x="284" y="2714"/>
                  </a:lnTo>
                  <a:lnTo>
                    <a:pt x="281" y="2717"/>
                  </a:lnTo>
                  <a:lnTo>
                    <a:pt x="279" y="2722"/>
                  </a:lnTo>
                  <a:lnTo>
                    <a:pt x="279" y="2726"/>
                  </a:lnTo>
                  <a:lnTo>
                    <a:pt x="279" y="2729"/>
                  </a:lnTo>
                  <a:lnTo>
                    <a:pt x="280" y="2733"/>
                  </a:lnTo>
                  <a:lnTo>
                    <a:pt x="282" y="2735"/>
                  </a:lnTo>
                  <a:lnTo>
                    <a:pt x="286" y="2738"/>
                  </a:lnTo>
                  <a:lnTo>
                    <a:pt x="290" y="2739"/>
                  </a:lnTo>
                  <a:lnTo>
                    <a:pt x="294" y="2739"/>
                  </a:lnTo>
                  <a:lnTo>
                    <a:pt x="299" y="2739"/>
                  </a:lnTo>
                  <a:lnTo>
                    <a:pt x="304" y="2736"/>
                  </a:lnTo>
                  <a:lnTo>
                    <a:pt x="310" y="2734"/>
                  </a:lnTo>
                  <a:lnTo>
                    <a:pt x="315" y="2732"/>
                  </a:lnTo>
                  <a:lnTo>
                    <a:pt x="319" y="2728"/>
                  </a:lnTo>
                  <a:lnTo>
                    <a:pt x="323" y="2725"/>
                  </a:lnTo>
                  <a:lnTo>
                    <a:pt x="326" y="2720"/>
                  </a:lnTo>
                  <a:lnTo>
                    <a:pt x="329" y="2716"/>
                  </a:lnTo>
                  <a:lnTo>
                    <a:pt x="331" y="2711"/>
                  </a:lnTo>
                  <a:lnTo>
                    <a:pt x="332" y="2708"/>
                  </a:lnTo>
                  <a:lnTo>
                    <a:pt x="331" y="2704"/>
                  </a:lnTo>
                  <a:lnTo>
                    <a:pt x="330" y="2701"/>
                  </a:lnTo>
                  <a:lnTo>
                    <a:pt x="328" y="2698"/>
                  </a:lnTo>
                  <a:lnTo>
                    <a:pt x="325" y="2696"/>
                  </a:lnTo>
                  <a:lnTo>
                    <a:pt x="321" y="2695"/>
                  </a:lnTo>
                  <a:lnTo>
                    <a:pt x="317" y="2695"/>
                  </a:lnTo>
                  <a:lnTo>
                    <a:pt x="311" y="2696"/>
                  </a:lnTo>
                  <a:lnTo>
                    <a:pt x="306" y="2697"/>
                  </a:lnTo>
                  <a:lnTo>
                    <a:pt x="301" y="2700"/>
                  </a:lnTo>
                  <a:lnTo>
                    <a:pt x="296" y="2702"/>
                  </a:lnTo>
                  <a:close/>
                </a:path>
              </a:pathLst>
            </a:custGeom>
            <a:solidFill>
              <a:srgbClr val="EDC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" name="Freeform 85"/>
            <p:cNvSpPr>
              <a:spLocks noEditPoints="1"/>
            </p:cNvSpPr>
            <p:nvPr userDrawn="1"/>
          </p:nvSpPr>
          <p:spPr bwMode="auto">
            <a:xfrm>
              <a:off x="7712075" y="2009775"/>
              <a:ext cx="203200" cy="1528763"/>
            </a:xfrm>
            <a:custGeom>
              <a:avLst/>
              <a:gdLst>
                <a:gd name="T0" fmla="*/ 4 w 385"/>
                <a:gd name="T1" fmla="*/ 2315 h 2891"/>
                <a:gd name="T2" fmla="*/ 21 w 385"/>
                <a:gd name="T3" fmla="*/ 1906 h 2891"/>
                <a:gd name="T4" fmla="*/ 47 w 385"/>
                <a:gd name="T5" fmla="*/ 1657 h 2891"/>
                <a:gd name="T6" fmla="*/ 38 w 385"/>
                <a:gd name="T7" fmla="*/ 1282 h 2891"/>
                <a:gd name="T8" fmla="*/ 0 w 385"/>
                <a:gd name="T9" fmla="*/ 864 h 2891"/>
                <a:gd name="T10" fmla="*/ 126 w 385"/>
                <a:gd name="T11" fmla="*/ 687 h 2891"/>
                <a:gd name="T12" fmla="*/ 111 w 385"/>
                <a:gd name="T13" fmla="*/ 542 h 2891"/>
                <a:gd name="T14" fmla="*/ 40 w 385"/>
                <a:gd name="T15" fmla="*/ 445 h 2891"/>
                <a:gd name="T16" fmla="*/ 157 w 385"/>
                <a:gd name="T17" fmla="*/ 165 h 2891"/>
                <a:gd name="T18" fmla="*/ 168 w 385"/>
                <a:gd name="T19" fmla="*/ 113 h 2891"/>
                <a:gd name="T20" fmla="*/ 167 w 385"/>
                <a:gd name="T21" fmla="*/ 55 h 2891"/>
                <a:gd name="T22" fmla="*/ 247 w 385"/>
                <a:gd name="T23" fmla="*/ 64 h 2891"/>
                <a:gd name="T24" fmla="*/ 307 w 385"/>
                <a:gd name="T25" fmla="*/ 94 h 2891"/>
                <a:gd name="T26" fmla="*/ 372 w 385"/>
                <a:gd name="T27" fmla="*/ 294 h 2891"/>
                <a:gd name="T28" fmla="*/ 326 w 385"/>
                <a:gd name="T29" fmla="*/ 409 h 2891"/>
                <a:gd name="T30" fmla="*/ 272 w 385"/>
                <a:gd name="T31" fmla="*/ 582 h 2891"/>
                <a:gd name="T32" fmla="*/ 289 w 385"/>
                <a:gd name="T33" fmla="*/ 739 h 2891"/>
                <a:gd name="T34" fmla="*/ 373 w 385"/>
                <a:gd name="T35" fmla="*/ 915 h 2891"/>
                <a:gd name="T36" fmla="*/ 327 w 385"/>
                <a:gd name="T37" fmla="*/ 1201 h 2891"/>
                <a:gd name="T38" fmla="*/ 356 w 385"/>
                <a:gd name="T39" fmla="*/ 1359 h 2891"/>
                <a:gd name="T40" fmla="*/ 348 w 385"/>
                <a:gd name="T41" fmla="*/ 1855 h 2891"/>
                <a:gd name="T42" fmla="*/ 357 w 385"/>
                <a:gd name="T43" fmla="*/ 2449 h 2891"/>
                <a:gd name="T44" fmla="*/ 199 w 385"/>
                <a:gd name="T45" fmla="*/ 107 h 2891"/>
                <a:gd name="T46" fmla="*/ 119 w 385"/>
                <a:gd name="T47" fmla="*/ 224 h 2891"/>
                <a:gd name="T48" fmla="*/ 40 w 385"/>
                <a:gd name="T49" fmla="*/ 315 h 2891"/>
                <a:gd name="T50" fmla="*/ 337 w 385"/>
                <a:gd name="T51" fmla="*/ 225 h 2891"/>
                <a:gd name="T52" fmla="*/ 238 w 385"/>
                <a:gd name="T53" fmla="*/ 287 h 2891"/>
                <a:gd name="T54" fmla="*/ 185 w 385"/>
                <a:gd name="T55" fmla="*/ 378 h 2891"/>
                <a:gd name="T56" fmla="*/ 170 w 385"/>
                <a:gd name="T57" fmla="*/ 499 h 2891"/>
                <a:gd name="T58" fmla="*/ 116 w 385"/>
                <a:gd name="T59" fmla="*/ 598 h 2891"/>
                <a:gd name="T60" fmla="*/ 55 w 385"/>
                <a:gd name="T61" fmla="*/ 648 h 2891"/>
                <a:gd name="T62" fmla="*/ 300 w 385"/>
                <a:gd name="T63" fmla="*/ 639 h 2891"/>
                <a:gd name="T64" fmla="*/ 207 w 385"/>
                <a:gd name="T65" fmla="*/ 744 h 2891"/>
                <a:gd name="T66" fmla="*/ 195 w 385"/>
                <a:gd name="T67" fmla="*/ 869 h 2891"/>
                <a:gd name="T68" fmla="*/ 32 w 385"/>
                <a:gd name="T69" fmla="*/ 992 h 2891"/>
                <a:gd name="T70" fmla="*/ 243 w 385"/>
                <a:gd name="T71" fmla="*/ 883 h 2891"/>
                <a:gd name="T72" fmla="*/ 84 w 385"/>
                <a:gd name="T73" fmla="*/ 1091 h 2891"/>
                <a:gd name="T74" fmla="*/ 328 w 385"/>
                <a:gd name="T75" fmla="*/ 950 h 2891"/>
                <a:gd name="T76" fmla="*/ 272 w 385"/>
                <a:gd name="T77" fmla="*/ 1123 h 2891"/>
                <a:gd name="T78" fmla="*/ 105 w 385"/>
                <a:gd name="T79" fmla="*/ 1300 h 2891"/>
                <a:gd name="T80" fmla="*/ 283 w 385"/>
                <a:gd name="T81" fmla="*/ 1239 h 2891"/>
                <a:gd name="T82" fmla="*/ 79 w 385"/>
                <a:gd name="T83" fmla="*/ 1455 h 2891"/>
                <a:gd name="T84" fmla="*/ 145 w 385"/>
                <a:gd name="T85" fmla="*/ 1483 h 2891"/>
                <a:gd name="T86" fmla="*/ 188 w 385"/>
                <a:gd name="T87" fmla="*/ 1465 h 2891"/>
                <a:gd name="T88" fmla="*/ 325 w 385"/>
                <a:gd name="T89" fmla="*/ 1523 h 2891"/>
                <a:gd name="T90" fmla="*/ 154 w 385"/>
                <a:gd name="T91" fmla="*/ 1737 h 2891"/>
                <a:gd name="T92" fmla="*/ 137 w 385"/>
                <a:gd name="T93" fmla="*/ 1864 h 2891"/>
                <a:gd name="T94" fmla="*/ 175 w 385"/>
                <a:gd name="T95" fmla="*/ 1804 h 2891"/>
                <a:gd name="T96" fmla="*/ 186 w 385"/>
                <a:gd name="T97" fmla="*/ 1932 h 2891"/>
                <a:gd name="T98" fmla="*/ 237 w 385"/>
                <a:gd name="T99" fmla="*/ 1894 h 2891"/>
                <a:gd name="T100" fmla="*/ 258 w 385"/>
                <a:gd name="T101" fmla="*/ 2031 h 2891"/>
                <a:gd name="T102" fmla="*/ 302 w 385"/>
                <a:gd name="T103" fmla="*/ 2027 h 2891"/>
                <a:gd name="T104" fmla="*/ 220 w 385"/>
                <a:gd name="T105" fmla="*/ 2234 h 2891"/>
                <a:gd name="T106" fmla="*/ 265 w 385"/>
                <a:gd name="T107" fmla="*/ 2186 h 2891"/>
                <a:gd name="T108" fmla="*/ 209 w 385"/>
                <a:gd name="T109" fmla="*/ 2393 h 2891"/>
                <a:gd name="T110" fmla="*/ 277 w 385"/>
                <a:gd name="T111" fmla="*/ 2302 h 2891"/>
                <a:gd name="T112" fmla="*/ 89 w 385"/>
                <a:gd name="T113" fmla="*/ 2606 h 2891"/>
                <a:gd name="T114" fmla="*/ 211 w 385"/>
                <a:gd name="T115" fmla="*/ 2507 h 2891"/>
                <a:gd name="T116" fmla="*/ 302 w 385"/>
                <a:gd name="T117" fmla="*/ 2498 h 2891"/>
                <a:gd name="T118" fmla="*/ 111 w 385"/>
                <a:gd name="T119" fmla="*/ 2786 h 2891"/>
                <a:gd name="T120" fmla="*/ 181 w 385"/>
                <a:gd name="T121" fmla="*/ 2703 h 2891"/>
                <a:gd name="T122" fmla="*/ 295 w 385"/>
                <a:gd name="T123" fmla="*/ 2637 h 2891"/>
                <a:gd name="T124" fmla="*/ 245 w 385"/>
                <a:gd name="T125" fmla="*/ 2848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891">
                  <a:moveTo>
                    <a:pt x="0" y="2684"/>
                  </a:moveTo>
                  <a:lnTo>
                    <a:pt x="0" y="2647"/>
                  </a:lnTo>
                  <a:lnTo>
                    <a:pt x="6" y="2646"/>
                  </a:lnTo>
                  <a:lnTo>
                    <a:pt x="11" y="2647"/>
                  </a:lnTo>
                  <a:lnTo>
                    <a:pt x="15" y="2649"/>
                  </a:lnTo>
                  <a:lnTo>
                    <a:pt x="18" y="2652"/>
                  </a:lnTo>
                  <a:lnTo>
                    <a:pt x="19" y="2656"/>
                  </a:lnTo>
                  <a:lnTo>
                    <a:pt x="19" y="2659"/>
                  </a:lnTo>
                  <a:lnTo>
                    <a:pt x="19" y="2663"/>
                  </a:lnTo>
                  <a:lnTo>
                    <a:pt x="17" y="2668"/>
                  </a:lnTo>
                  <a:lnTo>
                    <a:pt x="15" y="2671"/>
                  </a:lnTo>
                  <a:lnTo>
                    <a:pt x="11" y="2676"/>
                  </a:lnTo>
                  <a:lnTo>
                    <a:pt x="6" y="2680"/>
                  </a:lnTo>
                  <a:lnTo>
                    <a:pt x="2" y="2683"/>
                  </a:lnTo>
                  <a:lnTo>
                    <a:pt x="0" y="2684"/>
                  </a:lnTo>
                  <a:close/>
                  <a:moveTo>
                    <a:pt x="0" y="2499"/>
                  </a:moveTo>
                  <a:lnTo>
                    <a:pt x="0" y="2483"/>
                  </a:lnTo>
                  <a:lnTo>
                    <a:pt x="3" y="2478"/>
                  </a:lnTo>
                  <a:lnTo>
                    <a:pt x="8" y="2473"/>
                  </a:lnTo>
                  <a:lnTo>
                    <a:pt x="13" y="2467"/>
                  </a:lnTo>
                  <a:lnTo>
                    <a:pt x="19" y="2462"/>
                  </a:lnTo>
                  <a:lnTo>
                    <a:pt x="25" y="2459"/>
                  </a:lnTo>
                  <a:lnTo>
                    <a:pt x="32" y="2456"/>
                  </a:lnTo>
                  <a:lnTo>
                    <a:pt x="38" y="2455"/>
                  </a:lnTo>
                  <a:lnTo>
                    <a:pt x="44" y="2454"/>
                  </a:lnTo>
                  <a:lnTo>
                    <a:pt x="49" y="2454"/>
                  </a:lnTo>
                  <a:lnTo>
                    <a:pt x="54" y="2455"/>
                  </a:lnTo>
                  <a:lnTo>
                    <a:pt x="57" y="2457"/>
                  </a:lnTo>
                  <a:lnTo>
                    <a:pt x="60" y="2460"/>
                  </a:lnTo>
                  <a:lnTo>
                    <a:pt x="61" y="2463"/>
                  </a:lnTo>
                  <a:lnTo>
                    <a:pt x="61" y="2468"/>
                  </a:lnTo>
                  <a:lnTo>
                    <a:pt x="60" y="2472"/>
                  </a:lnTo>
                  <a:lnTo>
                    <a:pt x="59" y="2476"/>
                  </a:lnTo>
                  <a:lnTo>
                    <a:pt x="55" y="2481"/>
                  </a:lnTo>
                  <a:lnTo>
                    <a:pt x="50" y="2486"/>
                  </a:lnTo>
                  <a:lnTo>
                    <a:pt x="46" y="2491"/>
                  </a:lnTo>
                  <a:lnTo>
                    <a:pt x="40" y="2495"/>
                  </a:lnTo>
                  <a:lnTo>
                    <a:pt x="34" y="2499"/>
                  </a:lnTo>
                  <a:lnTo>
                    <a:pt x="28" y="2501"/>
                  </a:lnTo>
                  <a:lnTo>
                    <a:pt x="22" y="2502"/>
                  </a:lnTo>
                  <a:lnTo>
                    <a:pt x="16" y="2504"/>
                  </a:lnTo>
                  <a:lnTo>
                    <a:pt x="11" y="2504"/>
                  </a:lnTo>
                  <a:lnTo>
                    <a:pt x="6" y="2502"/>
                  </a:lnTo>
                  <a:lnTo>
                    <a:pt x="3" y="2501"/>
                  </a:lnTo>
                  <a:lnTo>
                    <a:pt x="0" y="2499"/>
                  </a:lnTo>
                  <a:close/>
                  <a:moveTo>
                    <a:pt x="0" y="2358"/>
                  </a:moveTo>
                  <a:lnTo>
                    <a:pt x="0" y="2317"/>
                  </a:lnTo>
                  <a:lnTo>
                    <a:pt x="2" y="2316"/>
                  </a:lnTo>
                  <a:lnTo>
                    <a:pt x="4" y="2315"/>
                  </a:lnTo>
                  <a:lnTo>
                    <a:pt x="11" y="2311"/>
                  </a:lnTo>
                  <a:lnTo>
                    <a:pt x="18" y="2308"/>
                  </a:lnTo>
                  <a:lnTo>
                    <a:pt x="25" y="2306"/>
                  </a:lnTo>
                  <a:lnTo>
                    <a:pt x="31" y="2305"/>
                  </a:lnTo>
                  <a:lnTo>
                    <a:pt x="37" y="2305"/>
                  </a:lnTo>
                  <a:lnTo>
                    <a:pt x="42" y="2306"/>
                  </a:lnTo>
                  <a:lnTo>
                    <a:pt x="46" y="2308"/>
                  </a:lnTo>
                  <a:lnTo>
                    <a:pt x="49" y="2311"/>
                  </a:lnTo>
                  <a:lnTo>
                    <a:pt x="50" y="2315"/>
                  </a:lnTo>
                  <a:lnTo>
                    <a:pt x="50" y="2320"/>
                  </a:lnTo>
                  <a:lnTo>
                    <a:pt x="49" y="2324"/>
                  </a:lnTo>
                  <a:lnTo>
                    <a:pt x="47" y="2329"/>
                  </a:lnTo>
                  <a:lnTo>
                    <a:pt x="43" y="2334"/>
                  </a:lnTo>
                  <a:lnTo>
                    <a:pt x="38" y="2340"/>
                  </a:lnTo>
                  <a:lnTo>
                    <a:pt x="32" y="2344"/>
                  </a:lnTo>
                  <a:lnTo>
                    <a:pt x="25" y="2348"/>
                  </a:lnTo>
                  <a:lnTo>
                    <a:pt x="19" y="2353"/>
                  </a:lnTo>
                  <a:lnTo>
                    <a:pt x="12" y="2355"/>
                  </a:lnTo>
                  <a:lnTo>
                    <a:pt x="6" y="2358"/>
                  </a:lnTo>
                  <a:lnTo>
                    <a:pt x="0" y="2358"/>
                  </a:lnTo>
                  <a:close/>
                  <a:moveTo>
                    <a:pt x="0" y="2210"/>
                  </a:moveTo>
                  <a:lnTo>
                    <a:pt x="0" y="2170"/>
                  </a:lnTo>
                  <a:lnTo>
                    <a:pt x="4" y="2166"/>
                  </a:lnTo>
                  <a:lnTo>
                    <a:pt x="9" y="2163"/>
                  </a:lnTo>
                  <a:lnTo>
                    <a:pt x="17" y="2159"/>
                  </a:lnTo>
                  <a:lnTo>
                    <a:pt x="24" y="2156"/>
                  </a:lnTo>
                  <a:lnTo>
                    <a:pt x="31" y="2154"/>
                  </a:lnTo>
                  <a:lnTo>
                    <a:pt x="38" y="2153"/>
                  </a:lnTo>
                  <a:lnTo>
                    <a:pt x="44" y="2153"/>
                  </a:lnTo>
                  <a:lnTo>
                    <a:pt x="50" y="2153"/>
                  </a:lnTo>
                  <a:lnTo>
                    <a:pt x="54" y="2156"/>
                  </a:lnTo>
                  <a:lnTo>
                    <a:pt x="57" y="2159"/>
                  </a:lnTo>
                  <a:lnTo>
                    <a:pt x="59" y="2163"/>
                  </a:lnTo>
                  <a:lnTo>
                    <a:pt x="59" y="2167"/>
                  </a:lnTo>
                  <a:lnTo>
                    <a:pt x="57" y="2173"/>
                  </a:lnTo>
                  <a:lnTo>
                    <a:pt x="54" y="2178"/>
                  </a:lnTo>
                  <a:lnTo>
                    <a:pt x="50" y="2184"/>
                  </a:lnTo>
                  <a:lnTo>
                    <a:pt x="46" y="2189"/>
                  </a:lnTo>
                  <a:lnTo>
                    <a:pt x="38" y="2195"/>
                  </a:lnTo>
                  <a:lnTo>
                    <a:pt x="31" y="2200"/>
                  </a:lnTo>
                  <a:lnTo>
                    <a:pt x="23" y="2203"/>
                  </a:lnTo>
                  <a:lnTo>
                    <a:pt x="15" y="2207"/>
                  </a:lnTo>
                  <a:lnTo>
                    <a:pt x="8" y="2209"/>
                  </a:lnTo>
                  <a:lnTo>
                    <a:pt x="0" y="2210"/>
                  </a:lnTo>
                  <a:close/>
                  <a:moveTo>
                    <a:pt x="0" y="1949"/>
                  </a:moveTo>
                  <a:lnTo>
                    <a:pt x="0" y="1904"/>
                  </a:lnTo>
                  <a:lnTo>
                    <a:pt x="8" y="1904"/>
                  </a:lnTo>
                  <a:lnTo>
                    <a:pt x="15" y="1904"/>
                  </a:lnTo>
                  <a:lnTo>
                    <a:pt x="21" y="1906"/>
                  </a:lnTo>
                  <a:lnTo>
                    <a:pt x="24" y="1910"/>
                  </a:lnTo>
                  <a:lnTo>
                    <a:pt x="25" y="1913"/>
                  </a:lnTo>
                  <a:lnTo>
                    <a:pt x="25" y="1918"/>
                  </a:lnTo>
                  <a:lnTo>
                    <a:pt x="24" y="1923"/>
                  </a:lnTo>
                  <a:lnTo>
                    <a:pt x="21" y="1927"/>
                  </a:lnTo>
                  <a:lnTo>
                    <a:pt x="17" y="1933"/>
                  </a:lnTo>
                  <a:lnTo>
                    <a:pt x="12" y="1938"/>
                  </a:lnTo>
                  <a:lnTo>
                    <a:pt x="6" y="1944"/>
                  </a:lnTo>
                  <a:lnTo>
                    <a:pt x="0" y="1949"/>
                  </a:lnTo>
                  <a:close/>
                  <a:moveTo>
                    <a:pt x="0" y="1805"/>
                  </a:moveTo>
                  <a:lnTo>
                    <a:pt x="0" y="1782"/>
                  </a:lnTo>
                  <a:lnTo>
                    <a:pt x="5" y="1775"/>
                  </a:lnTo>
                  <a:lnTo>
                    <a:pt x="12" y="1768"/>
                  </a:lnTo>
                  <a:lnTo>
                    <a:pt x="21" y="1762"/>
                  </a:lnTo>
                  <a:lnTo>
                    <a:pt x="31" y="1755"/>
                  </a:lnTo>
                  <a:lnTo>
                    <a:pt x="41" y="1750"/>
                  </a:lnTo>
                  <a:lnTo>
                    <a:pt x="50" y="1747"/>
                  </a:lnTo>
                  <a:lnTo>
                    <a:pt x="60" y="1744"/>
                  </a:lnTo>
                  <a:lnTo>
                    <a:pt x="68" y="1742"/>
                  </a:lnTo>
                  <a:lnTo>
                    <a:pt x="75" y="1742"/>
                  </a:lnTo>
                  <a:lnTo>
                    <a:pt x="81" y="1743"/>
                  </a:lnTo>
                  <a:lnTo>
                    <a:pt x="87" y="1746"/>
                  </a:lnTo>
                  <a:lnTo>
                    <a:pt x="91" y="1749"/>
                  </a:lnTo>
                  <a:lnTo>
                    <a:pt x="92" y="1753"/>
                  </a:lnTo>
                  <a:lnTo>
                    <a:pt x="92" y="1759"/>
                  </a:lnTo>
                  <a:lnTo>
                    <a:pt x="89" y="1765"/>
                  </a:lnTo>
                  <a:lnTo>
                    <a:pt x="85" y="1771"/>
                  </a:lnTo>
                  <a:lnTo>
                    <a:pt x="80" y="1777"/>
                  </a:lnTo>
                  <a:lnTo>
                    <a:pt x="73" y="1784"/>
                  </a:lnTo>
                  <a:lnTo>
                    <a:pt x="65" y="1790"/>
                  </a:lnTo>
                  <a:lnTo>
                    <a:pt x="55" y="1796"/>
                  </a:lnTo>
                  <a:lnTo>
                    <a:pt x="47" y="1799"/>
                  </a:lnTo>
                  <a:lnTo>
                    <a:pt x="38" y="1803"/>
                  </a:lnTo>
                  <a:lnTo>
                    <a:pt x="30" y="1805"/>
                  </a:lnTo>
                  <a:lnTo>
                    <a:pt x="23" y="1807"/>
                  </a:lnTo>
                  <a:lnTo>
                    <a:pt x="16" y="1809"/>
                  </a:lnTo>
                  <a:lnTo>
                    <a:pt x="10" y="1809"/>
                  </a:lnTo>
                  <a:lnTo>
                    <a:pt x="4" y="1807"/>
                  </a:lnTo>
                  <a:lnTo>
                    <a:pt x="0" y="1805"/>
                  </a:lnTo>
                  <a:close/>
                  <a:moveTo>
                    <a:pt x="0" y="1709"/>
                  </a:moveTo>
                  <a:lnTo>
                    <a:pt x="0" y="1658"/>
                  </a:lnTo>
                  <a:lnTo>
                    <a:pt x="8" y="1654"/>
                  </a:lnTo>
                  <a:lnTo>
                    <a:pt x="16" y="1652"/>
                  </a:lnTo>
                  <a:lnTo>
                    <a:pt x="23" y="1651"/>
                  </a:lnTo>
                  <a:lnTo>
                    <a:pt x="30" y="1651"/>
                  </a:lnTo>
                  <a:lnTo>
                    <a:pt x="36" y="1651"/>
                  </a:lnTo>
                  <a:lnTo>
                    <a:pt x="41" y="1652"/>
                  </a:lnTo>
                  <a:lnTo>
                    <a:pt x="44" y="1654"/>
                  </a:lnTo>
                  <a:lnTo>
                    <a:pt x="47" y="1657"/>
                  </a:lnTo>
                  <a:lnTo>
                    <a:pt x="49" y="1661"/>
                  </a:lnTo>
                  <a:lnTo>
                    <a:pt x="48" y="1666"/>
                  </a:lnTo>
                  <a:lnTo>
                    <a:pt x="46" y="1672"/>
                  </a:lnTo>
                  <a:lnTo>
                    <a:pt x="42" y="1679"/>
                  </a:lnTo>
                  <a:lnTo>
                    <a:pt x="36" y="1685"/>
                  </a:lnTo>
                  <a:lnTo>
                    <a:pt x="29" y="1692"/>
                  </a:lnTo>
                  <a:lnTo>
                    <a:pt x="21" y="1698"/>
                  </a:lnTo>
                  <a:lnTo>
                    <a:pt x="10" y="1704"/>
                  </a:lnTo>
                  <a:lnTo>
                    <a:pt x="5" y="1706"/>
                  </a:lnTo>
                  <a:lnTo>
                    <a:pt x="0" y="1709"/>
                  </a:lnTo>
                  <a:close/>
                  <a:moveTo>
                    <a:pt x="0" y="1595"/>
                  </a:moveTo>
                  <a:lnTo>
                    <a:pt x="0" y="1560"/>
                  </a:lnTo>
                  <a:lnTo>
                    <a:pt x="4" y="1560"/>
                  </a:lnTo>
                  <a:lnTo>
                    <a:pt x="8" y="1561"/>
                  </a:lnTo>
                  <a:lnTo>
                    <a:pt x="10" y="1564"/>
                  </a:lnTo>
                  <a:lnTo>
                    <a:pt x="12" y="1566"/>
                  </a:lnTo>
                  <a:lnTo>
                    <a:pt x="13" y="1569"/>
                  </a:lnTo>
                  <a:lnTo>
                    <a:pt x="13" y="1572"/>
                  </a:lnTo>
                  <a:lnTo>
                    <a:pt x="13" y="1576"/>
                  </a:lnTo>
                  <a:lnTo>
                    <a:pt x="12" y="1579"/>
                  </a:lnTo>
                  <a:lnTo>
                    <a:pt x="8" y="1586"/>
                  </a:lnTo>
                  <a:lnTo>
                    <a:pt x="0" y="1595"/>
                  </a:lnTo>
                  <a:close/>
                  <a:moveTo>
                    <a:pt x="0" y="1285"/>
                  </a:moveTo>
                  <a:lnTo>
                    <a:pt x="0" y="1261"/>
                  </a:lnTo>
                  <a:lnTo>
                    <a:pt x="8" y="1253"/>
                  </a:lnTo>
                  <a:lnTo>
                    <a:pt x="17" y="1244"/>
                  </a:lnTo>
                  <a:lnTo>
                    <a:pt x="30" y="1236"/>
                  </a:lnTo>
                  <a:lnTo>
                    <a:pt x="44" y="1228"/>
                  </a:lnTo>
                  <a:lnTo>
                    <a:pt x="56" y="1222"/>
                  </a:lnTo>
                  <a:lnTo>
                    <a:pt x="69" y="1217"/>
                  </a:lnTo>
                  <a:lnTo>
                    <a:pt x="81" y="1213"/>
                  </a:lnTo>
                  <a:lnTo>
                    <a:pt x="92" y="1211"/>
                  </a:lnTo>
                  <a:lnTo>
                    <a:pt x="101" y="1210"/>
                  </a:lnTo>
                  <a:lnTo>
                    <a:pt x="108" y="1211"/>
                  </a:lnTo>
                  <a:lnTo>
                    <a:pt x="114" y="1212"/>
                  </a:lnTo>
                  <a:lnTo>
                    <a:pt x="119" y="1216"/>
                  </a:lnTo>
                  <a:lnTo>
                    <a:pt x="120" y="1218"/>
                  </a:lnTo>
                  <a:lnTo>
                    <a:pt x="120" y="1220"/>
                  </a:lnTo>
                  <a:lnTo>
                    <a:pt x="120" y="1224"/>
                  </a:lnTo>
                  <a:lnTo>
                    <a:pt x="119" y="1226"/>
                  </a:lnTo>
                  <a:lnTo>
                    <a:pt x="116" y="1234"/>
                  </a:lnTo>
                  <a:lnTo>
                    <a:pt x="110" y="1239"/>
                  </a:lnTo>
                  <a:lnTo>
                    <a:pt x="103" y="1248"/>
                  </a:lnTo>
                  <a:lnTo>
                    <a:pt x="93" y="1255"/>
                  </a:lnTo>
                  <a:lnTo>
                    <a:pt x="82" y="1262"/>
                  </a:lnTo>
                  <a:lnTo>
                    <a:pt x="69" y="1269"/>
                  </a:lnTo>
                  <a:lnTo>
                    <a:pt x="59" y="1274"/>
                  </a:lnTo>
                  <a:lnTo>
                    <a:pt x="48" y="1279"/>
                  </a:lnTo>
                  <a:lnTo>
                    <a:pt x="38" y="1282"/>
                  </a:lnTo>
                  <a:lnTo>
                    <a:pt x="29" y="1285"/>
                  </a:lnTo>
                  <a:lnTo>
                    <a:pt x="19" y="1286"/>
                  </a:lnTo>
                  <a:lnTo>
                    <a:pt x="12" y="1287"/>
                  </a:lnTo>
                  <a:lnTo>
                    <a:pt x="5" y="1286"/>
                  </a:lnTo>
                  <a:lnTo>
                    <a:pt x="0" y="1285"/>
                  </a:lnTo>
                  <a:close/>
                  <a:moveTo>
                    <a:pt x="0" y="1197"/>
                  </a:moveTo>
                  <a:lnTo>
                    <a:pt x="0" y="1174"/>
                  </a:lnTo>
                  <a:lnTo>
                    <a:pt x="8" y="1165"/>
                  </a:lnTo>
                  <a:lnTo>
                    <a:pt x="18" y="1156"/>
                  </a:lnTo>
                  <a:lnTo>
                    <a:pt x="31" y="1147"/>
                  </a:lnTo>
                  <a:lnTo>
                    <a:pt x="47" y="1139"/>
                  </a:lnTo>
                  <a:lnTo>
                    <a:pt x="60" y="1133"/>
                  </a:lnTo>
                  <a:lnTo>
                    <a:pt x="73" y="1128"/>
                  </a:lnTo>
                  <a:lnTo>
                    <a:pt x="85" y="1124"/>
                  </a:lnTo>
                  <a:lnTo>
                    <a:pt x="97" y="1122"/>
                  </a:lnTo>
                  <a:lnTo>
                    <a:pt x="106" y="1121"/>
                  </a:lnTo>
                  <a:lnTo>
                    <a:pt x="114" y="1121"/>
                  </a:lnTo>
                  <a:lnTo>
                    <a:pt x="118" y="1122"/>
                  </a:lnTo>
                  <a:lnTo>
                    <a:pt x="120" y="1123"/>
                  </a:lnTo>
                  <a:lnTo>
                    <a:pt x="123" y="1124"/>
                  </a:lnTo>
                  <a:lnTo>
                    <a:pt x="124" y="1127"/>
                  </a:lnTo>
                  <a:lnTo>
                    <a:pt x="125" y="1129"/>
                  </a:lnTo>
                  <a:lnTo>
                    <a:pt x="126" y="1131"/>
                  </a:lnTo>
                  <a:lnTo>
                    <a:pt x="125" y="1134"/>
                  </a:lnTo>
                  <a:lnTo>
                    <a:pt x="124" y="1137"/>
                  </a:lnTo>
                  <a:lnTo>
                    <a:pt x="120" y="1143"/>
                  </a:lnTo>
                  <a:lnTo>
                    <a:pt x="114" y="1150"/>
                  </a:lnTo>
                  <a:lnTo>
                    <a:pt x="106" y="1158"/>
                  </a:lnTo>
                  <a:lnTo>
                    <a:pt x="97" y="1166"/>
                  </a:lnTo>
                  <a:lnTo>
                    <a:pt x="85" y="1173"/>
                  </a:lnTo>
                  <a:lnTo>
                    <a:pt x="73" y="1180"/>
                  </a:lnTo>
                  <a:lnTo>
                    <a:pt x="61" y="1185"/>
                  </a:lnTo>
                  <a:lnTo>
                    <a:pt x="50" y="1190"/>
                  </a:lnTo>
                  <a:lnTo>
                    <a:pt x="40" y="1193"/>
                  </a:lnTo>
                  <a:lnTo>
                    <a:pt x="29" y="1196"/>
                  </a:lnTo>
                  <a:lnTo>
                    <a:pt x="21" y="1198"/>
                  </a:lnTo>
                  <a:lnTo>
                    <a:pt x="12" y="1198"/>
                  </a:lnTo>
                  <a:lnTo>
                    <a:pt x="5" y="1198"/>
                  </a:lnTo>
                  <a:lnTo>
                    <a:pt x="0" y="1197"/>
                  </a:lnTo>
                  <a:close/>
                  <a:moveTo>
                    <a:pt x="0" y="966"/>
                  </a:moveTo>
                  <a:lnTo>
                    <a:pt x="0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4" y="956"/>
                  </a:lnTo>
                  <a:lnTo>
                    <a:pt x="4" y="959"/>
                  </a:lnTo>
                  <a:lnTo>
                    <a:pt x="2" y="963"/>
                  </a:lnTo>
                  <a:lnTo>
                    <a:pt x="0" y="966"/>
                  </a:lnTo>
                  <a:close/>
                  <a:moveTo>
                    <a:pt x="0" y="908"/>
                  </a:moveTo>
                  <a:lnTo>
                    <a:pt x="0" y="864"/>
                  </a:lnTo>
                  <a:lnTo>
                    <a:pt x="13" y="862"/>
                  </a:lnTo>
                  <a:lnTo>
                    <a:pt x="24" y="860"/>
                  </a:lnTo>
                  <a:lnTo>
                    <a:pt x="28" y="862"/>
                  </a:lnTo>
                  <a:lnTo>
                    <a:pt x="31" y="863"/>
                  </a:lnTo>
                  <a:lnTo>
                    <a:pt x="35" y="864"/>
                  </a:lnTo>
                  <a:lnTo>
                    <a:pt x="36" y="866"/>
                  </a:lnTo>
                  <a:lnTo>
                    <a:pt x="37" y="869"/>
                  </a:lnTo>
                  <a:lnTo>
                    <a:pt x="36" y="874"/>
                  </a:lnTo>
                  <a:lnTo>
                    <a:pt x="34" y="878"/>
                  </a:lnTo>
                  <a:lnTo>
                    <a:pt x="30" y="884"/>
                  </a:lnTo>
                  <a:lnTo>
                    <a:pt x="24" y="889"/>
                  </a:lnTo>
                  <a:lnTo>
                    <a:pt x="17" y="895"/>
                  </a:lnTo>
                  <a:lnTo>
                    <a:pt x="9" y="902"/>
                  </a:lnTo>
                  <a:lnTo>
                    <a:pt x="0" y="908"/>
                  </a:lnTo>
                  <a:close/>
                  <a:moveTo>
                    <a:pt x="0" y="843"/>
                  </a:moveTo>
                  <a:lnTo>
                    <a:pt x="0" y="793"/>
                  </a:lnTo>
                  <a:lnTo>
                    <a:pt x="15" y="786"/>
                  </a:lnTo>
                  <a:lnTo>
                    <a:pt x="28" y="781"/>
                  </a:lnTo>
                  <a:lnTo>
                    <a:pt x="41" y="777"/>
                  </a:lnTo>
                  <a:lnTo>
                    <a:pt x="51" y="775"/>
                  </a:lnTo>
                  <a:lnTo>
                    <a:pt x="62" y="774"/>
                  </a:lnTo>
                  <a:lnTo>
                    <a:pt x="70" y="774"/>
                  </a:lnTo>
                  <a:lnTo>
                    <a:pt x="76" y="776"/>
                  </a:lnTo>
                  <a:lnTo>
                    <a:pt x="80" y="778"/>
                  </a:lnTo>
                  <a:lnTo>
                    <a:pt x="81" y="781"/>
                  </a:lnTo>
                  <a:lnTo>
                    <a:pt x="81" y="783"/>
                  </a:lnTo>
                  <a:lnTo>
                    <a:pt x="80" y="786"/>
                  </a:lnTo>
                  <a:lnTo>
                    <a:pt x="79" y="789"/>
                  </a:lnTo>
                  <a:lnTo>
                    <a:pt x="73" y="796"/>
                  </a:lnTo>
                  <a:lnTo>
                    <a:pt x="66" y="803"/>
                  </a:lnTo>
                  <a:lnTo>
                    <a:pt x="56" y="811"/>
                  </a:lnTo>
                  <a:lnTo>
                    <a:pt x="44" y="819"/>
                  </a:lnTo>
                  <a:lnTo>
                    <a:pt x="30" y="827"/>
                  </a:lnTo>
                  <a:lnTo>
                    <a:pt x="15" y="836"/>
                  </a:lnTo>
                  <a:lnTo>
                    <a:pt x="8" y="839"/>
                  </a:lnTo>
                  <a:lnTo>
                    <a:pt x="0" y="843"/>
                  </a:lnTo>
                  <a:close/>
                  <a:moveTo>
                    <a:pt x="0" y="771"/>
                  </a:moveTo>
                  <a:lnTo>
                    <a:pt x="0" y="733"/>
                  </a:lnTo>
                  <a:lnTo>
                    <a:pt x="9" y="727"/>
                  </a:lnTo>
                  <a:lnTo>
                    <a:pt x="18" y="721"/>
                  </a:lnTo>
                  <a:lnTo>
                    <a:pt x="29" y="716"/>
                  </a:lnTo>
                  <a:lnTo>
                    <a:pt x="41" y="710"/>
                  </a:lnTo>
                  <a:lnTo>
                    <a:pt x="57" y="702"/>
                  </a:lnTo>
                  <a:lnTo>
                    <a:pt x="73" y="697"/>
                  </a:lnTo>
                  <a:lnTo>
                    <a:pt x="87" y="692"/>
                  </a:lnTo>
                  <a:lnTo>
                    <a:pt x="101" y="688"/>
                  </a:lnTo>
                  <a:lnTo>
                    <a:pt x="112" y="687"/>
                  </a:lnTo>
                  <a:lnTo>
                    <a:pt x="122" y="686"/>
                  </a:lnTo>
                  <a:lnTo>
                    <a:pt x="126" y="687"/>
                  </a:lnTo>
                  <a:lnTo>
                    <a:pt x="129" y="688"/>
                  </a:lnTo>
                  <a:lnTo>
                    <a:pt x="131" y="689"/>
                  </a:lnTo>
                  <a:lnTo>
                    <a:pt x="133" y="691"/>
                  </a:lnTo>
                  <a:lnTo>
                    <a:pt x="133" y="693"/>
                  </a:lnTo>
                  <a:lnTo>
                    <a:pt x="133" y="695"/>
                  </a:lnTo>
                  <a:lnTo>
                    <a:pt x="133" y="699"/>
                  </a:lnTo>
                  <a:lnTo>
                    <a:pt x="131" y="701"/>
                  </a:lnTo>
                  <a:lnTo>
                    <a:pt x="126" y="708"/>
                  </a:lnTo>
                  <a:lnTo>
                    <a:pt x="118" y="716"/>
                  </a:lnTo>
                  <a:lnTo>
                    <a:pt x="107" y="724"/>
                  </a:lnTo>
                  <a:lnTo>
                    <a:pt x="95" y="732"/>
                  </a:lnTo>
                  <a:lnTo>
                    <a:pt x="80" y="740"/>
                  </a:lnTo>
                  <a:lnTo>
                    <a:pt x="65" y="749"/>
                  </a:lnTo>
                  <a:lnTo>
                    <a:pt x="47" y="756"/>
                  </a:lnTo>
                  <a:lnTo>
                    <a:pt x="30" y="763"/>
                  </a:lnTo>
                  <a:lnTo>
                    <a:pt x="13" y="768"/>
                  </a:lnTo>
                  <a:lnTo>
                    <a:pt x="0" y="771"/>
                  </a:lnTo>
                  <a:close/>
                  <a:moveTo>
                    <a:pt x="0" y="660"/>
                  </a:moveTo>
                  <a:lnTo>
                    <a:pt x="0" y="619"/>
                  </a:lnTo>
                  <a:lnTo>
                    <a:pt x="15" y="616"/>
                  </a:lnTo>
                  <a:lnTo>
                    <a:pt x="27" y="615"/>
                  </a:lnTo>
                  <a:lnTo>
                    <a:pt x="31" y="616"/>
                  </a:lnTo>
                  <a:lnTo>
                    <a:pt x="35" y="616"/>
                  </a:lnTo>
                  <a:lnTo>
                    <a:pt x="38" y="617"/>
                  </a:lnTo>
                  <a:lnTo>
                    <a:pt x="40" y="619"/>
                  </a:lnTo>
                  <a:lnTo>
                    <a:pt x="41" y="623"/>
                  </a:lnTo>
                  <a:lnTo>
                    <a:pt x="40" y="626"/>
                  </a:lnTo>
                  <a:lnTo>
                    <a:pt x="37" y="631"/>
                  </a:lnTo>
                  <a:lnTo>
                    <a:pt x="32" y="636"/>
                  </a:lnTo>
                  <a:lnTo>
                    <a:pt x="18" y="648"/>
                  </a:lnTo>
                  <a:lnTo>
                    <a:pt x="0" y="660"/>
                  </a:lnTo>
                  <a:close/>
                  <a:moveTo>
                    <a:pt x="0" y="606"/>
                  </a:moveTo>
                  <a:lnTo>
                    <a:pt x="0" y="561"/>
                  </a:lnTo>
                  <a:lnTo>
                    <a:pt x="8" y="558"/>
                  </a:lnTo>
                  <a:lnTo>
                    <a:pt x="15" y="554"/>
                  </a:lnTo>
                  <a:lnTo>
                    <a:pt x="32" y="546"/>
                  </a:lnTo>
                  <a:lnTo>
                    <a:pt x="49" y="540"/>
                  </a:lnTo>
                  <a:lnTo>
                    <a:pt x="66" y="535"/>
                  </a:lnTo>
                  <a:lnTo>
                    <a:pt x="80" y="530"/>
                  </a:lnTo>
                  <a:lnTo>
                    <a:pt x="92" y="529"/>
                  </a:lnTo>
                  <a:lnTo>
                    <a:pt x="103" y="528"/>
                  </a:lnTo>
                  <a:lnTo>
                    <a:pt x="106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3" y="531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3" y="540"/>
                  </a:lnTo>
                  <a:lnTo>
                    <a:pt x="111" y="542"/>
                  </a:lnTo>
                  <a:lnTo>
                    <a:pt x="105" y="549"/>
                  </a:lnTo>
                  <a:lnTo>
                    <a:pt x="95" y="556"/>
                  </a:lnTo>
                  <a:lnTo>
                    <a:pt x="85" y="565"/>
                  </a:lnTo>
                  <a:lnTo>
                    <a:pt x="70" y="573"/>
                  </a:lnTo>
                  <a:lnTo>
                    <a:pt x="55" y="582"/>
                  </a:lnTo>
                  <a:lnTo>
                    <a:pt x="38" y="591"/>
                  </a:lnTo>
                  <a:lnTo>
                    <a:pt x="28" y="596"/>
                  </a:lnTo>
                  <a:lnTo>
                    <a:pt x="18" y="599"/>
                  </a:lnTo>
                  <a:lnTo>
                    <a:pt x="9" y="603"/>
                  </a:lnTo>
                  <a:lnTo>
                    <a:pt x="0" y="606"/>
                  </a:lnTo>
                  <a:close/>
                  <a:moveTo>
                    <a:pt x="0" y="506"/>
                  </a:moveTo>
                  <a:lnTo>
                    <a:pt x="0" y="468"/>
                  </a:lnTo>
                  <a:lnTo>
                    <a:pt x="16" y="464"/>
                  </a:lnTo>
                  <a:lnTo>
                    <a:pt x="29" y="462"/>
                  </a:lnTo>
                  <a:lnTo>
                    <a:pt x="34" y="462"/>
                  </a:lnTo>
                  <a:lnTo>
                    <a:pt x="38" y="462"/>
                  </a:lnTo>
                  <a:lnTo>
                    <a:pt x="42" y="464"/>
                  </a:lnTo>
                  <a:lnTo>
                    <a:pt x="43" y="466"/>
                  </a:lnTo>
                  <a:lnTo>
                    <a:pt x="44" y="468"/>
                  </a:lnTo>
                  <a:lnTo>
                    <a:pt x="43" y="473"/>
                  </a:lnTo>
                  <a:lnTo>
                    <a:pt x="40" y="478"/>
                  </a:lnTo>
                  <a:lnTo>
                    <a:pt x="35" y="483"/>
                  </a:lnTo>
                  <a:lnTo>
                    <a:pt x="19" y="493"/>
                  </a:lnTo>
                  <a:lnTo>
                    <a:pt x="0" y="506"/>
                  </a:lnTo>
                  <a:close/>
                  <a:moveTo>
                    <a:pt x="0" y="459"/>
                  </a:moveTo>
                  <a:lnTo>
                    <a:pt x="0" y="420"/>
                  </a:lnTo>
                  <a:lnTo>
                    <a:pt x="16" y="411"/>
                  </a:lnTo>
                  <a:lnTo>
                    <a:pt x="32" y="403"/>
                  </a:lnTo>
                  <a:lnTo>
                    <a:pt x="51" y="395"/>
                  </a:lnTo>
                  <a:lnTo>
                    <a:pt x="69" y="388"/>
                  </a:lnTo>
                  <a:lnTo>
                    <a:pt x="87" y="383"/>
                  </a:lnTo>
                  <a:lnTo>
                    <a:pt x="103" y="378"/>
                  </a:lnTo>
                  <a:lnTo>
                    <a:pt x="116" y="376"/>
                  </a:lnTo>
                  <a:lnTo>
                    <a:pt x="125" y="375"/>
                  </a:lnTo>
                  <a:lnTo>
                    <a:pt x="130" y="375"/>
                  </a:lnTo>
                  <a:lnTo>
                    <a:pt x="133" y="376"/>
                  </a:lnTo>
                  <a:lnTo>
                    <a:pt x="136" y="377"/>
                  </a:lnTo>
                  <a:lnTo>
                    <a:pt x="137" y="378"/>
                  </a:lnTo>
                  <a:lnTo>
                    <a:pt x="138" y="380"/>
                  </a:lnTo>
                  <a:lnTo>
                    <a:pt x="138" y="383"/>
                  </a:lnTo>
                  <a:lnTo>
                    <a:pt x="136" y="385"/>
                  </a:lnTo>
                  <a:lnTo>
                    <a:pt x="135" y="389"/>
                  </a:lnTo>
                  <a:lnTo>
                    <a:pt x="128" y="395"/>
                  </a:lnTo>
                  <a:lnTo>
                    <a:pt x="117" y="403"/>
                  </a:lnTo>
                  <a:lnTo>
                    <a:pt x="105" y="411"/>
                  </a:lnTo>
                  <a:lnTo>
                    <a:pt x="89" y="420"/>
                  </a:lnTo>
                  <a:lnTo>
                    <a:pt x="73" y="429"/>
                  </a:lnTo>
                  <a:lnTo>
                    <a:pt x="54" y="438"/>
                  </a:lnTo>
                  <a:lnTo>
                    <a:pt x="40" y="445"/>
                  </a:lnTo>
                  <a:lnTo>
                    <a:pt x="25" y="449"/>
                  </a:lnTo>
                  <a:lnTo>
                    <a:pt x="12" y="455"/>
                  </a:lnTo>
                  <a:lnTo>
                    <a:pt x="0" y="459"/>
                  </a:lnTo>
                  <a:close/>
                  <a:moveTo>
                    <a:pt x="0" y="377"/>
                  </a:moveTo>
                  <a:lnTo>
                    <a:pt x="0" y="335"/>
                  </a:lnTo>
                  <a:lnTo>
                    <a:pt x="17" y="328"/>
                  </a:lnTo>
                  <a:lnTo>
                    <a:pt x="32" y="323"/>
                  </a:lnTo>
                  <a:lnTo>
                    <a:pt x="48" y="319"/>
                  </a:lnTo>
                  <a:lnTo>
                    <a:pt x="61" y="315"/>
                  </a:lnTo>
                  <a:lnTo>
                    <a:pt x="72" y="314"/>
                  </a:lnTo>
                  <a:lnTo>
                    <a:pt x="80" y="313"/>
                  </a:lnTo>
                  <a:lnTo>
                    <a:pt x="87" y="314"/>
                  </a:lnTo>
                  <a:lnTo>
                    <a:pt x="89" y="316"/>
                  </a:lnTo>
                  <a:lnTo>
                    <a:pt x="91" y="318"/>
                  </a:lnTo>
                  <a:lnTo>
                    <a:pt x="89" y="320"/>
                  </a:lnTo>
                  <a:lnTo>
                    <a:pt x="88" y="322"/>
                  </a:lnTo>
                  <a:lnTo>
                    <a:pt x="86" y="326"/>
                  </a:lnTo>
                  <a:lnTo>
                    <a:pt x="79" y="333"/>
                  </a:lnTo>
                  <a:lnTo>
                    <a:pt x="69" y="340"/>
                  </a:lnTo>
                  <a:lnTo>
                    <a:pt x="55" y="348"/>
                  </a:lnTo>
                  <a:lnTo>
                    <a:pt x="40" y="358"/>
                  </a:lnTo>
                  <a:lnTo>
                    <a:pt x="23" y="367"/>
                  </a:lnTo>
                  <a:lnTo>
                    <a:pt x="3" y="376"/>
                  </a:lnTo>
                  <a:lnTo>
                    <a:pt x="0" y="377"/>
                  </a:lnTo>
                  <a:close/>
                  <a:moveTo>
                    <a:pt x="0" y="300"/>
                  </a:moveTo>
                  <a:lnTo>
                    <a:pt x="0" y="264"/>
                  </a:lnTo>
                  <a:lnTo>
                    <a:pt x="21" y="258"/>
                  </a:lnTo>
                  <a:lnTo>
                    <a:pt x="37" y="255"/>
                  </a:lnTo>
                  <a:lnTo>
                    <a:pt x="44" y="253"/>
                  </a:lnTo>
                  <a:lnTo>
                    <a:pt x="49" y="253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5" y="259"/>
                  </a:lnTo>
                  <a:lnTo>
                    <a:pt x="53" y="263"/>
                  </a:lnTo>
                  <a:lnTo>
                    <a:pt x="49" y="268"/>
                  </a:lnTo>
                  <a:lnTo>
                    <a:pt x="42" y="274"/>
                  </a:lnTo>
                  <a:lnTo>
                    <a:pt x="24" y="285"/>
                  </a:lnTo>
                  <a:lnTo>
                    <a:pt x="0" y="300"/>
                  </a:lnTo>
                  <a:close/>
                  <a:moveTo>
                    <a:pt x="0" y="258"/>
                  </a:moveTo>
                  <a:lnTo>
                    <a:pt x="0" y="231"/>
                  </a:lnTo>
                  <a:lnTo>
                    <a:pt x="13" y="222"/>
                  </a:lnTo>
                  <a:lnTo>
                    <a:pt x="29" y="214"/>
                  </a:lnTo>
                  <a:lnTo>
                    <a:pt x="47" y="206"/>
                  </a:lnTo>
                  <a:lnTo>
                    <a:pt x="66" y="196"/>
                  </a:lnTo>
                  <a:lnTo>
                    <a:pt x="87" y="188"/>
                  </a:lnTo>
                  <a:lnTo>
                    <a:pt x="107" y="181"/>
                  </a:lnTo>
                  <a:lnTo>
                    <a:pt x="126" y="174"/>
                  </a:lnTo>
                  <a:lnTo>
                    <a:pt x="143" y="169"/>
                  </a:lnTo>
                  <a:lnTo>
                    <a:pt x="157" y="165"/>
                  </a:lnTo>
                  <a:lnTo>
                    <a:pt x="169" y="164"/>
                  </a:lnTo>
                  <a:lnTo>
                    <a:pt x="173" y="164"/>
                  </a:lnTo>
                  <a:lnTo>
                    <a:pt x="176" y="164"/>
                  </a:lnTo>
                  <a:lnTo>
                    <a:pt x="180" y="165"/>
                  </a:lnTo>
                  <a:lnTo>
                    <a:pt x="181" y="167"/>
                  </a:lnTo>
                  <a:lnTo>
                    <a:pt x="181" y="169"/>
                  </a:lnTo>
                  <a:lnTo>
                    <a:pt x="181" y="171"/>
                  </a:lnTo>
                  <a:lnTo>
                    <a:pt x="179" y="174"/>
                  </a:lnTo>
                  <a:lnTo>
                    <a:pt x="176" y="176"/>
                  </a:lnTo>
                  <a:lnTo>
                    <a:pt x="168" y="183"/>
                  </a:lnTo>
                  <a:lnTo>
                    <a:pt x="157" y="192"/>
                  </a:lnTo>
                  <a:lnTo>
                    <a:pt x="143" y="200"/>
                  </a:lnTo>
                  <a:lnTo>
                    <a:pt x="125" y="209"/>
                  </a:lnTo>
                  <a:lnTo>
                    <a:pt x="106" y="219"/>
                  </a:lnTo>
                  <a:lnTo>
                    <a:pt x="85" y="228"/>
                  </a:lnTo>
                  <a:lnTo>
                    <a:pt x="61" y="238"/>
                  </a:lnTo>
                  <a:lnTo>
                    <a:pt x="38" y="247"/>
                  </a:lnTo>
                  <a:lnTo>
                    <a:pt x="17" y="253"/>
                  </a:lnTo>
                  <a:lnTo>
                    <a:pt x="0" y="258"/>
                  </a:lnTo>
                  <a:close/>
                  <a:moveTo>
                    <a:pt x="0" y="227"/>
                  </a:moveTo>
                  <a:lnTo>
                    <a:pt x="0" y="200"/>
                  </a:lnTo>
                  <a:lnTo>
                    <a:pt x="12" y="197"/>
                  </a:lnTo>
                  <a:lnTo>
                    <a:pt x="22" y="196"/>
                  </a:lnTo>
                  <a:lnTo>
                    <a:pt x="28" y="197"/>
                  </a:lnTo>
                  <a:lnTo>
                    <a:pt x="31" y="199"/>
                  </a:lnTo>
                  <a:lnTo>
                    <a:pt x="32" y="201"/>
                  </a:lnTo>
                  <a:lnTo>
                    <a:pt x="31" y="203"/>
                  </a:lnTo>
                  <a:lnTo>
                    <a:pt x="29" y="207"/>
                  </a:lnTo>
                  <a:lnTo>
                    <a:pt x="25" y="211"/>
                  </a:lnTo>
                  <a:lnTo>
                    <a:pt x="15" y="219"/>
                  </a:lnTo>
                  <a:lnTo>
                    <a:pt x="0" y="227"/>
                  </a:lnTo>
                  <a:close/>
                  <a:moveTo>
                    <a:pt x="0" y="196"/>
                  </a:moveTo>
                  <a:lnTo>
                    <a:pt x="0" y="164"/>
                  </a:lnTo>
                  <a:lnTo>
                    <a:pt x="11" y="158"/>
                  </a:lnTo>
                  <a:lnTo>
                    <a:pt x="23" y="152"/>
                  </a:lnTo>
                  <a:lnTo>
                    <a:pt x="36" y="146"/>
                  </a:lnTo>
                  <a:lnTo>
                    <a:pt x="50" y="140"/>
                  </a:lnTo>
                  <a:lnTo>
                    <a:pt x="72" y="131"/>
                  </a:lnTo>
                  <a:lnTo>
                    <a:pt x="93" y="124"/>
                  </a:lnTo>
                  <a:lnTo>
                    <a:pt x="112" y="117"/>
                  </a:lnTo>
                  <a:lnTo>
                    <a:pt x="130" y="112"/>
                  </a:lnTo>
                  <a:lnTo>
                    <a:pt x="144" y="108"/>
                  </a:lnTo>
                  <a:lnTo>
                    <a:pt x="156" y="107"/>
                  </a:lnTo>
                  <a:lnTo>
                    <a:pt x="161" y="106"/>
                  </a:lnTo>
                  <a:lnTo>
                    <a:pt x="164" y="107"/>
                  </a:lnTo>
                  <a:lnTo>
                    <a:pt x="167" y="107"/>
                  </a:lnTo>
                  <a:lnTo>
                    <a:pt x="168" y="108"/>
                  </a:lnTo>
                  <a:lnTo>
                    <a:pt x="168" y="111"/>
                  </a:lnTo>
                  <a:lnTo>
                    <a:pt x="168" y="113"/>
                  </a:lnTo>
                  <a:lnTo>
                    <a:pt x="166" y="116"/>
                  </a:lnTo>
                  <a:lnTo>
                    <a:pt x="163" y="118"/>
                  </a:lnTo>
                  <a:lnTo>
                    <a:pt x="155" y="125"/>
                  </a:lnTo>
                  <a:lnTo>
                    <a:pt x="143" y="133"/>
                  </a:lnTo>
                  <a:lnTo>
                    <a:pt x="128" y="142"/>
                  </a:lnTo>
                  <a:lnTo>
                    <a:pt x="110" y="151"/>
                  </a:lnTo>
                  <a:lnTo>
                    <a:pt x="91" y="161"/>
                  </a:lnTo>
                  <a:lnTo>
                    <a:pt x="68" y="170"/>
                  </a:lnTo>
                  <a:lnTo>
                    <a:pt x="50" y="178"/>
                  </a:lnTo>
                  <a:lnTo>
                    <a:pt x="32" y="186"/>
                  </a:lnTo>
                  <a:lnTo>
                    <a:pt x="16" y="192"/>
                  </a:lnTo>
                  <a:lnTo>
                    <a:pt x="0" y="196"/>
                  </a:lnTo>
                  <a:close/>
                  <a:moveTo>
                    <a:pt x="0" y="163"/>
                  </a:moveTo>
                  <a:lnTo>
                    <a:pt x="0" y="143"/>
                  </a:lnTo>
                  <a:lnTo>
                    <a:pt x="8" y="142"/>
                  </a:lnTo>
                  <a:lnTo>
                    <a:pt x="13" y="140"/>
                  </a:lnTo>
                  <a:lnTo>
                    <a:pt x="18" y="142"/>
                  </a:lnTo>
                  <a:lnTo>
                    <a:pt x="19" y="143"/>
                  </a:lnTo>
                  <a:lnTo>
                    <a:pt x="21" y="144"/>
                  </a:lnTo>
                  <a:lnTo>
                    <a:pt x="19" y="146"/>
                  </a:lnTo>
                  <a:lnTo>
                    <a:pt x="18" y="149"/>
                  </a:lnTo>
                  <a:lnTo>
                    <a:pt x="16" y="151"/>
                  </a:lnTo>
                  <a:lnTo>
                    <a:pt x="10" y="157"/>
                  </a:lnTo>
                  <a:lnTo>
                    <a:pt x="0" y="163"/>
                  </a:lnTo>
                  <a:close/>
                  <a:moveTo>
                    <a:pt x="0" y="138"/>
                  </a:moveTo>
                  <a:lnTo>
                    <a:pt x="0" y="88"/>
                  </a:lnTo>
                  <a:lnTo>
                    <a:pt x="8" y="87"/>
                  </a:lnTo>
                  <a:lnTo>
                    <a:pt x="13" y="86"/>
                  </a:lnTo>
                  <a:lnTo>
                    <a:pt x="18" y="87"/>
                  </a:lnTo>
                  <a:lnTo>
                    <a:pt x="19" y="88"/>
                  </a:lnTo>
                  <a:lnTo>
                    <a:pt x="19" y="91"/>
                  </a:lnTo>
                  <a:lnTo>
                    <a:pt x="17" y="95"/>
                  </a:lnTo>
                  <a:lnTo>
                    <a:pt x="11" y="100"/>
                  </a:lnTo>
                  <a:lnTo>
                    <a:pt x="3" y="106"/>
                  </a:lnTo>
                  <a:lnTo>
                    <a:pt x="12" y="101"/>
                  </a:lnTo>
                  <a:lnTo>
                    <a:pt x="23" y="95"/>
                  </a:lnTo>
                  <a:lnTo>
                    <a:pt x="35" y="91"/>
                  </a:lnTo>
                  <a:lnTo>
                    <a:pt x="46" y="86"/>
                  </a:lnTo>
                  <a:lnTo>
                    <a:pt x="68" y="76"/>
                  </a:lnTo>
                  <a:lnTo>
                    <a:pt x="91" y="68"/>
                  </a:lnTo>
                  <a:lnTo>
                    <a:pt x="110" y="61"/>
                  </a:lnTo>
                  <a:lnTo>
                    <a:pt x="128" y="56"/>
                  </a:lnTo>
                  <a:lnTo>
                    <a:pt x="143" y="53"/>
                  </a:lnTo>
                  <a:lnTo>
                    <a:pt x="155" y="50"/>
                  </a:lnTo>
                  <a:lnTo>
                    <a:pt x="160" y="50"/>
                  </a:lnTo>
                  <a:lnTo>
                    <a:pt x="163" y="50"/>
                  </a:lnTo>
                  <a:lnTo>
                    <a:pt x="166" y="51"/>
                  </a:lnTo>
                  <a:lnTo>
                    <a:pt x="167" y="53"/>
                  </a:lnTo>
                  <a:lnTo>
                    <a:pt x="167" y="55"/>
                  </a:lnTo>
                  <a:lnTo>
                    <a:pt x="163" y="60"/>
                  </a:lnTo>
                  <a:lnTo>
                    <a:pt x="158" y="64"/>
                  </a:lnTo>
                  <a:lnTo>
                    <a:pt x="150" y="70"/>
                  </a:lnTo>
                  <a:lnTo>
                    <a:pt x="160" y="66"/>
                  </a:lnTo>
                  <a:lnTo>
                    <a:pt x="170" y="60"/>
                  </a:lnTo>
                  <a:lnTo>
                    <a:pt x="182" y="55"/>
                  </a:lnTo>
                  <a:lnTo>
                    <a:pt x="194" y="50"/>
                  </a:lnTo>
                  <a:lnTo>
                    <a:pt x="217" y="41"/>
                  </a:lnTo>
                  <a:lnTo>
                    <a:pt x="239" y="32"/>
                  </a:lnTo>
                  <a:lnTo>
                    <a:pt x="259" y="26"/>
                  </a:lnTo>
                  <a:lnTo>
                    <a:pt x="277" y="20"/>
                  </a:lnTo>
                  <a:lnTo>
                    <a:pt x="293" y="17"/>
                  </a:lnTo>
                  <a:lnTo>
                    <a:pt x="305" y="16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5" y="16"/>
                  </a:lnTo>
                  <a:lnTo>
                    <a:pt x="316" y="18"/>
                  </a:lnTo>
                  <a:lnTo>
                    <a:pt x="316" y="20"/>
                  </a:lnTo>
                  <a:lnTo>
                    <a:pt x="314" y="25"/>
                  </a:lnTo>
                  <a:lnTo>
                    <a:pt x="308" y="30"/>
                  </a:lnTo>
                  <a:lnTo>
                    <a:pt x="300" y="36"/>
                  </a:lnTo>
                  <a:lnTo>
                    <a:pt x="310" y="31"/>
                  </a:lnTo>
                  <a:lnTo>
                    <a:pt x="321" y="25"/>
                  </a:lnTo>
                  <a:lnTo>
                    <a:pt x="332" y="20"/>
                  </a:lnTo>
                  <a:lnTo>
                    <a:pt x="344" y="16"/>
                  </a:lnTo>
                  <a:lnTo>
                    <a:pt x="354" y="11"/>
                  </a:lnTo>
                  <a:lnTo>
                    <a:pt x="365" y="7"/>
                  </a:lnTo>
                  <a:lnTo>
                    <a:pt x="376" y="4"/>
                  </a:lnTo>
                  <a:lnTo>
                    <a:pt x="385" y="0"/>
                  </a:lnTo>
                  <a:lnTo>
                    <a:pt x="385" y="37"/>
                  </a:lnTo>
                  <a:lnTo>
                    <a:pt x="375" y="42"/>
                  </a:lnTo>
                  <a:lnTo>
                    <a:pt x="363" y="47"/>
                  </a:lnTo>
                  <a:lnTo>
                    <a:pt x="340" y="56"/>
                  </a:lnTo>
                  <a:lnTo>
                    <a:pt x="318" y="64"/>
                  </a:lnTo>
                  <a:lnTo>
                    <a:pt x="297" y="72"/>
                  </a:lnTo>
                  <a:lnTo>
                    <a:pt x="278" y="76"/>
                  </a:lnTo>
                  <a:lnTo>
                    <a:pt x="263" y="80"/>
                  </a:lnTo>
                  <a:lnTo>
                    <a:pt x="251" y="81"/>
                  </a:lnTo>
                  <a:lnTo>
                    <a:pt x="246" y="82"/>
                  </a:lnTo>
                  <a:lnTo>
                    <a:pt x="243" y="81"/>
                  </a:lnTo>
                  <a:lnTo>
                    <a:pt x="240" y="81"/>
                  </a:lnTo>
                  <a:lnTo>
                    <a:pt x="238" y="80"/>
                  </a:lnTo>
                  <a:lnTo>
                    <a:pt x="238" y="77"/>
                  </a:lnTo>
                  <a:lnTo>
                    <a:pt x="238" y="76"/>
                  </a:lnTo>
                  <a:lnTo>
                    <a:pt x="239" y="74"/>
                  </a:lnTo>
                  <a:lnTo>
                    <a:pt x="242" y="72"/>
                  </a:lnTo>
                  <a:lnTo>
                    <a:pt x="249" y="66"/>
                  </a:lnTo>
                  <a:lnTo>
                    <a:pt x="257" y="58"/>
                  </a:lnTo>
                  <a:lnTo>
                    <a:pt x="247" y="64"/>
                  </a:lnTo>
                  <a:lnTo>
                    <a:pt x="236" y="69"/>
                  </a:lnTo>
                  <a:lnTo>
                    <a:pt x="224" y="74"/>
                  </a:lnTo>
                  <a:lnTo>
                    <a:pt x="212" y="80"/>
                  </a:lnTo>
                  <a:lnTo>
                    <a:pt x="189" y="89"/>
                  </a:lnTo>
                  <a:lnTo>
                    <a:pt x="167" y="98"/>
                  </a:lnTo>
                  <a:lnTo>
                    <a:pt x="147" y="104"/>
                  </a:lnTo>
                  <a:lnTo>
                    <a:pt x="129" y="110"/>
                  </a:lnTo>
                  <a:lnTo>
                    <a:pt x="113" y="113"/>
                  </a:lnTo>
                  <a:lnTo>
                    <a:pt x="101" y="116"/>
                  </a:lnTo>
                  <a:lnTo>
                    <a:pt x="97" y="116"/>
                  </a:lnTo>
                  <a:lnTo>
                    <a:pt x="93" y="116"/>
                  </a:lnTo>
                  <a:lnTo>
                    <a:pt x="91" y="114"/>
                  </a:lnTo>
                  <a:lnTo>
                    <a:pt x="89" y="113"/>
                  </a:lnTo>
                  <a:lnTo>
                    <a:pt x="88" y="112"/>
                  </a:lnTo>
                  <a:lnTo>
                    <a:pt x="89" y="110"/>
                  </a:lnTo>
                  <a:lnTo>
                    <a:pt x="91" y="107"/>
                  </a:lnTo>
                  <a:lnTo>
                    <a:pt x="93" y="105"/>
                  </a:lnTo>
                  <a:lnTo>
                    <a:pt x="99" y="100"/>
                  </a:lnTo>
                  <a:lnTo>
                    <a:pt x="108" y="93"/>
                  </a:lnTo>
                  <a:lnTo>
                    <a:pt x="98" y="98"/>
                  </a:lnTo>
                  <a:lnTo>
                    <a:pt x="87" y="104"/>
                  </a:lnTo>
                  <a:lnTo>
                    <a:pt x="75" y="108"/>
                  </a:lnTo>
                  <a:lnTo>
                    <a:pt x="63" y="114"/>
                  </a:lnTo>
                  <a:lnTo>
                    <a:pt x="47" y="121"/>
                  </a:lnTo>
                  <a:lnTo>
                    <a:pt x="30" y="127"/>
                  </a:lnTo>
                  <a:lnTo>
                    <a:pt x="15" y="133"/>
                  </a:lnTo>
                  <a:lnTo>
                    <a:pt x="0" y="138"/>
                  </a:lnTo>
                  <a:close/>
                  <a:moveTo>
                    <a:pt x="385" y="61"/>
                  </a:moveTo>
                  <a:lnTo>
                    <a:pt x="385" y="101"/>
                  </a:lnTo>
                  <a:lnTo>
                    <a:pt x="378" y="105"/>
                  </a:lnTo>
                  <a:lnTo>
                    <a:pt x="370" y="108"/>
                  </a:lnTo>
                  <a:lnTo>
                    <a:pt x="347" y="117"/>
                  </a:lnTo>
                  <a:lnTo>
                    <a:pt x="326" y="125"/>
                  </a:lnTo>
                  <a:lnTo>
                    <a:pt x="306" y="131"/>
                  </a:lnTo>
                  <a:lnTo>
                    <a:pt x="289" y="136"/>
                  </a:lnTo>
                  <a:lnTo>
                    <a:pt x="274" y="139"/>
                  </a:lnTo>
                  <a:lnTo>
                    <a:pt x="262" y="140"/>
                  </a:lnTo>
                  <a:lnTo>
                    <a:pt x="257" y="140"/>
                  </a:lnTo>
                  <a:lnTo>
                    <a:pt x="253" y="140"/>
                  </a:lnTo>
                  <a:lnTo>
                    <a:pt x="250" y="139"/>
                  </a:lnTo>
                  <a:lnTo>
                    <a:pt x="249" y="138"/>
                  </a:lnTo>
                  <a:lnTo>
                    <a:pt x="249" y="136"/>
                  </a:lnTo>
                  <a:lnTo>
                    <a:pt x="249" y="133"/>
                  </a:lnTo>
                  <a:lnTo>
                    <a:pt x="251" y="131"/>
                  </a:lnTo>
                  <a:lnTo>
                    <a:pt x="253" y="127"/>
                  </a:lnTo>
                  <a:lnTo>
                    <a:pt x="262" y="120"/>
                  </a:lnTo>
                  <a:lnTo>
                    <a:pt x="274" y="113"/>
                  </a:lnTo>
                  <a:lnTo>
                    <a:pt x="289" y="104"/>
                  </a:lnTo>
                  <a:lnTo>
                    <a:pt x="307" y="94"/>
                  </a:lnTo>
                  <a:lnTo>
                    <a:pt x="328" y="85"/>
                  </a:lnTo>
                  <a:lnTo>
                    <a:pt x="350" y="75"/>
                  </a:lnTo>
                  <a:lnTo>
                    <a:pt x="369" y="68"/>
                  </a:lnTo>
                  <a:lnTo>
                    <a:pt x="385" y="61"/>
                  </a:lnTo>
                  <a:close/>
                  <a:moveTo>
                    <a:pt x="385" y="130"/>
                  </a:moveTo>
                  <a:lnTo>
                    <a:pt x="385" y="173"/>
                  </a:lnTo>
                  <a:lnTo>
                    <a:pt x="364" y="181"/>
                  </a:lnTo>
                  <a:lnTo>
                    <a:pt x="344" y="188"/>
                  </a:lnTo>
                  <a:lnTo>
                    <a:pt x="325" y="194"/>
                  </a:lnTo>
                  <a:lnTo>
                    <a:pt x="309" y="197"/>
                  </a:lnTo>
                  <a:lnTo>
                    <a:pt x="295" y="201"/>
                  </a:lnTo>
                  <a:lnTo>
                    <a:pt x="283" y="202"/>
                  </a:lnTo>
                  <a:lnTo>
                    <a:pt x="278" y="202"/>
                  </a:lnTo>
                  <a:lnTo>
                    <a:pt x="275" y="201"/>
                  </a:lnTo>
                  <a:lnTo>
                    <a:pt x="272" y="200"/>
                  </a:lnTo>
                  <a:lnTo>
                    <a:pt x="271" y="199"/>
                  </a:lnTo>
                  <a:lnTo>
                    <a:pt x="270" y="196"/>
                  </a:lnTo>
                  <a:lnTo>
                    <a:pt x="271" y="194"/>
                  </a:lnTo>
                  <a:lnTo>
                    <a:pt x="272" y="192"/>
                  </a:lnTo>
                  <a:lnTo>
                    <a:pt x="275" y="188"/>
                  </a:lnTo>
                  <a:lnTo>
                    <a:pt x="283" y="181"/>
                  </a:lnTo>
                  <a:lnTo>
                    <a:pt x="295" y="174"/>
                  </a:lnTo>
                  <a:lnTo>
                    <a:pt x="309" y="164"/>
                  </a:lnTo>
                  <a:lnTo>
                    <a:pt x="327" y="155"/>
                  </a:lnTo>
                  <a:lnTo>
                    <a:pt x="347" y="145"/>
                  </a:lnTo>
                  <a:lnTo>
                    <a:pt x="369" y="136"/>
                  </a:lnTo>
                  <a:lnTo>
                    <a:pt x="377" y="132"/>
                  </a:lnTo>
                  <a:lnTo>
                    <a:pt x="385" y="130"/>
                  </a:lnTo>
                  <a:close/>
                  <a:moveTo>
                    <a:pt x="385" y="206"/>
                  </a:moveTo>
                  <a:lnTo>
                    <a:pt x="385" y="250"/>
                  </a:lnTo>
                  <a:lnTo>
                    <a:pt x="356" y="259"/>
                  </a:lnTo>
                  <a:lnTo>
                    <a:pt x="332" y="264"/>
                  </a:lnTo>
                  <a:lnTo>
                    <a:pt x="322" y="265"/>
                  </a:lnTo>
                  <a:lnTo>
                    <a:pt x="315" y="265"/>
                  </a:lnTo>
                  <a:lnTo>
                    <a:pt x="309" y="264"/>
                  </a:lnTo>
                  <a:lnTo>
                    <a:pt x="306" y="262"/>
                  </a:lnTo>
                  <a:lnTo>
                    <a:pt x="306" y="260"/>
                  </a:lnTo>
                  <a:lnTo>
                    <a:pt x="306" y="258"/>
                  </a:lnTo>
                  <a:lnTo>
                    <a:pt x="307" y="256"/>
                  </a:lnTo>
                  <a:lnTo>
                    <a:pt x="309" y="252"/>
                  </a:lnTo>
                  <a:lnTo>
                    <a:pt x="315" y="246"/>
                  </a:lnTo>
                  <a:lnTo>
                    <a:pt x="325" y="239"/>
                  </a:lnTo>
                  <a:lnTo>
                    <a:pt x="337" y="231"/>
                  </a:lnTo>
                  <a:lnTo>
                    <a:pt x="351" y="222"/>
                  </a:lnTo>
                  <a:lnTo>
                    <a:pt x="367" y="214"/>
                  </a:lnTo>
                  <a:lnTo>
                    <a:pt x="385" y="206"/>
                  </a:lnTo>
                  <a:close/>
                  <a:moveTo>
                    <a:pt x="385" y="262"/>
                  </a:moveTo>
                  <a:lnTo>
                    <a:pt x="385" y="283"/>
                  </a:lnTo>
                  <a:lnTo>
                    <a:pt x="372" y="294"/>
                  </a:lnTo>
                  <a:lnTo>
                    <a:pt x="354" y="303"/>
                  </a:lnTo>
                  <a:lnTo>
                    <a:pt x="333" y="315"/>
                  </a:lnTo>
                  <a:lnTo>
                    <a:pt x="309" y="326"/>
                  </a:lnTo>
                  <a:lnTo>
                    <a:pt x="289" y="334"/>
                  </a:lnTo>
                  <a:lnTo>
                    <a:pt x="269" y="341"/>
                  </a:lnTo>
                  <a:lnTo>
                    <a:pt x="251" y="347"/>
                  </a:lnTo>
                  <a:lnTo>
                    <a:pt x="236" y="351"/>
                  </a:lnTo>
                  <a:lnTo>
                    <a:pt x="221" y="354"/>
                  </a:lnTo>
                  <a:lnTo>
                    <a:pt x="211" y="354"/>
                  </a:lnTo>
                  <a:lnTo>
                    <a:pt x="206" y="354"/>
                  </a:lnTo>
                  <a:lnTo>
                    <a:pt x="202" y="354"/>
                  </a:lnTo>
                  <a:lnTo>
                    <a:pt x="200" y="353"/>
                  </a:lnTo>
                  <a:lnTo>
                    <a:pt x="198" y="351"/>
                  </a:lnTo>
                  <a:lnTo>
                    <a:pt x="198" y="350"/>
                  </a:lnTo>
                  <a:lnTo>
                    <a:pt x="198" y="347"/>
                  </a:lnTo>
                  <a:lnTo>
                    <a:pt x="199" y="344"/>
                  </a:lnTo>
                  <a:lnTo>
                    <a:pt x="201" y="341"/>
                  </a:lnTo>
                  <a:lnTo>
                    <a:pt x="208" y="333"/>
                  </a:lnTo>
                  <a:lnTo>
                    <a:pt x="219" y="326"/>
                  </a:lnTo>
                  <a:lnTo>
                    <a:pt x="232" y="316"/>
                  </a:lnTo>
                  <a:lnTo>
                    <a:pt x="249" y="308"/>
                  </a:lnTo>
                  <a:lnTo>
                    <a:pt x="266" y="298"/>
                  </a:lnTo>
                  <a:lnTo>
                    <a:pt x="287" y="289"/>
                  </a:lnTo>
                  <a:lnTo>
                    <a:pt x="316" y="277"/>
                  </a:lnTo>
                  <a:lnTo>
                    <a:pt x="344" y="269"/>
                  </a:lnTo>
                  <a:lnTo>
                    <a:pt x="357" y="265"/>
                  </a:lnTo>
                  <a:lnTo>
                    <a:pt x="367" y="263"/>
                  </a:lnTo>
                  <a:lnTo>
                    <a:pt x="377" y="262"/>
                  </a:lnTo>
                  <a:lnTo>
                    <a:pt x="385" y="262"/>
                  </a:lnTo>
                  <a:close/>
                  <a:moveTo>
                    <a:pt x="385" y="295"/>
                  </a:moveTo>
                  <a:lnTo>
                    <a:pt x="385" y="331"/>
                  </a:lnTo>
                  <a:lnTo>
                    <a:pt x="373" y="332"/>
                  </a:lnTo>
                  <a:lnTo>
                    <a:pt x="364" y="332"/>
                  </a:lnTo>
                  <a:lnTo>
                    <a:pt x="360" y="332"/>
                  </a:lnTo>
                  <a:lnTo>
                    <a:pt x="357" y="331"/>
                  </a:lnTo>
                  <a:lnTo>
                    <a:pt x="354" y="329"/>
                  </a:lnTo>
                  <a:lnTo>
                    <a:pt x="353" y="328"/>
                  </a:lnTo>
                  <a:lnTo>
                    <a:pt x="353" y="326"/>
                  </a:lnTo>
                  <a:lnTo>
                    <a:pt x="353" y="322"/>
                  </a:lnTo>
                  <a:lnTo>
                    <a:pt x="356" y="319"/>
                  </a:lnTo>
                  <a:lnTo>
                    <a:pt x="359" y="314"/>
                  </a:lnTo>
                  <a:lnTo>
                    <a:pt x="370" y="304"/>
                  </a:lnTo>
                  <a:lnTo>
                    <a:pt x="385" y="295"/>
                  </a:lnTo>
                  <a:close/>
                  <a:moveTo>
                    <a:pt x="385" y="339"/>
                  </a:moveTo>
                  <a:lnTo>
                    <a:pt x="385" y="385"/>
                  </a:lnTo>
                  <a:lnTo>
                    <a:pt x="375" y="390"/>
                  </a:lnTo>
                  <a:lnTo>
                    <a:pt x="364" y="395"/>
                  </a:lnTo>
                  <a:lnTo>
                    <a:pt x="345" y="403"/>
                  </a:lnTo>
                  <a:lnTo>
                    <a:pt x="326" y="409"/>
                  </a:lnTo>
                  <a:lnTo>
                    <a:pt x="308" y="415"/>
                  </a:lnTo>
                  <a:lnTo>
                    <a:pt x="293" y="418"/>
                  </a:lnTo>
                  <a:lnTo>
                    <a:pt x="278" y="421"/>
                  </a:lnTo>
                  <a:lnTo>
                    <a:pt x="268" y="422"/>
                  </a:lnTo>
                  <a:lnTo>
                    <a:pt x="264" y="421"/>
                  </a:lnTo>
                  <a:lnTo>
                    <a:pt x="261" y="421"/>
                  </a:lnTo>
                  <a:lnTo>
                    <a:pt x="257" y="420"/>
                  </a:lnTo>
                  <a:lnTo>
                    <a:pt x="256" y="417"/>
                  </a:lnTo>
                  <a:lnTo>
                    <a:pt x="255" y="415"/>
                  </a:lnTo>
                  <a:lnTo>
                    <a:pt x="256" y="413"/>
                  </a:lnTo>
                  <a:lnTo>
                    <a:pt x="257" y="410"/>
                  </a:lnTo>
                  <a:lnTo>
                    <a:pt x="258" y="407"/>
                  </a:lnTo>
                  <a:lnTo>
                    <a:pt x="265" y="399"/>
                  </a:lnTo>
                  <a:lnTo>
                    <a:pt x="276" y="391"/>
                  </a:lnTo>
                  <a:lnTo>
                    <a:pt x="288" y="383"/>
                  </a:lnTo>
                  <a:lnTo>
                    <a:pt x="303" y="373"/>
                  </a:lnTo>
                  <a:lnTo>
                    <a:pt x="321" y="365"/>
                  </a:lnTo>
                  <a:lnTo>
                    <a:pt x="340" y="356"/>
                  </a:lnTo>
                  <a:lnTo>
                    <a:pt x="352" y="351"/>
                  </a:lnTo>
                  <a:lnTo>
                    <a:pt x="364" y="347"/>
                  </a:lnTo>
                  <a:lnTo>
                    <a:pt x="375" y="342"/>
                  </a:lnTo>
                  <a:lnTo>
                    <a:pt x="385" y="339"/>
                  </a:lnTo>
                  <a:close/>
                  <a:moveTo>
                    <a:pt x="385" y="438"/>
                  </a:moveTo>
                  <a:lnTo>
                    <a:pt x="385" y="485"/>
                  </a:lnTo>
                  <a:lnTo>
                    <a:pt x="364" y="490"/>
                  </a:lnTo>
                  <a:lnTo>
                    <a:pt x="346" y="492"/>
                  </a:lnTo>
                  <a:lnTo>
                    <a:pt x="339" y="493"/>
                  </a:lnTo>
                  <a:lnTo>
                    <a:pt x="333" y="492"/>
                  </a:lnTo>
                  <a:lnTo>
                    <a:pt x="329" y="491"/>
                  </a:lnTo>
                  <a:lnTo>
                    <a:pt x="327" y="489"/>
                  </a:lnTo>
                  <a:lnTo>
                    <a:pt x="326" y="486"/>
                  </a:lnTo>
                  <a:lnTo>
                    <a:pt x="326" y="484"/>
                  </a:lnTo>
                  <a:lnTo>
                    <a:pt x="326" y="481"/>
                  </a:lnTo>
                  <a:lnTo>
                    <a:pt x="328" y="479"/>
                  </a:lnTo>
                  <a:lnTo>
                    <a:pt x="332" y="473"/>
                  </a:lnTo>
                  <a:lnTo>
                    <a:pt x="339" y="467"/>
                  </a:lnTo>
                  <a:lnTo>
                    <a:pt x="347" y="460"/>
                  </a:lnTo>
                  <a:lnTo>
                    <a:pt x="359" y="452"/>
                  </a:lnTo>
                  <a:lnTo>
                    <a:pt x="371" y="445"/>
                  </a:lnTo>
                  <a:lnTo>
                    <a:pt x="385" y="438"/>
                  </a:lnTo>
                  <a:close/>
                  <a:moveTo>
                    <a:pt x="385" y="497"/>
                  </a:moveTo>
                  <a:lnTo>
                    <a:pt x="385" y="541"/>
                  </a:lnTo>
                  <a:lnTo>
                    <a:pt x="370" y="549"/>
                  </a:lnTo>
                  <a:lnTo>
                    <a:pt x="352" y="558"/>
                  </a:lnTo>
                  <a:lnTo>
                    <a:pt x="334" y="566"/>
                  </a:lnTo>
                  <a:lnTo>
                    <a:pt x="316" y="572"/>
                  </a:lnTo>
                  <a:lnTo>
                    <a:pt x="300" y="577"/>
                  </a:lnTo>
                  <a:lnTo>
                    <a:pt x="286" y="580"/>
                  </a:lnTo>
                  <a:lnTo>
                    <a:pt x="272" y="582"/>
                  </a:lnTo>
                  <a:lnTo>
                    <a:pt x="263" y="582"/>
                  </a:lnTo>
                  <a:lnTo>
                    <a:pt x="258" y="582"/>
                  </a:lnTo>
                  <a:lnTo>
                    <a:pt x="255" y="581"/>
                  </a:lnTo>
                  <a:lnTo>
                    <a:pt x="252" y="580"/>
                  </a:lnTo>
                  <a:lnTo>
                    <a:pt x="251" y="578"/>
                  </a:lnTo>
                  <a:lnTo>
                    <a:pt x="250" y="575"/>
                  </a:lnTo>
                  <a:lnTo>
                    <a:pt x="250" y="573"/>
                  </a:lnTo>
                  <a:lnTo>
                    <a:pt x="251" y="569"/>
                  </a:lnTo>
                  <a:lnTo>
                    <a:pt x="252" y="567"/>
                  </a:lnTo>
                  <a:lnTo>
                    <a:pt x="258" y="560"/>
                  </a:lnTo>
                  <a:lnTo>
                    <a:pt x="268" y="552"/>
                  </a:lnTo>
                  <a:lnTo>
                    <a:pt x="280" y="543"/>
                  </a:lnTo>
                  <a:lnTo>
                    <a:pt x="294" y="535"/>
                  </a:lnTo>
                  <a:lnTo>
                    <a:pt x="309" y="525"/>
                  </a:lnTo>
                  <a:lnTo>
                    <a:pt x="327" y="517"/>
                  </a:lnTo>
                  <a:lnTo>
                    <a:pt x="343" y="510"/>
                  </a:lnTo>
                  <a:lnTo>
                    <a:pt x="358" y="505"/>
                  </a:lnTo>
                  <a:lnTo>
                    <a:pt x="372" y="500"/>
                  </a:lnTo>
                  <a:lnTo>
                    <a:pt x="385" y="497"/>
                  </a:lnTo>
                  <a:close/>
                  <a:moveTo>
                    <a:pt x="385" y="611"/>
                  </a:moveTo>
                  <a:lnTo>
                    <a:pt x="385" y="657"/>
                  </a:lnTo>
                  <a:lnTo>
                    <a:pt x="371" y="660"/>
                  </a:lnTo>
                  <a:lnTo>
                    <a:pt x="359" y="660"/>
                  </a:lnTo>
                  <a:lnTo>
                    <a:pt x="354" y="660"/>
                  </a:lnTo>
                  <a:lnTo>
                    <a:pt x="350" y="658"/>
                  </a:lnTo>
                  <a:lnTo>
                    <a:pt x="347" y="656"/>
                  </a:lnTo>
                  <a:lnTo>
                    <a:pt x="345" y="655"/>
                  </a:lnTo>
                  <a:lnTo>
                    <a:pt x="344" y="651"/>
                  </a:lnTo>
                  <a:lnTo>
                    <a:pt x="345" y="647"/>
                  </a:lnTo>
                  <a:lnTo>
                    <a:pt x="347" y="642"/>
                  </a:lnTo>
                  <a:lnTo>
                    <a:pt x="352" y="636"/>
                  </a:lnTo>
                  <a:lnTo>
                    <a:pt x="358" y="630"/>
                  </a:lnTo>
                  <a:lnTo>
                    <a:pt x="366" y="624"/>
                  </a:lnTo>
                  <a:lnTo>
                    <a:pt x="375" y="617"/>
                  </a:lnTo>
                  <a:lnTo>
                    <a:pt x="385" y="611"/>
                  </a:lnTo>
                  <a:close/>
                  <a:moveTo>
                    <a:pt x="385" y="675"/>
                  </a:moveTo>
                  <a:lnTo>
                    <a:pt x="385" y="729"/>
                  </a:lnTo>
                  <a:lnTo>
                    <a:pt x="369" y="736"/>
                  </a:lnTo>
                  <a:lnTo>
                    <a:pt x="352" y="742"/>
                  </a:lnTo>
                  <a:lnTo>
                    <a:pt x="337" y="745"/>
                  </a:lnTo>
                  <a:lnTo>
                    <a:pt x="324" y="749"/>
                  </a:lnTo>
                  <a:lnTo>
                    <a:pt x="312" y="750"/>
                  </a:lnTo>
                  <a:lnTo>
                    <a:pt x="301" y="750"/>
                  </a:lnTo>
                  <a:lnTo>
                    <a:pt x="297" y="750"/>
                  </a:lnTo>
                  <a:lnTo>
                    <a:pt x="294" y="749"/>
                  </a:lnTo>
                  <a:lnTo>
                    <a:pt x="291" y="746"/>
                  </a:lnTo>
                  <a:lnTo>
                    <a:pt x="290" y="745"/>
                  </a:lnTo>
                  <a:lnTo>
                    <a:pt x="289" y="743"/>
                  </a:lnTo>
                  <a:lnTo>
                    <a:pt x="289" y="739"/>
                  </a:lnTo>
                  <a:lnTo>
                    <a:pt x="289" y="737"/>
                  </a:lnTo>
                  <a:lnTo>
                    <a:pt x="291" y="733"/>
                  </a:lnTo>
                  <a:lnTo>
                    <a:pt x="296" y="726"/>
                  </a:lnTo>
                  <a:lnTo>
                    <a:pt x="305" y="719"/>
                  </a:lnTo>
                  <a:lnTo>
                    <a:pt x="315" y="711"/>
                  </a:lnTo>
                  <a:lnTo>
                    <a:pt x="328" y="701"/>
                  </a:lnTo>
                  <a:lnTo>
                    <a:pt x="343" y="693"/>
                  </a:lnTo>
                  <a:lnTo>
                    <a:pt x="359" y="686"/>
                  </a:lnTo>
                  <a:lnTo>
                    <a:pt x="372" y="680"/>
                  </a:lnTo>
                  <a:lnTo>
                    <a:pt x="385" y="675"/>
                  </a:lnTo>
                  <a:close/>
                  <a:moveTo>
                    <a:pt x="385" y="755"/>
                  </a:moveTo>
                  <a:lnTo>
                    <a:pt x="385" y="789"/>
                  </a:lnTo>
                  <a:lnTo>
                    <a:pt x="376" y="798"/>
                  </a:lnTo>
                  <a:lnTo>
                    <a:pt x="364" y="805"/>
                  </a:lnTo>
                  <a:lnTo>
                    <a:pt x="351" y="812"/>
                  </a:lnTo>
                  <a:lnTo>
                    <a:pt x="337" y="819"/>
                  </a:lnTo>
                  <a:lnTo>
                    <a:pt x="320" y="826"/>
                  </a:lnTo>
                  <a:lnTo>
                    <a:pt x="305" y="832"/>
                  </a:lnTo>
                  <a:lnTo>
                    <a:pt x="290" y="837"/>
                  </a:lnTo>
                  <a:lnTo>
                    <a:pt x="277" y="839"/>
                  </a:lnTo>
                  <a:lnTo>
                    <a:pt x="265" y="840"/>
                  </a:lnTo>
                  <a:lnTo>
                    <a:pt x="256" y="840"/>
                  </a:lnTo>
                  <a:lnTo>
                    <a:pt x="252" y="840"/>
                  </a:lnTo>
                  <a:lnTo>
                    <a:pt x="249" y="839"/>
                  </a:lnTo>
                  <a:lnTo>
                    <a:pt x="246" y="837"/>
                  </a:lnTo>
                  <a:lnTo>
                    <a:pt x="244" y="836"/>
                  </a:lnTo>
                  <a:lnTo>
                    <a:pt x="244" y="833"/>
                  </a:lnTo>
                  <a:lnTo>
                    <a:pt x="243" y="830"/>
                  </a:lnTo>
                  <a:lnTo>
                    <a:pt x="244" y="827"/>
                  </a:lnTo>
                  <a:lnTo>
                    <a:pt x="245" y="824"/>
                  </a:lnTo>
                  <a:lnTo>
                    <a:pt x="250" y="817"/>
                  </a:lnTo>
                  <a:lnTo>
                    <a:pt x="258" y="809"/>
                  </a:lnTo>
                  <a:lnTo>
                    <a:pt x="268" y="801"/>
                  </a:lnTo>
                  <a:lnTo>
                    <a:pt x="281" y="793"/>
                  </a:lnTo>
                  <a:lnTo>
                    <a:pt x="294" y="784"/>
                  </a:lnTo>
                  <a:lnTo>
                    <a:pt x="310" y="776"/>
                  </a:lnTo>
                  <a:lnTo>
                    <a:pt x="332" y="768"/>
                  </a:lnTo>
                  <a:lnTo>
                    <a:pt x="352" y="761"/>
                  </a:lnTo>
                  <a:lnTo>
                    <a:pt x="370" y="757"/>
                  </a:lnTo>
                  <a:lnTo>
                    <a:pt x="385" y="755"/>
                  </a:lnTo>
                  <a:close/>
                  <a:moveTo>
                    <a:pt x="385" y="897"/>
                  </a:moveTo>
                  <a:lnTo>
                    <a:pt x="385" y="928"/>
                  </a:lnTo>
                  <a:lnTo>
                    <a:pt x="382" y="928"/>
                  </a:lnTo>
                  <a:lnTo>
                    <a:pt x="378" y="927"/>
                  </a:lnTo>
                  <a:lnTo>
                    <a:pt x="376" y="925"/>
                  </a:lnTo>
                  <a:lnTo>
                    <a:pt x="373" y="922"/>
                  </a:lnTo>
                  <a:lnTo>
                    <a:pt x="373" y="920"/>
                  </a:lnTo>
                  <a:lnTo>
                    <a:pt x="372" y="918"/>
                  </a:lnTo>
                  <a:lnTo>
                    <a:pt x="373" y="915"/>
                  </a:lnTo>
                  <a:lnTo>
                    <a:pt x="375" y="912"/>
                  </a:lnTo>
                  <a:lnTo>
                    <a:pt x="378" y="904"/>
                  </a:lnTo>
                  <a:lnTo>
                    <a:pt x="385" y="897"/>
                  </a:lnTo>
                  <a:close/>
                  <a:moveTo>
                    <a:pt x="385" y="970"/>
                  </a:moveTo>
                  <a:lnTo>
                    <a:pt x="385" y="1020"/>
                  </a:lnTo>
                  <a:lnTo>
                    <a:pt x="372" y="1022"/>
                  </a:lnTo>
                  <a:lnTo>
                    <a:pt x="362" y="1022"/>
                  </a:lnTo>
                  <a:lnTo>
                    <a:pt x="358" y="1021"/>
                  </a:lnTo>
                  <a:lnTo>
                    <a:pt x="353" y="1020"/>
                  </a:lnTo>
                  <a:lnTo>
                    <a:pt x="351" y="1017"/>
                  </a:lnTo>
                  <a:lnTo>
                    <a:pt x="348" y="1015"/>
                  </a:lnTo>
                  <a:lnTo>
                    <a:pt x="347" y="1011"/>
                  </a:lnTo>
                  <a:lnTo>
                    <a:pt x="348" y="1007"/>
                  </a:lnTo>
                  <a:lnTo>
                    <a:pt x="351" y="1001"/>
                  </a:lnTo>
                  <a:lnTo>
                    <a:pt x="354" y="995"/>
                  </a:lnTo>
                  <a:lnTo>
                    <a:pt x="360" y="989"/>
                  </a:lnTo>
                  <a:lnTo>
                    <a:pt x="367" y="983"/>
                  </a:lnTo>
                  <a:lnTo>
                    <a:pt x="376" y="977"/>
                  </a:lnTo>
                  <a:lnTo>
                    <a:pt x="385" y="970"/>
                  </a:lnTo>
                  <a:close/>
                  <a:moveTo>
                    <a:pt x="385" y="1053"/>
                  </a:moveTo>
                  <a:lnTo>
                    <a:pt x="385" y="1110"/>
                  </a:lnTo>
                  <a:lnTo>
                    <a:pt x="376" y="1112"/>
                  </a:lnTo>
                  <a:lnTo>
                    <a:pt x="367" y="1114"/>
                  </a:lnTo>
                  <a:lnTo>
                    <a:pt x="359" y="1115"/>
                  </a:lnTo>
                  <a:lnTo>
                    <a:pt x="352" y="1115"/>
                  </a:lnTo>
                  <a:lnTo>
                    <a:pt x="345" y="1115"/>
                  </a:lnTo>
                  <a:lnTo>
                    <a:pt x="340" y="1114"/>
                  </a:lnTo>
                  <a:lnTo>
                    <a:pt x="337" y="1111"/>
                  </a:lnTo>
                  <a:lnTo>
                    <a:pt x="333" y="1109"/>
                  </a:lnTo>
                  <a:lnTo>
                    <a:pt x="332" y="1106"/>
                  </a:lnTo>
                  <a:lnTo>
                    <a:pt x="332" y="1103"/>
                  </a:lnTo>
                  <a:lnTo>
                    <a:pt x="332" y="1100"/>
                  </a:lnTo>
                  <a:lnTo>
                    <a:pt x="333" y="1097"/>
                  </a:lnTo>
                  <a:lnTo>
                    <a:pt x="337" y="1091"/>
                  </a:lnTo>
                  <a:lnTo>
                    <a:pt x="343" y="1084"/>
                  </a:lnTo>
                  <a:lnTo>
                    <a:pt x="351" y="1076"/>
                  </a:lnTo>
                  <a:lnTo>
                    <a:pt x="360" y="1068"/>
                  </a:lnTo>
                  <a:lnTo>
                    <a:pt x="372" y="1060"/>
                  </a:lnTo>
                  <a:lnTo>
                    <a:pt x="385" y="1053"/>
                  </a:lnTo>
                  <a:close/>
                  <a:moveTo>
                    <a:pt x="385" y="1143"/>
                  </a:moveTo>
                  <a:lnTo>
                    <a:pt x="385" y="1200"/>
                  </a:lnTo>
                  <a:lnTo>
                    <a:pt x="375" y="1204"/>
                  </a:lnTo>
                  <a:lnTo>
                    <a:pt x="365" y="1206"/>
                  </a:lnTo>
                  <a:lnTo>
                    <a:pt x="357" y="1209"/>
                  </a:lnTo>
                  <a:lnTo>
                    <a:pt x="348" y="1209"/>
                  </a:lnTo>
                  <a:lnTo>
                    <a:pt x="341" y="1209"/>
                  </a:lnTo>
                  <a:lnTo>
                    <a:pt x="335" y="1207"/>
                  </a:lnTo>
                  <a:lnTo>
                    <a:pt x="331" y="1205"/>
                  </a:lnTo>
                  <a:lnTo>
                    <a:pt x="327" y="1201"/>
                  </a:lnTo>
                  <a:lnTo>
                    <a:pt x="326" y="1199"/>
                  </a:lnTo>
                  <a:lnTo>
                    <a:pt x="326" y="1197"/>
                  </a:lnTo>
                  <a:lnTo>
                    <a:pt x="326" y="1193"/>
                  </a:lnTo>
                  <a:lnTo>
                    <a:pt x="327" y="1191"/>
                  </a:lnTo>
                  <a:lnTo>
                    <a:pt x="331" y="1184"/>
                  </a:lnTo>
                  <a:lnTo>
                    <a:pt x="337" y="1177"/>
                  </a:lnTo>
                  <a:lnTo>
                    <a:pt x="345" y="1168"/>
                  </a:lnTo>
                  <a:lnTo>
                    <a:pt x="354" y="1161"/>
                  </a:lnTo>
                  <a:lnTo>
                    <a:pt x="366" y="1153"/>
                  </a:lnTo>
                  <a:lnTo>
                    <a:pt x="379" y="1146"/>
                  </a:lnTo>
                  <a:lnTo>
                    <a:pt x="383" y="1144"/>
                  </a:lnTo>
                  <a:lnTo>
                    <a:pt x="385" y="1143"/>
                  </a:lnTo>
                  <a:close/>
                  <a:moveTo>
                    <a:pt x="385" y="1238"/>
                  </a:moveTo>
                  <a:lnTo>
                    <a:pt x="385" y="1297"/>
                  </a:lnTo>
                  <a:lnTo>
                    <a:pt x="376" y="1299"/>
                  </a:lnTo>
                  <a:lnTo>
                    <a:pt x="366" y="1301"/>
                  </a:lnTo>
                  <a:lnTo>
                    <a:pt x="358" y="1302"/>
                  </a:lnTo>
                  <a:lnTo>
                    <a:pt x="350" y="1304"/>
                  </a:lnTo>
                  <a:lnTo>
                    <a:pt x="344" y="1302"/>
                  </a:lnTo>
                  <a:lnTo>
                    <a:pt x="338" y="1301"/>
                  </a:lnTo>
                  <a:lnTo>
                    <a:pt x="333" y="1299"/>
                  </a:lnTo>
                  <a:lnTo>
                    <a:pt x="329" y="1297"/>
                  </a:lnTo>
                  <a:lnTo>
                    <a:pt x="328" y="1294"/>
                  </a:lnTo>
                  <a:lnTo>
                    <a:pt x="328" y="1291"/>
                  </a:lnTo>
                  <a:lnTo>
                    <a:pt x="328" y="1288"/>
                  </a:lnTo>
                  <a:lnTo>
                    <a:pt x="329" y="1285"/>
                  </a:lnTo>
                  <a:lnTo>
                    <a:pt x="333" y="1278"/>
                  </a:lnTo>
                  <a:lnTo>
                    <a:pt x="339" y="1270"/>
                  </a:lnTo>
                  <a:lnTo>
                    <a:pt x="346" y="1263"/>
                  </a:lnTo>
                  <a:lnTo>
                    <a:pt x="356" y="1255"/>
                  </a:lnTo>
                  <a:lnTo>
                    <a:pt x="367" y="1248"/>
                  </a:lnTo>
                  <a:lnTo>
                    <a:pt x="379" y="1241"/>
                  </a:lnTo>
                  <a:lnTo>
                    <a:pt x="383" y="1239"/>
                  </a:lnTo>
                  <a:lnTo>
                    <a:pt x="385" y="1238"/>
                  </a:lnTo>
                  <a:close/>
                  <a:moveTo>
                    <a:pt x="385" y="1339"/>
                  </a:moveTo>
                  <a:lnTo>
                    <a:pt x="385" y="1395"/>
                  </a:lnTo>
                  <a:lnTo>
                    <a:pt x="370" y="1398"/>
                  </a:lnTo>
                  <a:lnTo>
                    <a:pt x="358" y="1399"/>
                  </a:lnTo>
                  <a:lnTo>
                    <a:pt x="352" y="1398"/>
                  </a:lnTo>
                  <a:lnTo>
                    <a:pt x="348" y="1396"/>
                  </a:lnTo>
                  <a:lnTo>
                    <a:pt x="345" y="1394"/>
                  </a:lnTo>
                  <a:lnTo>
                    <a:pt x="341" y="1392"/>
                  </a:lnTo>
                  <a:lnTo>
                    <a:pt x="340" y="1389"/>
                  </a:lnTo>
                  <a:lnTo>
                    <a:pt x="340" y="1386"/>
                  </a:lnTo>
                  <a:lnTo>
                    <a:pt x="340" y="1383"/>
                  </a:lnTo>
                  <a:lnTo>
                    <a:pt x="341" y="1381"/>
                  </a:lnTo>
                  <a:lnTo>
                    <a:pt x="344" y="1374"/>
                  </a:lnTo>
                  <a:lnTo>
                    <a:pt x="348" y="1367"/>
                  </a:lnTo>
                  <a:lnTo>
                    <a:pt x="356" y="1359"/>
                  </a:lnTo>
                  <a:lnTo>
                    <a:pt x="364" y="1352"/>
                  </a:lnTo>
                  <a:lnTo>
                    <a:pt x="375" y="1345"/>
                  </a:lnTo>
                  <a:lnTo>
                    <a:pt x="385" y="1339"/>
                  </a:lnTo>
                  <a:close/>
                  <a:moveTo>
                    <a:pt x="385" y="1447"/>
                  </a:moveTo>
                  <a:lnTo>
                    <a:pt x="385" y="1495"/>
                  </a:lnTo>
                  <a:lnTo>
                    <a:pt x="378" y="1495"/>
                  </a:lnTo>
                  <a:lnTo>
                    <a:pt x="371" y="1494"/>
                  </a:lnTo>
                  <a:lnTo>
                    <a:pt x="366" y="1491"/>
                  </a:lnTo>
                  <a:lnTo>
                    <a:pt x="363" y="1488"/>
                  </a:lnTo>
                  <a:lnTo>
                    <a:pt x="360" y="1484"/>
                  </a:lnTo>
                  <a:lnTo>
                    <a:pt x="360" y="1479"/>
                  </a:lnTo>
                  <a:lnTo>
                    <a:pt x="362" y="1475"/>
                  </a:lnTo>
                  <a:lnTo>
                    <a:pt x="365" y="1470"/>
                  </a:lnTo>
                  <a:lnTo>
                    <a:pt x="369" y="1464"/>
                  </a:lnTo>
                  <a:lnTo>
                    <a:pt x="373" y="1458"/>
                  </a:lnTo>
                  <a:lnTo>
                    <a:pt x="378" y="1453"/>
                  </a:lnTo>
                  <a:lnTo>
                    <a:pt x="385" y="1447"/>
                  </a:lnTo>
                  <a:close/>
                  <a:moveTo>
                    <a:pt x="385" y="1695"/>
                  </a:moveTo>
                  <a:lnTo>
                    <a:pt x="385" y="1733"/>
                  </a:lnTo>
                  <a:lnTo>
                    <a:pt x="375" y="1742"/>
                  </a:lnTo>
                  <a:lnTo>
                    <a:pt x="360" y="1750"/>
                  </a:lnTo>
                  <a:lnTo>
                    <a:pt x="350" y="1756"/>
                  </a:lnTo>
                  <a:lnTo>
                    <a:pt x="339" y="1760"/>
                  </a:lnTo>
                  <a:lnTo>
                    <a:pt x="329" y="1762"/>
                  </a:lnTo>
                  <a:lnTo>
                    <a:pt x="321" y="1763"/>
                  </a:lnTo>
                  <a:lnTo>
                    <a:pt x="313" y="1763"/>
                  </a:lnTo>
                  <a:lnTo>
                    <a:pt x="306" y="1762"/>
                  </a:lnTo>
                  <a:lnTo>
                    <a:pt x="300" y="1760"/>
                  </a:lnTo>
                  <a:lnTo>
                    <a:pt x="296" y="1756"/>
                  </a:lnTo>
                  <a:lnTo>
                    <a:pt x="295" y="1752"/>
                  </a:lnTo>
                  <a:lnTo>
                    <a:pt x="295" y="1746"/>
                  </a:lnTo>
                  <a:lnTo>
                    <a:pt x="297" y="1740"/>
                  </a:lnTo>
                  <a:lnTo>
                    <a:pt x="301" y="1733"/>
                  </a:lnTo>
                  <a:lnTo>
                    <a:pt x="307" y="1727"/>
                  </a:lnTo>
                  <a:lnTo>
                    <a:pt x="314" y="1719"/>
                  </a:lnTo>
                  <a:lnTo>
                    <a:pt x="324" y="1714"/>
                  </a:lnTo>
                  <a:lnTo>
                    <a:pt x="333" y="1708"/>
                  </a:lnTo>
                  <a:lnTo>
                    <a:pt x="347" y="1700"/>
                  </a:lnTo>
                  <a:lnTo>
                    <a:pt x="362" y="1696"/>
                  </a:lnTo>
                  <a:lnTo>
                    <a:pt x="375" y="1695"/>
                  </a:lnTo>
                  <a:lnTo>
                    <a:pt x="385" y="1695"/>
                  </a:lnTo>
                  <a:close/>
                  <a:moveTo>
                    <a:pt x="385" y="1806"/>
                  </a:moveTo>
                  <a:lnTo>
                    <a:pt x="385" y="1861"/>
                  </a:lnTo>
                  <a:lnTo>
                    <a:pt x="373" y="1863"/>
                  </a:lnTo>
                  <a:lnTo>
                    <a:pt x="363" y="1862"/>
                  </a:lnTo>
                  <a:lnTo>
                    <a:pt x="358" y="1862"/>
                  </a:lnTo>
                  <a:lnTo>
                    <a:pt x="354" y="1860"/>
                  </a:lnTo>
                  <a:lnTo>
                    <a:pt x="351" y="1859"/>
                  </a:lnTo>
                  <a:lnTo>
                    <a:pt x="348" y="1855"/>
                  </a:lnTo>
                  <a:lnTo>
                    <a:pt x="347" y="1850"/>
                  </a:lnTo>
                  <a:lnTo>
                    <a:pt x="347" y="1844"/>
                  </a:lnTo>
                  <a:lnTo>
                    <a:pt x="350" y="1838"/>
                  </a:lnTo>
                  <a:lnTo>
                    <a:pt x="353" y="1832"/>
                  </a:lnTo>
                  <a:lnTo>
                    <a:pt x="358" y="1825"/>
                  </a:lnTo>
                  <a:lnTo>
                    <a:pt x="365" y="1819"/>
                  </a:lnTo>
                  <a:lnTo>
                    <a:pt x="373" y="1813"/>
                  </a:lnTo>
                  <a:lnTo>
                    <a:pt x="383" y="1807"/>
                  </a:lnTo>
                  <a:lnTo>
                    <a:pt x="385" y="1806"/>
                  </a:lnTo>
                  <a:close/>
                  <a:moveTo>
                    <a:pt x="385" y="2084"/>
                  </a:moveTo>
                  <a:lnTo>
                    <a:pt x="385" y="2131"/>
                  </a:lnTo>
                  <a:lnTo>
                    <a:pt x="379" y="2129"/>
                  </a:lnTo>
                  <a:lnTo>
                    <a:pt x="375" y="2128"/>
                  </a:lnTo>
                  <a:lnTo>
                    <a:pt x="370" y="2126"/>
                  </a:lnTo>
                  <a:lnTo>
                    <a:pt x="367" y="2122"/>
                  </a:lnTo>
                  <a:lnTo>
                    <a:pt x="365" y="2119"/>
                  </a:lnTo>
                  <a:lnTo>
                    <a:pt x="365" y="2114"/>
                  </a:lnTo>
                  <a:lnTo>
                    <a:pt x="366" y="2109"/>
                  </a:lnTo>
                  <a:lnTo>
                    <a:pt x="367" y="2104"/>
                  </a:lnTo>
                  <a:lnTo>
                    <a:pt x="371" y="2100"/>
                  </a:lnTo>
                  <a:lnTo>
                    <a:pt x="375" y="2095"/>
                  </a:lnTo>
                  <a:lnTo>
                    <a:pt x="379" y="2089"/>
                  </a:lnTo>
                  <a:lnTo>
                    <a:pt x="385" y="2084"/>
                  </a:lnTo>
                  <a:close/>
                  <a:moveTo>
                    <a:pt x="385" y="2238"/>
                  </a:moveTo>
                  <a:lnTo>
                    <a:pt x="385" y="2289"/>
                  </a:lnTo>
                  <a:lnTo>
                    <a:pt x="379" y="2291"/>
                  </a:lnTo>
                  <a:lnTo>
                    <a:pt x="373" y="2292"/>
                  </a:lnTo>
                  <a:lnTo>
                    <a:pt x="367" y="2292"/>
                  </a:lnTo>
                  <a:lnTo>
                    <a:pt x="363" y="2292"/>
                  </a:lnTo>
                  <a:lnTo>
                    <a:pt x="358" y="2292"/>
                  </a:lnTo>
                  <a:lnTo>
                    <a:pt x="354" y="2290"/>
                  </a:lnTo>
                  <a:lnTo>
                    <a:pt x="351" y="2287"/>
                  </a:lnTo>
                  <a:lnTo>
                    <a:pt x="348" y="2285"/>
                  </a:lnTo>
                  <a:lnTo>
                    <a:pt x="346" y="2280"/>
                  </a:lnTo>
                  <a:lnTo>
                    <a:pt x="346" y="2276"/>
                  </a:lnTo>
                  <a:lnTo>
                    <a:pt x="347" y="2271"/>
                  </a:lnTo>
                  <a:lnTo>
                    <a:pt x="351" y="2265"/>
                  </a:lnTo>
                  <a:lnTo>
                    <a:pt x="354" y="2259"/>
                  </a:lnTo>
                  <a:lnTo>
                    <a:pt x="360" y="2253"/>
                  </a:lnTo>
                  <a:lnTo>
                    <a:pt x="366" y="2248"/>
                  </a:lnTo>
                  <a:lnTo>
                    <a:pt x="373" y="2243"/>
                  </a:lnTo>
                  <a:lnTo>
                    <a:pt x="379" y="2240"/>
                  </a:lnTo>
                  <a:lnTo>
                    <a:pt x="385" y="2238"/>
                  </a:lnTo>
                  <a:close/>
                  <a:moveTo>
                    <a:pt x="385" y="2399"/>
                  </a:moveTo>
                  <a:lnTo>
                    <a:pt x="385" y="2448"/>
                  </a:lnTo>
                  <a:lnTo>
                    <a:pt x="375" y="2451"/>
                  </a:lnTo>
                  <a:lnTo>
                    <a:pt x="365" y="2451"/>
                  </a:lnTo>
                  <a:lnTo>
                    <a:pt x="360" y="2450"/>
                  </a:lnTo>
                  <a:lnTo>
                    <a:pt x="357" y="2449"/>
                  </a:lnTo>
                  <a:lnTo>
                    <a:pt x="353" y="2447"/>
                  </a:lnTo>
                  <a:lnTo>
                    <a:pt x="351" y="2444"/>
                  </a:lnTo>
                  <a:lnTo>
                    <a:pt x="350" y="2441"/>
                  </a:lnTo>
                  <a:lnTo>
                    <a:pt x="350" y="2436"/>
                  </a:lnTo>
                  <a:lnTo>
                    <a:pt x="351" y="2430"/>
                  </a:lnTo>
                  <a:lnTo>
                    <a:pt x="353" y="2425"/>
                  </a:lnTo>
                  <a:lnTo>
                    <a:pt x="357" y="2419"/>
                  </a:lnTo>
                  <a:lnTo>
                    <a:pt x="362" y="2415"/>
                  </a:lnTo>
                  <a:lnTo>
                    <a:pt x="367" y="2410"/>
                  </a:lnTo>
                  <a:lnTo>
                    <a:pt x="373" y="2405"/>
                  </a:lnTo>
                  <a:lnTo>
                    <a:pt x="379" y="2401"/>
                  </a:lnTo>
                  <a:lnTo>
                    <a:pt x="385" y="2399"/>
                  </a:lnTo>
                  <a:close/>
                  <a:moveTo>
                    <a:pt x="385" y="2571"/>
                  </a:moveTo>
                  <a:lnTo>
                    <a:pt x="385" y="2608"/>
                  </a:lnTo>
                  <a:lnTo>
                    <a:pt x="382" y="2607"/>
                  </a:lnTo>
                  <a:lnTo>
                    <a:pt x="379" y="2606"/>
                  </a:lnTo>
                  <a:lnTo>
                    <a:pt x="376" y="2603"/>
                  </a:lnTo>
                  <a:lnTo>
                    <a:pt x="375" y="2601"/>
                  </a:lnTo>
                  <a:lnTo>
                    <a:pt x="372" y="2599"/>
                  </a:lnTo>
                  <a:lnTo>
                    <a:pt x="372" y="2595"/>
                  </a:lnTo>
                  <a:lnTo>
                    <a:pt x="372" y="2590"/>
                  </a:lnTo>
                  <a:lnTo>
                    <a:pt x="373" y="2587"/>
                  </a:lnTo>
                  <a:lnTo>
                    <a:pt x="378" y="2579"/>
                  </a:lnTo>
                  <a:lnTo>
                    <a:pt x="385" y="2571"/>
                  </a:lnTo>
                  <a:close/>
                  <a:moveTo>
                    <a:pt x="385" y="2761"/>
                  </a:moveTo>
                  <a:lnTo>
                    <a:pt x="385" y="2798"/>
                  </a:lnTo>
                  <a:lnTo>
                    <a:pt x="384" y="2800"/>
                  </a:lnTo>
                  <a:lnTo>
                    <a:pt x="382" y="2801"/>
                  </a:lnTo>
                  <a:lnTo>
                    <a:pt x="377" y="2803"/>
                  </a:lnTo>
                  <a:lnTo>
                    <a:pt x="371" y="2805"/>
                  </a:lnTo>
                  <a:lnTo>
                    <a:pt x="366" y="2807"/>
                  </a:lnTo>
                  <a:lnTo>
                    <a:pt x="360" y="2808"/>
                  </a:lnTo>
                  <a:lnTo>
                    <a:pt x="356" y="2808"/>
                  </a:lnTo>
                  <a:lnTo>
                    <a:pt x="352" y="2807"/>
                  </a:lnTo>
                  <a:lnTo>
                    <a:pt x="348" y="2804"/>
                  </a:lnTo>
                  <a:lnTo>
                    <a:pt x="346" y="2801"/>
                  </a:lnTo>
                  <a:lnTo>
                    <a:pt x="344" y="2797"/>
                  </a:lnTo>
                  <a:lnTo>
                    <a:pt x="344" y="2794"/>
                  </a:lnTo>
                  <a:lnTo>
                    <a:pt x="345" y="2789"/>
                  </a:lnTo>
                  <a:lnTo>
                    <a:pt x="346" y="2785"/>
                  </a:lnTo>
                  <a:lnTo>
                    <a:pt x="348" y="2780"/>
                  </a:lnTo>
                  <a:lnTo>
                    <a:pt x="352" y="2776"/>
                  </a:lnTo>
                  <a:lnTo>
                    <a:pt x="357" y="2772"/>
                  </a:lnTo>
                  <a:lnTo>
                    <a:pt x="363" y="2769"/>
                  </a:lnTo>
                  <a:lnTo>
                    <a:pt x="369" y="2765"/>
                  </a:lnTo>
                  <a:lnTo>
                    <a:pt x="375" y="2763"/>
                  </a:lnTo>
                  <a:lnTo>
                    <a:pt x="379" y="2761"/>
                  </a:lnTo>
                  <a:lnTo>
                    <a:pt x="385" y="2761"/>
                  </a:lnTo>
                  <a:close/>
                  <a:moveTo>
                    <a:pt x="199" y="107"/>
                  </a:moveTo>
                  <a:lnTo>
                    <a:pt x="176" y="117"/>
                  </a:lnTo>
                  <a:lnTo>
                    <a:pt x="156" y="126"/>
                  </a:lnTo>
                  <a:lnTo>
                    <a:pt x="138" y="136"/>
                  </a:lnTo>
                  <a:lnTo>
                    <a:pt x="124" y="145"/>
                  </a:lnTo>
                  <a:lnTo>
                    <a:pt x="112" y="152"/>
                  </a:lnTo>
                  <a:lnTo>
                    <a:pt x="104" y="159"/>
                  </a:lnTo>
                  <a:lnTo>
                    <a:pt x="100" y="163"/>
                  </a:lnTo>
                  <a:lnTo>
                    <a:pt x="99" y="165"/>
                  </a:lnTo>
                  <a:lnTo>
                    <a:pt x="98" y="168"/>
                  </a:lnTo>
                  <a:lnTo>
                    <a:pt x="99" y="170"/>
                  </a:lnTo>
                  <a:lnTo>
                    <a:pt x="100" y="171"/>
                  </a:lnTo>
                  <a:lnTo>
                    <a:pt x="103" y="171"/>
                  </a:lnTo>
                  <a:lnTo>
                    <a:pt x="106" y="173"/>
                  </a:lnTo>
                  <a:lnTo>
                    <a:pt x="111" y="173"/>
                  </a:lnTo>
                  <a:lnTo>
                    <a:pt x="123" y="170"/>
                  </a:lnTo>
                  <a:lnTo>
                    <a:pt x="137" y="167"/>
                  </a:lnTo>
                  <a:lnTo>
                    <a:pt x="155" y="162"/>
                  </a:lnTo>
                  <a:lnTo>
                    <a:pt x="175" y="155"/>
                  </a:lnTo>
                  <a:lnTo>
                    <a:pt x="195" y="148"/>
                  </a:lnTo>
                  <a:lnTo>
                    <a:pt x="218" y="138"/>
                  </a:lnTo>
                  <a:lnTo>
                    <a:pt x="240" y="129"/>
                  </a:lnTo>
                  <a:lnTo>
                    <a:pt x="261" y="119"/>
                  </a:lnTo>
                  <a:lnTo>
                    <a:pt x="278" y="110"/>
                  </a:lnTo>
                  <a:lnTo>
                    <a:pt x="294" y="101"/>
                  </a:lnTo>
                  <a:lnTo>
                    <a:pt x="306" y="93"/>
                  </a:lnTo>
                  <a:lnTo>
                    <a:pt x="314" y="86"/>
                  </a:lnTo>
                  <a:lnTo>
                    <a:pt x="316" y="83"/>
                  </a:lnTo>
                  <a:lnTo>
                    <a:pt x="319" y="81"/>
                  </a:lnTo>
                  <a:lnTo>
                    <a:pt x="319" y="79"/>
                  </a:lnTo>
                  <a:lnTo>
                    <a:pt x="319" y="76"/>
                  </a:lnTo>
                  <a:lnTo>
                    <a:pt x="318" y="75"/>
                  </a:lnTo>
                  <a:lnTo>
                    <a:pt x="314" y="74"/>
                  </a:lnTo>
                  <a:lnTo>
                    <a:pt x="310" y="74"/>
                  </a:lnTo>
                  <a:lnTo>
                    <a:pt x="307" y="74"/>
                  </a:lnTo>
                  <a:lnTo>
                    <a:pt x="295" y="75"/>
                  </a:lnTo>
                  <a:lnTo>
                    <a:pt x="280" y="79"/>
                  </a:lnTo>
                  <a:lnTo>
                    <a:pt x="262" y="83"/>
                  </a:lnTo>
                  <a:lnTo>
                    <a:pt x="243" y="91"/>
                  </a:lnTo>
                  <a:lnTo>
                    <a:pt x="221" y="98"/>
                  </a:lnTo>
                  <a:lnTo>
                    <a:pt x="199" y="107"/>
                  </a:lnTo>
                  <a:close/>
                  <a:moveTo>
                    <a:pt x="215" y="165"/>
                  </a:moveTo>
                  <a:lnTo>
                    <a:pt x="194" y="175"/>
                  </a:lnTo>
                  <a:lnTo>
                    <a:pt x="175" y="184"/>
                  </a:lnTo>
                  <a:lnTo>
                    <a:pt x="158" y="194"/>
                  </a:lnTo>
                  <a:lnTo>
                    <a:pt x="143" y="202"/>
                  </a:lnTo>
                  <a:lnTo>
                    <a:pt x="132" y="211"/>
                  </a:lnTo>
                  <a:lnTo>
                    <a:pt x="124" y="218"/>
                  </a:lnTo>
                  <a:lnTo>
                    <a:pt x="122" y="221"/>
                  </a:lnTo>
                  <a:lnTo>
                    <a:pt x="119" y="224"/>
                  </a:lnTo>
                  <a:lnTo>
                    <a:pt x="119" y="226"/>
                  </a:lnTo>
                  <a:lnTo>
                    <a:pt x="119" y="228"/>
                  </a:lnTo>
                  <a:lnTo>
                    <a:pt x="122" y="230"/>
                  </a:lnTo>
                  <a:lnTo>
                    <a:pt x="124" y="231"/>
                  </a:lnTo>
                  <a:lnTo>
                    <a:pt x="128" y="231"/>
                  </a:lnTo>
                  <a:lnTo>
                    <a:pt x="132" y="231"/>
                  </a:lnTo>
                  <a:lnTo>
                    <a:pt x="143" y="230"/>
                  </a:lnTo>
                  <a:lnTo>
                    <a:pt x="158" y="226"/>
                  </a:lnTo>
                  <a:lnTo>
                    <a:pt x="175" y="221"/>
                  </a:lnTo>
                  <a:lnTo>
                    <a:pt x="194" y="215"/>
                  </a:lnTo>
                  <a:lnTo>
                    <a:pt x="214" y="207"/>
                  </a:lnTo>
                  <a:lnTo>
                    <a:pt x="236" y="199"/>
                  </a:lnTo>
                  <a:lnTo>
                    <a:pt x="257" y="189"/>
                  </a:lnTo>
                  <a:lnTo>
                    <a:pt x="277" y="180"/>
                  </a:lnTo>
                  <a:lnTo>
                    <a:pt x="294" y="170"/>
                  </a:lnTo>
                  <a:lnTo>
                    <a:pt x="309" y="162"/>
                  </a:lnTo>
                  <a:lnTo>
                    <a:pt x="320" y="154"/>
                  </a:lnTo>
                  <a:lnTo>
                    <a:pt x="328" y="146"/>
                  </a:lnTo>
                  <a:lnTo>
                    <a:pt x="331" y="144"/>
                  </a:lnTo>
                  <a:lnTo>
                    <a:pt x="333" y="140"/>
                  </a:lnTo>
                  <a:lnTo>
                    <a:pt x="333" y="139"/>
                  </a:lnTo>
                  <a:lnTo>
                    <a:pt x="333" y="137"/>
                  </a:lnTo>
                  <a:lnTo>
                    <a:pt x="331" y="136"/>
                  </a:lnTo>
                  <a:lnTo>
                    <a:pt x="328" y="135"/>
                  </a:lnTo>
                  <a:lnTo>
                    <a:pt x="325" y="135"/>
                  </a:lnTo>
                  <a:lnTo>
                    <a:pt x="320" y="135"/>
                  </a:lnTo>
                  <a:lnTo>
                    <a:pt x="309" y="136"/>
                  </a:lnTo>
                  <a:lnTo>
                    <a:pt x="294" y="138"/>
                  </a:lnTo>
                  <a:lnTo>
                    <a:pt x="277" y="143"/>
                  </a:lnTo>
                  <a:lnTo>
                    <a:pt x="258" y="149"/>
                  </a:lnTo>
                  <a:lnTo>
                    <a:pt x="238" y="157"/>
                  </a:lnTo>
                  <a:lnTo>
                    <a:pt x="215" y="165"/>
                  </a:lnTo>
                  <a:close/>
                  <a:moveTo>
                    <a:pt x="93" y="255"/>
                  </a:moveTo>
                  <a:lnTo>
                    <a:pt x="73" y="264"/>
                  </a:lnTo>
                  <a:lnTo>
                    <a:pt x="55" y="274"/>
                  </a:lnTo>
                  <a:lnTo>
                    <a:pt x="38" y="283"/>
                  </a:lnTo>
                  <a:lnTo>
                    <a:pt x="24" y="291"/>
                  </a:lnTo>
                  <a:lnTo>
                    <a:pt x="13" y="300"/>
                  </a:lnTo>
                  <a:lnTo>
                    <a:pt x="6" y="307"/>
                  </a:lnTo>
                  <a:lnTo>
                    <a:pt x="4" y="309"/>
                  </a:lnTo>
                  <a:lnTo>
                    <a:pt x="3" y="313"/>
                  </a:lnTo>
                  <a:lnTo>
                    <a:pt x="2" y="315"/>
                  </a:lnTo>
                  <a:lnTo>
                    <a:pt x="3" y="316"/>
                  </a:lnTo>
                  <a:lnTo>
                    <a:pt x="4" y="318"/>
                  </a:lnTo>
                  <a:lnTo>
                    <a:pt x="6" y="319"/>
                  </a:lnTo>
                  <a:lnTo>
                    <a:pt x="10" y="320"/>
                  </a:lnTo>
                  <a:lnTo>
                    <a:pt x="15" y="320"/>
                  </a:lnTo>
                  <a:lnTo>
                    <a:pt x="25" y="318"/>
                  </a:lnTo>
                  <a:lnTo>
                    <a:pt x="40" y="315"/>
                  </a:lnTo>
                  <a:lnTo>
                    <a:pt x="55" y="310"/>
                  </a:lnTo>
                  <a:lnTo>
                    <a:pt x="74" y="304"/>
                  </a:lnTo>
                  <a:lnTo>
                    <a:pt x="93" y="296"/>
                  </a:lnTo>
                  <a:lnTo>
                    <a:pt x="114" y="288"/>
                  </a:lnTo>
                  <a:lnTo>
                    <a:pt x="135" y="278"/>
                  </a:lnTo>
                  <a:lnTo>
                    <a:pt x="152" y="269"/>
                  </a:lnTo>
                  <a:lnTo>
                    <a:pt x="169" y="260"/>
                  </a:lnTo>
                  <a:lnTo>
                    <a:pt x="183" y="252"/>
                  </a:lnTo>
                  <a:lnTo>
                    <a:pt x="194" y="244"/>
                  </a:lnTo>
                  <a:lnTo>
                    <a:pt x="201" y="237"/>
                  </a:lnTo>
                  <a:lnTo>
                    <a:pt x="204" y="234"/>
                  </a:lnTo>
                  <a:lnTo>
                    <a:pt x="206" y="231"/>
                  </a:lnTo>
                  <a:lnTo>
                    <a:pt x="206" y="228"/>
                  </a:lnTo>
                  <a:lnTo>
                    <a:pt x="206" y="227"/>
                  </a:lnTo>
                  <a:lnTo>
                    <a:pt x="204" y="226"/>
                  </a:lnTo>
                  <a:lnTo>
                    <a:pt x="201" y="225"/>
                  </a:lnTo>
                  <a:lnTo>
                    <a:pt x="198" y="224"/>
                  </a:lnTo>
                  <a:lnTo>
                    <a:pt x="194" y="224"/>
                  </a:lnTo>
                  <a:lnTo>
                    <a:pt x="182" y="225"/>
                  </a:lnTo>
                  <a:lnTo>
                    <a:pt x="168" y="228"/>
                  </a:lnTo>
                  <a:lnTo>
                    <a:pt x="152" y="233"/>
                  </a:lnTo>
                  <a:lnTo>
                    <a:pt x="133" y="239"/>
                  </a:lnTo>
                  <a:lnTo>
                    <a:pt x="114" y="246"/>
                  </a:lnTo>
                  <a:lnTo>
                    <a:pt x="93" y="255"/>
                  </a:lnTo>
                  <a:close/>
                  <a:moveTo>
                    <a:pt x="245" y="226"/>
                  </a:moveTo>
                  <a:lnTo>
                    <a:pt x="224" y="236"/>
                  </a:lnTo>
                  <a:lnTo>
                    <a:pt x="206" y="245"/>
                  </a:lnTo>
                  <a:lnTo>
                    <a:pt x="189" y="255"/>
                  </a:lnTo>
                  <a:lnTo>
                    <a:pt x="175" y="263"/>
                  </a:lnTo>
                  <a:lnTo>
                    <a:pt x="164" y="271"/>
                  </a:lnTo>
                  <a:lnTo>
                    <a:pt x="156" y="278"/>
                  </a:lnTo>
                  <a:lnTo>
                    <a:pt x="154" y="281"/>
                  </a:lnTo>
                  <a:lnTo>
                    <a:pt x="152" y="284"/>
                  </a:lnTo>
                  <a:lnTo>
                    <a:pt x="152" y="287"/>
                  </a:lnTo>
                  <a:lnTo>
                    <a:pt x="152" y="288"/>
                  </a:lnTo>
                  <a:lnTo>
                    <a:pt x="155" y="290"/>
                  </a:lnTo>
                  <a:lnTo>
                    <a:pt x="157" y="291"/>
                  </a:lnTo>
                  <a:lnTo>
                    <a:pt x="161" y="291"/>
                  </a:lnTo>
                  <a:lnTo>
                    <a:pt x="166" y="291"/>
                  </a:lnTo>
                  <a:lnTo>
                    <a:pt x="176" y="290"/>
                  </a:lnTo>
                  <a:lnTo>
                    <a:pt x="190" y="288"/>
                  </a:lnTo>
                  <a:lnTo>
                    <a:pt x="207" y="283"/>
                  </a:lnTo>
                  <a:lnTo>
                    <a:pt x="225" y="277"/>
                  </a:lnTo>
                  <a:lnTo>
                    <a:pt x="245" y="270"/>
                  </a:lnTo>
                  <a:lnTo>
                    <a:pt x="266" y="260"/>
                  </a:lnTo>
                  <a:lnTo>
                    <a:pt x="287" y="251"/>
                  </a:lnTo>
                  <a:lnTo>
                    <a:pt x="306" y="243"/>
                  </a:lnTo>
                  <a:lnTo>
                    <a:pt x="322" y="233"/>
                  </a:lnTo>
                  <a:lnTo>
                    <a:pt x="337" y="225"/>
                  </a:lnTo>
                  <a:lnTo>
                    <a:pt x="347" y="217"/>
                  </a:lnTo>
                  <a:lnTo>
                    <a:pt x="356" y="209"/>
                  </a:lnTo>
                  <a:lnTo>
                    <a:pt x="358" y="207"/>
                  </a:lnTo>
                  <a:lnTo>
                    <a:pt x="359" y="203"/>
                  </a:lnTo>
                  <a:lnTo>
                    <a:pt x="359" y="201"/>
                  </a:lnTo>
                  <a:lnTo>
                    <a:pt x="359" y="200"/>
                  </a:lnTo>
                  <a:lnTo>
                    <a:pt x="357" y="197"/>
                  </a:lnTo>
                  <a:lnTo>
                    <a:pt x="354" y="196"/>
                  </a:lnTo>
                  <a:lnTo>
                    <a:pt x="351" y="196"/>
                  </a:lnTo>
                  <a:lnTo>
                    <a:pt x="346" y="196"/>
                  </a:lnTo>
                  <a:lnTo>
                    <a:pt x="335" y="197"/>
                  </a:lnTo>
                  <a:lnTo>
                    <a:pt x="321" y="200"/>
                  </a:lnTo>
                  <a:lnTo>
                    <a:pt x="305" y="205"/>
                  </a:lnTo>
                  <a:lnTo>
                    <a:pt x="286" y="211"/>
                  </a:lnTo>
                  <a:lnTo>
                    <a:pt x="265" y="218"/>
                  </a:lnTo>
                  <a:lnTo>
                    <a:pt x="245" y="226"/>
                  </a:lnTo>
                  <a:close/>
                  <a:moveTo>
                    <a:pt x="133" y="315"/>
                  </a:moveTo>
                  <a:lnTo>
                    <a:pt x="113" y="325"/>
                  </a:lnTo>
                  <a:lnTo>
                    <a:pt x="95" y="333"/>
                  </a:lnTo>
                  <a:lnTo>
                    <a:pt x="80" y="342"/>
                  </a:lnTo>
                  <a:lnTo>
                    <a:pt x="67" y="351"/>
                  </a:lnTo>
                  <a:lnTo>
                    <a:pt x="56" y="359"/>
                  </a:lnTo>
                  <a:lnTo>
                    <a:pt x="49" y="366"/>
                  </a:lnTo>
                  <a:lnTo>
                    <a:pt x="47" y="370"/>
                  </a:lnTo>
                  <a:lnTo>
                    <a:pt x="46" y="372"/>
                  </a:lnTo>
                  <a:lnTo>
                    <a:pt x="46" y="375"/>
                  </a:lnTo>
                  <a:lnTo>
                    <a:pt x="46" y="377"/>
                  </a:lnTo>
                  <a:lnTo>
                    <a:pt x="48" y="378"/>
                  </a:lnTo>
                  <a:lnTo>
                    <a:pt x="50" y="379"/>
                  </a:lnTo>
                  <a:lnTo>
                    <a:pt x="54" y="379"/>
                  </a:lnTo>
                  <a:lnTo>
                    <a:pt x="57" y="379"/>
                  </a:lnTo>
                  <a:lnTo>
                    <a:pt x="68" y="378"/>
                  </a:lnTo>
                  <a:lnTo>
                    <a:pt x="82" y="376"/>
                  </a:lnTo>
                  <a:lnTo>
                    <a:pt x="98" y="371"/>
                  </a:lnTo>
                  <a:lnTo>
                    <a:pt x="116" y="365"/>
                  </a:lnTo>
                  <a:lnTo>
                    <a:pt x="135" y="358"/>
                  </a:lnTo>
                  <a:lnTo>
                    <a:pt x="155" y="350"/>
                  </a:lnTo>
                  <a:lnTo>
                    <a:pt x="174" y="341"/>
                  </a:lnTo>
                  <a:lnTo>
                    <a:pt x="192" y="332"/>
                  </a:lnTo>
                  <a:lnTo>
                    <a:pt x="208" y="322"/>
                  </a:lnTo>
                  <a:lnTo>
                    <a:pt x="221" y="314"/>
                  </a:lnTo>
                  <a:lnTo>
                    <a:pt x="232" y="307"/>
                  </a:lnTo>
                  <a:lnTo>
                    <a:pt x="239" y="300"/>
                  </a:lnTo>
                  <a:lnTo>
                    <a:pt x="242" y="296"/>
                  </a:lnTo>
                  <a:lnTo>
                    <a:pt x="243" y="294"/>
                  </a:lnTo>
                  <a:lnTo>
                    <a:pt x="243" y="291"/>
                  </a:lnTo>
                  <a:lnTo>
                    <a:pt x="243" y="289"/>
                  </a:lnTo>
                  <a:lnTo>
                    <a:pt x="240" y="288"/>
                  </a:lnTo>
                  <a:lnTo>
                    <a:pt x="238" y="287"/>
                  </a:lnTo>
                  <a:lnTo>
                    <a:pt x="234" y="287"/>
                  </a:lnTo>
                  <a:lnTo>
                    <a:pt x="231" y="287"/>
                  </a:lnTo>
                  <a:lnTo>
                    <a:pt x="219" y="287"/>
                  </a:lnTo>
                  <a:lnTo>
                    <a:pt x="206" y="290"/>
                  </a:lnTo>
                  <a:lnTo>
                    <a:pt x="190" y="294"/>
                  </a:lnTo>
                  <a:lnTo>
                    <a:pt x="173" y="300"/>
                  </a:lnTo>
                  <a:lnTo>
                    <a:pt x="152" y="307"/>
                  </a:lnTo>
                  <a:lnTo>
                    <a:pt x="133" y="315"/>
                  </a:lnTo>
                  <a:close/>
                  <a:moveTo>
                    <a:pt x="185" y="378"/>
                  </a:moveTo>
                  <a:lnTo>
                    <a:pt x="166" y="388"/>
                  </a:lnTo>
                  <a:lnTo>
                    <a:pt x="149" y="396"/>
                  </a:lnTo>
                  <a:lnTo>
                    <a:pt x="133" y="405"/>
                  </a:lnTo>
                  <a:lnTo>
                    <a:pt x="120" y="414"/>
                  </a:lnTo>
                  <a:lnTo>
                    <a:pt x="111" y="422"/>
                  </a:lnTo>
                  <a:lnTo>
                    <a:pt x="104" y="429"/>
                  </a:lnTo>
                  <a:lnTo>
                    <a:pt x="103" y="432"/>
                  </a:lnTo>
                  <a:lnTo>
                    <a:pt x="101" y="435"/>
                  </a:lnTo>
                  <a:lnTo>
                    <a:pt x="100" y="438"/>
                  </a:lnTo>
                  <a:lnTo>
                    <a:pt x="101" y="440"/>
                  </a:lnTo>
                  <a:lnTo>
                    <a:pt x="103" y="441"/>
                  </a:lnTo>
                  <a:lnTo>
                    <a:pt x="105" y="442"/>
                  </a:lnTo>
                  <a:lnTo>
                    <a:pt x="108" y="443"/>
                  </a:lnTo>
                  <a:lnTo>
                    <a:pt x="113" y="443"/>
                  </a:lnTo>
                  <a:lnTo>
                    <a:pt x="124" y="442"/>
                  </a:lnTo>
                  <a:lnTo>
                    <a:pt x="137" y="440"/>
                  </a:lnTo>
                  <a:lnTo>
                    <a:pt x="152" y="436"/>
                  </a:lnTo>
                  <a:lnTo>
                    <a:pt x="170" y="430"/>
                  </a:lnTo>
                  <a:lnTo>
                    <a:pt x="188" y="423"/>
                  </a:lnTo>
                  <a:lnTo>
                    <a:pt x="208" y="415"/>
                  </a:lnTo>
                  <a:lnTo>
                    <a:pt x="227" y="407"/>
                  </a:lnTo>
                  <a:lnTo>
                    <a:pt x="244" y="397"/>
                  </a:lnTo>
                  <a:lnTo>
                    <a:pt x="259" y="389"/>
                  </a:lnTo>
                  <a:lnTo>
                    <a:pt x="271" y="380"/>
                  </a:lnTo>
                  <a:lnTo>
                    <a:pt x="282" y="372"/>
                  </a:lnTo>
                  <a:lnTo>
                    <a:pt x="289" y="365"/>
                  </a:lnTo>
                  <a:lnTo>
                    <a:pt x="291" y="361"/>
                  </a:lnTo>
                  <a:lnTo>
                    <a:pt x="293" y="359"/>
                  </a:lnTo>
                  <a:lnTo>
                    <a:pt x="293" y="357"/>
                  </a:lnTo>
                  <a:lnTo>
                    <a:pt x="291" y="354"/>
                  </a:lnTo>
                  <a:lnTo>
                    <a:pt x="290" y="353"/>
                  </a:lnTo>
                  <a:lnTo>
                    <a:pt x="288" y="352"/>
                  </a:lnTo>
                  <a:lnTo>
                    <a:pt x="284" y="351"/>
                  </a:lnTo>
                  <a:lnTo>
                    <a:pt x="280" y="351"/>
                  </a:lnTo>
                  <a:lnTo>
                    <a:pt x="269" y="352"/>
                  </a:lnTo>
                  <a:lnTo>
                    <a:pt x="256" y="354"/>
                  </a:lnTo>
                  <a:lnTo>
                    <a:pt x="240" y="358"/>
                  </a:lnTo>
                  <a:lnTo>
                    <a:pt x="223" y="364"/>
                  </a:lnTo>
                  <a:lnTo>
                    <a:pt x="205" y="370"/>
                  </a:lnTo>
                  <a:lnTo>
                    <a:pt x="185" y="378"/>
                  </a:lnTo>
                  <a:close/>
                  <a:moveTo>
                    <a:pt x="94" y="467"/>
                  </a:moveTo>
                  <a:lnTo>
                    <a:pt x="76" y="476"/>
                  </a:lnTo>
                  <a:lnTo>
                    <a:pt x="60" y="484"/>
                  </a:lnTo>
                  <a:lnTo>
                    <a:pt x="46" y="493"/>
                  </a:lnTo>
                  <a:lnTo>
                    <a:pt x="34" y="502"/>
                  </a:lnTo>
                  <a:lnTo>
                    <a:pt x="24" y="509"/>
                  </a:lnTo>
                  <a:lnTo>
                    <a:pt x="18" y="516"/>
                  </a:lnTo>
                  <a:lnTo>
                    <a:pt x="16" y="519"/>
                  </a:lnTo>
                  <a:lnTo>
                    <a:pt x="15" y="522"/>
                  </a:lnTo>
                  <a:lnTo>
                    <a:pt x="15" y="524"/>
                  </a:lnTo>
                  <a:lnTo>
                    <a:pt x="15" y="527"/>
                  </a:lnTo>
                  <a:lnTo>
                    <a:pt x="17" y="529"/>
                  </a:lnTo>
                  <a:lnTo>
                    <a:pt x="19" y="530"/>
                  </a:lnTo>
                  <a:lnTo>
                    <a:pt x="23" y="530"/>
                  </a:lnTo>
                  <a:lnTo>
                    <a:pt x="27" y="530"/>
                  </a:lnTo>
                  <a:lnTo>
                    <a:pt x="37" y="530"/>
                  </a:lnTo>
                  <a:lnTo>
                    <a:pt x="50" y="528"/>
                  </a:lnTo>
                  <a:lnTo>
                    <a:pt x="65" y="523"/>
                  </a:lnTo>
                  <a:lnTo>
                    <a:pt x="81" y="518"/>
                  </a:lnTo>
                  <a:lnTo>
                    <a:pt x="99" y="511"/>
                  </a:lnTo>
                  <a:lnTo>
                    <a:pt x="117" y="503"/>
                  </a:lnTo>
                  <a:lnTo>
                    <a:pt x="136" y="495"/>
                  </a:lnTo>
                  <a:lnTo>
                    <a:pt x="152" y="486"/>
                  </a:lnTo>
                  <a:lnTo>
                    <a:pt x="167" y="477"/>
                  </a:lnTo>
                  <a:lnTo>
                    <a:pt x="179" y="468"/>
                  </a:lnTo>
                  <a:lnTo>
                    <a:pt x="188" y="461"/>
                  </a:lnTo>
                  <a:lnTo>
                    <a:pt x="194" y="454"/>
                  </a:lnTo>
                  <a:lnTo>
                    <a:pt x="196" y="451"/>
                  </a:lnTo>
                  <a:lnTo>
                    <a:pt x="198" y="448"/>
                  </a:lnTo>
                  <a:lnTo>
                    <a:pt x="198" y="446"/>
                  </a:lnTo>
                  <a:lnTo>
                    <a:pt x="198" y="443"/>
                  </a:lnTo>
                  <a:lnTo>
                    <a:pt x="195" y="442"/>
                  </a:lnTo>
                  <a:lnTo>
                    <a:pt x="193" y="441"/>
                  </a:lnTo>
                  <a:lnTo>
                    <a:pt x="189" y="440"/>
                  </a:lnTo>
                  <a:lnTo>
                    <a:pt x="186" y="440"/>
                  </a:lnTo>
                  <a:lnTo>
                    <a:pt x="175" y="441"/>
                  </a:lnTo>
                  <a:lnTo>
                    <a:pt x="162" y="442"/>
                  </a:lnTo>
                  <a:lnTo>
                    <a:pt x="148" y="447"/>
                  </a:lnTo>
                  <a:lnTo>
                    <a:pt x="131" y="452"/>
                  </a:lnTo>
                  <a:lnTo>
                    <a:pt x="113" y="459"/>
                  </a:lnTo>
                  <a:lnTo>
                    <a:pt x="94" y="467"/>
                  </a:lnTo>
                  <a:close/>
                  <a:moveTo>
                    <a:pt x="250" y="446"/>
                  </a:moveTo>
                  <a:lnTo>
                    <a:pt x="231" y="454"/>
                  </a:lnTo>
                  <a:lnTo>
                    <a:pt x="214" y="464"/>
                  </a:lnTo>
                  <a:lnTo>
                    <a:pt x="200" y="472"/>
                  </a:lnTo>
                  <a:lnTo>
                    <a:pt x="188" y="480"/>
                  </a:lnTo>
                  <a:lnTo>
                    <a:pt x="179" y="489"/>
                  </a:lnTo>
                  <a:lnTo>
                    <a:pt x="171" y="496"/>
                  </a:lnTo>
                  <a:lnTo>
                    <a:pt x="170" y="499"/>
                  </a:lnTo>
                  <a:lnTo>
                    <a:pt x="169" y="502"/>
                  </a:lnTo>
                  <a:lnTo>
                    <a:pt x="169" y="504"/>
                  </a:lnTo>
                  <a:lnTo>
                    <a:pt x="169" y="506"/>
                  </a:lnTo>
                  <a:lnTo>
                    <a:pt x="171" y="508"/>
                  </a:lnTo>
                  <a:lnTo>
                    <a:pt x="174" y="510"/>
                  </a:lnTo>
                  <a:lnTo>
                    <a:pt x="177" y="510"/>
                  </a:lnTo>
                  <a:lnTo>
                    <a:pt x="181" y="511"/>
                  </a:lnTo>
                  <a:lnTo>
                    <a:pt x="192" y="510"/>
                  </a:lnTo>
                  <a:lnTo>
                    <a:pt x="205" y="508"/>
                  </a:lnTo>
                  <a:lnTo>
                    <a:pt x="220" y="504"/>
                  </a:lnTo>
                  <a:lnTo>
                    <a:pt x="237" y="499"/>
                  </a:lnTo>
                  <a:lnTo>
                    <a:pt x="255" y="492"/>
                  </a:lnTo>
                  <a:lnTo>
                    <a:pt x="274" y="484"/>
                  </a:lnTo>
                  <a:lnTo>
                    <a:pt x="291" y="476"/>
                  </a:lnTo>
                  <a:lnTo>
                    <a:pt x="308" y="466"/>
                  </a:lnTo>
                  <a:lnTo>
                    <a:pt x="324" y="458"/>
                  </a:lnTo>
                  <a:lnTo>
                    <a:pt x="335" y="449"/>
                  </a:lnTo>
                  <a:lnTo>
                    <a:pt x="345" y="441"/>
                  </a:lnTo>
                  <a:lnTo>
                    <a:pt x="351" y="435"/>
                  </a:lnTo>
                  <a:lnTo>
                    <a:pt x="353" y="432"/>
                  </a:lnTo>
                  <a:lnTo>
                    <a:pt x="354" y="429"/>
                  </a:lnTo>
                  <a:lnTo>
                    <a:pt x="354" y="426"/>
                  </a:lnTo>
                  <a:lnTo>
                    <a:pt x="354" y="424"/>
                  </a:lnTo>
                  <a:lnTo>
                    <a:pt x="352" y="422"/>
                  </a:lnTo>
                  <a:lnTo>
                    <a:pt x="350" y="421"/>
                  </a:lnTo>
                  <a:lnTo>
                    <a:pt x="346" y="420"/>
                  </a:lnTo>
                  <a:lnTo>
                    <a:pt x="343" y="420"/>
                  </a:lnTo>
                  <a:lnTo>
                    <a:pt x="332" y="420"/>
                  </a:lnTo>
                  <a:lnTo>
                    <a:pt x="319" y="422"/>
                  </a:lnTo>
                  <a:lnTo>
                    <a:pt x="303" y="426"/>
                  </a:lnTo>
                  <a:lnTo>
                    <a:pt x="287" y="432"/>
                  </a:lnTo>
                  <a:lnTo>
                    <a:pt x="269" y="438"/>
                  </a:lnTo>
                  <a:lnTo>
                    <a:pt x="250" y="446"/>
                  </a:lnTo>
                  <a:close/>
                  <a:moveTo>
                    <a:pt x="169" y="534"/>
                  </a:moveTo>
                  <a:lnTo>
                    <a:pt x="151" y="543"/>
                  </a:lnTo>
                  <a:lnTo>
                    <a:pt x="136" y="552"/>
                  </a:lnTo>
                  <a:lnTo>
                    <a:pt x="123" y="560"/>
                  </a:lnTo>
                  <a:lnTo>
                    <a:pt x="111" y="568"/>
                  </a:lnTo>
                  <a:lnTo>
                    <a:pt x="101" y="577"/>
                  </a:lnTo>
                  <a:lnTo>
                    <a:pt x="95" y="584"/>
                  </a:lnTo>
                  <a:lnTo>
                    <a:pt x="94" y="587"/>
                  </a:lnTo>
                  <a:lnTo>
                    <a:pt x="93" y="590"/>
                  </a:lnTo>
                  <a:lnTo>
                    <a:pt x="93" y="592"/>
                  </a:lnTo>
                  <a:lnTo>
                    <a:pt x="93" y="594"/>
                  </a:lnTo>
                  <a:lnTo>
                    <a:pt x="95" y="596"/>
                  </a:lnTo>
                  <a:lnTo>
                    <a:pt x="98" y="597"/>
                  </a:lnTo>
                  <a:lnTo>
                    <a:pt x="101" y="598"/>
                  </a:lnTo>
                  <a:lnTo>
                    <a:pt x="105" y="599"/>
                  </a:lnTo>
                  <a:lnTo>
                    <a:pt x="116" y="598"/>
                  </a:lnTo>
                  <a:lnTo>
                    <a:pt x="128" y="596"/>
                  </a:lnTo>
                  <a:lnTo>
                    <a:pt x="142" y="592"/>
                  </a:lnTo>
                  <a:lnTo>
                    <a:pt x="158" y="587"/>
                  </a:lnTo>
                  <a:lnTo>
                    <a:pt x="175" y="581"/>
                  </a:lnTo>
                  <a:lnTo>
                    <a:pt x="194" y="573"/>
                  </a:lnTo>
                  <a:lnTo>
                    <a:pt x="211" y="565"/>
                  </a:lnTo>
                  <a:lnTo>
                    <a:pt x="227" y="556"/>
                  </a:lnTo>
                  <a:lnTo>
                    <a:pt x="240" y="547"/>
                  </a:lnTo>
                  <a:lnTo>
                    <a:pt x="252" y="538"/>
                  </a:lnTo>
                  <a:lnTo>
                    <a:pt x="262" y="531"/>
                  </a:lnTo>
                  <a:lnTo>
                    <a:pt x="268" y="524"/>
                  </a:lnTo>
                  <a:lnTo>
                    <a:pt x="269" y="521"/>
                  </a:lnTo>
                  <a:lnTo>
                    <a:pt x="270" y="518"/>
                  </a:lnTo>
                  <a:lnTo>
                    <a:pt x="270" y="516"/>
                  </a:lnTo>
                  <a:lnTo>
                    <a:pt x="270" y="514"/>
                  </a:lnTo>
                  <a:lnTo>
                    <a:pt x="268" y="512"/>
                  </a:lnTo>
                  <a:lnTo>
                    <a:pt x="265" y="510"/>
                  </a:lnTo>
                  <a:lnTo>
                    <a:pt x="262" y="510"/>
                  </a:lnTo>
                  <a:lnTo>
                    <a:pt x="258" y="509"/>
                  </a:lnTo>
                  <a:lnTo>
                    <a:pt x="247" y="510"/>
                  </a:lnTo>
                  <a:lnTo>
                    <a:pt x="236" y="511"/>
                  </a:lnTo>
                  <a:lnTo>
                    <a:pt x="220" y="515"/>
                  </a:lnTo>
                  <a:lnTo>
                    <a:pt x="205" y="521"/>
                  </a:lnTo>
                  <a:lnTo>
                    <a:pt x="187" y="527"/>
                  </a:lnTo>
                  <a:lnTo>
                    <a:pt x="169" y="534"/>
                  </a:lnTo>
                  <a:close/>
                  <a:moveTo>
                    <a:pt x="124" y="661"/>
                  </a:moveTo>
                  <a:lnTo>
                    <a:pt x="141" y="653"/>
                  </a:lnTo>
                  <a:lnTo>
                    <a:pt x="156" y="644"/>
                  </a:lnTo>
                  <a:lnTo>
                    <a:pt x="169" y="636"/>
                  </a:lnTo>
                  <a:lnTo>
                    <a:pt x="180" y="628"/>
                  </a:lnTo>
                  <a:lnTo>
                    <a:pt x="188" y="620"/>
                  </a:lnTo>
                  <a:lnTo>
                    <a:pt x="194" y="613"/>
                  </a:lnTo>
                  <a:lnTo>
                    <a:pt x="196" y="610"/>
                  </a:lnTo>
                  <a:lnTo>
                    <a:pt x="196" y="607"/>
                  </a:lnTo>
                  <a:lnTo>
                    <a:pt x="198" y="605"/>
                  </a:lnTo>
                  <a:lnTo>
                    <a:pt x="196" y="603"/>
                  </a:lnTo>
                  <a:lnTo>
                    <a:pt x="194" y="600"/>
                  </a:lnTo>
                  <a:lnTo>
                    <a:pt x="192" y="599"/>
                  </a:lnTo>
                  <a:lnTo>
                    <a:pt x="189" y="599"/>
                  </a:lnTo>
                  <a:lnTo>
                    <a:pt x="185" y="598"/>
                  </a:lnTo>
                  <a:lnTo>
                    <a:pt x="175" y="598"/>
                  </a:lnTo>
                  <a:lnTo>
                    <a:pt x="163" y="600"/>
                  </a:lnTo>
                  <a:lnTo>
                    <a:pt x="149" y="604"/>
                  </a:lnTo>
                  <a:lnTo>
                    <a:pt x="133" y="609"/>
                  </a:lnTo>
                  <a:lnTo>
                    <a:pt x="117" y="615"/>
                  </a:lnTo>
                  <a:lnTo>
                    <a:pt x="100" y="622"/>
                  </a:lnTo>
                  <a:lnTo>
                    <a:pt x="84" y="630"/>
                  </a:lnTo>
                  <a:lnTo>
                    <a:pt x="68" y="639"/>
                  </a:lnTo>
                  <a:lnTo>
                    <a:pt x="55" y="648"/>
                  </a:lnTo>
                  <a:lnTo>
                    <a:pt x="44" y="656"/>
                  </a:lnTo>
                  <a:lnTo>
                    <a:pt x="36" y="663"/>
                  </a:lnTo>
                  <a:lnTo>
                    <a:pt x="30" y="670"/>
                  </a:lnTo>
                  <a:lnTo>
                    <a:pt x="28" y="674"/>
                  </a:lnTo>
                  <a:lnTo>
                    <a:pt x="28" y="676"/>
                  </a:lnTo>
                  <a:lnTo>
                    <a:pt x="27" y="679"/>
                  </a:lnTo>
                  <a:lnTo>
                    <a:pt x="28" y="681"/>
                  </a:lnTo>
                  <a:lnTo>
                    <a:pt x="30" y="683"/>
                  </a:lnTo>
                  <a:lnTo>
                    <a:pt x="32" y="685"/>
                  </a:lnTo>
                  <a:lnTo>
                    <a:pt x="35" y="686"/>
                  </a:lnTo>
                  <a:lnTo>
                    <a:pt x="40" y="686"/>
                  </a:lnTo>
                  <a:lnTo>
                    <a:pt x="49" y="686"/>
                  </a:lnTo>
                  <a:lnTo>
                    <a:pt x="61" y="683"/>
                  </a:lnTo>
                  <a:lnTo>
                    <a:pt x="75" y="680"/>
                  </a:lnTo>
                  <a:lnTo>
                    <a:pt x="91" y="675"/>
                  </a:lnTo>
                  <a:lnTo>
                    <a:pt x="107" y="668"/>
                  </a:lnTo>
                  <a:lnTo>
                    <a:pt x="124" y="661"/>
                  </a:lnTo>
                  <a:close/>
                  <a:moveTo>
                    <a:pt x="356" y="588"/>
                  </a:moveTo>
                  <a:lnTo>
                    <a:pt x="354" y="586"/>
                  </a:lnTo>
                  <a:lnTo>
                    <a:pt x="351" y="585"/>
                  </a:lnTo>
                  <a:lnTo>
                    <a:pt x="348" y="584"/>
                  </a:lnTo>
                  <a:lnTo>
                    <a:pt x="344" y="584"/>
                  </a:lnTo>
                  <a:lnTo>
                    <a:pt x="334" y="584"/>
                  </a:lnTo>
                  <a:lnTo>
                    <a:pt x="321" y="585"/>
                  </a:lnTo>
                  <a:lnTo>
                    <a:pt x="307" y="588"/>
                  </a:lnTo>
                  <a:lnTo>
                    <a:pt x="291" y="593"/>
                  </a:lnTo>
                  <a:lnTo>
                    <a:pt x="275" y="599"/>
                  </a:lnTo>
                  <a:lnTo>
                    <a:pt x="257" y="607"/>
                  </a:lnTo>
                  <a:lnTo>
                    <a:pt x="240" y="616"/>
                  </a:lnTo>
                  <a:lnTo>
                    <a:pt x="225" y="624"/>
                  </a:lnTo>
                  <a:lnTo>
                    <a:pt x="212" y="632"/>
                  </a:lnTo>
                  <a:lnTo>
                    <a:pt x="201" y="641"/>
                  </a:lnTo>
                  <a:lnTo>
                    <a:pt x="192" y="649"/>
                  </a:lnTo>
                  <a:lnTo>
                    <a:pt x="187" y="656"/>
                  </a:lnTo>
                  <a:lnTo>
                    <a:pt x="185" y="658"/>
                  </a:lnTo>
                  <a:lnTo>
                    <a:pt x="185" y="662"/>
                  </a:lnTo>
                  <a:lnTo>
                    <a:pt x="183" y="664"/>
                  </a:lnTo>
                  <a:lnTo>
                    <a:pt x="185" y="667"/>
                  </a:lnTo>
                  <a:lnTo>
                    <a:pt x="187" y="668"/>
                  </a:lnTo>
                  <a:lnTo>
                    <a:pt x="189" y="670"/>
                  </a:lnTo>
                  <a:lnTo>
                    <a:pt x="193" y="670"/>
                  </a:lnTo>
                  <a:lnTo>
                    <a:pt x="196" y="672"/>
                  </a:lnTo>
                  <a:lnTo>
                    <a:pt x="206" y="672"/>
                  </a:lnTo>
                  <a:lnTo>
                    <a:pt x="219" y="669"/>
                  </a:lnTo>
                  <a:lnTo>
                    <a:pt x="233" y="666"/>
                  </a:lnTo>
                  <a:lnTo>
                    <a:pt x="249" y="661"/>
                  </a:lnTo>
                  <a:lnTo>
                    <a:pt x="265" y="655"/>
                  </a:lnTo>
                  <a:lnTo>
                    <a:pt x="283" y="648"/>
                  </a:lnTo>
                  <a:lnTo>
                    <a:pt x="300" y="639"/>
                  </a:lnTo>
                  <a:lnTo>
                    <a:pt x="315" y="631"/>
                  </a:lnTo>
                  <a:lnTo>
                    <a:pt x="328" y="622"/>
                  </a:lnTo>
                  <a:lnTo>
                    <a:pt x="339" y="615"/>
                  </a:lnTo>
                  <a:lnTo>
                    <a:pt x="348" y="606"/>
                  </a:lnTo>
                  <a:lnTo>
                    <a:pt x="353" y="599"/>
                  </a:lnTo>
                  <a:lnTo>
                    <a:pt x="356" y="597"/>
                  </a:lnTo>
                  <a:lnTo>
                    <a:pt x="357" y="593"/>
                  </a:lnTo>
                  <a:lnTo>
                    <a:pt x="357" y="591"/>
                  </a:lnTo>
                  <a:lnTo>
                    <a:pt x="356" y="588"/>
                  </a:lnTo>
                  <a:close/>
                  <a:moveTo>
                    <a:pt x="224" y="737"/>
                  </a:moveTo>
                  <a:lnTo>
                    <a:pt x="239" y="729"/>
                  </a:lnTo>
                  <a:lnTo>
                    <a:pt x="255" y="720"/>
                  </a:lnTo>
                  <a:lnTo>
                    <a:pt x="266" y="712"/>
                  </a:lnTo>
                  <a:lnTo>
                    <a:pt x="277" y="704"/>
                  </a:lnTo>
                  <a:lnTo>
                    <a:pt x="286" y="697"/>
                  </a:lnTo>
                  <a:lnTo>
                    <a:pt x="290" y="689"/>
                  </a:lnTo>
                  <a:lnTo>
                    <a:pt x="293" y="686"/>
                  </a:lnTo>
                  <a:lnTo>
                    <a:pt x="293" y="683"/>
                  </a:lnTo>
                  <a:lnTo>
                    <a:pt x="293" y="681"/>
                  </a:lnTo>
                  <a:lnTo>
                    <a:pt x="293" y="679"/>
                  </a:lnTo>
                  <a:lnTo>
                    <a:pt x="290" y="676"/>
                  </a:lnTo>
                  <a:lnTo>
                    <a:pt x="288" y="675"/>
                  </a:lnTo>
                  <a:lnTo>
                    <a:pt x="284" y="674"/>
                  </a:lnTo>
                  <a:lnTo>
                    <a:pt x="281" y="674"/>
                  </a:lnTo>
                  <a:lnTo>
                    <a:pt x="271" y="674"/>
                  </a:lnTo>
                  <a:lnTo>
                    <a:pt x="259" y="675"/>
                  </a:lnTo>
                  <a:lnTo>
                    <a:pt x="246" y="679"/>
                  </a:lnTo>
                  <a:lnTo>
                    <a:pt x="231" y="683"/>
                  </a:lnTo>
                  <a:lnTo>
                    <a:pt x="214" y="689"/>
                  </a:lnTo>
                  <a:lnTo>
                    <a:pt x="198" y="697"/>
                  </a:lnTo>
                  <a:lnTo>
                    <a:pt x="182" y="705"/>
                  </a:lnTo>
                  <a:lnTo>
                    <a:pt x="167" y="713"/>
                  </a:lnTo>
                  <a:lnTo>
                    <a:pt x="155" y="721"/>
                  </a:lnTo>
                  <a:lnTo>
                    <a:pt x="144" y="729"/>
                  </a:lnTo>
                  <a:lnTo>
                    <a:pt x="136" y="737"/>
                  </a:lnTo>
                  <a:lnTo>
                    <a:pt x="131" y="744"/>
                  </a:lnTo>
                  <a:lnTo>
                    <a:pt x="129" y="748"/>
                  </a:lnTo>
                  <a:lnTo>
                    <a:pt x="129" y="750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31" y="757"/>
                  </a:lnTo>
                  <a:lnTo>
                    <a:pt x="133" y="758"/>
                  </a:lnTo>
                  <a:lnTo>
                    <a:pt x="137" y="759"/>
                  </a:lnTo>
                  <a:lnTo>
                    <a:pt x="141" y="759"/>
                  </a:lnTo>
                  <a:lnTo>
                    <a:pt x="150" y="759"/>
                  </a:lnTo>
                  <a:lnTo>
                    <a:pt x="162" y="758"/>
                  </a:lnTo>
                  <a:lnTo>
                    <a:pt x="176" y="755"/>
                  </a:lnTo>
                  <a:lnTo>
                    <a:pt x="190" y="750"/>
                  </a:lnTo>
                  <a:lnTo>
                    <a:pt x="207" y="744"/>
                  </a:lnTo>
                  <a:lnTo>
                    <a:pt x="224" y="737"/>
                  </a:lnTo>
                  <a:close/>
                  <a:moveTo>
                    <a:pt x="239" y="768"/>
                  </a:moveTo>
                  <a:lnTo>
                    <a:pt x="238" y="767"/>
                  </a:lnTo>
                  <a:lnTo>
                    <a:pt x="236" y="765"/>
                  </a:lnTo>
                  <a:lnTo>
                    <a:pt x="232" y="764"/>
                  </a:lnTo>
                  <a:lnTo>
                    <a:pt x="228" y="763"/>
                  </a:lnTo>
                  <a:lnTo>
                    <a:pt x="219" y="763"/>
                  </a:lnTo>
                  <a:lnTo>
                    <a:pt x="207" y="765"/>
                  </a:lnTo>
                  <a:lnTo>
                    <a:pt x="194" y="768"/>
                  </a:lnTo>
                  <a:lnTo>
                    <a:pt x="180" y="773"/>
                  </a:lnTo>
                  <a:lnTo>
                    <a:pt x="164" y="778"/>
                  </a:lnTo>
                  <a:lnTo>
                    <a:pt x="149" y="784"/>
                  </a:lnTo>
                  <a:lnTo>
                    <a:pt x="133" y="793"/>
                  </a:lnTo>
                  <a:lnTo>
                    <a:pt x="119" y="801"/>
                  </a:lnTo>
                  <a:lnTo>
                    <a:pt x="107" y="809"/>
                  </a:lnTo>
                  <a:lnTo>
                    <a:pt x="98" y="818"/>
                  </a:lnTo>
                  <a:lnTo>
                    <a:pt x="89" y="825"/>
                  </a:lnTo>
                  <a:lnTo>
                    <a:pt x="85" y="832"/>
                  </a:lnTo>
                  <a:lnTo>
                    <a:pt x="84" y="836"/>
                  </a:lnTo>
                  <a:lnTo>
                    <a:pt x="82" y="838"/>
                  </a:lnTo>
                  <a:lnTo>
                    <a:pt x="82" y="840"/>
                  </a:lnTo>
                  <a:lnTo>
                    <a:pt x="84" y="843"/>
                  </a:lnTo>
                  <a:lnTo>
                    <a:pt x="86" y="845"/>
                  </a:lnTo>
                  <a:lnTo>
                    <a:pt x="88" y="846"/>
                  </a:lnTo>
                  <a:lnTo>
                    <a:pt x="91" y="847"/>
                  </a:lnTo>
                  <a:lnTo>
                    <a:pt x="94" y="847"/>
                  </a:lnTo>
                  <a:lnTo>
                    <a:pt x="104" y="847"/>
                  </a:lnTo>
                  <a:lnTo>
                    <a:pt x="116" y="846"/>
                  </a:lnTo>
                  <a:lnTo>
                    <a:pt x="129" y="843"/>
                  </a:lnTo>
                  <a:lnTo>
                    <a:pt x="143" y="839"/>
                  </a:lnTo>
                  <a:lnTo>
                    <a:pt x="158" y="833"/>
                  </a:lnTo>
                  <a:lnTo>
                    <a:pt x="174" y="826"/>
                  </a:lnTo>
                  <a:lnTo>
                    <a:pt x="189" y="818"/>
                  </a:lnTo>
                  <a:lnTo>
                    <a:pt x="204" y="809"/>
                  </a:lnTo>
                  <a:lnTo>
                    <a:pt x="215" y="801"/>
                  </a:lnTo>
                  <a:lnTo>
                    <a:pt x="225" y="794"/>
                  </a:lnTo>
                  <a:lnTo>
                    <a:pt x="233" y="786"/>
                  </a:lnTo>
                  <a:lnTo>
                    <a:pt x="238" y="780"/>
                  </a:lnTo>
                  <a:lnTo>
                    <a:pt x="239" y="776"/>
                  </a:lnTo>
                  <a:lnTo>
                    <a:pt x="240" y="774"/>
                  </a:lnTo>
                  <a:lnTo>
                    <a:pt x="240" y="770"/>
                  </a:lnTo>
                  <a:lnTo>
                    <a:pt x="239" y="768"/>
                  </a:lnTo>
                  <a:close/>
                  <a:moveTo>
                    <a:pt x="135" y="914"/>
                  </a:moveTo>
                  <a:lnTo>
                    <a:pt x="149" y="907"/>
                  </a:lnTo>
                  <a:lnTo>
                    <a:pt x="163" y="898"/>
                  </a:lnTo>
                  <a:lnTo>
                    <a:pt x="174" y="890"/>
                  </a:lnTo>
                  <a:lnTo>
                    <a:pt x="183" y="883"/>
                  </a:lnTo>
                  <a:lnTo>
                    <a:pt x="190" y="876"/>
                  </a:lnTo>
                  <a:lnTo>
                    <a:pt x="195" y="869"/>
                  </a:lnTo>
                  <a:lnTo>
                    <a:pt x="196" y="865"/>
                  </a:lnTo>
                  <a:lnTo>
                    <a:pt x="198" y="863"/>
                  </a:lnTo>
                  <a:lnTo>
                    <a:pt x="198" y="860"/>
                  </a:lnTo>
                  <a:lnTo>
                    <a:pt x="196" y="858"/>
                  </a:lnTo>
                  <a:lnTo>
                    <a:pt x="195" y="856"/>
                  </a:lnTo>
                  <a:lnTo>
                    <a:pt x="193" y="855"/>
                  </a:lnTo>
                  <a:lnTo>
                    <a:pt x="189" y="853"/>
                  </a:lnTo>
                  <a:lnTo>
                    <a:pt x="186" y="853"/>
                  </a:lnTo>
                  <a:lnTo>
                    <a:pt x="176" y="852"/>
                  </a:lnTo>
                  <a:lnTo>
                    <a:pt x="166" y="855"/>
                  </a:lnTo>
                  <a:lnTo>
                    <a:pt x="152" y="857"/>
                  </a:lnTo>
                  <a:lnTo>
                    <a:pt x="139" y="860"/>
                  </a:lnTo>
                  <a:lnTo>
                    <a:pt x="124" y="866"/>
                  </a:lnTo>
                  <a:lnTo>
                    <a:pt x="110" y="874"/>
                  </a:lnTo>
                  <a:lnTo>
                    <a:pt x="94" y="881"/>
                  </a:lnTo>
                  <a:lnTo>
                    <a:pt x="81" y="889"/>
                  </a:lnTo>
                  <a:lnTo>
                    <a:pt x="69" y="897"/>
                  </a:lnTo>
                  <a:lnTo>
                    <a:pt x="61" y="906"/>
                  </a:lnTo>
                  <a:lnTo>
                    <a:pt x="54" y="913"/>
                  </a:lnTo>
                  <a:lnTo>
                    <a:pt x="49" y="920"/>
                  </a:lnTo>
                  <a:lnTo>
                    <a:pt x="48" y="922"/>
                  </a:lnTo>
                  <a:lnTo>
                    <a:pt x="47" y="926"/>
                  </a:lnTo>
                  <a:lnTo>
                    <a:pt x="47" y="928"/>
                  </a:lnTo>
                  <a:lnTo>
                    <a:pt x="48" y="931"/>
                  </a:lnTo>
                  <a:lnTo>
                    <a:pt x="49" y="932"/>
                  </a:lnTo>
                  <a:lnTo>
                    <a:pt x="51" y="934"/>
                  </a:lnTo>
                  <a:lnTo>
                    <a:pt x="55" y="935"/>
                  </a:lnTo>
                  <a:lnTo>
                    <a:pt x="59" y="935"/>
                  </a:lnTo>
                  <a:lnTo>
                    <a:pt x="68" y="935"/>
                  </a:lnTo>
                  <a:lnTo>
                    <a:pt x="79" y="934"/>
                  </a:lnTo>
                  <a:lnTo>
                    <a:pt x="91" y="932"/>
                  </a:lnTo>
                  <a:lnTo>
                    <a:pt x="105" y="927"/>
                  </a:lnTo>
                  <a:lnTo>
                    <a:pt x="119" y="921"/>
                  </a:lnTo>
                  <a:lnTo>
                    <a:pt x="135" y="914"/>
                  </a:lnTo>
                  <a:close/>
                  <a:moveTo>
                    <a:pt x="163" y="947"/>
                  </a:moveTo>
                  <a:lnTo>
                    <a:pt x="162" y="945"/>
                  </a:lnTo>
                  <a:lnTo>
                    <a:pt x="160" y="944"/>
                  </a:lnTo>
                  <a:lnTo>
                    <a:pt x="156" y="942"/>
                  </a:lnTo>
                  <a:lnTo>
                    <a:pt x="152" y="942"/>
                  </a:lnTo>
                  <a:lnTo>
                    <a:pt x="144" y="941"/>
                  </a:lnTo>
                  <a:lnTo>
                    <a:pt x="133" y="944"/>
                  </a:lnTo>
                  <a:lnTo>
                    <a:pt x="122" y="946"/>
                  </a:lnTo>
                  <a:lnTo>
                    <a:pt x="108" y="950"/>
                  </a:lnTo>
                  <a:lnTo>
                    <a:pt x="94" y="956"/>
                  </a:lnTo>
                  <a:lnTo>
                    <a:pt x="79" y="961"/>
                  </a:lnTo>
                  <a:lnTo>
                    <a:pt x="65" y="970"/>
                  </a:lnTo>
                  <a:lnTo>
                    <a:pt x="53" y="977"/>
                  </a:lnTo>
                  <a:lnTo>
                    <a:pt x="42" y="985"/>
                  </a:lnTo>
                  <a:lnTo>
                    <a:pt x="32" y="992"/>
                  </a:lnTo>
                  <a:lnTo>
                    <a:pt x="27" y="1001"/>
                  </a:lnTo>
                  <a:lnTo>
                    <a:pt x="22" y="1007"/>
                  </a:lnTo>
                  <a:lnTo>
                    <a:pt x="21" y="1010"/>
                  </a:lnTo>
                  <a:lnTo>
                    <a:pt x="19" y="1013"/>
                  </a:lnTo>
                  <a:lnTo>
                    <a:pt x="21" y="1015"/>
                  </a:lnTo>
                  <a:lnTo>
                    <a:pt x="21" y="1017"/>
                  </a:lnTo>
                  <a:lnTo>
                    <a:pt x="23" y="1020"/>
                  </a:lnTo>
                  <a:lnTo>
                    <a:pt x="25" y="1021"/>
                  </a:lnTo>
                  <a:lnTo>
                    <a:pt x="28" y="1022"/>
                  </a:lnTo>
                  <a:lnTo>
                    <a:pt x="31" y="1023"/>
                  </a:lnTo>
                  <a:lnTo>
                    <a:pt x="41" y="1023"/>
                  </a:lnTo>
                  <a:lnTo>
                    <a:pt x="50" y="1022"/>
                  </a:lnTo>
                  <a:lnTo>
                    <a:pt x="63" y="1020"/>
                  </a:lnTo>
                  <a:lnTo>
                    <a:pt x="76" y="1015"/>
                  </a:lnTo>
                  <a:lnTo>
                    <a:pt x="91" y="1010"/>
                  </a:lnTo>
                  <a:lnTo>
                    <a:pt x="105" y="1003"/>
                  </a:lnTo>
                  <a:lnTo>
                    <a:pt x="119" y="996"/>
                  </a:lnTo>
                  <a:lnTo>
                    <a:pt x="131" y="988"/>
                  </a:lnTo>
                  <a:lnTo>
                    <a:pt x="142" y="979"/>
                  </a:lnTo>
                  <a:lnTo>
                    <a:pt x="151" y="972"/>
                  </a:lnTo>
                  <a:lnTo>
                    <a:pt x="158" y="965"/>
                  </a:lnTo>
                  <a:lnTo>
                    <a:pt x="162" y="958"/>
                  </a:lnTo>
                  <a:lnTo>
                    <a:pt x="164" y="956"/>
                  </a:lnTo>
                  <a:lnTo>
                    <a:pt x="164" y="952"/>
                  </a:lnTo>
                  <a:lnTo>
                    <a:pt x="164" y="950"/>
                  </a:lnTo>
                  <a:lnTo>
                    <a:pt x="163" y="947"/>
                  </a:lnTo>
                  <a:close/>
                  <a:moveTo>
                    <a:pt x="297" y="910"/>
                  </a:moveTo>
                  <a:lnTo>
                    <a:pt x="313" y="902"/>
                  </a:lnTo>
                  <a:lnTo>
                    <a:pt x="326" y="895"/>
                  </a:lnTo>
                  <a:lnTo>
                    <a:pt x="338" y="887"/>
                  </a:lnTo>
                  <a:lnTo>
                    <a:pt x="347" y="878"/>
                  </a:lnTo>
                  <a:lnTo>
                    <a:pt x="354" y="871"/>
                  </a:lnTo>
                  <a:lnTo>
                    <a:pt x="359" y="864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0" y="856"/>
                  </a:lnTo>
                  <a:lnTo>
                    <a:pt x="360" y="853"/>
                  </a:lnTo>
                  <a:lnTo>
                    <a:pt x="358" y="851"/>
                  </a:lnTo>
                  <a:lnTo>
                    <a:pt x="356" y="850"/>
                  </a:lnTo>
                  <a:lnTo>
                    <a:pt x="352" y="849"/>
                  </a:lnTo>
                  <a:lnTo>
                    <a:pt x="348" y="847"/>
                  </a:lnTo>
                  <a:lnTo>
                    <a:pt x="339" y="847"/>
                  </a:lnTo>
                  <a:lnTo>
                    <a:pt x="328" y="849"/>
                  </a:lnTo>
                  <a:lnTo>
                    <a:pt x="315" y="851"/>
                  </a:lnTo>
                  <a:lnTo>
                    <a:pt x="301" y="855"/>
                  </a:lnTo>
                  <a:lnTo>
                    <a:pt x="287" y="860"/>
                  </a:lnTo>
                  <a:lnTo>
                    <a:pt x="271" y="868"/>
                  </a:lnTo>
                  <a:lnTo>
                    <a:pt x="256" y="875"/>
                  </a:lnTo>
                  <a:lnTo>
                    <a:pt x="243" y="883"/>
                  </a:lnTo>
                  <a:lnTo>
                    <a:pt x="231" y="891"/>
                  </a:lnTo>
                  <a:lnTo>
                    <a:pt x="221" y="900"/>
                  </a:lnTo>
                  <a:lnTo>
                    <a:pt x="214" y="907"/>
                  </a:lnTo>
                  <a:lnTo>
                    <a:pt x="209" y="914"/>
                  </a:lnTo>
                  <a:lnTo>
                    <a:pt x="208" y="918"/>
                  </a:lnTo>
                  <a:lnTo>
                    <a:pt x="208" y="920"/>
                  </a:lnTo>
                  <a:lnTo>
                    <a:pt x="208" y="922"/>
                  </a:lnTo>
                  <a:lnTo>
                    <a:pt x="209" y="925"/>
                  </a:lnTo>
                  <a:lnTo>
                    <a:pt x="211" y="927"/>
                  </a:lnTo>
                  <a:lnTo>
                    <a:pt x="213" y="928"/>
                  </a:lnTo>
                  <a:lnTo>
                    <a:pt x="217" y="929"/>
                  </a:lnTo>
                  <a:lnTo>
                    <a:pt x="220" y="931"/>
                  </a:lnTo>
                  <a:lnTo>
                    <a:pt x="230" y="931"/>
                  </a:lnTo>
                  <a:lnTo>
                    <a:pt x="240" y="929"/>
                  </a:lnTo>
                  <a:lnTo>
                    <a:pt x="253" y="927"/>
                  </a:lnTo>
                  <a:lnTo>
                    <a:pt x="268" y="922"/>
                  </a:lnTo>
                  <a:lnTo>
                    <a:pt x="282" y="918"/>
                  </a:lnTo>
                  <a:lnTo>
                    <a:pt x="297" y="910"/>
                  </a:lnTo>
                  <a:close/>
                  <a:moveTo>
                    <a:pt x="139" y="1036"/>
                  </a:moveTo>
                  <a:lnTo>
                    <a:pt x="137" y="1035"/>
                  </a:lnTo>
                  <a:lnTo>
                    <a:pt x="136" y="1033"/>
                  </a:lnTo>
                  <a:lnTo>
                    <a:pt x="132" y="1032"/>
                  </a:lnTo>
                  <a:lnTo>
                    <a:pt x="129" y="1032"/>
                  </a:lnTo>
                  <a:lnTo>
                    <a:pt x="120" y="1032"/>
                  </a:lnTo>
                  <a:lnTo>
                    <a:pt x="110" y="1032"/>
                  </a:lnTo>
                  <a:lnTo>
                    <a:pt x="99" y="1035"/>
                  </a:lnTo>
                  <a:lnTo>
                    <a:pt x="86" y="1039"/>
                  </a:lnTo>
                  <a:lnTo>
                    <a:pt x="73" y="1043"/>
                  </a:lnTo>
                  <a:lnTo>
                    <a:pt x="59" y="1051"/>
                  </a:lnTo>
                  <a:lnTo>
                    <a:pt x="46" y="1058"/>
                  </a:lnTo>
                  <a:lnTo>
                    <a:pt x="32" y="1065"/>
                  </a:lnTo>
                  <a:lnTo>
                    <a:pt x="23" y="1073"/>
                  </a:lnTo>
                  <a:lnTo>
                    <a:pt x="15" y="1080"/>
                  </a:lnTo>
                  <a:lnTo>
                    <a:pt x="8" y="1087"/>
                  </a:lnTo>
                  <a:lnTo>
                    <a:pt x="4" y="1095"/>
                  </a:lnTo>
                  <a:lnTo>
                    <a:pt x="3" y="1097"/>
                  </a:lnTo>
                  <a:lnTo>
                    <a:pt x="3" y="1100"/>
                  </a:lnTo>
                  <a:lnTo>
                    <a:pt x="3" y="1103"/>
                  </a:lnTo>
                  <a:lnTo>
                    <a:pt x="4" y="1105"/>
                  </a:lnTo>
                  <a:lnTo>
                    <a:pt x="5" y="1108"/>
                  </a:lnTo>
                  <a:lnTo>
                    <a:pt x="8" y="1109"/>
                  </a:lnTo>
                  <a:lnTo>
                    <a:pt x="10" y="1110"/>
                  </a:lnTo>
                  <a:lnTo>
                    <a:pt x="13" y="1110"/>
                  </a:lnTo>
                  <a:lnTo>
                    <a:pt x="22" y="1111"/>
                  </a:lnTo>
                  <a:lnTo>
                    <a:pt x="32" y="1110"/>
                  </a:lnTo>
                  <a:lnTo>
                    <a:pt x="44" y="1108"/>
                  </a:lnTo>
                  <a:lnTo>
                    <a:pt x="56" y="1103"/>
                  </a:lnTo>
                  <a:lnTo>
                    <a:pt x="70" y="1098"/>
                  </a:lnTo>
                  <a:lnTo>
                    <a:pt x="84" y="1091"/>
                  </a:lnTo>
                  <a:lnTo>
                    <a:pt x="98" y="1084"/>
                  </a:lnTo>
                  <a:lnTo>
                    <a:pt x="110" y="1077"/>
                  </a:lnTo>
                  <a:lnTo>
                    <a:pt x="120" y="1068"/>
                  </a:lnTo>
                  <a:lnTo>
                    <a:pt x="129" y="1061"/>
                  </a:lnTo>
                  <a:lnTo>
                    <a:pt x="135" y="1054"/>
                  </a:lnTo>
                  <a:lnTo>
                    <a:pt x="139" y="1047"/>
                  </a:lnTo>
                  <a:lnTo>
                    <a:pt x="141" y="1045"/>
                  </a:lnTo>
                  <a:lnTo>
                    <a:pt x="141" y="1041"/>
                  </a:lnTo>
                  <a:lnTo>
                    <a:pt x="141" y="1039"/>
                  </a:lnTo>
                  <a:lnTo>
                    <a:pt x="139" y="1036"/>
                  </a:lnTo>
                  <a:close/>
                  <a:moveTo>
                    <a:pt x="327" y="945"/>
                  </a:moveTo>
                  <a:lnTo>
                    <a:pt x="326" y="942"/>
                  </a:lnTo>
                  <a:lnTo>
                    <a:pt x="324" y="941"/>
                  </a:lnTo>
                  <a:lnTo>
                    <a:pt x="320" y="940"/>
                  </a:lnTo>
                  <a:lnTo>
                    <a:pt x="316" y="939"/>
                  </a:lnTo>
                  <a:lnTo>
                    <a:pt x="308" y="939"/>
                  </a:lnTo>
                  <a:lnTo>
                    <a:pt x="297" y="940"/>
                  </a:lnTo>
                  <a:lnTo>
                    <a:pt x="284" y="942"/>
                  </a:lnTo>
                  <a:lnTo>
                    <a:pt x="271" y="946"/>
                  </a:lnTo>
                  <a:lnTo>
                    <a:pt x="257" y="952"/>
                  </a:lnTo>
                  <a:lnTo>
                    <a:pt x="242" y="958"/>
                  </a:lnTo>
                  <a:lnTo>
                    <a:pt x="227" y="966"/>
                  </a:lnTo>
                  <a:lnTo>
                    <a:pt x="214" y="973"/>
                  </a:lnTo>
                  <a:lnTo>
                    <a:pt x="204" y="982"/>
                  </a:lnTo>
                  <a:lnTo>
                    <a:pt x="195" y="990"/>
                  </a:lnTo>
                  <a:lnTo>
                    <a:pt x="188" y="997"/>
                  </a:lnTo>
                  <a:lnTo>
                    <a:pt x="183" y="1004"/>
                  </a:lnTo>
                  <a:lnTo>
                    <a:pt x="182" y="1007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3" y="1015"/>
                  </a:lnTo>
                  <a:lnTo>
                    <a:pt x="185" y="1017"/>
                  </a:lnTo>
                  <a:lnTo>
                    <a:pt x="187" y="1018"/>
                  </a:lnTo>
                  <a:lnTo>
                    <a:pt x="190" y="1020"/>
                  </a:lnTo>
                  <a:lnTo>
                    <a:pt x="194" y="1021"/>
                  </a:lnTo>
                  <a:lnTo>
                    <a:pt x="202" y="1021"/>
                  </a:lnTo>
                  <a:lnTo>
                    <a:pt x="214" y="1020"/>
                  </a:lnTo>
                  <a:lnTo>
                    <a:pt x="226" y="1017"/>
                  </a:lnTo>
                  <a:lnTo>
                    <a:pt x="239" y="1014"/>
                  </a:lnTo>
                  <a:lnTo>
                    <a:pt x="253" y="1008"/>
                  </a:lnTo>
                  <a:lnTo>
                    <a:pt x="269" y="1002"/>
                  </a:lnTo>
                  <a:lnTo>
                    <a:pt x="283" y="994"/>
                  </a:lnTo>
                  <a:lnTo>
                    <a:pt x="295" y="986"/>
                  </a:lnTo>
                  <a:lnTo>
                    <a:pt x="307" y="978"/>
                  </a:lnTo>
                  <a:lnTo>
                    <a:pt x="315" y="970"/>
                  </a:lnTo>
                  <a:lnTo>
                    <a:pt x="322" y="963"/>
                  </a:lnTo>
                  <a:lnTo>
                    <a:pt x="327" y="956"/>
                  </a:lnTo>
                  <a:lnTo>
                    <a:pt x="328" y="953"/>
                  </a:lnTo>
                  <a:lnTo>
                    <a:pt x="328" y="950"/>
                  </a:lnTo>
                  <a:lnTo>
                    <a:pt x="328" y="947"/>
                  </a:lnTo>
                  <a:lnTo>
                    <a:pt x="327" y="945"/>
                  </a:lnTo>
                  <a:close/>
                  <a:moveTo>
                    <a:pt x="305" y="1036"/>
                  </a:moveTo>
                  <a:lnTo>
                    <a:pt x="302" y="1035"/>
                  </a:lnTo>
                  <a:lnTo>
                    <a:pt x="300" y="1033"/>
                  </a:lnTo>
                  <a:lnTo>
                    <a:pt x="297" y="1032"/>
                  </a:lnTo>
                  <a:lnTo>
                    <a:pt x="294" y="1032"/>
                  </a:lnTo>
                  <a:lnTo>
                    <a:pt x="286" y="1030"/>
                  </a:lnTo>
                  <a:lnTo>
                    <a:pt x="275" y="1032"/>
                  </a:lnTo>
                  <a:lnTo>
                    <a:pt x="263" y="1034"/>
                  </a:lnTo>
                  <a:lnTo>
                    <a:pt x="250" y="1038"/>
                  </a:lnTo>
                  <a:lnTo>
                    <a:pt x="236" y="1043"/>
                  </a:lnTo>
                  <a:lnTo>
                    <a:pt x="221" y="1049"/>
                  </a:lnTo>
                  <a:lnTo>
                    <a:pt x="208" y="1057"/>
                  </a:lnTo>
                  <a:lnTo>
                    <a:pt x="196" y="1064"/>
                  </a:lnTo>
                  <a:lnTo>
                    <a:pt x="186" y="1072"/>
                  </a:lnTo>
                  <a:lnTo>
                    <a:pt x="177" y="1080"/>
                  </a:lnTo>
                  <a:lnTo>
                    <a:pt x="170" y="1087"/>
                  </a:lnTo>
                  <a:lnTo>
                    <a:pt x="167" y="1095"/>
                  </a:lnTo>
                  <a:lnTo>
                    <a:pt x="166" y="1097"/>
                  </a:lnTo>
                  <a:lnTo>
                    <a:pt x="166" y="1100"/>
                  </a:lnTo>
                  <a:lnTo>
                    <a:pt x="166" y="1103"/>
                  </a:lnTo>
                  <a:lnTo>
                    <a:pt x="167" y="1105"/>
                  </a:lnTo>
                  <a:lnTo>
                    <a:pt x="168" y="1108"/>
                  </a:lnTo>
                  <a:lnTo>
                    <a:pt x="170" y="1109"/>
                  </a:lnTo>
                  <a:lnTo>
                    <a:pt x="174" y="1110"/>
                  </a:lnTo>
                  <a:lnTo>
                    <a:pt x="177" y="1111"/>
                  </a:lnTo>
                  <a:lnTo>
                    <a:pt x="186" y="1111"/>
                  </a:lnTo>
                  <a:lnTo>
                    <a:pt x="196" y="1110"/>
                  </a:lnTo>
                  <a:lnTo>
                    <a:pt x="208" y="1108"/>
                  </a:lnTo>
                  <a:lnTo>
                    <a:pt x="221" y="1104"/>
                  </a:lnTo>
                  <a:lnTo>
                    <a:pt x="234" y="1099"/>
                  </a:lnTo>
                  <a:lnTo>
                    <a:pt x="249" y="1092"/>
                  </a:lnTo>
                  <a:lnTo>
                    <a:pt x="262" y="1085"/>
                  </a:lnTo>
                  <a:lnTo>
                    <a:pt x="275" y="1078"/>
                  </a:lnTo>
                  <a:lnTo>
                    <a:pt x="286" y="1070"/>
                  </a:lnTo>
                  <a:lnTo>
                    <a:pt x="294" y="1062"/>
                  </a:lnTo>
                  <a:lnTo>
                    <a:pt x="300" y="1055"/>
                  </a:lnTo>
                  <a:lnTo>
                    <a:pt x="305" y="1048"/>
                  </a:lnTo>
                  <a:lnTo>
                    <a:pt x="306" y="1045"/>
                  </a:lnTo>
                  <a:lnTo>
                    <a:pt x="306" y="1042"/>
                  </a:lnTo>
                  <a:lnTo>
                    <a:pt x="306" y="1040"/>
                  </a:lnTo>
                  <a:lnTo>
                    <a:pt x="305" y="1036"/>
                  </a:lnTo>
                  <a:close/>
                  <a:moveTo>
                    <a:pt x="290" y="1129"/>
                  </a:moveTo>
                  <a:lnTo>
                    <a:pt x="289" y="1128"/>
                  </a:lnTo>
                  <a:lnTo>
                    <a:pt x="287" y="1125"/>
                  </a:lnTo>
                  <a:lnTo>
                    <a:pt x="283" y="1124"/>
                  </a:lnTo>
                  <a:lnTo>
                    <a:pt x="281" y="1123"/>
                  </a:lnTo>
                  <a:lnTo>
                    <a:pt x="272" y="1123"/>
                  </a:lnTo>
                  <a:lnTo>
                    <a:pt x="262" y="1124"/>
                  </a:lnTo>
                  <a:lnTo>
                    <a:pt x="251" y="1125"/>
                  </a:lnTo>
                  <a:lnTo>
                    <a:pt x="238" y="1129"/>
                  </a:lnTo>
                  <a:lnTo>
                    <a:pt x="225" y="1135"/>
                  </a:lnTo>
                  <a:lnTo>
                    <a:pt x="212" y="1141"/>
                  </a:lnTo>
                  <a:lnTo>
                    <a:pt x="199" y="1148"/>
                  </a:lnTo>
                  <a:lnTo>
                    <a:pt x="187" y="1155"/>
                  </a:lnTo>
                  <a:lnTo>
                    <a:pt x="177" y="1163"/>
                  </a:lnTo>
                  <a:lnTo>
                    <a:pt x="169" y="1171"/>
                  </a:lnTo>
                  <a:lnTo>
                    <a:pt x="163" y="1178"/>
                  </a:lnTo>
                  <a:lnTo>
                    <a:pt x="158" y="1185"/>
                  </a:lnTo>
                  <a:lnTo>
                    <a:pt x="158" y="1187"/>
                  </a:lnTo>
                  <a:lnTo>
                    <a:pt x="157" y="1191"/>
                  </a:lnTo>
                  <a:lnTo>
                    <a:pt x="158" y="1193"/>
                  </a:lnTo>
                  <a:lnTo>
                    <a:pt x="160" y="1196"/>
                  </a:lnTo>
                  <a:lnTo>
                    <a:pt x="161" y="1198"/>
                  </a:lnTo>
                  <a:lnTo>
                    <a:pt x="163" y="1199"/>
                  </a:lnTo>
                  <a:lnTo>
                    <a:pt x="166" y="1200"/>
                  </a:lnTo>
                  <a:lnTo>
                    <a:pt x="169" y="1201"/>
                  </a:lnTo>
                  <a:lnTo>
                    <a:pt x="177" y="1201"/>
                  </a:lnTo>
                  <a:lnTo>
                    <a:pt x="188" y="1201"/>
                  </a:lnTo>
                  <a:lnTo>
                    <a:pt x="199" y="1199"/>
                  </a:lnTo>
                  <a:lnTo>
                    <a:pt x="212" y="1196"/>
                  </a:lnTo>
                  <a:lnTo>
                    <a:pt x="225" y="1190"/>
                  </a:lnTo>
                  <a:lnTo>
                    <a:pt x="238" y="1184"/>
                  </a:lnTo>
                  <a:lnTo>
                    <a:pt x="251" y="1177"/>
                  </a:lnTo>
                  <a:lnTo>
                    <a:pt x="263" y="1169"/>
                  </a:lnTo>
                  <a:lnTo>
                    <a:pt x="272" y="1162"/>
                  </a:lnTo>
                  <a:lnTo>
                    <a:pt x="281" y="1154"/>
                  </a:lnTo>
                  <a:lnTo>
                    <a:pt x="287" y="1147"/>
                  </a:lnTo>
                  <a:lnTo>
                    <a:pt x="290" y="1141"/>
                  </a:lnTo>
                  <a:lnTo>
                    <a:pt x="291" y="1137"/>
                  </a:lnTo>
                  <a:lnTo>
                    <a:pt x="291" y="1135"/>
                  </a:lnTo>
                  <a:lnTo>
                    <a:pt x="291" y="1131"/>
                  </a:lnTo>
                  <a:lnTo>
                    <a:pt x="290" y="1129"/>
                  </a:lnTo>
                  <a:close/>
                  <a:moveTo>
                    <a:pt x="75" y="1358"/>
                  </a:moveTo>
                  <a:lnTo>
                    <a:pt x="87" y="1351"/>
                  </a:lnTo>
                  <a:lnTo>
                    <a:pt x="98" y="1344"/>
                  </a:lnTo>
                  <a:lnTo>
                    <a:pt x="106" y="1337"/>
                  </a:lnTo>
                  <a:lnTo>
                    <a:pt x="113" y="1330"/>
                  </a:lnTo>
                  <a:lnTo>
                    <a:pt x="119" y="1323"/>
                  </a:lnTo>
                  <a:lnTo>
                    <a:pt x="123" y="1317"/>
                  </a:lnTo>
                  <a:lnTo>
                    <a:pt x="123" y="1314"/>
                  </a:lnTo>
                  <a:lnTo>
                    <a:pt x="124" y="1311"/>
                  </a:lnTo>
                  <a:lnTo>
                    <a:pt x="123" y="1308"/>
                  </a:lnTo>
                  <a:lnTo>
                    <a:pt x="122" y="1306"/>
                  </a:lnTo>
                  <a:lnTo>
                    <a:pt x="118" y="1302"/>
                  </a:lnTo>
                  <a:lnTo>
                    <a:pt x="112" y="1301"/>
                  </a:lnTo>
                  <a:lnTo>
                    <a:pt x="105" y="1300"/>
                  </a:lnTo>
                  <a:lnTo>
                    <a:pt x="95" y="1301"/>
                  </a:lnTo>
                  <a:lnTo>
                    <a:pt x="85" y="1302"/>
                  </a:lnTo>
                  <a:lnTo>
                    <a:pt x="74" y="1306"/>
                  </a:lnTo>
                  <a:lnTo>
                    <a:pt x="62" y="1311"/>
                  </a:lnTo>
                  <a:lnTo>
                    <a:pt x="50" y="1317"/>
                  </a:lnTo>
                  <a:lnTo>
                    <a:pt x="38" y="1324"/>
                  </a:lnTo>
                  <a:lnTo>
                    <a:pt x="28" y="1331"/>
                  </a:lnTo>
                  <a:lnTo>
                    <a:pt x="18" y="1338"/>
                  </a:lnTo>
                  <a:lnTo>
                    <a:pt x="11" y="1345"/>
                  </a:lnTo>
                  <a:lnTo>
                    <a:pt x="6" y="1352"/>
                  </a:lnTo>
                  <a:lnTo>
                    <a:pt x="3" y="1358"/>
                  </a:lnTo>
                  <a:lnTo>
                    <a:pt x="2" y="1362"/>
                  </a:lnTo>
                  <a:lnTo>
                    <a:pt x="2" y="1364"/>
                  </a:lnTo>
                  <a:lnTo>
                    <a:pt x="3" y="1367"/>
                  </a:lnTo>
                  <a:lnTo>
                    <a:pt x="4" y="1369"/>
                  </a:lnTo>
                  <a:lnTo>
                    <a:pt x="8" y="1373"/>
                  </a:lnTo>
                  <a:lnTo>
                    <a:pt x="13" y="1375"/>
                  </a:lnTo>
                  <a:lnTo>
                    <a:pt x="21" y="1375"/>
                  </a:lnTo>
                  <a:lnTo>
                    <a:pt x="30" y="1374"/>
                  </a:lnTo>
                  <a:lnTo>
                    <a:pt x="40" y="1373"/>
                  </a:lnTo>
                  <a:lnTo>
                    <a:pt x="51" y="1369"/>
                  </a:lnTo>
                  <a:lnTo>
                    <a:pt x="63" y="1364"/>
                  </a:lnTo>
                  <a:lnTo>
                    <a:pt x="75" y="1358"/>
                  </a:lnTo>
                  <a:close/>
                  <a:moveTo>
                    <a:pt x="209" y="1232"/>
                  </a:moveTo>
                  <a:lnTo>
                    <a:pt x="198" y="1239"/>
                  </a:lnTo>
                  <a:lnTo>
                    <a:pt x="187" y="1247"/>
                  </a:lnTo>
                  <a:lnTo>
                    <a:pt x="177" y="1254"/>
                  </a:lnTo>
                  <a:lnTo>
                    <a:pt x="169" y="1262"/>
                  </a:lnTo>
                  <a:lnTo>
                    <a:pt x="163" y="1269"/>
                  </a:lnTo>
                  <a:lnTo>
                    <a:pt x="160" y="1275"/>
                  </a:lnTo>
                  <a:lnTo>
                    <a:pt x="160" y="1279"/>
                  </a:lnTo>
                  <a:lnTo>
                    <a:pt x="158" y="1281"/>
                  </a:lnTo>
                  <a:lnTo>
                    <a:pt x="160" y="1285"/>
                  </a:lnTo>
                  <a:lnTo>
                    <a:pt x="161" y="1287"/>
                  </a:lnTo>
                  <a:lnTo>
                    <a:pt x="162" y="1288"/>
                  </a:lnTo>
                  <a:lnTo>
                    <a:pt x="164" y="1291"/>
                  </a:lnTo>
                  <a:lnTo>
                    <a:pt x="167" y="1292"/>
                  </a:lnTo>
                  <a:lnTo>
                    <a:pt x="170" y="1293"/>
                  </a:lnTo>
                  <a:lnTo>
                    <a:pt x="179" y="1293"/>
                  </a:lnTo>
                  <a:lnTo>
                    <a:pt x="188" y="1292"/>
                  </a:lnTo>
                  <a:lnTo>
                    <a:pt x="199" y="1291"/>
                  </a:lnTo>
                  <a:lnTo>
                    <a:pt x="211" y="1287"/>
                  </a:lnTo>
                  <a:lnTo>
                    <a:pt x="224" y="1282"/>
                  </a:lnTo>
                  <a:lnTo>
                    <a:pt x="237" y="1276"/>
                  </a:lnTo>
                  <a:lnTo>
                    <a:pt x="249" y="1269"/>
                  </a:lnTo>
                  <a:lnTo>
                    <a:pt x="261" y="1262"/>
                  </a:lnTo>
                  <a:lnTo>
                    <a:pt x="270" y="1254"/>
                  </a:lnTo>
                  <a:lnTo>
                    <a:pt x="277" y="1247"/>
                  </a:lnTo>
                  <a:lnTo>
                    <a:pt x="283" y="1239"/>
                  </a:lnTo>
                  <a:lnTo>
                    <a:pt x="287" y="1234"/>
                  </a:lnTo>
                  <a:lnTo>
                    <a:pt x="288" y="1230"/>
                  </a:lnTo>
                  <a:lnTo>
                    <a:pt x="288" y="1228"/>
                  </a:lnTo>
                  <a:lnTo>
                    <a:pt x="288" y="1225"/>
                  </a:lnTo>
                  <a:lnTo>
                    <a:pt x="287" y="1223"/>
                  </a:lnTo>
                  <a:lnTo>
                    <a:pt x="284" y="1220"/>
                  </a:lnTo>
                  <a:lnTo>
                    <a:pt x="282" y="1218"/>
                  </a:lnTo>
                  <a:lnTo>
                    <a:pt x="280" y="1217"/>
                  </a:lnTo>
                  <a:lnTo>
                    <a:pt x="276" y="1217"/>
                  </a:lnTo>
                  <a:lnTo>
                    <a:pt x="268" y="1216"/>
                  </a:lnTo>
                  <a:lnTo>
                    <a:pt x="258" y="1217"/>
                  </a:lnTo>
                  <a:lnTo>
                    <a:pt x="247" y="1218"/>
                  </a:lnTo>
                  <a:lnTo>
                    <a:pt x="236" y="1222"/>
                  </a:lnTo>
                  <a:lnTo>
                    <a:pt x="223" y="1226"/>
                  </a:lnTo>
                  <a:lnTo>
                    <a:pt x="209" y="1232"/>
                  </a:lnTo>
                  <a:close/>
                  <a:moveTo>
                    <a:pt x="89" y="1449"/>
                  </a:moveTo>
                  <a:lnTo>
                    <a:pt x="101" y="1441"/>
                  </a:lnTo>
                  <a:lnTo>
                    <a:pt x="111" y="1434"/>
                  </a:lnTo>
                  <a:lnTo>
                    <a:pt x="119" y="1428"/>
                  </a:lnTo>
                  <a:lnTo>
                    <a:pt x="126" y="1421"/>
                  </a:lnTo>
                  <a:lnTo>
                    <a:pt x="131" y="1414"/>
                  </a:lnTo>
                  <a:lnTo>
                    <a:pt x="135" y="1408"/>
                  </a:lnTo>
                  <a:lnTo>
                    <a:pt x="135" y="1402"/>
                  </a:lnTo>
                  <a:lnTo>
                    <a:pt x="133" y="1398"/>
                  </a:lnTo>
                  <a:lnTo>
                    <a:pt x="130" y="1394"/>
                  </a:lnTo>
                  <a:lnTo>
                    <a:pt x="124" y="1392"/>
                  </a:lnTo>
                  <a:lnTo>
                    <a:pt x="117" y="1392"/>
                  </a:lnTo>
                  <a:lnTo>
                    <a:pt x="108" y="1392"/>
                  </a:lnTo>
                  <a:lnTo>
                    <a:pt x="98" y="1394"/>
                  </a:lnTo>
                  <a:lnTo>
                    <a:pt x="87" y="1396"/>
                  </a:lnTo>
                  <a:lnTo>
                    <a:pt x="76" y="1401"/>
                  </a:lnTo>
                  <a:lnTo>
                    <a:pt x="65" y="1407"/>
                  </a:lnTo>
                  <a:lnTo>
                    <a:pt x="53" y="1413"/>
                  </a:lnTo>
                  <a:lnTo>
                    <a:pt x="43" y="1420"/>
                  </a:lnTo>
                  <a:lnTo>
                    <a:pt x="35" y="1427"/>
                  </a:lnTo>
                  <a:lnTo>
                    <a:pt x="28" y="1434"/>
                  </a:lnTo>
                  <a:lnTo>
                    <a:pt x="23" y="1441"/>
                  </a:lnTo>
                  <a:lnTo>
                    <a:pt x="19" y="1447"/>
                  </a:lnTo>
                  <a:lnTo>
                    <a:pt x="19" y="1451"/>
                  </a:lnTo>
                  <a:lnTo>
                    <a:pt x="18" y="1453"/>
                  </a:lnTo>
                  <a:lnTo>
                    <a:pt x="19" y="1456"/>
                  </a:lnTo>
                  <a:lnTo>
                    <a:pt x="21" y="1458"/>
                  </a:lnTo>
                  <a:lnTo>
                    <a:pt x="24" y="1462"/>
                  </a:lnTo>
                  <a:lnTo>
                    <a:pt x="30" y="1464"/>
                  </a:lnTo>
                  <a:lnTo>
                    <a:pt x="37" y="1464"/>
                  </a:lnTo>
                  <a:lnTo>
                    <a:pt x="46" y="1464"/>
                  </a:lnTo>
                  <a:lnTo>
                    <a:pt x="56" y="1462"/>
                  </a:lnTo>
                  <a:lnTo>
                    <a:pt x="67" y="1458"/>
                  </a:lnTo>
                  <a:lnTo>
                    <a:pt x="79" y="1455"/>
                  </a:lnTo>
                  <a:lnTo>
                    <a:pt x="89" y="1449"/>
                  </a:lnTo>
                  <a:close/>
                  <a:moveTo>
                    <a:pt x="244" y="1369"/>
                  </a:moveTo>
                  <a:lnTo>
                    <a:pt x="256" y="1362"/>
                  </a:lnTo>
                  <a:lnTo>
                    <a:pt x="266" y="1355"/>
                  </a:lnTo>
                  <a:lnTo>
                    <a:pt x="276" y="1348"/>
                  </a:lnTo>
                  <a:lnTo>
                    <a:pt x="283" y="1340"/>
                  </a:lnTo>
                  <a:lnTo>
                    <a:pt x="288" y="1333"/>
                  </a:lnTo>
                  <a:lnTo>
                    <a:pt x="291" y="1326"/>
                  </a:lnTo>
                  <a:lnTo>
                    <a:pt x="293" y="1324"/>
                  </a:lnTo>
                  <a:lnTo>
                    <a:pt x="293" y="1321"/>
                  </a:lnTo>
                  <a:lnTo>
                    <a:pt x="293" y="1318"/>
                  </a:lnTo>
                  <a:lnTo>
                    <a:pt x="291" y="1316"/>
                  </a:lnTo>
                  <a:lnTo>
                    <a:pt x="287" y="1312"/>
                  </a:lnTo>
                  <a:lnTo>
                    <a:pt x="281" y="1310"/>
                  </a:lnTo>
                  <a:lnTo>
                    <a:pt x="274" y="1310"/>
                  </a:lnTo>
                  <a:lnTo>
                    <a:pt x="264" y="1310"/>
                  </a:lnTo>
                  <a:lnTo>
                    <a:pt x="253" y="1312"/>
                  </a:lnTo>
                  <a:lnTo>
                    <a:pt x="242" y="1314"/>
                  </a:lnTo>
                  <a:lnTo>
                    <a:pt x="230" y="1319"/>
                  </a:lnTo>
                  <a:lnTo>
                    <a:pt x="218" y="1325"/>
                  </a:lnTo>
                  <a:lnTo>
                    <a:pt x="206" y="1332"/>
                  </a:lnTo>
                  <a:lnTo>
                    <a:pt x="195" y="1339"/>
                  </a:lnTo>
                  <a:lnTo>
                    <a:pt x="186" y="1346"/>
                  </a:lnTo>
                  <a:lnTo>
                    <a:pt x="179" y="1354"/>
                  </a:lnTo>
                  <a:lnTo>
                    <a:pt x="174" y="1361"/>
                  </a:lnTo>
                  <a:lnTo>
                    <a:pt x="170" y="1368"/>
                  </a:lnTo>
                  <a:lnTo>
                    <a:pt x="169" y="1370"/>
                  </a:lnTo>
                  <a:lnTo>
                    <a:pt x="169" y="1374"/>
                  </a:lnTo>
                  <a:lnTo>
                    <a:pt x="169" y="1376"/>
                  </a:lnTo>
                  <a:lnTo>
                    <a:pt x="170" y="1379"/>
                  </a:lnTo>
                  <a:lnTo>
                    <a:pt x="175" y="1382"/>
                  </a:lnTo>
                  <a:lnTo>
                    <a:pt x="181" y="1384"/>
                  </a:lnTo>
                  <a:lnTo>
                    <a:pt x="188" y="1384"/>
                  </a:lnTo>
                  <a:lnTo>
                    <a:pt x="198" y="1384"/>
                  </a:lnTo>
                  <a:lnTo>
                    <a:pt x="208" y="1382"/>
                  </a:lnTo>
                  <a:lnTo>
                    <a:pt x="220" y="1379"/>
                  </a:lnTo>
                  <a:lnTo>
                    <a:pt x="232" y="1375"/>
                  </a:lnTo>
                  <a:lnTo>
                    <a:pt x="244" y="1369"/>
                  </a:lnTo>
                  <a:close/>
                  <a:moveTo>
                    <a:pt x="113" y="1539"/>
                  </a:moveTo>
                  <a:lnTo>
                    <a:pt x="124" y="1533"/>
                  </a:lnTo>
                  <a:lnTo>
                    <a:pt x="133" y="1526"/>
                  </a:lnTo>
                  <a:lnTo>
                    <a:pt x="141" y="1520"/>
                  </a:lnTo>
                  <a:lnTo>
                    <a:pt x="148" y="1513"/>
                  </a:lnTo>
                  <a:lnTo>
                    <a:pt x="152" y="1506"/>
                  </a:lnTo>
                  <a:lnTo>
                    <a:pt x="155" y="1500"/>
                  </a:lnTo>
                  <a:lnTo>
                    <a:pt x="156" y="1494"/>
                  </a:lnTo>
                  <a:lnTo>
                    <a:pt x="155" y="1489"/>
                  </a:lnTo>
                  <a:lnTo>
                    <a:pt x="150" y="1485"/>
                  </a:lnTo>
                  <a:lnTo>
                    <a:pt x="145" y="1483"/>
                  </a:lnTo>
                  <a:lnTo>
                    <a:pt x="138" y="1483"/>
                  </a:lnTo>
                  <a:lnTo>
                    <a:pt x="129" y="1483"/>
                  </a:lnTo>
                  <a:lnTo>
                    <a:pt x="119" y="1485"/>
                  </a:lnTo>
                  <a:lnTo>
                    <a:pt x="108" y="1488"/>
                  </a:lnTo>
                  <a:lnTo>
                    <a:pt x="98" y="1493"/>
                  </a:lnTo>
                  <a:lnTo>
                    <a:pt x="87" y="1497"/>
                  </a:lnTo>
                  <a:lnTo>
                    <a:pt x="76" y="1504"/>
                  </a:lnTo>
                  <a:lnTo>
                    <a:pt x="67" y="1510"/>
                  </a:lnTo>
                  <a:lnTo>
                    <a:pt x="59" y="1518"/>
                  </a:lnTo>
                  <a:lnTo>
                    <a:pt x="53" y="1525"/>
                  </a:lnTo>
                  <a:lnTo>
                    <a:pt x="48" y="1532"/>
                  </a:lnTo>
                  <a:lnTo>
                    <a:pt x="44" y="1538"/>
                  </a:lnTo>
                  <a:lnTo>
                    <a:pt x="44" y="1544"/>
                  </a:lnTo>
                  <a:lnTo>
                    <a:pt x="46" y="1548"/>
                  </a:lnTo>
                  <a:lnTo>
                    <a:pt x="49" y="1552"/>
                  </a:lnTo>
                  <a:lnTo>
                    <a:pt x="55" y="1553"/>
                  </a:lnTo>
                  <a:lnTo>
                    <a:pt x="62" y="1554"/>
                  </a:lnTo>
                  <a:lnTo>
                    <a:pt x="70" y="1554"/>
                  </a:lnTo>
                  <a:lnTo>
                    <a:pt x="80" y="1552"/>
                  </a:lnTo>
                  <a:lnTo>
                    <a:pt x="91" y="1550"/>
                  </a:lnTo>
                  <a:lnTo>
                    <a:pt x="101" y="1545"/>
                  </a:lnTo>
                  <a:lnTo>
                    <a:pt x="113" y="1539"/>
                  </a:lnTo>
                  <a:close/>
                  <a:moveTo>
                    <a:pt x="261" y="1462"/>
                  </a:moveTo>
                  <a:lnTo>
                    <a:pt x="271" y="1456"/>
                  </a:lnTo>
                  <a:lnTo>
                    <a:pt x="282" y="1449"/>
                  </a:lnTo>
                  <a:lnTo>
                    <a:pt x="290" y="1441"/>
                  </a:lnTo>
                  <a:lnTo>
                    <a:pt x="297" y="1434"/>
                  </a:lnTo>
                  <a:lnTo>
                    <a:pt x="302" y="1427"/>
                  </a:lnTo>
                  <a:lnTo>
                    <a:pt x="306" y="1421"/>
                  </a:lnTo>
                  <a:lnTo>
                    <a:pt x="306" y="1418"/>
                  </a:lnTo>
                  <a:lnTo>
                    <a:pt x="306" y="1415"/>
                  </a:lnTo>
                  <a:lnTo>
                    <a:pt x="306" y="1413"/>
                  </a:lnTo>
                  <a:lnTo>
                    <a:pt x="305" y="1411"/>
                  </a:lnTo>
                  <a:lnTo>
                    <a:pt x="301" y="1407"/>
                  </a:lnTo>
                  <a:lnTo>
                    <a:pt x="295" y="1405"/>
                  </a:lnTo>
                  <a:lnTo>
                    <a:pt x="287" y="1403"/>
                  </a:lnTo>
                  <a:lnTo>
                    <a:pt x="278" y="1403"/>
                  </a:lnTo>
                  <a:lnTo>
                    <a:pt x="268" y="1406"/>
                  </a:lnTo>
                  <a:lnTo>
                    <a:pt x="257" y="1408"/>
                  </a:lnTo>
                  <a:lnTo>
                    <a:pt x="245" y="1413"/>
                  </a:lnTo>
                  <a:lnTo>
                    <a:pt x="233" y="1419"/>
                  </a:lnTo>
                  <a:lnTo>
                    <a:pt x="223" y="1425"/>
                  </a:lnTo>
                  <a:lnTo>
                    <a:pt x="212" y="1432"/>
                  </a:lnTo>
                  <a:lnTo>
                    <a:pt x="204" y="1439"/>
                  </a:lnTo>
                  <a:lnTo>
                    <a:pt x="196" y="1446"/>
                  </a:lnTo>
                  <a:lnTo>
                    <a:pt x="192" y="1453"/>
                  </a:lnTo>
                  <a:lnTo>
                    <a:pt x="188" y="1460"/>
                  </a:lnTo>
                  <a:lnTo>
                    <a:pt x="188" y="1463"/>
                  </a:lnTo>
                  <a:lnTo>
                    <a:pt x="188" y="1465"/>
                  </a:lnTo>
                  <a:lnTo>
                    <a:pt x="188" y="1469"/>
                  </a:lnTo>
                  <a:lnTo>
                    <a:pt x="189" y="1471"/>
                  </a:lnTo>
                  <a:lnTo>
                    <a:pt x="193" y="1475"/>
                  </a:lnTo>
                  <a:lnTo>
                    <a:pt x="199" y="1477"/>
                  </a:lnTo>
                  <a:lnTo>
                    <a:pt x="207" y="1478"/>
                  </a:lnTo>
                  <a:lnTo>
                    <a:pt x="215" y="1477"/>
                  </a:lnTo>
                  <a:lnTo>
                    <a:pt x="226" y="1476"/>
                  </a:lnTo>
                  <a:lnTo>
                    <a:pt x="237" y="1472"/>
                  </a:lnTo>
                  <a:lnTo>
                    <a:pt x="249" y="1468"/>
                  </a:lnTo>
                  <a:lnTo>
                    <a:pt x="261" y="1462"/>
                  </a:lnTo>
                  <a:close/>
                  <a:moveTo>
                    <a:pt x="144" y="1632"/>
                  </a:moveTo>
                  <a:lnTo>
                    <a:pt x="154" y="1626"/>
                  </a:lnTo>
                  <a:lnTo>
                    <a:pt x="163" y="1619"/>
                  </a:lnTo>
                  <a:lnTo>
                    <a:pt x="170" y="1613"/>
                  </a:lnTo>
                  <a:lnTo>
                    <a:pt x="177" y="1605"/>
                  </a:lnTo>
                  <a:lnTo>
                    <a:pt x="181" y="1599"/>
                  </a:lnTo>
                  <a:lnTo>
                    <a:pt x="185" y="1592"/>
                  </a:lnTo>
                  <a:lnTo>
                    <a:pt x="185" y="1588"/>
                  </a:lnTo>
                  <a:lnTo>
                    <a:pt x="183" y="1583"/>
                  </a:lnTo>
                  <a:lnTo>
                    <a:pt x="180" y="1579"/>
                  </a:lnTo>
                  <a:lnTo>
                    <a:pt x="174" y="1577"/>
                  </a:lnTo>
                  <a:lnTo>
                    <a:pt x="167" y="1576"/>
                  </a:lnTo>
                  <a:lnTo>
                    <a:pt x="158" y="1576"/>
                  </a:lnTo>
                  <a:lnTo>
                    <a:pt x="149" y="1578"/>
                  </a:lnTo>
                  <a:lnTo>
                    <a:pt x="139" y="1580"/>
                  </a:lnTo>
                  <a:lnTo>
                    <a:pt x="129" y="1585"/>
                  </a:lnTo>
                  <a:lnTo>
                    <a:pt x="118" y="1590"/>
                  </a:lnTo>
                  <a:lnTo>
                    <a:pt x="107" y="1596"/>
                  </a:lnTo>
                  <a:lnTo>
                    <a:pt x="99" y="1603"/>
                  </a:lnTo>
                  <a:lnTo>
                    <a:pt x="91" y="1609"/>
                  </a:lnTo>
                  <a:lnTo>
                    <a:pt x="85" y="1616"/>
                  </a:lnTo>
                  <a:lnTo>
                    <a:pt x="80" y="1623"/>
                  </a:lnTo>
                  <a:lnTo>
                    <a:pt x="78" y="1629"/>
                  </a:lnTo>
                  <a:lnTo>
                    <a:pt x="78" y="1634"/>
                  </a:lnTo>
                  <a:lnTo>
                    <a:pt x="79" y="1639"/>
                  </a:lnTo>
                  <a:lnTo>
                    <a:pt x="82" y="1642"/>
                  </a:lnTo>
                  <a:lnTo>
                    <a:pt x="88" y="1645"/>
                  </a:lnTo>
                  <a:lnTo>
                    <a:pt x="95" y="1646"/>
                  </a:lnTo>
                  <a:lnTo>
                    <a:pt x="104" y="1646"/>
                  </a:lnTo>
                  <a:lnTo>
                    <a:pt x="112" y="1643"/>
                  </a:lnTo>
                  <a:lnTo>
                    <a:pt x="123" y="1641"/>
                  </a:lnTo>
                  <a:lnTo>
                    <a:pt x="133" y="1636"/>
                  </a:lnTo>
                  <a:lnTo>
                    <a:pt x="144" y="1632"/>
                  </a:lnTo>
                  <a:close/>
                  <a:moveTo>
                    <a:pt x="286" y="1557"/>
                  </a:moveTo>
                  <a:lnTo>
                    <a:pt x="296" y="1551"/>
                  </a:lnTo>
                  <a:lnTo>
                    <a:pt x="306" y="1544"/>
                  </a:lnTo>
                  <a:lnTo>
                    <a:pt x="314" y="1537"/>
                  </a:lnTo>
                  <a:lnTo>
                    <a:pt x="320" y="1529"/>
                  </a:lnTo>
                  <a:lnTo>
                    <a:pt x="325" y="1523"/>
                  </a:lnTo>
                  <a:lnTo>
                    <a:pt x="328" y="1516"/>
                  </a:lnTo>
                  <a:lnTo>
                    <a:pt x="328" y="1512"/>
                  </a:lnTo>
                  <a:lnTo>
                    <a:pt x="327" y="1506"/>
                  </a:lnTo>
                  <a:lnTo>
                    <a:pt x="324" y="1502"/>
                  </a:lnTo>
                  <a:lnTo>
                    <a:pt x="318" y="1500"/>
                  </a:lnTo>
                  <a:lnTo>
                    <a:pt x="310" y="1499"/>
                  </a:lnTo>
                  <a:lnTo>
                    <a:pt x="301" y="1500"/>
                  </a:lnTo>
                  <a:lnTo>
                    <a:pt x="291" y="1501"/>
                  </a:lnTo>
                  <a:lnTo>
                    <a:pt x="281" y="1503"/>
                  </a:lnTo>
                  <a:lnTo>
                    <a:pt x="270" y="1508"/>
                  </a:lnTo>
                  <a:lnTo>
                    <a:pt x="258" y="1514"/>
                  </a:lnTo>
                  <a:lnTo>
                    <a:pt x="247" y="1520"/>
                  </a:lnTo>
                  <a:lnTo>
                    <a:pt x="238" y="1527"/>
                  </a:lnTo>
                  <a:lnTo>
                    <a:pt x="230" y="1533"/>
                  </a:lnTo>
                  <a:lnTo>
                    <a:pt x="223" y="1540"/>
                  </a:lnTo>
                  <a:lnTo>
                    <a:pt x="218" y="1547"/>
                  </a:lnTo>
                  <a:lnTo>
                    <a:pt x="215" y="1554"/>
                  </a:lnTo>
                  <a:lnTo>
                    <a:pt x="215" y="1559"/>
                  </a:lnTo>
                  <a:lnTo>
                    <a:pt x="217" y="1565"/>
                  </a:lnTo>
                  <a:lnTo>
                    <a:pt x="220" y="1569"/>
                  </a:lnTo>
                  <a:lnTo>
                    <a:pt x="226" y="1571"/>
                  </a:lnTo>
                  <a:lnTo>
                    <a:pt x="233" y="1572"/>
                  </a:lnTo>
                  <a:lnTo>
                    <a:pt x="243" y="1571"/>
                  </a:lnTo>
                  <a:lnTo>
                    <a:pt x="252" y="1570"/>
                  </a:lnTo>
                  <a:lnTo>
                    <a:pt x="263" y="1566"/>
                  </a:lnTo>
                  <a:lnTo>
                    <a:pt x="274" y="1563"/>
                  </a:lnTo>
                  <a:lnTo>
                    <a:pt x="286" y="1557"/>
                  </a:lnTo>
                  <a:close/>
                  <a:moveTo>
                    <a:pt x="220" y="1677"/>
                  </a:moveTo>
                  <a:lnTo>
                    <a:pt x="217" y="1673"/>
                  </a:lnTo>
                  <a:lnTo>
                    <a:pt x="211" y="1671"/>
                  </a:lnTo>
                  <a:lnTo>
                    <a:pt x="205" y="1670"/>
                  </a:lnTo>
                  <a:lnTo>
                    <a:pt x="196" y="1671"/>
                  </a:lnTo>
                  <a:lnTo>
                    <a:pt x="187" y="1672"/>
                  </a:lnTo>
                  <a:lnTo>
                    <a:pt x="177" y="1674"/>
                  </a:lnTo>
                  <a:lnTo>
                    <a:pt x="168" y="1679"/>
                  </a:lnTo>
                  <a:lnTo>
                    <a:pt x="157" y="1684"/>
                  </a:lnTo>
                  <a:lnTo>
                    <a:pt x="148" y="1690"/>
                  </a:lnTo>
                  <a:lnTo>
                    <a:pt x="139" y="1696"/>
                  </a:lnTo>
                  <a:lnTo>
                    <a:pt x="132" y="1703"/>
                  </a:lnTo>
                  <a:lnTo>
                    <a:pt x="126" y="1709"/>
                  </a:lnTo>
                  <a:lnTo>
                    <a:pt x="122" y="1716"/>
                  </a:lnTo>
                  <a:lnTo>
                    <a:pt x="119" y="1722"/>
                  </a:lnTo>
                  <a:lnTo>
                    <a:pt x="119" y="1727"/>
                  </a:lnTo>
                  <a:lnTo>
                    <a:pt x="120" y="1731"/>
                  </a:lnTo>
                  <a:lnTo>
                    <a:pt x="124" y="1736"/>
                  </a:lnTo>
                  <a:lnTo>
                    <a:pt x="130" y="1737"/>
                  </a:lnTo>
                  <a:lnTo>
                    <a:pt x="136" y="1739"/>
                  </a:lnTo>
                  <a:lnTo>
                    <a:pt x="144" y="1739"/>
                  </a:lnTo>
                  <a:lnTo>
                    <a:pt x="154" y="1737"/>
                  </a:lnTo>
                  <a:lnTo>
                    <a:pt x="163" y="1734"/>
                  </a:lnTo>
                  <a:lnTo>
                    <a:pt x="173" y="1730"/>
                  </a:lnTo>
                  <a:lnTo>
                    <a:pt x="183" y="1725"/>
                  </a:lnTo>
                  <a:lnTo>
                    <a:pt x="193" y="1719"/>
                  </a:lnTo>
                  <a:lnTo>
                    <a:pt x="201" y="1712"/>
                  </a:lnTo>
                  <a:lnTo>
                    <a:pt x="208" y="1706"/>
                  </a:lnTo>
                  <a:lnTo>
                    <a:pt x="214" y="1699"/>
                  </a:lnTo>
                  <a:lnTo>
                    <a:pt x="219" y="1693"/>
                  </a:lnTo>
                  <a:lnTo>
                    <a:pt x="221" y="1687"/>
                  </a:lnTo>
                  <a:lnTo>
                    <a:pt x="221" y="1681"/>
                  </a:lnTo>
                  <a:lnTo>
                    <a:pt x="220" y="1677"/>
                  </a:lnTo>
                  <a:close/>
                  <a:moveTo>
                    <a:pt x="319" y="1653"/>
                  </a:moveTo>
                  <a:lnTo>
                    <a:pt x="328" y="1647"/>
                  </a:lnTo>
                  <a:lnTo>
                    <a:pt x="338" y="1640"/>
                  </a:lnTo>
                  <a:lnTo>
                    <a:pt x="346" y="1634"/>
                  </a:lnTo>
                  <a:lnTo>
                    <a:pt x="352" y="1627"/>
                  </a:lnTo>
                  <a:lnTo>
                    <a:pt x="357" y="1620"/>
                  </a:lnTo>
                  <a:lnTo>
                    <a:pt x="359" y="1614"/>
                  </a:lnTo>
                  <a:lnTo>
                    <a:pt x="359" y="1608"/>
                  </a:lnTo>
                  <a:lnTo>
                    <a:pt x="358" y="1603"/>
                  </a:lnTo>
                  <a:lnTo>
                    <a:pt x="354" y="1599"/>
                  </a:lnTo>
                  <a:lnTo>
                    <a:pt x="348" y="1597"/>
                  </a:lnTo>
                  <a:lnTo>
                    <a:pt x="341" y="1596"/>
                  </a:lnTo>
                  <a:lnTo>
                    <a:pt x="333" y="1596"/>
                  </a:lnTo>
                  <a:lnTo>
                    <a:pt x="324" y="1597"/>
                  </a:lnTo>
                  <a:lnTo>
                    <a:pt x="313" y="1601"/>
                  </a:lnTo>
                  <a:lnTo>
                    <a:pt x="302" y="1604"/>
                  </a:lnTo>
                  <a:lnTo>
                    <a:pt x="291" y="1609"/>
                  </a:lnTo>
                  <a:lnTo>
                    <a:pt x="281" y="1616"/>
                  </a:lnTo>
                  <a:lnTo>
                    <a:pt x="272" y="1622"/>
                  </a:lnTo>
                  <a:lnTo>
                    <a:pt x="264" y="1629"/>
                  </a:lnTo>
                  <a:lnTo>
                    <a:pt x="258" y="1636"/>
                  </a:lnTo>
                  <a:lnTo>
                    <a:pt x="253" y="1642"/>
                  </a:lnTo>
                  <a:lnTo>
                    <a:pt x="251" y="1649"/>
                  </a:lnTo>
                  <a:lnTo>
                    <a:pt x="251" y="1654"/>
                  </a:lnTo>
                  <a:lnTo>
                    <a:pt x="252" y="1660"/>
                  </a:lnTo>
                  <a:lnTo>
                    <a:pt x="256" y="1664"/>
                  </a:lnTo>
                  <a:lnTo>
                    <a:pt x="262" y="1666"/>
                  </a:lnTo>
                  <a:lnTo>
                    <a:pt x="269" y="1667"/>
                  </a:lnTo>
                  <a:lnTo>
                    <a:pt x="277" y="1667"/>
                  </a:lnTo>
                  <a:lnTo>
                    <a:pt x="287" y="1665"/>
                  </a:lnTo>
                  <a:lnTo>
                    <a:pt x="297" y="1662"/>
                  </a:lnTo>
                  <a:lnTo>
                    <a:pt x="308" y="1659"/>
                  </a:lnTo>
                  <a:lnTo>
                    <a:pt x="319" y="1653"/>
                  </a:lnTo>
                  <a:close/>
                  <a:moveTo>
                    <a:pt x="108" y="1888"/>
                  </a:moveTo>
                  <a:lnTo>
                    <a:pt x="117" y="1882"/>
                  </a:lnTo>
                  <a:lnTo>
                    <a:pt x="125" y="1876"/>
                  </a:lnTo>
                  <a:lnTo>
                    <a:pt x="131" y="1870"/>
                  </a:lnTo>
                  <a:lnTo>
                    <a:pt x="137" y="1864"/>
                  </a:lnTo>
                  <a:lnTo>
                    <a:pt x="141" y="1859"/>
                  </a:lnTo>
                  <a:lnTo>
                    <a:pt x="143" y="1853"/>
                  </a:lnTo>
                  <a:lnTo>
                    <a:pt x="143" y="1847"/>
                  </a:lnTo>
                  <a:lnTo>
                    <a:pt x="141" y="1843"/>
                  </a:lnTo>
                  <a:lnTo>
                    <a:pt x="138" y="1839"/>
                  </a:lnTo>
                  <a:lnTo>
                    <a:pt x="132" y="1837"/>
                  </a:lnTo>
                  <a:lnTo>
                    <a:pt x="126" y="1836"/>
                  </a:lnTo>
                  <a:lnTo>
                    <a:pt x="119" y="1836"/>
                  </a:lnTo>
                  <a:lnTo>
                    <a:pt x="111" y="1837"/>
                  </a:lnTo>
                  <a:lnTo>
                    <a:pt x="103" y="1839"/>
                  </a:lnTo>
                  <a:lnTo>
                    <a:pt x="93" y="1843"/>
                  </a:lnTo>
                  <a:lnTo>
                    <a:pt x="84" y="1848"/>
                  </a:lnTo>
                  <a:lnTo>
                    <a:pt x="75" y="1854"/>
                  </a:lnTo>
                  <a:lnTo>
                    <a:pt x="67" y="1860"/>
                  </a:lnTo>
                  <a:lnTo>
                    <a:pt x="61" y="1866"/>
                  </a:lnTo>
                  <a:lnTo>
                    <a:pt x="55" y="1873"/>
                  </a:lnTo>
                  <a:lnTo>
                    <a:pt x="51" y="1879"/>
                  </a:lnTo>
                  <a:lnTo>
                    <a:pt x="50" y="1885"/>
                  </a:lnTo>
                  <a:lnTo>
                    <a:pt x="49" y="1889"/>
                  </a:lnTo>
                  <a:lnTo>
                    <a:pt x="51" y="1894"/>
                  </a:lnTo>
                  <a:lnTo>
                    <a:pt x="55" y="1898"/>
                  </a:lnTo>
                  <a:lnTo>
                    <a:pt x="60" y="1900"/>
                  </a:lnTo>
                  <a:lnTo>
                    <a:pt x="66" y="1900"/>
                  </a:lnTo>
                  <a:lnTo>
                    <a:pt x="73" y="1900"/>
                  </a:lnTo>
                  <a:lnTo>
                    <a:pt x="81" y="1899"/>
                  </a:lnTo>
                  <a:lnTo>
                    <a:pt x="89" y="1897"/>
                  </a:lnTo>
                  <a:lnTo>
                    <a:pt x="99" y="1893"/>
                  </a:lnTo>
                  <a:lnTo>
                    <a:pt x="108" y="1888"/>
                  </a:lnTo>
                  <a:close/>
                  <a:moveTo>
                    <a:pt x="231" y="1820"/>
                  </a:moveTo>
                  <a:lnTo>
                    <a:pt x="240" y="1815"/>
                  </a:lnTo>
                  <a:lnTo>
                    <a:pt x="249" y="1809"/>
                  </a:lnTo>
                  <a:lnTo>
                    <a:pt x="255" y="1803"/>
                  </a:lnTo>
                  <a:lnTo>
                    <a:pt x="261" y="1796"/>
                  </a:lnTo>
                  <a:lnTo>
                    <a:pt x="264" y="1790"/>
                  </a:lnTo>
                  <a:lnTo>
                    <a:pt x="266" y="1784"/>
                  </a:lnTo>
                  <a:lnTo>
                    <a:pt x="268" y="1778"/>
                  </a:lnTo>
                  <a:lnTo>
                    <a:pt x="265" y="1773"/>
                  </a:lnTo>
                  <a:lnTo>
                    <a:pt x="262" y="1769"/>
                  </a:lnTo>
                  <a:lnTo>
                    <a:pt x="257" y="1767"/>
                  </a:lnTo>
                  <a:lnTo>
                    <a:pt x="250" y="1766"/>
                  </a:lnTo>
                  <a:lnTo>
                    <a:pt x="243" y="1767"/>
                  </a:lnTo>
                  <a:lnTo>
                    <a:pt x="233" y="1768"/>
                  </a:lnTo>
                  <a:lnTo>
                    <a:pt x="225" y="1771"/>
                  </a:lnTo>
                  <a:lnTo>
                    <a:pt x="214" y="1774"/>
                  </a:lnTo>
                  <a:lnTo>
                    <a:pt x="205" y="1779"/>
                  </a:lnTo>
                  <a:lnTo>
                    <a:pt x="195" y="1785"/>
                  </a:lnTo>
                  <a:lnTo>
                    <a:pt x="187" y="1791"/>
                  </a:lnTo>
                  <a:lnTo>
                    <a:pt x="181" y="1798"/>
                  </a:lnTo>
                  <a:lnTo>
                    <a:pt x="175" y="1804"/>
                  </a:lnTo>
                  <a:lnTo>
                    <a:pt x="171" y="1810"/>
                  </a:lnTo>
                  <a:lnTo>
                    <a:pt x="169" y="1816"/>
                  </a:lnTo>
                  <a:lnTo>
                    <a:pt x="169" y="1822"/>
                  </a:lnTo>
                  <a:lnTo>
                    <a:pt x="170" y="1826"/>
                  </a:lnTo>
                  <a:lnTo>
                    <a:pt x="174" y="1830"/>
                  </a:lnTo>
                  <a:lnTo>
                    <a:pt x="179" y="1832"/>
                  </a:lnTo>
                  <a:lnTo>
                    <a:pt x="186" y="1834"/>
                  </a:lnTo>
                  <a:lnTo>
                    <a:pt x="193" y="1834"/>
                  </a:lnTo>
                  <a:lnTo>
                    <a:pt x="202" y="1831"/>
                  </a:lnTo>
                  <a:lnTo>
                    <a:pt x="211" y="1829"/>
                  </a:lnTo>
                  <a:lnTo>
                    <a:pt x="221" y="1825"/>
                  </a:lnTo>
                  <a:lnTo>
                    <a:pt x="231" y="1820"/>
                  </a:lnTo>
                  <a:close/>
                  <a:moveTo>
                    <a:pt x="87" y="2003"/>
                  </a:moveTo>
                  <a:lnTo>
                    <a:pt x="85" y="2000"/>
                  </a:lnTo>
                  <a:lnTo>
                    <a:pt x="80" y="1998"/>
                  </a:lnTo>
                  <a:lnTo>
                    <a:pt x="74" y="1996"/>
                  </a:lnTo>
                  <a:lnTo>
                    <a:pt x="67" y="1996"/>
                  </a:lnTo>
                  <a:lnTo>
                    <a:pt x="60" y="1998"/>
                  </a:lnTo>
                  <a:lnTo>
                    <a:pt x="51" y="2000"/>
                  </a:lnTo>
                  <a:lnTo>
                    <a:pt x="43" y="2003"/>
                  </a:lnTo>
                  <a:lnTo>
                    <a:pt x="35" y="2008"/>
                  </a:lnTo>
                  <a:lnTo>
                    <a:pt x="27" y="2013"/>
                  </a:lnTo>
                  <a:lnTo>
                    <a:pt x="21" y="2019"/>
                  </a:lnTo>
                  <a:lnTo>
                    <a:pt x="15" y="2025"/>
                  </a:lnTo>
                  <a:lnTo>
                    <a:pt x="10" y="2031"/>
                  </a:lnTo>
                  <a:lnTo>
                    <a:pt x="6" y="2036"/>
                  </a:lnTo>
                  <a:lnTo>
                    <a:pt x="5" y="2041"/>
                  </a:lnTo>
                  <a:lnTo>
                    <a:pt x="5" y="2046"/>
                  </a:lnTo>
                  <a:lnTo>
                    <a:pt x="6" y="2051"/>
                  </a:lnTo>
                  <a:lnTo>
                    <a:pt x="10" y="2055"/>
                  </a:lnTo>
                  <a:lnTo>
                    <a:pt x="13" y="2056"/>
                  </a:lnTo>
                  <a:lnTo>
                    <a:pt x="19" y="2057"/>
                  </a:lnTo>
                  <a:lnTo>
                    <a:pt x="27" y="2057"/>
                  </a:lnTo>
                  <a:lnTo>
                    <a:pt x="34" y="2056"/>
                  </a:lnTo>
                  <a:lnTo>
                    <a:pt x="42" y="2053"/>
                  </a:lnTo>
                  <a:lnTo>
                    <a:pt x="50" y="2050"/>
                  </a:lnTo>
                  <a:lnTo>
                    <a:pt x="59" y="2046"/>
                  </a:lnTo>
                  <a:lnTo>
                    <a:pt x="67" y="2040"/>
                  </a:lnTo>
                  <a:lnTo>
                    <a:pt x="73" y="2034"/>
                  </a:lnTo>
                  <a:lnTo>
                    <a:pt x="79" y="2030"/>
                  </a:lnTo>
                  <a:lnTo>
                    <a:pt x="84" y="2024"/>
                  </a:lnTo>
                  <a:lnTo>
                    <a:pt x="87" y="2018"/>
                  </a:lnTo>
                  <a:lnTo>
                    <a:pt x="89" y="2012"/>
                  </a:lnTo>
                  <a:lnTo>
                    <a:pt x="89" y="2007"/>
                  </a:lnTo>
                  <a:lnTo>
                    <a:pt x="87" y="2003"/>
                  </a:lnTo>
                  <a:close/>
                  <a:moveTo>
                    <a:pt x="200" y="1938"/>
                  </a:moveTo>
                  <a:lnTo>
                    <a:pt x="196" y="1935"/>
                  </a:lnTo>
                  <a:lnTo>
                    <a:pt x="192" y="1932"/>
                  </a:lnTo>
                  <a:lnTo>
                    <a:pt x="186" y="1932"/>
                  </a:lnTo>
                  <a:lnTo>
                    <a:pt x="179" y="1932"/>
                  </a:lnTo>
                  <a:lnTo>
                    <a:pt x="170" y="1933"/>
                  </a:lnTo>
                  <a:lnTo>
                    <a:pt x="162" y="1936"/>
                  </a:lnTo>
                  <a:lnTo>
                    <a:pt x="154" y="1938"/>
                  </a:lnTo>
                  <a:lnTo>
                    <a:pt x="144" y="1943"/>
                  </a:lnTo>
                  <a:lnTo>
                    <a:pt x="136" y="1949"/>
                  </a:lnTo>
                  <a:lnTo>
                    <a:pt x="129" y="1955"/>
                  </a:lnTo>
                  <a:lnTo>
                    <a:pt x="123" y="1961"/>
                  </a:lnTo>
                  <a:lnTo>
                    <a:pt x="118" y="1967"/>
                  </a:lnTo>
                  <a:lnTo>
                    <a:pt x="114" y="1973"/>
                  </a:lnTo>
                  <a:lnTo>
                    <a:pt x="112" y="1979"/>
                  </a:lnTo>
                  <a:lnTo>
                    <a:pt x="112" y="1983"/>
                  </a:lnTo>
                  <a:lnTo>
                    <a:pt x="113" y="1988"/>
                  </a:lnTo>
                  <a:lnTo>
                    <a:pt x="117" y="1992"/>
                  </a:lnTo>
                  <a:lnTo>
                    <a:pt x="122" y="1994"/>
                  </a:lnTo>
                  <a:lnTo>
                    <a:pt x="128" y="1995"/>
                  </a:lnTo>
                  <a:lnTo>
                    <a:pt x="135" y="1995"/>
                  </a:lnTo>
                  <a:lnTo>
                    <a:pt x="143" y="1993"/>
                  </a:lnTo>
                  <a:lnTo>
                    <a:pt x="151" y="1990"/>
                  </a:lnTo>
                  <a:lnTo>
                    <a:pt x="161" y="1988"/>
                  </a:lnTo>
                  <a:lnTo>
                    <a:pt x="169" y="1983"/>
                  </a:lnTo>
                  <a:lnTo>
                    <a:pt x="177" y="1977"/>
                  </a:lnTo>
                  <a:lnTo>
                    <a:pt x="185" y="1971"/>
                  </a:lnTo>
                  <a:lnTo>
                    <a:pt x="192" y="1965"/>
                  </a:lnTo>
                  <a:lnTo>
                    <a:pt x="196" y="1959"/>
                  </a:lnTo>
                  <a:lnTo>
                    <a:pt x="200" y="1954"/>
                  </a:lnTo>
                  <a:lnTo>
                    <a:pt x="201" y="1948"/>
                  </a:lnTo>
                  <a:lnTo>
                    <a:pt x="201" y="1943"/>
                  </a:lnTo>
                  <a:lnTo>
                    <a:pt x="200" y="1938"/>
                  </a:lnTo>
                  <a:close/>
                  <a:moveTo>
                    <a:pt x="287" y="1918"/>
                  </a:moveTo>
                  <a:lnTo>
                    <a:pt x="295" y="1912"/>
                  </a:lnTo>
                  <a:lnTo>
                    <a:pt x="303" y="1906"/>
                  </a:lnTo>
                  <a:lnTo>
                    <a:pt x="309" y="1900"/>
                  </a:lnTo>
                  <a:lnTo>
                    <a:pt x="315" y="1894"/>
                  </a:lnTo>
                  <a:lnTo>
                    <a:pt x="319" y="1887"/>
                  </a:lnTo>
                  <a:lnTo>
                    <a:pt x="320" y="1881"/>
                  </a:lnTo>
                  <a:lnTo>
                    <a:pt x="321" y="1876"/>
                  </a:lnTo>
                  <a:lnTo>
                    <a:pt x="319" y="1872"/>
                  </a:lnTo>
                  <a:lnTo>
                    <a:pt x="315" y="1868"/>
                  </a:lnTo>
                  <a:lnTo>
                    <a:pt x="310" y="1866"/>
                  </a:lnTo>
                  <a:lnTo>
                    <a:pt x="305" y="1864"/>
                  </a:lnTo>
                  <a:lnTo>
                    <a:pt x="296" y="1864"/>
                  </a:lnTo>
                  <a:lnTo>
                    <a:pt x="288" y="1866"/>
                  </a:lnTo>
                  <a:lnTo>
                    <a:pt x="280" y="1868"/>
                  </a:lnTo>
                  <a:lnTo>
                    <a:pt x="270" y="1872"/>
                  </a:lnTo>
                  <a:lnTo>
                    <a:pt x="261" y="1876"/>
                  </a:lnTo>
                  <a:lnTo>
                    <a:pt x="251" y="1882"/>
                  </a:lnTo>
                  <a:lnTo>
                    <a:pt x="244" y="1888"/>
                  </a:lnTo>
                  <a:lnTo>
                    <a:pt x="237" y="1894"/>
                  </a:lnTo>
                  <a:lnTo>
                    <a:pt x="232" y="1900"/>
                  </a:lnTo>
                  <a:lnTo>
                    <a:pt x="228" y="1907"/>
                  </a:lnTo>
                  <a:lnTo>
                    <a:pt x="226" y="1913"/>
                  </a:lnTo>
                  <a:lnTo>
                    <a:pt x="226" y="1918"/>
                  </a:lnTo>
                  <a:lnTo>
                    <a:pt x="227" y="1923"/>
                  </a:lnTo>
                  <a:lnTo>
                    <a:pt x="231" y="1926"/>
                  </a:lnTo>
                  <a:lnTo>
                    <a:pt x="237" y="1929"/>
                  </a:lnTo>
                  <a:lnTo>
                    <a:pt x="243" y="1930"/>
                  </a:lnTo>
                  <a:lnTo>
                    <a:pt x="250" y="1930"/>
                  </a:lnTo>
                  <a:lnTo>
                    <a:pt x="258" y="1929"/>
                  </a:lnTo>
                  <a:lnTo>
                    <a:pt x="268" y="1926"/>
                  </a:lnTo>
                  <a:lnTo>
                    <a:pt x="277" y="1923"/>
                  </a:lnTo>
                  <a:lnTo>
                    <a:pt x="287" y="1918"/>
                  </a:lnTo>
                  <a:close/>
                  <a:moveTo>
                    <a:pt x="160" y="2099"/>
                  </a:moveTo>
                  <a:lnTo>
                    <a:pt x="156" y="2095"/>
                  </a:lnTo>
                  <a:lnTo>
                    <a:pt x="151" y="2094"/>
                  </a:lnTo>
                  <a:lnTo>
                    <a:pt x="145" y="2093"/>
                  </a:lnTo>
                  <a:lnTo>
                    <a:pt x="139" y="2093"/>
                  </a:lnTo>
                  <a:lnTo>
                    <a:pt x="132" y="2094"/>
                  </a:lnTo>
                  <a:lnTo>
                    <a:pt x="124" y="2095"/>
                  </a:lnTo>
                  <a:lnTo>
                    <a:pt x="117" y="2099"/>
                  </a:lnTo>
                  <a:lnTo>
                    <a:pt x="108" y="2103"/>
                  </a:lnTo>
                  <a:lnTo>
                    <a:pt x="100" y="2108"/>
                  </a:lnTo>
                  <a:lnTo>
                    <a:pt x="94" y="2113"/>
                  </a:lnTo>
                  <a:lnTo>
                    <a:pt x="88" y="2119"/>
                  </a:lnTo>
                  <a:lnTo>
                    <a:pt x="84" y="2125"/>
                  </a:lnTo>
                  <a:lnTo>
                    <a:pt x="81" y="2131"/>
                  </a:lnTo>
                  <a:lnTo>
                    <a:pt x="80" y="2135"/>
                  </a:lnTo>
                  <a:lnTo>
                    <a:pt x="80" y="2140"/>
                  </a:lnTo>
                  <a:lnTo>
                    <a:pt x="81" y="2145"/>
                  </a:lnTo>
                  <a:lnTo>
                    <a:pt x="85" y="2148"/>
                  </a:lnTo>
                  <a:lnTo>
                    <a:pt x="88" y="2151"/>
                  </a:lnTo>
                  <a:lnTo>
                    <a:pt x="94" y="2152"/>
                  </a:lnTo>
                  <a:lnTo>
                    <a:pt x="100" y="2152"/>
                  </a:lnTo>
                  <a:lnTo>
                    <a:pt x="108" y="2151"/>
                  </a:lnTo>
                  <a:lnTo>
                    <a:pt x="116" y="2148"/>
                  </a:lnTo>
                  <a:lnTo>
                    <a:pt x="124" y="2145"/>
                  </a:lnTo>
                  <a:lnTo>
                    <a:pt x="132" y="2140"/>
                  </a:lnTo>
                  <a:lnTo>
                    <a:pt x="139" y="2135"/>
                  </a:lnTo>
                  <a:lnTo>
                    <a:pt x="147" y="2131"/>
                  </a:lnTo>
                  <a:lnTo>
                    <a:pt x="151" y="2125"/>
                  </a:lnTo>
                  <a:lnTo>
                    <a:pt x="156" y="2119"/>
                  </a:lnTo>
                  <a:lnTo>
                    <a:pt x="158" y="2113"/>
                  </a:lnTo>
                  <a:lnTo>
                    <a:pt x="161" y="2108"/>
                  </a:lnTo>
                  <a:lnTo>
                    <a:pt x="161" y="2103"/>
                  </a:lnTo>
                  <a:lnTo>
                    <a:pt x="160" y="2099"/>
                  </a:lnTo>
                  <a:close/>
                  <a:moveTo>
                    <a:pt x="266" y="2037"/>
                  </a:moveTo>
                  <a:lnTo>
                    <a:pt x="263" y="2033"/>
                  </a:lnTo>
                  <a:lnTo>
                    <a:pt x="258" y="2031"/>
                  </a:lnTo>
                  <a:lnTo>
                    <a:pt x="252" y="2030"/>
                  </a:lnTo>
                  <a:lnTo>
                    <a:pt x="246" y="2030"/>
                  </a:lnTo>
                  <a:lnTo>
                    <a:pt x="238" y="2031"/>
                  </a:lnTo>
                  <a:lnTo>
                    <a:pt x="230" y="2033"/>
                  </a:lnTo>
                  <a:lnTo>
                    <a:pt x="221" y="2036"/>
                  </a:lnTo>
                  <a:lnTo>
                    <a:pt x="213" y="2040"/>
                  </a:lnTo>
                  <a:lnTo>
                    <a:pt x="205" y="2046"/>
                  </a:lnTo>
                  <a:lnTo>
                    <a:pt x="198" y="2051"/>
                  </a:lnTo>
                  <a:lnTo>
                    <a:pt x="192" y="2057"/>
                  </a:lnTo>
                  <a:lnTo>
                    <a:pt x="188" y="2063"/>
                  </a:lnTo>
                  <a:lnTo>
                    <a:pt x="185" y="2069"/>
                  </a:lnTo>
                  <a:lnTo>
                    <a:pt x="182" y="2075"/>
                  </a:lnTo>
                  <a:lnTo>
                    <a:pt x="182" y="2080"/>
                  </a:lnTo>
                  <a:lnTo>
                    <a:pt x="185" y="2084"/>
                  </a:lnTo>
                  <a:lnTo>
                    <a:pt x="188" y="2088"/>
                  </a:lnTo>
                  <a:lnTo>
                    <a:pt x="192" y="2090"/>
                  </a:lnTo>
                  <a:lnTo>
                    <a:pt x="198" y="2091"/>
                  </a:lnTo>
                  <a:lnTo>
                    <a:pt x="205" y="2091"/>
                  </a:lnTo>
                  <a:lnTo>
                    <a:pt x="213" y="2090"/>
                  </a:lnTo>
                  <a:lnTo>
                    <a:pt x="220" y="2088"/>
                  </a:lnTo>
                  <a:lnTo>
                    <a:pt x="230" y="2084"/>
                  </a:lnTo>
                  <a:lnTo>
                    <a:pt x="238" y="2080"/>
                  </a:lnTo>
                  <a:lnTo>
                    <a:pt x="246" y="2075"/>
                  </a:lnTo>
                  <a:lnTo>
                    <a:pt x="253" y="2069"/>
                  </a:lnTo>
                  <a:lnTo>
                    <a:pt x="258" y="2063"/>
                  </a:lnTo>
                  <a:lnTo>
                    <a:pt x="263" y="2057"/>
                  </a:lnTo>
                  <a:lnTo>
                    <a:pt x="266" y="2052"/>
                  </a:lnTo>
                  <a:lnTo>
                    <a:pt x="268" y="2046"/>
                  </a:lnTo>
                  <a:lnTo>
                    <a:pt x="269" y="2041"/>
                  </a:lnTo>
                  <a:lnTo>
                    <a:pt x="266" y="2037"/>
                  </a:lnTo>
                  <a:close/>
                  <a:moveTo>
                    <a:pt x="381" y="1971"/>
                  </a:moveTo>
                  <a:lnTo>
                    <a:pt x="377" y="1968"/>
                  </a:lnTo>
                  <a:lnTo>
                    <a:pt x="372" y="1965"/>
                  </a:lnTo>
                  <a:lnTo>
                    <a:pt x="366" y="1964"/>
                  </a:lnTo>
                  <a:lnTo>
                    <a:pt x="359" y="1964"/>
                  </a:lnTo>
                  <a:lnTo>
                    <a:pt x="351" y="1965"/>
                  </a:lnTo>
                  <a:lnTo>
                    <a:pt x="343" y="1968"/>
                  </a:lnTo>
                  <a:lnTo>
                    <a:pt x="333" y="1971"/>
                  </a:lnTo>
                  <a:lnTo>
                    <a:pt x="325" y="1976"/>
                  </a:lnTo>
                  <a:lnTo>
                    <a:pt x="315" y="1981"/>
                  </a:lnTo>
                  <a:lnTo>
                    <a:pt x="308" y="1987"/>
                  </a:lnTo>
                  <a:lnTo>
                    <a:pt x="302" y="1993"/>
                  </a:lnTo>
                  <a:lnTo>
                    <a:pt x="297" y="2000"/>
                  </a:lnTo>
                  <a:lnTo>
                    <a:pt x="294" y="2006"/>
                  </a:lnTo>
                  <a:lnTo>
                    <a:pt x="291" y="2012"/>
                  </a:lnTo>
                  <a:lnTo>
                    <a:pt x="291" y="2017"/>
                  </a:lnTo>
                  <a:lnTo>
                    <a:pt x="294" y="2021"/>
                  </a:lnTo>
                  <a:lnTo>
                    <a:pt x="297" y="2025"/>
                  </a:lnTo>
                  <a:lnTo>
                    <a:pt x="302" y="2027"/>
                  </a:lnTo>
                  <a:lnTo>
                    <a:pt x="308" y="2028"/>
                  </a:lnTo>
                  <a:lnTo>
                    <a:pt x="315" y="2028"/>
                  </a:lnTo>
                  <a:lnTo>
                    <a:pt x="324" y="2027"/>
                  </a:lnTo>
                  <a:lnTo>
                    <a:pt x="332" y="2025"/>
                  </a:lnTo>
                  <a:lnTo>
                    <a:pt x="341" y="2021"/>
                  </a:lnTo>
                  <a:lnTo>
                    <a:pt x="350" y="2018"/>
                  </a:lnTo>
                  <a:lnTo>
                    <a:pt x="358" y="2012"/>
                  </a:lnTo>
                  <a:lnTo>
                    <a:pt x="366" y="2006"/>
                  </a:lnTo>
                  <a:lnTo>
                    <a:pt x="372" y="2000"/>
                  </a:lnTo>
                  <a:lnTo>
                    <a:pt x="377" y="1994"/>
                  </a:lnTo>
                  <a:lnTo>
                    <a:pt x="381" y="1988"/>
                  </a:lnTo>
                  <a:lnTo>
                    <a:pt x="383" y="1982"/>
                  </a:lnTo>
                  <a:lnTo>
                    <a:pt x="383" y="1976"/>
                  </a:lnTo>
                  <a:lnTo>
                    <a:pt x="381" y="1971"/>
                  </a:lnTo>
                  <a:close/>
                  <a:moveTo>
                    <a:pt x="117" y="2295"/>
                  </a:moveTo>
                  <a:lnTo>
                    <a:pt x="124" y="2290"/>
                  </a:lnTo>
                  <a:lnTo>
                    <a:pt x="130" y="2285"/>
                  </a:lnTo>
                  <a:lnTo>
                    <a:pt x="135" y="2279"/>
                  </a:lnTo>
                  <a:lnTo>
                    <a:pt x="138" y="2274"/>
                  </a:lnTo>
                  <a:lnTo>
                    <a:pt x="141" y="2268"/>
                  </a:lnTo>
                  <a:lnTo>
                    <a:pt x="142" y="2264"/>
                  </a:lnTo>
                  <a:lnTo>
                    <a:pt x="142" y="2259"/>
                  </a:lnTo>
                  <a:lnTo>
                    <a:pt x="141" y="2255"/>
                  </a:lnTo>
                  <a:lnTo>
                    <a:pt x="138" y="2252"/>
                  </a:lnTo>
                  <a:lnTo>
                    <a:pt x="133" y="2249"/>
                  </a:lnTo>
                  <a:lnTo>
                    <a:pt x="129" y="2249"/>
                  </a:lnTo>
                  <a:lnTo>
                    <a:pt x="123" y="2248"/>
                  </a:lnTo>
                  <a:lnTo>
                    <a:pt x="116" y="2249"/>
                  </a:lnTo>
                  <a:lnTo>
                    <a:pt x="108" y="2252"/>
                  </a:lnTo>
                  <a:lnTo>
                    <a:pt x="101" y="2254"/>
                  </a:lnTo>
                  <a:lnTo>
                    <a:pt x="94" y="2259"/>
                  </a:lnTo>
                  <a:lnTo>
                    <a:pt x="87" y="2264"/>
                  </a:lnTo>
                  <a:lnTo>
                    <a:pt x="81" y="2268"/>
                  </a:lnTo>
                  <a:lnTo>
                    <a:pt x="76" y="2273"/>
                  </a:lnTo>
                  <a:lnTo>
                    <a:pt x="73" y="2279"/>
                  </a:lnTo>
                  <a:lnTo>
                    <a:pt x="69" y="2284"/>
                  </a:lnTo>
                  <a:lnTo>
                    <a:pt x="68" y="2289"/>
                  </a:lnTo>
                  <a:lnTo>
                    <a:pt x="68" y="2293"/>
                  </a:lnTo>
                  <a:lnTo>
                    <a:pt x="70" y="2298"/>
                  </a:lnTo>
                  <a:lnTo>
                    <a:pt x="73" y="2300"/>
                  </a:lnTo>
                  <a:lnTo>
                    <a:pt x="78" y="2303"/>
                  </a:lnTo>
                  <a:lnTo>
                    <a:pt x="82" y="2304"/>
                  </a:lnTo>
                  <a:lnTo>
                    <a:pt x="88" y="2304"/>
                  </a:lnTo>
                  <a:lnTo>
                    <a:pt x="95" y="2303"/>
                  </a:lnTo>
                  <a:lnTo>
                    <a:pt x="103" y="2302"/>
                  </a:lnTo>
                  <a:lnTo>
                    <a:pt x="110" y="2298"/>
                  </a:lnTo>
                  <a:lnTo>
                    <a:pt x="117" y="2295"/>
                  </a:lnTo>
                  <a:close/>
                  <a:moveTo>
                    <a:pt x="213" y="2239"/>
                  </a:moveTo>
                  <a:lnTo>
                    <a:pt x="220" y="2234"/>
                  </a:lnTo>
                  <a:lnTo>
                    <a:pt x="226" y="2228"/>
                  </a:lnTo>
                  <a:lnTo>
                    <a:pt x="232" y="2222"/>
                  </a:lnTo>
                  <a:lnTo>
                    <a:pt x="236" y="2217"/>
                  </a:lnTo>
                  <a:lnTo>
                    <a:pt x="238" y="2211"/>
                  </a:lnTo>
                  <a:lnTo>
                    <a:pt x="240" y="2207"/>
                  </a:lnTo>
                  <a:lnTo>
                    <a:pt x="240" y="2202"/>
                  </a:lnTo>
                  <a:lnTo>
                    <a:pt x="238" y="2197"/>
                  </a:lnTo>
                  <a:lnTo>
                    <a:pt x="236" y="2194"/>
                  </a:lnTo>
                  <a:lnTo>
                    <a:pt x="231" y="2191"/>
                  </a:lnTo>
                  <a:lnTo>
                    <a:pt x="225" y="2190"/>
                  </a:lnTo>
                  <a:lnTo>
                    <a:pt x="219" y="2190"/>
                  </a:lnTo>
                  <a:lnTo>
                    <a:pt x="212" y="2191"/>
                  </a:lnTo>
                  <a:lnTo>
                    <a:pt x="205" y="2194"/>
                  </a:lnTo>
                  <a:lnTo>
                    <a:pt x="196" y="2197"/>
                  </a:lnTo>
                  <a:lnTo>
                    <a:pt x="189" y="2201"/>
                  </a:lnTo>
                  <a:lnTo>
                    <a:pt x="182" y="2205"/>
                  </a:lnTo>
                  <a:lnTo>
                    <a:pt x="175" y="2210"/>
                  </a:lnTo>
                  <a:lnTo>
                    <a:pt x="170" y="2216"/>
                  </a:lnTo>
                  <a:lnTo>
                    <a:pt x="166" y="2222"/>
                  </a:lnTo>
                  <a:lnTo>
                    <a:pt x="163" y="2227"/>
                  </a:lnTo>
                  <a:lnTo>
                    <a:pt x="162" y="2233"/>
                  </a:lnTo>
                  <a:lnTo>
                    <a:pt x="162" y="2238"/>
                  </a:lnTo>
                  <a:lnTo>
                    <a:pt x="163" y="2241"/>
                  </a:lnTo>
                  <a:lnTo>
                    <a:pt x="167" y="2245"/>
                  </a:lnTo>
                  <a:lnTo>
                    <a:pt x="171" y="2247"/>
                  </a:lnTo>
                  <a:lnTo>
                    <a:pt x="176" y="2248"/>
                  </a:lnTo>
                  <a:lnTo>
                    <a:pt x="182" y="2248"/>
                  </a:lnTo>
                  <a:lnTo>
                    <a:pt x="189" y="2247"/>
                  </a:lnTo>
                  <a:lnTo>
                    <a:pt x="198" y="2246"/>
                  </a:lnTo>
                  <a:lnTo>
                    <a:pt x="205" y="2242"/>
                  </a:lnTo>
                  <a:lnTo>
                    <a:pt x="213" y="2239"/>
                  </a:lnTo>
                  <a:close/>
                  <a:moveTo>
                    <a:pt x="341" y="2138"/>
                  </a:moveTo>
                  <a:lnTo>
                    <a:pt x="338" y="2134"/>
                  </a:lnTo>
                  <a:lnTo>
                    <a:pt x="333" y="2132"/>
                  </a:lnTo>
                  <a:lnTo>
                    <a:pt x="328" y="2131"/>
                  </a:lnTo>
                  <a:lnTo>
                    <a:pt x="321" y="2129"/>
                  </a:lnTo>
                  <a:lnTo>
                    <a:pt x="314" y="2131"/>
                  </a:lnTo>
                  <a:lnTo>
                    <a:pt x="306" y="2133"/>
                  </a:lnTo>
                  <a:lnTo>
                    <a:pt x="297" y="2137"/>
                  </a:lnTo>
                  <a:lnTo>
                    <a:pt x="289" y="2140"/>
                  </a:lnTo>
                  <a:lnTo>
                    <a:pt x="282" y="2145"/>
                  </a:lnTo>
                  <a:lnTo>
                    <a:pt x="275" y="2151"/>
                  </a:lnTo>
                  <a:lnTo>
                    <a:pt x="270" y="2157"/>
                  </a:lnTo>
                  <a:lnTo>
                    <a:pt x="265" y="2163"/>
                  </a:lnTo>
                  <a:lnTo>
                    <a:pt x="262" y="2169"/>
                  </a:lnTo>
                  <a:lnTo>
                    <a:pt x="261" y="2173"/>
                  </a:lnTo>
                  <a:lnTo>
                    <a:pt x="261" y="2178"/>
                  </a:lnTo>
                  <a:lnTo>
                    <a:pt x="262" y="2183"/>
                  </a:lnTo>
                  <a:lnTo>
                    <a:pt x="265" y="2186"/>
                  </a:lnTo>
                  <a:lnTo>
                    <a:pt x="270" y="2189"/>
                  </a:lnTo>
                  <a:lnTo>
                    <a:pt x="276" y="2190"/>
                  </a:lnTo>
                  <a:lnTo>
                    <a:pt x="283" y="2190"/>
                  </a:lnTo>
                  <a:lnTo>
                    <a:pt x="290" y="2189"/>
                  </a:lnTo>
                  <a:lnTo>
                    <a:pt x="297" y="2188"/>
                  </a:lnTo>
                  <a:lnTo>
                    <a:pt x="306" y="2184"/>
                  </a:lnTo>
                  <a:lnTo>
                    <a:pt x="314" y="2179"/>
                  </a:lnTo>
                  <a:lnTo>
                    <a:pt x="322" y="2175"/>
                  </a:lnTo>
                  <a:lnTo>
                    <a:pt x="328" y="2170"/>
                  </a:lnTo>
                  <a:lnTo>
                    <a:pt x="334" y="2164"/>
                  </a:lnTo>
                  <a:lnTo>
                    <a:pt x="339" y="2158"/>
                  </a:lnTo>
                  <a:lnTo>
                    <a:pt x="341" y="2152"/>
                  </a:lnTo>
                  <a:lnTo>
                    <a:pt x="343" y="2147"/>
                  </a:lnTo>
                  <a:lnTo>
                    <a:pt x="343" y="2141"/>
                  </a:lnTo>
                  <a:lnTo>
                    <a:pt x="341" y="2138"/>
                  </a:lnTo>
                  <a:close/>
                  <a:moveTo>
                    <a:pt x="122" y="2445"/>
                  </a:moveTo>
                  <a:lnTo>
                    <a:pt x="129" y="2441"/>
                  </a:lnTo>
                  <a:lnTo>
                    <a:pt x="133" y="2436"/>
                  </a:lnTo>
                  <a:lnTo>
                    <a:pt x="138" y="2431"/>
                  </a:lnTo>
                  <a:lnTo>
                    <a:pt x="142" y="2426"/>
                  </a:lnTo>
                  <a:lnTo>
                    <a:pt x="144" y="2422"/>
                  </a:lnTo>
                  <a:lnTo>
                    <a:pt x="145" y="2417"/>
                  </a:lnTo>
                  <a:lnTo>
                    <a:pt x="145" y="2412"/>
                  </a:lnTo>
                  <a:lnTo>
                    <a:pt x="143" y="2409"/>
                  </a:lnTo>
                  <a:lnTo>
                    <a:pt x="141" y="2405"/>
                  </a:lnTo>
                  <a:lnTo>
                    <a:pt x="137" y="2403"/>
                  </a:lnTo>
                  <a:lnTo>
                    <a:pt x="132" y="2401"/>
                  </a:lnTo>
                  <a:lnTo>
                    <a:pt x="126" y="2401"/>
                  </a:lnTo>
                  <a:lnTo>
                    <a:pt x="120" y="2403"/>
                  </a:lnTo>
                  <a:lnTo>
                    <a:pt x="114" y="2404"/>
                  </a:lnTo>
                  <a:lnTo>
                    <a:pt x="107" y="2407"/>
                  </a:lnTo>
                  <a:lnTo>
                    <a:pt x="101" y="2411"/>
                  </a:lnTo>
                  <a:lnTo>
                    <a:pt x="94" y="2415"/>
                  </a:lnTo>
                  <a:lnTo>
                    <a:pt x="89" y="2419"/>
                  </a:lnTo>
                  <a:lnTo>
                    <a:pt x="85" y="2425"/>
                  </a:lnTo>
                  <a:lnTo>
                    <a:pt x="81" y="2430"/>
                  </a:lnTo>
                  <a:lnTo>
                    <a:pt x="79" y="2435"/>
                  </a:lnTo>
                  <a:lnTo>
                    <a:pt x="78" y="2440"/>
                  </a:lnTo>
                  <a:lnTo>
                    <a:pt x="78" y="2444"/>
                  </a:lnTo>
                  <a:lnTo>
                    <a:pt x="80" y="2448"/>
                  </a:lnTo>
                  <a:lnTo>
                    <a:pt x="82" y="2450"/>
                  </a:lnTo>
                  <a:lnTo>
                    <a:pt x="86" y="2453"/>
                  </a:lnTo>
                  <a:lnTo>
                    <a:pt x="91" y="2454"/>
                  </a:lnTo>
                  <a:lnTo>
                    <a:pt x="97" y="2454"/>
                  </a:lnTo>
                  <a:lnTo>
                    <a:pt x="103" y="2453"/>
                  </a:lnTo>
                  <a:lnTo>
                    <a:pt x="108" y="2451"/>
                  </a:lnTo>
                  <a:lnTo>
                    <a:pt x="116" y="2449"/>
                  </a:lnTo>
                  <a:lnTo>
                    <a:pt x="122" y="2445"/>
                  </a:lnTo>
                  <a:close/>
                  <a:moveTo>
                    <a:pt x="209" y="2393"/>
                  </a:moveTo>
                  <a:lnTo>
                    <a:pt x="215" y="2388"/>
                  </a:lnTo>
                  <a:lnTo>
                    <a:pt x="221" y="2384"/>
                  </a:lnTo>
                  <a:lnTo>
                    <a:pt x="226" y="2379"/>
                  </a:lnTo>
                  <a:lnTo>
                    <a:pt x="230" y="2373"/>
                  </a:lnTo>
                  <a:lnTo>
                    <a:pt x="232" y="2368"/>
                  </a:lnTo>
                  <a:lnTo>
                    <a:pt x="233" y="2363"/>
                  </a:lnTo>
                  <a:lnTo>
                    <a:pt x="233" y="2359"/>
                  </a:lnTo>
                  <a:lnTo>
                    <a:pt x="232" y="2354"/>
                  </a:lnTo>
                  <a:lnTo>
                    <a:pt x="228" y="2352"/>
                  </a:lnTo>
                  <a:lnTo>
                    <a:pt x="225" y="2349"/>
                  </a:lnTo>
                  <a:lnTo>
                    <a:pt x="220" y="2348"/>
                  </a:lnTo>
                  <a:lnTo>
                    <a:pt x="214" y="2348"/>
                  </a:lnTo>
                  <a:lnTo>
                    <a:pt x="207" y="2349"/>
                  </a:lnTo>
                  <a:lnTo>
                    <a:pt x="201" y="2350"/>
                  </a:lnTo>
                  <a:lnTo>
                    <a:pt x="194" y="2353"/>
                  </a:lnTo>
                  <a:lnTo>
                    <a:pt x="187" y="2358"/>
                  </a:lnTo>
                  <a:lnTo>
                    <a:pt x="180" y="2361"/>
                  </a:lnTo>
                  <a:lnTo>
                    <a:pt x="174" y="2367"/>
                  </a:lnTo>
                  <a:lnTo>
                    <a:pt x="169" y="2372"/>
                  </a:lnTo>
                  <a:lnTo>
                    <a:pt x="166" y="2377"/>
                  </a:lnTo>
                  <a:lnTo>
                    <a:pt x="163" y="2382"/>
                  </a:lnTo>
                  <a:lnTo>
                    <a:pt x="162" y="2387"/>
                  </a:lnTo>
                  <a:lnTo>
                    <a:pt x="162" y="2392"/>
                  </a:lnTo>
                  <a:lnTo>
                    <a:pt x="164" y="2396"/>
                  </a:lnTo>
                  <a:lnTo>
                    <a:pt x="167" y="2399"/>
                  </a:lnTo>
                  <a:lnTo>
                    <a:pt x="171" y="2401"/>
                  </a:lnTo>
                  <a:lnTo>
                    <a:pt x="176" y="2401"/>
                  </a:lnTo>
                  <a:lnTo>
                    <a:pt x="182" y="2403"/>
                  </a:lnTo>
                  <a:lnTo>
                    <a:pt x="188" y="2401"/>
                  </a:lnTo>
                  <a:lnTo>
                    <a:pt x="195" y="2399"/>
                  </a:lnTo>
                  <a:lnTo>
                    <a:pt x="202" y="2397"/>
                  </a:lnTo>
                  <a:lnTo>
                    <a:pt x="209" y="2393"/>
                  </a:lnTo>
                  <a:close/>
                  <a:moveTo>
                    <a:pt x="301" y="2339"/>
                  </a:moveTo>
                  <a:lnTo>
                    <a:pt x="308" y="2334"/>
                  </a:lnTo>
                  <a:lnTo>
                    <a:pt x="314" y="2329"/>
                  </a:lnTo>
                  <a:lnTo>
                    <a:pt x="319" y="2324"/>
                  </a:lnTo>
                  <a:lnTo>
                    <a:pt x="322" y="2318"/>
                  </a:lnTo>
                  <a:lnTo>
                    <a:pt x="326" y="2312"/>
                  </a:lnTo>
                  <a:lnTo>
                    <a:pt x="327" y="2308"/>
                  </a:lnTo>
                  <a:lnTo>
                    <a:pt x="327" y="2303"/>
                  </a:lnTo>
                  <a:lnTo>
                    <a:pt x="325" y="2298"/>
                  </a:lnTo>
                  <a:lnTo>
                    <a:pt x="322" y="2296"/>
                  </a:lnTo>
                  <a:lnTo>
                    <a:pt x="318" y="2293"/>
                  </a:lnTo>
                  <a:lnTo>
                    <a:pt x="313" y="2292"/>
                  </a:lnTo>
                  <a:lnTo>
                    <a:pt x="307" y="2292"/>
                  </a:lnTo>
                  <a:lnTo>
                    <a:pt x="300" y="2292"/>
                  </a:lnTo>
                  <a:lnTo>
                    <a:pt x="293" y="2295"/>
                  </a:lnTo>
                  <a:lnTo>
                    <a:pt x="286" y="2297"/>
                  </a:lnTo>
                  <a:lnTo>
                    <a:pt x="277" y="2302"/>
                  </a:lnTo>
                  <a:lnTo>
                    <a:pt x="270" y="2305"/>
                  </a:lnTo>
                  <a:lnTo>
                    <a:pt x="264" y="2311"/>
                  </a:lnTo>
                  <a:lnTo>
                    <a:pt x="259" y="2316"/>
                  </a:lnTo>
                  <a:lnTo>
                    <a:pt x="256" y="2322"/>
                  </a:lnTo>
                  <a:lnTo>
                    <a:pt x="253" y="2327"/>
                  </a:lnTo>
                  <a:lnTo>
                    <a:pt x="252" y="2333"/>
                  </a:lnTo>
                  <a:lnTo>
                    <a:pt x="252" y="2337"/>
                  </a:lnTo>
                  <a:lnTo>
                    <a:pt x="253" y="2341"/>
                  </a:lnTo>
                  <a:lnTo>
                    <a:pt x="257" y="2344"/>
                  </a:lnTo>
                  <a:lnTo>
                    <a:pt x="261" y="2347"/>
                  </a:lnTo>
                  <a:lnTo>
                    <a:pt x="266" y="2348"/>
                  </a:lnTo>
                  <a:lnTo>
                    <a:pt x="272" y="2348"/>
                  </a:lnTo>
                  <a:lnTo>
                    <a:pt x="280" y="2348"/>
                  </a:lnTo>
                  <a:lnTo>
                    <a:pt x="287" y="2346"/>
                  </a:lnTo>
                  <a:lnTo>
                    <a:pt x="294" y="2343"/>
                  </a:lnTo>
                  <a:lnTo>
                    <a:pt x="301" y="2339"/>
                  </a:lnTo>
                  <a:close/>
                  <a:moveTo>
                    <a:pt x="89" y="2606"/>
                  </a:moveTo>
                  <a:lnTo>
                    <a:pt x="87" y="2603"/>
                  </a:lnTo>
                  <a:lnTo>
                    <a:pt x="84" y="2601"/>
                  </a:lnTo>
                  <a:lnTo>
                    <a:pt x="80" y="2601"/>
                  </a:lnTo>
                  <a:lnTo>
                    <a:pt x="75" y="2600"/>
                  </a:lnTo>
                  <a:lnTo>
                    <a:pt x="69" y="2601"/>
                  </a:lnTo>
                  <a:lnTo>
                    <a:pt x="65" y="2602"/>
                  </a:lnTo>
                  <a:lnTo>
                    <a:pt x="59" y="2605"/>
                  </a:lnTo>
                  <a:lnTo>
                    <a:pt x="53" y="2608"/>
                  </a:lnTo>
                  <a:lnTo>
                    <a:pt x="48" y="2612"/>
                  </a:lnTo>
                  <a:lnTo>
                    <a:pt x="43" y="2617"/>
                  </a:lnTo>
                  <a:lnTo>
                    <a:pt x="38" y="2620"/>
                  </a:lnTo>
                  <a:lnTo>
                    <a:pt x="36" y="2625"/>
                  </a:lnTo>
                  <a:lnTo>
                    <a:pt x="34" y="2630"/>
                  </a:lnTo>
                  <a:lnTo>
                    <a:pt x="34" y="2634"/>
                  </a:lnTo>
                  <a:lnTo>
                    <a:pt x="34" y="2638"/>
                  </a:lnTo>
                  <a:lnTo>
                    <a:pt x="35" y="2641"/>
                  </a:lnTo>
                  <a:lnTo>
                    <a:pt x="37" y="2644"/>
                  </a:lnTo>
                  <a:lnTo>
                    <a:pt x="41" y="2646"/>
                  </a:lnTo>
                  <a:lnTo>
                    <a:pt x="46" y="2647"/>
                  </a:lnTo>
                  <a:lnTo>
                    <a:pt x="50" y="2647"/>
                  </a:lnTo>
                  <a:lnTo>
                    <a:pt x="55" y="2646"/>
                  </a:lnTo>
                  <a:lnTo>
                    <a:pt x="61" y="2645"/>
                  </a:lnTo>
                  <a:lnTo>
                    <a:pt x="67" y="2643"/>
                  </a:lnTo>
                  <a:lnTo>
                    <a:pt x="72" y="2639"/>
                  </a:lnTo>
                  <a:lnTo>
                    <a:pt x="78" y="2636"/>
                  </a:lnTo>
                  <a:lnTo>
                    <a:pt x="82" y="2631"/>
                  </a:lnTo>
                  <a:lnTo>
                    <a:pt x="86" y="2627"/>
                  </a:lnTo>
                  <a:lnTo>
                    <a:pt x="88" y="2622"/>
                  </a:lnTo>
                  <a:lnTo>
                    <a:pt x="91" y="2618"/>
                  </a:lnTo>
                  <a:lnTo>
                    <a:pt x="92" y="2613"/>
                  </a:lnTo>
                  <a:lnTo>
                    <a:pt x="91" y="2609"/>
                  </a:lnTo>
                  <a:lnTo>
                    <a:pt x="89" y="2606"/>
                  </a:lnTo>
                  <a:close/>
                  <a:moveTo>
                    <a:pt x="166" y="2558"/>
                  </a:moveTo>
                  <a:lnTo>
                    <a:pt x="163" y="2556"/>
                  </a:lnTo>
                  <a:lnTo>
                    <a:pt x="160" y="2554"/>
                  </a:lnTo>
                  <a:lnTo>
                    <a:pt x="155" y="2552"/>
                  </a:lnTo>
                  <a:lnTo>
                    <a:pt x="150" y="2552"/>
                  </a:lnTo>
                  <a:lnTo>
                    <a:pt x="144" y="2554"/>
                  </a:lnTo>
                  <a:lnTo>
                    <a:pt x="138" y="2555"/>
                  </a:lnTo>
                  <a:lnTo>
                    <a:pt x="132" y="2557"/>
                  </a:lnTo>
                  <a:lnTo>
                    <a:pt x="126" y="2561"/>
                  </a:lnTo>
                  <a:lnTo>
                    <a:pt x="120" y="2564"/>
                  </a:lnTo>
                  <a:lnTo>
                    <a:pt x="116" y="2569"/>
                  </a:lnTo>
                  <a:lnTo>
                    <a:pt x="112" y="2574"/>
                  </a:lnTo>
                  <a:lnTo>
                    <a:pt x="108" y="2579"/>
                  </a:lnTo>
                  <a:lnTo>
                    <a:pt x="107" y="2583"/>
                  </a:lnTo>
                  <a:lnTo>
                    <a:pt x="106" y="2587"/>
                  </a:lnTo>
                  <a:lnTo>
                    <a:pt x="106" y="2592"/>
                  </a:lnTo>
                  <a:lnTo>
                    <a:pt x="107" y="2595"/>
                  </a:lnTo>
                  <a:lnTo>
                    <a:pt x="110" y="2598"/>
                  </a:lnTo>
                  <a:lnTo>
                    <a:pt x="113" y="2600"/>
                  </a:lnTo>
                  <a:lnTo>
                    <a:pt x="118" y="2601"/>
                  </a:lnTo>
                  <a:lnTo>
                    <a:pt x="123" y="2601"/>
                  </a:lnTo>
                  <a:lnTo>
                    <a:pt x="129" y="2600"/>
                  </a:lnTo>
                  <a:lnTo>
                    <a:pt x="135" y="2599"/>
                  </a:lnTo>
                  <a:lnTo>
                    <a:pt x="141" y="2596"/>
                  </a:lnTo>
                  <a:lnTo>
                    <a:pt x="147" y="2593"/>
                  </a:lnTo>
                  <a:lnTo>
                    <a:pt x="152" y="2589"/>
                  </a:lnTo>
                  <a:lnTo>
                    <a:pt x="157" y="2584"/>
                  </a:lnTo>
                  <a:lnTo>
                    <a:pt x="161" y="2580"/>
                  </a:lnTo>
                  <a:lnTo>
                    <a:pt x="164" y="2575"/>
                  </a:lnTo>
                  <a:lnTo>
                    <a:pt x="167" y="2570"/>
                  </a:lnTo>
                  <a:lnTo>
                    <a:pt x="167" y="2567"/>
                  </a:lnTo>
                  <a:lnTo>
                    <a:pt x="167" y="2562"/>
                  </a:lnTo>
                  <a:lnTo>
                    <a:pt x="166" y="2558"/>
                  </a:lnTo>
                  <a:close/>
                  <a:moveTo>
                    <a:pt x="226" y="2545"/>
                  </a:moveTo>
                  <a:lnTo>
                    <a:pt x="232" y="2540"/>
                  </a:lnTo>
                  <a:lnTo>
                    <a:pt x="237" y="2536"/>
                  </a:lnTo>
                  <a:lnTo>
                    <a:pt x="240" y="2531"/>
                  </a:lnTo>
                  <a:lnTo>
                    <a:pt x="244" y="2526"/>
                  </a:lnTo>
                  <a:lnTo>
                    <a:pt x="246" y="2521"/>
                  </a:lnTo>
                  <a:lnTo>
                    <a:pt x="247" y="2517"/>
                  </a:lnTo>
                  <a:lnTo>
                    <a:pt x="247" y="2513"/>
                  </a:lnTo>
                  <a:lnTo>
                    <a:pt x="245" y="2508"/>
                  </a:lnTo>
                  <a:lnTo>
                    <a:pt x="243" y="2506"/>
                  </a:lnTo>
                  <a:lnTo>
                    <a:pt x="239" y="2504"/>
                  </a:lnTo>
                  <a:lnTo>
                    <a:pt x="234" y="2502"/>
                  </a:lnTo>
                  <a:lnTo>
                    <a:pt x="228" y="2502"/>
                  </a:lnTo>
                  <a:lnTo>
                    <a:pt x="224" y="2502"/>
                  </a:lnTo>
                  <a:lnTo>
                    <a:pt x="217" y="2505"/>
                  </a:lnTo>
                  <a:lnTo>
                    <a:pt x="211" y="2507"/>
                  </a:lnTo>
                  <a:lnTo>
                    <a:pt x="205" y="2511"/>
                  </a:lnTo>
                  <a:lnTo>
                    <a:pt x="199" y="2514"/>
                  </a:lnTo>
                  <a:lnTo>
                    <a:pt x="193" y="2519"/>
                  </a:lnTo>
                  <a:lnTo>
                    <a:pt x="189" y="2524"/>
                  </a:lnTo>
                  <a:lnTo>
                    <a:pt x="186" y="2529"/>
                  </a:lnTo>
                  <a:lnTo>
                    <a:pt x="183" y="2533"/>
                  </a:lnTo>
                  <a:lnTo>
                    <a:pt x="182" y="2538"/>
                  </a:lnTo>
                  <a:lnTo>
                    <a:pt x="182" y="2543"/>
                  </a:lnTo>
                  <a:lnTo>
                    <a:pt x="185" y="2546"/>
                  </a:lnTo>
                  <a:lnTo>
                    <a:pt x="187" y="2550"/>
                  </a:lnTo>
                  <a:lnTo>
                    <a:pt x="190" y="2552"/>
                  </a:lnTo>
                  <a:lnTo>
                    <a:pt x="195" y="2554"/>
                  </a:lnTo>
                  <a:lnTo>
                    <a:pt x="201" y="2554"/>
                  </a:lnTo>
                  <a:lnTo>
                    <a:pt x="207" y="2552"/>
                  </a:lnTo>
                  <a:lnTo>
                    <a:pt x="213" y="2551"/>
                  </a:lnTo>
                  <a:lnTo>
                    <a:pt x="219" y="2549"/>
                  </a:lnTo>
                  <a:lnTo>
                    <a:pt x="226" y="2545"/>
                  </a:lnTo>
                  <a:close/>
                  <a:moveTo>
                    <a:pt x="309" y="2494"/>
                  </a:moveTo>
                  <a:lnTo>
                    <a:pt x="315" y="2491"/>
                  </a:lnTo>
                  <a:lnTo>
                    <a:pt x="321" y="2486"/>
                  </a:lnTo>
                  <a:lnTo>
                    <a:pt x="325" y="2481"/>
                  </a:lnTo>
                  <a:lnTo>
                    <a:pt x="328" y="2475"/>
                  </a:lnTo>
                  <a:lnTo>
                    <a:pt x="331" y="2470"/>
                  </a:lnTo>
                  <a:lnTo>
                    <a:pt x="332" y="2466"/>
                  </a:lnTo>
                  <a:lnTo>
                    <a:pt x="332" y="2461"/>
                  </a:lnTo>
                  <a:lnTo>
                    <a:pt x="331" y="2457"/>
                  </a:lnTo>
                  <a:lnTo>
                    <a:pt x="327" y="2454"/>
                  </a:lnTo>
                  <a:lnTo>
                    <a:pt x="324" y="2451"/>
                  </a:lnTo>
                  <a:lnTo>
                    <a:pt x="319" y="2450"/>
                  </a:lnTo>
                  <a:lnTo>
                    <a:pt x="313" y="2450"/>
                  </a:lnTo>
                  <a:lnTo>
                    <a:pt x="307" y="2451"/>
                  </a:lnTo>
                  <a:lnTo>
                    <a:pt x="300" y="2453"/>
                  </a:lnTo>
                  <a:lnTo>
                    <a:pt x="294" y="2455"/>
                  </a:lnTo>
                  <a:lnTo>
                    <a:pt x="287" y="2459"/>
                  </a:lnTo>
                  <a:lnTo>
                    <a:pt x="281" y="2463"/>
                  </a:lnTo>
                  <a:lnTo>
                    <a:pt x="275" y="2468"/>
                  </a:lnTo>
                  <a:lnTo>
                    <a:pt x="270" y="2473"/>
                  </a:lnTo>
                  <a:lnTo>
                    <a:pt x="266" y="2478"/>
                  </a:lnTo>
                  <a:lnTo>
                    <a:pt x="265" y="2483"/>
                  </a:lnTo>
                  <a:lnTo>
                    <a:pt x="264" y="2488"/>
                  </a:lnTo>
                  <a:lnTo>
                    <a:pt x="264" y="2493"/>
                  </a:lnTo>
                  <a:lnTo>
                    <a:pt x="265" y="2497"/>
                  </a:lnTo>
                  <a:lnTo>
                    <a:pt x="269" y="2500"/>
                  </a:lnTo>
                  <a:lnTo>
                    <a:pt x="272" y="2502"/>
                  </a:lnTo>
                  <a:lnTo>
                    <a:pt x="277" y="2504"/>
                  </a:lnTo>
                  <a:lnTo>
                    <a:pt x="283" y="2504"/>
                  </a:lnTo>
                  <a:lnTo>
                    <a:pt x="289" y="2502"/>
                  </a:lnTo>
                  <a:lnTo>
                    <a:pt x="295" y="2501"/>
                  </a:lnTo>
                  <a:lnTo>
                    <a:pt x="302" y="2498"/>
                  </a:lnTo>
                  <a:lnTo>
                    <a:pt x="309" y="2494"/>
                  </a:lnTo>
                  <a:close/>
                  <a:moveTo>
                    <a:pt x="40" y="2795"/>
                  </a:moveTo>
                  <a:lnTo>
                    <a:pt x="35" y="2798"/>
                  </a:lnTo>
                  <a:lnTo>
                    <a:pt x="31" y="2802"/>
                  </a:lnTo>
                  <a:lnTo>
                    <a:pt x="28" y="2805"/>
                  </a:lnTo>
                  <a:lnTo>
                    <a:pt x="25" y="2809"/>
                  </a:lnTo>
                  <a:lnTo>
                    <a:pt x="24" y="2814"/>
                  </a:lnTo>
                  <a:lnTo>
                    <a:pt x="23" y="2817"/>
                  </a:lnTo>
                  <a:lnTo>
                    <a:pt x="24" y="2821"/>
                  </a:lnTo>
                  <a:lnTo>
                    <a:pt x="25" y="2824"/>
                  </a:lnTo>
                  <a:lnTo>
                    <a:pt x="28" y="2827"/>
                  </a:lnTo>
                  <a:lnTo>
                    <a:pt x="30" y="2828"/>
                  </a:lnTo>
                  <a:lnTo>
                    <a:pt x="34" y="2829"/>
                  </a:lnTo>
                  <a:lnTo>
                    <a:pt x="38" y="2829"/>
                  </a:lnTo>
                  <a:lnTo>
                    <a:pt x="43" y="2829"/>
                  </a:lnTo>
                  <a:lnTo>
                    <a:pt x="48" y="2828"/>
                  </a:lnTo>
                  <a:lnTo>
                    <a:pt x="53" y="2826"/>
                  </a:lnTo>
                  <a:lnTo>
                    <a:pt x="57" y="2822"/>
                  </a:lnTo>
                  <a:lnTo>
                    <a:pt x="62" y="2819"/>
                  </a:lnTo>
                  <a:lnTo>
                    <a:pt x="66" y="2815"/>
                  </a:lnTo>
                  <a:lnTo>
                    <a:pt x="69" y="2811"/>
                  </a:lnTo>
                  <a:lnTo>
                    <a:pt x="72" y="2808"/>
                  </a:lnTo>
                  <a:lnTo>
                    <a:pt x="73" y="2803"/>
                  </a:lnTo>
                  <a:lnTo>
                    <a:pt x="74" y="2800"/>
                  </a:lnTo>
                  <a:lnTo>
                    <a:pt x="74" y="2796"/>
                  </a:lnTo>
                  <a:lnTo>
                    <a:pt x="72" y="2794"/>
                  </a:lnTo>
                  <a:lnTo>
                    <a:pt x="70" y="2790"/>
                  </a:lnTo>
                  <a:lnTo>
                    <a:pt x="67" y="2789"/>
                  </a:lnTo>
                  <a:lnTo>
                    <a:pt x="63" y="2788"/>
                  </a:lnTo>
                  <a:lnTo>
                    <a:pt x="59" y="2788"/>
                  </a:lnTo>
                  <a:lnTo>
                    <a:pt x="55" y="2788"/>
                  </a:lnTo>
                  <a:lnTo>
                    <a:pt x="50" y="2790"/>
                  </a:lnTo>
                  <a:lnTo>
                    <a:pt x="44" y="2791"/>
                  </a:lnTo>
                  <a:lnTo>
                    <a:pt x="40" y="2795"/>
                  </a:lnTo>
                  <a:close/>
                  <a:moveTo>
                    <a:pt x="103" y="2752"/>
                  </a:moveTo>
                  <a:lnTo>
                    <a:pt x="98" y="2756"/>
                  </a:lnTo>
                  <a:lnTo>
                    <a:pt x="94" y="2759"/>
                  </a:lnTo>
                  <a:lnTo>
                    <a:pt x="91" y="2764"/>
                  </a:lnTo>
                  <a:lnTo>
                    <a:pt x="88" y="2767"/>
                  </a:lnTo>
                  <a:lnTo>
                    <a:pt x="86" y="2772"/>
                  </a:lnTo>
                  <a:lnTo>
                    <a:pt x="86" y="2776"/>
                  </a:lnTo>
                  <a:lnTo>
                    <a:pt x="86" y="2779"/>
                  </a:lnTo>
                  <a:lnTo>
                    <a:pt x="87" y="2783"/>
                  </a:lnTo>
                  <a:lnTo>
                    <a:pt x="89" y="2785"/>
                  </a:lnTo>
                  <a:lnTo>
                    <a:pt x="93" y="2788"/>
                  </a:lnTo>
                  <a:lnTo>
                    <a:pt x="97" y="2789"/>
                  </a:lnTo>
                  <a:lnTo>
                    <a:pt x="101" y="2789"/>
                  </a:lnTo>
                  <a:lnTo>
                    <a:pt x="106" y="2789"/>
                  </a:lnTo>
                  <a:lnTo>
                    <a:pt x="111" y="2786"/>
                  </a:lnTo>
                  <a:lnTo>
                    <a:pt x="117" y="2784"/>
                  </a:lnTo>
                  <a:lnTo>
                    <a:pt x="122" y="2782"/>
                  </a:lnTo>
                  <a:lnTo>
                    <a:pt x="126" y="2778"/>
                  </a:lnTo>
                  <a:lnTo>
                    <a:pt x="130" y="2775"/>
                  </a:lnTo>
                  <a:lnTo>
                    <a:pt x="133" y="2770"/>
                  </a:lnTo>
                  <a:lnTo>
                    <a:pt x="136" y="2766"/>
                  </a:lnTo>
                  <a:lnTo>
                    <a:pt x="138" y="2761"/>
                  </a:lnTo>
                  <a:lnTo>
                    <a:pt x="139" y="2758"/>
                  </a:lnTo>
                  <a:lnTo>
                    <a:pt x="138" y="2754"/>
                  </a:lnTo>
                  <a:lnTo>
                    <a:pt x="137" y="2751"/>
                  </a:lnTo>
                  <a:lnTo>
                    <a:pt x="135" y="2748"/>
                  </a:lnTo>
                  <a:lnTo>
                    <a:pt x="132" y="2746"/>
                  </a:lnTo>
                  <a:lnTo>
                    <a:pt x="128" y="2745"/>
                  </a:lnTo>
                  <a:lnTo>
                    <a:pt x="124" y="2745"/>
                  </a:lnTo>
                  <a:lnTo>
                    <a:pt x="118" y="2746"/>
                  </a:lnTo>
                  <a:lnTo>
                    <a:pt x="113" y="2747"/>
                  </a:lnTo>
                  <a:lnTo>
                    <a:pt x="108" y="2750"/>
                  </a:lnTo>
                  <a:lnTo>
                    <a:pt x="103" y="2752"/>
                  </a:lnTo>
                  <a:close/>
                  <a:moveTo>
                    <a:pt x="170" y="2708"/>
                  </a:moveTo>
                  <a:lnTo>
                    <a:pt x="164" y="2712"/>
                  </a:lnTo>
                  <a:lnTo>
                    <a:pt x="161" y="2716"/>
                  </a:lnTo>
                  <a:lnTo>
                    <a:pt x="157" y="2720"/>
                  </a:lnTo>
                  <a:lnTo>
                    <a:pt x="154" y="2725"/>
                  </a:lnTo>
                  <a:lnTo>
                    <a:pt x="152" y="2729"/>
                  </a:lnTo>
                  <a:lnTo>
                    <a:pt x="151" y="2733"/>
                  </a:lnTo>
                  <a:lnTo>
                    <a:pt x="152" y="2737"/>
                  </a:lnTo>
                  <a:lnTo>
                    <a:pt x="154" y="2740"/>
                  </a:lnTo>
                  <a:lnTo>
                    <a:pt x="156" y="2744"/>
                  </a:lnTo>
                  <a:lnTo>
                    <a:pt x="160" y="2745"/>
                  </a:lnTo>
                  <a:lnTo>
                    <a:pt x="163" y="2746"/>
                  </a:lnTo>
                  <a:lnTo>
                    <a:pt x="168" y="2746"/>
                  </a:lnTo>
                  <a:lnTo>
                    <a:pt x="173" y="2746"/>
                  </a:lnTo>
                  <a:lnTo>
                    <a:pt x="179" y="2745"/>
                  </a:lnTo>
                  <a:lnTo>
                    <a:pt x="183" y="2742"/>
                  </a:lnTo>
                  <a:lnTo>
                    <a:pt x="189" y="2739"/>
                  </a:lnTo>
                  <a:lnTo>
                    <a:pt x="194" y="2735"/>
                  </a:lnTo>
                  <a:lnTo>
                    <a:pt x="199" y="2732"/>
                  </a:lnTo>
                  <a:lnTo>
                    <a:pt x="202" y="2727"/>
                  </a:lnTo>
                  <a:lnTo>
                    <a:pt x="205" y="2722"/>
                  </a:lnTo>
                  <a:lnTo>
                    <a:pt x="207" y="2719"/>
                  </a:lnTo>
                  <a:lnTo>
                    <a:pt x="207" y="2714"/>
                  </a:lnTo>
                  <a:lnTo>
                    <a:pt x="207" y="2710"/>
                  </a:lnTo>
                  <a:lnTo>
                    <a:pt x="206" y="2707"/>
                  </a:lnTo>
                  <a:lnTo>
                    <a:pt x="204" y="2704"/>
                  </a:lnTo>
                  <a:lnTo>
                    <a:pt x="200" y="2702"/>
                  </a:lnTo>
                  <a:lnTo>
                    <a:pt x="196" y="2701"/>
                  </a:lnTo>
                  <a:lnTo>
                    <a:pt x="192" y="2701"/>
                  </a:lnTo>
                  <a:lnTo>
                    <a:pt x="187" y="2701"/>
                  </a:lnTo>
                  <a:lnTo>
                    <a:pt x="181" y="2703"/>
                  </a:lnTo>
                  <a:lnTo>
                    <a:pt x="175" y="2706"/>
                  </a:lnTo>
                  <a:lnTo>
                    <a:pt x="170" y="2708"/>
                  </a:lnTo>
                  <a:close/>
                  <a:moveTo>
                    <a:pt x="278" y="2660"/>
                  </a:moveTo>
                  <a:lnTo>
                    <a:pt x="276" y="2658"/>
                  </a:lnTo>
                  <a:lnTo>
                    <a:pt x="272" y="2656"/>
                  </a:lnTo>
                  <a:lnTo>
                    <a:pt x="268" y="2655"/>
                  </a:lnTo>
                  <a:lnTo>
                    <a:pt x="263" y="2655"/>
                  </a:lnTo>
                  <a:lnTo>
                    <a:pt x="258" y="2655"/>
                  </a:lnTo>
                  <a:lnTo>
                    <a:pt x="252" y="2657"/>
                  </a:lnTo>
                  <a:lnTo>
                    <a:pt x="246" y="2659"/>
                  </a:lnTo>
                  <a:lnTo>
                    <a:pt x="240" y="2662"/>
                  </a:lnTo>
                  <a:lnTo>
                    <a:pt x="236" y="2666"/>
                  </a:lnTo>
                  <a:lnTo>
                    <a:pt x="231" y="2670"/>
                  </a:lnTo>
                  <a:lnTo>
                    <a:pt x="227" y="2675"/>
                  </a:lnTo>
                  <a:lnTo>
                    <a:pt x="224" y="2680"/>
                  </a:lnTo>
                  <a:lnTo>
                    <a:pt x="223" y="2684"/>
                  </a:lnTo>
                  <a:lnTo>
                    <a:pt x="221" y="2688"/>
                  </a:lnTo>
                  <a:lnTo>
                    <a:pt x="221" y="2693"/>
                  </a:lnTo>
                  <a:lnTo>
                    <a:pt x="223" y="2696"/>
                  </a:lnTo>
                  <a:lnTo>
                    <a:pt x="226" y="2699"/>
                  </a:lnTo>
                  <a:lnTo>
                    <a:pt x="228" y="2701"/>
                  </a:lnTo>
                  <a:lnTo>
                    <a:pt x="233" y="2702"/>
                  </a:lnTo>
                  <a:lnTo>
                    <a:pt x="238" y="2702"/>
                  </a:lnTo>
                  <a:lnTo>
                    <a:pt x="244" y="2702"/>
                  </a:lnTo>
                  <a:lnTo>
                    <a:pt x="249" y="2700"/>
                  </a:lnTo>
                  <a:lnTo>
                    <a:pt x="255" y="2697"/>
                  </a:lnTo>
                  <a:lnTo>
                    <a:pt x="261" y="2695"/>
                  </a:lnTo>
                  <a:lnTo>
                    <a:pt x="266" y="2690"/>
                  </a:lnTo>
                  <a:lnTo>
                    <a:pt x="271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2"/>
                  </a:lnTo>
                  <a:lnTo>
                    <a:pt x="281" y="2669"/>
                  </a:lnTo>
                  <a:lnTo>
                    <a:pt x="280" y="2664"/>
                  </a:lnTo>
                  <a:lnTo>
                    <a:pt x="278" y="2660"/>
                  </a:lnTo>
                  <a:close/>
                  <a:moveTo>
                    <a:pt x="356" y="2613"/>
                  </a:moveTo>
                  <a:lnTo>
                    <a:pt x="352" y="2609"/>
                  </a:lnTo>
                  <a:lnTo>
                    <a:pt x="348" y="2608"/>
                  </a:lnTo>
                  <a:lnTo>
                    <a:pt x="345" y="2607"/>
                  </a:lnTo>
                  <a:lnTo>
                    <a:pt x="339" y="2606"/>
                  </a:lnTo>
                  <a:lnTo>
                    <a:pt x="333" y="2607"/>
                  </a:lnTo>
                  <a:lnTo>
                    <a:pt x="327" y="2608"/>
                  </a:lnTo>
                  <a:lnTo>
                    <a:pt x="321" y="2611"/>
                  </a:lnTo>
                  <a:lnTo>
                    <a:pt x="315" y="2614"/>
                  </a:lnTo>
                  <a:lnTo>
                    <a:pt x="309" y="2619"/>
                  </a:lnTo>
                  <a:lnTo>
                    <a:pt x="305" y="2622"/>
                  </a:lnTo>
                  <a:lnTo>
                    <a:pt x="301" y="2627"/>
                  </a:lnTo>
                  <a:lnTo>
                    <a:pt x="297" y="2632"/>
                  </a:lnTo>
                  <a:lnTo>
                    <a:pt x="295" y="2637"/>
                  </a:lnTo>
                  <a:lnTo>
                    <a:pt x="295" y="2641"/>
                  </a:lnTo>
                  <a:lnTo>
                    <a:pt x="295" y="2646"/>
                  </a:lnTo>
                  <a:lnTo>
                    <a:pt x="296" y="2650"/>
                  </a:lnTo>
                  <a:lnTo>
                    <a:pt x="300" y="2652"/>
                  </a:lnTo>
                  <a:lnTo>
                    <a:pt x="303" y="2655"/>
                  </a:lnTo>
                  <a:lnTo>
                    <a:pt x="307" y="2656"/>
                  </a:lnTo>
                  <a:lnTo>
                    <a:pt x="313" y="2657"/>
                  </a:lnTo>
                  <a:lnTo>
                    <a:pt x="319" y="2656"/>
                  </a:lnTo>
                  <a:lnTo>
                    <a:pt x="325" y="2655"/>
                  </a:lnTo>
                  <a:lnTo>
                    <a:pt x="331" y="2652"/>
                  </a:lnTo>
                  <a:lnTo>
                    <a:pt x="337" y="2649"/>
                  </a:lnTo>
                  <a:lnTo>
                    <a:pt x="343" y="2644"/>
                  </a:lnTo>
                  <a:lnTo>
                    <a:pt x="347" y="2640"/>
                  </a:lnTo>
                  <a:lnTo>
                    <a:pt x="351" y="2636"/>
                  </a:lnTo>
                  <a:lnTo>
                    <a:pt x="354" y="2631"/>
                  </a:lnTo>
                  <a:lnTo>
                    <a:pt x="357" y="2626"/>
                  </a:lnTo>
                  <a:lnTo>
                    <a:pt x="357" y="2621"/>
                  </a:lnTo>
                  <a:lnTo>
                    <a:pt x="357" y="2617"/>
                  </a:lnTo>
                  <a:lnTo>
                    <a:pt x="356" y="2613"/>
                  </a:lnTo>
                  <a:close/>
                  <a:moveTo>
                    <a:pt x="231" y="2854"/>
                  </a:moveTo>
                  <a:lnTo>
                    <a:pt x="226" y="2858"/>
                  </a:lnTo>
                  <a:lnTo>
                    <a:pt x="221" y="2861"/>
                  </a:lnTo>
                  <a:lnTo>
                    <a:pt x="219" y="2866"/>
                  </a:lnTo>
                  <a:lnTo>
                    <a:pt x="217" y="2870"/>
                  </a:lnTo>
                  <a:lnTo>
                    <a:pt x="214" y="2874"/>
                  </a:lnTo>
                  <a:lnTo>
                    <a:pt x="214" y="2878"/>
                  </a:lnTo>
                  <a:lnTo>
                    <a:pt x="214" y="2881"/>
                  </a:lnTo>
                  <a:lnTo>
                    <a:pt x="215" y="2885"/>
                  </a:lnTo>
                  <a:lnTo>
                    <a:pt x="218" y="2887"/>
                  </a:lnTo>
                  <a:lnTo>
                    <a:pt x="221" y="2890"/>
                  </a:lnTo>
                  <a:lnTo>
                    <a:pt x="225" y="2891"/>
                  </a:lnTo>
                  <a:lnTo>
                    <a:pt x="230" y="2891"/>
                  </a:lnTo>
                  <a:lnTo>
                    <a:pt x="233" y="2890"/>
                  </a:lnTo>
                  <a:lnTo>
                    <a:pt x="239" y="2889"/>
                  </a:lnTo>
                  <a:lnTo>
                    <a:pt x="244" y="2887"/>
                  </a:lnTo>
                  <a:lnTo>
                    <a:pt x="249" y="2884"/>
                  </a:lnTo>
                  <a:lnTo>
                    <a:pt x="253" y="2880"/>
                  </a:lnTo>
                  <a:lnTo>
                    <a:pt x="257" y="2877"/>
                  </a:lnTo>
                  <a:lnTo>
                    <a:pt x="261" y="2873"/>
                  </a:lnTo>
                  <a:lnTo>
                    <a:pt x="263" y="2868"/>
                  </a:lnTo>
                  <a:lnTo>
                    <a:pt x="264" y="2865"/>
                  </a:lnTo>
                  <a:lnTo>
                    <a:pt x="265" y="2861"/>
                  </a:lnTo>
                  <a:lnTo>
                    <a:pt x="265" y="2857"/>
                  </a:lnTo>
                  <a:lnTo>
                    <a:pt x="263" y="2854"/>
                  </a:lnTo>
                  <a:lnTo>
                    <a:pt x="261" y="2851"/>
                  </a:lnTo>
                  <a:lnTo>
                    <a:pt x="258" y="2849"/>
                  </a:lnTo>
                  <a:lnTo>
                    <a:pt x="255" y="2848"/>
                  </a:lnTo>
                  <a:lnTo>
                    <a:pt x="250" y="2848"/>
                  </a:lnTo>
                  <a:lnTo>
                    <a:pt x="245" y="2848"/>
                  </a:lnTo>
                  <a:lnTo>
                    <a:pt x="240" y="2849"/>
                  </a:lnTo>
                  <a:lnTo>
                    <a:pt x="236" y="2852"/>
                  </a:lnTo>
                  <a:lnTo>
                    <a:pt x="231" y="2854"/>
                  </a:lnTo>
                  <a:close/>
                  <a:moveTo>
                    <a:pt x="294" y="2813"/>
                  </a:moveTo>
                  <a:lnTo>
                    <a:pt x="289" y="2816"/>
                  </a:lnTo>
                  <a:lnTo>
                    <a:pt x="286" y="2820"/>
                  </a:lnTo>
                  <a:lnTo>
                    <a:pt x="282" y="2824"/>
                  </a:lnTo>
                  <a:lnTo>
                    <a:pt x="280" y="2828"/>
                  </a:lnTo>
                  <a:lnTo>
                    <a:pt x="277" y="2833"/>
                  </a:lnTo>
                  <a:lnTo>
                    <a:pt x="277" y="2836"/>
                  </a:lnTo>
                  <a:lnTo>
                    <a:pt x="277" y="2841"/>
                  </a:lnTo>
                  <a:lnTo>
                    <a:pt x="278" y="2843"/>
                  </a:lnTo>
                  <a:lnTo>
                    <a:pt x="281" y="2847"/>
                  </a:lnTo>
                  <a:lnTo>
                    <a:pt x="284" y="2848"/>
                  </a:lnTo>
                  <a:lnTo>
                    <a:pt x="288" y="2849"/>
                  </a:lnTo>
                  <a:lnTo>
                    <a:pt x="293" y="2851"/>
                  </a:lnTo>
                  <a:lnTo>
                    <a:pt x="297" y="2849"/>
                  </a:lnTo>
                  <a:lnTo>
                    <a:pt x="303" y="2848"/>
                  </a:lnTo>
                  <a:lnTo>
                    <a:pt x="308" y="2846"/>
                  </a:lnTo>
                  <a:lnTo>
                    <a:pt x="314" y="2843"/>
                  </a:lnTo>
                  <a:lnTo>
                    <a:pt x="319" y="2840"/>
                  </a:lnTo>
                  <a:lnTo>
                    <a:pt x="322" y="2835"/>
                  </a:lnTo>
                  <a:lnTo>
                    <a:pt x="326" y="2832"/>
                  </a:lnTo>
                  <a:lnTo>
                    <a:pt x="328" y="2827"/>
                  </a:lnTo>
                  <a:lnTo>
                    <a:pt x="331" y="2823"/>
                  </a:lnTo>
                  <a:lnTo>
                    <a:pt x="331" y="2819"/>
                  </a:lnTo>
                  <a:lnTo>
                    <a:pt x="331" y="2815"/>
                  </a:lnTo>
                  <a:lnTo>
                    <a:pt x="329" y="2811"/>
                  </a:lnTo>
                  <a:lnTo>
                    <a:pt x="327" y="2809"/>
                  </a:lnTo>
                  <a:lnTo>
                    <a:pt x="324" y="2807"/>
                  </a:lnTo>
                  <a:lnTo>
                    <a:pt x="320" y="2805"/>
                  </a:lnTo>
                  <a:lnTo>
                    <a:pt x="315" y="2805"/>
                  </a:lnTo>
                  <a:lnTo>
                    <a:pt x="310" y="2805"/>
                  </a:lnTo>
                  <a:lnTo>
                    <a:pt x="305" y="2807"/>
                  </a:lnTo>
                  <a:lnTo>
                    <a:pt x="300" y="2809"/>
                  </a:lnTo>
                  <a:lnTo>
                    <a:pt x="294" y="2813"/>
                  </a:lnTo>
                  <a:close/>
                </a:path>
              </a:pathLst>
            </a:custGeom>
            <a:solidFill>
              <a:srgbClr val="ED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" name="Freeform 86"/>
            <p:cNvSpPr>
              <a:spLocks noEditPoints="1"/>
            </p:cNvSpPr>
            <p:nvPr userDrawn="1"/>
          </p:nvSpPr>
          <p:spPr bwMode="auto">
            <a:xfrm>
              <a:off x="7813675" y="1985963"/>
              <a:ext cx="204788" cy="1589088"/>
            </a:xfrm>
            <a:custGeom>
              <a:avLst/>
              <a:gdLst>
                <a:gd name="T0" fmla="*/ 39 w 385"/>
                <a:gd name="T1" fmla="*/ 2398 h 3003"/>
                <a:gd name="T2" fmla="*/ 60 w 385"/>
                <a:gd name="T3" fmla="*/ 2113 h 3003"/>
                <a:gd name="T4" fmla="*/ 22 w 385"/>
                <a:gd name="T5" fmla="*/ 1717 h 3003"/>
                <a:gd name="T6" fmla="*/ 49 w 385"/>
                <a:gd name="T7" fmla="*/ 1358 h 3003"/>
                <a:gd name="T8" fmla="*/ 0 w 385"/>
                <a:gd name="T9" fmla="*/ 1336 h 3003"/>
                <a:gd name="T10" fmla="*/ 101 w 385"/>
                <a:gd name="T11" fmla="*/ 1106 h 3003"/>
                <a:gd name="T12" fmla="*/ 5 w 385"/>
                <a:gd name="T13" fmla="*/ 909 h 3003"/>
                <a:gd name="T14" fmla="*/ 26 w 385"/>
                <a:gd name="T15" fmla="*/ 672 h 3003"/>
                <a:gd name="T16" fmla="*/ 77 w 385"/>
                <a:gd name="T17" fmla="*/ 558 h 3003"/>
                <a:gd name="T18" fmla="*/ 2 w 385"/>
                <a:gd name="T19" fmla="*/ 497 h 3003"/>
                <a:gd name="T20" fmla="*/ 112 w 385"/>
                <a:gd name="T21" fmla="*/ 249 h 3003"/>
                <a:gd name="T22" fmla="*/ 138 w 385"/>
                <a:gd name="T23" fmla="*/ 188 h 3003"/>
                <a:gd name="T24" fmla="*/ 122 w 385"/>
                <a:gd name="T25" fmla="*/ 60 h 3003"/>
                <a:gd name="T26" fmla="*/ 349 w 385"/>
                <a:gd name="T27" fmla="*/ 49 h 3003"/>
                <a:gd name="T28" fmla="*/ 361 w 385"/>
                <a:gd name="T29" fmla="*/ 111 h 3003"/>
                <a:gd name="T30" fmla="*/ 246 w 385"/>
                <a:gd name="T31" fmla="*/ 219 h 3003"/>
                <a:gd name="T32" fmla="*/ 327 w 385"/>
                <a:gd name="T33" fmla="*/ 354 h 3003"/>
                <a:gd name="T34" fmla="*/ 381 w 385"/>
                <a:gd name="T35" fmla="*/ 419 h 3003"/>
                <a:gd name="T36" fmla="*/ 235 w 385"/>
                <a:gd name="T37" fmla="*/ 581 h 3003"/>
                <a:gd name="T38" fmla="*/ 272 w 385"/>
                <a:gd name="T39" fmla="*/ 787 h 3003"/>
                <a:gd name="T40" fmla="*/ 347 w 385"/>
                <a:gd name="T41" fmla="*/ 1071 h 3003"/>
                <a:gd name="T42" fmla="*/ 308 w 385"/>
                <a:gd name="T43" fmla="*/ 1257 h 3003"/>
                <a:gd name="T44" fmla="*/ 323 w 385"/>
                <a:gd name="T45" fmla="*/ 1444 h 3003"/>
                <a:gd name="T46" fmla="*/ 287 w 385"/>
                <a:gd name="T47" fmla="*/ 1834 h 3003"/>
                <a:gd name="T48" fmla="*/ 367 w 385"/>
                <a:gd name="T49" fmla="*/ 2184 h 3003"/>
                <a:gd name="T50" fmla="*/ 375 w 385"/>
                <a:gd name="T51" fmla="*/ 2703 h 3003"/>
                <a:gd name="T52" fmla="*/ 220 w 385"/>
                <a:gd name="T53" fmla="*/ 132 h 3003"/>
                <a:gd name="T54" fmla="*/ 296 w 385"/>
                <a:gd name="T55" fmla="*/ 155 h 3003"/>
                <a:gd name="T56" fmla="*/ 284 w 385"/>
                <a:gd name="T57" fmla="*/ 218 h 3003"/>
                <a:gd name="T58" fmla="*/ 211 w 385"/>
                <a:gd name="T59" fmla="*/ 328 h 3003"/>
                <a:gd name="T60" fmla="*/ 62 w 385"/>
                <a:gd name="T61" fmla="*/ 459 h 3003"/>
                <a:gd name="T62" fmla="*/ 170 w 385"/>
                <a:gd name="T63" fmla="*/ 534 h 3003"/>
                <a:gd name="T64" fmla="*/ 207 w 385"/>
                <a:gd name="T65" fmla="*/ 575 h 3003"/>
                <a:gd name="T66" fmla="*/ 152 w 385"/>
                <a:gd name="T67" fmla="*/ 699 h 3003"/>
                <a:gd name="T68" fmla="*/ 262 w 385"/>
                <a:gd name="T69" fmla="*/ 722 h 3003"/>
                <a:gd name="T70" fmla="*/ 145 w 385"/>
                <a:gd name="T71" fmla="*/ 931 h 3003"/>
                <a:gd name="T72" fmla="*/ 376 w 385"/>
                <a:gd name="T73" fmla="*/ 801 h 3003"/>
                <a:gd name="T74" fmla="*/ 180 w 385"/>
                <a:gd name="T75" fmla="*/ 958 h 3003"/>
                <a:gd name="T76" fmla="*/ 167 w 385"/>
                <a:gd name="T77" fmla="*/ 1065 h 3003"/>
                <a:gd name="T78" fmla="*/ 237 w 385"/>
                <a:gd name="T79" fmla="*/ 1134 h 3003"/>
                <a:gd name="T80" fmla="*/ 270 w 385"/>
                <a:gd name="T81" fmla="*/ 1185 h 3003"/>
                <a:gd name="T82" fmla="*/ 264 w 385"/>
                <a:gd name="T83" fmla="*/ 1399 h 3003"/>
                <a:gd name="T84" fmla="*/ 98 w 385"/>
                <a:gd name="T85" fmla="*/ 1545 h 3003"/>
                <a:gd name="T86" fmla="*/ 170 w 385"/>
                <a:gd name="T87" fmla="*/ 1532 h 3003"/>
                <a:gd name="T88" fmla="*/ 312 w 385"/>
                <a:gd name="T89" fmla="*/ 1582 h 3003"/>
                <a:gd name="T90" fmla="*/ 107 w 385"/>
                <a:gd name="T91" fmla="*/ 1804 h 3003"/>
                <a:gd name="T92" fmla="*/ 304 w 385"/>
                <a:gd name="T93" fmla="*/ 1723 h 3003"/>
                <a:gd name="T94" fmla="*/ 210 w 385"/>
                <a:gd name="T95" fmla="*/ 1843 h 3003"/>
                <a:gd name="T96" fmla="*/ 188 w 385"/>
                <a:gd name="T97" fmla="*/ 2032 h 3003"/>
                <a:gd name="T98" fmla="*/ 77 w 385"/>
                <a:gd name="T99" fmla="*/ 2201 h 3003"/>
                <a:gd name="T100" fmla="*/ 243 w 385"/>
                <a:gd name="T101" fmla="*/ 2152 h 3003"/>
                <a:gd name="T102" fmla="*/ 132 w 385"/>
                <a:gd name="T103" fmla="*/ 2342 h 3003"/>
                <a:gd name="T104" fmla="*/ 153 w 385"/>
                <a:gd name="T105" fmla="*/ 2324 h 3003"/>
                <a:gd name="T106" fmla="*/ 138 w 385"/>
                <a:gd name="T107" fmla="*/ 2514 h 3003"/>
                <a:gd name="T108" fmla="*/ 160 w 385"/>
                <a:gd name="T109" fmla="*/ 2469 h 3003"/>
                <a:gd name="T110" fmla="*/ 79 w 385"/>
                <a:gd name="T111" fmla="*/ 2700 h 3003"/>
                <a:gd name="T112" fmla="*/ 107 w 385"/>
                <a:gd name="T113" fmla="*/ 2696 h 3003"/>
                <a:gd name="T114" fmla="*/ 223 w 385"/>
                <a:gd name="T115" fmla="*/ 2644 h 3003"/>
                <a:gd name="T116" fmla="*/ 46 w 385"/>
                <a:gd name="T117" fmla="*/ 2933 h 3003"/>
                <a:gd name="T118" fmla="*/ 117 w 385"/>
                <a:gd name="T119" fmla="*/ 2849 h 3003"/>
                <a:gd name="T120" fmla="*/ 227 w 385"/>
                <a:gd name="T121" fmla="*/ 2779 h 3003"/>
                <a:gd name="T122" fmla="*/ 349 w 385"/>
                <a:gd name="T123" fmla="*/ 2745 h 3003"/>
                <a:gd name="T124" fmla="*/ 283 w 385"/>
                <a:gd name="T125" fmla="*/ 2955 h 3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003">
                  <a:moveTo>
                    <a:pt x="0" y="2781"/>
                  </a:moveTo>
                  <a:lnTo>
                    <a:pt x="0" y="2745"/>
                  </a:lnTo>
                  <a:lnTo>
                    <a:pt x="3" y="2745"/>
                  </a:lnTo>
                  <a:lnTo>
                    <a:pt x="8" y="2746"/>
                  </a:lnTo>
                  <a:lnTo>
                    <a:pt x="11" y="2748"/>
                  </a:lnTo>
                  <a:lnTo>
                    <a:pt x="13" y="2751"/>
                  </a:lnTo>
                  <a:lnTo>
                    <a:pt x="14" y="2754"/>
                  </a:lnTo>
                  <a:lnTo>
                    <a:pt x="14" y="2758"/>
                  </a:lnTo>
                  <a:lnTo>
                    <a:pt x="14" y="2762"/>
                  </a:lnTo>
                  <a:lnTo>
                    <a:pt x="13" y="2765"/>
                  </a:lnTo>
                  <a:lnTo>
                    <a:pt x="11" y="2769"/>
                  </a:lnTo>
                  <a:lnTo>
                    <a:pt x="7" y="2773"/>
                  </a:lnTo>
                  <a:lnTo>
                    <a:pt x="3" y="2777"/>
                  </a:lnTo>
                  <a:lnTo>
                    <a:pt x="0" y="2781"/>
                  </a:lnTo>
                  <a:close/>
                  <a:moveTo>
                    <a:pt x="0" y="2596"/>
                  </a:moveTo>
                  <a:lnTo>
                    <a:pt x="0" y="2564"/>
                  </a:lnTo>
                  <a:lnTo>
                    <a:pt x="5" y="2560"/>
                  </a:lnTo>
                  <a:lnTo>
                    <a:pt x="12" y="2555"/>
                  </a:lnTo>
                  <a:lnTo>
                    <a:pt x="18" y="2551"/>
                  </a:lnTo>
                  <a:lnTo>
                    <a:pt x="24" y="2549"/>
                  </a:lnTo>
                  <a:lnTo>
                    <a:pt x="31" y="2546"/>
                  </a:lnTo>
                  <a:lnTo>
                    <a:pt x="35" y="2546"/>
                  </a:lnTo>
                  <a:lnTo>
                    <a:pt x="41" y="2546"/>
                  </a:lnTo>
                  <a:lnTo>
                    <a:pt x="46" y="2548"/>
                  </a:lnTo>
                  <a:lnTo>
                    <a:pt x="50" y="2550"/>
                  </a:lnTo>
                  <a:lnTo>
                    <a:pt x="52" y="2552"/>
                  </a:lnTo>
                  <a:lnTo>
                    <a:pt x="54" y="2557"/>
                  </a:lnTo>
                  <a:lnTo>
                    <a:pt x="54" y="2561"/>
                  </a:lnTo>
                  <a:lnTo>
                    <a:pt x="53" y="2565"/>
                  </a:lnTo>
                  <a:lnTo>
                    <a:pt x="51" y="2570"/>
                  </a:lnTo>
                  <a:lnTo>
                    <a:pt x="47" y="2575"/>
                  </a:lnTo>
                  <a:lnTo>
                    <a:pt x="44" y="2580"/>
                  </a:lnTo>
                  <a:lnTo>
                    <a:pt x="39" y="2584"/>
                  </a:lnTo>
                  <a:lnTo>
                    <a:pt x="33" y="2589"/>
                  </a:lnTo>
                  <a:lnTo>
                    <a:pt x="24" y="2593"/>
                  </a:lnTo>
                  <a:lnTo>
                    <a:pt x="15" y="2596"/>
                  </a:lnTo>
                  <a:lnTo>
                    <a:pt x="7" y="2598"/>
                  </a:lnTo>
                  <a:lnTo>
                    <a:pt x="0" y="2596"/>
                  </a:lnTo>
                  <a:close/>
                  <a:moveTo>
                    <a:pt x="0" y="2444"/>
                  </a:moveTo>
                  <a:lnTo>
                    <a:pt x="0" y="2398"/>
                  </a:lnTo>
                  <a:lnTo>
                    <a:pt x="6" y="2396"/>
                  </a:lnTo>
                  <a:lnTo>
                    <a:pt x="12" y="2393"/>
                  </a:lnTo>
                  <a:lnTo>
                    <a:pt x="18" y="2392"/>
                  </a:lnTo>
                  <a:lnTo>
                    <a:pt x="24" y="2392"/>
                  </a:lnTo>
                  <a:lnTo>
                    <a:pt x="28" y="2392"/>
                  </a:lnTo>
                  <a:lnTo>
                    <a:pt x="33" y="2393"/>
                  </a:lnTo>
                  <a:lnTo>
                    <a:pt x="37" y="2396"/>
                  </a:lnTo>
                  <a:lnTo>
                    <a:pt x="39" y="2398"/>
                  </a:lnTo>
                  <a:lnTo>
                    <a:pt x="40" y="2403"/>
                  </a:lnTo>
                  <a:lnTo>
                    <a:pt x="40" y="2407"/>
                  </a:lnTo>
                  <a:lnTo>
                    <a:pt x="39" y="2412"/>
                  </a:lnTo>
                  <a:lnTo>
                    <a:pt x="37" y="2417"/>
                  </a:lnTo>
                  <a:lnTo>
                    <a:pt x="33" y="2423"/>
                  </a:lnTo>
                  <a:lnTo>
                    <a:pt x="28" y="2428"/>
                  </a:lnTo>
                  <a:lnTo>
                    <a:pt x="22" y="2432"/>
                  </a:lnTo>
                  <a:lnTo>
                    <a:pt x="16" y="2437"/>
                  </a:lnTo>
                  <a:lnTo>
                    <a:pt x="8" y="2441"/>
                  </a:lnTo>
                  <a:lnTo>
                    <a:pt x="0" y="2444"/>
                  </a:lnTo>
                  <a:close/>
                  <a:moveTo>
                    <a:pt x="0" y="2291"/>
                  </a:moveTo>
                  <a:lnTo>
                    <a:pt x="0" y="2242"/>
                  </a:lnTo>
                  <a:lnTo>
                    <a:pt x="7" y="2239"/>
                  </a:lnTo>
                  <a:lnTo>
                    <a:pt x="14" y="2236"/>
                  </a:lnTo>
                  <a:lnTo>
                    <a:pt x="21" y="2235"/>
                  </a:lnTo>
                  <a:lnTo>
                    <a:pt x="27" y="2234"/>
                  </a:lnTo>
                  <a:lnTo>
                    <a:pt x="33" y="2235"/>
                  </a:lnTo>
                  <a:lnTo>
                    <a:pt x="38" y="2236"/>
                  </a:lnTo>
                  <a:lnTo>
                    <a:pt x="43" y="2238"/>
                  </a:lnTo>
                  <a:lnTo>
                    <a:pt x="45" y="2241"/>
                  </a:lnTo>
                  <a:lnTo>
                    <a:pt x="47" y="2246"/>
                  </a:lnTo>
                  <a:lnTo>
                    <a:pt x="47" y="2251"/>
                  </a:lnTo>
                  <a:lnTo>
                    <a:pt x="45" y="2255"/>
                  </a:lnTo>
                  <a:lnTo>
                    <a:pt x="43" y="2261"/>
                  </a:lnTo>
                  <a:lnTo>
                    <a:pt x="39" y="2266"/>
                  </a:lnTo>
                  <a:lnTo>
                    <a:pt x="33" y="2272"/>
                  </a:lnTo>
                  <a:lnTo>
                    <a:pt x="27" y="2278"/>
                  </a:lnTo>
                  <a:lnTo>
                    <a:pt x="20" y="2283"/>
                  </a:lnTo>
                  <a:lnTo>
                    <a:pt x="9" y="2287"/>
                  </a:lnTo>
                  <a:lnTo>
                    <a:pt x="0" y="2291"/>
                  </a:lnTo>
                  <a:close/>
                  <a:moveTo>
                    <a:pt x="0" y="2134"/>
                  </a:moveTo>
                  <a:lnTo>
                    <a:pt x="0" y="2101"/>
                  </a:lnTo>
                  <a:lnTo>
                    <a:pt x="8" y="2093"/>
                  </a:lnTo>
                  <a:lnTo>
                    <a:pt x="20" y="2084"/>
                  </a:lnTo>
                  <a:lnTo>
                    <a:pt x="28" y="2080"/>
                  </a:lnTo>
                  <a:lnTo>
                    <a:pt x="37" y="2077"/>
                  </a:lnTo>
                  <a:lnTo>
                    <a:pt x="45" y="2075"/>
                  </a:lnTo>
                  <a:lnTo>
                    <a:pt x="53" y="2074"/>
                  </a:lnTo>
                  <a:lnTo>
                    <a:pt x="59" y="2074"/>
                  </a:lnTo>
                  <a:lnTo>
                    <a:pt x="65" y="2075"/>
                  </a:lnTo>
                  <a:lnTo>
                    <a:pt x="70" y="2077"/>
                  </a:lnTo>
                  <a:lnTo>
                    <a:pt x="73" y="2081"/>
                  </a:lnTo>
                  <a:lnTo>
                    <a:pt x="76" y="2085"/>
                  </a:lnTo>
                  <a:lnTo>
                    <a:pt x="75" y="2090"/>
                  </a:lnTo>
                  <a:lnTo>
                    <a:pt x="73" y="2096"/>
                  </a:lnTo>
                  <a:lnTo>
                    <a:pt x="70" y="2101"/>
                  </a:lnTo>
                  <a:lnTo>
                    <a:pt x="65" y="2107"/>
                  </a:lnTo>
                  <a:lnTo>
                    <a:pt x="60" y="2113"/>
                  </a:lnTo>
                  <a:lnTo>
                    <a:pt x="53" y="2119"/>
                  </a:lnTo>
                  <a:lnTo>
                    <a:pt x="45" y="2124"/>
                  </a:lnTo>
                  <a:lnTo>
                    <a:pt x="32" y="2131"/>
                  </a:lnTo>
                  <a:lnTo>
                    <a:pt x="20" y="2134"/>
                  </a:lnTo>
                  <a:lnTo>
                    <a:pt x="14" y="2135"/>
                  </a:lnTo>
                  <a:lnTo>
                    <a:pt x="9" y="2135"/>
                  </a:lnTo>
                  <a:lnTo>
                    <a:pt x="3" y="2135"/>
                  </a:lnTo>
                  <a:lnTo>
                    <a:pt x="0" y="2134"/>
                  </a:lnTo>
                  <a:close/>
                  <a:moveTo>
                    <a:pt x="0" y="2008"/>
                  </a:moveTo>
                  <a:lnTo>
                    <a:pt x="0" y="1977"/>
                  </a:lnTo>
                  <a:lnTo>
                    <a:pt x="3" y="1980"/>
                  </a:lnTo>
                  <a:lnTo>
                    <a:pt x="7" y="1982"/>
                  </a:lnTo>
                  <a:lnTo>
                    <a:pt x="8" y="1984"/>
                  </a:lnTo>
                  <a:lnTo>
                    <a:pt x="8" y="1988"/>
                  </a:lnTo>
                  <a:lnTo>
                    <a:pt x="8" y="1990"/>
                  </a:lnTo>
                  <a:lnTo>
                    <a:pt x="8" y="1994"/>
                  </a:lnTo>
                  <a:lnTo>
                    <a:pt x="5" y="2001"/>
                  </a:lnTo>
                  <a:lnTo>
                    <a:pt x="0" y="2008"/>
                  </a:lnTo>
                  <a:close/>
                  <a:moveTo>
                    <a:pt x="0" y="1878"/>
                  </a:moveTo>
                  <a:lnTo>
                    <a:pt x="0" y="1831"/>
                  </a:lnTo>
                  <a:lnTo>
                    <a:pt x="6" y="1826"/>
                  </a:lnTo>
                  <a:lnTo>
                    <a:pt x="12" y="1823"/>
                  </a:lnTo>
                  <a:lnTo>
                    <a:pt x="21" y="1818"/>
                  </a:lnTo>
                  <a:lnTo>
                    <a:pt x="32" y="1815"/>
                  </a:lnTo>
                  <a:lnTo>
                    <a:pt x="40" y="1812"/>
                  </a:lnTo>
                  <a:lnTo>
                    <a:pt x="50" y="1811"/>
                  </a:lnTo>
                  <a:lnTo>
                    <a:pt x="57" y="1810"/>
                  </a:lnTo>
                  <a:lnTo>
                    <a:pt x="64" y="1811"/>
                  </a:lnTo>
                  <a:lnTo>
                    <a:pt x="69" y="1813"/>
                  </a:lnTo>
                  <a:lnTo>
                    <a:pt x="72" y="1817"/>
                  </a:lnTo>
                  <a:lnTo>
                    <a:pt x="75" y="1822"/>
                  </a:lnTo>
                  <a:lnTo>
                    <a:pt x="73" y="1828"/>
                  </a:lnTo>
                  <a:lnTo>
                    <a:pt x="71" y="1834"/>
                  </a:lnTo>
                  <a:lnTo>
                    <a:pt x="68" y="1840"/>
                  </a:lnTo>
                  <a:lnTo>
                    <a:pt x="62" y="1847"/>
                  </a:lnTo>
                  <a:lnTo>
                    <a:pt x="56" y="1853"/>
                  </a:lnTo>
                  <a:lnTo>
                    <a:pt x="47" y="1859"/>
                  </a:lnTo>
                  <a:lnTo>
                    <a:pt x="38" y="1864"/>
                  </a:lnTo>
                  <a:lnTo>
                    <a:pt x="27" y="1869"/>
                  </a:lnTo>
                  <a:lnTo>
                    <a:pt x="18" y="1873"/>
                  </a:lnTo>
                  <a:lnTo>
                    <a:pt x="8" y="1876"/>
                  </a:lnTo>
                  <a:lnTo>
                    <a:pt x="0" y="1878"/>
                  </a:lnTo>
                  <a:close/>
                  <a:moveTo>
                    <a:pt x="0" y="1763"/>
                  </a:moveTo>
                  <a:lnTo>
                    <a:pt x="0" y="1715"/>
                  </a:lnTo>
                  <a:lnTo>
                    <a:pt x="9" y="1714"/>
                  </a:lnTo>
                  <a:lnTo>
                    <a:pt x="16" y="1715"/>
                  </a:lnTo>
                  <a:lnTo>
                    <a:pt x="20" y="1716"/>
                  </a:lnTo>
                  <a:lnTo>
                    <a:pt x="22" y="1717"/>
                  </a:lnTo>
                  <a:lnTo>
                    <a:pt x="25" y="1720"/>
                  </a:lnTo>
                  <a:lnTo>
                    <a:pt x="27" y="1721"/>
                  </a:lnTo>
                  <a:lnTo>
                    <a:pt x="28" y="1725"/>
                  </a:lnTo>
                  <a:lnTo>
                    <a:pt x="28" y="1730"/>
                  </a:lnTo>
                  <a:lnTo>
                    <a:pt x="27" y="1735"/>
                  </a:lnTo>
                  <a:lnTo>
                    <a:pt x="24" y="1741"/>
                  </a:lnTo>
                  <a:lnTo>
                    <a:pt x="20" y="1747"/>
                  </a:lnTo>
                  <a:lnTo>
                    <a:pt x="14" y="1752"/>
                  </a:lnTo>
                  <a:lnTo>
                    <a:pt x="7" y="1758"/>
                  </a:lnTo>
                  <a:lnTo>
                    <a:pt x="0" y="1763"/>
                  </a:lnTo>
                  <a:close/>
                  <a:moveTo>
                    <a:pt x="0" y="1519"/>
                  </a:moveTo>
                  <a:lnTo>
                    <a:pt x="0" y="1496"/>
                  </a:lnTo>
                  <a:lnTo>
                    <a:pt x="7" y="1488"/>
                  </a:lnTo>
                  <a:lnTo>
                    <a:pt x="15" y="1478"/>
                  </a:lnTo>
                  <a:lnTo>
                    <a:pt x="27" y="1470"/>
                  </a:lnTo>
                  <a:lnTo>
                    <a:pt x="40" y="1463"/>
                  </a:lnTo>
                  <a:lnTo>
                    <a:pt x="52" y="1457"/>
                  </a:lnTo>
                  <a:lnTo>
                    <a:pt x="64" y="1452"/>
                  </a:lnTo>
                  <a:lnTo>
                    <a:pt x="75" y="1450"/>
                  </a:lnTo>
                  <a:lnTo>
                    <a:pt x="85" y="1447"/>
                  </a:lnTo>
                  <a:lnTo>
                    <a:pt x="94" y="1447"/>
                  </a:lnTo>
                  <a:lnTo>
                    <a:pt x="102" y="1449"/>
                  </a:lnTo>
                  <a:lnTo>
                    <a:pt x="108" y="1451"/>
                  </a:lnTo>
                  <a:lnTo>
                    <a:pt x="112" y="1455"/>
                  </a:lnTo>
                  <a:lnTo>
                    <a:pt x="113" y="1457"/>
                  </a:lnTo>
                  <a:lnTo>
                    <a:pt x="113" y="1459"/>
                  </a:lnTo>
                  <a:lnTo>
                    <a:pt x="113" y="1462"/>
                  </a:lnTo>
                  <a:lnTo>
                    <a:pt x="113" y="1465"/>
                  </a:lnTo>
                  <a:lnTo>
                    <a:pt x="109" y="1471"/>
                  </a:lnTo>
                  <a:lnTo>
                    <a:pt x="104" y="1478"/>
                  </a:lnTo>
                  <a:lnTo>
                    <a:pt x="97" y="1485"/>
                  </a:lnTo>
                  <a:lnTo>
                    <a:pt x="89" y="1493"/>
                  </a:lnTo>
                  <a:lnTo>
                    <a:pt x="78" y="1500"/>
                  </a:lnTo>
                  <a:lnTo>
                    <a:pt x="68" y="1506"/>
                  </a:lnTo>
                  <a:lnTo>
                    <a:pt x="57" y="1512"/>
                  </a:lnTo>
                  <a:lnTo>
                    <a:pt x="46" y="1515"/>
                  </a:lnTo>
                  <a:lnTo>
                    <a:pt x="37" y="1519"/>
                  </a:lnTo>
                  <a:lnTo>
                    <a:pt x="27" y="1521"/>
                  </a:lnTo>
                  <a:lnTo>
                    <a:pt x="19" y="1521"/>
                  </a:lnTo>
                  <a:lnTo>
                    <a:pt x="11" y="1521"/>
                  </a:lnTo>
                  <a:lnTo>
                    <a:pt x="5" y="1520"/>
                  </a:lnTo>
                  <a:lnTo>
                    <a:pt x="0" y="1519"/>
                  </a:lnTo>
                  <a:close/>
                  <a:moveTo>
                    <a:pt x="0" y="1428"/>
                  </a:moveTo>
                  <a:lnTo>
                    <a:pt x="0" y="1384"/>
                  </a:lnTo>
                  <a:lnTo>
                    <a:pt x="11" y="1377"/>
                  </a:lnTo>
                  <a:lnTo>
                    <a:pt x="25" y="1369"/>
                  </a:lnTo>
                  <a:lnTo>
                    <a:pt x="37" y="1363"/>
                  </a:lnTo>
                  <a:lnTo>
                    <a:pt x="49" y="1358"/>
                  </a:lnTo>
                  <a:lnTo>
                    <a:pt x="60" y="1356"/>
                  </a:lnTo>
                  <a:lnTo>
                    <a:pt x="71" y="1354"/>
                  </a:lnTo>
                  <a:lnTo>
                    <a:pt x="81" y="1354"/>
                  </a:lnTo>
                  <a:lnTo>
                    <a:pt x="88" y="1354"/>
                  </a:lnTo>
                  <a:lnTo>
                    <a:pt x="94" y="1356"/>
                  </a:lnTo>
                  <a:lnTo>
                    <a:pt x="98" y="1360"/>
                  </a:lnTo>
                  <a:lnTo>
                    <a:pt x="100" y="1362"/>
                  </a:lnTo>
                  <a:lnTo>
                    <a:pt x="100" y="1365"/>
                  </a:lnTo>
                  <a:lnTo>
                    <a:pt x="100" y="1368"/>
                  </a:lnTo>
                  <a:lnTo>
                    <a:pt x="98" y="1370"/>
                  </a:lnTo>
                  <a:lnTo>
                    <a:pt x="95" y="1377"/>
                  </a:lnTo>
                  <a:lnTo>
                    <a:pt x="90" y="1384"/>
                  </a:lnTo>
                  <a:lnTo>
                    <a:pt x="83" y="1392"/>
                  </a:lnTo>
                  <a:lnTo>
                    <a:pt x="73" y="1399"/>
                  </a:lnTo>
                  <a:lnTo>
                    <a:pt x="63" y="1406"/>
                  </a:lnTo>
                  <a:lnTo>
                    <a:pt x="51" y="1413"/>
                  </a:lnTo>
                  <a:lnTo>
                    <a:pt x="37" y="1419"/>
                  </a:lnTo>
                  <a:lnTo>
                    <a:pt x="24" y="1424"/>
                  </a:lnTo>
                  <a:lnTo>
                    <a:pt x="11" y="1427"/>
                  </a:lnTo>
                  <a:lnTo>
                    <a:pt x="0" y="1428"/>
                  </a:lnTo>
                  <a:close/>
                  <a:moveTo>
                    <a:pt x="0" y="1336"/>
                  </a:moveTo>
                  <a:lnTo>
                    <a:pt x="0" y="1287"/>
                  </a:lnTo>
                  <a:lnTo>
                    <a:pt x="8" y="1281"/>
                  </a:lnTo>
                  <a:lnTo>
                    <a:pt x="16" y="1276"/>
                  </a:lnTo>
                  <a:lnTo>
                    <a:pt x="30" y="1270"/>
                  </a:lnTo>
                  <a:lnTo>
                    <a:pt x="43" y="1266"/>
                  </a:lnTo>
                  <a:lnTo>
                    <a:pt x="54" y="1262"/>
                  </a:lnTo>
                  <a:lnTo>
                    <a:pt x="65" y="1261"/>
                  </a:lnTo>
                  <a:lnTo>
                    <a:pt x="75" y="1260"/>
                  </a:lnTo>
                  <a:lnTo>
                    <a:pt x="83" y="1261"/>
                  </a:lnTo>
                  <a:lnTo>
                    <a:pt x="87" y="1261"/>
                  </a:lnTo>
                  <a:lnTo>
                    <a:pt x="89" y="1262"/>
                  </a:lnTo>
                  <a:lnTo>
                    <a:pt x="91" y="1264"/>
                  </a:lnTo>
                  <a:lnTo>
                    <a:pt x="94" y="1267"/>
                  </a:lnTo>
                  <a:lnTo>
                    <a:pt x="95" y="1269"/>
                  </a:lnTo>
                  <a:lnTo>
                    <a:pt x="95" y="1272"/>
                  </a:lnTo>
                  <a:lnTo>
                    <a:pt x="95" y="1274"/>
                  </a:lnTo>
                  <a:lnTo>
                    <a:pt x="94" y="1278"/>
                  </a:lnTo>
                  <a:lnTo>
                    <a:pt x="90" y="1283"/>
                  </a:lnTo>
                  <a:lnTo>
                    <a:pt x="84" y="1291"/>
                  </a:lnTo>
                  <a:lnTo>
                    <a:pt x="77" y="1298"/>
                  </a:lnTo>
                  <a:lnTo>
                    <a:pt x="68" y="1306"/>
                  </a:lnTo>
                  <a:lnTo>
                    <a:pt x="56" y="1313"/>
                  </a:lnTo>
                  <a:lnTo>
                    <a:pt x="44" y="1320"/>
                  </a:lnTo>
                  <a:lnTo>
                    <a:pt x="32" y="1325"/>
                  </a:lnTo>
                  <a:lnTo>
                    <a:pt x="21" y="1330"/>
                  </a:lnTo>
                  <a:lnTo>
                    <a:pt x="9" y="1333"/>
                  </a:lnTo>
                  <a:lnTo>
                    <a:pt x="0" y="1336"/>
                  </a:lnTo>
                  <a:close/>
                  <a:moveTo>
                    <a:pt x="0" y="1244"/>
                  </a:moveTo>
                  <a:lnTo>
                    <a:pt x="0" y="1196"/>
                  </a:lnTo>
                  <a:lnTo>
                    <a:pt x="8" y="1190"/>
                  </a:lnTo>
                  <a:lnTo>
                    <a:pt x="19" y="1185"/>
                  </a:lnTo>
                  <a:lnTo>
                    <a:pt x="32" y="1179"/>
                  </a:lnTo>
                  <a:lnTo>
                    <a:pt x="45" y="1173"/>
                  </a:lnTo>
                  <a:lnTo>
                    <a:pt x="58" y="1169"/>
                  </a:lnTo>
                  <a:lnTo>
                    <a:pt x="69" y="1168"/>
                  </a:lnTo>
                  <a:lnTo>
                    <a:pt x="79" y="1167"/>
                  </a:lnTo>
                  <a:lnTo>
                    <a:pt x="88" y="1167"/>
                  </a:lnTo>
                  <a:lnTo>
                    <a:pt x="90" y="1168"/>
                  </a:lnTo>
                  <a:lnTo>
                    <a:pt x="94" y="1169"/>
                  </a:lnTo>
                  <a:lnTo>
                    <a:pt x="96" y="1172"/>
                  </a:lnTo>
                  <a:lnTo>
                    <a:pt x="97" y="1173"/>
                  </a:lnTo>
                  <a:lnTo>
                    <a:pt x="98" y="1175"/>
                  </a:lnTo>
                  <a:lnTo>
                    <a:pt x="98" y="1179"/>
                  </a:lnTo>
                  <a:lnTo>
                    <a:pt x="98" y="1181"/>
                  </a:lnTo>
                  <a:lnTo>
                    <a:pt x="97" y="1185"/>
                  </a:lnTo>
                  <a:lnTo>
                    <a:pt x="94" y="1191"/>
                  </a:lnTo>
                  <a:lnTo>
                    <a:pt x="88" y="1198"/>
                  </a:lnTo>
                  <a:lnTo>
                    <a:pt x="79" y="1206"/>
                  </a:lnTo>
                  <a:lnTo>
                    <a:pt x="70" y="1213"/>
                  </a:lnTo>
                  <a:lnTo>
                    <a:pt x="58" y="1221"/>
                  </a:lnTo>
                  <a:lnTo>
                    <a:pt x="45" y="1228"/>
                  </a:lnTo>
                  <a:lnTo>
                    <a:pt x="33" y="1234"/>
                  </a:lnTo>
                  <a:lnTo>
                    <a:pt x="21" y="1238"/>
                  </a:lnTo>
                  <a:lnTo>
                    <a:pt x="11" y="1242"/>
                  </a:lnTo>
                  <a:lnTo>
                    <a:pt x="0" y="1244"/>
                  </a:lnTo>
                  <a:close/>
                  <a:moveTo>
                    <a:pt x="0" y="1155"/>
                  </a:moveTo>
                  <a:lnTo>
                    <a:pt x="0" y="1111"/>
                  </a:lnTo>
                  <a:lnTo>
                    <a:pt x="13" y="1102"/>
                  </a:lnTo>
                  <a:lnTo>
                    <a:pt x="28" y="1093"/>
                  </a:lnTo>
                  <a:lnTo>
                    <a:pt x="43" y="1087"/>
                  </a:lnTo>
                  <a:lnTo>
                    <a:pt x="57" y="1082"/>
                  </a:lnTo>
                  <a:lnTo>
                    <a:pt x="70" y="1078"/>
                  </a:lnTo>
                  <a:lnTo>
                    <a:pt x="82" y="1076"/>
                  </a:lnTo>
                  <a:lnTo>
                    <a:pt x="93" y="1074"/>
                  </a:lnTo>
                  <a:lnTo>
                    <a:pt x="101" y="1076"/>
                  </a:lnTo>
                  <a:lnTo>
                    <a:pt x="104" y="1076"/>
                  </a:lnTo>
                  <a:lnTo>
                    <a:pt x="107" y="1077"/>
                  </a:lnTo>
                  <a:lnTo>
                    <a:pt x="109" y="1079"/>
                  </a:lnTo>
                  <a:lnTo>
                    <a:pt x="112" y="1080"/>
                  </a:lnTo>
                  <a:lnTo>
                    <a:pt x="113" y="1084"/>
                  </a:lnTo>
                  <a:lnTo>
                    <a:pt x="113" y="1086"/>
                  </a:lnTo>
                  <a:lnTo>
                    <a:pt x="113" y="1089"/>
                  </a:lnTo>
                  <a:lnTo>
                    <a:pt x="112" y="1092"/>
                  </a:lnTo>
                  <a:lnTo>
                    <a:pt x="107" y="1099"/>
                  </a:lnTo>
                  <a:lnTo>
                    <a:pt x="101" y="1106"/>
                  </a:lnTo>
                  <a:lnTo>
                    <a:pt x="93" y="1114"/>
                  </a:lnTo>
                  <a:lnTo>
                    <a:pt x="82" y="1122"/>
                  </a:lnTo>
                  <a:lnTo>
                    <a:pt x="69" y="1129"/>
                  </a:lnTo>
                  <a:lnTo>
                    <a:pt x="56" y="1136"/>
                  </a:lnTo>
                  <a:lnTo>
                    <a:pt x="40" y="1143"/>
                  </a:lnTo>
                  <a:lnTo>
                    <a:pt x="26" y="1149"/>
                  </a:lnTo>
                  <a:lnTo>
                    <a:pt x="12" y="1153"/>
                  </a:lnTo>
                  <a:lnTo>
                    <a:pt x="0" y="1155"/>
                  </a:lnTo>
                  <a:close/>
                  <a:moveTo>
                    <a:pt x="0" y="1065"/>
                  </a:moveTo>
                  <a:lnTo>
                    <a:pt x="0" y="1035"/>
                  </a:lnTo>
                  <a:lnTo>
                    <a:pt x="8" y="1027"/>
                  </a:lnTo>
                  <a:lnTo>
                    <a:pt x="20" y="1019"/>
                  </a:lnTo>
                  <a:lnTo>
                    <a:pt x="33" y="1010"/>
                  </a:lnTo>
                  <a:lnTo>
                    <a:pt x="49" y="1002"/>
                  </a:lnTo>
                  <a:lnTo>
                    <a:pt x="64" y="996"/>
                  </a:lnTo>
                  <a:lnTo>
                    <a:pt x="78" y="990"/>
                  </a:lnTo>
                  <a:lnTo>
                    <a:pt x="91" y="986"/>
                  </a:lnTo>
                  <a:lnTo>
                    <a:pt x="104" y="984"/>
                  </a:lnTo>
                  <a:lnTo>
                    <a:pt x="115" y="983"/>
                  </a:lnTo>
                  <a:lnTo>
                    <a:pt x="123" y="983"/>
                  </a:lnTo>
                  <a:lnTo>
                    <a:pt x="127" y="984"/>
                  </a:lnTo>
                  <a:lnTo>
                    <a:pt x="131" y="985"/>
                  </a:lnTo>
                  <a:lnTo>
                    <a:pt x="133" y="986"/>
                  </a:lnTo>
                  <a:lnTo>
                    <a:pt x="134" y="989"/>
                  </a:lnTo>
                  <a:lnTo>
                    <a:pt x="135" y="991"/>
                  </a:lnTo>
                  <a:lnTo>
                    <a:pt x="135" y="994"/>
                  </a:lnTo>
                  <a:lnTo>
                    <a:pt x="135" y="997"/>
                  </a:lnTo>
                  <a:lnTo>
                    <a:pt x="134" y="1000"/>
                  </a:lnTo>
                  <a:lnTo>
                    <a:pt x="129" y="1007"/>
                  </a:lnTo>
                  <a:lnTo>
                    <a:pt x="122" y="1014"/>
                  </a:lnTo>
                  <a:lnTo>
                    <a:pt x="114" y="1022"/>
                  </a:lnTo>
                  <a:lnTo>
                    <a:pt x="102" y="1030"/>
                  </a:lnTo>
                  <a:lnTo>
                    <a:pt x="90" y="1038"/>
                  </a:lnTo>
                  <a:lnTo>
                    <a:pt x="76" y="1046"/>
                  </a:lnTo>
                  <a:lnTo>
                    <a:pt x="64" y="1051"/>
                  </a:lnTo>
                  <a:lnTo>
                    <a:pt x="53" y="1055"/>
                  </a:lnTo>
                  <a:lnTo>
                    <a:pt x="41" y="1059"/>
                  </a:lnTo>
                  <a:lnTo>
                    <a:pt x="32" y="1061"/>
                  </a:lnTo>
                  <a:lnTo>
                    <a:pt x="22" y="1064"/>
                  </a:lnTo>
                  <a:lnTo>
                    <a:pt x="14" y="1065"/>
                  </a:lnTo>
                  <a:lnTo>
                    <a:pt x="6" y="1065"/>
                  </a:lnTo>
                  <a:lnTo>
                    <a:pt x="0" y="1065"/>
                  </a:lnTo>
                  <a:close/>
                  <a:moveTo>
                    <a:pt x="0" y="918"/>
                  </a:moveTo>
                  <a:lnTo>
                    <a:pt x="0" y="899"/>
                  </a:lnTo>
                  <a:lnTo>
                    <a:pt x="2" y="900"/>
                  </a:lnTo>
                  <a:lnTo>
                    <a:pt x="3" y="902"/>
                  </a:lnTo>
                  <a:lnTo>
                    <a:pt x="5" y="904"/>
                  </a:lnTo>
                  <a:lnTo>
                    <a:pt x="5" y="909"/>
                  </a:lnTo>
                  <a:lnTo>
                    <a:pt x="2" y="913"/>
                  </a:lnTo>
                  <a:lnTo>
                    <a:pt x="0" y="918"/>
                  </a:lnTo>
                  <a:close/>
                  <a:moveTo>
                    <a:pt x="0" y="861"/>
                  </a:moveTo>
                  <a:lnTo>
                    <a:pt x="0" y="812"/>
                  </a:lnTo>
                  <a:lnTo>
                    <a:pt x="16" y="808"/>
                  </a:lnTo>
                  <a:lnTo>
                    <a:pt x="31" y="807"/>
                  </a:lnTo>
                  <a:lnTo>
                    <a:pt x="35" y="807"/>
                  </a:lnTo>
                  <a:lnTo>
                    <a:pt x="40" y="808"/>
                  </a:lnTo>
                  <a:lnTo>
                    <a:pt x="44" y="811"/>
                  </a:lnTo>
                  <a:lnTo>
                    <a:pt x="46" y="812"/>
                  </a:lnTo>
                  <a:lnTo>
                    <a:pt x="47" y="817"/>
                  </a:lnTo>
                  <a:lnTo>
                    <a:pt x="46" y="821"/>
                  </a:lnTo>
                  <a:lnTo>
                    <a:pt x="43" y="827"/>
                  </a:lnTo>
                  <a:lnTo>
                    <a:pt x="38" y="833"/>
                  </a:lnTo>
                  <a:lnTo>
                    <a:pt x="31" y="839"/>
                  </a:lnTo>
                  <a:lnTo>
                    <a:pt x="21" y="846"/>
                  </a:lnTo>
                  <a:lnTo>
                    <a:pt x="12" y="853"/>
                  </a:lnTo>
                  <a:lnTo>
                    <a:pt x="0" y="861"/>
                  </a:lnTo>
                  <a:close/>
                  <a:moveTo>
                    <a:pt x="0" y="794"/>
                  </a:moveTo>
                  <a:lnTo>
                    <a:pt x="0" y="743"/>
                  </a:lnTo>
                  <a:lnTo>
                    <a:pt x="2" y="742"/>
                  </a:lnTo>
                  <a:lnTo>
                    <a:pt x="5" y="741"/>
                  </a:lnTo>
                  <a:lnTo>
                    <a:pt x="21" y="733"/>
                  </a:lnTo>
                  <a:lnTo>
                    <a:pt x="38" y="727"/>
                  </a:lnTo>
                  <a:lnTo>
                    <a:pt x="53" y="723"/>
                  </a:lnTo>
                  <a:lnTo>
                    <a:pt x="66" y="719"/>
                  </a:lnTo>
                  <a:lnTo>
                    <a:pt x="78" y="718"/>
                  </a:lnTo>
                  <a:lnTo>
                    <a:pt x="88" y="718"/>
                  </a:lnTo>
                  <a:lnTo>
                    <a:pt x="91" y="718"/>
                  </a:lnTo>
                  <a:lnTo>
                    <a:pt x="95" y="719"/>
                  </a:lnTo>
                  <a:lnTo>
                    <a:pt x="97" y="720"/>
                  </a:lnTo>
                  <a:lnTo>
                    <a:pt x="100" y="723"/>
                  </a:lnTo>
                  <a:lnTo>
                    <a:pt x="100" y="725"/>
                  </a:lnTo>
                  <a:lnTo>
                    <a:pt x="100" y="727"/>
                  </a:lnTo>
                  <a:lnTo>
                    <a:pt x="100" y="730"/>
                  </a:lnTo>
                  <a:lnTo>
                    <a:pt x="97" y="733"/>
                  </a:lnTo>
                  <a:lnTo>
                    <a:pt x="93" y="741"/>
                  </a:lnTo>
                  <a:lnTo>
                    <a:pt x="84" y="748"/>
                  </a:lnTo>
                  <a:lnTo>
                    <a:pt x="73" y="756"/>
                  </a:lnTo>
                  <a:lnTo>
                    <a:pt x="62" y="764"/>
                  </a:lnTo>
                  <a:lnTo>
                    <a:pt x="46" y="773"/>
                  </a:lnTo>
                  <a:lnTo>
                    <a:pt x="31" y="781"/>
                  </a:lnTo>
                  <a:lnTo>
                    <a:pt x="15" y="788"/>
                  </a:lnTo>
                  <a:lnTo>
                    <a:pt x="0" y="794"/>
                  </a:lnTo>
                  <a:close/>
                  <a:moveTo>
                    <a:pt x="0" y="714"/>
                  </a:moveTo>
                  <a:lnTo>
                    <a:pt x="0" y="692"/>
                  </a:lnTo>
                  <a:lnTo>
                    <a:pt x="11" y="682"/>
                  </a:lnTo>
                  <a:lnTo>
                    <a:pt x="26" y="672"/>
                  </a:lnTo>
                  <a:lnTo>
                    <a:pt x="44" y="661"/>
                  </a:lnTo>
                  <a:lnTo>
                    <a:pt x="64" y="651"/>
                  </a:lnTo>
                  <a:lnTo>
                    <a:pt x="82" y="643"/>
                  </a:lnTo>
                  <a:lnTo>
                    <a:pt x="98" y="637"/>
                  </a:lnTo>
                  <a:lnTo>
                    <a:pt x="114" y="632"/>
                  </a:lnTo>
                  <a:lnTo>
                    <a:pt x="128" y="629"/>
                  </a:lnTo>
                  <a:lnTo>
                    <a:pt x="141" y="628"/>
                  </a:lnTo>
                  <a:lnTo>
                    <a:pt x="151" y="628"/>
                  </a:lnTo>
                  <a:lnTo>
                    <a:pt x="155" y="628"/>
                  </a:lnTo>
                  <a:lnTo>
                    <a:pt x="158" y="629"/>
                  </a:lnTo>
                  <a:lnTo>
                    <a:pt x="161" y="630"/>
                  </a:lnTo>
                  <a:lnTo>
                    <a:pt x="163" y="632"/>
                  </a:lnTo>
                  <a:lnTo>
                    <a:pt x="164" y="635"/>
                  </a:lnTo>
                  <a:lnTo>
                    <a:pt x="164" y="637"/>
                  </a:lnTo>
                  <a:lnTo>
                    <a:pt x="163" y="641"/>
                  </a:lnTo>
                  <a:lnTo>
                    <a:pt x="160" y="643"/>
                  </a:lnTo>
                  <a:lnTo>
                    <a:pt x="155" y="650"/>
                  </a:lnTo>
                  <a:lnTo>
                    <a:pt x="146" y="659"/>
                  </a:lnTo>
                  <a:lnTo>
                    <a:pt x="135" y="666"/>
                  </a:lnTo>
                  <a:lnTo>
                    <a:pt x="122" y="675"/>
                  </a:lnTo>
                  <a:lnTo>
                    <a:pt x="107" y="683"/>
                  </a:lnTo>
                  <a:lnTo>
                    <a:pt x="90" y="692"/>
                  </a:lnTo>
                  <a:lnTo>
                    <a:pt x="76" y="698"/>
                  </a:lnTo>
                  <a:lnTo>
                    <a:pt x="62" y="702"/>
                  </a:lnTo>
                  <a:lnTo>
                    <a:pt x="49" y="707"/>
                  </a:lnTo>
                  <a:lnTo>
                    <a:pt x="37" y="711"/>
                  </a:lnTo>
                  <a:lnTo>
                    <a:pt x="25" y="713"/>
                  </a:lnTo>
                  <a:lnTo>
                    <a:pt x="15" y="716"/>
                  </a:lnTo>
                  <a:lnTo>
                    <a:pt x="7" y="716"/>
                  </a:lnTo>
                  <a:lnTo>
                    <a:pt x="0" y="714"/>
                  </a:lnTo>
                  <a:close/>
                  <a:moveTo>
                    <a:pt x="0" y="660"/>
                  </a:moveTo>
                  <a:lnTo>
                    <a:pt x="0" y="644"/>
                  </a:lnTo>
                  <a:lnTo>
                    <a:pt x="2" y="645"/>
                  </a:lnTo>
                  <a:lnTo>
                    <a:pt x="3" y="647"/>
                  </a:lnTo>
                  <a:lnTo>
                    <a:pt x="5" y="649"/>
                  </a:lnTo>
                  <a:lnTo>
                    <a:pt x="3" y="653"/>
                  </a:lnTo>
                  <a:lnTo>
                    <a:pt x="2" y="655"/>
                  </a:lnTo>
                  <a:lnTo>
                    <a:pt x="0" y="660"/>
                  </a:lnTo>
                  <a:close/>
                  <a:moveTo>
                    <a:pt x="0" y="617"/>
                  </a:moveTo>
                  <a:lnTo>
                    <a:pt x="0" y="568"/>
                  </a:lnTo>
                  <a:lnTo>
                    <a:pt x="14" y="563"/>
                  </a:lnTo>
                  <a:lnTo>
                    <a:pt x="27" y="559"/>
                  </a:lnTo>
                  <a:lnTo>
                    <a:pt x="40" y="556"/>
                  </a:lnTo>
                  <a:lnTo>
                    <a:pt x="51" y="554"/>
                  </a:lnTo>
                  <a:lnTo>
                    <a:pt x="60" y="553"/>
                  </a:lnTo>
                  <a:lnTo>
                    <a:pt x="68" y="554"/>
                  </a:lnTo>
                  <a:lnTo>
                    <a:pt x="73" y="555"/>
                  </a:lnTo>
                  <a:lnTo>
                    <a:pt x="77" y="558"/>
                  </a:lnTo>
                  <a:lnTo>
                    <a:pt x="77" y="560"/>
                  </a:lnTo>
                  <a:lnTo>
                    <a:pt x="77" y="562"/>
                  </a:lnTo>
                  <a:lnTo>
                    <a:pt x="76" y="565"/>
                  </a:lnTo>
                  <a:lnTo>
                    <a:pt x="75" y="568"/>
                  </a:lnTo>
                  <a:lnTo>
                    <a:pt x="69" y="575"/>
                  </a:lnTo>
                  <a:lnTo>
                    <a:pt x="59" y="582"/>
                  </a:lnTo>
                  <a:lnTo>
                    <a:pt x="47" y="591"/>
                  </a:lnTo>
                  <a:lnTo>
                    <a:pt x="34" y="600"/>
                  </a:lnTo>
                  <a:lnTo>
                    <a:pt x="18" y="609"/>
                  </a:lnTo>
                  <a:lnTo>
                    <a:pt x="1" y="617"/>
                  </a:lnTo>
                  <a:lnTo>
                    <a:pt x="0" y="617"/>
                  </a:lnTo>
                  <a:close/>
                  <a:moveTo>
                    <a:pt x="0" y="554"/>
                  </a:moveTo>
                  <a:lnTo>
                    <a:pt x="0" y="521"/>
                  </a:lnTo>
                  <a:lnTo>
                    <a:pt x="12" y="514"/>
                  </a:lnTo>
                  <a:lnTo>
                    <a:pt x="25" y="505"/>
                  </a:lnTo>
                  <a:lnTo>
                    <a:pt x="40" y="497"/>
                  </a:lnTo>
                  <a:lnTo>
                    <a:pt x="57" y="490"/>
                  </a:lnTo>
                  <a:lnTo>
                    <a:pt x="76" y="482"/>
                  </a:lnTo>
                  <a:lnTo>
                    <a:pt x="94" y="476"/>
                  </a:lnTo>
                  <a:lnTo>
                    <a:pt x="110" y="470"/>
                  </a:lnTo>
                  <a:lnTo>
                    <a:pt x="126" y="466"/>
                  </a:lnTo>
                  <a:lnTo>
                    <a:pt x="139" y="464"/>
                  </a:lnTo>
                  <a:lnTo>
                    <a:pt x="150" y="464"/>
                  </a:lnTo>
                  <a:lnTo>
                    <a:pt x="153" y="464"/>
                  </a:lnTo>
                  <a:lnTo>
                    <a:pt x="157" y="465"/>
                  </a:lnTo>
                  <a:lnTo>
                    <a:pt x="159" y="466"/>
                  </a:lnTo>
                  <a:lnTo>
                    <a:pt x="161" y="468"/>
                  </a:lnTo>
                  <a:lnTo>
                    <a:pt x="161" y="470"/>
                  </a:lnTo>
                  <a:lnTo>
                    <a:pt x="161" y="473"/>
                  </a:lnTo>
                  <a:lnTo>
                    <a:pt x="160" y="476"/>
                  </a:lnTo>
                  <a:lnTo>
                    <a:pt x="158" y="479"/>
                  </a:lnTo>
                  <a:lnTo>
                    <a:pt x="152" y="485"/>
                  </a:lnTo>
                  <a:lnTo>
                    <a:pt x="142" y="493"/>
                  </a:lnTo>
                  <a:lnTo>
                    <a:pt x="131" y="502"/>
                  </a:lnTo>
                  <a:lnTo>
                    <a:pt x="115" y="510"/>
                  </a:lnTo>
                  <a:lnTo>
                    <a:pt x="98" y="520"/>
                  </a:lnTo>
                  <a:lnTo>
                    <a:pt x="81" y="528"/>
                  </a:lnTo>
                  <a:lnTo>
                    <a:pt x="57" y="537"/>
                  </a:lnTo>
                  <a:lnTo>
                    <a:pt x="35" y="546"/>
                  </a:lnTo>
                  <a:lnTo>
                    <a:pt x="16" y="550"/>
                  </a:lnTo>
                  <a:lnTo>
                    <a:pt x="0" y="554"/>
                  </a:lnTo>
                  <a:close/>
                  <a:moveTo>
                    <a:pt x="0" y="501"/>
                  </a:moveTo>
                  <a:lnTo>
                    <a:pt x="0" y="485"/>
                  </a:lnTo>
                  <a:lnTo>
                    <a:pt x="2" y="486"/>
                  </a:lnTo>
                  <a:lnTo>
                    <a:pt x="5" y="487"/>
                  </a:lnTo>
                  <a:lnTo>
                    <a:pt x="5" y="490"/>
                  </a:lnTo>
                  <a:lnTo>
                    <a:pt x="5" y="493"/>
                  </a:lnTo>
                  <a:lnTo>
                    <a:pt x="2" y="497"/>
                  </a:lnTo>
                  <a:lnTo>
                    <a:pt x="0" y="501"/>
                  </a:lnTo>
                  <a:close/>
                  <a:moveTo>
                    <a:pt x="0" y="466"/>
                  </a:moveTo>
                  <a:lnTo>
                    <a:pt x="0" y="419"/>
                  </a:lnTo>
                  <a:lnTo>
                    <a:pt x="18" y="411"/>
                  </a:lnTo>
                  <a:lnTo>
                    <a:pt x="35" y="405"/>
                  </a:lnTo>
                  <a:lnTo>
                    <a:pt x="51" y="401"/>
                  </a:lnTo>
                  <a:lnTo>
                    <a:pt x="65" y="397"/>
                  </a:lnTo>
                  <a:lnTo>
                    <a:pt x="78" y="396"/>
                  </a:lnTo>
                  <a:lnTo>
                    <a:pt x="88" y="395"/>
                  </a:lnTo>
                  <a:lnTo>
                    <a:pt x="91" y="395"/>
                  </a:lnTo>
                  <a:lnTo>
                    <a:pt x="95" y="396"/>
                  </a:lnTo>
                  <a:lnTo>
                    <a:pt x="97" y="397"/>
                  </a:lnTo>
                  <a:lnTo>
                    <a:pt x="98" y="398"/>
                  </a:lnTo>
                  <a:lnTo>
                    <a:pt x="100" y="401"/>
                  </a:lnTo>
                  <a:lnTo>
                    <a:pt x="100" y="403"/>
                  </a:lnTo>
                  <a:lnTo>
                    <a:pt x="98" y="405"/>
                  </a:lnTo>
                  <a:lnTo>
                    <a:pt x="96" y="409"/>
                  </a:lnTo>
                  <a:lnTo>
                    <a:pt x="89" y="416"/>
                  </a:lnTo>
                  <a:lnTo>
                    <a:pt x="78" y="424"/>
                  </a:lnTo>
                  <a:lnTo>
                    <a:pt x="66" y="433"/>
                  </a:lnTo>
                  <a:lnTo>
                    <a:pt x="51" y="441"/>
                  </a:lnTo>
                  <a:lnTo>
                    <a:pt x="34" y="451"/>
                  </a:lnTo>
                  <a:lnTo>
                    <a:pt x="15" y="459"/>
                  </a:lnTo>
                  <a:lnTo>
                    <a:pt x="7" y="462"/>
                  </a:lnTo>
                  <a:lnTo>
                    <a:pt x="0" y="466"/>
                  </a:lnTo>
                  <a:close/>
                  <a:moveTo>
                    <a:pt x="0" y="376"/>
                  </a:moveTo>
                  <a:lnTo>
                    <a:pt x="0" y="338"/>
                  </a:lnTo>
                  <a:lnTo>
                    <a:pt x="18" y="333"/>
                  </a:lnTo>
                  <a:lnTo>
                    <a:pt x="33" y="331"/>
                  </a:lnTo>
                  <a:lnTo>
                    <a:pt x="39" y="331"/>
                  </a:lnTo>
                  <a:lnTo>
                    <a:pt x="44" y="331"/>
                  </a:lnTo>
                  <a:lnTo>
                    <a:pt x="47" y="332"/>
                  </a:lnTo>
                  <a:lnTo>
                    <a:pt x="50" y="333"/>
                  </a:lnTo>
                  <a:lnTo>
                    <a:pt x="50" y="337"/>
                  </a:lnTo>
                  <a:lnTo>
                    <a:pt x="49" y="340"/>
                  </a:lnTo>
                  <a:lnTo>
                    <a:pt x="44" y="345"/>
                  </a:lnTo>
                  <a:lnTo>
                    <a:pt x="39" y="351"/>
                  </a:lnTo>
                  <a:lnTo>
                    <a:pt x="22" y="363"/>
                  </a:lnTo>
                  <a:lnTo>
                    <a:pt x="0" y="376"/>
                  </a:lnTo>
                  <a:close/>
                  <a:moveTo>
                    <a:pt x="0" y="331"/>
                  </a:moveTo>
                  <a:lnTo>
                    <a:pt x="0" y="296"/>
                  </a:lnTo>
                  <a:lnTo>
                    <a:pt x="12" y="289"/>
                  </a:lnTo>
                  <a:lnTo>
                    <a:pt x="24" y="283"/>
                  </a:lnTo>
                  <a:lnTo>
                    <a:pt x="38" y="277"/>
                  </a:lnTo>
                  <a:lnTo>
                    <a:pt x="52" y="270"/>
                  </a:lnTo>
                  <a:lnTo>
                    <a:pt x="72" y="262"/>
                  </a:lnTo>
                  <a:lnTo>
                    <a:pt x="93" y="255"/>
                  </a:lnTo>
                  <a:lnTo>
                    <a:pt x="112" y="249"/>
                  </a:lnTo>
                  <a:lnTo>
                    <a:pt x="128" y="244"/>
                  </a:lnTo>
                  <a:lnTo>
                    <a:pt x="142" y="241"/>
                  </a:lnTo>
                  <a:lnTo>
                    <a:pt x="153" y="240"/>
                  </a:lnTo>
                  <a:lnTo>
                    <a:pt x="158" y="240"/>
                  </a:lnTo>
                  <a:lnTo>
                    <a:pt x="161" y="240"/>
                  </a:lnTo>
                  <a:lnTo>
                    <a:pt x="164" y="241"/>
                  </a:lnTo>
                  <a:lnTo>
                    <a:pt x="166" y="244"/>
                  </a:lnTo>
                  <a:lnTo>
                    <a:pt x="166" y="245"/>
                  </a:lnTo>
                  <a:lnTo>
                    <a:pt x="166" y="247"/>
                  </a:lnTo>
                  <a:lnTo>
                    <a:pt x="165" y="251"/>
                  </a:lnTo>
                  <a:lnTo>
                    <a:pt x="163" y="253"/>
                  </a:lnTo>
                  <a:lnTo>
                    <a:pt x="154" y="261"/>
                  </a:lnTo>
                  <a:lnTo>
                    <a:pt x="144" y="269"/>
                  </a:lnTo>
                  <a:lnTo>
                    <a:pt x="129" y="277"/>
                  </a:lnTo>
                  <a:lnTo>
                    <a:pt x="113" y="287"/>
                  </a:lnTo>
                  <a:lnTo>
                    <a:pt x="94" y="295"/>
                  </a:lnTo>
                  <a:lnTo>
                    <a:pt x="73" y="304"/>
                  </a:lnTo>
                  <a:lnTo>
                    <a:pt x="53" y="313"/>
                  </a:lnTo>
                  <a:lnTo>
                    <a:pt x="34" y="320"/>
                  </a:lnTo>
                  <a:lnTo>
                    <a:pt x="15" y="326"/>
                  </a:lnTo>
                  <a:lnTo>
                    <a:pt x="0" y="331"/>
                  </a:lnTo>
                  <a:close/>
                  <a:moveTo>
                    <a:pt x="0" y="289"/>
                  </a:moveTo>
                  <a:lnTo>
                    <a:pt x="0" y="268"/>
                  </a:lnTo>
                  <a:lnTo>
                    <a:pt x="5" y="268"/>
                  </a:lnTo>
                  <a:lnTo>
                    <a:pt x="8" y="269"/>
                  </a:lnTo>
                  <a:lnTo>
                    <a:pt x="11" y="270"/>
                  </a:lnTo>
                  <a:lnTo>
                    <a:pt x="13" y="271"/>
                  </a:lnTo>
                  <a:lnTo>
                    <a:pt x="13" y="275"/>
                  </a:lnTo>
                  <a:lnTo>
                    <a:pt x="11" y="278"/>
                  </a:lnTo>
                  <a:lnTo>
                    <a:pt x="6" y="283"/>
                  </a:lnTo>
                  <a:lnTo>
                    <a:pt x="0" y="289"/>
                  </a:lnTo>
                  <a:close/>
                  <a:moveTo>
                    <a:pt x="0" y="259"/>
                  </a:moveTo>
                  <a:lnTo>
                    <a:pt x="0" y="220"/>
                  </a:lnTo>
                  <a:lnTo>
                    <a:pt x="11" y="214"/>
                  </a:lnTo>
                  <a:lnTo>
                    <a:pt x="22" y="209"/>
                  </a:lnTo>
                  <a:lnTo>
                    <a:pt x="45" y="201"/>
                  </a:lnTo>
                  <a:lnTo>
                    <a:pt x="65" y="193"/>
                  </a:lnTo>
                  <a:lnTo>
                    <a:pt x="84" y="187"/>
                  </a:lnTo>
                  <a:lnTo>
                    <a:pt x="101" y="182"/>
                  </a:lnTo>
                  <a:lnTo>
                    <a:pt x="116" y="180"/>
                  </a:lnTo>
                  <a:lnTo>
                    <a:pt x="127" y="179"/>
                  </a:lnTo>
                  <a:lnTo>
                    <a:pt x="132" y="179"/>
                  </a:lnTo>
                  <a:lnTo>
                    <a:pt x="135" y="179"/>
                  </a:lnTo>
                  <a:lnTo>
                    <a:pt x="138" y="180"/>
                  </a:lnTo>
                  <a:lnTo>
                    <a:pt x="140" y="181"/>
                  </a:lnTo>
                  <a:lnTo>
                    <a:pt x="140" y="183"/>
                  </a:lnTo>
                  <a:lnTo>
                    <a:pt x="140" y="184"/>
                  </a:lnTo>
                  <a:lnTo>
                    <a:pt x="138" y="188"/>
                  </a:lnTo>
                  <a:lnTo>
                    <a:pt x="135" y="190"/>
                  </a:lnTo>
                  <a:lnTo>
                    <a:pt x="127" y="198"/>
                  </a:lnTo>
                  <a:lnTo>
                    <a:pt x="116" y="206"/>
                  </a:lnTo>
                  <a:lnTo>
                    <a:pt x="101" y="214"/>
                  </a:lnTo>
                  <a:lnTo>
                    <a:pt x="84" y="224"/>
                  </a:lnTo>
                  <a:lnTo>
                    <a:pt x="64" y="233"/>
                  </a:lnTo>
                  <a:lnTo>
                    <a:pt x="43" y="243"/>
                  </a:lnTo>
                  <a:lnTo>
                    <a:pt x="32" y="247"/>
                  </a:lnTo>
                  <a:lnTo>
                    <a:pt x="21" y="251"/>
                  </a:lnTo>
                  <a:lnTo>
                    <a:pt x="11" y="256"/>
                  </a:lnTo>
                  <a:lnTo>
                    <a:pt x="0" y="259"/>
                  </a:lnTo>
                  <a:close/>
                  <a:moveTo>
                    <a:pt x="0" y="193"/>
                  </a:moveTo>
                  <a:lnTo>
                    <a:pt x="0" y="154"/>
                  </a:lnTo>
                  <a:lnTo>
                    <a:pt x="6" y="151"/>
                  </a:lnTo>
                  <a:lnTo>
                    <a:pt x="28" y="142"/>
                  </a:lnTo>
                  <a:lnTo>
                    <a:pt x="50" y="135"/>
                  </a:lnTo>
                  <a:lnTo>
                    <a:pt x="69" y="127"/>
                  </a:lnTo>
                  <a:lnTo>
                    <a:pt x="87" y="123"/>
                  </a:lnTo>
                  <a:lnTo>
                    <a:pt x="102" y="119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6" y="123"/>
                  </a:lnTo>
                  <a:lnTo>
                    <a:pt x="126" y="125"/>
                  </a:lnTo>
                  <a:lnTo>
                    <a:pt x="123" y="127"/>
                  </a:lnTo>
                  <a:lnTo>
                    <a:pt x="121" y="130"/>
                  </a:lnTo>
                  <a:lnTo>
                    <a:pt x="113" y="137"/>
                  </a:lnTo>
                  <a:lnTo>
                    <a:pt x="101" y="145"/>
                  </a:lnTo>
                  <a:lnTo>
                    <a:pt x="85" y="154"/>
                  </a:lnTo>
                  <a:lnTo>
                    <a:pt x="68" y="163"/>
                  </a:lnTo>
                  <a:lnTo>
                    <a:pt x="47" y="173"/>
                  </a:lnTo>
                  <a:lnTo>
                    <a:pt x="25" y="182"/>
                  </a:lnTo>
                  <a:lnTo>
                    <a:pt x="12" y="188"/>
                  </a:lnTo>
                  <a:lnTo>
                    <a:pt x="0" y="193"/>
                  </a:lnTo>
                  <a:close/>
                  <a:moveTo>
                    <a:pt x="0" y="132"/>
                  </a:moveTo>
                  <a:lnTo>
                    <a:pt x="0" y="94"/>
                  </a:lnTo>
                  <a:lnTo>
                    <a:pt x="1" y="94"/>
                  </a:lnTo>
                  <a:lnTo>
                    <a:pt x="24" y="85"/>
                  </a:lnTo>
                  <a:lnTo>
                    <a:pt x="46" y="76"/>
                  </a:lnTo>
                  <a:lnTo>
                    <a:pt x="66" y="70"/>
                  </a:lnTo>
                  <a:lnTo>
                    <a:pt x="84" y="64"/>
                  </a:lnTo>
                  <a:lnTo>
                    <a:pt x="100" y="61"/>
                  </a:lnTo>
                  <a:lnTo>
                    <a:pt x="112" y="60"/>
                  </a:lnTo>
                  <a:lnTo>
                    <a:pt x="116" y="60"/>
                  </a:lnTo>
                  <a:lnTo>
                    <a:pt x="120" y="60"/>
                  </a:lnTo>
                  <a:lnTo>
                    <a:pt x="122" y="60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1" y="69"/>
                  </a:lnTo>
                  <a:lnTo>
                    <a:pt x="115" y="74"/>
                  </a:lnTo>
                  <a:lnTo>
                    <a:pt x="107" y="80"/>
                  </a:lnTo>
                  <a:lnTo>
                    <a:pt x="117" y="75"/>
                  </a:lnTo>
                  <a:lnTo>
                    <a:pt x="128" y="69"/>
                  </a:lnTo>
                  <a:lnTo>
                    <a:pt x="139" y="64"/>
                  </a:lnTo>
                  <a:lnTo>
                    <a:pt x="151" y="60"/>
                  </a:lnTo>
                  <a:lnTo>
                    <a:pt x="174" y="50"/>
                  </a:lnTo>
                  <a:lnTo>
                    <a:pt x="197" y="43"/>
                  </a:lnTo>
                  <a:lnTo>
                    <a:pt x="217" y="36"/>
                  </a:lnTo>
                  <a:lnTo>
                    <a:pt x="235" y="31"/>
                  </a:lnTo>
                  <a:lnTo>
                    <a:pt x="252" y="28"/>
                  </a:lnTo>
                  <a:lnTo>
                    <a:pt x="264" y="26"/>
                  </a:lnTo>
                  <a:lnTo>
                    <a:pt x="268" y="26"/>
                  </a:lnTo>
                  <a:lnTo>
                    <a:pt x="272" y="26"/>
                  </a:lnTo>
                  <a:lnTo>
                    <a:pt x="274" y="28"/>
                  </a:lnTo>
                  <a:lnTo>
                    <a:pt x="277" y="29"/>
                  </a:lnTo>
                  <a:lnTo>
                    <a:pt x="277" y="30"/>
                  </a:lnTo>
                  <a:lnTo>
                    <a:pt x="277" y="31"/>
                  </a:lnTo>
                  <a:lnTo>
                    <a:pt x="275" y="34"/>
                  </a:lnTo>
                  <a:lnTo>
                    <a:pt x="273" y="36"/>
                  </a:lnTo>
                  <a:lnTo>
                    <a:pt x="267" y="41"/>
                  </a:lnTo>
                  <a:lnTo>
                    <a:pt x="259" y="47"/>
                  </a:lnTo>
                  <a:lnTo>
                    <a:pt x="270" y="42"/>
                  </a:lnTo>
                  <a:lnTo>
                    <a:pt x="280" y="37"/>
                  </a:lnTo>
                  <a:lnTo>
                    <a:pt x="292" y="32"/>
                  </a:lnTo>
                  <a:lnTo>
                    <a:pt x="304" y="28"/>
                  </a:lnTo>
                  <a:lnTo>
                    <a:pt x="327" y="19"/>
                  </a:lnTo>
                  <a:lnTo>
                    <a:pt x="348" y="11"/>
                  </a:lnTo>
                  <a:lnTo>
                    <a:pt x="367" y="5"/>
                  </a:lnTo>
                  <a:lnTo>
                    <a:pt x="385" y="0"/>
                  </a:lnTo>
                  <a:lnTo>
                    <a:pt x="385" y="61"/>
                  </a:lnTo>
                  <a:lnTo>
                    <a:pt x="373" y="63"/>
                  </a:lnTo>
                  <a:lnTo>
                    <a:pt x="362" y="63"/>
                  </a:lnTo>
                  <a:lnTo>
                    <a:pt x="359" y="63"/>
                  </a:lnTo>
                  <a:lnTo>
                    <a:pt x="355" y="63"/>
                  </a:lnTo>
                  <a:lnTo>
                    <a:pt x="353" y="62"/>
                  </a:lnTo>
                  <a:lnTo>
                    <a:pt x="351" y="61"/>
                  </a:lnTo>
                  <a:lnTo>
                    <a:pt x="351" y="59"/>
                  </a:lnTo>
                  <a:lnTo>
                    <a:pt x="351" y="57"/>
                  </a:lnTo>
                  <a:lnTo>
                    <a:pt x="353" y="55"/>
                  </a:lnTo>
                  <a:lnTo>
                    <a:pt x="355" y="51"/>
                  </a:lnTo>
                  <a:lnTo>
                    <a:pt x="362" y="47"/>
                  </a:lnTo>
                  <a:lnTo>
                    <a:pt x="372" y="40"/>
                  </a:lnTo>
                  <a:lnTo>
                    <a:pt x="360" y="44"/>
                  </a:lnTo>
                  <a:lnTo>
                    <a:pt x="349" y="49"/>
                  </a:lnTo>
                  <a:lnTo>
                    <a:pt x="337" y="55"/>
                  </a:lnTo>
                  <a:lnTo>
                    <a:pt x="324" y="60"/>
                  </a:lnTo>
                  <a:lnTo>
                    <a:pt x="300" y="69"/>
                  </a:lnTo>
                  <a:lnTo>
                    <a:pt x="278" y="78"/>
                  </a:lnTo>
                  <a:lnTo>
                    <a:pt x="256" y="83"/>
                  </a:lnTo>
                  <a:lnTo>
                    <a:pt x="239" y="88"/>
                  </a:lnTo>
                  <a:lnTo>
                    <a:pt x="223" y="92"/>
                  </a:lnTo>
                  <a:lnTo>
                    <a:pt x="210" y="94"/>
                  </a:lnTo>
                  <a:lnTo>
                    <a:pt x="205" y="94"/>
                  </a:lnTo>
                  <a:lnTo>
                    <a:pt x="202" y="93"/>
                  </a:lnTo>
                  <a:lnTo>
                    <a:pt x="198" y="93"/>
                  </a:lnTo>
                  <a:lnTo>
                    <a:pt x="197" y="91"/>
                  </a:lnTo>
                  <a:lnTo>
                    <a:pt x="197" y="89"/>
                  </a:lnTo>
                  <a:lnTo>
                    <a:pt x="197" y="87"/>
                  </a:lnTo>
                  <a:lnTo>
                    <a:pt x="198" y="86"/>
                  </a:lnTo>
                  <a:lnTo>
                    <a:pt x="201" y="82"/>
                  </a:lnTo>
                  <a:lnTo>
                    <a:pt x="207" y="78"/>
                  </a:lnTo>
                  <a:lnTo>
                    <a:pt x="216" y="70"/>
                  </a:lnTo>
                  <a:lnTo>
                    <a:pt x="205" y="75"/>
                  </a:lnTo>
                  <a:lnTo>
                    <a:pt x="195" y="81"/>
                  </a:lnTo>
                  <a:lnTo>
                    <a:pt x="183" y="86"/>
                  </a:lnTo>
                  <a:lnTo>
                    <a:pt x="170" y="91"/>
                  </a:lnTo>
                  <a:lnTo>
                    <a:pt x="147" y="100"/>
                  </a:lnTo>
                  <a:lnTo>
                    <a:pt x="125" y="108"/>
                  </a:lnTo>
                  <a:lnTo>
                    <a:pt x="104" y="116"/>
                  </a:lnTo>
                  <a:lnTo>
                    <a:pt x="85" y="120"/>
                  </a:lnTo>
                  <a:lnTo>
                    <a:pt x="70" y="124"/>
                  </a:lnTo>
                  <a:lnTo>
                    <a:pt x="58" y="125"/>
                  </a:lnTo>
                  <a:lnTo>
                    <a:pt x="53" y="126"/>
                  </a:lnTo>
                  <a:lnTo>
                    <a:pt x="50" y="125"/>
                  </a:lnTo>
                  <a:lnTo>
                    <a:pt x="47" y="125"/>
                  </a:lnTo>
                  <a:lnTo>
                    <a:pt x="45" y="124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8"/>
                  </a:lnTo>
                  <a:lnTo>
                    <a:pt x="49" y="116"/>
                  </a:lnTo>
                  <a:lnTo>
                    <a:pt x="56" y="110"/>
                  </a:lnTo>
                  <a:lnTo>
                    <a:pt x="64" y="102"/>
                  </a:lnTo>
                  <a:lnTo>
                    <a:pt x="54" y="108"/>
                  </a:lnTo>
                  <a:lnTo>
                    <a:pt x="43" y="113"/>
                  </a:lnTo>
                  <a:lnTo>
                    <a:pt x="31" y="118"/>
                  </a:lnTo>
                  <a:lnTo>
                    <a:pt x="19" y="124"/>
                  </a:lnTo>
                  <a:lnTo>
                    <a:pt x="9" y="127"/>
                  </a:lnTo>
                  <a:lnTo>
                    <a:pt x="0" y="132"/>
                  </a:lnTo>
                  <a:close/>
                  <a:moveTo>
                    <a:pt x="385" y="63"/>
                  </a:moveTo>
                  <a:lnTo>
                    <a:pt x="385" y="99"/>
                  </a:lnTo>
                  <a:lnTo>
                    <a:pt x="373" y="105"/>
                  </a:lnTo>
                  <a:lnTo>
                    <a:pt x="361" y="111"/>
                  </a:lnTo>
                  <a:lnTo>
                    <a:pt x="347" y="117"/>
                  </a:lnTo>
                  <a:lnTo>
                    <a:pt x="332" y="123"/>
                  </a:lnTo>
                  <a:lnTo>
                    <a:pt x="310" y="132"/>
                  </a:lnTo>
                  <a:lnTo>
                    <a:pt x="287" y="139"/>
                  </a:lnTo>
                  <a:lnTo>
                    <a:pt x="267" y="146"/>
                  </a:lnTo>
                  <a:lnTo>
                    <a:pt x="249" y="151"/>
                  </a:lnTo>
                  <a:lnTo>
                    <a:pt x="234" y="154"/>
                  </a:lnTo>
                  <a:lnTo>
                    <a:pt x="222" y="155"/>
                  </a:lnTo>
                  <a:lnTo>
                    <a:pt x="217" y="155"/>
                  </a:lnTo>
                  <a:lnTo>
                    <a:pt x="214" y="155"/>
                  </a:lnTo>
                  <a:lnTo>
                    <a:pt x="210" y="154"/>
                  </a:lnTo>
                  <a:lnTo>
                    <a:pt x="209" y="152"/>
                  </a:lnTo>
                  <a:lnTo>
                    <a:pt x="208" y="150"/>
                  </a:lnTo>
                  <a:lnTo>
                    <a:pt x="209" y="148"/>
                  </a:lnTo>
                  <a:lnTo>
                    <a:pt x="210" y="145"/>
                  </a:lnTo>
                  <a:lnTo>
                    <a:pt x="214" y="142"/>
                  </a:lnTo>
                  <a:lnTo>
                    <a:pt x="222" y="135"/>
                  </a:lnTo>
                  <a:lnTo>
                    <a:pt x="234" y="126"/>
                  </a:lnTo>
                  <a:lnTo>
                    <a:pt x="249" y="118"/>
                  </a:lnTo>
                  <a:lnTo>
                    <a:pt x="268" y="108"/>
                  </a:lnTo>
                  <a:lnTo>
                    <a:pt x="289" y="98"/>
                  </a:lnTo>
                  <a:lnTo>
                    <a:pt x="311" y="88"/>
                  </a:lnTo>
                  <a:lnTo>
                    <a:pt x="331" y="81"/>
                  </a:lnTo>
                  <a:lnTo>
                    <a:pt x="350" y="74"/>
                  </a:lnTo>
                  <a:lnTo>
                    <a:pt x="368" y="68"/>
                  </a:lnTo>
                  <a:lnTo>
                    <a:pt x="385" y="63"/>
                  </a:lnTo>
                  <a:close/>
                  <a:moveTo>
                    <a:pt x="385" y="101"/>
                  </a:moveTo>
                  <a:lnTo>
                    <a:pt x="385" y="127"/>
                  </a:lnTo>
                  <a:lnTo>
                    <a:pt x="378" y="127"/>
                  </a:lnTo>
                  <a:lnTo>
                    <a:pt x="372" y="127"/>
                  </a:lnTo>
                  <a:lnTo>
                    <a:pt x="367" y="126"/>
                  </a:lnTo>
                  <a:lnTo>
                    <a:pt x="365" y="124"/>
                  </a:lnTo>
                  <a:lnTo>
                    <a:pt x="365" y="123"/>
                  </a:lnTo>
                  <a:lnTo>
                    <a:pt x="365" y="120"/>
                  </a:lnTo>
                  <a:lnTo>
                    <a:pt x="366" y="118"/>
                  </a:lnTo>
                  <a:lnTo>
                    <a:pt x="368" y="114"/>
                  </a:lnTo>
                  <a:lnTo>
                    <a:pt x="375" y="108"/>
                  </a:lnTo>
                  <a:lnTo>
                    <a:pt x="385" y="101"/>
                  </a:lnTo>
                  <a:close/>
                  <a:moveTo>
                    <a:pt x="385" y="133"/>
                  </a:moveTo>
                  <a:lnTo>
                    <a:pt x="385" y="175"/>
                  </a:lnTo>
                  <a:lnTo>
                    <a:pt x="369" y="181"/>
                  </a:lnTo>
                  <a:lnTo>
                    <a:pt x="354" y="188"/>
                  </a:lnTo>
                  <a:lnTo>
                    <a:pt x="331" y="198"/>
                  </a:lnTo>
                  <a:lnTo>
                    <a:pt x="310" y="205"/>
                  </a:lnTo>
                  <a:lnTo>
                    <a:pt x="290" y="211"/>
                  </a:lnTo>
                  <a:lnTo>
                    <a:pt x="273" y="215"/>
                  </a:lnTo>
                  <a:lnTo>
                    <a:pt x="258" y="218"/>
                  </a:lnTo>
                  <a:lnTo>
                    <a:pt x="246" y="219"/>
                  </a:lnTo>
                  <a:lnTo>
                    <a:pt x="241" y="219"/>
                  </a:lnTo>
                  <a:lnTo>
                    <a:pt x="237" y="218"/>
                  </a:lnTo>
                  <a:lnTo>
                    <a:pt x="234" y="218"/>
                  </a:lnTo>
                  <a:lnTo>
                    <a:pt x="233" y="215"/>
                  </a:lnTo>
                  <a:lnTo>
                    <a:pt x="232" y="213"/>
                  </a:lnTo>
                  <a:lnTo>
                    <a:pt x="233" y="211"/>
                  </a:lnTo>
                  <a:lnTo>
                    <a:pt x="234" y="208"/>
                  </a:lnTo>
                  <a:lnTo>
                    <a:pt x="236" y="205"/>
                  </a:lnTo>
                  <a:lnTo>
                    <a:pt x="245" y="198"/>
                  </a:lnTo>
                  <a:lnTo>
                    <a:pt x="256" y="189"/>
                  </a:lnTo>
                  <a:lnTo>
                    <a:pt x="272" y="181"/>
                  </a:lnTo>
                  <a:lnTo>
                    <a:pt x="290" y="171"/>
                  </a:lnTo>
                  <a:lnTo>
                    <a:pt x="309" y="162"/>
                  </a:lnTo>
                  <a:lnTo>
                    <a:pt x="331" y="152"/>
                  </a:lnTo>
                  <a:lnTo>
                    <a:pt x="346" y="146"/>
                  </a:lnTo>
                  <a:lnTo>
                    <a:pt x="359" y="142"/>
                  </a:lnTo>
                  <a:lnTo>
                    <a:pt x="373" y="137"/>
                  </a:lnTo>
                  <a:lnTo>
                    <a:pt x="385" y="133"/>
                  </a:lnTo>
                  <a:close/>
                  <a:moveTo>
                    <a:pt x="385" y="211"/>
                  </a:moveTo>
                  <a:lnTo>
                    <a:pt x="385" y="257"/>
                  </a:lnTo>
                  <a:lnTo>
                    <a:pt x="363" y="265"/>
                  </a:lnTo>
                  <a:lnTo>
                    <a:pt x="343" y="272"/>
                  </a:lnTo>
                  <a:lnTo>
                    <a:pt x="325" y="278"/>
                  </a:lnTo>
                  <a:lnTo>
                    <a:pt x="308" y="282"/>
                  </a:lnTo>
                  <a:lnTo>
                    <a:pt x="293" y="284"/>
                  </a:lnTo>
                  <a:lnTo>
                    <a:pt x="283" y="285"/>
                  </a:lnTo>
                  <a:lnTo>
                    <a:pt x="278" y="285"/>
                  </a:lnTo>
                  <a:lnTo>
                    <a:pt x="274" y="284"/>
                  </a:lnTo>
                  <a:lnTo>
                    <a:pt x="271" y="283"/>
                  </a:lnTo>
                  <a:lnTo>
                    <a:pt x="270" y="282"/>
                  </a:lnTo>
                  <a:lnTo>
                    <a:pt x="268" y="280"/>
                  </a:lnTo>
                  <a:lnTo>
                    <a:pt x="270" y="277"/>
                  </a:lnTo>
                  <a:lnTo>
                    <a:pt x="271" y="274"/>
                  </a:lnTo>
                  <a:lnTo>
                    <a:pt x="273" y="271"/>
                  </a:lnTo>
                  <a:lnTo>
                    <a:pt x="280" y="263"/>
                  </a:lnTo>
                  <a:lnTo>
                    <a:pt x="292" y="255"/>
                  </a:lnTo>
                  <a:lnTo>
                    <a:pt x="306" y="246"/>
                  </a:lnTo>
                  <a:lnTo>
                    <a:pt x="323" y="237"/>
                  </a:lnTo>
                  <a:lnTo>
                    <a:pt x="342" y="227"/>
                  </a:lnTo>
                  <a:lnTo>
                    <a:pt x="363" y="219"/>
                  </a:lnTo>
                  <a:lnTo>
                    <a:pt x="374" y="214"/>
                  </a:lnTo>
                  <a:lnTo>
                    <a:pt x="385" y="211"/>
                  </a:lnTo>
                  <a:close/>
                  <a:moveTo>
                    <a:pt x="385" y="299"/>
                  </a:moveTo>
                  <a:lnTo>
                    <a:pt x="385" y="346"/>
                  </a:lnTo>
                  <a:lnTo>
                    <a:pt x="361" y="352"/>
                  </a:lnTo>
                  <a:lnTo>
                    <a:pt x="341" y="356"/>
                  </a:lnTo>
                  <a:lnTo>
                    <a:pt x="332" y="356"/>
                  </a:lnTo>
                  <a:lnTo>
                    <a:pt x="327" y="354"/>
                  </a:lnTo>
                  <a:lnTo>
                    <a:pt x="322" y="353"/>
                  </a:lnTo>
                  <a:lnTo>
                    <a:pt x="319" y="351"/>
                  </a:lnTo>
                  <a:lnTo>
                    <a:pt x="318" y="350"/>
                  </a:lnTo>
                  <a:lnTo>
                    <a:pt x="318" y="347"/>
                  </a:lnTo>
                  <a:lnTo>
                    <a:pt x="319" y="345"/>
                  </a:lnTo>
                  <a:lnTo>
                    <a:pt x="321" y="341"/>
                  </a:lnTo>
                  <a:lnTo>
                    <a:pt x="325" y="335"/>
                  </a:lnTo>
                  <a:lnTo>
                    <a:pt x="334" y="329"/>
                  </a:lnTo>
                  <a:lnTo>
                    <a:pt x="343" y="322"/>
                  </a:lnTo>
                  <a:lnTo>
                    <a:pt x="355" y="314"/>
                  </a:lnTo>
                  <a:lnTo>
                    <a:pt x="369" y="307"/>
                  </a:lnTo>
                  <a:lnTo>
                    <a:pt x="385" y="299"/>
                  </a:lnTo>
                  <a:close/>
                  <a:moveTo>
                    <a:pt x="385" y="356"/>
                  </a:moveTo>
                  <a:lnTo>
                    <a:pt x="385" y="392"/>
                  </a:lnTo>
                  <a:lnTo>
                    <a:pt x="374" y="400"/>
                  </a:lnTo>
                  <a:lnTo>
                    <a:pt x="361" y="407"/>
                  </a:lnTo>
                  <a:lnTo>
                    <a:pt x="347" y="413"/>
                  </a:lnTo>
                  <a:lnTo>
                    <a:pt x="331" y="420"/>
                  </a:lnTo>
                  <a:lnTo>
                    <a:pt x="311" y="428"/>
                  </a:lnTo>
                  <a:lnTo>
                    <a:pt x="292" y="435"/>
                  </a:lnTo>
                  <a:lnTo>
                    <a:pt x="274" y="440"/>
                  </a:lnTo>
                  <a:lnTo>
                    <a:pt x="258" y="443"/>
                  </a:lnTo>
                  <a:lnTo>
                    <a:pt x="245" y="446"/>
                  </a:lnTo>
                  <a:lnTo>
                    <a:pt x="233" y="447"/>
                  </a:lnTo>
                  <a:lnTo>
                    <a:pt x="229" y="446"/>
                  </a:lnTo>
                  <a:lnTo>
                    <a:pt x="226" y="445"/>
                  </a:lnTo>
                  <a:lnTo>
                    <a:pt x="222" y="443"/>
                  </a:lnTo>
                  <a:lnTo>
                    <a:pt x="221" y="442"/>
                  </a:lnTo>
                  <a:lnTo>
                    <a:pt x="220" y="440"/>
                  </a:lnTo>
                  <a:lnTo>
                    <a:pt x="220" y="438"/>
                  </a:lnTo>
                  <a:lnTo>
                    <a:pt x="221" y="434"/>
                  </a:lnTo>
                  <a:lnTo>
                    <a:pt x="223" y="430"/>
                  </a:lnTo>
                  <a:lnTo>
                    <a:pt x="230" y="423"/>
                  </a:lnTo>
                  <a:lnTo>
                    <a:pt x="240" y="415"/>
                  </a:lnTo>
                  <a:lnTo>
                    <a:pt x="253" y="407"/>
                  </a:lnTo>
                  <a:lnTo>
                    <a:pt x="268" y="397"/>
                  </a:lnTo>
                  <a:lnTo>
                    <a:pt x="286" y="389"/>
                  </a:lnTo>
                  <a:lnTo>
                    <a:pt x="306" y="379"/>
                  </a:lnTo>
                  <a:lnTo>
                    <a:pt x="328" y="371"/>
                  </a:lnTo>
                  <a:lnTo>
                    <a:pt x="349" y="364"/>
                  </a:lnTo>
                  <a:lnTo>
                    <a:pt x="368" y="359"/>
                  </a:lnTo>
                  <a:lnTo>
                    <a:pt x="385" y="356"/>
                  </a:lnTo>
                  <a:close/>
                  <a:moveTo>
                    <a:pt x="385" y="411"/>
                  </a:moveTo>
                  <a:lnTo>
                    <a:pt x="385" y="428"/>
                  </a:lnTo>
                  <a:lnTo>
                    <a:pt x="382" y="427"/>
                  </a:lnTo>
                  <a:lnTo>
                    <a:pt x="381" y="424"/>
                  </a:lnTo>
                  <a:lnTo>
                    <a:pt x="380" y="422"/>
                  </a:lnTo>
                  <a:lnTo>
                    <a:pt x="381" y="419"/>
                  </a:lnTo>
                  <a:lnTo>
                    <a:pt x="382" y="415"/>
                  </a:lnTo>
                  <a:lnTo>
                    <a:pt x="385" y="411"/>
                  </a:lnTo>
                  <a:close/>
                  <a:moveTo>
                    <a:pt x="385" y="451"/>
                  </a:moveTo>
                  <a:lnTo>
                    <a:pt x="385" y="503"/>
                  </a:lnTo>
                  <a:lnTo>
                    <a:pt x="368" y="509"/>
                  </a:lnTo>
                  <a:lnTo>
                    <a:pt x="353" y="515"/>
                  </a:lnTo>
                  <a:lnTo>
                    <a:pt x="338" y="518"/>
                  </a:lnTo>
                  <a:lnTo>
                    <a:pt x="325" y="521"/>
                  </a:lnTo>
                  <a:lnTo>
                    <a:pt x="313" y="522"/>
                  </a:lnTo>
                  <a:lnTo>
                    <a:pt x="304" y="521"/>
                  </a:lnTo>
                  <a:lnTo>
                    <a:pt x="300" y="521"/>
                  </a:lnTo>
                  <a:lnTo>
                    <a:pt x="298" y="520"/>
                  </a:lnTo>
                  <a:lnTo>
                    <a:pt x="296" y="518"/>
                  </a:lnTo>
                  <a:lnTo>
                    <a:pt x="294" y="516"/>
                  </a:lnTo>
                  <a:lnTo>
                    <a:pt x="293" y="514"/>
                  </a:lnTo>
                  <a:lnTo>
                    <a:pt x="293" y="511"/>
                  </a:lnTo>
                  <a:lnTo>
                    <a:pt x="294" y="509"/>
                  </a:lnTo>
                  <a:lnTo>
                    <a:pt x="297" y="505"/>
                  </a:lnTo>
                  <a:lnTo>
                    <a:pt x="303" y="498"/>
                  </a:lnTo>
                  <a:lnTo>
                    <a:pt x="312" y="490"/>
                  </a:lnTo>
                  <a:lnTo>
                    <a:pt x="325" y="480"/>
                  </a:lnTo>
                  <a:lnTo>
                    <a:pt x="340" y="472"/>
                  </a:lnTo>
                  <a:lnTo>
                    <a:pt x="356" y="462"/>
                  </a:lnTo>
                  <a:lnTo>
                    <a:pt x="375" y="454"/>
                  </a:lnTo>
                  <a:lnTo>
                    <a:pt x="380" y="452"/>
                  </a:lnTo>
                  <a:lnTo>
                    <a:pt x="385" y="451"/>
                  </a:lnTo>
                  <a:close/>
                  <a:moveTo>
                    <a:pt x="385" y="523"/>
                  </a:moveTo>
                  <a:lnTo>
                    <a:pt x="385" y="552"/>
                  </a:lnTo>
                  <a:lnTo>
                    <a:pt x="373" y="561"/>
                  </a:lnTo>
                  <a:lnTo>
                    <a:pt x="359" y="571"/>
                  </a:lnTo>
                  <a:lnTo>
                    <a:pt x="341" y="580"/>
                  </a:lnTo>
                  <a:lnTo>
                    <a:pt x="322" y="588"/>
                  </a:lnTo>
                  <a:lnTo>
                    <a:pt x="303" y="597"/>
                  </a:lnTo>
                  <a:lnTo>
                    <a:pt x="285" y="603"/>
                  </a:lnTo>
                  <a:lnTo>
                    <a:pt x="268" y="607"/>
                  </a:lnTo>
                  <a:lnTo>
                    <a:pt x="253" y="611"/>
                  </a:lnTo>
                  <a:lnTo>
                    <a:pt x="241" y="612"/>
                  </a:lnTo>
                  <a:lnTo>
                    <a:pt x="230" y="612"/>
                  </a:lnTo>
                  <a:lnTo>
                    <a:pt x="226" y="612"/>
                  </a:lnTo>
                  <a:lnTo>
                    <a:pt x="222" y="611"/>
                  </a:lnTo>
                  <a:lnTo>
                    <a:pt x="220" y="610"/>
                  </a:lnTo>
                  <a:lnTo>
                    <a:pt x="217" y="607"/>
                  </a:lnTo>
                  <a:lnTo>
                    <a:pt x="217" y="605"/>
                  </a:lnTo>
                  <a:lnTo>
                    <a:pt x="217" y="603"/>
                  </a:lnTo>
                  <a:lnTo>
                    <a:pt x="217" y="599"/>
                  </a:lnTo>
                  <a:lnTo>
                    <a:pt x="220" y="597"/>
                  </a:lnTo>
                  <a:lnTo>
                    <a:pt x="226" y="588"/>
                  </a:lnTo>
                  <a:lnTo>
                    <a:pt x="235" y="581"/>
                  </a:lnTo>
                  <a:lnTo>
                    <a:pt x="247" y="572"/>
                  </a:lnTo>
                  <a:lnTo>
                    <a:pt x="261" y="563"/>
                  </a:lnTo>
                  <a:lnTo>
                    <a:pt x="277" y="555"/>
                  </a:lnTo>
                  <a:lnTo>
                    <a:pt x="294" y="547"/>
                  </a:lnTo>
                  <a:lnTo>
                    <a:pt x="322" y="536"/>
                  </a:lnTo>
                  <a:lnTo>
                    <a:pt x="347" y="528"/>
                  </a:lnTo>
                  <a:lnTo>
                    <a:pt x="357" y="525"/>
                  </a:lnTo>
                  <a:lnTo>
                    <a:pt x="368" y="524"/>
                  </a:lnTo>
                  <a:lnTo>
                    <a:pt x="378" y="523"/>
                  </a:lnTo>
                  <a:lnTo>
                    <a:pt x="385" y="523"/>
                  </a:lnTo>
                  <a:close/>
                  <a:moveTo>
                    <a:pt x="385" y="581"/>
                  </a:moveTo>
                  <a:lnTo>
                    <a:pt x="385" y="599"/>
                  </a:lnTo>
                  <a:lnTo>
                    <a:pt x="382" y="598"/>
                  </a:lnTo>
                  <a:lnTo>
                    <a:pt x="381" y="597"/>
                  </a:lnTo>
                  <a:lnTo>
                    <a:pt x="380" y="593"/>
                  </a:lnTo>
                  <a:lnTo>
                    <a:pt x="380" y="590"/>
                  </a:lnTo>
                  <a:lnTo>
                    <a:pt x="382" y="586"/>
                  </a:lnTo>
                  <a:lnTo>
                    <a:pt x="385" y="581"/>
                  </a:lnTo>
                  <a:close/>
                  <a:moveTo>
                    <a:pt x="385" y="630"/>
                  </a:moveTo>
                  <a:lnTo>
                    <a:pt x="385" y="685"/>
                  </a:lnTo>
                  <a:lnTo>
                    <a:pt x="373" y="688"/>
                  </a:lnTo>
                  <a:lnTo>
                    <a:pt x="360" y="692"/>
                  </a:lnTo>
                  <a:lnTo>
                    <a:pt x="349" y="694"/>
                  </a:lnTo>
                  <a:lnTo>
                    <a:pt x="340" y="695"/>
                  </a:lnTo>
                  <a:lnTo>
                    <a:pt x="331" y="695"/>
                  </a:lnTo>
                  <a:lnTo>
                    <a:pt x="324" y="694"/>
                  </a:lnTo>
                  <a:lnTo>
                    <a:pt x="318" y="692"/>
                  </a:lnTo>
                  <a:lnTo>
                    <a:pt x="316" y="689"/>
                  </a:lnTo>
                  <a:lnTo>
                    <a:pt x="315" y="687"/>
                  </a:lnTo>
                  <a:lnTo>
                    <a:pt x="315" y="683"/>
                  </a:lnTo>
                  <a:lnTo>
                    <a:pt x="315" y="681"/>
                  </a:lnTo>
                  <a:lnTo>
                    <a:pt x="317" y="678"/>
                  </a:lnTo>
                  <a:lnTo>
                    <a:pt x="322" y="670"/>
                  </a:lnTo>
                  <a:lnTo>
                    <a:pt x="330" y="663"/>
                  </a:lnTo>
                  <a:lnTo>
                    <a:pt x="341" y="655"/>
                  </a:lnTo>
                  <a:lnTo>
                    <a:pt x="354" y="647"/>
                  </a:lnTo>
                  <a:lnTo>
                    <a:pt x="368" y="638"/>
                  </a:lnTo>
                  <a:lnTo>
                    <a:pt x="385" y="630"/>
                  </a:lnTo>
                  <a:close/>
                  <a:moveTo>
                    <a:pt x="385" y="702"/>
                  </a:moveTo>
                  <a:lnTo>
                    <a:pt x="385" y="752"/>
                  </a:lnTo>
                  <a:lnTo>
                    <a:pt x="372" y="760"/>
                  </a:lnTo>
                  <a:lnTo>
                    <a:pt x="359" y="767"/>
                  </a:lnTo>
                  <a:lnTo>
                    <a:pt x="341" y="774"/>
                  </a:lnTo>
                  <a:lnTo>
                    <a:pt x="324" y="779"/>
                  </a:lnTo>
                  <a:lnTo>
                    <a:pt x="309" y="783"/>
                  </a:lnTo>
                  <a:lnTo>
                    <a:pt x="294" y="787"/>
                  </a:lnTo>
                  <a:lnTo>
                    <a:pt x="283" y="788"/>
                  </a:lnTo>
                  <a:lnTo>
                    <a:pt x="272" y="787"/>
                  </a:lnTo>
                  <a:lnTo>
                    <a:pt x="268" y="787"/>
                  </a:lnTo>
                  <a:lnTo>
                    <a:pt x="265" y="786"/>
                  </a:lnTo>
                  <a:lnTo>
                    <a:pt x="262" y="783"/>
                  </a:lnTo>
                  <a:lnTo>
                    <a:pt x="260" y="782"/>
                  </a:lnTo>
                  <a:lnTo>
                    <a:pt x="260" y="779"/>
                  </a:lnTo>
                  <a:lnTo>
                    <a:pt x="259" y="776"/>
                  </a:lnTo>
                  <a:lnTo>
                    <a:pt x="260" y="774"/>
                  </a:lnTo>
                  <a:lnTo>
                    <a:pt x="261" y="770"/>
                  </a:lnTo>
                  <a:lnTo>
                    <a:pt x="267" y="763"/>
                  </a:lnTo>
                  <a:lnTo>
                    <a:pt x="275" y="755"/>
                  </a:lnTo>
                  <a:lnTo>
                    <a:pt x="286" y="746"/>
                  </a:lnTo>
                  <a:lnTo>
                    <a:pt x="299" y="738"/>
                  </a:lnTo>
                  <a:lnTo>
                    <a:pt x="313" y="730"/>
                  </a:lnTo>
                  <a:lnTo>
                    <a:pt x="330" y="722"/>
                  </a:lnTo>
                  <a:lnTo>
                    <a:pt x="344" y="716"/>
                  </a:lnTo>
                  <a:lnTo>
                    <a:pt x="359" y="710"/>
                  </a:lnTo>
                  <a:lnTo>
                    <a:pt x="373" y="706"/>
                  </a:lnTo>
                  <a:lnTo>
                    <a:pt x="385" y="702"/>
                  </a:lnTo>
                  <a:close/>
                  <a:moveTo>
                    <a:pt x="385" y="858"/>
                  </a:moveTo>
                  <a:lnTo>
                    <a:pt x="385" y="875"/>
                  </a:lnTo>
                  <a:lnTo>
                    <a:pt x="385" y="874"/>
                  </a:lnTo>
                  <a:lnTo>
                    <a:pt x="384" y="872"/>
                  </a:lnTo>
                  <a:lnTo>
                    <a:pt x="382" y="869"/>
                  </a:lnTo>
                  <a:lnTo>
                    <a:pt x="382" y="866"/>
                  </a:lnTo>
                  <a:lnTo>
                    <a:pt x="384" y="862"/>
                  </a:lnTo>
                  <a:lnTo>
                    <a:pt x="385" y="858"/>
                  </a:lnTo>
                  <a:close/>
                  <a:moveTo>
                    <a:pt x="385" y="922"/>
                  </a:moveTo>
                  <a:lnTo>
                    <a:pt x="385" y="973"/>
                  </a:lnTo>
                  <a:lnTo>
                    <a:pt x="373" y="975"/>
                  </a:lnTo>
                  <a:lnTo>
                    <a:pt x="362" y="973"/>
                  </a:lnTo>
                  <a:lnTo>
                    <a:pt x="357" y="973"/>
                  </a:lnTo>
                  <a:lnTo>
                    <a:pt x="354" y="972"/>
                  </a:lnTo>
                  <a:lnTo>
                    <a:pt x="351" y="970"/>
                  </a:lnTo>
                  <a:lnTo>
                    <a:pt x="349" y="967"/>
                  </a:lnTo>
                  <a:lnTo>
                    <a:pt x="348" y="963"/>
                  </a:lnTo>
                  <a:lnTo>
                    <a:pt x="349" y="958"/>
                  </a:lnTo>
                  <a:lnTo>
                    <a:pt x="351" y="953"/>
                  </a:lnTo>
                  <a:lnTo>
                    <a:pt x="355" y="947"/>
                  </a:lnTo>
                  <a:lnTo>
                    <a:pt x="361" y="941"/>
                  </a:lnTo>
                  <a:lnTo>
                    <a:pt x="367" y="935"/>
                  </a:lnTo>
                  <a:lnTo>
                    <a:pt x="375" y="928"/>
                  </a:lnTo>
                  <a:lnTo>
                    <a:pt x="385" y="922"/>
                  </a:lnTo>
                  <a:close/>
                  <a:moveTo>
                    <a:pt x="385" y="1004"/>
                  </a:moveTo>
                  <a:lnTo>
                    <a:pt x="385" y="1064"/>
                  </a:lnTo>
                  <a:lnTo>
                    <a:pt x="374" y="1066"/>
                  </a:lnTo>
                  <a:lnTo>
                    <a:pt x="365" y="1068"/>
                  </a:lnTo>
                  <a:lnTo>
                    <a:pt x="355" y="1070"/>
                  </a:lnTo>
                  <a:lnTo>
                    <a:pt x="347" y="1071"/>
                  </a:lnTo>
                  <a:lnTo>
                    <a:pt x="340" y="1070"/>
                  </a:lnTo>
                  <a:lnTo>
                    <a:pt x="334" y="1068"/>
                  </a:lnTo>
                  <a:lnTo>
                    <a:pt x="329" y="1066"/>
                  </a:lnTo>
                  <a:lnTo>
                    <a:pt x="325" y="1062"/>
                  </a:lnTo>
                  <a:lnTo>
                    <a:pt x="324" y="1060"/>
                  </a:lnTo>
                  <a:lnTo>
                    <a:pt x="324" y="1058"/>
                  </a:lnTo>
                  <a:lnTo>
                    <a:pt x="324" y="1054"/>
                  </a:lnTo>
                  <a:lnTo>
                    <a:pt x="325" y="1051"/>
                  </a:lnTo>
                  <a:lnTo>
                    <a:pt x="330" y="1043"/>
                  </a:lnTo>
                  <a:lnTo>
                    <a:pt x="336" y="1036"/>
                  </a:lnTo>
                  <a:lnTo>
                    <a:pt x="346" y="1028"/>
                  </a:lnTo>
                  <a:lnTo>
                    <a:pt x="357" y="1020"/>
                  </a:lnTo>
                  <a:lnTo>
                    <a:pt x="370" y="1011"/>
                  </a:lnTo>
                  <a:lnTo>
                    <a:pt x="385" y="1004"/>
                  </a:lnTo>
                  <a:lnTo>
                    <a:pt x="385" y="1004"/>
                  </a:lnTo>
                  <a:close/>
                  <a:moveTo>
                    <a:pt x="385" y="1093"/>
                  </a:moveTo>
                  <a:lnTo>
                    <a:pt x="385" y="1154"/>
                  </a:lnTo>
                  <a:lnTo>
                    <a:pt x="373" y="1159"/>
                  </a:lnTo>
                  <a:lnTo>
                    <a:pt x="360" y="1162"/>
                  </a:lnTo>
                  <a:lnTo>
                    <a:pt x="348" y="1165"/>
                  </a:lnTo>
                  <a:lnTo>
                    <a:pt x="337" y="1166"/>
                  </a:lnTo>
                  <a:lnTo>
                    <a:pt x="329" y="1166"/>
                  </a:lnTo>
                  <a:lnTo>
                    <a:pt x="321" y="1165"/>
                  </a:lnTo>
                  <a:lnTo>
                    <a:pt x="315" y="1162"/>
                  </a:lnTo>
                  <a:lnTo>
                    <a:pt x="311" y="1159"/>
                  </a:lnTo>
                  <a:lnTo>
                    <a:pt x="310" y="1156"/>
                  </a:lnTo>
                  <a:lnTo>
                    <a:pt x="310" y="1154"/>
                  </a:lnTo>
                  <a:lnTo>
                    <a:pt x="310" y="1150"/>
                  </a:lnTo>
                  <a:lnTo>
                    <a:pt x="311" y="1147"/>
                  </a:lnTo>
                  <a:lnTo>
                    <a:pt x="315" y="1140"/>
                  </a:lnTo>
                  <a:lnTo>
                    <a:pt x="322" y="1133"/>
                  </a:lnTo>
                  <a:lnTo>
                    <a:pt x="330" y="1124"/>
                  </a:lnTo>
                  <a:lnTo>
                    <a:pt x="341" y="1116"/>
                  </a:lnTo>
                  <a:lnTo>
                    <a:pt x="353" y="1109"/>
                  </a:lnTo>
                  <a:lnTo>
                    <a:pt x="367" y="1102"/>
                  </a:lnTo>
                  <a:lnTo>
                    <a:pt x="376" y="1097"/>
                  </a:lnTo>
                  <a:lnTo>
                    <a:pt x="385" y="1093"/>
                  </a:lnTo>
                  <a:close/>
                  <a:moveTo>
                    <a:pt x="385" y="1188"/>
                  </a:moveTo>
                  <a:lnTo>
                    <a:pt x="385" y="1248"/>
                  </a:lnTo>
                  <a:lnTo>
                    <a:pt x="372" y="1254"/>
                  </a:lnTo>
                  <a:lnTo>
                    <a:pt x="359" y="1259"/>
                  </a:lnTo>
                  <a:lnTo>
                    <a:pt x="347" y="1261"/>
                  </a:lnTo>
                  <a:lnTo>
                    <a:pt x="335" y="1263"/>
                  </a:lnTo>
                  <a:lnTo>
                    <a:pt x="325" y="1263"/>
                  </a:lnTo>
                  <a:lnTo>
                    <a:pt x="317" y="1262"/>
                  </a:lnTo>
                  <a:lnTo>
                    <a:pt x="313" y="1261"/>
                  </a:lnTo>
                  <a:lnTo>
                    <a:pt x="310" y="1260"/>
                  </a:lnTo>
                  <a:lnTo>
                    <a:pt x="308" y="1257"/>
                  </a:lnTo>
                  <a:lnTo>
                    <a:pt x="306" y="1256"/>
                  </a:lnTo>
                  <a:lnTo>
                    <a:pt x="305" y="1253"/>
                  </a:lnTo>
                  <a:lnTo>
                    <a:pt x="304" y="1250"/>
                  </a:lnTo>
                  <a:lnTo>
                    <a:pt x="305" y="1247"/>
                  </a:lnTo>
                  <a:lnTo>
                    <a:pt x="305" y="1244"/>
                  </a:lnTo>
                  <a:lnTo>
                    <a:pt x="310" y="1237"/>
                  </a:lnTo>
                  <a:lnTo>
                    <a:pt x="316" y="1229"/>
                  </a:lnTo>
                  <a:lnTo>
                    <a:pt x="324" y="1222"/>
                  </a:lnTo>
                  <a:lnTo>
                    <a:pt x="334" y="1213"/>
                  </a:lnTo>
                  <a:lnTo>
                    <a:pt x="346" y="1206"/>
                  </a:lnTo>
                  <a:lnTo>
                    <a:pt x="359" y="1199"/>
                  </a:lnTo>
                  <a:lnTo>
                    <a:pt x="372" y="1193"/>
                  </a:lnTo>
                  <a:lnTo>
                    <a:pt x="385" y="1188"/>
                  </a:lnTo>
                  <a:close/>
                  <a:moveTo>
                    <a:pt x="385" y="1287"/>
                  </a:moveTo>
                  <a:lnTo>
                    <a:pt x="385" y="1348"/>
                  </a:lnTo>
                  <a:lnTo>
                    <a:pt x="373" y="1352"/>
                  </a:lnTo>
                  <a:lnTo>
                    <a:pt x="360" y="1357"/>
                  </a:lnTo>
                  <a:lnTo>
                    <a:pt x="349" y="1360"/>
                  </a:lnTo>
                  <a:lnTo>
                    <a:pt x="338" y="1361"/>
                  </a:lnTo>
                  <a:lnTo>
                    <a:pt x="329" y="1361"/>
                  </a:lnTo>
                  <a:lnTo>
                    <a:pt x="321" y="1360"/>
                  </a:lnTo>
                  <a:lnTo>
                    <a:pt x="315" y="1357"/>
                  </a:lnTo>
                  <a:lnTo>
                    <a:pt x="311" y="1354"/>
                  </a:lnTo>
                  <a:lnTo>
                    <a:pt x="310" y="1351"/>
                  </a:lnTo>
                  <a:lnTo>
                    <a:pt x="309" y="1348"/>
                  </a:lnTo>
                  <a:lnTo>
                    <a:pt x="309" y="1345"/>
                  </a:lnTo>
                  <a:lnTo>
                    <a:pt x="310" y="1342"/>
                  </a:lnTo>
                  <a:lnTo>
                    <a:pt x="313" y="1335"/>
                  </a:lnTo>
                  <a:lnTo>
                    <a:pt x="319" y="1327"/>
                  </a:lnTo>
                  <a:lnTo>
                    <a:pt x="327" y="1319"/>
                  </a:lnTo>
                  <a:lnTo>
                    <a:pt x="336" y="1312"/>
                  </a:lnTo>
                  <a:lnTo>
                    <a:pt x="348" y="1305"/>
                  </a:lnTo>
                  <a:lnTo>
                    <a:pt x="361" y="1298"/>
                  </a:lnTo>
                  <a:lnTo>
                    <a:pt x="373" y="1292"/>
                  </a:lnTo>
                  <a:lnTo>
                    <a:pt x="385" y="1287"/>
                  </a:lnTo>
                  <a:close/>
                  <a:moveTo>
                    <a:pt x="385" y="1392"/>
                  </a:moveTo>
                  <a:lnTo>
                    <a:pt x="385" y="1452"/>
                  </a:lnTo>
                  <a:lnTo>
                    <a:pt x="375" y="1456"/>
                  </a:lnTo>
                  <a:lnTo>
                    <a:pt x="365" y="1458"/>
                  </a:lnTo>
                  <a:lnTo>
                    <a:pt x="355" y="1459"/>
                  </a:lnTo>
                  <a:lnTo>
                    <a:pt x="347" y="1461"/>
                  </a:lnTo>
                  <a:lnTo>
                    <a:pt x="340" y="1459"/>
                  </a:lnTo>
                  <a:lnTo>
                    <a:pt x="332" y="1458"/>
                  </a:lnTo>
                  <a:lnTo>
                    <a:pt x="328" y="1456"/>
                  </a:lnTo>
                  <a:lnTo>
                    <a:pt x="324" y="1452"/>
                  </a:lnTo>
                  <a:lnTo>
                    <a:pt x="323" y="1450"/>
                  </a:lnTo>
                  <a:lnTo>
                    <a:pt x="323" y="1446"/>
                  </a:lnTo>
                  <a:lnTo>
                    <a:pt x="323" y="1444"/>
                  </a:lnTo>
                  <a:lnTo>
                    <a:pt x="323" y="1440"/>
                  </a:lnTo>
                  <a:lnTo>
                    <a:pt x="327" y="1433"/>
                  </a:lnTo>
                  <a:lnTo>
                    <a:pt x="331" y="1426"/>
                  </a:lnTo>
                  <a:lnTo>
                    <a:pt x="340" y="1419"/>
                  </a:lnTo>
                  <a:lnTo>
                    <a:pt x="348" y="1412"/>
                  </a:lnTo>
                  <a:lnTo>
                    <a:pt x="359" y="1403"/>
                  </a:lnTo>
                  <a:lnTo>
                    <a:pt x="372" y="1398"/>
                  </a:lnTo>
                  <a:lnTo>
                    <a:pt x="379" y="1394"/>
                  </a:lnTo>
                  <a:lnTo>
                    <a:pt x="385" y="1392"/>
                  </a:lnTo>
                  <a:close/>
                  <a:moveTo>
                    <a:pt x="385" y="1502"/>
                  </a:moveTo>
                  <a:lnTo>
                    <a:pt x="385" y="1559"/>
                  </a:lnTo>
                  <a:lnTo>
                    <a:pt x="372" y="1560"/>
                  </a:lnTo>
                  <a:lnTo>
                    <a:pt x="361" y="1560"/>
                  </a:lnTo>
                  <a:lnTo>
                    <a:pt x="356" y="1559"/>
                  </a:lnTo>
                  <a:lnTo>
                    <a:pt x="353" y="1558"/>
                  </a:lnTo>
                  <a:lnTo>
                    <a:pt x="349" y="1556"/>
                  </a:lnTo>
                  <a:lnTo>
                    <a:pt x="347" y="1552"/>
                  </a:lnTo>
                  <a:lnTo>
                    <a:pt x="346" y="1547"/>
                  </a:lnTo>
                  <a:lnTo>
                    <a:pt x="346" y="1541"/>
                  </a:lnTo>
                  <a:lnTo>
                    <a:pt x="348" y="1535"/>
                  </a:lnTo>
                  <a:lnTo>
                    <a:pt x="353" y="1528"/>
                  </a:lnTo>
                  <a:lnTo>
                    <a:pt x="359" y="1521"/>
                  </a:lnTo>
                  <a:lnTo>
                    <a:pt x="366" y="1515"/>
                  </a:lnTo>
                  <a:lnTo>
                    <a:pt x="375" y="1508"/>
                  </a:lnTo>
                  <a:lnTo>
                    <a:pt x="385" y="1502"/>
                  </a:lnTo>
                  <a:close/>
                  <a:moveTo>
                    <a:pt x="385" y="1628"/>
                  </a:moveTo>
                  <a:lnTo>
                    <a:pt x="385" y="1660"/>
                  </a:lnTo>
                  <a:lnTo>
                    <a:pt x="381" y="1658"/>
                  </a:lnTo>
                  <a:lnTo>
                    <a:pt x="379" y="1654"/>
                  </a:lnTo>
                  <a:lnTo>
                    <a:pt x="378" y="1652"/>
                  </a:lnTo>
                  <a:lnTo>
                    <a:pt x="376" y="1648"/>
                  </a:lnTo>
                  <a:lnTo>
                    <a:pt x="376" y="1646"/>
                  </a:lnTo>
                  <a:lnTo>
                    <a:pt x="378" y="1642"/>
                  </a:lnTo>
                  <a:lnTo>
                    <a:pt x="380" y="1635"/>
                  </a:lnTo>
                  <a:lnTo>
                    <a:pt x="385" y="1628"/>
                  </a:lnTo>
                  <a:close/>
                  <a:moveTo>
                    <a:pt x="385" y="1774"/>
                  </a:moveTo>
                  <a:lnTo>
                    <a:pt x="385" y="1792"/>
                  </a:lnTo>
                  <a:lnTo>
                    <a:pt x="380" y="1800"/>
                  </a:lnTo>
                  <a:lnTo>
                    <a:pt x="372" y="1809"/>
                  </a:lnTo>
                  <a:lnTo>
                    <a:pt x="361" y="1817"/>
                  </a:lnTo>
                  <a:lnTo>
                    <a:pt x="349" y="1825"/>
                  </a:lnTo>
                  <a:lnTo>
                    <a:pt x="338" y="1830"/>
                  </a:lnTo>
                  <a:lnTo>
                    <a:pt x="328" y="1834"/>
                  </a:lnTo>
                  <a:lnTo>
                    <a:pt x="318" y="1836"/>
                  </a:lnTo>
                  <a:lnTo>
                    <a:pt x="309" y="1837"/>
                  </a:lnTo>
                  <a:lnTo>
                    <a:pt x="300" y="1837"/>
                  </a:lnTo>
                  <a:lnTo>
                    <a:pt x="293" y="1836"/>
                  </a:lnTo>
                  <a:lnTo>
                    <a:pt x="287" y="1834"/>
                  </a:lnTo>
                  <a:lnTo>
                    <a:pt x="284" y="1830"/>
                  </a:lnTo>
                  <a:lnTo>
                    <a:pt x="281" y="1824"/>
                  </a:lnTo>
                  <a:lnTo>
                    <a:pt x="281" y="1818"/>
                  </a:lnTo>
                  <a:lnTo>
                    <a:pt x="284" y="1812"/>
                  </a:lnTo>
                  <a:lnTo>
                    <a:pt x="289" y="1805"/>
                  </a:lnTo>
                  <a:lnTo>
                    <a:pt x="294" y="1799"/>
                  </a:lnTo>
                  <a:lnTo>
                    <a:pt x="302" y="1792"/>
                  </a:lnTo>
                  <a:lnTo>
                    <a:pt x="310" y="1785"/>
                  </a:lnTo>
                  <a:lnTo>
                    <a:pt x="321" y="1779"/>
                  </a:lnTo>
                  <a:lnTo>
                    <a:pt x="331" y="1774"/>
                  </a:lnTo>
                  <a:lnTo>
                    <a:pt x="341" y="1771"/>
                  </a:lnTo>
                  <a:lnTo>
                    <a:pt x="350" y="1768"/>
                  </a:lnTo>
                  <a:lnTo>
                    <a:pt x="360" y="1767"/>
                  </a:lnTo>
                  <a:lnTo>
                    <a:pt x="368" y="1767"/>
                  </a:lnTo>
                  <a:lnTo>
                    <a:pt x="375" y="1768"/>
                  </a:lnTo>
                  <a:lnTo>
                    <a:pt x="381" y="1771"/>
                  </a:lnTo>
                  <a:lnTo>
                    <a:pt x="385" y="1774"/>
                  </a:lnTo>
                  <a:close/>
                  <a:moveTo>
                    <a:pt x="385" y="1878"/>
                  </a:moveTo>
                  <a:lnTo>
                    <a:pt x="385" y="1937"/>
                  </a:lnTo>
                  <a:lnTo>
                    <a:pt x="378" y="1939"/>
                  </a:lnTo>
                  <a:lnTo>
                    <a:pt x="369" y="1941"/>
                  </a:lnTo>
                  <a:lnTo>
                    <a:pt x="362" y="1942"/>
                  </a:lnTo>
                  <a:lnTo>
                    <a:pt x="356" y="1942"/>
                  </a:lnTo>
                  <a:lnTo>
                    <a:pt x="350" y="1941"/>
                  </a:lnTo>
                  <a:lnTo>
                    <a:pt x="346" y="1939"/>
                  </a:lnTo>
                  <a:lnTo>
                    <a:pt x="342" y="1936"/>
                  </a:lnTo>
                  <a:lnTo>
                    <a:pt x="338" y="1933"/>
                  </a:lnTo>
                  <a:lnTo>
                    <a:pt x="336" y="1927"/>
                  </a:lnTo>
                  <a:lnTo>
                    <a:pt x="337" y="1922"/>
                  </a:lnTo>
                  <a:lnTo>
                    <a:pt x="338" y="1916"/>
                  </a:lnTo>
                  <a:lnTo>
                    <a:pt x="343" y="1908"/>
                  </a:lnTo>
                  <a:lnTo>
                    <a:pt x="348" y="1903"/>
                  </a:lnTo>
                  <a:lnTo>
                    <a:pt x="355" y="1895"/>
                  </a:lnTo>
                  <a:lnTo>
                    <a:pt x="363" y="1889"/>
                  </a:lnTo>
                  <a:lnTo>
                    <a:pt x="373" y="1883"/>
                  </a:lnTo>
                  <a:lnTo>
                    <a:pt x="379" y="1881"/>
                  </a:lnTo>
                  <a:lnTo>
                    <a:pt x="385" y="1878"/>
                  </a:lnTo>
                  <a:close/>
                  <a:moveTo>
                    <a:pt x="385" y="2167"/>
                  </a:moveTo>
                  <a:lnTo>
                    <a:pt x="385" y="2219"/>
                  </a:lnTo>
                  <a:lnTo>
                    <a:pt x="378" y="2219"/>
                  </a:lnTo>
                  <a:lnTo>
                    <a:pt x="370" y="2217"/>
                  </a:lnTo>
                  <a:lnTo>
                    <a:pt x="366" y="2214"/>
                  </a:lnTo>
                  <a:lnTo>
                    <a:pt x="361" y="2210"/>
                  </a:lnTo>
                  <a:lnTo>
                    <a:pt x="360" y="2205"/>
                  </a:lnTo>
                  <a:lnTo>
                    <a:pt x="360" y="2201"/>
                  </a:lnTo>
                  <a:lnTo>
                    <a:pt x="361" y="2195"/>
                  </a:lnTo>
                  <a:lnTo>
                    <a:pt x="363" y="2190"/>
                  </a:lnTo>
                  <a:lnTo>
                    <a:pt x="367" y="2184"/>
                  </a:lnTo>
                  <a:lnTo>
                    <a:pt x="372" y="2178"/>
                  </a:lnTo>
                  <a:lnTo>
                    <a:pt x="378" y="2172"/>
                  </a:lnTo>
                  <a:lnTo>
                    <a:pt x="385" y="2167"/>
                  </a:lnTo>
                  <a:close/>
                  <a:moveTo>
                    <a:pt x="385" y="2329"/>
                  </a:moveTo>
                  <a:lnTo>
                    <a:pt x="385" y="2381"/>
                  </a:lnTo>
                  <a:lnTo>
                    <a:pt x="379" y="2384"/>
                  </a:lnTo>
                  <a:lnTo>
                    <a:pt x="373" y="2385"/>
                  </a:lnTo>
                  <a:lnTo>
                    <a:pt x="366" y="2386"/>
                  </a:lnTo>
                  <a:lnTo>
                    <a:pt x="361" y="2386"/>
                  </a:lnTo>
                  <a:lnTo>
                    <a:pt x="355" y="2385"/>
                  </a:lnTo>
                  <a:lnTo>
                    <a:pt x="351" y="2384"/>
                  </a:lnTo>
                  <a:lnTo>
                    <a:pt x="348" y="2381"/>
                  </a:lnTo>
                  <a:lnTo>
                    <a:pt x="344" y="2378"/>
                  </a:lnTo>
                  <a:lnTo>
                    <a:pt x="343" y="2373"/>
                  </a:lnTo>
                  <a:lnTo>
                    <a:pt x="343" y="2368"/>
                  </a:lnTo>
                  <a:lnTo>
                    <a:pt x="344" y="2362"/>
                  </a:lnTo>
                  <a:lnTo>
                    <a:pt x="347" y="2356"/>
                  </a:lnTo>
                  <a:lnTo>
                    <a:pt x="351" y="2352"/>
                  </a:lnTo>
                  <a:lnTo>
                    <a:pt x="356" y="2346"/>
                  </a:lnTo>
                  <a:lnTo>
                    <a:pt x="363" y="2340"/>
                  </a:lnTo>
                  <a:lnTo>
                    <a:pt x="370" y="2335"/>
                  </a:lnTo>
                  <a:lnTo>
                    <a:pt x="378" y="2331"/>
                  </a:lnTo>
                  <a:lnTo>
                    <a:pt x="385" y="2329"/>
                  </a:lnTo>
                  <a:close/>
                  <a:moveTo>
                    <a:pt x="385" y="2497"/>
                  </a:moveTo>
                  <a:lnTo>
                    <a:pt x="385" y="2548"/>
                  </a:lnTo>
                  <a:lnTo>
                    <a:pt x="380" y="2550"/>
                  </a:lnTo>
                  <a:lnTo>
                    <a:pt x="374" y="2550"/>
                  </a:lnTo>
                  <a:lnTo>
                    <a:pt x="369" y="2551"/>
                  </a:lnTo>
                  <a:lnTo>
                    <a:pt x="365" y="2551"/>
                  </a:lnTo>
                  <a:lnTo>
                    <a:pt x="360" y="2550"/>
                  </a:lnTo>
                  <a:lnTo>
                    <a:pt x="356" y="2548"/>
                  </a:lnTo>
                  <a:lnTo>
                    <a:pt x="353" y="2546"/>
                  </a:lnTo>
                  <a:lnTo>
                    <a:pt x="350" y="2543"/>
                  </a:lnTo>
                  <a:lnTo>
                    <a:pt x="349" y="2538"/>
                  </a:lnTo>
                  <a:lnTo>
                    <a:pt x="348" y="2533"/>
                  </a:lnTo>
                  <a:lnTo>
                    <a:pt x="349" y="2529"/>
                  </a:lnTo>
                  <a:lnTo>
                    <a:pt x="351" y="2523"/>
                  </a:lnTo>
                  <a:lnTo>
                    <a:pt x="355" y="2518"/>
                  </a:lnTo>
                  <a:lnTo>
                    <a:pt x="360" y="2512"/>
                  </a:lnTo>
                  <a:lnTo>
                    <a:pt x="366" y="2507"/>
                  </a:lnTo>
                  <a:lnTo>
                    <a:pt x="373" y="2503"/>
                  </a:lnTo>
                  <a:lnTo>
                    <a:pt x="379" y="2500"/>
                  </a:lnTo>
                  <a:lnTo>
                    <a:pt x="385" y="2497"/>
                  </a:lnTo>
                  <a:close/>
                  <a:moveTo>
                    <a:pt x="385" y="2677"/>
                  </a:moveTo>
                  <a:lnTo>
                    <a:pt x="385" y="2713"/>
                  </a:lnTo>
                  <a:lnTo>
                    <a:pt x="380" y="2710"/>
                  </a:lnTo>
                  <a:lnTo>
                    <a:pt x="376" y="2706"/>
                  </a:lnTo>
                  <a:lnTo>
                    <a:pt x="375" y="2703"/>
                  </a:lnTo>
                  <a:lnTo>
                    <a:pt x="374" y="2700"/>
                  </a:lnTo>
                  <a:lnTo>
                    <a:pt x="374" y="2696"/>
                  </a:lnTo>
                  <a:lnTo>
                    <a:pt x="375" y="2693"/>
                  </a:lnTo>
                  <a:lnTo>
                    <a:pt x="379" y="2684"/>
                  </a:lnTo>
                  <a:lnTo>
                    <a:pt x="385" y="2677"/>
                  </a:lnTo>
                  <a:close/>
                  <a:moveTo>
                    <a:pt x="385" y="2872"/>
                  </a:moveTo>
                  <a:lnTo>
                    <a:pt x="385" y="2914"/>
                  </a:lnTo>
                  <a:lnTo>
                    <a:pt x="380" y="2916"/>
                  </a:lnTo>
                  <a:lnTo>
                    <a:pt x="374" y="2918"/>
                  </a:lnTo>
                  <a:lnTo>
                    <a:pt x="369" y="2920"/>
                  </a:lnTo>
                  <a:lnTo>
                    <a:pt x="365" y="2920"/>
                  </a:lnTo>
                  <a:lnTo>
                    <a:pt x="360" y="2918"/>
                  </a:lnTo>
                  <a:lnTo>
                    <a:pt x="356" y="2917"/>
                  </a:lnTo>
                  <a:lnTo>
                    <a:pt x="353" y="2915"/>
                  </a:lnTo>
                  <a:lnTo>
                    <a:pt x="350" y="2912"/>
                  </a:lnTo>
                  <a:lnTo>
                    <a:pt x="349" y="2909"/>
                  </a:lnTo>
                  <a:lnTo>
                    <a:pt x="348" y="2904"/>
                  </a:lnTo>
                  <a:lnTo>
                    <a:pt x="349" y="2899"/>
                  </a:lnTo>
                  <a:lnTo>
                    <a:pt x="350" y="2896"/>
                  </a:lnTo>
                  <a:lnTo>
                    <a:pt x="354" y="2891"/>
                  </a:lnTo>
                  <a:lnTo>
                    <a:pt x="357" y="2886"/>
                  </a:lnTo>
                  <a:lnTo>
                    <a:pt x="362" y="2882"/>
                  </a:lnTo>
                  <a:lnTo>
                    <a:pt x="367" y="2878"/>
                  </a:lnTo>
                  <a:lnTo>
                    <a:pt x="376" y="2874"/>
                  </a:lnTo>
                  <a:lnTo>
                    <a:pt x="385" y="2872"/>
                  </a:lnTo>
                  <a:close/>
                  <a:moveTo>
                    <a:pt x="157" y="119"/>
                  </a:moveTo>
                  <a:lnTo>
                    <a:pt x="135" y="129"/>
                  </a:lnTo>
                  <a:lnTo>
                    <a:pt x="114" y="138"/>
                  </a:lnTo>
                  <a:lnTo>
                    <a:pt x="96" y="148"/>
                  </a:lnTo>
                  <a:lnTo>
                    <a:pt x="81" y="157"/>
                  </a:lnTo>
                  <a:lnTo>
                    <a:pt x="69" y="164"/>
                  </a:lnTo>
                  <a:lnTo>
                    <a:pt x="60" y="171"/>
                  </a:lnTo>
                  <a:lnTo>
                    <a:pt x="58" y="175"/>
                  </a:lnTo>
                  <a:lnTo>
                    <a:pt x="56" y="177"/>
                  </a:lnTo>
                  <a:lnTo>
                    <a:pt x="56" y="180"/>
                  </a:lnTo>
                  <a:lnTo>
                    <a:pt x="56" y="182"/>
                  </a:lnTo>
                  <a:lnTo>
                    <a:pt x="57" y="183"/>
                  </a:lnTo>
                  <a:lnTo>
                    <a:pt x="60" y="184"/>
                  </a:lnTo>
                  <a:lnTo>
                    <a:pt x="64" y="184"/>
                  </a:lnTo>
                  <a:lnTo>
                    <a:pt x="69" y="184"/>
                  </a:lnTo>
                  <a:lnTo>
                    <a:pt x="81" y="183"/>
                  </a:lnTo>
                  <a:lnTo>
                    <a:pt x="96" y="180"/>
                  </a:lnTo>
                  <a:lnTo>
                    <a:pt x="113" y="175"/>
                  </a:lnTo>
                  <a:lnTo>
                    <a:pt x="133" y="169"/>
                  </a:lnTo>
                  <a:lnTo>
                    <a:pt x="154" y="161"/>
                  </a:lnTo>
                  <a:lnTo>
                    <a:pt x="177" y="152"/>
                  </a:lnTo>
                  <a:lnTo>
                    <a:pt x="199" y="142"/>
                  </a:lnTo>
                  <a:lnTo>
                    <a:pt x="220" y="132"/>
                  </a:lnTo>
                  <a:lnTo>
                    <a:pt x="239" y="123"/>
                  </a:lnTo>
                  <a:lnTo>
                    <a:pt x="254" y="114"/>
                  </a:lnTo>
                  <a:lnTo>
                    <a:pt x="266" y="106"/>
                  </a:lnTo>
                  <a:lnTo>
                    <a:pt x="274" y="99"/>
                  </a:lnTo>
                  <a:lnTo>
                    <a:pt x="277" y="97"/>
                  </a:lnTo>
                  <a:lnTo>
                    <a:pt x="279" y="94"/>
                  </a:lnTo>
                  <a:lnTo>
                    <a:pt x="280" y="92"/>
                  </a:lnTo>
                  <a:lnTo>
                    <a:pt x="279" y="89"/>
                  </a:lnTo>
                  <a:lnTo>
                    <a:pt x="278" y="88"/>
                  </a:lnTo>
                  <a:lnTo>
                    <a:pt x="275" y="87"/>
                  </a:lnTo>
                  <a:lnTo>
                    <a:pt x="271" y="87"/>
                  </a:lnTo>
                  <a:lnTo>
                    <a:pt x="266" y="87"/>
                  </a:lnTo>
                  <a:lnTo>
                    <a:pt x="254" y="88"/>
                  </a:lnTo>
                  <a:lnTo>
                    <a:pt x="240" y="92"/>
                  </a:lnTo>
                  <a:lnTo>
                    <a:pt x="222" y="97"/>
                  </a:lnTo>
                  <a:lnTo>
                    <a:pt x="202" y="102"/>
                  </a:lnTo>
                  <a:lnTo>
                    <a:pt x="180" y="110"/>
                  </a:lnTo>
                  <a:lnTo>
                    <a:pt x="157" y="119"/>
                  </a:lnTo>
                  <a:close/>
                  <a:moveTo>
                    <a:pt x="176" y="180"/>
                  </a:moveTo>
                  <a:lnTo>
                    <a:pt x="154" y="189"/>
                  </a:lnTo>
                  <a:lnTo>
                    <a:pt x="134" y="199"/>
                  </a:lnTo>
                  <a:lnTo>
                    <a:pt x="116" y="208"/>
                  </a:lnTo>
                  <a:lnTo>
                    <a:pt x="102" y="218"/>
                  </a:lnTo>
                  <a:lnTo>
                    <a:pt x="90" y="225"/>
                  </a:lnTo>
                  <a:lnTo>
                    <a:pt x="82" y="232"/>
                  </a:lnTo>
                  <a:lnTo>
                    <a:pt x="79" y="236"/>
                  </a:lnTo>
                  <a:lnTo>
                    <a:pt x="78" y="238"/>
                  </a:lnTo>
                  <a:lnTo>
                    <a:pt x="77" y="240"/>
                  </a:lnTo>
                  <a:lnTo>
                    <a:pt x="78" y="243"/>
                  </a:lnTo>
                  <a:lnTo>
                    <a:pt x="79" y="244"/>
                  </a:lnTo>
                  <a:lnTo>
                    <a:pt x="83" y="245"/>
                  </a:lnTo>
                  <a:lnTo>
                    <a:pt x="87" y="246"/>
                  </a:lnTo>
                  <a:lnTo>
                    <a:pt x="91" y="246"/>
                  </a:lnTo>
                  <a:lnTo>
                    <a:pt x="102" y="245"/>
                  </a:lnTo>
                  <a:lnTo>
                    <a:pt x="117" y="241"/>
                  </a:lnTo>
                  <a:lnTo>
                    <a:pt x="134" y="237"/>
                  </a:lnTo>
                  <a:lnTo>
                    <a:pt x="154" y="231"/>
                  </a:lnTo>
                  <a:lnTo>
                    <a:pt x="174" y="224"/>
                  </a:lnTo>
                  <a:lnTo>
                    <a:pt x="197" y="214"/>
                  </a:lnTo>
                  <a:lnTo>
                    <a:pt x="218" y="205"/>
                  </a:lnTo>
                  <a:lnTo>
                    <a:pt x="239" y="195"/>
                  </a:lnTo>
                  <a:lnTo>
                    <a:pt x="255" y="187"/>
                  </a:lnTo>
                  <a:lnTo>
                    <a:pt x="271" y="177"/>
                  </a:lnTo>
                  <a:lnTo>
                    <a:pt x="283" y="170"/>
                  </a:lnTo>
                  <a:lnTo>
                    <a:pt x="290" y="163"/>
                  </a:lnTo>
                  <a:lnTo>
                    <a:pt x="293" y="160"/>
                  </a:lnTo>
                  <a:lnTo>
                    <a:pt x="294" y="157"/>
                  </a:lnTo>
                  <a:lnTo>
                    <a:pt x="296" y="155"/>
                  </a:lnTo>
                  <a:lnTo>
                    <a:pt x="294" y="152"/>
                  </a:lnTo>
                  <a:lnTo>
                    <a:pt x="293" y="151"/>
                  </a:lnTo>
                  <a:lnTo>
                    <a:pt x="290" y="150"/>
                  </a:lnTo>
                  <a:lnTo>
                    <a:pt x="286" y="149"/>
                  </a:lnTo>
                  <a:lnTo>
                    <a:pt x="281" y="149"/>
                  </a:lnTo>
                  <a:lnTo>
                    <a:pt x="270" y="150"/>
                  </a:lnTo>
                  <a:lnTo>
                    <a:pt x="255" y="154"/>
                  </a:lnTo>
                  <a:lnTo>
                    <a:pt x="237" y="158"/>
                  </a:lnTo>
                  <a:lnTo>
                    <a:pt x="218" y="164"/>
                  </a:lnTo>
                  <a:lnTo>
                    <a:pt x="197" y="171"/>
                  </a:lnTo>
                  <a:lnTo>
                    <a:pt x="176" y="180"/>
                  </a:lnTo>
                  <a:close/>
                  <a:moveTo>
                    <a:pt x="207" y="244"/>
                  </a:moveTo>
                  <a:lnTo>
                    <a:pt x="185" y="252"/>
                  </a:lnTo>
                  <a:lnTo>
                    <a:pt x="166" y="262"/>
                  </a:lnTo>
                  <a:lnTo>
                    <a:pt x="150" y="271"/>
                  </a:lnTo>
                  <a:lnTo>
                    <a:pt x="135" y="280"/>
                  </a:lnTo>
                  <a:lnTo>
                    <a:pt x="125" y="288"/>
                  </a:lnTo>
                  <a:lnTo>
                    <a:pt x="116" y="295"/>
                  </a:lnTo>
                  <a:lnTo>
                    <a:pt x="114" y="299"/>
                  </a:lnTo>
                  <a:lnTo>
                    <a:pt x="113" y="301"/>
                  </a:lnTo>
                  <a:lnTo>
                    <a:pt x="113" y="303"/>
                  </a:lnTo>
                  <a:lnTo>
                    <a:pt x="113" y="306"/>
                  </a:lnTo>
                  <a:lnTo>
                    <a:pt x="115" y="308"/>
                  </a:lnTo>
                  <a:lnTo>
                    <a:pt x="117" y="309"/>
                  </a:lnTo>
                  <a:lnTo>
                    <a:pt x="121" y="309"/>
                  </a:lnTo>
                  <a:lnTo>
                    <a:pt x="126" y="309"/>
                  </a:lnTo>
                  <a:lnTo>
                    <a:pt x="138" y="308"/>
                  </a:lnTo>
                  <a:lnTo>
                    <a:pt x="152" y="306"/>
                  </a:lnTo>
                  <a:lnTo>
                    <a:pt x="169" y="301"/>
                  </a:lnTo>
                  <a:lnTo>
                    <a:pt x="188" y="295"/>
                  </a:lnTo>
                  <a:lnTo>
                    <a:pt x="208" y="288"/>
                  </a:lnTo>
                  <a:lnTo>
                    <a:pt x="229" y="280"/>
                  </a:lnTo>
                  <a:lnTo>
                    <a:pt x="249" y="270"/>
                  </a:lnTo>
                  <a:lnTo>
                    <a:pt x="268" y="262"/>
                  </a:lnTo>
                  <a:lnTo>
                    <a:pt x="285" y="252"/>
                  </a:lnTo>
                  <a:lnTo>
                    <a:pt x="299" y="244"/>
                  </a:lnTo>
                  <a:lnTo>
                    <a:pt x="311" y="236"/>
                  </a:lnTo>
                  <a:lnTo>
                    <a:pt x="318" y="228"/>
                  </a:lnTo>
                  <a:lnTo>
                    <a:pt x="321" y="225"/>
                  </a:lnTo>
                  <a:lnTo>
                    <a:pt x="323" y="222"/>
                  </a:lnTo>
                  <a:lnTo>
                    <a:pt x="323" y="220"/>
                  </a:lnTo>
                  <a:lnTo>
                    <a:pt x="323" y="218"/>
                  </a:lnTo>
                  <a:lnTo>
                    <a:pt x="321" y="217"/>
                  </a:lnTo>
                  <a:lnTo>
                    <a:pt x="318" y="215"/>
                  </a:lnTo>
                  <a:lnTo>
                    <a:pt x="315" y="214"/>
                  </a:lnTo>
                  <a:lnTo>
                    <a:pt x="310" y="214"/>
                  </a:lnTo>
                  <a:lnTo>
                    <a:pt x="298" y="215"/>
                  </a:lnTo>
                  <a:lnTo>
                    <a:pt x="284" y="218"/>
                  </a:lnTo>
                  <a:lnTo>
                    <a:pt x="267" y="222"/>
                  </a:lnTo>
                  <a:lnTo>
                    <a:pt x="248" y="227"/>
                  </a:lnTo>
                  <a:lnTo>
                    <a:pt x="228" y="234"/>
                  </a:lnTo>
                  <a:lnTo>
                    <a:pt x="207" y="244"/>
                  </a:lnTo>
                  <a:close/>
                  <a:moveTo>
                    <a:pt x="94" y="333"/>
                  </a:moveTo>
                  <a:lnTo>
                    <a:pt x="73" y="342"/>
                  </a:lnTo>
                  <a:lnTo>
                    <a:pt x="56" y="352"/>
                  </a:lnTo>
                  <a:lnTo>
                    <a:pt x="39" y="360"/>
                  </a:lnTo>
                  <a:lnTo>
                    <a:pt x="26" y="370"/>
                  </a:lnTo>
                  <a:lnTo>
                    <a:pt x="15" y="377"/>
                  </a:lnTo>
                  <a:lnTo>
                    <a:pt x="8" y="385"/>
                  </a:lnTo>
                  <a:lnTo>
                    <a:pt x="6" y="388"/>
                  </a:lnTo>
                  <a:lnTo>
                    <a:pt x="5" y="391"/>
                  </a:lnTo>
                  <a:lnTo>
                    <a:pt x="5" y="394"/>
                  </a:lnTo>
                  <a:lnTo>
                    <a:pt x="5" y="395"/>
                  </a:lnTo>
                  <a:lnTo>
                    <a:pt x="7" y="397"/>
                  </a:lnTo>
                  <a:lnTo>
                    <a:pt x="9" y="398"/>
                  </a:lnTo>
                  <a:lnTo>
                    <a:pt x="13" y="398"/>
                  </a:lnTo>
                  <a:lnTo>
                    <a:pt x="18" y="398"/>
                  </a:lnTo>
                  <a:lnTo>
                    <a:pt x="28" y="398"/>
                  </a:lnTo>
                  <a:lnTo>
                    <a:pt x="43" y="395"/>
                  </a:lnTo>
                  <a:lnTo>
                    <a:pt x="58" y="391"/>
                  </a:lnTo>
                  <a:lnTo>
                    <a:pt x="76" y="385"/>
                  </a:lnTo>
                  <a:lnTo>
                    <a:pt x="96" y="378"/>
                  </a:lnTo>
                  <a:lnTo>
                    <a:pt x="116" y="370"/>
                  </a:lnTo>
                  <a:lnTo>
                    <a:pt x="135" y="360"/>
                  </a:lnTo>
                  <a:lnTo>
                    <a:pt x="154" y="352"/>
                  </a:lnTo>
                  <a:lnTo>
                    <a:pt x="170" y="342"/>
                  </a:lnTo>
                  <a:lnTo>
                    <a:pt x="183" y="334"/>
                  </a:lnTo>
                  <a:lnTo>
                    <a:pt x="193" y="326"/>
                  </a:lnTo>
                  <a:lnTo>
                    <a:pt x="201" y="319"/>
                  </a:lnTo>
                  <a:lnTo>
                    <a:pt x="203" y="316"/>
                  </a:lnTo>
                  <a:lnTo>
                    <a:pt x="205" y="313"/>
                  </a:lnTo>
                  <a:lnTo>
                    <a:pt x="205" y="310"/>
                  </a:lnTo>
                  <a:lnTo>
                    <a:pt x="204" y="309"/>
                  </a:lnTo>
                  <a:lnTo>
                    <a:pt x="203" y="307"/>
                  </a:lnTo>
                  <a:lnTo>
                    <a:pt x="201" y="306"/>
                  </a:lnTo>
                  <a:lnTo>
                    <a:pt x="197" y="306"/>
                  </a:lnTo>
                  <a:lnTo>
                    <a:pt x="192" y="306"/>
                  </a:lnTo>
                  <a:lnTo>
                    <a:pt x="182" y="306"/>
                  </a:lnTo>
                  <a:lnTo>
                    <a:pt x="167" y="308"/>
                  </a:lnTo>
                  <a:lnTo>
                    <a:pt x="151" y="313"/>
                  </a:lnTo>
                  <a:lnTo>
                    <a:pt x="133" y="318"/>
                  </a:lnTo>
                  <a:lnTo>
                    <a:pt x="114" y="325"/>
                  </a:lnTo>
                  <a:lnTo>
                    <a:pt x="94" y="333"/>
                  </a:lnTo>
                  <a:close/>
                  <a:moveTo>
                    <a:pt x="249" y="309"/>
                  </a:moveTo>
                  <a:lnTo>
                    <a:pt x="229" y="319"/>
                  </a:lnTo>
                  <a:lnTo>
                    <a:pt x="211" y="328"/>
                  </a:lnTo>
                  <a:lnTo>
                    <a:pt x="195" y="337"/>
                  </a:lnTo>
                  <a:lnTo>
                    <a:pt x="182" y="346"/>
                  </a:lnTo>
                  <a:lnTo>
                    <a:pt x="171" y="354"/>
                  </a:lnTo>
                  <a:lnTo>
                    <a:pt x="164" y="362"/>
                  </a:lnTo>
                  <a:lnTo>
                    <a:pt x="161" y="364"/>
                  </a:lnTo>
                  <a:lnTo>
                    <a:pt x="160" y="367"/>
                  </a:lnTo>
                  <a:lnTo>
                    <a:pt x="160" y="370"/>
                  </a:lnTo>
                  <a:lnTo>
                    <a:pt x="160" y="372"/>
                  </a:lnTo>
                  <a:lnTo>
                    <a:pt x="163" y="373"/>
                  </a:lnTo>
                  <a:lnTo>
                    <a:pt x="165" y="375"/>
                  </a:lnTo>
                  <a:lnTo>
                    <a:pt x="169" y="376"/>
                  </a:lnTo>
                  <a:lnTo>
                    <a:pt x="173" y="376"/>
                  </a:lnTo>
                  <a:lnTo>
                    <a:pt x="184" y="376"/>
                  </a:lnTo>
                  <a:lnTo>
                    <a:pt x="198" y="373"/>
                  </a:lnTo>
                  <a:lnTo>
                    <a:pt x="215" y="369"/>
                  </a:lnTo>
                  <a:lnTo>
                    <a:pt x="233" y="363"/>
                  </a:lnTo>
                  <a:lnTo>
                    <a:pt x="253" y="356"/>
                  </a:lnTo>
                  <a:lnTo>
                    <a:pt x="273" y="348"/>
                  </a:lnTo>
                  <a:lnTo>
                    <a:pt x="293" y="339"/>
                  </a:lnTo>
                  <a:lnTo>
                    <a:pt x="312" y="329"/>
                  </a:lnTo>
                  <a:lnTo>
                    <a:pt x="328" y="321"/>
                  </a:lnTo>
                  <a:lnTo>
                    <a:pt x="342" y="312"/>
                  </a:lnTo>
                  <a:lnTo>
                    <a:pt x="353" y="304"/>
                  </a:lnTo>
                  <a:lnTo>
                    <a:pt x="360" y="297"/>
                  </a:lnTo>
                  <a:lnTo>
                    <a:pt x="362" y="294"/>
                  </a:lnTo>
                  <a:lnTo>
                    <a:pt x="363" y="291"/>
                  </a:lnTo>
                  <a:lnTo>
                    <a:pt x="363" y="289"/>
                  </a:lnTo>
                  <a:lnTo>
                    <a:pt x="363" y="287"/>
                  </a:lnTo>
                  <a:lnTo>
                    <a:pt x="361" y="284"/>
                  </a:lnTo>
                  <a:lnTo>
                    <a:pt x="359" y="283"/>
                  </a:lnTo>
                  <a:lnTo>
                    <a:pt x="355" y="283"/>
                  </a:lnTo>
                  <a:lnTo>
                    <a:pt x="350" y="282"/>
                  </a:lnTo>
                  <a:lnTo>
                    <a:pt x="340" y="283"/>
                  </a:lnTo>
                  <a:lnTo>
                    <a:pt x="325" y="285"/>
                  </a:lnTo>
                  <a:lnTo>
                    <a:pt x="309" y="289"/>
                  </a:lnTo>
                  <a:lnTo>
                    <a:pt x="290" y="295"/>
                  </a:lnTo>
                  <a:lnTo>
                    <a:pt x="271" y="301"/>
                  </a:lnTo>
                  <a:lnTo>
                    <a:pt x="249" y="309"/>
                  </a:lnTo>
                  <a:close/>
                  <a:moveTo>
                    <a:pt x="147" y="400"/>
                  </a:moveTo>
                  <a:lnTo>
                    <a:pt x="128" y="409"/>
                  </a:lnTo>
                  <a:lnTo>
                    <a:pt x="110" y="417"/>
                  </a:lnTo>
                  <a:lnTo>
                    <a:pt x="95" y="427"/>
                  </a:lnTo>
                  <a:lnTo>
                    <a:pt x="83" y="435"/>
                  </a:lnTo>
                  <a:lnTo>
                    <a:pt x="72" y="443"/>
                  </a:lnTo>
                  <a:lnTo>
                    <a:pt x="65" y="451"/>
                  </a:lnTo>
                  <a:lnTo>
                    <a:pt x="64" y="454"/>
                  </a:lnTo>
                  <a:lnTo>
                    <a:pt x="63" y="457"/>
                  </a:lnTo>
                  <a:lnTo>
                    <a:pt x="62" y="459"/>
                  </a:lnTo>
                  <a:lnTo>
                    <a:pt x="63" y="461"/>
                  </a:lnTo>
                  <a:lnTo>
                    <a:pt x="64" y="464"/>
                  </a:lnTo>
                  <a:lnTo>
                    <a:pt x="68" y="465"/>
                  </a:lnTo>
                  <a:lnTo>
                    <a:pt x="71" y="465"/>
                  </a:lnTo>
                  <a:lnTo>
                    <a:pt x="75" y="466"/>
                  </a:lnTo>
                  <a:lnTo>
                    <a:pt x="85" y="465"/>
                  </a:lnTo>
                  <a:lnTo>
                    <a:pt x="100" y="462"/>
                  </a:lnTo>
                  <a:lnTo>
                    <a:pt x="115" y="459"/>
                  </a:lnTo>
                  <a:lnTo>
                    <a:pt x="133" y="453"/>
                  </a:lnTo>
                  <a:lnTo>
                    <a:pt x="152" y="447"/>
                  </a:lnTo>
                  <a:lnTo>
                    <a:pt x="171" y="439"/>
                  </a:lnTo>
                  <a:lnTo>
                    <a:pt x="191" y="429"/>
                  </a:lnTo>
                  <a:lnTo>
                    <a:pt x="208" y="421"/>
                  </a:lnTo>
                  <a:lnTo>
                    <a:pt x="223" y="411"/>
                  </a:lnTo>
                  <a:lnTo>
                    <a:pt x="236" y="403"/>
                  </a:lnTo>
                  <a:lnTo>
                    <a:pt x="246" y="395"/>
                  </a:lnTo>
                  <a:lnTo>
                    <a:pt x="253" y="388"/>
                  </a:lnTo>
                  <a:lnTo>
                    <a:pt x="255" y="385"/>
                  </a:lnTo>
                  <a:lnTo>
                    <a:pt x="256" y="382"/>
                  </a:lnTo>
                  <a:lnTo>
                    <a:pt x="256" y="379"/>
                  </a:lnTo>
                  <a:lnTo>
                    <a:pt x="256" y="377"/>
                  </a:lnTo>
                  <a:lnTo>
                    <a:pt x="254" y="376"/>
                  </a:lnTo>
                  <a:lnTo>
                    <a:pt x="252" y="375"/>
                  </a:lnTo>
                  <a:lnTo>
                    <a:pt x="248" y="373"/>
                  </a:lnTo>
                  <a:lnTo>
                    <a:pt x="245" y="373"/>
                  </a:lnTo>
                  <a:lnTo>
                    <a:pt x="233" y="373"/>
                  </a:lnTo>
                  <a:lnTo>
                    <a:pt x="220" y="376"/>
                  </a:lnTo>
                  <a:lnTo>
                    <a:pt x="203" y="381"/>
                  </a:lnTo>
                  <a:lnTo>
                    <a:pt x="186" y="385"/>
                  </a:lnTo>
                  <a:lnTo>
                    <a:pt x="167" y="392"/>
                  </a:lnTo>
                  <a:lnTo>
                    <a:pt x="147" y="400"/>
                  </a:lnTo>
                  <a:close/>
                  <a:moveTo>
                    <a:pt x="215" y="471"/>
                  </a:moveTo>
                  <a:lnTo>
                    <a:pt x="196" y="479"/>
                  </a:lnTo>
                  <a:lnTo>
                    <a:pt x="179" y="489"/>
                  </a:lnTo>
                  <a:lnTo>
                    <a:pt x="164" y="497"/>
                  </a:lnTo>
                  <a:lnTo>
                    <a:pt x="152" y="505"/>
                  </a:lnTo>
                  <a:lnTo>
                    <a:pt x="142" y="514"/>
                  </a:lnTo>
                  <a:lnTo>
                    <a:pt x="136" y="521"/>
                  </a:lnTo>
                  <a:lnTo>
                    <a:pt x="134" y="524"/>
                  </a:lnTo>
                  <a:lnTo>
                    <a:pt x="133" y="528"/>
                  </a:lnTo>
                  <a:lnTo>
                    <a:pt x="133" y="530"/>
                  </a:lnTo>
                  <a:lnTo>
                    <a:pt x="134" y="533"/>
                  </a:lnTo>
                  <a:lnTo>
                    <a:pt x="135" y="534"/>
                  </a:lnTo>
                  <a:lnTo>
                    <a:pt x="138" y="535"/>
                  </a:lnTo>
                  <a:lnTo>
                    <a:pt x="141" y="536"/>
                  </a:lnTo>
                  <a:lnTo>
                    <a:pt x="146" y="537"/>
                  </a:lnTo>
                  <a:lnTo>
                    <a:pt x="157" y="536"/>
                  </a:lnTo>
                  <a:lnTo>
                    <a:pt x="170" y="534"/>
                  </a:lnTo>
                  <a:lnTo>
                    <a:pt x="185" y="530"/>
                  </a:lnTo>
                  <a:lnTo>
                    <a:pt x="202" y="525"/>
                  </a:lnTo>
                  <a:lnTo>
                    <a:pt x="221" y="520"/>
                  </a:lnTo>
                  <a:lnTo>
                    <a:pt x="240" y="511"/>
                  </a:lnTo>
                  <a:lnTo>
                    <a:pt x="259" y="503"/>
                  </a:lnTo>
                  <a:lnTo>
                    <a:pt x="275" y="493"/>
                  </a:lnTo>
                  <a:lnTo>
                    <a:pt x="290" y="485"/>
                  </a:lnTo>
                  <a:lnTo>
                    <a:pt x="303" y="477"/>
                  </a:lnTo>
                  <a:lnTo>
                    <a:pt x="312" y="468"/>
                  </a:lnTo>
                  <a:lnTo>
                    <a:pt x="318" y="461"/>
                  </a:lnTo>
                  <a:lnTo>
                    <a:pt x="321" y="458"/>
                  </a:lnTo>
                  <a:lnTo>
                    <a:pt x="322" y="455"/>
                  </a:lnTo>
                  <a:lnTo>
                    <a:pt x="322" y="453"/>
                  </a:lnTo>
                  <a:lnTo>
                    <a:pt x="321" y="451"/>
                  </a:lnTo>
                  <a:lnTo>
                    <a:pt x="319" y="448"/>
                  </a:lnTo>
                  <a:lnTo>
                    <a:pt x="317" y="447"/>
                  </a:lnTo>
                  <a:lnTo>
                    <a:pt x="313" y="446"/>
                  </a:lnTo>
                  <a:lnTo>
                    <a:pt x="309" y="446"/>
                  </a:lnTo>
                  <a:lnTo>
                    <a:pt x="298" y="446"/>
                  </a:lnTo>
                  <a:lnTo>
                    <a:pt x="285" y="448"/>
                  </a:lnTo>
                  <a:lnTo>
                    <a:pt x="270" y="452"/>
                  </a:lnTo>
                  <a:lnTo>
                    <a:pt x="252" y="457"/>
                  </a:lnTo>
                  <a:lnTo>
                    <a:pt x="234" y="462"/>
                  </a:lnTo>
                  <a:lnTo>
                    <a:pt x="215" y="471"/>
                  </a:lnTo>
                  <a:close/>
                  <a:moveTo>
                    <a:pt x="134" y="561"/>
                  </a:moveTo>
                  <a:lnTo>
                    <a:pt x="116" y="569"/>
                  </a:lnTo>
                  <a:lnTo>
                    <a:pt x="101" y="579"/>
                  </a:lnTo>
                  <a:lnTo>
                    <a:pt x="87" y="587"/>
                  </a:lnTo>
                  <a:lnTo>
                    <a:pt x="75" y="596"/>
                  </a:lnTo>
                  <a:lnTo>
                    <a:pt x="65" y="604"/>
                  </a:lnTo>
                  <a:lnTo>
                    <a:pt x="59" y="611"/>
                  </a:lnTo>
                  <a:lnTo>
                    <a:pt x="58" y="613"/>
                  </a:lnTo>
                  <a:lnTo>
                    <a:pt x="57" y="617"/>
                  </a:lnTo>
                  <a:lnTo>
                    <a:pt x="57" y="619"/>
                  </a:lnTo>
                  <a:lnTo>
                    <a:pt x="58" y="622"/>
                  </a:lnTo>
                  <a:lnTo>
                    <a:pt x="59" y="624"/>
                  </a:lnTo>
                  <a:lnTo>
                    <a:pt x="62" y="625"/>
                  </a:lnTo>
                  <a:lnTo>
                    <a:pt x="65" y="626"/>
                  </a:lnTo>
                  <a:lnTo>
                    <a:pt x="70" y="626"/>
                  </a:lnTo>
                  <a:lnTo>
                    <a:pt x="79" y="626"/>
                  </a:lnTo>
                  <a:lnTo>
                    <a:pt x="93" y="624"/>
                  </a:lnTo>
                  <a:lnTo>
                    <a:pt x="107" y="621"/>
                  </a:lnTo>
                  <a:lnTo>
                    <a:pt x="123" y="616"/>
                  </a:lnTo>
                  <a:lnTo>
                    <a:pt x="141" y="610"/>
                  </a:lnTo>
                  <a:lnTo>
                    <a:pt x="159" y="602"/>
                  </a:lnTo>
                  <a:lnTo>
                    <a:pt x="177" y="593"/>
                  </a:lnTo>
                  <a:lnTo>
                    <a:pt x="193" y="585"/>
                  </a:lnTo>
                  <a:lnTo>
                    <a:pt x="207" y="575"/>
                  </a:lnTo>
                  <a:lnTo>
                    <a:pt x="218" y="567"/>
                  </a:lnTo>
                  <a:lnTo>
                    <a:pt x="228" y="560"/>
                  </a:lnTo>
                  <a:lnTo>
                    <a:pt x="234" y="553"/>
                  </a:lnTo>
                  <a:lnTo>
                    <a:pt x="236" y="549"/>
                  </a:lnTo>
                  <a:lnTo>
                    <a:pt x="237" y="547"/>
                  </a:lnTo>
                  <a:lnTo>
                    <a:pt x="237" y="544"/>
                  </a:lnTo>
                  <a:lnTo>
                    <a:pt x="236" y="542"/>
                  </a:lnTo>
                  <a:lnTo>
                    <a:pt x="235" y="540"/>
                  </a:lnTo>
                  <a:lnTo>
                    <a:pt x="232" y="539"/>
                  </a:lnTo>
                  <a:lnTo>
                    <a:pt x="228" y="537"/>
                  </a:lnTo>
                  <a:lnTo>
                    <a:pt x="224" y="537"/>
                  </a:lnTo>
                  <a:lnTo>
                    <a:pt x="214" y="537"/>
                  </a:lnTo>
                  <a:lnTo>
                    <a:pt x="201" y="539"/>
                  </a:lnTo>
                  <a:lnTo>
                    <a:pt x="186" y="542"/>
                  </a:lnTo>
                  <a:lnTo>
                    <a:pt x="170" y="547"/>
                  </a:lnTo>
                  <a:lnTo>
                    <a:pt x="152" y="554"/>
                  </a:lnTo>
                  <a:lnTo>
                    <a:pt x="134" y="561"/>
                  </a:lnTo>
                  <a:close/>
                  <a:moveTo>
                    <a:pt x="252" y="681"/>
                  </a:moveTo>
                  <a:lnTo>
                    <a:pt x="268" y="673"/>
                  </a:lnTo>
                  <a:lnTo>
                    <a:pt x="285" y="663"/>
                  </a:lnTo>
                  <a:lnTo>
                    <a:pt x="298" y="655"/>
                  </a:lnTo>
                  <a:lnTo>
                    <a:pt x="309" y="647"/>
                  </a:lnTo>
                  <a:lnTo>
                    <a:pt x="318" y="640"/>
                  </a:lnTo>
                  <a:lnTo>
                    <a:pt x="323" y="632"/>
                  </a:lnTo>
                  <a:lnTo>
                    <a:pt x="325" y="629"/>
                  </a:lnTo>
                  <a:lnTo>
                    <a:pt x="327" y="625"/>
                  </a:lnTo>
                  <a:lnTo>
                    <a:pt x="327" y="623"/>
                  </a:lnTo>
                  <a:lnTo>
                    <a:pt x="325" y="621"/>
                  </a:lnTo>
                  <a:lnTo>
                    <a:pt x="323" y="619"/>
                  </a:lnTo>
                  <a:lnTo>
                    <a:pt x="321" y="617"/>
                  </a:lnTo>
                  <a:lnTo>
                    <a:pt x="317" y="616"/>
                  </a:lnTo>
                  <a:lnTo>
                    <a:pt x="313" y="616"/>
                  </a:lnTo>
                  <a:lnTo>
                    <a:pt x="303" y="616"/>
                  </a:lnTo>
                  <a:lnTo>
                    <a:pt x="291" y="617"/>
                  </a:lnTo>
                  <a:lnTo>
                    <a:pt x="275" y="621"/>
                  </a:lnTo>
                  <a:lnTo>
                    <a:pt x="260" y="624"/>
                  </a:lnTo>
                  <a:lnTo>
                    <a:pt x="243" y="631"/>
                  </a:lnTo>
                  <a:lnTo>
                    <a:pt x="226" y="638"/>
                  </a:lnTo>
                  <a:lnTo>
                    <a:pt x="208" y="647"/>
                  </a:lnTo>
                  <a:lnTo>
                    <a:pt x="192" y="655"/>
                  </a:lnTo>
                  <a:lnTo>
                    <a:pt x="179" y="663"/>
                  </a:lnTo>
                  <a:lnTo>
                    <a:pt x="167" y="672"/>
                  </a:lnTo>
                  <a:lnTo>
                    <a:pt x="159" y="680"/>
                  </a:lnTo>
                  <a:lnTo>
                    <a:pt x="153" y="687"/>
                  </a:lnTo>
                  <a:lnTo>
                    <a:pt x="152" y="691"/>
                  </a:lnTo>
                  <a:lnTo>
                    <a:pt x="151" y="693"/>
                  </a:lnTo>
                  <a:lnTo>
                    <a:pt x="151" y="697"/>
                  </a:lnTo>
                  <a:lnTo>
                    <a:pt x="152" y="699"/>
                  </a:lnTo>
                  <a:lnTo>
                    <a:pt x="154" y="700"/>
                  </a:lnTo>
                  <a:lnTo>
                    <a:pt x="157" y="702"/>
                  </a:lnTo>
                  <a:lnTo>
                    <a:pt x="160" y="702"/>
                  </a:lnTo>
                  <a:lnTo>
                    <a:pt x="164" y="704"/>
                  </a:lnTo>
                  <a:lnTo>
                    <a:pt x="174" y="704"/>
                  </a:lnTo>
                  <a:lnTo>
                    <a:pt x="186" y="702"/>
                  </a:lnTo>
                  <a:lnTo>
                    <a:pt x="201" y="699"/>
                  </a:lnTo>
                  <a:lnTo>
                    <a:pt x="217" y="694"/>
                  </a:lnTo>
                  <a:lnTo>
                    <a:pt x="234" y="688"/>
                  </a:lnTo>
                  <a:lnTo>
                    <a:pt x="252" y="681"/>
                  </a:lnTo>
                  <a:close/>
                  <a:moveTo>
                    <a:pt x="262" y="713"/>
                  </a:moveTo>
                  <a:lnTo>
                    <a:pt x="260" y="711"/>
                  </a:lnTo>
                  <a:lnTo>
                    <a:pt x="258" y="710"/>
                  </a:lnTo>
                  <a:lnTo>
                    <a:pt x="254" y="708"/>
                  </a:lnTo>
                  <a:lnTo>
                    <a:pt x="251" y="707"/>
                  </a:lnTo>
                  <a:lnTo>
                    <a:pt x="241" y="707"/>
                  </a:lnTo>
                  <a:lnTo>
                    <a:pt x="228" y="708"/>
                  </a:lnTo>
                  <a:lnTo>
                    <a:pt x="215" y="712"/>
                  </a:lnTo>
                  <a:lnTo>
                    <a:pt x="199" y="717"/>
                  </a:lnTo>
                  <a:lnTo>
                    <a:pt x="183" y="723"/>
                  </a:lnTo>
                  <a:lnTo>
                    <a:pt x="166" y="730"/>
                  </a:lnTo>
                  <a:lnTo>
                    <a:pt x="150" y="737"/>
                  </a:lnTo>
                  <a:lnTo>
                    <a:pt x="135" y="745"/>
                  </a:lnTo>
                  <a:lnTo>
                    <a:pt x="122" y="755"/>
                  </a:lnTo>
                  <a:lnTo>
                    <a:pt x="112" y="763"/>
                  </a:lnTo>
                  <a:lnTo>
                    <a:pt x="103" y="770"/>
                  </a:lnTo>
                  <a:lnTo>
                    <a:pt x="98" y="777"/>
                  </a:lnTo>
                  <a:lnTo>
                    <a:pt x="96" y="781"/>
                  </a:lnTo>
                  <a:lnTo>
                    <a:pt x="96" y="783"/>
                  </a:lnTo>
                  <a:lnTo>
                    <a:pt x="96" y="787"/>
                  </a:lnTo>
                  <a:lnTo>
                    <a:pt x="97" y="789"/>
                  </a:lnTo>
                  <a:lnTo>
                    <a:pt x="98" y="790"/>
                  </a:lnTo>
                  <a:lnTo>
                    <a:pt x="101" y="793"/>
                  </a:lnTo>
                  <a:lnTo>
                    <a:pt x="104" y="794"/>
                  </a:lnTo>
                  <a:lnTo>
                    <a:pt x="108" y="794"/>
                  </a:lnTo>
                  <a:lnTo>
                    <a:pt x="119" y="794"/>
                  </a:lnTo>
                  <a:lnTo>
                    <a:pt x="131" y="793"/>
                  </a:lnTo>
                  <a:lnTo>
                    <a:pt x="144" y="789"/>
                  </a:lnTo>
                  <a:lnTo>
                    <a:pt x="159" y="786"/>
                  </a:lnTo>
                  <a:lnTo>
                    <a:pt x="176" y="780"/>
                  </a:lnTo>
                  <a:lnTo>
                    <a:pt x="192" y="773"/>
                  </a:lnTo>
                  <a:lnTo>
                    <a:pt x="209" y="764"/>
                  </a:lnTo>
                  <a:lnTo>
                    <a:pt x="223" y="756"/>
                  </a:lnTo>
                  <a:lnTo>
                    <a:pt x="236" y="748"/>
                  </a:lnTo>
                  <a:lnTo>
                    <a:pt x="247" y="739"/>
                  </a:lnTo>
                  <a:lnTo>
                    <a:pt x="255" y="731"/>
                  </a:lnTo>
                  <a:lnTo>
                    <a:pt x="261" y="724"/>
                  </a:lnTo>
                  <a:lnTo>
                    <a:pt x="262" y="722"/>
                  </a:lnTo>
                  <a:lnTo>
                    <a:pt x="264" y="718"/>
                  </a:lnTo>
                  <a:lnTo>
                    <a:pt x="262" y="716"/>
                  </a:lnTo>
                  <a:lnTo>
                    <a:pt x="262" y="713"/>
                  </a:lnTo>
                  <a:close/>
                  <a:moveTo>
                    <a:pt x="209" y="805"/>
                  </a:moveTo>
                  <a:lnTo>
                    <a:pt x="208" y="803"/>
                  </a:lnTo>
                  <a:lnTo>
                    <a:pt x="205" y="801"/>
                  </a:lnTo>
                  <a:lnTo>
                    <a:pt x="202" y="800"/>
                  </a:lnTo>
                  <a:lnTo>
                    <a:pt x="198" y="800"/>
                  </a:lnTo>
                  <a:lnTo>
                    <a:pt x="189" y="800"/>
                  </a:lnTo>
                  <a:lnTo>
                    <a:pt x="177" y="801"/>
                  </a:lnTo>
                  <a:lnTo>
                    <a:pt x="164" y="803"/>
                  </a:lnTo>
                  <a:lnTo>
                    <a:pt x="148" y="808"/>
                  </a:lnTo>
                  <a:lnTo>
                    <a:pt x="133" y="813"/>
                  </a:lnTo>
                  <a:lnTo>
                    <a:pt x="117" y="820"/>
                  </a:lnTo>
                  <a:lnTo>
                    <a:pt x="101" y="828"/>
                  </a:lnTo>
                  <a:lnTo>
                    <a:pt x="88" y="837"/>
                  </a:lnTo>
                  <a:lnTo>
                    <a:pt x="75" y="845"/>
                  </a:lnTo>
                  <a:lnTo>
                    <a:pt x="65" y="853"/>
                  </a:lnTo>
                  <a:lnTo>
                    <a:pt x="57" y="861"/>
                  </a:lnTo>
                  <a:lnTo>
                    <a:pt x="52" y="868"/>
                  </a:lnTo>
                  <a:lnTo>
                    <a:pt x="51" y="871"/>
                  </a:lnTo>
                  <a:lnTo>
                    <a:pt x="50" y="874"/>
                  </a:lnTo>
                  <a:lnTo>
                    <a:pt x="51" y="877"/>
                  </a:lnTo>
                  <a:lnTo>
                    <a:pt x="51" y="880"/>
                  </a:lnTo>
                  <a:lnTo>
                    <a:pt x="53" y="881"/>
                  </a:lnTo>
                  <a:lnTo>
                    <a:pt x="56" y="883"/>
                  </a:lnTo>
                  <a:lnTo>
                    <a:pt x="59" y="884"/>
                  </a:lnTo>
                  <a:lnTo>
                    <a:pt x="63" y="884"/>
                  </a:lnTo>
                  <a:lnTo>
                    <a:pt x="72" y="884"/>
                  </a:lnTo>
                  <a:lnTo>
                    <a:pt x="84" y="883"/>
                  </a:lnTo>
                  <a:lnTo>
                    <a:pt x="97" y="881"/>
                  </a:lnTo>
                  <a:lnTo>
                    <a:pt x="112" y="876"/>
                  </a:lnTo>
                  <a:lnTo>
                    <a:pt x="127" y="870"/>
                  </a:lnTo>
                  <a:lnTo>
                    <a:pt x="144" y="863"/>
                  </a:lnTo>
                  <a:lnTo>
                    <a:pt x="159" y="856"/>
                  </a:lnTo>
                  <a:lnTo>
                    <a:pt x="173" y="847"/>
                  </a:lnTo>
                  <a:lnTo>
                    <a:pt x="185" y="839"/>
                  </a:lnTo>
                  <a:lnTo>
                    <a:pt x="196" y="831"/>
                  </a:lnTo>
                  <a:lnTo>
                    <a:pt x="203" y="824"/>
                  </a:lnTo>
                  <a:lnTo>
                    <a:pt x="209" y="817"/>
                  </a:lnTo>
                  <a:lnTo>
                    <a:pt x="210" y="813"/>
                  </a:lnTo>
                  <a:lnTo>
                    <a:pt x="210" y="811"/>
                  </a:lnTo>
                  <a:lnTo>
                    <a:pt x="210" y="807"/>
                  </a:lnTo>
                  <a:lnTo>
                    <a:pt x="209" y="805"/>
                  </a:lnTo>
                  <a:close/>
                  <a:moveTo>
                    <a:pt x="104" y="954"/>
                  </a:moveTo>
                  <a:lnTo>
                    <a:pt x="120" y="946"/>
                  </a:lnTo>
                  <a:lnTo>
                    <a:pt x="133" y="939"/>
                  </a:lnTo>
                  <a:lnTo>
                    <a:pt x="145" y="931"/>
                  </a:lnTo>
                  <a:lnTo>
                    <a:pt x="154" y="922"/>
                  </a:lnTo>
                  <a:lnTo>
                    <a:pt x="161" y="915"/>
                  </a:lnTo>
                  <a:lnTo>
                    <a:pt x="166" y="908"/>
                  </a:lnTo>
                  <a:lnTo>
                    <a:pt x="167" y="904"/>
                  </a:lnTo>
                  <a:lnTo>
                    <a:pt x="169" y="902"/>
                  </a:lnTo>
                  <a:lnTo>
                    <a:pt x="167" y="900"/>
                  </a:lnTo>
                  <a:lnTo>
                    <a:pt x="167" y="897"/>
                  </a:lnTo>
                  <a:lnTo>
                    <a:pt x="165" y="895"/>
                  </a:lnTo>
                  <a:lnTo>
                    <a:pt x="163" y="894"/>
                  </a:lnTo>
                  <a:lnTo>
                    <a:pt x="159" y="893"/>
                  </a:lnTo>
                  <a:lnTo>
                    <a:pt x="155" y="891"/>
                  </a:lnTo>
                  <a:lnTo>
                    <a:pt x="146" y="891"/>
                  </a:lnTo>
                  <a:lnTo>
                    <a:pt x="135" y="893"/>
                  </a:lnTo>
                  <a:lnTo>
                    <a:pt x="122" y="895"/>
                  </a:lnTo>
                  <a:lnTo>
                    <a:pt x="108" y="899"/>
                  </a:lnTo>
                  <a:lnTo>
                    <a:pt x="94" y="904"/>
                  </a:lnTo>
                  <a:lnTo>
                    <a:pt x="78" y="912"/>
                  </a:lnTo>
                  <a:lnTo>
                    <a:pt x="63" y="919"/>
                  </a:lnTo>
                  <a:lnTo>
                    <a:pt x="50" y="927"/>
                  </a:lnTo>
                  <a:lnTo>
                    <a:pt x="38" y="935"/>
                  </a:lnTo>
                  <a:lnTo>
                    <a:pt x="28" y="944"/>
                  </a:lnTo>
                  <a:lnTo>
                    <a:pt x="21" y="951"/>
                  </a:lnTo>
                  <a:lnTo>
                    <a:pt x="16" y="958"/>
                  </a:lnTo>
                  <a:lnTo>
                    <a:pt x="15" y="962"/>
                  </a:lnTo>
                  <a:lnTo>
                    <a:pt x="15" y="964"/>
                  </a:lnTo>
                  <a:lnTo>
                    <a:pt x="15" y="966"/>
                  </a:lnTo>
                  <a:lnTo>
                    <a:pt x="16" y="969"/>
                  </a:lnTo>
                  <a:lnTo>
                    <a:pt x="18" y="971"/>
                  </a:lnTo>
                  <a:lnTo>
                    <a:pt x="20" y="972"/>
                  </a:lnTo>
                  <a:lnTo>
                    <a:pt x="24" y="973"/>
                  </a:lnTo>
                  <a:lnTo>
                    <a:pt x="27" y="975"/>
                  </a:lnTo>
                  <a:lnTo>
                    <a:pt x="37" y="975"/>
                  </a:lnTo>
                  <a:lnTo>
                    <a:pt x="47" y="973"/>
                  </a:lnTo>
                  <a:lnTo>
                    <a:pt x="60" y="971"/>
                  </a:lnTo>
                  <a:lnTo>
                    <a:pt x="75" y="966"/>
                  </a:lnTo>
                  <a:lnTo>
                    <a:pt x="89" y="962"/>
                  </a:lnTo>
                  <a:lnTo>
                    <a:pt x="104" y="954"/>
                  </a:lnTo>
                  <a:close/>
                  <a:moveTo>
                    <a:pt x="310" y="859"/>
                  </a:moveTo>
                  <a:lnTo>
                    <a:pt x="325" y="852"/>
                  </a:lnTo>
                  <a:lnTo>
                    <a:pt x="340" y="844"/>
                  </a:lnTo>
                  <a:lnTo>
                    <a:pt x="353" y="836"/>
                  </a:lnTo>
                  <a:lnTo>
                    <a:pt x="362" y="827"/>
                  </a:lnTo>
                  <a:lnTo>
                    <a:pt x="370" y="819"/>
                  </a:lnTo>
                  <a:lnTo>
                    <a:pt x="375" y="812"/>
                  </a:lnTo>
                  <a:lnTo>
                    <a:pt x="376" y="809"/>
                  </a:lnTo>
                  <a:lnTo>
                    <a:pt x="378" y="806"/>
                  </a:lnTo>
                  <a:lnTo>
                    <a:pt x="376" y="803"/>
                  </a:lnTo>
                  <a:lnTo>
                    <a:pt x="376" y="801"/>
                  </a:lnTo>
                  <a:lnTo>
                    <a:pt x="374" y="799"/>
                  </a:lnTo>
                  <a:lnTo>
                    <a:pt x="372" y="796"/>
                  </a:lnTo>
                  <a:lnTo>
                    <a:pt x="368" y="795"/>
                  </a:lnTo>
                  <a:lnTo>
                    <a:pt x="365" y="795"/>
                  </a:lnTo>
                  <a:lnTo>
                    <a:pt x="354" y="794"/>
                  </a:lnTo>
                  <a:lnTo>
                    <a:pt x="342" y="795"/>
                  </a:lnTo>
                  <a:lnTo>
                    <a:pt x="329" y="798"/>
                  </a:lnTo>
                  <a:lnTo>
                    <a:pt x="313" y="802"/>
                  </a:lnTo>
                  <a:lnTo>
                    <a:pt x="298" y="808"/>
                  </a:lnTo>
                  <a:lnTo>
                    <a:pt x="281" y="814"/>
                  </a:lnTo>
                  <a:lnTo>
                    <a:pt x="266" y="822"/>
                  </a:lnTo>
                  <a:lnTo>
                    <a:pt x="252" y="831"/>
                  </a:lnTo>
                  <a:lnTo>
                    <a:pt x="240" y="839"/>
                  </a:lnTo>
                  <a:lnTo>
                    <a:pt x="229" y="847"/>
                  </a:lnTo>
                  <a:lnTo>
                    <a:pt x="222" y="856"/>
                  </a:lnTo>
                  <a:lnTo>
                    <a:pt x="216" y="863"/>
                  </a:lnTo>
                  <a:lnTo>
                    <a:pt x="215" y="865"/>
                  </a:lnTo>
                  <a:lnTo>
                    <a:pt x="215" y="869"/>
                  </a:lnTo>
                  <a:lnTo>
                    <a:pt x="215" y="871"/>
                  </a:lnTo>
                  <a:lnTo>
                    <a:pt x="216" y="874"/>
                  </a:lnTo>
                  <a:lnTo>
                    <a:pt x="217" y="876"/>
                  </a:lnTo>
                  <a:lnTo>
                    <a:pt x="220" y="878"/>
                  </a:lnTo>
                  <a:lnTo>
                    <a:pt x="223" y="880"/>
                  </a:lnTo>
                  <a:lnTo>
                    <a:pt x="228" y="880"/>
                  </a:lnTo>
                  <a:lnTo>
                    <a:pt x="237" y="881"/>
                  </a:lnTo>
                  <a:lnTo>
                    <a:pt x="249" y="880"/>
                  </a:lnTo>
                  <a:lnTo>
                    <a:pt x="262" y="876"/>
                  </a:lnTo>
                  <a:lnTo>
                    <a:pt x="278" y="872"/>
                  </a:lnTo>
                  <a:lnTo>
                    <a:pt x="293" y="866"/>
                  </a:lnTo>
                  <a:lnTo>
                    <a:pt x="310" y="859"/>
                  </a:lnTo>
                  <a:close/>
                  <a:moveTo>
                    <a:pt x="334" y="895"/>
                  </a:moveTo>
                  <a:lnTo>
                    <a:pt x="332" y="893"/>
                  </a:lnTo>
                  <a:lnTo>
                    <a:pt x="330" y="891"/>
                  </a:lnTo>
                  <a:lnTo>
                    <a:pt x="327" y="890"/>
                  </a:lnTo>
                  <a:lnTo>
                    <a:pt x="323" y="889"/>
                  </a:lnTo>
                  <a:lnTo>
                    <a:pt x="313" y="889"/>
                  </a:lnTo>
                  <a:lnTo>
                    <a:pt x="302" y="889"/>
                  </a:lnTo>
                  <a:lnTo>
                    <a:pt x="289" y="891"/>
                  </a:lnTo>
                  <a:lnTo>
                    <a:pt x="274" y="896"/>
                  </a:lnTo>
                  <a:lnTo>
                    <a:pt x="259" y="901"/>
                  </a:lnTo>
                  <a:lnTo>
                    <a:pt x="243" y="908"/>
                  </a:lnTo>
                  <a:lnTo>
                    <a:pt x="228" y="916"/>
                  </a:lnTo>
                  <a:lnTo>
                    <a:pt x="215" y="923"/>
                  </a:lnTo>
                  <a:lnTo>
                    <a:pt x="203" y="932"/>
                  </a:lnTo>
                  <a:lnTo>
                    <a:pt x="193" y="940"/>
                  </a:lnTo>
                  <a:lnTo>
                    <a:pt x="186" y="947"/>
                  </a:lnTo>
                  <a:lnTo>
                    <a:pt x="182" y="956"/>
                  </a:lnTo>
                  <a:lnTo>
                    <a:pt x="180" y="958"/>
                  </a:lnTo>
                  <a:lnTo>
                    <a:pt x="179" y="962"/>
                  </a:lnTo>
                  <a:lnTo>
                    <a:pt x="180" y="964"/>
                  </a:lnTo>
                  <a:lnTo>
                    <a:pt x="180" y="966"/>
                  </a:lnTo>
                  <a:lnTo>
                    <a:pt x="183" y="969"/>
                  </a:lnTo>
                  <a:lnTo>
                    <a:pt x="185" y="970"/>
                  </a:lnTo>
                  <a:lnTo>
                    <a:pt x="189" y="972"/>
                  </a:lnTo>
                  <a:lnTo>
                    <a:pt x="192" y="972"/>
                  </a:lnTo>
                  <a:lnTo>
                    <a:pt x="202" y="973"/>
                  </a:lnTo>
                  <a:lnTo>
                    <a:pt x="214" y="972"/>
                  </a:lnTo>
                  <a:lnTo>
                    <a:pt x="227" y="970"/>
                  </a:lnTo>
                  <a:lnTo>
                    <a:pt x="241" y="965"/>
                  </a:lnTo>
                  <a:lnTo>
                    <a:pt x="255" y="960"/>
                  </a:lnTo>
                  <a:lnTo>
                    <a:pt x="272" y="953"/>
                  </a:lnTo>
                  <a:lnTo>
                    <a:pt x="286" y="945"/>
                  </a:lnTo>
                  <a:lnTo>
                    <a:pt x="300" y="938"/>
                  </a:lnTo>
                  <a:lnTo>
                    <a:pt x="312" y="929"/>
                  </a:lnTo>
                  <a:lnTo>
                    <a:pt x="322" y="921"/>
                  </a:lnTo>
                  <a:lnTo>
                    <a:pt x="329" y="914"/>
                  </a:lnTo>
                  <a:lnTo>
                    <a:pt x="334" y="907"/>
                  </a:lnTo>
                  <a:lnTo>
                    <a:pt x="335" y="903"/>
                  </a:lnTo>
                  <a:lnTo>
                    <a:pt x="335" y="900"/>
                  </a:lnTo>
                  <a:lnTo>
                    <a:pt x="335" y="897"/>
                  </a:lnTo>
                  <a:lnTo>
                    <a:pt x="334" y="895"/>
                  </a:lnTo>
                  <a:close/>
                  <a:moveTo>
                    <a:pt x="303" y="990"/>
                  </a:moveTo>
                  <a:lnTo>
                    <a:pt x="300" y="988"/>
                  </a:lnTo>
                  <a:lnTo>
                    <a:pt x="298" y="985"/>
                  </a:lnTo>
                  <a:lnTo>
                    <a:pt x="294" y="984"/>
                  </a:lnTo>
                  <a:lnTo>
                    <a:pt x="291" y="984"/>
                  </a:lnTo>
                  <a:lnTo>
                    <a:pt x="281" y="983"/>
                  </a:lnTo>
                  <a:lnTo>
                    <a:pt x="271" y="984"/>
                  </a:lnTo>
                  <a:lnTo>
                    <a:pt x="259" y="986"/>
                  </a:lnTo>
                  <a:lnTo>
                    <a:pt x="245" y="990"/>
                  </a:lnTo>
                  <a:lnTo>
                    <a:pt x="230" y="995"/>
                  </a:lnTo>
                  <a:lnTo>
                    <a:pt x="215" y="1002"/>
                  </a:lnTo>
                  <a:lnTo>
                    <a:pt x="201" y="1009"/>
                  </a:lnTo>
                  <a:lnTo>
                    <a:pt x="188" y="1017"/>
                  </a:lnTo>
                  <a:lnTo>
                    <a:pt x="177" y="1026"/>
                  </a:lnTo>
                  <a:lnTo>
                    <a:pt x="167" y="1033"/>
                  </a:lnTo>
                  <a:lnTo>
                    <a:pt x="160" y="1041"/>
                  </a:lnTo>
                  <a:lnTo>
                    <a:pt x="157" y="1048"/>
                  </a:lnTo>
                  <a:lnTo>
                    <a:pt x="155" y="1051"/>
                  </a:lnTo>
                  <a:lnTo>
                    <a:pt x="154" y="1054"/>
                  </a:lnTo>
                  <a:lnTo>
                    <a:pt x="154" y="1057"/>
                  </a:lnTo>
                  <a:lnTo>
                    <a:pt x="155" y="1059"/>
                  </a:lnTo>
                  <a:lnTo>
                    <a:pt x="158" y="1061"/>
                  </a:lnTo>
                  <a:lnTo>
                    <a:pt x="160" y="1064"/>
                  </a:lnTo>
                  <a:lnTo>
                    <a:pt x="164" y="1065"/>
                  </a:lnTo>
                  <a:lnTo>
                    <a:pt x="167" y="1065"/>
                  </a:lnTo>
                  <a:lnTo>
                    <a:pt x="176" y="1066"/>
                  </a:lnTo>
                  <a:lnTo>
                    <a:pt x="188" y="1065"/>
                  </a:lnTo>
                  <a:lnTo>
                    <a:pt x="199" y="1062"/>
                  </a:lnTo>
                  <a:lnTo>
                    <a:pt x="214" y="1059"/>
                  </a:lnTo>
                  <a:lnTo>
                    <a:pt x="228" y="1053"/>
                  </a:lnTo>
                  <a:lnTo>
                    <a:pt x="243" y="1047"/>
                  </a:lnTo>
                  <a:lnTo>
                    <a:pt x="258" y="1040"/>
                  </a:lnTo>
                  <a:lnTo>
                    <a:pt x="271" y="1032"/>
                  </a:lnTo>
                  <a:lnTo>
                    <a:pt x="281" y="1023"/>
                  </a:lnTo>
                  <a:lnTo>
                    <a:pt x="291" y="1016"/>
                  </a:lnTo>
                  <a:lnTo>
                    <a:pt x="298" y="1008"/>
                  </a:lnTo>
                  <a:lnTo>
                    <a:pt x="302" y="1001"/>
                  </a:lnTo>
                  <a:lnTo>
                    <a:pt x="303" y="998"/>
                  </a:lnTo>
                  <a:lnTo>
                    <a:pt x="304" y="995"/>
                  </a:lnTo>
                  <a:lnTo>
                    <a:pt x="303" y="992"/>
                  </a:lnTo>
                  <a:lnTo>
                    <a:pt x="303" y="990"/>
                  </a:lnTo>
                  <a:close/>
                  <a:moveTo>
                    <a:pt x="280" y="1084"/>
                  </a:moveTo>
                  <a:lnTo>
                    <a:pt x="278" y="1083"/>
                  </a:lnTo>
                  <a:lnTo>
                    <a:pt x="275" y="1080"/>
                  </a:lnTo>
                  <a:lnTo>
                    <a:pt x="273" y="1079"/>
                  </a:lnTo>
                  <a:lnTo>
                    <a:pt x="270" y="1078"/>
                  </a:lnTo>
                  <a:lnTo>
                    <a:pt x="260" y="1078"/>
                  </a:lnTo>
                  <a:lnTo>
                    <a:pt x="249" y="1078"/>
                  </a:lnTo>
                  <a:lnTo>
                    <a:pt x="237" y="1080"/>
                  </a:lnTo>
                  <a:lnTo>
                    <a:pt x="224" y="1084"/>
                  </a:lnTo>
                  <a:lnTo>
                    <a:pt x="210" y="1090"/>
                  </a:lnTo>
                  <a:lnTo>
                    <a:pt x="196" y="1096"/>
                  </a:lnTo>
                  <a:lnTo>
                    <a:pt x="183" y="1103"/>
                  </a:lnTo>
                  <a:lnTo>
                    <a:pt x="170" y="1110"/>
                  </a:lnTo>
                  <a:lnTo>
                    <a:pt x="159" y="1118"/>
                  </a:lnTo>
                  <a:lnTo>
                    <a:pt x="151" y="1127"/>
                  </a:lnTo>
                  <a:lnTo>
                    <a:pt x="145" y="1134"/>
                  </a:lnTo>
                  <a:lnTo>
                    <a:pt x="140" y="1141"/>
                  </a:lnTo>
                  <a:lnTo>
                    <a:pt x="139" y="1144"/>
                  </a:lnTo>
                  <a:lnTo>
                    <a:pt x="139" y="1147"/>
                  </a:lnTo>
                  <a:lnTo>
                    <a:pt x="139" y="1150"/>
                  </a:lnTo>
                  <a:lnTo>
                    <a:pt x="140" y="1153"/>
                  </a:lnTo>
                  <a:lnTo>
                    <a:pt x="142" y="1154"/>
                  </a:lnTo>
                  <a:lnTo>
                    <a:pt x="145" y="1156"/>
                  </a:lnTo>
                  <a:lnTo>
                    <a:pt x="147" y="1158"/>
                  </a:lnTo>
                  <a:lnTo>
                    <a:pt x="151" y="1159"/>
                  </a:lnTo>
                  <a:lnTo>
                    <a:pt x="160" y="1159"/>
                  </a:lnTo>
                  <a:lnTo>
                    <a:pt x="171" y="1159"/>
                  </a:lnTo>
                  <a:lnTo>
                    <a:pt x="183" y="1156"/>
                  </a:lnTo>
                  <a:lnTo>
                    <a:pt x="196" y="1153"/>
                  </a:lnTo>
                  <a:lnTo>
                    <a:pt x="210" y="1147"/>
                  </a:lnTo>
                  <a:lnTo>
                    <a:pt x="224" y="1141"/>
                  </a:lnTo>
                  <a:lnTo>
                    <a:pt x="237" y="1134"/>
                  </a:lnTo>
                  <a:lnTo>
                    <a:pt x="251" y="1125"/>
                  </a:lnTo>
                  <a:lnTo>
                    <a:pt x="261" y="1118"/>
                  </a:lnTo>
                  <a:lnTo>
                    <a:pt x="270" y="1110"/>
                  </a:lnTo>
                  <a:lnTo>
                    <a:pt x="275" y="1103"/>
                  </a:lnTo>
                  <a:lnTo>
                    <a:pt x="280" y="1096"/>
                  </a:lnTo>
                  <a:lnTo>
                    <a:pt x="281" y="1092"/>
                  </a:lnTo>
                  <a:lnTo>
                    <a:pt x="281" y="1090"/>
                  </a:lnTo>
                  <a:lnTo>
                    <a:pt x="281" y="1087"/>
                  </a:lnTo>
                  <a:lnTo>
                    <a:pt x="280" y="1084"/>
                  </a:lnTo>
                  <a:close/>
                  <a:moveTo>
                    <a:pt x="267" y="1180"/>
                  </a:moveTo>
                  <a:lnTo>
                    <a:pt x="266" y="1178"/>
                  </a:lnTo>
                  <a:lnTo>
                    <a:pt x="264" y="1177"/>
                  </a:lnTo>
                  <a:lnTo>
                    <a:pt x="260" y="1174"/>
                  </a:lnTo>
                  <a:lnTo>
                    <a:pt x="256" y="1174"/>
                  </a:lnTo>
                  <a:lnTo>
                    <a:pt x="248" y="1173"/>
                  </a:lnTo>
                  <a:lnTo>
                    <a:pt x="239" y="1173"/>
                  </a:lnTo>
                  <a:lnTo>
                    <a:pt x="227" y="1175"/>
                  </a:lnTo>
                  <a:lnTo>
                    <a:pt x="214" y="1179"/>
                  </a:lnTo>
                  <a:lnTo>
                    <a:pt x="201" y="1184"/>
                  </a:lnTo>
                  <a:lnTo>
                    <a:pt x="186" y="1190"/>
                  </a:lnTo>
                  <a:lnTo>
                    <a:pt x="173" y="1197"/>
                  </a:lnTo>
                  <a:lnTo>
                    <a:pt x="161" y="1205"/>
                  </a:lnTo>
                  <a:lnTo>
                    <a:pt x="152" y="1212"/>
                  </a:lnTo>
                  <a:lnTo>
                    <a:pt x="144" y="1221"/>
                  </a:lnTo>
                  <a:lnTo>
                    <a:pt x="138" y="1228"/>
                  </a:lnTo>
                  <a:lnTo>
                    <a:pt x="134" y="1235"/>
                  </a:lnTo>
                  <a:lnTo>
                    <a:pt x="133" y="1237"/>
                  </a:lnTo>
                  <a:lnTo>
                    <a:pt x="133" y="1241"/>
                  </a:lnTo>
                  <a:lnTo>
                    <a:pt x="133" y="1243"/>
                  </a:lnTo>
                  <a:lnTo>
                    <a:pt x="134" y="1245"/>
                  </a:lnTo>
                  <a:lnTo>
                    <a:pt x="136" y="1248"/>
                  </a:lnTo>
                  <a:lnTo>
                    <a:pt x="139" y="1250"/>
                  </a:lnTo>
                  <a:lnTo>
                    <a:pt x="141" y="1251"/>
                  </a:lnTo>
                  <a:lnTo>
                    <a:pt x="145" y="1253"/>
                  </a:lnTo>
                  <a:lnTo>
                    <a:pt x="153" y="1253"/>
                  </a:lnTo>
                  <a:lnTo>
                    <a:pt x="164" y="1253"/>
                  </a:lnTo>
                  <a:lnTo>
                    <a:pt x="176" y="1250"/>
                  </a:lnTo>
                  <a:lnTo>
                    <a:pt x="188" y="1247"/>
                  </a:lnTo>
                  <a:lnTo>
                    <a:pt x="201" y="1242"/>
                  </a:lnTo>
                  <a:lnTo>
                    <a:pt x="215" y="1235"/>
                  </a:lnTo>
                  <a:lnTo>
                    <a:pt x="228" y="1228"/>
                  </a:lnTo>
                  <a:lnTo>
                    <a:pt x="240" y="1221"/>
                  </a:lnTo>
                  <a:lnTo>
                    <a:pt x="249" y="1213"/>
                  </a:lnTo>
                  <a:lnTo>
                    <a:pt x="258" y="1205"/>
                  </a:lnTo>
                  <a:lnTo>
                    <a:pt x="264" y="1198"/>
                  </a:lnTo>
                  <a:lnTo>
                    <a:pt x="268" y="1191"/>
                  </a:lnTo>
                  <a:lnTo>
                    <a:pt x="268" y="1188"/>
                  </a:lnTo>
                  <a:lnTo>
                    <a:pt x="270" y="1185"/>
                  </a:lnTo>
                  <a:lnTo>
                    <a:pt x="268" y="1183"/>
                  </a:lnTo>
                  <a:lnTo>
                    <a:pt x="267" y="1180"/>
                  </a:lnTo>
                  <a:close/>
                  <a:moveTo>
                    <a:pt x="186" y="1285"/>
                  </a:moveTo>
                  <a:lnTo>
                    <a:pt x="174" y="1292"/>
                  </a:lnTo>
                  <a:lnTo>
                    <a:pt x="163" y="1299"/>
                  </a:lnTo>
                  <a:lnTo>
                    <a:pt x="153" y="1307"/>
                  </a:lnTo>
                  <a:lnTo>
                    <a:pt x="146" y="1314"/>
                  </a:lnTo>
                  <a:lnTo>
                    <a:pt x="140" y="1322"/>
                  </a:lnTo>
                  <a:lnTo>
                    <a:pt x="136" y="1329"/>
                  </a:lnTo>
                  <a:lnTo>
                    <a:pt x="135" y="1332"/>
                  </a:lnTo>
                  <a:lnTo>
                    <a:pt x="135" y="1335"/>
                  </a:lnTo>
                  <a:lnTo>
                    <a:pt x="135" y="1338"/>
                  </a:lnTo>
                  <a:lnTo>
                    <a:pt x="136" y="1341"/>
                  </a:lnTo>
                  <a:lnTo>
                    <a:pt x="139" y="1342"/>
                  </a:lnTo>
                  <a:lnTo>
                    <a:pt x="141" y="1344"/>
                  </a:lnTo>
                  <a:lnTo>
                    <a:pt x="144" y="1345"/>
                  </a:lnTo>
                  <a:lnTo>
                    <a:pt x="147" y="1346"/>
                  </a:lnTo>
                  <a:lnTo>
                    <a:pt x="155" y="1348"/>
                  </a:lnTo>
                  <a:lnTo>
                    <a:pt x="166" y="1346"/>
                  </a:lnTo>
                  <a:lnTo>
                    <a:pt x="177" y="1344"/>
                  </a:lnTo>
                  <a:lnTo>
                    <a:pt x="189" y="1342"/>
                  </a:lnTo>
                  <a:lnTo>
                    <a:pt x="202" y="1337"/>
                  </a:lnTo>
                  <a:lnTo>
                    <a:pt x="215" y="1331"/>
                  </a:lnTo>
                  <a:lnTo>
                    <a:pt x="228" y="1324"/>
                  </a:lnTo>
                  <a:lnTo>
                    <a:pt x="239" y="1317"/>
                  </a:lnTo>
                  <a:lnTo>
                    <a:pt x="248" y="1308"/>
                  </a:lnTo>
                  <a:lnTo>
                    <a:pt x="256" y="1301"/>
                  </a:lnTo>
                  <a:lnTo>
                    <a:pt x="261" y="1294"/>
                  </a:lnTo>
                  <a:lnTo>
                    <a:pt x="265" y="1287"/>
                  </a:lnTo>
                  <a:lnTo>
                    <a:pt x="266" y="1285"/>
                  </a:lnTo>
                  <a:lnTo>
                    <a:pt x="266" y="1281"/>
                  </a:lnTo>
                  <a:lnTo>
                    <a:pt x="266" y="1279"/>
                  </a:lnTo>
                  <a:lnTo>
                    <a:pt x="265" y="1276"/>
                  </a:lnTo>
                  <a:lnTo>
                    <a:pt x="262" y="1274"/>
                  </a:lnTo>
                  <a:lnTo>
                    <a:pt x="260" y="1273"/>
                  </a:lnTo>
                  <a:lnTo>
                    <a:pt x="258" y="1270"/>
                  </a:lnTo>
                  <a:lnTo>
                    <a:pt x="254" y="1270"/>
                  </a:lnTo>
                  <a:lnTo>
                    <a:pt x="246" y="1269"/>
                  </a:lnTo>
                  <a:lnTo>
                    <a:pt x="236" y="1269"/>
                  </a:lnTo>
                  <a:lnTo>
                    <a:pt x="224" y="1272"/>
                  </a:lnTo>
                  <a:lnTo>
                    <a:pt x="212" y="1275"/>
                  </a:lnTo>
                  <a:lnTo>
                    <a:pt x="199" y="1279"/>
                  </a:lnTo>
                  <a:lnTo>
                    <a:pt x="186" y="1285"/>
                  </a:lnTo>
                  <a:close/>
                  <a:moveTo>
                    <a:pt x="224" y="1427"/>
                  </a:moveTo>
                  <a:lnTo>
                    <a:pt x="236" y="1420"/>
                  </a:lnTo>
                  <a:lnTo>
                    <a:pt x="247" y="1413"/>
                  </a:lnTo>
                  <a:lnTo>
                    <a:pt x="255" y="1406"/>
                  </a:lnTo>
                  <a:lnTo>
                    <a:pt x="264" y="1399"/>
                  </a:lnTo>
                  <a:lnTo>
                    <a:pt x="268" y="1392"/>
                  </a:lnTo>
                  <a:lnTo>
                    <a:pt x="272" y="1384"/>
                  </a:lnTo>
                  <a:lnTo>
                    <a:pt x="272" y="1381"/>
                  </a:lnTo>
                  <a:lnTo>
                    <a:pt x="273" y="1379"/>
                  </a:lnTo>
                  <a:lnTo>
                    <a:pt x="272" y="1376"/>
                  </a:lnTo>
                  <a:lnTo>
                    <a:pt x="271" y="1374"/>
                  </a:lnTo>
                  <a:lnTo>
                    <a:pt x="267" y="1369"/>
                  </a:lnTo>
                  <a:lnTo>
                    <a:pt x="261" y="1367"/>
                  </a:lnTo>
                  <a:lnTo>
                    <a:pt x="253" y="1365"/>
                  </a:lnTo>
                  <a:lnTo>
                    <a:pt x="243" y="1367"/>
                  </a:lnTo>
                  <a:lnTo>
                    <a:pt x="233" y="1368"/>
                  </a:lnTo>
                  <a:lnTo>
                    <a:pt x="221" y="1371"/>
                  </a:lnTo>
                  <a:lnTo>
                    <a:pt x="209" y="1376"/>
                  </a:lnTo>
                  <a:lnTo>
                    <a:pt x="196" y="1381"/>
                  </a:lnTo>
                  <a:lnTo>
                    <a:pt x="184" y="1388"/>
                  </a:lnTo>
                  <a:lnTo>
                    <a:pt x="173" y="1395"/>
                  </a:lnTo>
                  <a:lnTo>
                    <a:pt x="164" y="1402"/>
                  </a:lnTo>
                  <a:lnTo>
                    <a:pt x="157" y="1409"/>
                  </a:lnTo>
                  <a:lnTo>
                    <a:pt x="151" y="1418"/>
                  </a:lnTo>
                  <a:lnTo>
                    <a:pt x="148" y="1424"/>
                  </a:lnTo>
                  <a:lnTo>
                    <a:pt x="147" y="1427"/>
                  </a:lnTo>
                  <a:lnTo>
                    <a:pt x="147" y="1430"/>
                  </a:lnTo>
                  <a:lnTo>
                    <a:pt x="147" y="1433"/>
                  </a:lnTo>
                  <a:lnTo>
                    <a:pt x="148" y="1436"/>
                  </a:lnTo>
                  <a:lnTo>
                    <a:pt x="151" y="1438"/>
                  </a:lnTo>
                  <a:lnTo>
                    <a:pt x="153" y="1439"/>
                  </a:lnTo>
                  <a:lnTo>
                    <a:pt x="155" y="1440"/>
                  </a:lnTo>
                  <a:lnTo>
                    <a:pt x="159" y="1442"/>
                  </a:lnTo>
                  <a:lnTo>
                    <a:pt x="167" y="1443"/>
                  </a:lnTo>
                  <a:lnTo>
                    <a:pt x="177" y="1443"/>
                  </a:lnTo>
                  <a:lnTo>
                    <a:pt x="188" y="1440"/>
                  </a:lnTo>
                  <a:lnTo>
                    <a:pt x="199" y="1437"/>
                  </a:lnTo>
                  <a:lnTo>
                    <a:pt x="211" y="1432"/>
                  </a:lnTo>
                  <a:lnTo>
                    <a:pt x="224" y="1427"/>
                  </a:lnTo>
                  <a:close/>
                  <a:moveTo>
                    <a:pt x="93" y="1601"/>
                  </a:moveTo>
                  <a:lnTo>
                    <a:pt x="103" y="1595"/>
                  </a:lnTo>
                  <a:lnTo>
                    <a:pt x="113" y="1588"/>
                  </a:lnTo>
                  <a:lnTo>
                    <a:pt x="121" y="1581"/>
                  </a:lnTo>
                  <a:lnTo>
                    <a:pt x="127" y="1573"/>
                  </a:lnTo>
                  <a:lnTo>
                    <a:pt x="132" y="1567"/>
                  </a:lnTo>
                  <a:lnTo>
                    <a:pt x="135" y="1560"/>
                  </a:lnTo>
                  <a:lnTo>
                    <a:pt x="135" y="1556"/>
                  </a:lnTo>
                  <a:lnTo>
                    <a:pt x="134" y="1550"/>
                  </a:lnTo>
                  <a:lnTo>
                    <a:pt x="131" y="1546"/>
                  </a:lnTo>
                  <a:lnTo>
                    <a:pt x="125" y="1544"/>
                  </a:lnTo>
                  <a:lnTo>
                    <a:pt x="117" y="1543"/>
                  </a:lnTo>
                  <a:lnTo>
                    <a:pt x="108" y="1544"/>
                  </a:lnTo>
                  <a:lnTo>
                    <a:pt x="98" y="1545"/>
                  </a:lnTo>
                  <a:lnTo>
                    <a:pt x="88" y="1547"/>
                  </a:lnTo>
                  <a:lnTo>
                    <a:pt x="77" y="1552"/>
                  </a:lnTo>
                  <a:lnTo>
                    <a:pt x="65" y="1558"/>
                  </a:lnTo>
                  <a:lnTo>
                    <a:pt x="54" y="1564"/>
                  </a:lnTo>
                  <a:lnTo>
                    <a:pt x="45" y="1571"/>
                  </a:lnTo>
                  <a:lnTo>
                    <a:pt x="37" y="1577"/>
                  </a:lnTo>
                  <a:lnTo>
                    <a:pt x="30" y="1584"/>
                  </a:lnTo>
                  <a:lnTo>
                    <a:pt x="25" y="1591"/>
                  </a:lnTo>
                  <a:lnTo>
                    <a:pt x="22" y="1598"/>
                  </a:lnTo>
                  <a:lnTo>
                    <a:pt x="22" y="1603"/>
                  </a:lnTo>
                  <a:lnTo>
                    <a:pt x="24" y="1609"/>
                  </a:lnTo>
                  <a:lnTo>
                    <a:pt x="27" y="1613"/>
                  </a:lnTo>
                  <a:lnTo>
                    <a:pt x="33" y="1615"/>
                  </a:lnTo>
                  <a:lnTo>
                    <a:pt x="40" y="1616"/>
                  </a:lnTo>
                  <a:lnTo>
                    <a:pt x="50" y="1615"/>
                  </a:lnTo>
                  <a:lnTo>
                    <a:pt x="59" y="1614"/>
                  </a:lnTo>
                  <a:lnTo>
                    <a:pt x="70" y="1610"/>
                  </a:lnTo>
                  <a:lnTo>
                    <a:pt x="81" y="1607"/>
                  </a:lnTo>
                  <a:lnTo>
                    <a:pt x="93" y="1601"/>
                  </a:lnTo>
                  <a:close/>
                  <a:moveTo>
                    <a:pt x="242" y="1523"/>
                  </a:moveTo>
                  <a:lnTo>
                    <a:pt x="254" y="1518"/>
                  </a:lnTo>
                  <a:lnTo>
                    <a:pt x="264" y="1510"/>
                  </a:lnTo>
                  <a:lnTo>
                    <a:pt x="272" y="1503"/>
                  </a:lnTo>
                  <a:lnTo>
                    <a:pt x="279" y="1496"/>
                  </a:lnTo>
                  <a:lnTo>
                    <a:pt x="284" y="1489"/>
                  </a:lnTo>
                  <a:lnTo>
                    <a:pt x="287" y="1483"/>
                  </a:lnTo>
                  <a:lnTo>
                    <a:pt x="287" y="1480"/>
                  </a:lnTo>
                  <a:lnTo>
                    <a:pt x="289" y="1477"/>
                  </a:lnTo>
                  <a:lnTo>
                    <a:pt x="287" y="1474"/>
                  </a:lnTo>
                  <a:lnTo>
                    <a:pt x="286" y="1471"/>
                  </a:lnTo>
                  <a:lnTo>
                    <a:pt x="283" y="1468"/>
                  </a:lnTo>
                  <a:lnTo>
                    <a:pt x="277" y="1465"/>
                  </a:lnTo>
                  <a:lnTo>
                    <a:pt x="268" y="1464"/>
                  </a:lnTo>
                  <a:lnTo>
                    <a:pt x="259" y="1464"/>
                  </a:lnTo>
                  <a:lnTo>
                    <a:pt x="249" y="1465"/>
                  </a:lnTo>
                  <a:lnTo>
                    <a:pt x="237" y="1469"/>
                  </a:lnTo>
                  <a:lnTo>
                    <a:pt x="226" y="1472"/>
                  </a:lnTo>
                  <a:lnTo>
                    <a:pt x="214" y="1478"/>
                  </a:lnTo>
                  <a:lnTo>
                    <a:pt x="202" y="1485"/>
                  </a:lnTo>
                  <a:lnTo>
                    <a:pt x="192" y="1493"/>
                  </a:lnTo>
                  <a:lnTo>
                    <a:pt x="184" y="1500"/>
                  </a:lnTo>
                  <a:lnTo>
                    <a:pt x="177" y="1507"/>
                  </a:lnTo>
                  <a:lnTo>
                    <a:pt x="171" y="1514"/>
                  </a:lnTo>
                  <a:lnTo>
                    <a:pt x="169" y="1520"/>
                  </a:lnTo>
                  <a:lnTo>
                    <a:pt x="167" y="1523"/>
                  </a:lnTo>
                  <a:lnTo>
                    <a:pt x="167" y="1526"/>
                  </a:lnTo>
                  <a:lnTo>
                    <a:pt x="169" y="1529"/>
                  </a:lnTo>
                  <a:lnTo>
                    <a:pt x="170" y="1532"/>
                  </a:lnTo>
                  <a:lnTo>
                    <a:pt x="173" y="1535"/>
                  </a:lnTo>
                  <a:lnTo>
                    <a:pt x="179" y="1538"/>
                  </a:lnTo>
                  <a:lnTo>
                    <a:pt x="188" y="1539"/>
                  </a:lnTo>
                  <a:lnTo>
                    <a:pt x="197" y="1539"/>
                  </a:lnTo>
                  <a:lnTo>
                    <a:pt x="207" y="1537"/>
                  </a:lnTo>
                  <a:lnTo>
                    <a:pt x="218" y="1534"/>
                  </a:lnTo>
                  <a:lnTo>
                    <a:pt x="230" y="1529"/>
                  </a:lnTo>
                  <a:lnTo>
                    <a:pt x="242" y="1523"/>
                  </a:lnTo>
                  <a:close/>
                  <a:moveTo>
                    <a:pt x="126" y="1697"/>
                  </a:moveTo>
                  <a:lnTo>
                    <a:pt x="135" y="1691"/>
                  </a:lnTo>
                  <a:lnTo>
                    <a:pt x="145" y="1684"/>
                  </a:lnTo>
                  <a:lnTo>
                    <a:pt x="153" y="1678"/>
                  </a:lnTo>
                  <a:lnTo>
                    <a:pt x="159" y="1671"/>
                  </a:lnTo>
                  <a:lnTo>
                    <a:pt x="164" y="1664"/>
                  </a:lnTo>
                  <a:lnTo>
                    <a:pt x="166" y="1658"/>
                  </a:lnTo>
                  <a:lnTo>
                    <a:pt x="166" y="1652"/>
                  </a:lnTo>
                  <a:lnTo>
                    <a:pt x="165" y="1647"/>
                  </a:lnTo>
                  <a:lnTo>
                    <a:pt x="161" y="1643"/>
                  </a:lnTo>
                  <a:lnTo>
                    <a:pt x="155" y="1641"/>
                  </a:lnTo>
                  <a:lnTo>
                    <a:pt x="148" y="1640"/>
                  </a:lnTo>
                  <a:lnTo>
                    <a:pt x="140" y="1640"/>
                  </a:lnTo>
                  <a:lnTo>
                    <a:pt x="131" y="1641"/>
                  </a:lnTo>
                  <a:lnTo>
                    <a:pt x="120" y="1645"/>
                  </a:lnTo>
                  <a:lnTo>
                    <a:pt x="109" y="1648"/>
                  </a:lnTo>
                  <a:lnTo>
                    <a:pt x="98" y="1653"/>
                  </a:lnTo>
                  <a:lnTo>
                    <a:pt x="88" y="1660"/>
                  </a:lnTo>
                  <a:lnTo>
                    <a:pt x="79" y="1666"/>
                  </a:lnTo>
                  <a:lnTo>
                    <a:pt x="71" y="1673"/>
                  </a:lnTo>
                  <a:lnTo>
                    <a:pt x="65" y="1680"/>
                  </a:lnTo>
                  <a:lnTo>
                    <a:pt x="60" y="1686"/>
                  </a:lnTo>
                  <a:lnTo>
                    <a:pt x="58" y="1693"/>
                  </a:lnTo>
                  <a:lnTo>
                    <a:pt x="58" y="1698"/>
                  </a:lnTo>
                  <a:lnTo>
                    <a:pt x="59" y="1704"/>
                  </a:lnTo>
                  <a:lnTo>
                    <a:pt x="63" y="1708"/>
                  </a:lnTo>
                  <a:lnTo>
                    <a:pt x="69" y="1710"/>
                  </a:lnTo>
                  <a:lnTo>
                    <a:pt x="76" y="1711"/>
                  </a:lnTo>
                  <a:lnTo>
                    <a:pt x="84" y="1711"/>
                  </a:lnTo>
                  <a:lnTo>
                    <a:pt x="94" y="1709"/>
                  </a:lnTo>
                  <a:lnTo>
                    <a:pt x="104" y="1706"/>
                  </a:lnTo>
                  <a:lnTo>
                    <a:pt x="115" y="1703"/>
                  </a:lnTo>
                  <a:lnTo>
                    <a:pt x="126" y="1697"/>
                  </a:lnTo>
                  <a:close/>
                  <a:moveTo>
                    <a:pt x="270" y="1622"/>
                  </a:moveTo>
                  <a:lnTo>
                    <a:pt x="280" y="1616"/>
                  </a:lnTo>
                  <a:lnTo>
                    <a:pt x="290" y="1609"/>
                  </a:lnTo>
                  <a:lnTo>
                    <a:pt x="298" y="1602"/>
                  </a:lnTo>
                  <a:lnTo>
                    <a:pt x="304" y="1595"/>
                  </a:lnTo>
                  <a:lnTo>
                    <a:pt x="309" y="1589"/>
                  </a:lnTo>
                  <a:lnTo>
                    <a:pt x="312" y="1582"/>
                  </a:lnTo>
                  <a:lnTo>
                    <a:pt x="312" y="1579"/>
                  </a:lnTo>
                  <a:lnTo>
                    <a:pt x="312" y="1576"/>
                  </a:lnTo>
                  <a:lnTo>
                    <a:pt x="312" y="1573"/>
                  </a:lnTo>
                  <a:lnTo>
                    <a:pt x="311" y="1571"/>
                  </a:lnTo>
                  <a:lnTo>
                    <a:pt x="306" y="1566"/>
                  </a:lnTo>
                  <a:lnTo>
                    <a:pt x="300" y="1564"/>
                  </a:lnTo>
                  <a:lnTo>
                    <a:pt x="293" y="1563"/>
                  </a:lnTo>
                  <a:lnTo>
                    <a:pt x="284" y="1563"/>
                  </a:lnTo>
                  <a:lnTo>
                    <a:pt x="274" y="1565"/>
                  </a:lnTo>
                  <a:lnTo>
                    <a:pt x="264" y="1567"/>
                  </a:lnTo>
                  <a:lnTo>
                    <a:pt x="252" y="1572"/>
                  </a:lnTo>
                  <a:lnTo>
                    <a:pt x="241" y="1577"/>
                  </a:lnTo>
                  <a:lnTo>
                    <a:pt x="229" y="1583"/>
                  </a:lnTo>
                  <a:lnTo>
                    <a:pt x="220" y="1590"/>
                  </a:lnTo>
                  <a:lnTo>
                    <a:pt x="211" y="1597"/>
                  </a:lnTo>
                  <a:lnTo>
                    <a:pt x="205" y="1604"/>
                  </a:lnTo>
                  <a:lnTo>
                    <a:pt x="201" y="1611"/>
                  </a:lnTo>
                  <a:lnTo>
                    <a:pt x="198" y="1619"/>
                  </a:lnTo>
                  <a:lnTo>
                    <a:pt x="197" y="1621"/>
                  </a:lnTo>
                  <a:lnTo>
                    <a:pt x="197" y="1624"/>
                  </a:lnTo>
                  <a:lnTo>
                    <a:pt x="198" y="1627"/>
                  </a:lnTo>
                  <a:lnTo>
                    <a:pt x="199" y="1629"/>
                  </a:lnTo>
                  <a:lnTo>
                    <a:pt x="203" y="1633"/>
                  </a:lnTo>
                  <a:lnTo>
                    <a:pt x="209" y="1635"/>
                  </a:lnTo>
                  <a:lnTo>
                    <a:pt x="216" y="1636"/>
                  </a:lnTo>
                  <a:lnTo>
                    <a:pt x="226" y="1636"/>
                  </a:lnTo>
                  <a:lnTo>
                    <a:pt x="235" y="1635"/>
                  </a:lnTo>
                  <a:lnTo>
                    <a:pt x="246" y="1632"/>
                  </a:lnTo>
                  <a:lnTo>
                    <a:pt x="258" y="1628"/>
                  </a:lnTo>
                  <a:lnTo>
                    <a:pt x="270" y="1622"/>
                  </a:lnTo>
                  <a:close/>
                  <a:moveTo>
                    <a:pt x="204" y="1746"/>
                  </a:moveTo>
                  <a:lnTo>
                    <a:pt x="201" y="1742"/>
                  </a:lnTo>
                  <a:lnTo>
                    <a:pt x="195" y="1740"/>
                  </a:lnTo>
                  <a:lnTo>
                    <a:pt x="188" y="1739"/>
                  </a:lnTo>
                  <a:lnTo>
                    <a:pt x="180" y="1739"/>
                  </a:lnTo>
                  <a:lnTo>
                    <a:pt x="171" y="1740"/>
                  </a:lnTo>
                  <a:lnTo>
                    <a:pt x="161" y="1742"/>
                  </a:lnTo>
                  <a:lnTo>
                    <a:pt x="151" y="1746"/>
                  </a:lnTo>
                  <a:lnTo>
                    <a:pt x="140" y="1752"/>
                  </a:lnTo>
                  <a:lnTo>
                    <a:pt x="131" y="1758"/>
                  </a:lnTo>
                  <a:lnTo>
                    <a:pt x="121" y="1763"/>
                  </a:lnTo>
                  <a:lnTo>
                    <a:pt x="114" y="1771"/>
                  </a:lnTo>
                  <a:lnTo>
                    <a:pt x="108" y="1777"/>
                  </a:lnTo>
                  <a:lnTo>
                    <a:pt x="104" y="1784"/>
                  </a:lnTo>
                  <a:lnTo>
                    <a:pt x="102" y="1790"/>
                  </a:lnTo>
                  <a:lnTo>
                    <a:pt x="102" y="1796"/>
                  </a:lnTo>
                  <a:lnTo>
                    <a:pt x="103" y="1800"/>
                  </a:lnTo>
                  <a:lnTo>
                    <a:pt x="107" y="1804"/>
                  </a:lnTo>
                  <a:lnTo>
                    <a:pt x="113" y="1806"/>
                  </a:lnTo>
                  <a:lnTo>
                    <a:pt x="120" y="1807"/>
                  </a:lnTo>
                  <a:lnTo>
                    <a:pt x="128" y="1807"/>
                  </a:lnTo>
                  <a:lnTo>
                    <a:pt x="136" y="1806"/>
                  </a:lnTo>
                  <a:lnTo>
                    <a:pt x="146" y="1804"/>
                  </a:lnTo>
                  <a:lnTo>
                    <a:pt x="157" y="1800"/>
                  </a:lnTo>
                  <a:lnTo>
                    <a:pt x="167" y="1794"/>
                  </a:lnTo>
                  <a:lnTo>
                    <a:pt x="177" y="1788"/>
                  </a:lnTo>
                  <a:lnTo>
                    <a:pt x="186" y="1783"/>
                  </a:lnTo>
                  <a:lnTo>
                    <a:pt x="193" y="1775"/>
                  </a:lnTo>
                  <a:lnTo>
                    <a:pt x="199" y="1769"/>
                  </a:lnTo>
                  <a:lnTo>
                    <a:pt x="203" y="1762"/>
                  </a:lnTo>
                  <a:lnTo>
                    <a:pt x="205" y="1756"/>
                  </a:lnTo>
                  <a:lnTo>
                    <a:pt x="207" y="1750"/>
                  </a:lnTo>
                  <a:lnTo>
                    <a:pt x="204" y="1746"/>
                  </a:lnTo>
                  <a:close/>
                  <a:moveTo>
                    <a:pt x="304" y="1723"/>
                  </a:moveTo>
                  <a:lnTo>
                    <a:pt x="315" y="1717"/>
                  </a:lnTo>
                  <a:lnTo>
                    <a:pt x="324" y="1710"/>
                  </a:lnTo>
                  <a:lnTo>
                    <a:pt x="332" y="1703"/>
                  </a:lnTo>
                  <a:lnTo>
                    <a:pt x="338" y="1696"/>
                  </a:lnTo>
                  <a:lnTo>
                    <a:pt x="343" y="1690"/>
                  </a:lnTo>
                  <a:lnTo>
                    <a:pt x="346" y="1683"/>
                  </a:lnTo>
                  <a:lnTo>
                    <a:pt x="346" y="1677"/>
                  </a:lnTo>
                  <a:lnTo>
                    <a:pt x="344" y="1672"/>
                  </a:lnTo>
                  <a:lnTo>
                    <a:pt x="340" y="1668"/>
                  </a:lnTo>
                  <a:lnTo>
                    <a:pt x="334" y="1665"/>
                  </a:lnTo>
                  <a:lnTo>
                    <a:pt x="327" y="1664"/>
                  </a:lnTo>
                  <a:lnTo>
                    <a:pt x="318" y="1664"/>
                  </a:lnTo>
                  <a:lnTo>
                    <a:pt x="309" y="1666"/>
                  </a:lnTo>
                  <a:lnTo>
                    <a:pt x="298" y="1668"/>
                  </a:lnTo>
                  <a:lnTo>
                    <a:pt x="287" y="1672"/>
                  </a:lnTo>
                  <a:lnTo>
                    <a:pt x="275" y="1677"/>
                  </a:lnTo>
                  <a:lnTo>
                    <a:pt x="266" y="1684"/>
                  </a:lnTo>
                  <a:lnTo>
                    <a:pt x="256" y="1690"/>
                  </a:lnTo>
                  <a:lnTo>
                    <a:pt x="248" y="1697"/>
                  </a:lnTo>
                  <a:lnTo>
                    <a:pt x="242" y="1704"/>
                  </a:lnTo>
                  <a:lnTo>
                    <a:pt x="237" y="1711"/>
                  </a:lnTo>
                  <a:lnTo>
                    <a:pt x="235" y="1717"/>
                  </a:lnTo>
                  <a:lnTo>
                    <a:pt x="235" y="1723"/>
                  </a:lnTo>
                  <a:lnTo>
                    <a:pt x="237" y="1728"/>
                  </a:lnTo>
                  <a:lnTo>
                    <a:pt x="241" y="1733"/>
                  </a:lnTo>
                  <a:lnTo>
                    <a:pt x="247" y="1735"/>
                  </a:lnTo>
                  <a:lnTo>
                    <a:pt x="254" y="1736"/>
                  </a:lnTo>
                  <a:lnTo>
                    <a:pt x="262" y="1736"/>
                  </a:lnTo>
                  <a:lnTo>
                    <a:pt x="272" y="1735"/>
                  </a:lnTo>
                  <a:lnTo>
                    <a:pt x="283" y="1733"/>
                  </a:lnTo>
                  <a:lnTo>
                    <a:pt x="293" y="1728"/>
                  </a:lnTo>
                  <a:lnTo>
                    <a:pt x="304" y="1723"/>
                  </a:lnTo>
                  <a:close/>
                  <a:moveTo>
                    <a:pt x="94" y="1962"/>
                  </a:moveTo>
                  <a:lnTo>
                    <a:pt x="102" y="1956"/>
                  </a:lnTo>
                  <a:lnTo>
                    <a:pt x="110" y="1950"/>
                  </a:lnTo>
                  <a:lnTo>
                    <a:pt x="116" y="1944"/>
                  </a:lnTo>
                  <a:lnTo>
                    <a:pt x="122" y="1938"/>
                  </a:lnTo>
                  <a:lnTo>
                    <a:pt x="126" y="1931"/>
                  </a:lnTo>
                  <a:lnTo>
                    <a:pt x="127" y="1925"/>
                  </a:lnTo>
                  <a:lnTo>
                    <a:pt x="128" y="1920"/>
                  </a:lnTo>
                  <a:lnTo>
                    <a:pt x="126" y="1916"/>
                  </a:lnTo>
                  <a:lnTo>
                    <a:pt x="122" y="1912"/>
                  </a:lnTo>
                  <a:lnTo>
                    <a:pt x="117" y="1910"/>
                  </a:lnTo>
                  <a:lnTo>
                    <a:pt x="112" y="1908"/>
                  </a:lnTo>
                  <a:lnTo>
                    <a:pt x="103" y="1908"/>
                  </a:lnTo>
                  <a:lnTo>
                    <a:pt x="95" y="1910"/>
                  </a:lnTo>
                  <a:lnTo>
                    <a:pt x="87" y="1912"/>
                  </a:lnTo>
                  <a:lnTo>
                    <a:pt x="77" y="1916"/>
                  </a:lnTo>
                  <a:lnTo>
                    <a:pt x="68" y="1920"/>
                  </a:lnTo>
                  <a:lnTo>
                    <a:pt x="58" y="1926"/>
                  </a:lnTo>
                  <a:lnTo>
                    <a:pt x="51" y="1932"/>
                  </a:lnTo>
                  <a:lnTo>
                    <a:pt x="44" y="1938"/>
                  </a:lnTo>
                  <a:lnTo>
                    <a:pt x="39" y="1944"/>
                  </a:lnTo>
                  <a:lnTo>
                    <a:pt x="35" y="1951"/>
                  </a:lnTo>
                  <a:lnTo>
                    <a:pt x="33" y="1957"/>
                  </a:lnTo>
                  <a:lnTo>
                    <a:pt x="33" y="1962"/>
                  </a:lnTo>
                  <a:lnTo>
                    <a:pt x="34" y="1967"/>
                  </a:lnTo>
                  <a:lnTo>
                    <a:pt x="38" y="1970"/>
                  </a:lnTo>
                  <a:lnTo>
                    <a:pt x="44" y="1973"/>
                  </a:lnTo>
                  <a:lnTo>
                    <a:pt x="50" y="1974"/>
                  </a:lnTo>
                  <a:lnTo>
                    <a:pt x="57" y="1974"/>
                  </a:lnTo>
                  <a:lnTo>
                    <a:pt x="65" y="1973"/>
                  </a:lnTo>
                  <a:lnTo>
                    <a:pt x="75" y="1970"/>
                  </a:lnTo>
                  <a:lnTo>
                    <a:pt x="84" y="1967"/>
                  </a:lnTo>
                  <a:lnTo>
                    <a:pt x="94" y="1962"/>
                  </a:lnTo>
                  <a:close/>
                  <a:moveTo>
                    <a:pt x="217" y="1894"/>
                  </a:moveTo>
                  <a:lnTo>
                    <a:pt x="227" y="1888"/>
                  </a:lnTo>
                  <a:lnTo>
                    <a:pt x="235" y="1882"/>
                  </a:lnTo>
                  <a:lnTo>
                    <a:pt x="242" y="1876"/>
                  </a:lnTo>
                  <a:lnTo>
                    <a:pt x="248" y="1869"/>
                  </a:lnTo>
                  <a:lnTo>
                    <a:pt x="252" y="1863"/>
                  </a:lnTo>
                  <a:lnTo>
                    <a:pt x="254" y="1857"/>
                  </a:lnTo>
                  <a:lnTo>
                    <a:pt x="254" y="1851"/>
                  </a:lnTo>
                  <a:lnTo>
                    <a:pt x="252" y="1847"/>
                  </a:lnTo>
                  <a:lnTo>
                    <a:pt x="248" y="1843"/>
                  </a:lnTo>
                  <a:lnTo>
                    <a:pt x="243" y="1840"/>
                  </a:lnTo>
                  <a:lnTo>
                    <a:pt x="236" y="1838"/>
                  </a:lnTo>
                  <a:lnTo>
                    <a:pt x="228" y="1838"/>
                  </a:lnTo>
                  <a:lnTo>
                    <a:pt x="220" y="1840"/>
                  </a:lnTo>
                  <a:lnTo>
                    <a:pt x="210" y="1843"/>
                  </a:lnTo>
                  <a:lnTo>
                    <a:pt x="201" y="1847"/>
                  </a:lnTo>
                  <a:lnTo>
                    <a:pt x="190" y="1851"/>
                  </a:lnTo>
                  <a:lnTo>
                    <a:pt x="180" y="1857"/>
                  </a:lnTo>
                  <a:lnTo>
                    <a:pt x="172" y="1863"/>
                  </a:lnTo>
                  <a:lnTo>
                    <a:pt x="165" y="1869"/>
                  </a:lnTo>
                  <a:lnTo>
                    <a:pt x="160" y="1876"/>
                  </a:lnTo>
                  <a:lnTo>
                    <a:pt x="157" y="1882"/>
                  </a:lnTo>
                  <a:lnTo>
                    <a:pt x="154" y="1888"/>
                  </a:lnTo>
                  <a:lnTo>
                    <a:pt x="154" y="1894"/>
                  </a:lnTo>
                  <a:lnTo>
                    <a:pt x="155" y="1899"/>
                  </a:lnTo>
                  <a:lnTo>
                    <a:pt x="159" y="1904"/>
                  </a:lnTo>
                  <a:lnTo>
                    <a:pt x="165" y="1906"/>
                  </a:lnTo>
                  <a:lnTo>
                    <a:pt x="171" y="1907"/>
                  </a:lnTo>
                  <a:lnTo>
                    <a:pt x="179" y="1907"/>
                  </a:lnTo>
                  <a:lnTo>
                    <a:pt x="188" y="1906"/>
                  </a:lnTo>
                  <a:lnTo>
                    <a:pt x="197" y="1903"/>
                  </a:lnTo>
                  <a:lnTo>
                    <a:pt x="208" y="1899"/>
                  </a:lnTo>
                  <a:lnTo>
                    <a:pt x="217" y="1894"/>
                  </a:lnTo>
                  <a:close/>
                  <a:moveTo>
                    <a:pt x="188" y="2015"/>
                  </a:moveTo>
                  <a:lnTo>
                    <a:pt x="184" y="2012"/>
                  </a:lnTo>
                  <a:lnTo>
                    <a:pt x="179" y="2009"/>
                  </a:lnTo>
                  <a:lnTo>
                    <a:pt x="173" y="2008"/>
                  </a:lnTo>
                  <a:lnTo>
                    <a:pt x="166" y="2008"/>
                  </a:lnTo>
                  <a:lnTo>
                    <a:pt x="158" y="2009"/>
                  </a:lnTo>
                  <a:lnTo>
                    <a:pt x="150" y="2012"/>
                  </a:lnTo>
                  <a:lnTo>
                    <a:pt x="140" y="2015"/>
                  </a:lnTo>
                  <a:lnTo>
                    <a:pt x="132" y="2020"/>
                  </a:lnTo>
                  <a:lnTo>
                    <a:pt x="122" y="2025"/>
                  </a:lnTo>
                  <a:lnTo>
                    <a:pt x="115" y="2031"/>
                  </a:lnTo>
                  <a:lnTo>
                    <a:pt x="109" y="2037"/>
                  </a:lnTo>
                  <a:lnTo>
                    <a:pt x="104" y="2044"/>
                  </a:lnTo>
                  <a:lnTo>
                    <a:pt x="101" y="2050"/>
                  </a:lnTo>
                  <a:lnTo>
                    <a:pt x="98" y="2056"/>
                  </a:lnTo>
                  <a:lnTo>
                    <a:pt x="98" y="2061"/>
                  </a:lnTo>
                  <a:lnTo>
                    <a:pt x="101" y="2065"/>
                  </a:lnTo>
                  <a:lnTo>
                    <a:pt x="104" y="2069"/>
                  </a:lnTo>
                  <a:lnTo>
                    <a:pt x="109" y="2071"/>
                  </a:lnTo>
                  <a:lnTo>
                    <a:pt x="115" y="2072"/>
                  </a:lnTo>
                  <a:lnTo>
                    <a:pt x="122" y="2072"/>
                  </a:lnTo>
                  <a:lnTo>
                    <a:pt x="131" y="2071"/>
                  </a:lnTo>
                  <a:lnTo>
                    <a:pt x="139" y="2069"/>
                  </a:lnTo>
                  <a:lnTo>
                    <a:pt x="148" y="2065"/>
                  </a:lnTo>
                  <a:lnTo>
                    <a:pt x="157" y="2062"/>
                  </a:lnTo>
                  <a:lnTo>
                    <a:pt x="165" y="2056"/>
                  </a:lnTo>
                  <a:lnTo>
                    <a:pt x="173" y="2050"/>
                  </a:lnTo>
                  <a:lnTo>
                    <a:pt x="179" y="2044"/>
                  </a:lnTo>
                  <a:lnTo>
                    <a:pt x="184" y="2038"/>
                  </a:lnTo>
                  <a:lnTo>
                    <a:pt x="188" y="2032"/>
                  </a:lnTo>
                  <a:lnTo>
                    <a:pt x="190" y="2026"/>
                  </a:lnTo>
                  <a:lnTo>
                    <a:pt x="190" y="2020"/>
                  </a:lnTo>
                  <a:lnTo>
                    <a:pt x="188" y="2015"/>
                  </a:lnTo>
                  <a:close/>
                  <a:moveTo>
                    <a:pt x="275" y="1996"/>
                  </a:moveTo>
                  <a:lnTo>
                    <a:pt x="285" y="1990"/>
                  </a:lnTo>
                  <a:lnTo>
                    <a:pt x="293" y="1984"/>
                  </a:lnTo>
                  <a:lnTo>
                    <a:pt x="299" y="1979"/>
                  </a:lnTo>
                  <a:lnTo>
                    <a:pt x="304" y="1973"/>
                  </a:lnTo>
                  <a:lnTo>
                    <a:pt x="309" y="1965"/>
                  </a:lnTo>
                  <a:lnTo>
                    <a:pt x="310" y="1960"/>
                  </a:lnTo>
                  <a:lnTo>
                    <a:pt x="310" y="1954"/>
                  </a:lnTo>
                  <a:lnTo>
                    <a:pt x="309" y="1949"/>
                  </a:lnTo>
                  <a:lnTo>
                    <a:pt x="305" y="1945"/>
                  </a:lnTo>
                  <a:lnTo>
                    <a:pt x="299" y="1943"/>
                  </a:lnTo>
                  <a:lnTo>
                    <a:pt x="293" y="1942"/>
                  </a:lnTo>
                  <a:lnTo>
                    <a:pt x="285" y="1942"/>
                  </a:lnTo>
                  <a:lnTo>
                    <a:pt x="277" y="1943"/>
                  </a:lnTo>
                  <a:lnTo>
                    <a:pt x="268" y="1945"/>
                  </a:lnTo>
                  <a:lnTo>
                    <a:pt x="259" y="1949"/>
                  </a:lnTo>
                  <a:lnTo>
                    <a:pt x="248" y="1952"/>
                  </a:lnTo>
                  <a:lnTo>
                    <a:pt x="240" y="1958"/>
                  </a:lnTo>
                  <a:lnTo>
                    <a:pt x="232" y="1964"/>
                  </a:lnTo>
                  <a:lnTo>
                    <a:pt x="226" y="1971"/>
                  </a:lnTo>
                  <a:lnTo>
                    <a:pt x="220" y="1977"/>
                  </a:lnTo>
                  <a:lnTo>
                    <a:pt x="216" y="1983"/>
                  </a:lnTo>
                  <a:lnTo>
                    <a:pt x="215" y="1989"/>
                  </a:lnTo>
                  <a:lnTo>
                    <a:pt x="214" y="1995"/>
                  </a:lnTo>
                  <a:lnTo>
                    <a:pt x="216" y="2000"/>
                  </a:lnTo>
                  <a:lnTo>
                    <a:pt x="220" y="2005"/>
                  </a:lnTo>
                  <a:lnTo>
                    <a:pt x="224" y="2007"/>
                  </a:lnTo>
                  <a:lnTo>
                    <a:pt x="232" y="2008"/>
                  </a:lnTo>
                  <a:lnTo>
                    <a:pt x="239" y="2008"/>
                  </a:lnTo>
                  <a:lnTo>
                    <a:pt x="248" y="2007"/>
                  </a:lnTo>
                  <a:lnTo>
                    <a:pt x="256" y="2005"/>
                  </a:lnTo>
                  <a:lnTo>
                    <a:pt x="266" y="2001"/>
                  </a:lnTo>
                  <a:lnTo>
                    <a:pt x="275" y="1996"/>
                  </a:lnTo>
                  <a:close/>
                  <a:moveTo>
                    <a:pt x="148" y="2182"/>
                  </a:moveTo>
                  <a:lnTo>
                    <a:pt x="145" y="2178"/>
                  </a:lnTo>
                  <a:lnTo>
                    <a:pt x="140" y="2176"/>
                  </a:lnTo>
                  <a:lnTo>
                    <a:pt x="135" y="2175"/>
                  </a:lnTo>
                  <a:lnTo>
                    <a:pt x="128" y="2173"/>
                  </a:lnTo>
                  <a:lnTo>
                    <a:pt x="121" y="2175"/>
                  </a:lnTo>
                  <a:lnTo>
                    <a:pt x="113" y="2177"/>
                  </a:lnTo>
                  <a:lnTo>
                    <a:pt x="104" y="2181"/>
                  </a:lnTo>
                  <a:lnTo>
                    <a:pt x="96" y="2184"/>
                  </a:lnTo>
                  <a:lnTo>
                    <a:pt x="89" y="2189"/>
                  </a:lnTo>
                  <a:lnTo>
                    <a:pt x="82" y="2195"/>
                  </a:lnTo>
                  <a:lnTo>
                    <a:pt x="77" y="2201"/>
                  </a:lnTo>
                  <a:lnTo>
                    <a:pt x="72" y="2207"/>
                  </a:lnTo>
                  <a:lnTo>
                    <a:pt x="69" y="2213"/>
                  </a:lnTo>
                  <a:lnTo>
                    <a:pt x="68" y="2217"/>
                  </a:lnTo>
                  <a:lnTo>
                    <a:pt x="68" y="2222"/>
                  </a:lnTo>
                  <a:lnTo>
                    <a:pt x="69" y="2227"/>
                  </a:lnTo>
                  <a:lnTo>
                    <a:pt x="72" y="2230"/>
                  </a:lnTo>
                  <a:lnTo>
                    <a:pt x="77" y="2233"/>
                  </a:lnTo>
                  <a:lnTo>
                    <a:pt x="83" y="2234"/>
                  </a:lnTo>
                  <a:lnTo>
                    <a:pt x="90" y="2234"/>
                  </a:lnTo>
                  <a:lnTo>
                    <a:pt x="97" y="2233"/>
                  </a:lnTo>
                  <a:lnTo>
                    <a:pt x="104" y="2232"/>
                  </a:lnTo>
                  <a:lnTo>
                    <a:pt x="113" y="2228"/>
                  </a:lnTo>
                  <a:lnTo>
                    <a:pt x="121" y="2223"/>
                  </a:lnTo>
                  <a:lnTo>
                    <a:pt x="129" y="2219"/>
                  </a:lnTo>
                  <a:lnTo>
                    <a:pt x="135" y="2214"/>
                  </a:lnTo>
                  <a:lnTo>
                    <a:pt x="141" y="2208"/>
                  </a:lnTo>
                  <a:lnTo>
                    <a:pt x="146" y="2202"/>
                  </a:lnTo>
                  <a:lnTo>
                    <a:pt x="148" y="2196"/>
                  </a:lnTo>
                  <a:lnTo>
                    <a:pt x="150" y="2191"/>
                  </a:lnTo>
                  <a:lnTo>
                    <a:pt x="150" y="2185"/>
                  </a:lnTo>
                  <a:lnTo>
                    <a:pt x="148" y="2182"/>
                  </a:lnTo>
                  <a:close/>
                  <a:moveTo>
                    <a:pt x="258" y="2119"/>
                  </a:moveTo>
                  <a:lnTo>
                    <a:pt x="254" y="2115"/>
                  </a:lnTo>
                  <a:lnTo>
                    <a:pt x="249" y="2113"/>
                  </a:lnTo>
                  <a:lnTo>
                    <a:pt x="243" y="2112"/>
                  </a:lnTo>
                  <a:lnTo>
                    <a:pt x="236" y="2112"/>
                  </a:lnTo>
                  <a:lnTo>
                    <a:pt x="228" y="2113"/>
                  </a:lnTo>
                  <a:lnTo>
                    <a:pt x="220" y="2114"/>
                  </a:lnTo>
                  <a:lnTo>
                    <a:pt x="211" y="2118"/>
                  </a:lnTo>
                  <a:lnTo>
                    <a:pt x="203" y="2122"/>
                  </a:lnTo>
                  <a:lnTo>
                    <a:pt x="195" y="2127"/>
                  </a:lnTo>
                  <a:lnTo>
                    <a:pt x="188" y="2133"/>
                  </a:lnTo>
                  <a:lnTo>
                    <a:pt x="182" y="2139"/>
                  </a:lnTo>
                  <a:lnTo>
                    <a:pt x="177" y="2145"/>
                  </a:lnTo>
                  <a:lnTo>
                    <a:pt x="173" y="2151"/>
                  </a:lnTo>
                  <a:lnTo>
                    <a:pt x="172" y="2157"/>
                  </a:lnTo>
                  <a:lnTo>
                    <a:pt x="172" y="2162"/>
                  </a:lnTo>
                  <a:lnTo>
                    <a:pt x="174" y="2166"/>
                  </a:lnTo>
                  <a:lnTo>
                    <a:pt x="177" y="2170"/>
                  </a:lnTo>
                  <a:lnTo>
                    <a:pt x="183" y="2172"/>
                  </a:lnTo>
                  <a:lnTo>
                    <a:pt x="189" y="2175"/>
                  </a:lnTo>
                  <a:lnTo>
                    <a:pt x="196" y="2175"/>
                  </a:lnTo>
                  <a:lnTo>
                    <a:pt x="203" y="2173"/>
                  </a:lnTo>
                  <a:lnTo>
                    <a:pt x="211" y="2171"/>
                  </a:lnTo>
                  <a:lnTo>
                    <a:pt x="220" y="2167"/>
                  </a:lnTo>
                  <a:lnTo>
                    <a:pt x="229" y="2164"/>
                  </a:lnTo>
                  <a:lnTo>
                    <a:pt x="236" y="2158"/>
                  </a:lnTo>
                  <a:lnTo>
                    <a:pt x="243" y="2152"/>
                  </a:lnTo>
                  <a:lnTo>
                    <a:pt x="249" y="2146"/>
                  </a:lnTo>
                  <a:lnTo>
                    <a:pt x="254" y="2140"/>
                  </a:lnTo>
                  <a:lnTo>
                    <a:pt x="258" y="2134"/>
                  </a:lnTo>
                  <a:lnTo>
                    <a:pt x="259" y="2129"/>
                  </a:lnTo>
                  <a:lnTo>
                    <a:pt x="259" y="2124"/>
                  </a:lnTo>
                  <a:lnTo>
                    <a:pt x="258" y="2119"/>
                  </a:lnTo>
                  <a:close/>
                  <a:moveTo>
                    <a:pt x="373" y="2055"/>
                  </a:moveTo>
                  <a:lnTo>
                    <a:pt x="369" y="2051"/>
                  </a:lnTo>
                  <a:lnTo>
                    <a:pt x="365" y="2047"/>
                  </a:lnTo>
                  <a:lnTo>
                    <a:pt x="359" y="2046"/>
                  </a:lnTo>
                  <a:lnTo>
                    <a:pt x="350" y="2046"/>
                  </a:lnTo>
                  <a:lnTo>
                    <a:pt x="342" y="2047"/>
                  </a:lnTo>
                  <a:lnTo>
                    <a:pt x="334" y="2050"/>
                  </a:lnTo>
                  <a:lnTo>
                    <a:pt x="324" y="2052"/>
                  </a:lnTo>
                  <a:lnTo>
                    <a:pt x="316" y="2057"/>
                  </a:lnTo>
                  <a:lnTo>
                    <a:pt x="306" y="2063"/>
                  </a:lnTo>
                  <a:lnTo>
                    <a:pt x="299" y="2069"/>
                  </a:lnTo>
                  <a:lnTo>
                    <a:pt x="293" y="2075"/>
                  </a:lnTo>
                  <a:lnTo>
                    <a:pt x="289" y="2081"/>
                  </a:lnTo>
                  <a:lnTo>
                    <a:pt x="285" y="2088"/>
                  </a:lnTo>
                  <a:lnTo>
                    <a:pt x="283" y="2094"/>
                  </a:lnTo>
                  <a:lnTo>
                    <a:pt x="283" y="2099"/>
                  </a:lnTo>
                  <a:lnTo>
                    <a:pt x="285" y="2103"/>
                  </a:lnTo>
                  <a:lnTo>
                    <a:pt x="289" y="2108"/>
                  </a:lnTo>
                  <a:lnTo>
                    <a:pt x="293" y="2110"/>
                  </a:lnTo>
                  <a:lnTo>
                    <a:pt x="299" y="2112"/>
                  </a:lnTo>
                  <a:lnTo>
                    <a:pt x="308" y="2112"/>
                  </a:lnTo>
                  <a:lnTo>
                    <a:pt x="316" y="2110"/>
                  </a:lnTo>
                  <a:lnTo>
                    <a:pt x="324" y="2109"/>
                  </a:lnTo>
                  <a:lnTo>
                    <a:pt x="334" y="2106"/>
                  </a:lnTo>
                  <a:lnTo>
                    <a:pt x="342" y="2101"/>
                  </a:lnTo>
                  <a:lnTo>
                    <a:pt x="351" y="2095"/>
                  </a:lnTo>
                  <a:lnTo>
                    <a:pt x="359" y="2089"/>
                  </a:lnTo>
                  <a:lnTo>
                    <a:pt x="365" y="2083"/>
                  </a:lnTo>
                  <a:lnTo>
                    <a:pt x="369" y="2077"/>
                  </a:lnTo>
                  <a:lnTo>
                    <a:pt x="373" y="2071"/>
                  </a:lnTo>
                  <a:lnTo>
                    <a:pt x="375" y="2065"/>
                  </a:lnTo>
                  <a:lnTo>
                    <a:pt x="375" y="2059"/>
                  </a:lnTo>
                  <a:lnTo>
                    <a:pt x="373" y="2055"/>
                  </a:lnTo>
                  <a:close/>
                  <a:moveTo>
                    <a:pt x="108" y="2383"/>
                  </a:moveTo>
                  <a:lnTo>
                    <a:pt x="115" y="2378"/>
                  </a:lnTo>
                  <a:lnTo>
                    <a:pt x="121" y="2373"/>
                  </a:lnTo>
                  <a:lnTo>
                    <a:pt x="126" y="2368"/>
                  </a:lnTo>
                  <a:lnTo>
                    <a:pt x="129" y="2362"/>
                  </a:lnTo>
                  <a:lnTo>
                    <a:pt x="133" y="2356"/>
                  </a:lnTo>
                  <a:lnTo>
                    <a:pt x="134" y="2352"/>
                  </a:lnTo>
                  <a:lnTo>
                    <a:pt x="134" y="2347"/>
                  </a:lnTo>
                  <a:lnTo>
                    <a:pt x="132" y="2342"/>
                  </a:lnTo>
                  <a:lnTo>
                    <a:pt x="129" y="2340"/>
                  </a:lnTo>
                  <a:lnTo>
                    <a:pt x="125" y="2337"/>
                  </a:lnTo>
                  <a:lnTo>
                    <a:pt x="120" y="2336"/>
                  </a:lnTo>
                  <a:lnTo>
                    <a:pt x="114" y="2336"/>
                  </a:lnTo>
                  <a:lnTo>
                    <a:pt x="107" y="2336"/>
                  </a:lnTo>
                  <a:lnTo>
                    <a:pt x="100" y="2339"/>
                  </a:lnTo>
                  <a:lnTo>
                    <a:pt x="93" y="2341"/>
                  </a:lnTo>
                  <a:lnTo>
                    <a:pt x="84" y="2346"/>
                  </a:lnTo>
                  <a:lnTo>
                    <a:pt x="77" y="2349"/>
                  </a:lnTo>
                  <a:lnTo>
                    <a:pt x="71" y="2355"/>
                  </a:lnTo>
                  <a:lnTo>
                    <a:pt x="66" y="2360"/>
                  </a:lnTo>
                  <a:lnTo>
                    <a:pt x="63" y="2366"/>
                  </a:lnTo>
                  <a:lnTo>
                    <a:pt x="60" y="2371"/>
                  </a:lnTo>
                  <a:lnTo>
                    <a:pt x="59" y="2377"/>
                  </a:lnTo>
                  <a:lnTo>
                    <a:pt x="59" y="2381"/>
                  </a:lnTo>
                  <a:lnTo>
                    <a:pt x="60" y="2385"/>
                  </a:lnTo>
                  <a:lnTo>
                    <a:pt x="64" y="2388"/>
                  </a:lnTo>
                  <a:lnTo>
                    <a:pt x="68" y="2391"/>
                  </a:lnTo>
                  <a:lnTo>
                    <a:pt x="73" y="2392"/>
                  </a:lnTo>
                  <a:lnTo>
                    <a:pt x="79" y="2392"/>
                  </a:lnTo>
                  <a:lnTo>
                    <a:pt x="87" y="2392"/>
                  </a:lnTo>
                  <a:lnTo>
                    <a:pt x="94" y="2390"/>
                  </a:lnTo>
                  <a:lnTo>
                    <a:pt x="101" y="2387"/>
                  </a:lnTo>
                  <a:lnTo>
                    <a:pt x="108" y="2383"/>
                  </a:lnTo>
                  <a:close/>
                  <a:moveTo>
                    <a:pt x="205" y="2327"/>
                  </a:moveTo>
                  <a:lnTo>
                    <a:pt x="212" y="2322"/>
                  </a:lnTo>
                  <a:lnTo>
                    <a:pt x="220" y="2316"/>
                  </a:lnTo>
                  <a:lnTo>
                    <a:pt x="224" y="2311"/>
                  </a:lnTo>
                  <a:lnTo>
                    <a:pt x="229" y="2305"/>
                  </a:lnTo>
                  <a:lnTo>
                    <a:pt x="232" y="2299"/>
                  </a:lnTo>
                  <a:lnTo>
                    <a:pt x="233" y="2295"/>
                  </a:lnTo>
                  <a:lnTo>
                    <a:pt x="233" y="2289"/>
                  </a:lnTo>
                  <a:lnTo>
                    <a:pt x="232" y="2285"/>
                  </a:lnTo>
                  <a:lnTo>
                    <a:pt x="228" y="2282"/>
                  </a:lnTo>
                  <a:lnTo>
                    <a:pt x="223" y="2279"/>
                  </a:lnTo>
                  <a:lnTo>
                    <a:pt x="217" y="2278"/>
                  </a:lnTo>
                  <a:lnTo>
                    <a:pt x="211" y="2277"/>
                  </a:lnTo>
                  <a:lnTo>
                    <a:pt x="204" y="2278"/>
                  </a:lnTo>
                  <a:lnTo>
                    <a:pt x="197" y="2280"/>
                  </a:lnTo>
                  <a:lnTo>
                    <a:pt x="189" y="2283"/>
                  </a:lnTo>
                  <a:lnTo>
                    <a:pt x="180" y="2287"/>
                  </a:lnTo>
                  <a:lnTo>
                    <a:pt x="173" y="2292"/>
                  </a:lnTo>
                  <a:lnTo>
                    <a:pt x="167" y="2297"/>
                  </a:lnTo>
                  <a:lnTo>
                    <a:pt x="161" y="2303"/>
                  </a:lnTo>
                  <a:lnTo>
                    <a:pt x="158" y="2309"/>
                  </a:lnTo>
                  <a:lnTo>
                    <a:pt x="154" y="2315"/>
                  </a:lnTo>
                  <a:lnTo>
                    <a:pt x="153" y="2320"/>
                  </a:lnTo>
                  <a:lnTo>
                    <a:pt x="153" y="2324"/>
                  </a:lnTo>
                  <a:lnTo>
                    <a:pt x="155" y="2329"/>
                  </a:lnTo>
                  <a:lnTo>
                    <a:pt x="158" y="2333"/>
                  </a:lnTo>
                  <a:lnTo>
                    <a:pt x="163" y="2335"/>
                  </a:lnTo>
                  <a:lnTo>
                    <a:pt x="169" y="2336"/>
                  </a:lnTo>
                  <a:lnTo>
                    <a:pt x="174" y="2336"/>
                  </a:lnTo>
                  <a:lnTo>
                    <a:pt x="182" y="2336"/>
                  </a:lnTo>
                  <a:lnTo>
                    <a:pt x="190" y="2334"/>
                  </a:lnTo>
                  <a:lnTo>
                    <a:pt x="197" y="2330"/>
                  </a:lnTo>
                  <a:lnTo>
                    <a:pt x="205" y="2327"/>
                  </a:lnTo>
                  <a:close/>
                  <a:moveTo>
                    <a:pt x="336" y="2224"/>
                  </a:moveTo>
                  <a:lnTo>
                    <a:pt x="332" y="2221"/>
                  </a:lnTo>
                  <a:lnTo>
                    <a:pt x="328" y="2219"/>
                  </a:lnTo>
                  <a:lnTo>
                    <a:pt x="322" y="2217"/>
                  </a:lnTo>
                  <a:lnTo>
                    <a:pt x="315" y="2217"/>
                  </a:lnTo>
                  <a:lnTo>
                    <a:pt x="308" y="2217"/>
                  </a:lnTo>
                  <a:lnTo>
                    <a:pt x="299" y="2220"/>
                  </a:lnTo>
                  <a:lnTo>
                    <a:pt x="291" y="2223"/>
                  </a:lnTo>
                  <a:lnTo>
                    <a:pt x="283" y="2227"/>
                  </a:lnTo>
                  <a:lnTo>
                    <a:pt x="274" y="2232"/>
                  </a:lnTo>
                  <a:lnTo>
                    <a:pt x="268" y="2238"/>
                  </a:lnTo>
                  <a:lnTo>
                    <a:pt x="262" y="2244"/>
                  </a:lnTo>
                  <a:lnTo>
                    <a:pt x="258" y="2249"/>
                  </a:lnTo>
                  <a:lnTo>
                    <a:pt x="255" y="2255"/>
                  </a:lnTo>
                  <a:lnTo>
                    <a:pt x="254" y="2260"/>
                  </a:lnTo>
                  <a:lnTo>
                    <a:pt x="254" y="2266"/>
                  </a:lnTo>
                  <a:lnTo>
                    <a:pt x="255" y="2271"/>
                  </a:lnTo>
                  <a:lnTo>
                    <a:pt x="259" y="2274"/>
                  </a:lnTo>
                  <a:lnTo>
                    <a:pt x="264" y="2277"/>
                  </a:lnTo>
                  <a:lnTo>
                    <a:pt x="270" y="2278"/>
                  </a:lnTo>
                  <a:lnTo>
                    <a:pt x="277" y="2279"/>
                  </a:lnTo>
                  <a:lnTo>
                    <a:pt x="284" y="2278"/>
                  </a:lnTo>
                  <a:lnTo>
                    <a:pt x="292" y="2276"/>
                  </a:lnTo>
                  <a:lnTo>
                    <a:pt x="300" y="2272"/>
                  </a:lnTo>
                  <a:lnTo>
                    <a:pt x="309" y="2268"/>
                  </a:lnTo>
                  <a:lnTo>
                    <a:pt x="316" y="2264"/>
                  </a:lnTo>
                  <a:lnTo>
                    <a:pt x="323" y="2258"/>
                  </a:lnTo>
                  <a:lnTo>
                    <a:pt x="329" y="2252"/>
                  </a:lnTo>
                  <a:lnTo>
                    <a:pt x="332" y="2246"/>
                  </a:lnTo>
                  <a:lnTo>
                    <a:pt x="336" y="2240"/>
                  </a:lnTo>
                  <a:lnTo>
                    <a:pt x="337" y="2234"/>
                  </a:lnTo>
                  <a:lnTo>
                    <a:pt x="337" y="2229"/>
                  </a:lnTo>
                  <a:lnTo>
                    <a:pt x="336" y="2224"/>
                  </a:lnTo>
                  <a:close/>
                  <a:moveTo>
                    <a:pt x="116" y="2538"/>
                  </a:moveTo>
                  <a:lnTo>
                    <a:pt x="122" y="2535"/>
                  </a:lnTo>
                  <a:lnTo>
                    <a:pt x="128" y="2530"/>
                  </a:lnTo>
                  <a:lnTo>
                    <a:pt x="132" y="2525"/>
                  </a:lnTo>
                  <a:lnTo>
                    <a:pt x="135" y="2519"/>
                  </a:lnTo>
                  <a:lnTo>
                    <a:pt x="138" y="2514"/>
                  </a:lnTo>
                  <a:lnTo>
                    <a:pt x="139" y="2510"/>
                  </a:lnTo>
                  <a:lnTo>
                    <a:pt x="139" y="2505"/>
                  </a:lnTo>
                  <a:lnTo>
                    <a:pt x="138" y="2501"/>
                  </a:lnTo>
                  <a:lnTo>
                    <a:pt x="134" y="2498"/>
                  </a:lnTo>
                  <a:lnTo>
                    <a:pt x="131" y="2495"/>
                  </a:lnTo>
                  <a:lnTo>
                    <a:pt x="126" y="2494"/>
                  </a:lnTo>
                  <a:lnTo>
                    <a:pt x="120" y="2494"/>
                  </a:lnTo>
                  <a:lnTo>
                    <a:pt x="114" y="2495"/>
                  </a:lnTo>
                  <a:lnTo>
                    <a:pt x="107" y="2497"/>
                  </a:lnTo>
                  <a:lnTo>
                    <a:pt x="101" y="2499"/>
                  </a:lnTo>
                  <a:lnTo>
                    <a:pt x="94" y="2503"/>
                  </a:lnTo>
                  <a:lnTo>
                    <a:pt x="88" y="2507"/>
                  </a:lnTo>
                  <a:lnTo>
                    <a:pt x="82" y="2512"/>
                  </a:lnTo>
                  <a:lnTo>
                    <a:pt x="77" y="2517"/>
                  </a:lnTo>
                  <a:lnTo>
                    <a:pt x="73" y="2522"/>
                  </a:lnTo>
                  <a:lnTo>
                    <a:pt x="72" y="2527"/>
                  </a:lnTo>
                  <a:lnTo>
                    <a:pt x="71" y="2532"/>
                  </a:lnTo>
                  <a:lnTo>
                    <a:pt x="71" y="2537"/>
                  </a:lnTo>
                  <a:lnTo>
                    <a:pt x="72" y="2541"/>
                  </a:lnTo>
                  <a:lnTo>
                    <a:pt x="76" y="2544"/>
                  </a:lnTo>
                  <a:lnTo>
                    <a:pt x="79" y="2546"/>
                  </a:lnTo>
                  <a:lnTo>
                    <a:pt x="84" y="2548"/>
                  </a:lnTo>
                  <a:lnTo>
                    <a:pt x="90" y="2548"/>
                  </a:lnTo>
                  <a:lnTo>
                    <a:pt x="96" y="2546"/>
                  </a:lnTo>
                  <a:lnTo>
                    <a:pt x="102" y="2545"/>
                  </a:lnTo>
                  <a:lnTo>
                    <a:pt x="109" y="2542"/>
                  </a:lnTo>
                  <a:lnTo>
                    <a:pt x="116" y="2538"/>
                  </a:lnTo>
                  <a:close/>
                  <a:moveTo>
                    <a:pt x="204" y="2487"/>
                  </a:moveTo>
                  <a:lnTo>
                    <a:pt x="211" y="2482"/>
                  </a:lnTo>
                  <a:lnTo>
                    <a:pt x="217" y="2478"/>
                  </a:lnTo>
                  <a:lnTo>
                    <a:pt x="222" y="2472"/>
                  </a:lnTo>
                  <a:lnTo>
                    <a:pt x="226" y="2467"/>
                  </a:lnTo>
                  <a:lnTo>
                    <a:pt x="228" y="2461"/>
                  </a:lnTo>
                  <a:lnTo>
                    <a:pt x="229" y="2456"/>
                  </a:lnTo>
                  <a:lnTo>
                    <a:pt x="228" y="2451"/>
                  </a:lnTo>
                  <a:lnTo>
                    <a:pt x="227" y="2448"/>
                  </a:lnTo>
                  <a:lnTo>
                    <a:pt x="224" y="2444"/>
                  </a:lnTo>
                  <a:lnTo>
                    <a:pt x="220" y="2442"/>
                  </a:lnTo>
                  <a:lnTo>
                    <a:pt x="215" y="2441"/>
                  </a:lnTo>
                  <a:lnTo>
                    <a:pt x="209" y="2440"/>
                  </a:lnTo>
                  <a:lnTo>
                    <a:pt x="202" y="2441"/>
                  </a:lnTo>
                  <a:lnTo>
                    <a:pt x="195" y="2443"/>
                  </a:lnTo>
                  <a:lnTo>
                    <a:pt x="188" y="2445"/>
                  </a:lnTo>
                  <a:lnTo>
                    <a:pt x="180" y="2449"/>
                  </a:lnTo>
                  <a:lnTo>
                    <a:pt x="174" y="2454"/>
                  </a:lnTo>
                  <a:lnTo>
                    <a:pt x="169" y="2459"/>
                  </a:lnTo>
                  <a:lnTo>
                    <a:pt x="164" y="2463"/>
                  </a:lnTo>
                  <a:lnTo>
                    <a:pt x="160" y="2469"/>
                  </a:lnTo>
                  <a:lnTo>
                    <a:pt x="158" y="2474"/>
                  </a:lnTo>
                  <a:lnTo>
                    <a:pt x="157" y="2480"/>
                  </a:lnTo>
                  <a:lnTo>
                    <a:pt x="157" y="2485"/>
                  </a:lnTo>
                  <a:lnTo>
                    <a:pt x="158" y="2488"/>
                  </a:lnTo>
                  <a:lnTo>
                    <a:pt x="161" y="2492"/>
                  </a:lnTo>
                  <a:lnTo>
                    <a:pt x="165" y="2494"/>
                  </a:lnTo>
                  <a:lnTo>
                    <a:pt x="171" y="2495"/>
                  </a:lnTo>
                  <a:lnTo>
                    <a:pt x="177" y="2495"/>
                  </a:lnTo>
                  <a:lnTo>
                    <a:pt x="183" y="2495"/>
                  </a:lnTo>
                  <a:lnTo>
                    <a:pt x="190" y="2493"/>
                  </a:lnTo>
                  <a:lnTo>
                    <a:pt x="197" y="2491"/>
                  </a:lnTo>
                  <a:lnTo>
                    <a:pt x="204" y="2487"/>
                  </a:lnTo>
                  <a:close/>
                  <a:moveTo>
                    <a:pt x="298" y="2432"/>
                  </a:moveTo>
                  <a:lnTo>
                    <a:pt x="305" y="2428"/>
                  </a:lnTo>
                  <a:lnTo>
                    <a:pt x="311" y="2423"/>
                  </a:lnTo>
                  <a:lnTo>
                    <a:pt x="316" y="2417"/>
                  </a:lnTo>
                  <a:lnTo>
                    <a:pt x="319" y="2412"/>
                  </a:lnTo>
                  <a:lnTo>
                    <a:pt x="322" y="2406"/>
                  </a:lnTo>
                  <a:lnTo>
                    <a:pt x="323" y="2402"/>
                  </a:lnTo>
                  <a:lnTo>
                    <a:pt x="323" y="2396"/>
                  </a:lnTo>
                  <a:lnTo>
                    <a:pt x="322" y="2392"/>
                  </a:lnTo>
                  <a:lnTo>
                    <a:pt x="318" y="2388"/>
                  </a:lnTo>
                  <a:lnTo>
                    <a:pt x="313" y="2386"/>
                  </a:lnTo>
                  <a:lnTo>
                    <a:pt x="309" y="2384"/>
                  </a:lnTo>
                  <a:lnTo>
                    <a:pt x="303" y="2384"/>
                  </a:lnTo>
                  <a:lnTo>
                    <a:pt x="296" y="2385"/>
                  </a:lnTo>
                  <a:lnTo>
                    <a:pt x="289" y="2386"/>
                  </a:lnTo>
                  <a:lnTo>
                    <a:pt x="280" y="2390"/>
                  </a:lnTo>
                  <a:lnTo>
                    <a:pt x="273" y="2393"/>
                  </a:lnTo>
                  <a:lnTo>
                    <a:pt x="266" y="2398"/>
                  </a:lnTo>
                  <a:lnTo>
                    <a:pt x="260" y="2403"/>
                  </a:lnTo>
                  <a:lnTo>
                    <a:pt x="255" y="2409"/>
                  </a:lnTo>
                  <a:lnTo>
                    <a:pt x="251" y="2415"/>
                  </a:lnTo>
                  <a:lnTo>
                    <a:pt x="248" y="2419"/>
                  </a:lnTo>
                  <a:lnTo>
                    <a:pt x="247" y="2425"/>
                  </a:lnTo>
                  <a:lnTo>
                    <a:pt x="247" y="2430"/>
                  </a:lnTo>
                  <a:lnTo>
                    <a:pt x="249" y="2435"/>
                  </a:lnTo>
                  <a:lnTo>
                    <a:pt x="252" y="2438"/>
                  </a:lnTo>
                  <a:lnTo>
                    <a:pt x="256" y="2441"/>
                  </a:lnTo>
                  <a:lnTo>
                    <a:pt x="262" y="2442"/>
                  </a:lnTo>
                  <a:lnTo>
                    <a:pt x="268" y="2442"/>
                  </a:lnTo>
                  <a:lnTo>
                    <a:pt x="275" y="2441"/>
                  </a:lnTo>
                  <a:lnTo>
                    <a:pt x="283" y="2440"/>
                  </a:lnTo>
                  <a:lnTo>
                    <a:pt x="290" y="2436"/>
                  </a:lnTo>
                  <a:lnTo>
                    <a:pt x="298" y="2432"/>
                  </a:lnTo>
                  <a:close/>
                  <a:moveTo>
                    <a:pt x="85" y="2704"/>
                  </a:moveTo>
                  <a:lnTo>
                    <a:pt x="83" y="2702"/>
                  </a:lnTo>
                  <a:lnTo>
                    <a:pt x="79" y="2700"/>
                  </a:lnTo>
                  <a:lnTo>
                    <a:pt x="75" y="2699"/>
                  </a:lnTo>
                  <a:lnTo>
                    <a:pt x="70" y="2699"/>
                  </a:lnTo>
                  <a:lnTo>
                    <a:pt x="65" y="2699"/>
                  </a:lnTo>
                  <a:lnTo>
                    <a:pt x="59" y="2701"/>
                  </a:lnTo>
                  <a:lnTo>
                    <a:pt x="53" y="2703"/>
                  </a:lnTo>
                  <a:lnTo>
                    <a:pt x="47" y="2706"/>
                  </a:lnTo>
                  <a:lnTo>
                    <a:pt x="43" y="2710"/>
                  </a:lnTo>
                  <a:lnTo>
                    <a:pt x="38" y="2714"/>
                  </a:lnTo>
                  <a:lnTo>
                    <a:pt x="34" y="2719"/>
                  </a:lnTo>
                  <a:lnTo>
                    <a:pt x="31" y="2724"/>
                  </a:lnTo>
                  <a:lnTo>
                    <a:pt x="30" y="2728"/>
                  </a:lnTo>
                  <a:lnTo>
                    <a:pt x="28" y="2732"/>
                  </a:lnTo>
                  <a:lnTo>
                    <a:pt x="28" y="2737"/>
                  </a:lnTo>
                  <a:lnTo>
                    <a:pt x="30" y="2740"/>
                  </a:lnTo>
                  <a:lnTo>
                    <a:pt x="33" y="2743"/>
                  </a:lnTo>
                  <a:lnTo>
                    <a:pt x="35" y="2745"/>
                  </a:lnTo>
                  <a:lnTo>
                    <a:pt x="40" y="2746"/>
                  </a:lnTo>
                  <a:lnTo>
                    <a:pt x="45" y="2746"/>
                  </a:lnTo>
                  <a:lnTo>
                    <a:pt x="51" y="2746"/>
                  </a:lnTo>
                  <a:lnTo>
                    <a:pt x="56" y="2744"/>
                  </a:lnTo>
                  <a:lnTo>
                    <a:pt x="62" y="2741"/>
                  </a:lnTo>
                  <a:lnTo>
                    <a:pt x="68" y="2739"/>
                  </a:lnTo>
                  <a:lnTo>
                    <a:pt x="73" y="2734"/>
                  </a:lnTo>
                  <a:lnTo>
                    <a:pt x="78" y="2731"/>
                  </a:lnTo>
                  <a:lnTo>
                    <a:pt x="82" y="2726"/>
                  </a:lnTo>
                  <a:lnTo>
                    <a:pt x="84" y="2721"/>
                  </a:lnTo>
                  <a:lnTo>
                    <a:pt x="87" y="2716"/>
                  </a:lnTo>
                  <a:lnTo>
                    <a:pt x="88" y="2713"/>
                  </a:lnTo>
                  <a:lnTo>
                    <a:pt x="87" y="2708"/>
                  </a:lnTo>
                  <a:lnTo>
                    <a:pt x="85" y="2704"/>
                  </a:lnTo>
                  <a:close/>
                  <a:moveTo>
                    <a:pt x="163" y="2657"/>
                  </a:moveTo>
                  <a:lnTo>
                    <a:pt x="159" y="2653"/>
                  </a:lnTo>
                  <a:lnTo>
                    <a:pt x="155" y="2652"/>
                  </a:lnTo>
                  <a:lnTo>
                    <a:pt x="152" y="2651"/>
                  </a:lnTo>
                  <a:lnTo>
                    <a:pt x="146" y="2650"/>
                  </a:lnTo>
                  <a:lnTo>
                    <a:pt x="140" y="2651"/>
                  </a:lnTo>
                  <a:lnTo>
                    <a:pt x="134" y="2652"/>
                  </a:lnTo>
                  <a:lnTo>
                    <a:pt x="128" y="2655"/>
                  </a:lnTo>
                  <a:lnTo>
                    <a:pt x="122" y="2658"/>
                  </a:lnTo>
                  <a:lnTo>
                    <a:pt x="116" y="2663"/>
                  </a:lnTo>
                  <a:lnTo>
                    <a:pt x="112" y="2666"/>
                  </a:lnTo>
                  <a:lnTo>
                    <a:pt x="108" y="2671"/>
                  </a:lnTo>
                  <a:lnTo>
                    <a:pt x="104" y="2676"/>
                  </a:lnTo>
                  <a:lnTo>
                    <a:pt x="102" y="2681"/>
                  </a:lnTo>
                  <a:lnTo>
                    <a:pt x="102" y="2685"/>
                  </a:lnTo>
                  <a:lnTo>
                    <a:pt x="102" y="2690"/>
                  </a:lnTo>
                  <a:lnTo>
                    <a:pt x="103" y="2694"/>
                  </a:lnTo>
                  <a:lnTo>
                    <a:pt x="107" y="2696"/>
                  </a:lnTo>
                  <a:lnTo>
                    <a:pt x="110" y="2699"/>
                  </a:lnTo>
                  <a:lnTo>
                    <a:pt x="114" y="2700"/>
                  </a:lnTo>
                  <a:lnTo>
                    <a:pt x="120" y="2701"/>
                  </a:lnTo>
                  <a:lnTo>
                    <a:pt x="126" y="2700"/>
                  </a:lnTo>
                  <a:lnTo>
                    <a:pt x="132" y="2699"/>
                  </a:lnTo>
                  <a:lnTo>
                    <a:pt x="138" y="2696"/>
                  </a:lnTo>
                  <a:lnTo>
                    <a:pt x="144" y="2693"/>
                  </a:lnTo>
                  <a:lnTo>
                    <a:pt x="150" y="2688"/>
                  </a:lnTo>
                  <a:lnTo>
                    <a:pt x="154" y="2684"/>
                  </a:lnTo>
                  <a:lnTo>
                    <a:pt x="158" y="2680"/>
                  </a:lnTo>
                  <a:lnTo>
                    <a:pt x="161" y="2675"/>
                  </a:lnTo>
                  <a:lnTo>
                    <a:pt x="164" y="2670"/>
                  </a:lnTo>
                  <a:lnTo>
                    <a:pt x="164" y="2665"/>
                  </a:lnTo>
                  <a:lnTo>
                    <a:pt x="164" y="2661"/>
                  </a:lnTo>
                  <a:lnTo>
                    <a:pt x="163" y="2657"/>
                  </a:lnTo>
                  <a:close/>
                  <a:moveTo>
                    <a:pt x="223" y="2644"/>
                  </a:moveTo>
                  <a:lnTo>
                    <a:pt x="229" y="2640"/>
                  </a:lnTo>
                  <a:lnTo>
                    <a:pt x="235" y="2636"/>
                  </a:lnTo>
                  <a:lnTo>
                    <a:pt x="239" y="2631"/>
                  </a:lnTo>
                  <a:lnTo>
                    <a:pt x="242" y="2626"/>
                  </a:lnTo>
                  <a:lnTo>
                    <a:pt x="245" y="2620"/>
                  </a:lnTo>
                  <a:lnTo>
                    <a:pt x="246" y="2615"/>
                  </a:lnTo>
                  <a:lnTo>
                    <a:pt x="245" y="2612"/>
                  </a:lnTo>
                  <a:lnTo>
                    <a:pt x="243" y="2607"/>
                  </a:lnTo>
                  <a:lnTo>
                    <a:pt x="241" y="2605"/>
                  </a:lnTo>
                  <a:lnTo>
                    <a:pt x="236" y="2602"/>
                  </a:lnTo>
                  <a:lnTo>
                    <a:pt x="232" y="2601"/>
                  </a:lnTo>
                  <a:lnTo>
                    <a:pt x="227" y="2600"/>
                  </a:lnTo>
                  <a:lnTo>
                    <a:pt x="221" y="2601"/>
                  </a:lnTo>
                  <a:lnTo>
                    <a:pt x="214" y="2602"/>
                  </a:lnTo>
                  <a:lnTo>
                    <a:pt x="208" y="2605"/>
                  </a:lnTo>
                  <a:lnTo>
                    <a:pt x="201" y="2608"/>
                  </a:lnTo>
                  <a:lnTo>
                    <a:pt x="195" y="2613"/>
                  </a:lnTo>
                  <a:lnTo>
                    <a:pt x="190" y="2618"/>
                  </a:lnTo>
                  <a:lnTo>
                    <a:pt x="185" y="2623"/>
                  </a:lnTo>
                  <a:lnTo>
                    <a:pt x="183" y="2627"/>
                  </a:lnTo>
                  <a:lnTo>
                    <a:pt x="180" y="2632"/>
                  </a:lnTo>
                  <a:lnTo>
                    <a:pt x="179" y="2637"/>
                  </a:lnTo>
                  <a:lnTo>
                    <a:pt x="179" y="2642"/>
                  </a:lnTo>
                  <a:lnTo>
                    <a:pt x="182" y="2645"/>
                  </a:lnTo>
                  <a:lnTo>
                    <a:pt x="184" y="2649"/>
                  </a:lnTo>
                  <a:lnTo>
                    <a:pt x="188" y="2651"/>
                  </a:lnTo>
                  <a:lnTo>
                    <a:pt x="192" y="2652"/>
                  </a:lnTo>
                  <a:lnTo>
                    <a:pt x="198" y="2652"/>
                  </a:lnTo>
                  <a:lnTo>
                    <a:pt x="204" y="2652"/>
                  </a:lnTo>
                  <a:lnTo>
                    <a:pt x="210" y="2650"/>
                  </a:lnTo>
                  <a:lnTo>
                    <a:pt x="217" y="2647"/>
                  </a:lnTo>
                  <a:lnTo>
                    <a:pt x="223" y="2644"/>
                  </a:lnTo>
                  <a:close/>
                  <a:moveTo>
                    <a:pt x="309" y="2594"/>
                  </a:moveTo>
                  <a:lnTo>
                    <a:pt x="315" y="2589"/>
                  </a:lnTo>
                  <a:lnTo>
                    <a:pt x="321" y="2584"/>
                  </a:lnTo>
                  <a:lnTo>
                    <a:pt x="324" y="2580"/>
                  </a:lnTo>
                  <a:lnTo>
                    <a:pt x="328" y="2575"/>
                  </a:lnTo>
                  <a:lnTo>
                    <a:pt x="330" y="2569"/>
                  </a:lnTo>
                  <a:lnTo>
                    <a:pt x="331" y="2564"/>
                  </a:lnTo>
                  <a:lnTo>
                    <a:pt x="331" y="2560"/>
                  </a:lnTo>
                  <a:lnTo>
                    <a:pt x="329" y="2556"/>
                  </a:lnTo>
                  <a:lnTo>
                    <a:pt x="327" y="2552"/>
                  </a:lnTo>
                  <a:lnTo>
                    <a:pt x="322" y="2550"/>
                  </a:lnTo>
                  <a:lnTo>
                    <a:pt x="317" y="2549"/>
                  </a:lnTo>
                  <a:lnTo>
                    <a:pt x="311" y="2548"/>
                  </a:lnTo>
                  <a:lnTo>
                    <a:pt x="305" y="2549"/>
                  </a:lnTo>
                  <a:lnTo>
                    <a:pt x="298" y="2550"/>
                  </a:lnTo>
                  <a:lnTo>
                    <a:pt x="292" y="2552"/>
                  </a:lnTo>
                  <a:lnTo>
                    <a:pt x="285" y="2556"/>
                  </a:lnTo>
                  <a:lnTo>
                    <a:pt x="278" y="2561"/>
                  </a:lnTo>
                  <a:lnTo>
                    <a:pt x="273" y="2565"/>
                  </a:lnTo>
                  <a:lnTo>
                    <a:pt x="268" y="2571"/>
                  </a:lnTo>
                  <a:lnTo>
                    <a:pt x="265" y="2576"/>
                  </a:lnTo>
                  <a:lnTo>
                    <a:pt x="262" y="2581"/>
                  </a:lnTo>
                  <a:lnTo>
                    <a:pt x="261" y="2587"/>
                  </a:lnTo>
                  <a:lnTo>
                    <a:pt x="262" y="2590"/>
                  </a:lnTo>
                  <a:lnTo>
                    <a:pt x="264" y="2595"/>
                  </a:lnTo>
                  <a:lnTo>
                    <a:pt x="267" y="2599"/>
                  </a:lnTo>
                  <a:lnTo>
                    <a:pt x="271" y="2601"/>
                  </a:lnTo>
                  <a:lnTo>
                    <a:pt x="275" y="2602"/>
                  </a:lnTo>
                  <a:lnTo>
                    <a:pt x="281" y="2602"/>
                  </a:lnTo>
                  <a:lnTo>
                    <a:pt x="287" y="2602"/>
                  </a:lnTo>
                  <a:lnTo>
                    <a:pt x="294" y="2600"/>
                  </a:lnTo>
                  <a:lnTo>
                    <a:pt x="302" y="2598"/>
                  </a:lnTo>
                  <a:lnTo>
                    <a:pt x="309" y="2594"/>
                  </a:lnTo>
                  <a:close/>
                  <a:moveTo>
                    <a:pt x="38" y="2898"/>
                  </a:moveTo>
                  <a:lnTo>
                    <a:pt x="33" y="2902"/>
                  </a:lnTo>
                  <a:lnTo>
                    <a:pt x="28" y="2905"/>
                  </a:lnTo>
                  <a:lnTo>
                    <a:pt x="26" y="2910"/>
                  </a:lnTo>
                  <a:lnTo>
                    <a:pt x="24" y="2914"/>
                  </a:lnTo>
                  <a:lnTo>
                    <a:pt x="21" y="2918"/>
                  </a:lnTo>
                  <a:lnTo>
                    <a:pt x="21" y="2922"/>
                  </a:lnTo>
                  <a:lnTo>
                    <a:pt x="21" y="2925"/>
                  </a:lnTo>
                  <a:lnTo>
                    <a:pt x="22" y="2929"/>
                  </a:lnTo>
                  <a:lnTo>
                    <a:pt x="25" y="2931"/>
                  </a:lnTo>
                  <a:lnTo>
                    <a:pt x="28" y="2934"/>
                  </a:lnTo>
                  <a:lnTo>
                    <a:pt x="32" y="2935"/>
                  </a:lnTo>
                  <a:lnTo>
                    <a:pt x="37" y="2935"/>
                  </a:lnTo>
                  <a:lnTo>
                    <a:pt x="40" y="2934"/>
                  </a:lnTo>
                  <a:lnTo>
                    <a:pt x="46" y="2933"/>
                  </a:lnTo>
                  <a:lnTo>
                    <a:pt x="51" y="2931"/>
                  </a:lnTo>
                  <a:lnTo>
                    <a:pt x="56" y="2928"/>
                  </a:lnTo>
                  <a:lnTo>
                    <a:pt x="60" y="2924"/>
                  </a:lnTo>
                  <a:lnTo>
                    <a:pt x="64" y="2921"/>
                  </a:lnTo>
                  <a:lnTo>
                    <a:pt x="68" y="2917"/>
                  </a:lnTo>
                  <a:lnTo>
                    <a:pt x="70" y="2912"/>
                  </a:lnTo>
                  <a:lnTo>
                    <a:pt x="71" y="2909"/>
                  </a:lnTo>
                  <a:lnTo>
                    <a:pt x="72" y="2905"/>
                  </a:lnTo>
                  <a:lnTo>
                    <a:pt x="72" y="2901"/>
                  </a:lnTo>
                  <a:lnTo>
                    <a:pt x="70" y="2898"/>
                  </a:lnTo>
                  <a:lnTo>
                    <a:pt x="68" y="2895"/>
                  </a:lnTo>
                  <a:lnTo>
                    <a:pt x="65" y="2893"/>
                  </a:lnTo>
                  <a:lnTo>
                    <a:pt x="62" y="2892"/>
                  </a:lnTo>
                  <a:lnTo>
                    <a:pt x="57" y="2892"/>
                  </a:lnTo>
                  <a:lnTo>
                    <a:pt x="52" y="2892"/>
                  </a:lnTo>
                  <a:lnTo>
                    <a:pt x="47" y="2893"/>
                  </a:lnTo>
                  <a:lnTo>
                    <a:pt x="43" y="2896"/>
                  </a:lnTo>
                  <a:lnTo>
                    <a:pt x="38" y="2898"/>
                  </a:lnTo>
                  <a:close/>
                  <a:moveTo>
                    <a:pt x="101" y="2857"/>
                  </a:moveTo>
                  <a:lnTo>
                    <a:pt x="96" y="2860"/>
                  </a:lnTo>
                  <a:lnTo>
                    <a:pt x="93" y="2864"/>
                  </a:lnTo>
                  <a:lnTo>
                    <a:pt x="89" y="2868"/>
                  </a:lnTo>
                  <a:lnTo>
                    <a:pt x="87" y="2872"/>
                  </a:lnTo>
                  <a:lnTo>
                    <a:pt x="84" y="2877"/>
                  </a:lnTo>
                  <a:lnTo>
                    <a:pt x="84" y="2880"/>
                  </a:lnTo>
                  <a:lnTo>
                    <a:pt x="84" y="2885"/>
                  </a:lnTo>
                  <a:lnTo>
                    <a:pt x="85" y="2887"/>
                  </a:lnTo>
                  <a:lnTo>
                    <a:pt x="88" y="2891"/>
                  </a:lnTo>
                  <a:lnTo>
                    <a:pt x="91" y="2892"/>
                  </a:lnTo>
                  <a:lnTo>
                    <a:pt x="95" y="2893"/>
                  </a:lnTo>
                  <a:lnTo>
                    <a:pt x="100" y="2895"/>
                  </a:lnTo>
                  <a:lnTo>
                    <a:pt x="104" y="2893"/>
                  </a:lnTo>
                  <a:lnTo>
                    <a:pt x="110" y="2892"/>
                  </a:lnTo>
                  <a:lnTo>
                    <a:pt x="115" y="2890"/>
                  </a:lnTo>
                  <a:lnTo>
                    <a:pt x="121" y="2887"/>
                  </a:lnTo>
                  <a:lnTo>
                    <a:pt x="126" y="2884"/>
                  </a:lnTo>
                  <a:lnTo>
                    <a:pt x="129" y="2879"/>
                  </a:lnTo>
                  <a:lnTo>
                    <a:pt x="133" y="2876"/>
                  </a:lnTo>
                  <a:lnTo>
                    <a:pt x="135" y="2871"/>
                  </a:lnTo>
                  <a:lnTo>
                    <a:pt x="138" y="2867"/>
                  </a:lnTo>
                  <a:lnTo>
                    <a:pt x="138" y="2863"/>
                  </a:lnTo>
                  <a:lnTo>
                    <a:pt x="138" y="2859"/>
                  </a:lnTo>
                  <a:lnTo>
                    <a:pt x="136" y="2855"/>
                  </a:lnTo>
                  <a:lnTo>
                    <a:pt x="134" y="2853"/>
                  </a:lnTo>
                  <a:lnTo>
                    <a:pt x="131" y="2851"/>
                  </a:lnTo>
                  <a:lnTo>
                    <a:pt x="127" y="2849"/>
                  </a:lnTo>
                  <a:lnTo>
                    <a:pt x="122" y="2849"/>
                  </a:lnTo>
                  <a:lnTo>
                    <a:pt x="117" y="2849"/>
                  </a:lnTo>
                  <a:lnTo>
                    <a:pt x="112" y="2851"/>
                  </a:lnTo>
                  <a:lnTo>
                    <a:pt x="107" y="2853"/>
                  </a:lnTo>
                  <a:lnTo>
                    <a:pt x="101" y="2857"/>
                  </a:lnTo>
                  <a:close/>
                  <a:moveTo>
                    <a:pt x="170" y="2813"/>
                  </a:moveTo>
                  <a:lnTo>
                    <a:pt x="164" y="2816"/>
                  </a:lnTo>
                  <a:lnTo>
                    <a:pt x="159" y="2820"/>
                  </a:lnTo>
                  <a:lnTo>
                    <a:pt x="155" y="2824"/>
                  </a:lnTo>
                  <a:lnTo>
                    <a:pt x="153" y="2829"/>
                  </a:lnTo>
                  <a:lnTo>
                    <a:pt x="152" y="2833"/>
                  </a:lnTo>
                  <a:lnTo>
                    <a:pt x="151" y="2838"/>
                  </a:lnTo>
                  <a:lnTo>
                    <a:pt x="151" y="2841"/>
                  </a:lnTo>
                  <a:lnTo>
                    <a:pt x="153" y="2845"/>
                  </a:lnTo>
                  <a:lnTo>
                    <a:pt x="155" y="2848"/>
                  </a:lnTo>
                  <a:lnTo>
                    <a:pt x="159" y="2851"/>
                  </a:lnTo>
                  <a:lnTo>
                    <a:pt x="163" y="2852"/>
                  </a:lnTo>
                  <a:lnTo>
                    <a:pt x="167" y="2852"/>
                  </a:lnTo>
                  <a:lnTo>
                    <a:pt x="173" y="2851"/>
                  </a:lnTo>
                  <a:lnTo>
                    <a:pt x="178" y="2849"/>
                  </a:lnTo>
                  <a:lnTo>
                    <a:pt x="184" y="2847"/>
                  </a:lnTo>
                  <a:lnTo>
                    <a:pt x="189" y="2845"/>
                  </a:lnTo>
                  <a:lnTo>
                    <a:pt x="195" y="2841"/>
                  </a:lnTo>
                  <a:lnTo>
                    <a:pt x="199" y="2836"/>
                  </a:lnTo>
                  <a:lnTo>
                    <a:pt x="203" y="2833"/>
                  </a:lnTo>
                  <a:lnTo>
                    <a:pt x="205" y="2828"/>
                  </a:lnTo>
                  <a:lnTo>
                    <a:pt x="207" y="2823"/>
                  </a:lnTo>
                  <a:lnTo>
                    <a:pt x="208" y="2819"/>
                  </a:lnTo>
                  <a:lnTo>
                    <a:pt x="208" y="2815"/>
                  </a:lnTo>
                  <a:lnTo>
                    <a:pt x="207" y="2811"/>
                  </a:lnTo>
                  <a:lnTo>
                    <a:pt x="203" y="2809"/>
                  </a:lnTo>
                  <a:lnTo>
                    <a:pt x="199" y="2807"/>
                  </a:lnTo>
                  <a:lnTo>
                    <a:pt x="196" y="2805"/>
                  </a:lnTo>
                  <a:lnTo>
                    <a:pt x="191" y="2805"/>
                  </a:lnTo>
                  <a:lnTo>
                    <a:pt x="186" y="2805"/>
                  </a:lnTo>
                  <a:lnTo>
                    <a:pt x="180" y="2807"/>
                  </a:lnTo>
                  <a:lnTo>
                    <a:pt x="174" y="2809"/>
                  </a:lnTo>
                  <a:lnTo>
                    <a:pt x="170" y="2813"/>
                  </a:lnTo>
                  <a:close/>
                  <a:moveTo>
                    <a:pt x="279" y="2765"/>
                  </a:moveTo>
                  <a:lnTo>
                    <a:pt x="277" y="2763"/>
                  </a:lnTo>
                  <a:lnTo>
                    <a:pt x="273" y="2760"/>
                  </a:lnTo>
                  <a:lnTo>
                    <a:pt x="268" y="2759"/>
                  </a:lnTo>
                  <a:lnTo>
                    <a:pt x="264" y="2759"/>
                  </a:lnTo>
                  <a:lnTo>
                    <a:pt x="259" y="2759"/>
                  </a:lnTo>
                  <a:lnTo>
                    <a:pt x="253" y="2760"/>
                  </a:lnTo>
                  <a:lnTo>
                    <a:pt x="247" y="2763"/>
                  </a:lnTo>
                  <a:lnTo>
                    <a:pt x="241" y="2766"/>
                  </a:lnTo>
                  <a:lnTo>
                    <a:pt x="235" y="2770"/>
                  </a:lnTo>
                  <a:lnTo>
                    <a:pt x="230" y="2775"/>
                  </a:lnTo>
                  <a:lnTo>
                    <a:pt x="227" y="2779"/>
                  </a:lnTo>
                  <a:lnTo>
                    <a:pt x="224" y="2783"/>
                  </a:lnTo>
                  <a:lnTo>
                    <a:pt x="222" y="2788"/>
                  </a:lnTo>
                  <a:lnTo>
                    <a:pt x="221" y="2792"/>
                  </a:lnTo>
                  <a:lnTo>
                    <a:pt x="222" y="2797"/>
                  </a:lnTo>
                  <a:lnTo>
                    <a:pt x="223" y="2801"/>
                  </a:lnTo>
                  <a:lnTo>
                    <a:pt x="226" y="2804"/>
                  </a:lnTo>
                  <a:lnTo>
                    <a:pt x="229" y="2805"/>
                  </a:lnTo>
                  <a:lnTo>
                    <a:pt x="234" y="2807"/>
                  </a:lnTo>
                  <a:lnTo>
                    <a:pt x="239" y="2808"/>
                  </a:lnTo>
                  <a:lnTo>
                    <a:pt x="245" y="2807"/>
                  </a:lnTo>
                  <a:lnTo>
                    <a:pt x="251" y="2805"/>
                  </a:lnTo>
                  <a:lnTo>
                    <a:pt x="256" y="2803"/>
                  </a:lnTo>
                  <a:lnTo>
                    <a:pt x="262" y="2800"/>
                  </a:lnTo>
                  <a:lnTo>
                    <a:pt x="267" y="2796"/>
                  </a:lnTo>
                  <a:lnTo>
                    <a:pt x="272" y="2792"/>
                  </a:lnTo>
                  <a:lnTo>
                    <a:pt x="275" y="2788"/>
                  </a:lnTo>
                  <a:lnTo>
                    <a:pt x="279" y="2783"/>
                  </a:lnTo>
                  <a:lnTo>
                    <a:pt x="280" y="2778"/>
                  </a:lnTo>
                  <a:lnTo>
                    <a:pt x="281" y="2773"/>
                  </a:lnTo>
                  <a:lnTo>
                    <a:pt x="281" y="2770"/>
                  </a:lnTo>
                  <a:lnTo>
                    <a:pt x="279" y="2765"/>
                  </a:lnTo>
                  <a:close/>
                  <a:moveTo>
                    <a:pt x="357" y="2718"/>
                  </a:moveTo>
                  <a:lnTo>
                    <a:pt x="355" y="2714"/>
                  </a:lnTo>
                  <a:lnTo>
                    <a:pt x="350" y="2713"/>
                  </a:lnTo>
                  <a:lnTo>
                    <a:pt x="346" y="2710"/>
                  </a:lnTo>
                  <a:lnTo>
                    <a:pt x="341" y="2710"/>
                  </a:lnTo>
                  <a:lnTo>
                    <a:pt x="335" y="2710"/>
                  </a:lnTo>
                  <a:lnTo>
                    <a:pt x="329" y="2713"/>
                  </a:lnTo>
                  <a:lnTo>
                    <a:pt x="323" y="2715"/>
                  </a:lnTo>
                  <a:lnTo>
                    <a:pt x="316" y="2719"/>
                  </a:lnTo>
                  <a:lnTo>
                    <a:pt x="311" y="2722"/>
                  </a:lnTo>
                  <a:lnTo>
                    <a:pt x="305" y="2727"/>
                  </a:lnTo>
                  <a:lnTo>
                    <a:pt x="302" y="2732"/>
                  </a:lnTo>
                  <a:lnTo>
                    <a:pt x="298" y="2737"/>
                  </a:lnTo>
                  <a:lnTo>
                    <a:pt x="297" y="2741"/>
                  </a:lnTo>
                  <a:lnTo>
                    <a:pt x="296" y="2746"/>
                  </a:lnTo>
                  <a:lnTo>
                    <a:pt x="296" y="2751"/>
                  </a:lnTo>
                  <a:lnTo>
                    <a:pt x="298" y="2754"/>
                  </a:lnTo>
                  <a:lnTo>
                    <a:pt x="300" y="2758"/>
                  </a:lnTo>
                  <a:lnTo>
                    <a:pt x="304" y="2760"/>
                  </a:lnTo>
                  <a:lnTo>
                    <a:pt x="309" y="2762"/>
                  </a:lnTo>
                  <a:lnTo>
                    <a:pt x="315" y="2762"/>
                  </a:lnTo>
                  <a:lnTo>
                    <a:pt x="321" y="2762"/>
                  </a:lnTo>
                  <a:lnTo>
                    <a:pt x="327" y="2759"/>
                  </a:lnTo>
                  <a:lnTo>
                    <a:pt x="332" y="2757"/>
                  </a:lnTo>
                  <a:lnTo>
                    <a:pt x="338" y="2754"/>
                  </a:lnTo>
                  <a:lnTo>
                    <a:pt x="344" y="2750"/>
                  </a:lnTo>
                  <a:lnTo>
                    <a:pt x="349" y="2745"/>
                  </a:lnTo>
                  <a:lnTo>
                    <a:pt x="354" y="2740"/>
                  </a:lnTo>
                  <a:lnTo>
                    <a:pt x="356" y="2735"/>
                  </a:lnTo>
                  <a:lnTo>
                    <a:pt x="359" y="2731"/>
                  </a:lnTo>
                  <a:lnTo>
                    <a:pt x="360" y="2726"/>
                  </a:lnTo>
                  <a:lnTo>
                    <a:pt x="359" y="2721"/>
                  </a:lnTo>
                  <a:lnTo>
                    <a:pt x="357" y="2718"/>
                  </a:lnTo>
                  <a:close/>
                  <a:moveTo>
                    <a:pt x="234" y="2965"/>
                  </a:moveTo>
                  <a:lnTo>
                    <a:pt x="229" y="2968"/>
                  </a:lnTo>
                  <a:lnTo>
                    <a:pt x="224" y="2972"/>
                  </a:lnTo>
                  <a:lnTo>
                    <a:pt x="221" y="2977"/>
                  </a:lnTo>
                  <a:lnTo>
                    <a:pt x="218" y="2980"/>
                  </a:lnTo>
                  <a:lnTo>
                    <a:pt x="217" y="2985"/>
                  </a:lnTo>
                  <a:lnTo>
                    <a:pt x="217" y="2988"/>
                  </a:lnTo>
                  <a:lnTo>
                    <a:pt x="217" y="2993"/>
                  </a:lnTo>
                  <a:lnTo>
                    <a:pt x="218" y="2996"/>
                  </a:lnTo>
                  <a:lnTo>
                    <a:pt x="221" y="2999"/>
                  </a:lnTo>
                  <a:lnTo>
                    <a:pt x="224" y="3000"/>
                  </a:lnTo>
                  <a:lnTo>
                    <a:pt x="228" y="3002"/>
                  </a:lnTo>
                  <a:lnTo>
                    <a:pt x="233" y="3003"/>
                  </a:lnTo>
                  <a:lnTo>
                    <a:pt x="237" y="3002"/>
                  </a:lnTo>
                  <a:lnTo>
                    <a:pt x="242" y="3000"/>
                  </a:lnTo>
                  <a:lnTo>
                    <a:pt x="247" y="2999"/>
                  </a:lnTo>
                  <a:lnTo>
                    <a:pt x="253" y="2996"/>
                  </a:lnTo>
                  <a:lnTo>
                    <a:pt x="258" y="2992"/>
                  </a:lnTo>
                  <a:lnTo>
                    <a:pt x="261" y="2988"/>
                  </a:lnTo>
                  <a:lnTo>
                    <a:pt x="265" y="2985"/>
                  </a:lnTo>
                  <a:lnTo>
                    <a:pt x="267" y="2980"/>
                  </a:lnTo>
                  <a:lnTo>
                    <a:pt x="268" y="2977"/>
                  </a:lnTo>
                  <a:lnTo>
                    <a:pt x="268" y="2972"/>
                  </a:lnTo>
                  <a:lnTo>
                    <a:pt x="268" y="2968"/>
                  </a:lnTo>
                  <a:lnTo>
                    <a:pt x="267" y="2965"/>
                  </a:lnTo>
                  <a:lnTo>
                    <a:pt x="265" y="2962"/>
                  </a:lnTo>
                  <a:lnTo>
                    <a:pt x="261" y="2960"/>
                  </a:lnTo>
                  <a:lnTo>
                    <a:pt x="258" y="2959"/>
                  </a:lnTo>
                  <a:lnTo>
                    <a:pt x="253" y="2959"/>
                  </a:lnTo>
                  <a:lnTo>
                    <a:pt x="248" y="2959"/>
                  </a:lnTo>
                  <a:lnTo>
                    <a:pt x="243" y="2960"/>
                  </a:lnTo>
                  <a:lnTo>
                    <a:pt x="239" y="2962"/>
                  </a:lnTo>
                  <a:lnTo>
                    <a:pt x="234" y="2965"/>
                  </a:lnTo>
                  <a:close/>
                  <a:moveTo>
                    <a:pt x="298" y="2923"/>
                  </a:moveTo>
                  <a:lnTo>
                    <a:pt x="293" y="2927"/>
                  </a:lnTo>
                  <a:lnTo>
                    <a:pt x="289" y="2930"/>
                  </a:lnTo>
                  <a:lnTo>
                    <a:pt x="285" y="2935"/>
                  </a:lnTo>
                  <a:lnTo>
                    <a:pt x="283" y="2939"/>
                  </a:lnTo>
                  <a:lnTo>
                    <a:pt x="281" y="2943"/>
                  </a:lnTo>
                  <a:lnTo>
                    <a:pt x="280" y="2948"/>
                  </a:lnTo>
                  <a:lnTo>
                    <a:pt x="281" y="2952"/>
                  </a:lnTo>
                  <a:lnTo>
                    <a:pt x="283" y="2955"/>
                  </a:lnTo>
                  <a:lnTo>
                    <a:pt x="285" y="2958"/>
                  </a:lnTo>
                  <a:lnTo>
                    <a:pt x="289" y="2960"/>
                  </a:lnTo>
                  <a:lnTo>
                    <a:pt x="292" y="2961"/>
                  </a:lnTo>
                  <a:lnTo>
                    <a:pt x="297" y="2962"/>
                  </a:lnTo>
                  <a:lnTo>
                    <a:pt x="303" y="2961"/>
                  </a:lnTo>
                  <a:lnTo>
                    <a:pt x="308" y="2960"/>
                  </a:lnTo>
                  <a:lnTo>
                    <a:pt x="313" y="2958"/>
                  </a:lnTo>
                  <a:lnTo>
                    <a:pt x="318" y="2955"/>
                  </a:lnTo>
                  <a:lnTo>
                    <a:pt x="323" y="2952"/>
                  </a:lnTo>
                  <a:lnTo>
                    <a:pt x="328" y="2947"/>
                  </a:lnTo>
                  <a:lnTo>
                    <a:pt x="331" y="2943"/>
                  </a:lnTo>
                  <a:lnTo>
                    <a:pt x="334" y="2939"/>
                  </a:lnTo>
                  <a:lnTo>
                    <a:pt x="335" y="2935"/>
                  </a:lnTo>
                  <a:lnTo>
                    <a:pt x="336" y="2930"/>
                  </a:lnTo>
                  <a:lnTo>
                    <a:pt x="335" y="2927"/>
                  </a:lnTo>
                  <a:lnTo>
                    <a:pt x="334" y="2923"/>
                  </a:lnTo>
                  <a:lnTo>
                    <a:pt x="331" y="2920"/>
                  </a:lnTo>
                  <a:lnTo>
                    <a:pt x="328" y="2917"/>
                  </a:lnTo>
                  <a:lnTo>
                    <a:pt x="324" y="2916"/>
                  </a:lnTo>
                  <a:lnTo>
                    <a:pt x="319" y="2916"/>
                  </a:lnTo>
                  <a:lnTo>
                    <a:pt x="315" y="2916"/>
                  </a:lnTo>
                  <a:lnTo>
                    <a:pt x="309" y="2917"/>
                  </a:lnTo>
                  <a:lnTo>
                    <a:pt x="304" y="2920"/>
                  </a:lnTo>
                  <a:lnTo>
                    <a:pt x="298" y="2923"/>
                  </a:lnTo>
                  <a:close/>
                </a:path>
              </a:pathLst>
            </a:custGeom>
            <a:solidFill>
              <a:srgbClr val="ECB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" name="Freeform 87"/>
            <p:cNvSpPr>
              <a:spLocks noEditPoints="1"/>
            </p:cNvSpPr>
            <p:nvPr userDrawn="1"/>
          </p:nvSpPr>
          <p:spPr bwMode="auto">
            <a:xfrm>
              <a:off x="7915275" y="1966913"/>
              <a:ext cx="204788" cy="1646238"/>
            </a:xfrm>
            <a:custGeom>
              <a:avLst/>
              <a:gdLst>
                <a:gd name="T0" fmla="*/ 36 w 386"/>
                <a:gd name="T1" fmla="*/ 2486 h 3111"/>
                <a:gd name="T2" fmla="*/ 51 w 386"/>
                <a:gd name="T3" fmla="*/ 2187 h 3111"/>
                <a:gd name="T4" fmla="*/ 76 w 386"/>
                <a:gd name="T5" fmla="*/ 1499 h 3111"/>
                <a:gd name="T6" fmla="*/ 47 w 386"/>
                <a:gd name="T7" fmla="*/ 1304 h 3111"/>
                <a:gd name="T8" fmla="*/ 78 w 386"/>
                <a:gd name="T9" fmla="*/ 1113 h 3111"/>
                <a:gd name="T10" fmla="*/ 10 w 386"/>
                <a:gd name="T11" fmla="*/ 968 h 3111"/>
                <a:gd name="T12" fmla="*/ 47 w 386"/>
                <a:gd name="T13" fmla="*/ 742 h 3111"/>
                <a:gd name="T14" fmla="*/ 30 w 386"/>
                <a:gd name="T15" fmla="*/ 572 h 3111"/>
                <a:gd name="T16" fmla="*/ 62 w 386"/>
                <a:gd name="T17" fmla="*/ 410 h 3111"/>
                <a:gd name="T18" fmla="*/ 12 w 386"/>
                <a:gd name="T19" fmla="*/ 344 h 3111"/>
                <a:gd name="T20" fmla="*/ 101 w 386"/>
                <a:gd name="T21" fmla="*/ 195 h 3111"/>
                <a:gd name="T22" fmla="*/ 180 w 386"/>
                <a:gd name="T23" fmla="*/ 39 h 3111"/>
                <a:gd name="T24" fmla="*/ 221 w 386"/>
                <a:gd name="T25" fmla="*/ 89 h 3111"/>
                <a:gd name="T26" fmla="*/ 186 w 386"/>
                <a:gd name="T27" fmla="*/ 162 h 3111"/>
                <a:gd name="T28" fmla="*/ 200 w 386"/>
                <a:gd name="T29" fmla="*/ 227 h 3111"/>
                <a:gd name="T30" fmla="*/ 259 w 386"/>
                <a:gd name="T31" fmla="*/ 267 h 3111"/>
                <a:gd name="T32" fmla="*/ 198 w 386"/>
                <a:gd name="T33" fmla="*/ 464 h 3111"/>
                <a:gd name="T34" fmla="*/ 270 w 386"/>
                <a:gd name="T35" fmla="*/ 541 h 3111"/>
                <a:gd name="T36" fmla="*/ 290 w 386"/>
                <a:gd name="T37" fmla="*/ 709 h 3111"/>
                <a:gd name="T38" fmla="*/ 361 w 386"/>
                <a:gd name="T39" fmla="*/ 901 h 3111"/>
                <a:gd name="T40" fmla="*/ 376 w 386"/>
                <a:gd name="T41" fmla="*/ 1042 h 3111"/>
                <a:gd name="T42" fmla="*/ 289 w 386"/>
                <a:gd name="T43" fmla="*/ 1292 h 3111"/>
                <a:gd name="T44" fmla="*/ 316 w 386"/>
                <a:gd name="T45" fmla="*/ 1512 h 3111"/>
                <a:gd name="T46" fmla="*/ 377 w 386"/>
                <a:gd name="T47" fmla="*/ 1692 h 3111"/>
                <a:gd name="T48" fmla="*/ 346 w 386"/>
                <a:gd name="T49" fmla="*/ 2463 h 3111"/>
                <a:gd name="T50" fmla="*/ 373 w 386"/>
                <a:gd name="T51" fmla="*/ 2990 h 3111"/>
                <a:gd name="T52" fmla="*/ 98 w 386"/>
                <a:gd name="T53" fmla="*/ 206 h 3111"/>
                <a:gd name="T54" fmla="*/ 78 w 386"/>
                <a:gd name="T55" fmla="*/ 312 h 3111"/>
                <a:gd name="T56" fmla="*/ 139 w 386"/>
                <a:gd name="T57" fmla="*/ 391 h 3111"/>
                <a:gd name="T58" fmla="*/ 139 w 386"/>
                <a:gd name="T59" fmla="*/ 455 h 3111"/>
                <a:gd name="T60" fmla="*/ 290 w 386"/>
                <a:gd name="T61" fmla="*/ 482 h 3111"/>
                <a:gd name="T62" fmla="*/ 202 w 386"/>
                <a:gd name="T63" fmla="*/ 559 h 3111"/>
                <a:gd name="T64" fmla="*/ 304 w 386"/>
                <a:gd name="T65" fmla="*/ 556 h 3111"/>
                <a:gd name="T66" fmla="*/ 228 w 386"/>
                <a:gd name="T67" fmla="*/ 736 h 3111"/>
                <a:gd name="T68" fmla="*/ 184 w 386"/>
                <a:gd name="T69" fmla="*/ 838 h 3111"/>
                <a:gd name="T70" fmla="*/ 332 w 386"/>
                <a:gd name="T71" fmla="*/ 827 h 3111"/>
                <a:gd name="T72" fmla="*/ 159 w 386"/>
                <a:gd name="T73" fmla="*/ 1005 h 3111"/>
                <a:gd name="T74" fmla="*/ 178 w 386"/>
                <a:gd name="T75" fmla="*/ 1102 h 3111"/>
                <a:gd name="T76" fmla="*/ 241 w 386"/>
                <a:gd name="T77" fmla="*/ 1160 h 3111"/>
                <a:gd name="T78" fmla="*/ 182 w 386"/>
                <a:gd name="T79" fmla="*/ 1288 h 3111"/>
                <a:gd name="T80" fmla="*/ 249 w 386"/>
                <a:gd name="T81" fmla="*/ 1452 h 3111"/>
                <a:gd name="T82" fmla="*/ 119 w 386"/>
                <a:gd name="T83" fmla="*/ 1606 h 3111"/>
                <a:gd name="T84" fmla="*/ 177 w 386"/>
                <a:gd name="T85" fmla="*/ 1547 h 3111"/>
                <a:gd name="T86" fmla="*/ 70 w 386"/>
                <a:gd name="T87" fmla="*/ 1771 h 3111"/>
                <a:gd name="T88" fmla="*/ 159 w 386"/>
                <a:gd name="T89" fmla="*/ 1803 h 3111"/>
                <a:gd name="T90" fmla="*/ 238 w 386"/>
                <a:gd name="T91" fmla="*/ 1760 h 3111"/>
                <a:gd name="T92" fmla="*/ 209 w 386"/>
                <a:gd name="T93" fmla="*/ 1964 h 3111"/>
                <a:gd name="T94" fmla="*/ 275 w 386"/>
                <a:gd name="T95" fmla="*/ 1886 h 3111"/>
                <a:gd name="T96" fmla="*/ 177 w 386"/>
                <a:gd name="T97" fmla="*/ 2112 h 3111"/>
                <a:gd name="T98" fmla="*/ 82 w 386"/>
                <a:gd name="T99" fmla="*/ 2267 h 3111"/>
                <a:gd name="T100" fmla="*/ 256 w 386"/>
                <a:gd name="T101" fmla="*/ 2202 h 3111"/>
                <a:gd name="T102" fmla="*/ 127 w 386"/>
                <a:gd name="T103" fmla="*/ 2447 h 3111"/>
                <a:gd name="T104" fmla="*/ 164 w 386"/>
                <a:gd name="T105" fmla="*/ 2381 h 3111"/>
                <a:gd name="T106" fmla="*/ 335 w 386"/>
                <a:gd name="T107" fmla="*/ 2308 h 3111"/>
                <a:gd name="T108" fmla="*/ 202 w 386"/>
                <a:gd name="T109" fmla="*/ 2529 h 3111"/>
                <a:gd name="T110" fmla="*/ 264 w 386"/>
                <a:gd name="T111" fmla="*/ 2532 h 3111"/>
                <a:gd name="T112" fmla="*/ 124 w 386"/>
                <a:gd name="T113" fmla="*/ 2754 h 3111"/>
                <a:gd name="T114" fmla="*/ 182 w 386"/>
                <a:gd name="T115" fmla="*/ 2732 h 3111"/>
                <a:gd name="T116" fmla="*/ 29 w 386"/>
                <a:gd name="T117" fmla="*/ 3012 h 3111"/>
                <a:gd name="T118" fmla="*/ 131 w 386"/>
                <a:gd name="T119" fmla="*/ 2987 h 3111"/>
                <a:gd name="T120" fmla="*/ 181 w 386"/>
                <a:gd name="T121" fmla="*/ 2911 h 3111"/>
                <a:gd name="T122" fmla="*/ 306 w 386"/>
                <a:gd name="T123" fmla="*/ 2838 h 3111"/>
                <a:gd name="T124" fmla="*/ 271 w 386"/>
                <a:gd name="T125" fmla="*/ 3069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111">
                  <a:moveTo>
                    <a:pt x="0" y="2877"/>
                  </a:moveTo>
                  <a:lnTo>
                    <a:pt x="0" y="2840"/>
                  </a:lnTo>
                  <a:lnTo>
                    <a:pt x="5" y="2840"/>
                  </a:lnTo>
                  <a:lnTo>
                    <a:pt x="9" y="2842"/>
                  </a:lnTo>
                  <a:lnTo>
                    <a:pt x="12" y="2844"/>
                  </a:lnTo>
                  <a:lnTo>
                    <a:pt x="15" y="2846"/>
                  </a:lnTo>
                  <a:lnTo>
                    <a:pt x="16" y="2850"/>
                  </a:lnTo>
                  <a:lnTo>
                    <a:pt x="16" y="2854"/>
                  </a:lnTo>
                  <a:lnTo>
                    <a:pt x="16" y="2857"/>
                  </a:lnTo>
                  <a:lnTo>
                    <a:pt x="13" y="2862"/>
                  </a:lnTo>
                  <a:lnTo>
                    <a:pt x="12" y="2865"/>
                  </a:lnTo>
                  <a:lnTo>
                    <a:pt x="9" y="2870"/>
                  </a:lnTo>
                  <a:lnTo>
                    <a:pt x="5" y="2874"/>
                  </a:lnTo>
                  <a:lnTo>
                    <a:pt x="0" y="2877"/>
                  </a:lnTo>
                  <a:close/>
                  <a:moveTo>
                    <a:pt x="0" y="2687"/>
                  </a:moveTo>
                  <a:lnTo>
                    <a:pt x="0" y="2650"/>
                  </a:lnTo>
                  <a:lnTo>
                    <a:pt x="5" y="2647"/>
                  </a:lnTo>
                  <a:lnTo>
                    <a:pt x="9" y="2643"/>
                  </a:lnTo>
                  <a:lnTo>
                    <a:pt x="16" y="2640"/>
                  </a:lnTo>
                  <a:lnTo>
                    <a:pt x="22" y="2637"/>
                  </a:lnTo>
                  <a:lnTo>
                    <a:pt x="29" y="2636"/>
                  </a:lnTo>
                  <a:lnTo>
                    <a:pt x="35" y="2635"/>
                  </a:lnTo>
                  <a:lnTo>
                    <a:pt x="40" y="2636"/>
                  </a:lnTo>
                  <a:lnTo>
                    <a:pt x="44" y="2637"/>
                  </a:lnTo>
                  <a:lnTo>
                    <a:pt x="49" y="2640"/>
                  </a:lnTo>
                  <a:lnTo>
                    <a:pt x="51" y="2642"/>
                  </a:lnTo>
                  <a:lnTo>
                    <a:pt x="53" y="2647"/>
                  </a:lnTo>
                  <a:lnTo>
                    <a:pt x="54" y="2650"/>
                  </a:lnTo>
                  <a:lnTo>
                    <a:pt x="53" y="2655"/>
                  </a:lnTo>
                  <a:lnTo>
                    <a:pt x="50" y="2661"/>
                  </a:lnTo>
                  <a:lnTo>
                    <a:pt x="47" y="2666"/>
                  </a:lnTo>
                  <a:lnTo>
                    <a:pt x="43" y="2671"/>
                  </a:lnTo>
                  <a:lnTo>
                    <a:pt x="37" y="2675"/>
                  </a:lnTo>
                  <a:lnTo>
                    <a:pt x="31" y="2679"/>
                  </a:lnTo>
                  <a:lnTo>
                    <a:pt x="23" y="2684"/>
                  </a:lnTo>
                  <a:lnTo>
                    <a:pt x="15" y="2686"/>
                  </a:lnTo>
                  <a:lnTo>
                    <a:pt x="7" y="2687"/>
                  </a:lnTo>
                  <a:lnTo>
                    <a:pt x="0" y="2687"/>
                  </a:lnTo>
                  <a:close/>
                  <a:moveTo>
                    <a:pt x="0" y="2527"/>
                  </a:moveTo>
                  <a:lnTo>
                    <a:pt x="0" y="2478"/>
                  </a:lnTo>
                  <a:lnTo>
                    <a:pt x="11" y="2476"/>
                  </a:lnTo>
                  <a:lnTo>
                    <a:pt x="22" y="2476"/>
                  </a:lnTo>
                  <a:lnTo>
                    <a:pt x="25" y="2476"/>
                  </a:lnTo>
                  <a:lnTo>
                    <a:pt x="30" y="2477"/>
                  </a:lnTo>
                  <a:lnTo>
                    <a:pt x="32" y="2479"/>
                  </a:lnTo>
                  <a:lnTo>
                    <a:pt x="35" y="2483"/>
                  </a:lnTo>
                  <a:lnTo>
                    <a:pt x="36" y="2486"/>
                  </a:lnTo>
                  <a:lnTo>
                    <a:pt x="37" y="2491"/>
                  </a:lnTo>
                  <a:lnTo>
                    <a:pt x="36" y="2496"/>
                  </a:lnTo>
                  <a:lnTo>
                    <a:pt x="34" y="2502"/>
                  </a:lnTo>
                  <a:lnTo>
                    <a:pt x="30" y="2507"/>
                  </a:lnTo>
                  <a:lnTo>
                    <a:pt x="25" y="2513"/>
                  </a:lnTo>
                  <a:lnTo>
                    <a:pt x="19" y="2517"/>
                  </a:lnTo>
                  <a:lnTo>
                    <a:pt x="12" y="2522"/>
                  </a:lnTo>
                  <a:lnTo>
                    <a:pt x="6" y="2524"/>
                  </a:lnTo>
                  <a:lnTo>
                    <a:pt x="0" y="2527"/>
                  </a:lnTo>
                  <a:close/>
                  <a:moveTo>
                    <a:pt x="0" y="2368"/>
                  </a:moveTo>
                  <a:lnTo>
                    <a:pt x="0" y="2317"/>
                  </a:lnTo>
                  <a:lnTo>
                    <a:pt x="6" y="2314"/>
                  </a:lnTo>
                  <a:lnTo>
                    <a:pt x="13" y="2313"/>
                  </a:lnTo>
                  <a:lnTo>
                    <a:pt x="18" y="2313"/>
                  </a:lnTo>
                  <a:lnTo>
                    <a:pt x="24" y="2313"/>
                  </a:lnTo>
                  <a:lnTo>
                    <a:pt x="29" y="2313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20"/>
                  </a:lnTo>
                  <a:lnTo>
                    <a:pt x="41" y="2324"/>
                  </a:lnTo>
                  <a:lnTo>
                    <a:pt x="41" y="2330"/>
                  </a:lnTo>
                  <a:lnTo>
                    <a:pt x="40" y="2334"/>
                  </a:lnTo>
                  <a:lnTo>
                    <a:pt x="37" y="2340"/>
                  </a:lnTo>
                  <a:lnTo>
                    <a:pt x="32" y="2346"/>
                  </a:lnTo>
                  <a:lnTo>
                    <a:pt x="28" y="2351"/>
                  </a:lnTo>
                  <a:lnTo>
                    <a:pt x="20" y="2357"/>
                  </a:lnTo>
                  <a:lnTo>
                    <a:pt x="13" y="2362"/>
                  </a:lnTo>
                  <a:lnTo>
                    <a:pt x="7" y="2365"/>
                  </a:lnTo>
                  <a:lnTo>
                    <a:pt x="0" y="2368"/>
                  </a:lnTo>
                  <a:close/>
                  <a:moveTo>
                    <a:pt x="0" y="2210"/>
                  </a:moveTo>
                  <a:lnTo>
                    <a:pt x="0" y="2163"/>
                  </a:lnTo>
                  <a:lnTo>
                    <a:pt x="5" y="2160"/>
                  </a:lnTo>
                  <a:lnTo>
                    <a:pt x="11" y="2157"/>
                  </a:lnTo>
                  <a:lnTo>
                    <a:pt x="19" y="2153"/>
                  </a:lnTo>
                  <a:lnTo>
                    <a:pt x="28" y="2149"/>
                  </a:lnTo>
                  <a:lnTo>
                    <a:pt x="36" y="2148"/>
                  </a:lnTo>
                  <a:lnTo>
                    <a:pt x="44" y="2147"/>
                  </a:lnTo>
                  <a:lnTo>
                    <a:pt x="51" y="2147"/>
                  </a:lnTo>
                  <a:lnTo>
                    <a:pt x="57" y="2148"/>
                  </a:lnTo>
                  <a:lnTo>
                    <a:pt x="62" y="2150"/>
                  </a:lnTo>
                  <a:lnTo>
                    <a:pt x="66" y="2154"/>
                  </a:lnTo>
                  <a:lnTo>
                    <a:pt x="67" y="2159"/>
                  </a:lnTo>
                  <a:lnTo>
                    <a:pt x="67" y="2164"/>
                  </a:lnTo>
                  <a:lnTo>
                    <a:pt x="66" y="2169"/>
                  </a:lnTo>
                  <a:lnTo>
                    <a:pt x="62" y="2175"/>
                  </a:lnTo>
                  <a:lnTo>
                    <a:pt x="57" y="2181"/>
                  </a:lnTo>
                  <a:lnTo>
                    <a:pt x="51" y="2187"/>
                  </a:lnTo>
                  <a:lnTo>
                    <a:pt x="44" y="2193"/>
                  </a:lnTo>
                  <a:lnTo>
                    <a:pt x="37" y="2199"/>
                  </a:lnTo>
                  <a:lnTo>
                    <a:pt x="28" y="2204"/>
                  </a:lnTo>
                  <a:lnTo>
                    <a:pt x="18" y="2206"/>
                  </a:lnTo>
                  <a:lnTo>
                    <a:pt x="9" y="2208"/>
                  </a:lnTo>
                  <a:lnTo>
                    <a:pt x="0" y="2210"/>
                  </a:lnTo>
                  <a:close/>
                  <a:moveTo>
                    <a:pt x="0" y="1940"/>
                  </a:moveTo>
                  <a:lnTo>
                    <a:pt x="0" y="1885"/>
                  </a:lnTo>
                  <a:lnTo>
                    <a:pt x="10" y="1880"/>
                  </a:lnTo>
                  <a:lnTo>
                    <a:pt x="19" y="1877"/>
                  </a:lnTo>
                  <a:lnTo>
                    <a:pt x="29" y="1875"/>
                  </a:lnTo>
                  <a:lnTo>
                    <a:pt x="37" y="1873"/>
                  </a:lnTo>
                  <a:lnTo>
                    <a:pt x="45" y="1873"/>
                  </a:lnTo>
                  <a:lnTo>
                    <a:pt x="51" y="1876"/>
                  </a:lnTo>
                  <a:lnTo>
                    <a:pt x="56" y="1878"/>
                  </a:lnTo>
                  <a:lnTo>
                    <a:pt x="60" y="1882"/>
                  </a:lnTo>
                  <a:lnTo>
                    <a:pt x="62" y="1886"/>
                  </a:lnTo>
                  <a:lnTo>
                    <a:pt x="62" y="1892"/>
                  </a:lnTo>
                  <a:lnTo>
                    <a:pt x="60" y="1898"/>
                  </a:lnTo>
                  <a:lnTo>
                    <a:pt x="56" y="1904"/>
                  </a:lnTo>
                  <a:lnTo>
                    <a:pt x="50" y="1911"/>
                  </a:lnTo>
                  <a:lnTo>
                    <a:pt x="43" y="1917"/>
                  </a:lnTo>
                  <a:lnTo>
                    <a:pt x="35" y="1923"/>
                  </a:lnTo>
                  <a:lnTo>
                    <a:pt x="25" y="1929"/>
                  </a:lnTo>
                  <a:lnTo>
                    <a:pt x="12" y="1935"/>
                  </a:lnTo>
                  <a:lnTo>
                    <a:pt x="0" y="1940"/>
                  </a:lnTo>
                  <a:close/>
                  <a:moveTo>
                    <a:pt x="0" y="1812"/>
                  </a:moveTo>
                  <a:lnTo>
                    <a:pt x="0" y="1774"/>
                  </a:lnTo>
                  <a:lnTo>
                    <a:pt x="4" y="1775"/>
                  </a:lnTo>
                  <a:lnTo>
                    <a:pt x="7" y="1776"/>
                  </a:lnTo>
                  <a:lnTo>
                    <a:pt x="10" y="1778"/>
                  </a:lnTo>
                  <a:lnTo>
                    <a:pt x="12" y="1781"/>
                  </a:lnTo>
                  <a:lnTo>
                    <a:pt x="13" y="1784"/>
                  </a:lnTo>
                  <a:lnTo>
                    <a:pt x="15" y="1788"/>
                  </a:lnTo>
                  <a:lnTo>
                    <a:pt x="13" y="1791"/>
                  </a:lnTo>
                  <a:lnTo>
                    <a:pt x="12" y="1795"/>
                  </a:lnTo>
                  <a:lnTo>
                    <a:pt x="7" y="1803"/>
                  </a:lnTo>
                  <a:lnTo>
                    <a:pt x="0" y="1812"/>
                  </a:lnTo>
                  <a:close/>
                  <a:moveTo>
                    <a:pt x="0" y="1574"/>
                  </a:moveTo>
                  <a:lnTo>
                    <a:pt x="0" y="1526"/>
                  </a:lnTo>
                  <a:lnTo>
                    <a:pt x="11" y="1520"/>
                  </a:lnTo>
                  <a:lnTo>
                    <a:pt x="22" y="1513"/>
                  </a:lnTo>
                  <a:lnTo>
                    <a:pt x="34" y="1507"/>
                  </a:lnTo>
                  <a:lnTo>
                    <a:pt x="45" y="1504"/>
                  </a:lnTo>
                  <a:lnTo>
                    <a:pt x="57" y="1500"/>
                  </a:lnTo>
                  <a:lnTo>
                    <a:pt x="67" y="1499"/>
                  </a:lnTo>
                  <a:lnTo>
                    <a:pt x="76" y="1499"/>
                  </a:lnTo>
                  <a:lnTo>
                    <a:pt x="85" y="1500"/>
                  </a:lnTo>
                  <a:lnTo>
                    <a:pt x="91" y="1503"/>
                  </a:lnTo>
                  <a:lnTo>
                    <a:pt x="94" y="1506"/>
                  </a:lnTo>
                  <a:lnTo>
                    <a:pt x="95" y="1509"/>
                  </a:lnTo>
                  <a:lnTo>
                    <a:pt x="97" y="1512"/>
                  </a:lnTo>
                  <a:lnTo>
                    <a:pt x="95" y="1515"/>
                  </a:lnTo>
                  <a:lnTo>
                    <a:pt x="95" y="1518"/>
                  </a:lnTo>
                  <a:lnTo>
                    <a:pt x="92" y="1524"/>
                  </a:lnTo>
                  <a:lnTo>
                    <a:pt x="87" y="1531"/>
                  </a:lnTo>
                  <a:lnTo>
                    <a:pt x="80" y="1538"/>
                  </a:lnTo>
                  <a:lnTo>
                    <a:pt x="72" y="1545"/>
                  </a:lnTo>
                  <a:lnTo>
                    <a:pt x="62" y="1553"/>
                  </a:lnTo>
                  <a:lnTo>
                    <a:pt x="50" y="1558"/>
                  </a:lnTo>
                  <a:lnTo>
                    <a:pt x="37" y="1566"/>
                  </a:lnTo>
                  <a:lnTo>
                    <a:pt x="24" y="1569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74"/>
                  </a:moveTo>
                  <a:lnTo>
                    <a:pt x="0" y="1418"/>
                  </a:lnTo>
                  <a:lnTo>
                    <a:pt x="3" y="1417"/>
                  </a:lnTo>
                  <a:lnTo>
                    <a:pt x="4" y="1416"/>
                  </a:lnTo>
                  <a:lnTo>
                    <a:pt x="17" y="1411"/>
                  </a:lnTo>
                  <a:lnTo>
                    <a:pt x="29" y="1406"/>
                  </a:lnTo>
                  <a:lnTo>
                    <a:pt x="41" y="1403"/>
                  </a:lnTo>
                  <a:lnTo>
                    <a:pt x="51" y="1402"/>
                  </a:lnTo>
                  <a:lnTo>
                    <a:pt x="61" y="1400"/>
                  </a:lnTo>
                  <a:lnTo>
                    <a:pt x="69" y="1402"/>
                  </a:lnTo>
                  <a:lnTo>
                    <a:pt x="75" y="1404"/>
                  </a:lnTo>
                  <a:lnTo>
                    <a:pt x="79" y="1409"/>
                  </a:lnTo>
                  <a:lnTo>
                    <a:pt x="80" y="1411"/>
                  </a:lnTo>
                  <a:lnTo>
                    <a:pt x="81" y="1414"/>
                  </a:lnTo>
                  <a:lnTo>
                    <a:pt x="80" y="1416"/>
                  </a:lnTo>
                  <a:lnTo>
                    <a:pt x="80" y="1419"/>
                  </a:lnTo>
                  <a:lnTo>
                    <a:pt x="76" y="1427"/>
                  </a:lnTo>
                  <a:lnTo>
                    <a:pt x="72" y="1434"/>
                  </a:lnTo>
                  <a:lnTo>
                    <a:pt x="63" y="1441"/>
                  </a:lnTo>
                  <a:lnTo>
                    <a:pt x="55" y="1448"/>
                  </a:lnTo>
                  <a:lnTo>
                    <a:pt x="44" y="1455"/>
                  </a:lnTo>
                  <a:lnTo>
                    <a:pt x="32" y="1462"/>
                  </a:lnTo>
                  <a:lnTo>
                    <a:pt x="16" y="1469"/>
                  </a:lnTo>
                  <a:lnTo>
                    <a:pt x="0" y="1474"/>
                  </a:lnTo>
                  <a:close/>
                  <a:moveTo>
                    <a:pt x="0" y="1376"/>
                  </a:moveTo>
                  <a:lnTo>
                    <a:pt x="0" y="1317"/>
                  </a:lnTo>
                  <a:lnTo>
                    <a:pt x="12" y="1313"/>
                  </a:lnTo>
                  <a:lnTo>
                    <a:pt x="25" y="1309"/>
                  </a:lnTo>
                  <a:lnTo>
                    <a:pt x="36" y="1305"/>
                  </a:lnTo>
                  <a:lnTo>
                    <a:pt x="47" y="1304"/>
                  </a:lnTo>
                  <a:lnTo>
                    <a:pt x="55" y="1304"/>
                  </a:lnTo>
                  <a:lnTo>
                    <a:pt x="63" y="1305"/>
                  </a:lnTo>
                  <a:lnTo>
                    <a:pt x="69" y="1308"/>
                  </a:lnTo>
                  <a:lnTo>
                    <a:pt x="73" y="1311"/>
                  </a:lnTo>
                  <a:lnTo>
                    <a:pt x="74" y="1314"/>
                  </a:lnTo>
                  <a:lnTo>
                    <a:pt x="74" y="1316"/>
                  </a:lnTo>
                  <a:lnTo>
                    <a:pt x="74" y="1320"/>
                  </a:lnTo>
                  <a:lnTo>
                    <a:pt x="73" y="1322"/>
                  </a:lnTo>
                  <a:lnTo>
                    <a:pt x="69" y="1329"/>
                  </a:lnTo>
                  <a:lnTo>
                    <a:pt x="64" y="1336"/>
                  </a:lnTo>
                  <a:lnTo>
                    <a:pt x="56" y="1343"/>
                  </a:lnTo>
                  <a:lnTo>
                    <a:pt x="47" y="1352"/>
                  </a:lnTo>
                  <a:lnTo>
                    <a:pt x="36" y="1359"/>
                  </a:lnTo>
                  <a:lnTo>
                    <a:pt x="23" y="1366"/>
                  </a:lnTo>
                  <a:lnTo>
                    <a:pt x="11" y="1371"/>
                  </a:lnTo>
                  <a:lnTo>
                    <a:pt x="0" y="1376"/>
                  </a:lnTo>
                  <a:close/>
                  <a:moveTo>
                    <a:pt x="0" y="1279"/>
                  </a:moveTo>
                  <a:lnTo>
                    <a:pt x="0" y="1222"/>
                  </a:lnTo>
                  <a:lnTo>
                    <a:pt x="13" y="1218"/>
                  </a:lnTo>
                  <a:lnTo>
                    <a:pt x="25" y="1213"/>
                  </a:lnTo>
                  <a:lnTo>
                    <a:pt x="37" y="1210"/>
                  </a:lnTo>
                  <a:lnTo>
                    <a:pt x="48" y="1208"/>
                  </a:lnTo>
                  <a:lnTo>
                    <a:pt x="57" y="1208"/>
                  </a:lnTo>
                  <a:lnTo>
                    <a:pt x="66" y="1209"/>
                  </a:lnTo>
                  <a:lnTo>
                    <a:pt x="72" y="1212"/>
                  </a:lnTo>
                  <a:lnTo>
                    <a:pt x="75" y="1215"/>
                  </a:lnTo>
                  <a:lnTo>
                    <a:pt x="76" y="1218"/>
                  </a:lnTo>
                  <a:lnTo>
                    <a:pt x="78" y="1220"/>
                  </a:lnTo>
                  <a:lnTo>
                    <a:pt x="76" y="1223"/>
                  </a:lnTo>
                  <a:lnTo>
                    <a:pt x="76" y="1226"/>
                  </a:lnTo>
                  <a:lnTo>
                    <a:pt x="72" y="1233"/>
                  </a:lnTo>
                  <a:lnTo>
                    <a:pt x="66" y="1240"/>
                  </a:lnTo>
                  <a:lnTo>
                    <a:pt x="57" y="1248"/>
                  </a:lnTo>
                  <a:lnTo>
                    <a:pt x="48" y="1256"/>
                  </a:lnTo>
                  <a:lnTo>
                    <a:pt x="36" y="1263"/>
                  </a:lnTo>
                  <a:lnTo>
                    <a:pt x="23" y="1270"/>
                  </a:lnTo>
                  <a:lnTo>
                    <a:pt x="11" y="1276"/>
                  </a:lnTo>
                  <a:lnTo>
                    <a:pt x="0" y="1279"/>
                  </a:lnTo>
                  <a:close/>
                  <a:moveTo>
                    <a:pt x="0" y="1189"/>
                  </a:moveTo>
                  <a:lnTo>
                    <a:pt x="0" y="1132"/>
                  </a:lnTo>
                  <a:lnTo>
                    <a:pt x="4" y="1131"/>
                  </a:lnTo>
                  <a:lnTo>
                    <a:pt x="18" y="1125"/>
                  </a:lnTo>
                  <a:lnTo>
                    <a:pt x="32" y="1119"/>
                  </a:lnTo>
                  <a:lnTo>
                    <a:pt x="45" y="1115"/>
                  </a:lnTo>
                  <a:lnTo>
                    <a:pt x="57" y="1113"/>
                  </a:lnTo>
                  <a:lnTo>
                    <a:pt x="68" y="1113"/>
                  </a:lnTo>
                  <a:lnTo>
                    <a:pt x="78" y="1113"/>
                  </a:lnTo>
                  <a:lnTo>
                    <a:pt x="81" y="1114"/>
                  </a:lnTo>
                  <a:lnTo>
                    <a:pt x="83" y="1115"/>
                  </a:lnTo>
                  <a:lnTo>
                    <a:pt x="86" y="1118"/>
                  </a:lnTo>
                  <a:lnTo>
                    <a:pt x="88" y="1119"/>
                  </a:lnTo>
                  <a:lnTo>
                    <a:pt x="89" y="1122"/>
                  </a:lnTo>
                  <a:lnTo>
                    <a:pt x="89" y="1125"/>
                  </a:lnTo>
                  <a:lnTo>
                    <a:pt x="89" y="1127"/>
                  </a:lnTo>
                  <a:lnTo>
                    <a:pt x="88" y="1131"/>
                  </a:lnTo>
                  <a:lnTo>
                    <a:pt x="83" y="1138"/>
                  </a:lnTo>
                  <a:lnTo>
                    <a:pt x="78" y="1145"/>
                  </a:lnTo>
                  <a:lnTo>
                    <a:pt x="69" y="1153"/>
                  </a:lnTo>
                  <a:lnTo>
                    <a:pt x="59" y="1160"/>
                  </a:lnTo>
                  <a:lnTo>
                    <a:pt x="45" y="1169"/>
                  </a:lnTo>
                  <a:lnTo>
                    <a:pt x="32" y="1176"/>
                  </a:lnTo>
                  <a:lnTo>
                    <a:pt x="16" y="1183"/>
                  </a:lnTo>
                  <a:lnTo>
                    <a:pt x="0" y="1189"/>
                  </a:lnTo>
                  <a:close/>
                  <a:moveTo>
                    <a:pt x="0" y="1099"/>
                  </a:moveTo>
                  <a:lnTo>
                    <a:pt x="0" y="1049"/>
                  </a:lnTo>
                  <a:lnTo>
                    <a:pt x="11" y="1043"/>
                  </a:lnTo>
                  <a:lnTo>
                    <a:pt x="23" y="1037"/>
                  </a:lnTo>
                  <a:lnTo>
                    <a:pt x="38" y="1030"/>
                  </a:lnTo>
                  <a:lnTo>
                    <a:pt x="53" y="1025"/>
                  </a:lnTo>
                  <a:lnTo>
                    <a:pt x="67" y="1021"/>
                  </a:lnTo>
                  <a:lnTo>
                    <a:pt x="79" y="1019"/>
                  </a:lnTo>
                  <a:lnTo>
                    <a:pt x="89" y="1018"/>
                  </a:lnTo>
                  <a:lnTo>
                    <a:pt x="99" y="1019"/>
                  </a:lnTo>
                  <a:lnTo>
                    <a:pt x="102" y="1019"/>
                  </a:lnTo>
                  <a:lnTo>
                    <a:pt x="106" y="1020"/>
                  </a:lnTo>
                  <a:lnTo>
                    <a:pt x="108" y="1023"/>
                  </a:lnTo>
                  <a:lnTo>
                    <a:pt x="111" y="1025"/>
                  </a:lnTo>
                  <a:lnTo>
                    <a:pt x="111" y="1027"/>
                  </a:lnTo>
                  <a:lnTo>
                    <a:pt x="112" y="1030"/>
                  </a:lnTo>
                  <a:lnTo>
                    <a:pt x="111" y="1033"/>
                  </a:lnTo>
                  <a:lnTo>
                    <a:pt x="110" y="1036"/>
                  </a:lnTo>
                  <a:lnTo>
                    <a:pt x="106" y="1043"/>
                  </a:lnTo>
                  <a:lnTo>
                    <a:pt x="99" y="1051"/>
                  </a:lnTo>
                  <a:lnTo>
                    <a:pt x="89" y="1058"/>
                  </a:lnTo>
                  <a:lnTo>
                    <a:pt x="79" y="1067"/>
                  </a:lnTo>
                  <a:lnTo>
                    <a:pt x="66" y="1075"/>
                  </a:lnTo>
                  <a:lnTo>
                    <a:pt x="51" y="1082"/>
                  </a:lnTo>
                  <a:lnTo>
                    <a:pt x="37" y="1088"/>
                  </a:lnTo>
                  <a:lnTo>
                    <a:pt x="24" y="1093"/>
                  </a:lnTo>
                  <a:lnTo>
                    <a:pt x="12" y="1096"/>
                  </a:lnTo>
                  <a:lnTo>
                    <a:pt x="0" y="1099"/>
                  </a:lnTo>
                  <a:close/>
                  <a:moveTo>
                    <a:pt x="0" y="1007"/>
                  </a:moveTo>
                  <a:lnTo>
                    <a:pt x="0" y="976"/>
                  </a:lnTo>
                  <a:lnTo>
                    <a:pt x="10" y="968"/>
                  </a:lnTo>
                  <a:lnTo>
                    <a:pt x="22" y="960"/>
                  </a:lnTo>
                  <a:lnTo>
                    <a:pt x="36" y="951"/>
                  </a:lnTo>
                  <a:lnTo>
                    <a:pt x="51" y="943"/>
                  </a:lnTo>
                  <a:lnTo>
                    <a:pt x="67" y="936"/>
                  </a:lnTo>
                  <a:lnTo>
                    <a:pt x="82" y="931"/>
                  </a:lnTo>
                  <a:lnTo>
                    <a:pt x="97" y="926"/>
                  </a:lnTo>
                  <a:lnTo>
                    <a:pt x="110" y="924"/>
                  </a:lnTo>
                  <a:lnTo>
                    <a:pt x="121" y="924"/>
                  </a:lnTo>
                  <a:lnTo>
                    <a:pt x="131" y="924"/>
                  </a:lnTo>
                  <a:lnTo>
                    <a:pt x="135" y="925"/>
                  </a:lnTo>
                  <a:lnTo>
                    <a:pt x="138" y="926"/>
                  </a:lnTo>
                  <a:lnTo>
                    <a:pt x="140" y="928"/>
                  </a:lnTo>
                  <a:lnTo>
                    <a:pt x="142" y="930"/>
                  </a:lnTo>
                  <a:lnTo>
                    <a:pt x="143" y="932"/>
                  </a:lnTo>
                  <a:lnTo>
                    <a:pt x="143" y="935"/>
                  </a:lnTo>
                  <a:lnTo>
                    <a:pt x="143" y="938"/>
                  </a:lnTo>
                  <a:lnTo>
                    <a:pt x="142" y="942"/>
                  </a:lnTo>
                  <a:lnTo>
                    <a:pt x="137" y="949"/>
                  </a:lnTo>
                  <a:lnTo>
                    <a:pt x="130" y="956"/>
                  </a:lnTo>
                  <a:lnTo>
                    <a:pt x="120" y="964"/>
                  </a:lnTo>
                  <a:lnTo>
                    <a:pt x="108" y="973"/>
                  </a:lnTo>
                  <a:lnTo>
                    <a:pt x="94" y="980"/>
                  </a:lnTo>
                  <a:lnTo>
                    <a:pt x="80" y="988"/>
                  </a:lnTo>
                  <a:lnTo>
                    <a:pt x="56" y="998"/>
                  </a:lnTo>
                  <a:lnTo>
                    <a:pt x="35" y="1005"/>
                  </a:lnTo>
                  <a:lnTo>
                    <a:pt x="24" y="1006"/>
                  </a:lnTo>
                  <a:lnTo>
                    <a:pt x="16" y="1007"/>
                  </a:lnTo>
                  <a:lnTo>
                    <a:pt x="7" y="1008"/>
                  </a:lnTo>
                  <a:lnTo>
                    <a:pt x="0" y="1007"/>
                  </a:lnTo>
                  <a:close/>
                  <a:moveTo>
                    <a:pt x="0" y="868"/>
                  </a:moveTo>
                  <a:lnTo>
                    <a:pt x="0" y="834"/>
                  </a:lnTo>
                  <a:lnTo>
                    <a:pt x="6" y="835"/>
                  </a:lnTo>
                  <a:lnTo>
                    <a:pt x="11" y="836"/>
                  </a:lnTo>
                  <a:lnTo>
                    <a:pt x="15" y="837"/>
                  </a:lnTo>
                  <a:lnTo>
                    <a:pt x="17" y="840"/>
                  </a:lnTo>
                  <a:lnTo>
                    <a:pt x="18" y="842"/>
                  </a:lnTo>
                  <a:lnTo>
                    <a:pt x="18" y="846"/>
                  </a:lnTo>
                  <a:lnTo>
                    <a:pt x="18" y="849"/>
                  </a:lnTo>
                  <a:lnTo>
                    <a:pt x="16" y="853"/>
                  </a:lnTo>
                  <a:lnTo>
                    <a:pt x="10" y="860"/>
                  </a:lnTo>
                  <a:lnTo>
                    <a:pt x="0" y="868"/>
                  </a:lnTo>
                  <a:close/>
                  <a:moveTo>
                    <a:pt x="0" y="808"/>
                  </a:moveTo>
                  <a:lnTo>
                    <a:pt x="0" y="754"/>
                  </a:lnTo>
                  <a:lnTo>
                    <a:pt x="13" y="749"/>
                  </a:lnTo>
                  <a:lnTo>
                    <a:pt x="25" y="746"/>
                  </a:lnTo>
                  <a:lnTo>
                    <a:pt x="36" y="743"/>
                  </a:lnTo>
                  <a:lnTo>
                    <a:pt x="47" y="742"/>
                  </a:lnTo>
                  <a:lnTo>
                    <a:pt x="55" y="742"/>
                  </a:lnTo>
                  <a:lnTo>
                    <a:pt x="62" y="743"/>
                  </a:lnTo>
                  <a:lnTo>
                    <a:pt x="67" y="745"/>
                  </a:lnTo>
                  <a:lnTo>
                    <a:pt x="70" y="748"/>
                  </a:lnTo>
                  <a:lnTo>
                    <a:pt x="70" y="751"/>
                  </a:lnTo>
                  <a:lnTo>
                    <a:pt x="72" y="753"/>
                  </a:lnTo>
                  <a:lnTo>
                    <a:pt x="70" y="757"/>
                  </a:lnTo>
                  <a:lnTo>
                    <a:pt x="69" y="759"/>
                  </a:lnTo>
                  <a:lnTo>
                    <a:pt x="63" y="766"/>
                  </a:lnTo>
                  <a:lnTo>
                    <a:pt x="55" y="774"/>
                  </a:lnTo>
                  <a:lnTo>
                    <a:pt x="44" y="783"/>
                  </a:lnTo>
                  <a:lnTo>
                    <a:pt x="31" y="791"/>
                  </a:lnTo>
                  <a:lnTo>
                    <a:pt x="17" y="799"/>
                  </a:lnTo>
                  <a:lnTo>
                    <a:pt x="0" y="808"/>
                  </a:lnTo>
                  <a:lnTo>
                    <a:pt x="0" y="808"/>
                  </a:lnTo>
                  <a:close/>
                  <a:moveTo>
                    <a:pt x="0" y="736"/>
                  </a:moveTo>
                  <a:lnTo>
                    <a:pt x="0" y="690"/>
                  </a:lnTo>
                  <a:lnTo>
                    <a:pt x="16" y="682"/>
                  </a:lnTo>
                  <a:lnTo>
                    <a:pt x="34" y="673"/>
                  </a:lnTo>
                  <a:lnTo>
                    <a:pt x="51" y="666"/>
                  </a:lnTo>
                  <a:lnTo>
                    <a:pt x="68" y="659"/>
                  </a:lnTo>
                  <a:lnTo>
                    <a:pt x="83" y="656"/>
                  </a:lnTo>
                  <a:lnTo>
                    <a:pt x="99" y="652"/>
                  </a:lnTo>
                  <a:lnTo>
                    <a:pt x="111" y="651"/>
                  </a:lnTo>
                  <a:lnTo>
                    <a:pt x="121" y="651"/>
                  </a:lnTo>
                  <a:lnTo>
                    <a:pt x="125" y="651"/>
                  </a:lnTo>
                  <a:lnTo>
                    <a:pt x="129" y="652"/>
                  </a:lnTo>
                  <a:lnTo>
                    <a:pt x="131" y="654"/>
                  </a:lnTo>
                  <a:lnTo>
                    <a:pt x="133" y="656"/>
                  </a:lnTo>
                  <a:lnTo>
                    <a:pt x="135" y="658"/>
                  </a:lnTo>
                  <a:lnTo>
                    <a:pt x="135" y="660"/>
                  </a:lnTo>
                  <a:lnTo>
                    <a:pt x="133" y="664"/>
                  </a:lnTo>
                  <a:lnTo>
                    <a:pt x="131" y="667"/>
                  </a:lnTo>
                  <a:lnTo>
                    <a:pt x="126" y="675"/>
                  </a:lnTo>
                  <a:lnTo>
                    <a:pt x="117" y="682"/>
                  </a:lnTo>
                  <a:lnTo>
                    <a:pt x="106" y="690"/>
                  </a:lnTo>
                  <a:lnTo>
                    <a:pt x="93" y="698"/>
                  </a:lnTo>
                  <a:lnTo>
                    <a:pt x="76" y="708"/>
                  </a:lnTo>
                  <a:lnTo>
                    <a:pt x="60" y="716"/>
                  </a:lnTo>
                  <a:lnTo>
                    <a:pt x="44" y="722"/>
                  </a:lnTo>
                  <a:lnTo>
                    <a:pt x="29" y="728"/>
                  </a:lnTo>
                  <a:lnTo>
                    <a:pt x="13" y="733"/>
                  </a:lnTo>
                  <a:lnTo>
                    <a:pt x="0" y="736"/>
                  </a:lnTo>
                  <a:close/>
                  <a:moveTo>
                    <a:pt x="0" y="620"/>
                  </a:moveTo>
                  <a:lnTo>
                    <a:pt x="0" y="576"/>
                  </a:lnTo>
                  <a:lnTo>
                    <a:pt x="17" y="572"/>
                  </a:lnTo>
                  <a:lnTo>
                    <a:pt x="30" y="572"/>
                  </a:lnTo>
                  <a:lnTo>
                    <a:pt x="35" y="572"/>
                  </a:lnTo>
                  <a:lnTo>
                    <a:pt x="40" y="574"/>
                  </a:lnTo>
                  <a:lnTo>
                    <a:pt x="42" y="575"/>
                  </a:lnTo>
                  <a:lnTo>
                    <a:pt x="44" y="577"/>
                  </a:lnTo>
                  <a:lnTo>
                    <a:pt x="45" y="581"/>
                  </a:lnTo>
                  <a:lnTo>
                    <a:pt x="44" y="584"/>
                  </a:lnTo>
                  <a:lnTo>
                    <a:pt x="41" y="589"/>
                  </a:lnTo>
                  <a:lnTo>
                    <a:pt x="36" y="595"/>
                  </a:lnTo>
                  <a:lnTo>
                    <a:pt x="29" y="601"/>
                  </a:lnTo>
                  <a:lnTo>
                    <a:pt x="20" y="607"/>
                  </a:lnTo>
                  <a:lnTo>
                    <a:pt x="11" y="614"/>
                  </a:lnTo>
                  <a:lnTo>
                    <a:pt x="0" y="620"/>
                  </a:lnTo>
                  <a:close/>
                  <a:moveTo>
                    <a:pt x="0" y="564"/>
                  </a:moveTo>
                  <a:lnTo>
                    <a:pt x="0" y="517"/>
                  </a:lnTo>
                  <a:lnTo>
                    <a:pt x="11" y="511"/>
                  </a:lnTo>
                  <a:lnTo>
                    <a:pt x="23" y="506"/>
                  </a:lnTo>
                  <a:lnTo>
                    <a:pt x="42" y="497"/>
                  </a:lnTo>
                  <a:lnTo>
                    <a:pt x="60" y="492"/>
                  </a:lnTo>
                  <a:lnTo>
                    <a:pt x="78" y="487"/>
                  </a:lnTo>
                  <a:lnTo>
                    <a:pt x="93" y="483"/>
                  </a:lnTo>
                  <a:lnTo>
                    <a:pt x="106" y="481"/>
                  </a:lnTo>
                  <a:lnTo>
                    <a:pt x="117" y="481"/>
                  </a:lnTo>
                  <a:lnTo>
                    <a:pt x="121" y="481"/>
                  </a:lnTo>
                  <a:lnTo>
                    <a:pt x="125" y="482"/>
                  </a:lnTo>
                  <a:lnTo>
                    <a:pt x="127" y="483"/>
                  </a:lnTo>
                  <a:lnTo>
                    <a:pt x="129" y="486"/>
                  </a:lnTo>
                  <a:lnTo>
                    <a:pt x="130" y="488"/>
                  </a:lnTo>
                  <a:lnTo>
                    <a:pt x="130" y="490"/>
                  </a:lnTo>
                  <a:lnTo>
                    <a:pt x="129" y="493"/>
                  </a:lnTo>
                  <a:lnTo>
                    <a:pt x="126" y="496"/>
                  </a:lnTo>
                  <a:lnTo>
                    <a:pt x="120" y="503"/>
                  </a:lnTo>
                  <a:lnTo>
                    <a:pt x="111" y="512"/>
                  </a:lnTo>
                  <a:lnTo>
                    <a:pt x="98" y="520"/>
                  </a:lnTo>
                  <a:lnTo>
                    <a:pt x="83" y="528"/>
                  </a:lnTo>
                  <a:lnTo>
                    <a:pt x="67" y="538"/>
                  </a:lnTo>
                  <a:lnTo>
                    <a:pt x="48" y="546"/>
                  </a:lnTo>
                  <a:lnTo>
                    <a:pt x="35" y="551"/>
                  </a:lnTo>
                  <a:lnTo>
                    <a:pt x="23" y="556"/>
                  </a:lnTo>
                  <a:lnTo>
                    <a:pt x="11" y="560"/>
                  </a:lnTo>
                  <a:lnTo>
                    <a:pt x="0" y="564"/>
                  </a:lnTo>
                  <a:close/>
                  <a:moveTo>
                    <a:pt x="0" y="464"/>
                  </a:moveTo>
                  <a:lnTo>
                    <a:pt x="0" y="418"/>
                  </a:lnTo>
                  <a:lnTo>
                    <a:pt x="24" y="412"/>
                  </a:lnTo>
                  <a:lnTo>
                    <a:pt x="43" y="408"/>
                  </a:lnTo>
                  <a:lnTo>
                    <a:pt x="51" y="408"/>
                  </a:lnTo>
                  <a:lnTo>
                    <a:pt x="57" y="408"/>
                  </a:lnTo>
                  <a:lnTo>
                    <a:pt x="62" y="410"/>
                  </a:lnTo>
                  <a:lnTo>
                    <a:pt x="64" y="412"/>
                  </a:lnTo>
                  <a:lnTo>
                    <a:pt x="64" y="414"/>
                  </a:lnTo>
                  <a:lnTo>
                    <a:pt x="64" y="417"/>
                  </a:lnTo>
                  <a:lnTo>
                    <a:pt x="64" y="419"/>
                  </a:lnTo>
                  <a:lnTo>
                    <a:pt x="62" y="421"/>
                  </a:lnTo>
                  <a:lnTo>
                    <a:pt x="57" y="427"/>
                  </a:lnTo>
                  <a:lnTo>
                    <a:pt x="50" y="433"/>
                  </a:lnTo>
                  <a:lnTo>
                    <a:pt x="41" y="440"/>
                  </a:lnTo>
                  <a:lnTo>
                    <a:pt x="29" y="449"/>
                  </a:lnTo>
                  <a:lnTo>
                    <a:pt x="16" y="456"/>
                  </a:lnTo>
                  <a:lnTo>
                    <a:pt x="0" y="464"/>
                  </a:lnTo>
                  <a:close/>
                  <a:moveTo>
                    <a:pt x="0" y="410"/>
                  </a:moveTo>
                  <a:lnTo>
                    <a:pt x="0" y="374"/>
                  </a:lnTo>
                  <a:lnTo>
                    <a:pt x="12" y="367"/>
                  </a:lnTo>
                  <a:lnTo>
                    <a:pt x="26" y="360"/>
                  </a:lnTo>
                  <a:lnTo>
                    <a:pt x="42" y="351"/>
                  </a:lnTo>
                  <a:lnTo>
                    <a:pt x="57" y="344"/>
                  </a:lnTo>
                  <a:lnTo>
                    <a:pt x="79" y="336"/>
                  </a:lnTo>
                  <a:lnTo>
                    <a:pt x="98" y="330"/>
                  </a:lnTo>
                  <a:lnTo>
                    <a:pt x="117" y="324"/>
                  </a:lnTo>
                  <a:lnTo>
                    <a:pt x="133" y="320"/>
                  </a:lnTo>
                  <a:lnTo>
                    <a:pt x="148" y="318"/>
                  </a:lnTo>
                  <a:lnTo>
                    <a:pt x="158" y="317"/>
                  </a:lnTo>
                  <a:lnTo>
                    <a:pt x="163" y="318"/>
                  </a:lnTo>
                  <a:lnTo>
                    <a:pt x="167" y="318"/>
                  </a:lnTo>
                  <a:lnTo>
                    <a:pt x="169" y="319"/>
                  </a:lnTo>
                  <a:lnTo>
                    <a:pt x="171" y="322"/>
                  </a:lnTo>
                  <a:lnTo>
                    <a:pt x="171" y="324"/>
                  </a:lnTo>
                  <a:lnTo>
                    <a:pt x="171" y="326"/>
                  </a:lnTo>
                  <a:lnTo>
                    <a:pt x="170" y="329"/>
                  </a:lnTo>
                  <a:lnTo>
                    <a:pt x="168" y="332"/>
                  </a:lnTo>
                  <a:lnTo>
                    <a:pt x="161" y="339"/>
                  </a:lnTo>
                  <a:lnTo>
                    <a:pt x="150" y="347"/>
                  </a:lnTo>
                  <a:lnTo>
                    <a:pt x="136" y="356"/>
                  </a:lnTo>
                  <a:lnTo>
                    <a:pt x="120" y="364"/>
                  </a:lnTo>
                  <a:lnTo>
                    <a:pt x="101" y="374"/>
                  </a:lnTo>
                  <a:lnTo>
                    <a:pt x="81" y="383"/>
                  </a:lnTo>
                  <a:lnTo>
                    <a:pt x="59" y="392"/>
                  </a:lnTo>
                  <a:lnTo>
                    <a:pt x="37" y="399"/>
                  </a:lnTo>
                  <a:lnTo>
                    <a:pt x="18" y="405"/>
                  </a:lnTo>
                  <a:lnTo>
                    <a:pt x="0" y="410"/>
                  </a:lnTo>
                  <a:close/>
                  <a:moveTo>
                    <a:pt x="0" y="362"/>
                  </a:moveTo>
                  <a:lnTo>
                    <a:pt x="0" y="341"/>
                  </a:lnTo>
                  <a:lnTo>
                    <a:pt x="5" y="341"/>
                  </a:lnTo>
                  <a:lnTo>
                    <a:pt x="9" y="341"/>
                  </a:lnTo>
                  <a:lnTo>
                    <a:pt x="11" y="342"/>
                  </a:lnTo>
                  <a:lnTo>
                    <a:pt x="12" y="344"/>
                  </a:lnTo>
                  <a:lnTo>
                    <a:pt x="13" y="348"/>
                  </a:lnTo>
                  <a:lnTo>
                    <a:pt x="11" y="351"/>
                  </a:lnTo>
                  <a:lnTo>
                    <a:pt x="7" y="356"/>
                  </a:lnTo>
                  <a:lnTo>
                    <a:pt x="0" y="362"/>
                  </a:lnTo>
                  <a:close/>
                  <a:moveTo>
                    <a:pt x="0" y="329"/>
                  </a:moveTo>
                  <a:lnTo>
                    <a:pt x="0" y="285"/>
                  </a:lnTo>
                  <a:lnTo>
                    <a:pt x="7" y="281"/>
                  </a:lnTo>
                  <a:lnTo>
                    <a:pt x="15" y="279"/>
                  </a:lnTo>
                  <a:lnTo>
                    <a:pt x="36" y="269"/>
                  </a:lnTo>
                  <a:lnTo>
                    <a:pt x="56" y="262"/>
                  </a:lnTo>
                  <a:lnTo>
                    <a:pt x="75" y="257"/>
                  </a:lnTo>
                  <a:lnTo>
                    <a:pt x="92" y="253"/>
                  </a:lnTo>
                  <a:lnTo>
                    <a:pt x="106" y="250"/>
                  </a:lnTo>
                  <a:lnTo>
                    <a:pt x="118" y="249"/>
                  </a:lnTo>
                  <a:lnTo>
                    <a:pt x="123" y="249"/>
                  </a:lnTo>
                  <a:lnTo>
                    <a:pt x="126" y="250"/>
                  </a:lnTo>
                  <a:lnTo>
                    <a:pt x="129" y="252"/>
                  </a:lnTo>
                  <a:lnTo>
                    <a:pt x="131" y="253"/>
                  </a:lnTo>
                  <a:lnTo>
                    <a:pt x="131" y="255"/>
                  </a:lnTo>
                  <a:lnTo>
                    <a:pt x="131" y="257"/>
                  </a:lnTo>
                  <a:lnTo>
                    <a:pt x="129" y="260"/>
                  </a:lnTo>
                  <a:lnTo>
                    <a:pt x="126" y="263"/>
                  </a:lnTo>
                  <a:lnTo>
                    <a:pt x="119" y="271"/>
                  </a:lnTo>
                  <a:lnTo>
                    <a:pt x="107" y="279"/>
                  </a:lnTo>
                  <a:lnTo>
                    <a:pt x="93" y="287"/>
                  </a:lnTo>
                  <a:lnTo>
                    <a:pt x="76" y="297"/>
                  </a:lnTo>
                  <a:lnTo>
                    <a:pt x="57" y="305"/>
                  </a:lnTo>
                  <a:lnTo>
                    <a:pt x="37" y="315"/>
                  </a:lnTo>
                  <a:lnTo>
                    <a:pt x="28" y="318"/>
                  </a:lnTo>
                  <a:lnTo>
                    <a:pt x="18" y="322"/>
                  </a:lnTo>
                  <a:lnTo>
                    <a:pt x="10" y="325"/>
                  </a:lnTo>
                  <a:lnTo>
                    <a:pt x="0" y="329"/>
                  </a:lnTo>
                  <a:close/>
                  <a:moveTo>
                    <a:pt x="0" y="252"/>
                  </a:moveTo>
                  <a:lnTo>
                    <a:pt x="0" y="209"/>
                  </a:lnTo>
                  <a:lnTo>
                    <a:pt x="19" y="202"/>
                  </a:lnTo>
                  <a:lnTo>
                    <a:pt x="38" y="196"/>
                  </a:lnTo>
                  <a:lnTo>
                    <a:pt x="55" y="191"/>
                  </a:lnTo>
                  <a:lnTo>
                    <a:pt x="69" y="187"/>
                  </a:lnTo>
                  <a:lnTo>
                    <a:pt x="82" y="185"/>
                  </a:lnTo>
                  <a:lnTo>
                    <a:pt x="92" y="184"/>
                  </a:lnTo>
                  <a:lnTo>
                    <a:pt x="95" y="185"/>
                  </a:lnTo>
                  <a:lnTo>
                    <a:pt x="99" y="185"/>
                  </a:lnTo>
                  <a:lnTo>
                    <a:pt x="101" y="186"/>
                  </a:lnTo>
                  <a:lnTo>
                    <a:pt x="102" y="187"/>
                  </a:lnTo>
                  <a:lnTo>
                    <a:pt x="104" y="190"/>
                  </a:lnTo>
                  <a:lnTo>
                    <a:pt x="102" y="192"/>
                  </a:lnTo>
                  <a:lnTo>
                    <a:pt x="101" y="195"/>
                  </a:lnTo>
                  <a:lnTo>
                    <a:pt x="98" y="198"/>
                  </a:lnTo>
                  <a:lnTo>
                    <a:pt x="91" y="205"/>
                  </a:lnTo>
                  <a:lnTo>
                    <a:pt x="79" y="212"/>
                  </a:lnTo>
                  <a:lnTo>
                    <a:pt x="63" y="222"/>
                  </a:lnTo>
                  <a:lnTo>
                    <a:pt x="47" y="230"/>
                  </a:lnTo>
                  <a:lnTo>
                    <a:pt x="26" y="240"/>
                  </a:lnTo>
                  <a:lnTo>
                    <a:pt x="5" y="249"/>
                  </a:lnTo>
                  <a:lnTo>
                    <a:pt x="0" y="252"/>
                  </a:lnTo>
                  <a:close/>
                  <a:moveTo>
                    <a:pt x="0" y="180"/>
                  </a:moveTo>
                  <a:lnTo>
                    <a:pt x="0" y="140"/>
                  </a:lnTo>
                  <a:lnTo>
                    <a:pt x="32" y="130"/>
                  </a:lnTo>
                  <a:lnTo>
                    <a:pt x="60" y="123"/>
                  </a:lnTo>
                  <a:lnTo>
                    <a:pt x="70" y="122"/>
                  </a:lnTo>
                  <a:lnTo>
                    <a:pt x="79" y="122"/>
                  </a:lnTo>
                  <a:lnTo>
                    <a:pt x="85" y="122"/>
                  </a:lnTo>
                  <a:lnTo>
                    <a:pt x="87" y="124"/>
                  </a:lnTo>
                  <a:lnTo>
                    <a:pt x="88" y="127"/>
                  </a:lnTo>
                  <a:lnTo>
                    <a:pt x="87" y="128"/>
                  </a:lnTo>
                  <a:lnTo>
                    <a:pt x="86" y="130"/>
                  </a:lnTo>
                  <a:lnTo>
                    <a:pt x="83" y="134"/>
                  </a:lnTo>
                  <a:lnTo>
                    <a:pt x="76" y="140"/>
                  </a:lnTo>
                  <a:lnTo>
                    <a:pt x="66" y="147"/>
                  </a:lnTo>
                  <a:lnTo>
                    <a:pt x="53" y="154"/>
                  </a:lnTo>
                  <a:lnTo>
                    <a:pt x="37" y="162"/>
                  </a:lnTo>
                  <a:lnTo>
                    <a:pt x="19" y="172"/>
                  </a:lnTo>
                  <a:lnTo>
                    <a:pt x="0" y="180"/>
                  </a:lnTo>
                  <a:close/>
                  <a:moveTo>
                    <a:pt x="0" y="116"/>
                  </a:moveTo>
                  <a:lnTo>
                    <a:pt x="0" y="79"/>
                  </a:lnTo>
                  <a:lnTo>
                    <a:pt x="32" y="70"/>
                  </a:lnTo>
                  <a:lnTo>
                    <a:pt x="57" y="63"/>
                  </a:lnTo>
                  <a:lnTo>
                    <a:pt x="68" y="61"/>
                  </a:lnTo>
                  <a:lnTo>
                    <a:pt x="76" y="61"/>
                  </a:lnTo>
                  <a:lnTo>
                    <a:pt x="81" y="61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3" y="69"/>
                  </a:lnTo>
                  <a:lnTo>
                    <a:pt x="81" y="71"/>
                  </a:lnTo>
                  <a:lnTo>
                    <a:pt x="75" y="76"/>
                  </a:lnTo>
                  <a:lnTo>
                    <a:pt x="67" y="82"/>
                  </a:lnTo>
                  <a:lnTo>
                    <a:pt x="78" y="77"/>
                  </a:lnTo>
                  <a:lnTo>
                    <a:pt x="88" y="72"/>
                  </a:lnTo>
                  <a:lnTo>
                    <a:pt x="100" y="67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58" y="45"/>
                  </a:lnTo>
                  <a:lnTo>
                    <a:pt x="180" y="39"/>
                  </a:lnTo>
                  <a:lnTo>
                    <a:pt x="198" y="34"/>
                  </a:lnTo>
                  <a:lnTo>
                    <a:pt x="214" y="31"/>
                  </a:lnTo>
                  <a:lnTo>
                    <a:pt x="226" y="29"/>
                  </a:lnTo>
                  <a:lnTo>
                    <a:pt x="231" y="29"/>
                  </a:lnTo>
                  <a:lnTo>
                    <a:pt x="236" y="29"/>
                  </a:lnTo>
                  <a:lnTo>
                    <a:pt x="238" y="31"/>
                  </a:lnTo>
                  <a:lnTo>
                    <a:pt x="240" y="32"/>
                  </a:lnTo>
                  <a:lnTo>
                    <a:pt x="240" y="34"/>
                  </a:lnTo>
                  <a:lnTo>
                    <a:pt x="240" y="35"/>
                  </a:lnTo>
                  <a:lnTo>
                    <a:pt x="239" y="38"/>
                  </a:lnTo>
                  <a:lnTo>
                    <a:pt x="237" y="40"/>
                  </a:lnTo>
                  <a:lnTo>
                    <a:pt x="231" y="45"/>
                  </a:lnTo>
                  <a:lnTo>
                    <a:pt x="222" y="51"/>
                  </a:lnTo>
                  <a:lnTo>
                    <a:pt x="233" y="46"/>
                  </a:lnTo>
                  <a:lnTo>
                    <a:pt x="244" y="41"/>
                  </a:lnTo>
                  <a:lnTo>
                    <a:pt x="256" y="36"/>
                  </a:lnTo>
                  <a:lnTo>
                    <a:pt x="268" y="32"/>
                  </a:lnTo>
                  <a:lnTo>
                    <a:pt x="304" y="17"/>
                  </a:lnTo>
                  <a:lnTo>
                    <a:pt x="338" y="8"/>
                  </a:lnTo>
                  <a:lnTo>
                    <a:pt x="353" y="4"/>
                  </a:lnTo>
                  <a:lnTo>
                    <a:pt x="366" y="2"/>
                  </a:lnTo>
                  <a:lnTo>
                    <a:pt x="377" y="0"/>
                  </a:lnTo>
                  <a:lnTo>
                    <a:pt x="386" y="0"/>
                  </a:lnTo>
                  <a:lnTo>
                    <a:pt x="386" y="17"/>
                  </a:lnTo>
                  <a:lnTo>
                    <a:pt x="383" y="20"/>
                  </a:lnTo>
                  <a:lnTo>
                    <a:pt x="380" y="22"/>
                  </a:lnTo>
                  <a:lnTo>
                    <a:pt x="386" y="19"/>
                  </a:lnTo>
                  <a:lnTo>
                    <a:pt x="386" y="59"/>
                  </a:lnTo>
                  <a:lnTo>
                    <a:pt x="360" y="66"/>
                  </a:lnTo>
                  <a:lnTo>
                    <a:pt x="339" y="70"/>
                  </a:lnTo>
                  <a:lnTo>
                    <a:pt x="331" y="70"/>
                  </a:lnTo>
                  <a:lnTo>
                    <a:pt x="325" y="70"/>
                  </a:lnTo>
                  <a:lnTo>
                    <a:pt x="320" y="69"/>
                  </a:lnTo>
                  <a:lnTo>
                    <a:pt x="317" y="66"/>
                  </a:lnTo>
                  <a:lnTo>
                    <a:pt x="316" y="65"/>
                  </a:lnTo>
                  <a:lnTo>
                    <a:pt x="317" y="63"/>
                  </a:lnTo>
                  <a:lnTo>
                    <a:pt x="319" y="60"/>
                  </a:lnTo>
                  <a:lnTo>
                    <a:pt x="321" y="58"/>
                  </a:lnTo>
                  <a:lnTo>
                    <a:pt x="327" y="52"/>
                  </a:lnTo>
                  <a:lnTo>
                    <a:pt x="337" y="45"/>
                  </a:lnTo>
                  <a:lnTo>
                    <a:pt x="326" y="51"/>
                  </a:lnTo>
                  <a:lnTo>
                    <a:pt x="314" y="56"/>
                  </a:lnTo>
                  <a:lnTo>
                    <a:pt x="302" y="60"/>
                  </a:lnTo>
                  <a:lnTo>
                    <a:pt x="289" y="65"/>
                  </a:lnTo>
                  <a:lnTo>
                    <a:pt x="265" y="75"/>
                  </a:lnTo>
                  <a:lnTo>
                    <a:pt x="241" y="83"/>
                  </a:lnTo>
                  <a:lnTo>
                    <a:pt x="221" y="89"/>
                  </a:lnTo>
                  <a:lnTo>
                    <a:pt x="202" y="94"/>
                  </a:lnTo>
                  <a:lnTo>
                    <a:pt x="186" y="97"/>
                  </a:lnTo>
                  <a:lnTo>
                    <a:pt x="173" y="98"/>
                  </a:lnTo>
                  <a:lnTo>
                    <a:pt x="168" y="98"/>
                  </a:lnTo>
                  <a:lnTo>
                    <a:pt x="164" y="98"/>
                  </a:lnTo>
                  <a:lnTo>
                    <a:pt x="162" y="97"/>
                  </a:lnTo>
                  <a:lnTo>
                    <a:pt x="159" y="96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61" y="90"/>
                  </a:lnTo>
                  <a:lnTo>
                    <a:pt x="163" y="86"/>
                  </a:lnTo>
                  <a:lnTo>
                    <a:pt x="170" y="82"/>
                  </a:lnTo>
                  <a:lnTo>
                    <a:pt x="180" y="75"/>
                  </a:lnTo>
                  <a:lnTo>
                    <a:pt x="168" y="79"/>
                  </a:lnTo>
                  <a:lnTo>
                    <a:pt x="157" y="84"/>
                  </a:lnTo>
                  <a:lnTo>
                    <a:pt x="145" y="90"/>
                  </a:lnTo>
                  <a:lnTo>
                    <a:pt x="132" y="95"/>
                  </a:lnTo>
                  <a:lnTo>
                    <a:pt x="108" y="104"/>
                  </a:lnTo>
                  <a:lnTo>
                    <a:pt x="86" y="113"/>
                  </a:lnTo>
                  <a:lnTo>
                    <a:pt x="64" y="118"/>
                  </a:lnTo>
                  <a:lnTo>
                    <a:pt x="47" y="123"/>
                  </a:lnTo>
                  <a:lnTo>
                    <a:pt x="31" y="127"/>
                  </a:lnTo>
                  <a:lnTo>
                    <a:pt x="18" y="129"/>
                  </a:lnTo>
                  <a:lnTo>
                    <a:pt x="13" y="129"/>
                  </a:lnTo>
                  <a:lnTo>
                    <a:pt x="10" y="128"/>
                  </a:lnTo>
                  <a:lnTo>
                    <a:pt x="6" y="128"/>
                  </a:lnTo>
                  <a:lnTo>
                    <a:pt x="5" y="126"/>
                  </a:lnTo>
                  <a:lnTo>
                    <a:pt x="5" y="124"/>
                  </a:lnTo>
                  <a:lnTo>
                    <a:pt x="5" y="122"/>
                  </a:lnTo>
                  <a:lnTo>
                    <a:pt x="6" y="121"/>
                  </a:lnTo>
                  <a:lnTo>
                    <a:pt x="9" y="117"/>
                  </a:lnTo>
                  <a:lnTo>
                    <a:pt x="15" y="113"/>
                  </a:lnTo>
                  <a:lnTo>
                    <a:pt x="24" y="105"/>
                  </a:lnTo>
                  <a:lnTo>
                    <a:pt x="12" y="111"/>
                  </a:lnTo>
                  <a:lnTo>
                    <a:pt x="0" y="116"/>
                  </a:lnTo>
                  <a:close/>
                  <a:moveTo>
                    <a:pt x="386" y="65"/>
                  </a:moveTo>
                  <a:lnTo>
                    <a:pt x="386" y="89"/>
                  </a:lnTo>
                  <a:lnTo>
                    <a:pt x="370" y="98"/>
                  </a:lnTo>
                  <a:lnTo>
                    <a:pt x="350" y="109"/>
                  </a:lnTo>
                  <a:lnTo>
                    <a:pt x="326" y="120"/>
                  </a:lnTo>
                  <a:lnTo>
                    <a:pt x="298" y="132"/>
                  </a:lnTo>
                  <a:lnTo>
                    <a:pt x="275" y="140"/>
                  </a:lnTo>
                  <a:lnTo>
                    <a:pt x="253" y="147"/>
                  </a:lnTo>
                  <a:lnTo>
                    <a:pt x="232" y="154"/>
                  </a:lnTo>
                  <a:lnTo>
                    <a:pt x="214" y="159"/>
                  </a:lnTo>
                  <a:lnTo>
                    <a:pt x="199" y="161"/>
                  </a:lnTo>
                  <a:lnTo>
                    <a:pt x="186" y="162"/>
                  </a:lnTo>
                  <a:lnTo>
                    <a:pt x="181" y="162"/>
                  </a:lnTo>
                  <a:lnTo>
                    <a:pt x="177" y="161"/>
                  </a:lnTo>
                  <a:lnTo>
                    <a:pt x="174" y="161"/>
                  </a:lnTo>
                  <a:lnTo>
                    <a:pt x="173" y="159"/>
                  </a:lnTo>
                  <a:lnTo>
                    <a:pt x="173" y="156"/>
                  </a:lnTo>
                  <a:lnTo>
                    <a:pt x="173" y="154"/>
                  </a:lnTo>
                  <a:lnTo>
                    <a:pt x="175" y="152"/>
                  </a:lnTo>
                  <a:lnTo>
                    <a:pt x="177" y="148"/>
                  </a:lnTo>
                  <a:lnTo>
                    <a:pt x="186" y="141"/>
                  </a:lnTo>
                  <a:lnTo>
                    <a:pt x="199" y="133"/>
                  </a:lnTo>
                  <a:lnTo>
                    <a:pt x="214" y="123"/>
                  </a:lnTo>
                  <a:lnTo>
                    <a:pt x="232" y="114"/>
                  </a:lnTo>
                  <a:lnTo>
                    <a:pt x="253" y="104"/>
                  </a:lnTo>
                  <a:lnTo>
                    <a:pt x="276" y="95"/>
                  </a:lnTo>
                  <a:lnTo>
                    <a:pt x="309" y="83"/>
                  </a:lnTo>
                  <a:lnTo>
                    <a:pt x="340" y="73"/>
                  </a:lnTo>
                  <a:lnTo>
                    <a:pt x="366" y="67"/>
                  </a:lnTo>
                  <a:lnTo>
                    <a:pt x="386" y="65"/>
                  </a:lnTo>
                  <a:close/>
                  <a:moveTo>
                    <a:pt x="386" y="90"/>
                  </a:moveTo>
                  <a:lnTo>
                    <a:pt x="386" y="130"/>
                  </a:lnTo>
                  <a:lnTo>
                    <a:pt x="365" y="134"/>
                  </a:lnTo>
                  <a:lnTo>
                    <a:pt x="348" y="136"/>
                  </a:lnTo>
                  <a:lnTo>
                    <a:pt x="342" y="136"/>
                  </a:lnTo>
                  <a:lnTo>
                    <a:pt x="338" y="136"/>
                  </a:lnTo>
                  <a:lnTo>
                    <a:pt x="333" y="135"/>
                  </a:lnTo>
                  <a:lnTo>
                    <a:pt x="332" y="133"/>
                  </a:lnTo>
                  <a:lnTo>
                    <a:pt x="331" y="129"/>
                  </a:lnTo>
                  <a:lnTo>
                    <a:pt x="333" y="126"/>
                  </a:lnTo>
                  <a:lnTo>
                    <a:pt x="337" y="121"/>
                  </a:lnTo>
                  <a:lnTo>
                    <a:pt x="344" y="116"/>
                  </a:lnTo>
                  <a:lnTo>
                    <a:pt x="361" y="103"/>
                  </a:lnTo>
                  <a:lnTo>
                    <a:pt x="386" y="90"/>
                  </a:lnTo>
                  <a:close/>
                  <a:moveTo>
                    <a:pt x="386" y="135"/>
                  </a:moveTo>
                  <a:lnTo>
                    <a:pt x="386" y="168"/>
                  </a:lnTo>
                  <a:lnTo>
                    <a:pt x="372" y="177"/>
                  </a:lnTo>
                  <a:lnTo>
                    <a:pt x="357" y="184"/>
                  </a:lnTo>
                  <a:lnTo>
                    <a:pt x="339" y="192"/>
                  </a:lnTo>
                  <a:lnTo>
                    <a:pt x="321" y="199"/>
                  </a:lnTo>
                  <a:lnTo>
                    <a:pt x="298" y="208"/>
                  </a:lnTo>
                  <a:lnTo>
                    <a:pt x="277" y="215"/>
                  </a:lnTo>
                  <a:lnTo>
                    <a:pt x="257" y="221"/>
                  </a:lnTo>
                  <a:lnTo>
                    <a:pt x="239" y="225"/>
                  </a:lnTo>
                  <a:lnTo>
                    <a:pt x="224" y="228"/>
                  </a:lnTo>
                  <a:lnTo>
                    <a:pt x="212" y="229"/>
                  </a:lnTo>
                  <a:lnTo>
                    <a:pt x="207" y="229"/>
                  </a:lnTo>
                  <a:lnTo>
                    <a:pt x="202" y="228"/>
                  </a:lnTo>
                  <a:lnTo>
                    <a:pt x="200" y="227"/>
                  </a:lnTo>
                  <a:lnTo>
                    <a:pt x="198" y="225"/>
                  </a:lnTo>
                  <a:lnTo>
                    <a:pt x="198" y="223"/>
                  </a:lnTo>
                  <a:lnTo>
                    <a:pt x="198" y="221"/>
                  </a:lnTo>
                  <a:lnTo>
                    <a:pt x="200" y="217"/>
                  </a:lnTo>
                  <a:lnTo>
                    <a:pt x="202" y="215"/>
                  </a:lnTo>
                  <a:lnTo>
                    <a:pt x="211" y="206"/>
                  </a:lnTo>
                  <a:lnTo>
                    <a:pt x="222" y="198"/>
                  </a:lnTo>
                  <a:lnTo>
                    <a:pt x="237" y="190"/>
                  </a:lnTo>
                  <a:lnTo>
                    <a:pt x="255" y="180"/>
                  </a:lnTo>
                  <a:lnTo>
                    <a:pt x="276" y="171"/>
                  </a:lnTo>
                  <a:lnTo>
                    <a:pt x="297" y="161"/>
                  </a:lnTo>
                  <a:lnTo>
                    <a:pt x="322" y="152"/>
                  </a:lnTo>
                  <a:lnTo>
                    <a:pt x="346" y="145"/>
                  </a:lnTo>
                  <a:lnTo>
                    <a:pt x="367" y="139"/>
                  </a:lnTo>
                  <a:lnTo>
                    <a:pt x="386" y="135"/>
                  </a:lnTo>
                  <a:close/>
                  <a:moveTo>
                    <a:pt x="386" y="173"/>
                  </a:moveTo>
                  <a:lnTo>
                    <a:pt x="386" y="205"/>
                  </a:lnTo>
                  <a:lnTo>
                    <a:pt x="376" y="206"/>
                  </a:lnTo>
                  <a:lnTo>
                    <a:pt x="367" y="205"/>
                  </a:lnTo>
                  <a:lnTo>
                    <a:pt x="361" y="204"/>
                  </a:lnTo>
                  <a:lnTo>
                    <a:pt x="359" y="202"/>
                  </a:lnTo>
                  <a:lnTo>
                    <a:pt x="358" y="199"/>
                  </a:lnTo>
                  <a:lnTo>
                    <a:pt x="358" y="197"/>
                  </a:lnTo>
                  <a:lnTo>
                    <a:pt x="360" y="193"/>
                  </a:lnTo>
                  <a:lnTo>
                    <a:pt x="364" y="190"/>
                  </a:lnTo>
                  <a:lnTo>
                    <a:pt x="372" y="181"/>
                  </a:lnTo>
                  <a:lnTo>
                    <a:pt x="386" y="173"/>
                  </a:lnTo>
                  <a:close/>
                  <a:moveTo>
                    <a:pt x="386" y="212"/>
                  </a:moveTo>
                  <a:lnTo>
                    <a:pt x="386" y="257"/>
                  </a:lnTo>
                  <a:lnTo>
                    <a:pt x="372" y="265"/>
                  </a:lnTo>
                  <a:lnTo>
                    <a:pt x="357" y="271"/>
                  </a:lnTo>
                  <a:lnTo>
                    <a:pt x="334" y="279"/>
                  </a:lnTo>
                  <a:lnTo>
                    <a:pt x="314" y="286"/>
                  </a:lnTo>
                  <a:lnTo>
                    <a:pt x="295" y="292"/>
                  </a:lnTo>
                  <a:lnTo>
                    <a:pt x="277" y="296"/>
                  </a:lnTo>
                  <a:lnTo>
                    <a:pt x="262" y="298"/>
                  </a:lnTo>
                  <a:lnTo>
                    <a:pt x="250" y="299"/>
                  </a:lnTo>
                  <a:lnTo>
                    <a:pt x="245" y="298"/>
                  </a:lnTo>
                  <a:lnTo>
                    <a:pt x="241" y="298"/>
                  </a:lnTo>
                  <a:lnTo>
                    <a:pt x="238" y="297"/>
                  </a:lnTo>
                  <a:lnTo>
                    <a:pt x="237" y="294"/>
                  </a:lnTo>
                  <a:lnTo>
                    <a:pt x="236" y="292"/>
                  </a:lnTo>
                  <a:lnTo>
                    <a:pt x="237" y="290"/>
                  </a:lnTo>
                  <a:lnTo>
                    <a:pt x="238" y="286"/>
                  </a:lnTo>
                  <a:lnTo>
                    <a:pt x="240" y="282"/>
                  </a:lnTo>
                  <a:lnTo>
                    <a:pt x="247" y="275"/>
                  </a:lnTo>
                  <a:lnTo>
                    <a:pt x="259" y="267"/>
                  </a:lnTo>
                  <a:lnTo>
                    <a:pt x="274" y="259"/>
                  </a:lnTo>
                  <a:lnTo>
                    <a:pt x="291" y="249"/>
                  </a:lnTo>
                  <a:lnTo>
                    <a:pt x="310" y="240"/>
                  </a:lnTo>
                  <a:lnTo>
                    <a:pt x="332" y="230"/>
                  </a:lnTo>
                  <a:lnTo>
                    <a:pt x="346" y="225"/>
                  </a:lnTo>
                  <a:lnTo>
                    <a:pt x="360" y="221"/>
                  </a:lnTo>
                  <a:lnTo>
                    <a:pt x="373" y="216"/>
                  </a:lnTo>
                  <a:lnTo>
                    <a:pt x="386" y="212"/>
                  </a:lnTo>
                  <a:close/>
                  <a:moveTo>
                    <a:pt x="386" y="300"/>
                  </a:moveTo>
                  <a:lnTo>
                    <a:pt x="386" y="353"/>
                  </a:lnTo>
                  <a:lnTo>
                    <a:pt x="367" y="360"/>
                  </a:lnTo>
                  <a:lnTo>
                    <a:pt x="351" y="364"/>
                  </a:lnTo>
                  <a:lnTo>
                    <a:pt x="335" y="368"/>
                  </a:lnTo>
                  <a:lnTo>
                    <a:pt x="321" y="370"/>
                  </a:lnTo>
                  <a:lnTo>
                    <a:pt x="309" y="372"/>
                  </a:lnTo>
                  <a:lnTo>
                    <a:pt x="300" y="372"/>
                  </a:lnTo>
                  <a:lnTo>
                    <a:pt x="295" y="372"/>
                  </a:lnTo>
                  <a:lnTo>
                    <a:pt x="293" y="370"/>
                  </a:lnTo>
                  <a:lnTo>
                    <a:pt x="290" y="369"/>
                  </a:lnTo>
                  <a:lnTo>
                    <a:pt x="288" y="367"/>
                  </a:lnTo>
                  <a:lnTo>
                    <a:pt x="288" y="364"/>
                  </a:lnTo>
                  <a:lnTo>
                    <a:pt x="288" y="362"/>
                  </a:lnTo>
                  <a:lnTo>
                    <a:pt x="289" y="358"/>
                  </a:lnTo>
                  <a:lnTo>
                    <a:pt x="291" y="356"/>
                  </a:lnTo>
                  <a:lnTo>
                    <a:pt x="298" y="348"/>
                  </a:lnTo>
                  <a:lnTo>
                    <a:pt x="309" y="339"/>
                  </a:lnTo>
                  <a:lnTo>
                    <a:pt x="323" y="331"/>
                  </a:lnTo>
                  <a:lnTo>
                    <a:pt x="340" y="322"/>
                  </a:lnTo>
                  <a:lnTo>
                    <a:pt x="359" y="312"/>
                  </a:lnTo>
                  <a:lnTo>
                    <a:pt x="379" y="304"/>
                  </a:lnTo>
                  <a:lnTo>
                    <a:pt x="383" y="303"/>
                  </a:lnTo>
                  <a:lnTo>
                    <a:pt x="386" y="300"/>
                  </a:lnTo>
                  <a:close/>
                  <a:moveTo>
                    <a:pt x="386" y="374"/>
                  </a:moveTo>
                  <a:lnTo>
                    <a:pt x="386" y="388"/>
                  </a:lnTo>
                  <a:lnTo>
                    <a:pt x="382" y="393"/>
                  </a:lnTo>
                  <a:lnTo>
                    <a:pt x="375" y="399"/>
                  </a:lnTo>
                  <a:lnTo>
                    <a:pt x="366" y="406"/>
                  </a:lnTo>
                  <a:lnTo>
                    <a:pt x="356" y="412"/>
                  </a:lnTo>
                  <a:lnTo>
                    <a:pt x="331" y="425"/>
                  </a:lnTo>
                  <a:lnTo>
                    <a:pt x="302" y="439"/>
                  </a:lnTo>
                  <a:lnTo>
                    <a:pt x="282" y="446"/>
                  </a:lnTo>
                  <a:lnTo>
                    <a:pt x="262" y="454"/>
                  </a:lnTo>
                  <a:lnTo>
                    <a:pt x="244" y="458"/>
                  </a:lnTo>
                  <a:lnTo>
                    <a:pt x="227" y="462"/>
                  </a:lnTo>
                  <a:lnTo>
                    <a:pt x="214" y="464"/>
                  </a:lnTo>
                  <a:lnTo>
                    <a:pt x="202" y="464"/>
                  </a:lnTo>
                  <a:lnTo>
                    <a:pt x="198" y="464"/>
                  </a:lnTo>
                  <a:lnTo>
                    <a:pt x="194" y="463"/>
                  </a:lnTo>
                  <a:lnTo>
                    <a:pt x="192" y="462"/>
                  </a:lnTo>
                  <a:lnTo>
                    <a:pt x="189" y="459"/>
                  </a:lnTo>
                  <a:lnTo>
                    <a:pt x="188" y="457"/>
                  </a:lnTo>
                  <a:lnTo>
                    <a:pt x="189" y="455"/>
                  </a:lnTo>
                  <a:lnTo>
                    <a:pt x="190" y="451"/>
                  </a:lnTo>
                  <a:lnTo>
                    <a:pt x="192" y="448"/>
                  </a:lnTo>
                  <a:lnTo>
                    <a:pt x="199" y="440"/>
                  </a:lnTo>
                  <a:lnTo>
                    <a:pt x="209" y="432"/>
                  </a:lnTo>
                  <a:lnTo>
                    <a:pt x="222" y="424"/>
                  </a:lnTo>
                  <a:lnTo>
                    <a:pt x="238" y="414"/>
                  </a:lnTo>
                  <a:lnTo>
                    <a:pt x="256" y="406"/>
                  </a:lnTo>
                  <a:lnTo>
                    <a:pt x="276" y="397"/>
                  </a:lnTo>
                  <a:lnTo>
                    <a:pt x="295" y="389"/>
                  </a:lnTo>
                  <a:lnTo>
                    <a:pt x="313" y="383"/>
                  </a:lnTo>
                  <a:lnTo>
                    <a:pt x="329" y="379"/>
                  </a:lnTo>
                  <a:lnTo>
                    <a:pt x="345" y="375"/>
                  </a:lnTo>
                  <a:lnTo>
                    <a:pt x="359" y="373"/>
                  </a:lnTo>
                  <a:lnTo>
                    <a:pt x="371" y="372"/>
                  </a:lnTo>
                  <a:lnTo>
                    <a:pt x="379" y="372"/>
                  </a:lnTo>
                  <a:lnTo>
                    <a:pt x="386" y="374"/>
                  </a:lnTo>
                  <a:close/>
                  <a:moveTo>
                    <a:pt x="386" y="408"/>
                  </a:moveTo>
                  <a:lnTo>
                    <a:pt x="386" y="449"/>
                  </a:lnTo>
                  <a:lnTo>
                    <a:pt x="375" y="450"/>
                  </a:lnTo>
                  <a:lnTo>
                    <a:pt x="365" y="450"/>
                  </a:lnTo>
                  <a:lnTo>
                    <a:pt x="360" y="449"/>
                  </a:lnTo>
                  <a:lnTo>
                    <a:pt x="358" y="448"/>
                  </a:lnTo>
                  <a:lnTo>
                    <a:pt x="356" y="446"/>
                  </a:lnTo>
                  <a:lnTo>
                    <a:pt x="353" y="444"/>
                  </a:lnTo>
                  <a:lnTo>
                    <a:pt x="352" y="442"/>
                  </a:lnTo>
                  <a:lnTo>
                    <a:pt x="353" y="438"/>
                  </a:lnTo>
                  <a:lnTo>
                    <a:pt x="356" y="433"/>
                  </a:lnTo>
                  <a:lnTo>
                    <a:pt x="359" y="429"/>
                  </a:lnTo>
                  <a:lnTo>
                    <a:pt x="370" y="419"/>
                  </a:lnTo>
                  <a:lnTo>
                    <a:pt x="386" y="408"/>
                  </a:lnTo>
                  <a:close/>
                  <a:moveTo>
                    <a:pt x="386" y="462"/>
                  </a:moveTo>
                  <a:lnTo>
                    <a:pt x="386" y="515"/>
                  </a:lnTo>
                  <a:lnTo>
                    <a:pt x="380" y="518"/>
                  </a:lnTo>
                  <a:lnTo>
                    <a:pt x="376" y="520"/>
                  </a:lnTo>
                  <a:lnTo>
                    <a:pt x="356" y="527"/>
                  </a:lnTo>
                  <a:lnTo>
                    <a:pt x="338" y="533"/>
                  </a:lnTo>
                  <a:lnTo>
                    <a:pt x="320" y="539"/>
                  </a:lnTo>
                  <a:lnTo>
                    <a:pt x="303" y="541"/>
                  </a:lnTo>
                  <a:lnTo>
                    <a:pt x="290" y="544"/>
                  </a:lnTo>
                  <a:lnTo>
                    <a:pt x="278" y="544"/>
                  </a:lnTo>
                  <a:lnTo>
                    <a:pt x="274" y="543"/>
                  </a:lnTo>
                  <a:lnTo>
                    <a:pt x="270" y="541"/>
                  </a:lnTo>
                  <a:lnTo>
                    <a:pt x="268" y="540"/>
                  </a:lnTo>
                  <a:lnTo>
                    <a:pt x="265" y="538"/>
                  </a:lnTo>
                  <a:lnTo>
                    <a:pt x="265" y="536"/>
                  </a:lnTo>
                  <a:lnTo>
                    <a:pt x="265" y="533"/>
                  </a:lnTo>
                  <a:lnTo>
                    <a:pt x="266" y="530"/>
                  </a:lnTo>
                  <a:lnTo>
                    <a:pt x="268" y="526"/>
                  </a:lnTo>
                  <a:lnTo>
                    <a:pt x="275" y="519"/>
                  </a:lnTo>
                  <a:lnTo>
                    <a:pt x="284" y="511"/>
                  </a:lnTo>
                  <a:lnTo>
                    <a:pt x="296" y="502"/>
                  </a:lnTo>
                  <a:lnTo>
                    <a:pt x="312" y="493"/>
                  </a:lnTo>
                  <a:lnTo>
                    <a:pt x="329" y="484"/>
                  </a:lnTo>
                  <a:lnTo>
                    <a:pt x="348" y="475"/>
                  </a:lnTo>
                  <a:lnTo>
                    <a:pt x="358" y="471"/>
                  </a:lnTo>
                  <a:lnTo>
                    <a:pt x="367" y="468"/>
                  </a:lnTo>
                  <a:lnTo>
                    <a:pt x="377" y="464"/>
                  </a:lnTo>
                  <a:lnTo>
                    <a:pt x="386" y="462"/>
                  </a:lnTo>
                  <a:close/>
                  <a:moveTo>
                    <a:pt x="386" y="585"/>
                  </a:moveTo>
                  <a:lnTo>
                    <a:pt x="386" y="628"/>
                  </a:lnTo>
                  <a:lnTo>
                    <a:pt x="376" y="629"/>
                  </a:lnTo>
                  <a:lnTo>
                    <a:pt x="366" y="628"/>
                  </a:lnTo>
                  <a:lnTo>
                    <a:pt x="363" y="627"/>
                  </a:lnTo>
                  <a:lnTo>
                    <a:pt x="360" y="626"/>
                  </a:lnTo>
                  <a:lnTo>
                    <a:pt x="358" y="625"/>
                  </a:lnTo>
                  <a:lnTo>
                    <a:pt x="356" y="622"/>
                  </a:lnTo>
                  <a:lnTo>
                    <a:pt x="354" y="619"/>
                  </a:lnTo>
                  <a:lnTo>
                    <a:pt x="356" y="615"/>
                  </a:lnTo>
                  <a:lnTo>
                    <a:pt x="357" y="610"/>
                  </a:lnTo>
                  <a:lnTo>
                    <a:pt x="360" y="607"/>
                  </a:lnTo>
                  <a:lnTo>
                    <a:pt x="365" y="601"/>
                  </a:lnTo>
                  <a:lnTo>
                    <a:pt x="371" y="596"/>
                  </a:lnTo>
                  <a:lnTo>
                    <a:pt x="378" y="590"/>
                  </a:lnTo>
                  <a:lnTo>
                    <a:pt x="386" y="585"/>
                  </a:lnTo>
                  <a:close/>
                  <a:moveTo>
                    <a:pt x="386" y="647"/>
                  </a:moveTo>
                  <a:lnTo>
                    <a:pt x="386" y="705"/>
                  </a:lnTo>
                  <a:lnTo>
                    <a:pt x="369" y="711"/>
                  </a:lnTo>
                  <a:lnTo>
                    <a:pt x="353" y="717"/>
                  </a:lnTo>
                  <a:lnTo>
                    <a:pt x="338" y="721"/>
                  </a:lnTo>
                  <a:lnTo>
                    <a:pt x="323" y="723"/>
                  </a:lnTo>
                  <a:lnTo>
                    <a:pt x="312" y="724"/>
                  </a:lnTo>
                  <a:lnTo>
                    <a:pt x="302" y="723"/>
                  </a:lnTo>
                  <a:lnTo>
                    <a:pt x="298" y="722"/>
                  </a:lnTo>
                  <a:lnTo>
                    <a:pt x="295" y="721"/>
                  </a:lnTo>
                  <a:lnTo>
                    <a:pt x="293" y="720"/>
                  </a:lnTo>
                  <a:lnTo>
                    <a:pt x="290" y="717"/>
                  </a:lnTo>
                  <a:lnTo>
                    <a:pt x="289" y="715"/>
                  </a:lnTo>
                  <a:lnTo>
                    <a:pt x="289" y="711"/>
                  </a:lnTo>
                  <a:lnTo>
                    <a:pt x="290" y="709"/>
                  </a:lnTo>
                  <a:lnTo>
                    <a:pt x="291" y="705"/>
                  </a:lnTo>
                  <a:lnTo>
                    <a:pt x="297" y="697"/>
                  </a:lnTo>
                  <a:lnTo>
                    <a:pt x="306" y="690"/>
                  </a:lnTo>
                  <a:lnTo>
                    <a:pt x="317" y="680"/>
                  </a:lnTo>
                  <a:lnTo>
                    <a:pt x="332" y="672"/>
                  </a:lnTo>
                  <a:lnTo>
                    <a:pt x="347" y="664"/>
                  </a:lnTo>
                  <a:lnTo>
                    <a:pt x="365" y="656"/>
                  </a:lnTo>
                  <a:lnTo>
                    <a:pt x="376" y="651"/>
                  </a:lnTo>
                  <a:lnTo>
                    <a:pt x="386" y="647"/>
                  </a:lnTo>
                  <a:close/>
                  <a:moveTo>
                    <a:pt x="386" y="730"/>
                  </a:moveTo>
                  <a:lnTo>
                    <a:pt x="386" y="770"/>
                  </a:lnTo>
                  <a:lnTo>
                    <a:pt x="376" y="777"/>
                  </a:lnTo>
                  <a:lnTo>
                    <a:pt x="364" y="784"/>
                  </a:lnTo>
                  <a:lnTo>
                    <a:pt x="350" y="791"/>
                  </a:lnTo>
                  <a:lnTo>
                    <a:pt x="335" y="798"/>
                  </a:lnTo>
                  <a:lnTo>
                    <a:pt x="317" y="805"/>
                  </a:lnTo>
                  <a:lnTo>
                    <a:pt x="301" y="811"/>
                  </a:lnTo>
                  <a:lnTo>
                    <a:pt x="285" y="815"/>
                  </a:lnTo>
                  <a:lnTo>
                    <a:pt x="271" y="818"/>
                  </a:lnTo>
                  <a:lnTo>
                    <a:pt x="258" y="819"/>
                  </a:lnTo>
                  <a:lnTo>
                    <a:pt x="249" y="818"/>
                  </a:lnTo>
                  <a:lnTo>
                    <a:pt x="244" y="817"/>
                  </a:lnTo>
                  <a:lnTo>
                    <a:pt x="240" y="816"/>
                  </a:lnTo>
                  <a:lnTo>
                    <a:pt x="238" y="815"/>
                  </a:lnTo>
                  <a:lnTo>
                    <a:pt x="236" y="812"/>
                  </a:lnTo>
                  <a:lnTo>
                    <a:pt x="234" y="810"/>
                  </a:lnTo>
                  <a:lnTo>
                    <a:pt x="234" y="806"/>
                  </a:lnTo>
                  <a:lnTo>
                    <a:pt x="236" y="804"/>
                  </a:lnTo>
                  <a:lnTo>
                    <a:pt x="237" y="800"/>
                  </a:lnTo>
                  <a:lnTo>
                    <a:pt x="241" y="792"/>
                  </a:lnTo>
                  <a:lnTo>
                    <a:pt x="250" y="785"/>
                  </a:lnTo>
                  <a:lnTo>
                    <a:pt x="260" y="777"/>
                  </a:lnTo>
                  <a:lnTo>
                    <a:pt x="274" y="767"/>
                  </a:lnTo>
                  <a:lnTo>
                    <a:pt x="289" y="759"/>
                  </a:lnTo>
                  <a:lnTo>
                    <a:pt x="306" y="751"/>
                  </a:lnTo>
                  <a:lnTo>
                    <a:pt x="329" y="742"/>
                  </a:lnTo>
                  <a:lnTo>
                    <a:pt x="351" y="735"/>
                  </a:lnTo>
                  <a:lnTo>
                    <a:pt x="370" y="732"/>
                  </a:lnTo>
                  <a:lnTo>
                    <a:pt x="386" y="730"/>
                  </a:lnTo>
                  <a:close/>
                  <a:moveTo>
                    <a:pt x="386" y="872"/>
                  </a:moveTo>
                  <a:lnTo>
                    <a:pt x="386" y="916"/>
                  </a:lnTo>
                  <a:lnTo>
                    <a:pt x="378" y="916"/>
                  </a:lnTo>
                  <a:lnTo>
                    <a:pt x="371" y="915"/>
                  </a:lnTo>
                  <a:lnTo>
                    <a:pt x="366" y="912"/>
                  </a:lnTo>
                  <a:lnTo>
                    <a:pt x="363" y="909"/>
                  </a:lnTo>
                  <a:lnTo>
                    <a:pt x="361" y="905"/>
                  </a:lnTo>
                  <a:lnTo>
                    <a:pt x="361" y="901"/>
                  </a:lnTo>
                  <a:lnTo>
                    <a:pt x="363" y="897"/>
                  </a:lnTo>
                  <a:lnTo>
                    <a:pt x="365" y="892"/>
                  </a:lnTo>
                  <a:lnTo>
                    <a:pt x="369" y="887"/>
                  </a:lnTo>
                  <a:lnTo>
                    <a:pt x="373" y="882"/>
                  </a:lnTo>
                  <a:lnTo>
                    <a:pt x="379" y="878"/>
                  </a:lnTo>
                  <a:lnTo>
                    <a:pt x="386" y="872"/>
                  </a:lnTo>
                  <a:close/>
                  <a:moveTo>
                    <a:pt x="386" y="949"/>
                  </a:moveTo>
                  <a:lnTo>
                    <a:pt x="386" y="1010"/>
                  </a:lnTo>
                  <a:lnTo>
                    <a:pt x="376" y="1012"/>
                  </a:lnTo>
                  <a:lnTo>
                    <a:pt x="366" y="1013"/>
                  </a:lnTo>
                  <a:lnTo>
                    <a:pt x="358" y="1014"/>
                  </a:lnTo>
                  <a:lnTo>
                    <a:pt x="350" y="1014"/>
                  </a:lnTo>
                  <a:lnTo>
                    <a:pt x="342" y="1013"/>
                  </a:lnTo>
                  <a:lnTo>
                    <a:pt x="338" y="1012"/>
                  </a:lnTo>
                  <a:lnTo>
                    <a:pt x="333" y="1010"/>
                  </a:lnTo>
                  <a:lnTo>
                    <a:pt x="329" y="1006"/>
                  </a:lnTo>
                  <a:lnTo>
                    <a:pt x="328" y="1004"/>
                  </a:lnTo>
                  <a:lnTo>
                    <a:pt x="328" y="1001"/>
                  </a:lnTo>
                  <a:lnTo>
                    <a:pt x="328" y="998"/>
                  </a:lnTo>
                  <a:lnTo>
                    <a:pt x="329" y="995"/>
                  </a:lnTo>
                  <a:lnTo>
                    <a:pt x="334" y="988"/>
                  </a:lnTo>
                  <a:lnTo>
                    <a:pt x="340" y="980"/>
                  </a:lnTo>
                  <a:lnTo>
                    <a:pt x="348" y="973"/>
                  </a:lnTo>
                  <a:lnTo>
                    <a:pt x="359" y="964"/>
                  </a:lnTo>
                  <a:lnTo>
                    <a:pt x="372" y="957"/>
                  </a:lnTo>
                  <a:lnTo>
                    <a:pt x="386" y="949"/>
                  </a:lnTo>
                  <a:close/>
                  <a:moveTo>
                    <a:pt x="386" y="1038"/>
                  </a:moveTo>
                  <a:lnTo>
                    <a:pt x="386" y="1100"/>
                  </a:lnTo>
                  <a:lnTo>
                    <a:pt x="372" y="1105"/>
                  </a:lnTo>
                  <a:lnTo>
                    <a:pt x="359" y="1109"/>
                  </a:lnTo>
                  <a:lnTo>
                    <a:pt x="346" y="1112"/>
                  </a:lnTo>
                  <a:lnTo>
                    <a:pt x="335" y="1113"/>
                  </a:lnTo>
                  <a:lnTo>
                    <a:pt x="326" y="1113"/>
                  </a:lnTo>
                  <a:lnTo>
                    <a:pt x="317" y="1112"/>
                  </a:lnTo>
                  <a:lnTo>
                    <a:pt x="310" y="1109"/>
                  </a:lnTo>
                  <a:lnTo>
                    <a:pt x="307" y="1105"/>
                  </a:lnTo>
                  <a:lnTo>
                    <a:pt x="306" y="1102"/>
                  </a:lnTo>
                  <a:lnTo>
                    <a:pt x="304" y="1099"/>
                  </a:lnTo>
                  <a:lnTo>
                    <a:pt x="306" y="1096"/>
                  </a:lnTo>
                  <a:lnTo>
                    <a:pt x="307" y="1093"/>
                  </a:lnTo>
                  <a:lnTo>
                    <a:pt x="310" y="1086"/>
                  </a:lnTo>
                  <a:lnTo>
                    <a:pt x="317" y="1077"/>
                  </a:lnTo>
                  <a:lnTo>
                    <a:pt x="327" y="1069"/>
                  </a:lnTo>
                  <a:lnTo>
                    <a:pt x="338" y="1061"/>
                  </a:lnTo>
                  <a:lnTo>
                    <a:pt x="352" y="1054"/>
                  </a:lnTo>
                  <a:lnTo>
                    <a:pt x="366" y="1045"/>
                  </a:lnTo>
                  <a:lnTo>
                    <a:pt x="376" y="1042"/>
                  </a:lnTo>
                  <a:lnTo>
                    <a:pt x="386" y="1038"/>
                  </a:lnTo>
                  <a:close/>
                  <a:moveTo>
                    <a:pt x="386" y="1133"/>
                  </a:moveTo>
                  <a:lnTo>
                    <a:pt x="386" y="1193"/>
                  </a:lnTo>
                  <a:lnTo>
                    <a:pt x="383" y="1194"/>
                  </a:lnTo>
                  <a:lnTo>
                    <a:pt x="380" y="1195"/>
                  </a:lnTo>
                  <a:lnTo>
                    <a:pt x="366" y="1202"/>
                  </a:lnTo>
                  <a:lnTo>
                    <a:pt x="352" y="1207"/>
                  </a:lnTo>
                  <a:lnTo>
                    <a:pt x="338" y="1210"/>
                  </a:lnTo>
                  <a:lnTo>
                    <a:pt x="326" y="1212"/>
                  </a:lnTo>
                  <a:lnTo>
                    <a:pt x="314" y="1213"/>
                  </a:lnTo>
                  <a:lnTo>
                    <a:pt x="306" y="1212"/>
                  </a:lnTo>
                  <a:lnTo>
                    <a:pt x="301" y="1210"/>
                  </a:lnTo>
                  <a:lnTo>
                    <a:pt x="298" y="1209"/>
                  </a:lnTo>
                  <a:lnTo>
                    <a:pt x="295" y="1207"/>
                  </a:lnTo>
                  <a:lnTo>
                    <a:pt x="294" y="1204"/>
                  </a:lnTo>
                  <a:lnTo>
                    <a:pt x="293" y="1202"/>
                  </a:lnTo>
                  <a:lnTo>
                    <a:pt x="291" y="1198"/>
                  </a:lnTo>
                  <a:lnTo>
                    <a:pt x="293" y="1195"/>
                  </a:lnTo>
                  <a:lnTo>
                    <a:pt x="293" y="1191"/>
                  </a:lnTo>
                  <a:lnTo>
                    <a:pt x="297" y="1184"/>
                  </a:lnTo>
                  <a:lnTo>
                    <a:pt x="303" y="1177"/>
                  </a:lnTo>
                  <a:lnTo>
                    <a:pt x="313" y="1169"/>
                  </a:lnTo>
                  <a:lnTo>
                    <a:pt x="323" y="1160"/>
                  </a:lnTo>
                  <a:lnTo>
                    <a:pt x="335" y="1153"/>
                  </a:lnTo>
                  <a:lnTo>
                    <a:pt x="350" y="1145"/>
                  </a:lnTo>
                  <a:lnTo>
                    <a:pt x="359" y="1141"/>
                  </a:lnTo>
                  <a:lnTo>
                    <a:pt x="369" y="1138"/>
                  </a:lnTo>
                  <a:lnTo>
                    <a:pt x="377" y="1136"/>
                  </a:lnTo>
                  <a:lnTo>
                    <a:pt x="386" y="1133"/>
                  </a:lnTo>
                  <a:close/>
                  <a:moveTo>
                    <a:pt x="386" y="1232"/>
                  </a:moveTo>
                  <a:lnTo>
                    <a:pt x="386" y="1290"/>
                  </a:lnTo>
                  <a:lnTo>
                    <a:pt x="380" y="1294"/>
                  </a:lnTo>
                  <a:lnTo>
                    <a:pt x="375" y="1296"/>
                  </a:lnTo>
                  <a:lnTo>
                    <a:pt x="360" y="1302"/>
                  </a:lnTo>
                  <a:lnTo>
                    <a:pt x="346" y="1307"/>
                  </a:lnTo>
                  <a:lnTo>
                    <a:pt x="333" y="1310"/>
                  </a:lnTo>
                  <a:lnTo>
                    <a:pt x="321" y="1313"/>
                  </a:lnTo>
                  <a:lnTo>
                    <a:pt x="310" y="1313"/>
                  </a:lnTo>
                  <a:lnTo>
                    <a:pt x="302" y="1311"/>
                  </a:lnTo>
                  <a:lnTo>
                    <a:pt x="297" y="1310"/>
                  </a:lnTo>
                  <a:lnTo>
                    <a:pt x="295" y="1309"/>
                  </a:lnTo>
                  <a:lnTo>
                    <a:pt x="293" y="1307"/>
                  </a:lnTo>
                  <a:lnTo>
                    <a:pt x="290" y="1304"/>
                  </a:lnTo>
                  <a:lnTo>
                    <a:pt x="289" y="1302"/>
                  </a:lnTo>
                  <a:lnTo>
                    <a:pt x="288" y="1298"/>
                  </a:lnTo>
                  <a:lnTo>
                    <a:pt x="289" y="1296"/>
                  </a:lnTo>
                  <a:lnTo>
                    <a:pt x="289" y="1292"/>
                  </a:lnTo>
                  <a:lnTo>
                    <a:pt x="293" y="1285"/>
                  </a:lnTo>
                  <a:lnTo>
                    <a:pt x="300" y="1277"/>
                  </a:lnTo>
                  <a:lnTo>
                    <a:pt x="308" y="1269"/>
                  </a:lnTo>
                  <a:lnTo>
                    <a:pt x="317" y="1261"/>
                  </a:lnTo>
                  <a:lnTo>
                    <a:pt x="329" y="1253"/>
                  </a:lnTo>
                  <a:lnTo>
                    <a:pt x="344" y="1246"/>
                  </a:lnTo>
                  <a:lnTo>
                    <a:pt x="354" y="1241"/>
                  </a:lnTo>
                  <a:lnTo>
                    <a:pt x="365" y="1238"/>
                  </a:lnTo>
                  <a:lnTo>
                    <a:pt x="376" y="1234"/>
                  </a:lnTo>
                  <a:lnTo>
                    <a:pt x="386" y="1232"/>
                  </a:lnTo>
                  <a:close/>
                  <a:moveTo>
                    <a:pt x="386" y="1335"/>
                  </a:moveTo>
                  <a:lnTo>
                    <a:pt x="386" y="1395"/>
                  </a:lnTo>
                  <a:lnTo>
                    <a:pt x="382" y="1397"/>
                  </a:lnTo>
                  <a:lnTo>
                    <a:pt x="377" y="1398"/>
                  </a:lnTo>
                  <a:lnTo>
                    <a:pt x="364" y="1404"/>
                  </a:lnTo>
                  <a:lnTo>
                    <a:pt x="351" y="1409"/>
                  </a:lnTo>
                  <a:lnTo>
                    <a:pt x="338" y="1412"/>
                  </a:lnTo>
                  <a:lnTo>
                    <a:pt x="326" y="1414"/>
                  </a:lnTo>
                  <a:lnTo>
                    <a:pt x="316" y="1414"/>
                  </a:lnTo>
                  <a:lnTo>
                    <a:pt x="307" y="1412"/>
                  </a:lnTo>
                  <a:lnTo>
                    <a:pt x="303" y="1411"/>
                  </a:lnTo>
                  <a:lnTo>
                    <a:pt x="301" y="1410"/>
                  </a:lnTo>
                  <a:lnTo>
                    <a:pt x="298" y="1408"/>
                  </a:lnTo>
                  <a:lnTo>
                    <a:pt x="296" y="1405"/>
                  </a:lnTo>
                  <a:lnTo>
                    <a:pt x="295" y="1403"/>
                  </a:lnTo>
                  <a:lnTo>
                    <a:pt x="295" y="1400"/>
                  </a:lnTo>
                  <a:lnTo>
                    <a:pt x="295" y="1397"/>
                  </a:lnTo>
                  <a:lnTo>
                    <a:pt x="295" y="1393"/>
                  </a:lnTo>
                  <a:lnTo>
                    <a:pt x="298" y="1386"/>
                  </a:lnTo>
                  <a:lnTo>
                    <a:pt x="304" y="1379"/>
                  </a:lnTo>
                  <a:lnTo>
                    <a:pt x="313" y="1371"/>
                  </a:lnTo>
                  <a:lnTo>
                    <a:pt x="322" y="1364"/>
                  </a:lnTo>
                  <a:lnTo>
                    <a:pt x="333" y="1355"/>
                  </a:lnTo>
                  <a:lnTo>
                    <a:pt x="346" y="1349"/>
                  </a:lnTo>
                  <a:lnTo>
                    <a:pt x="357" y="1345"/>
                  </a:lnTo>
                  <a:lnTo>
                    <a:pt x="366" y="1341"/>
                  </a:lnTo>
                  <a:lnTo>
                    <a:pt x="377" y="1338"/>
                  </a:lnTo>
                  <a:lnTo>
                    <a:pt x="386" y="1335"/>
                  </a:lnTo>
                  <a:close/>
                  <a:moveTo>
                    <a:pt x="386" y="1442"/>
                  </a:moveTo>
                  <a:lnTo>
                    <a:pt x="386" y="1504"/>
                  </a:lnTo>
                  <a:lnTo>
                    <a:pt x="373" y="1510"/>
                  </a:lnTo>
                  <a:lnTo>
                    <a:pt x="361" y="1513"/>
                  </a:lnTo>
                  <a:lnTo>
                    <a:pt x="350" y="1516"/>
                  </a:lnTo>
                  <a:lnTo>
                    <a:pt x="339" y="1517"/>
                  </a:lnTo>
                  <a:lnTo>
                    <a:pt x="331" y="1517"/>
                  </a:lnTo>
                  <a:lnTo>
                    <a:pt x="322" y="1516"/>
                  </a:lnTo>
                  <a:lnTo>
                    <a:pt x="316" y="1512"/>
                  </a:lnTo>
                  <a:lnTo>
                    <a:pt x="312" y="1509"/>
                  </a:lnTo>
                  <a:lnTo>
                    <a:pt x="310" y="1505"/>
                  </a:lnTo>
                  <a:lnTo>
                    <a:pt x="310" y="1503"/>
                  </a:lnTo>
                  <a:lnTo>
                    <a:pt x="310" y="1499"/>
                  </a:lnTo>
                  <a:lnTo>
                    <a:pt x="310" y="1496"/>
                  </a:lnTo>
                  <a:lnTo>
                    <a:pt x="314" y="1488"/>
                  </a:lnTo>
                  <a:lnTo>
                    <a:pt x="319" y="1481"/>
                  </a:lnTo>
                  <a:lnTo>
                    <a:pt x="327" y="1474"/>
                  </a:lnTo>
                  <a:lnTo>
                    <a:pt x="335" y="1466"/>
                  </a:lnTo>
                  <a:lnTo>
                    <a:pt x="347" y="1459"/>
                  </a:lnTo>
                  <a:lnTo>
                    <a:pt x="359" y="1453"/>
                  </a:lnTo>
                  <a:lnTo>
                    <a:pt x="372" y="1447"/>
                  </a:lnTo>
                  <a:lnTo>
                    <a:pt x="386" y="1442"/>
                  </a:lnTo>
                  <a:close/>
                  <a:moveTo>
                    <a:pt x="386" y="1555"/>
                  </a:moveTo>
                  <a:lnTo>
                    <a:pt x="386" y="1618"/>
                  </a:lnTo>
                  <a:lnTo>
                    <a:pt x="377" y="1619"/>
                  </a:lnTo>
                  <a:lnTo>
                    <a:pt x="370" y="1621"/>
                  </a:lnTo>
                  <a:lnTo>
                    <a:pt x="361" y="1621"/>
                  </a:lnTo>
                  <a:lnTo>
                    <a:pt x="354" y="1621"/>
                  </a:lnTo>
                  <a:lnTo>
                    <a:pt x="348" y="1620"/>
                  </a:lnTo>
                  <a:lnTo>
                    <a:pt x="344" y="1618"/>
                  </a:lnTo>
                  <a:lnTo>
                    <a:pt x="339" y="1616"/>
                  </a:lnTo>
                  <a:lnTo>
                    <a:pt x="337" y="1612"/>
                  </a:lnTo>
                  <a:lnTo>
                    <a:pt x="335" y="1610"/>
                  </a:lnTo>
                  <a:lnTo>
                    <a:pt x="334" y="1607"/>
                  </a:lnTo>
                  <a:lnTo>
                    <a:pt x="334" y="1604"/>
                  </a:lnTo>
                  <a:lnTo>
                    <a:pt x="335" y="1600"/>
                  </a:lnTo>
                  <a:lnTo>
                    <a:pt x="338" y="1593"/>
                  </a:lnTo>
                  <a:lnTo>
                    <a:pt x="342" y="1586"/>
                  </a:lnTo>
                  <a:lnTo>
                    <a:pt x="350" y="1579"/>
                  </a:lnTo>
                  <a:lnTo>
                    <a:pt x="359" y="1572"/>
                  </a:lnTo>
                  <a:lnTo>
                    <a:pt x="370" y="1564"/>
                  </a:lnTo>
                  <a:lnTo>
                    <a:pt x="380" y="1557"/>
                  </a:lnTo>
                  <a:lnTo>
                    <a:pt x="384" y="1556"/>
                  </a:lnTo>
                  <a:lnTo>
                    <a:pt x="386" y="1555"/>
                  </a:lnTo>
                  <a:close/>
                  <a:moveTo>
                    <a:pt x="386" y="1682"/>
                  </a:moveTo>
                  <a:lnTo>
                    <a:pt x="386" y="1727"/>
                  </a:lnTo>
                  <a:lnTo>
                    <a:pt x="380" y="1726"/>
                  </a:lnTo>
                  <a:lnTo>
                    <a:pt x="377" y="1724"/>
                  </a:lnTo>
                  <a:lnTo>
                    <a:pt x="373" y="1721"/>
                  </a:lnTo>
                  <a:lnTo>
                    <a:pt x="371" y="1719"/>
                  </a:lnTo>
                  <a:lnTo>
                    <a:pt x="369" y="1715"/>
                  </a:lnTo>
                  <a:lnTo>
                    <a:pt x="369" y="1711"/>
                  </a:lnTo>
                  <a:lnTo>
                    <a:pt x="369" y="1706"/>
                  </a:lnTo>
                  <a:lnTo>
                    <a:pt x="371" y="1701"/>
                  </a:lnTo>
                  <a:lnTo>
                    <a:pt x="373" y="1696"/>
                  </a:lnTo>
                  <a:lnTo>
                    <a:pt x="377" y="1692"/>
                  </a:lnTo>
                  <a:lnTo>
                    <a:pt x="380" y="1687"/>
                  </a:lnTo>
                  <a:lnTo>
                    <a:pt x="386" y="1682"/>
                  </a:lnTo>
                  <a:close/>
                  <a:moveTo>
                    <a:pt x="386" y="1949"/>
                  </a:moveTo>
                  <a:lnTo>
                    <a:pt x="386" y="2010"/>
                  </a:lnTo>
                  <a:lnTo>
                    <a:pt x="377" y="2012"/>
                  </a:lnTo>
                  <a:lnTo>
                    <a:pt x="369" y="2015"/>
                  </a:lnTo>
                  <a:lnTo>
                    <a:pt x="361" y="2016"/>
                  </a:lnTo>
                  <a:lnTo>
                    <a:pt x="354" y="2016"/>
                  </a:lnTo>
                  <a:lnTo>
                    <a:pt x="347" y="2015"/>
                  </a:lnTo>
                  <a:lnTo>
                    <a:pt x="342" y="2012"/>
                  </a:lnTo>
                  <a:lnTo>
                    <a:pt x="338" y="2010"/>
                  </a:lnTo>
                  <a:lnTo>
                    <a:pt x="334" y="2006"/>
                  </a:lnTo>
                  <a:lnTo>
                    <a:pt x="332" y="2002"/>
                  </a:lnTo>
                  <a:lnTo>
                    <a:pt x="332" y="1995"/>
                  </a:lnTo>
                  <a:lnTo>
                    <a:pt x="334" y="1989"/>
                  </a:lnTo>
                  <a:lnTo>
                    <a:pt x="338" y="1981"/>
                  </a:lnTo>
                  <a:lnTo>
                    <a:pt x="344" y="1976"/>
                  </a:lnTo>
                  <a:lnTo>
                    <a:pt x="351" y="1968"/>
                  </a:lnTo>
                  <a:lnTo>
                    <a:pt x="359" y="1962"/>
                  </a:lnTo>
                  <a:lnTo>
                    <a:pt x="369" y="1957"/>
                  </a:lnTo>
                  <a:lnTo>
                    <a:pt x="377" y="1952"/>
                  </a:lnTo>
                  <a:lnTo>
                    <a:pt x="386" y="1949"/>
                  </a:lnTo>
                  <a:close/>
                  <a:moveTo>
                    <a:pt x="386" y="2250"/>
                  </a:moveTo>
                  <a:lnTo>
                    <a:pt x="386" y="2303"/>
                  </a:lnTo>
                  <a:lnTo>
                    <a:pt x="378" y="2302"/>
                  </a:lnTo>
                  <a:lnTo>
                    <a:pt x="371" y="2301"/>
                  </a:lnTo>
                  <a:lnTo>
                    <a:pt x="366" y="2299"/>
                  </a:lnTo>
                  <a:lnTo>
                    <a:pt x="363" y="2294"/>
                  </a:lnTo>
                  <a:lnTo>
                    <a:pt x="360" y="2289"/>
                  </a:lnTo>
                  <a:lnTo>
                    <a:pt x="360" y="2284"/>
                  </a:lnTo>
                  <a:lnTo>
                    <a:pt x="361" y="2279"/>
                  </a:lnTo>
                  <a:lnTo>
                    <a:pt x="364" y="2273"/>
                  </a:lnTo>
                  <a:lnTo>
                    <a:pt x="367" y="2267"/>
                  </a:lnTo>
                  <a:lnTo>
                    <a:pt x="372" y="2261"/>
                  </a:lnTo>
                  <a:lnTo>
                    <a:pt x="379" y="2256"/>
                  </a:lnTo>
                  <a:lnTo>
                    <a:pt x="386" y="2250"/>
                  </a:lnTo>
                  <a:close/>
                  <a:moveTo>
                    <a:pt x="386" y="2418"/>
                  </a:moveTo>
                  <a:lnTo>
                    <a:pt x="386" y="2473"/>
                  </a:lnTo>
                  <a:lnTo>
                    <a:pt x="379" y="2476"/>
                  </a:lnTo>
                  <a:lnTo>
                    <a:pt x="373" y="2476"/>
                  </a:lnTo>
                  <a:lnTo>
                    <a:pt x="369" y="2477"/>
                  </a:lnTo>
                  <a:lnTo>
                    <a:pt x="363" y="2476"/>
                  </a:lnTo>
                  <a:lnTo>
                    <a:pt x="358" y="2475"/>
                  </a:lnTo>
                  <a:lnTo>
                    <a:pt x="354" y="2473"/>
                  </a:lnTo>
                  <a:lnTo>
                    <a:pt x="351" y="2471"/>
                  </a:lnTo>
                  <a:lnTo>
                    <a:pt x="347" y="2467"/>
                  </a:lnTo>
                  <a:lnTo>
                    <a:pt x="346" y="2463"/>
                  </a:lnTo>
                  <a:lnTo>
                    <a:pt x="346" y="2458"/>
                  </a:lnTo>
                  <a:lnTo>
                    <a:pt x="347" y="2452"/>
                  </a:lnTo>
                  <a:lnTo>
                    <a:pt x="350" y="2446"/>
                  </a:lnTo>
                  <a:lnTo>
                    <a:pt x="353" y="2440"/>
                  </a:lnTo>
                  <a:lnTo>
                    <a:pt x="359" y="2434"/>
                  </a:lnTo>
                  <a:lnTo>
                    <a:pt x="366" y="2428"/>
                  </a:lnTo>
                  <a:lnTo>
                    <a:pt x="373" y="2423"/>
                  </a:lnTo>
                  <a:lnTo>
                    <a:pt x="379" y="2420"/>
                  </a:lnTo>
                  <a:lnTo>
                    <a:pt x="386" y="2418"/>
                  </a:lnTo>
                  <a:close/>
                  <a:moveTo>
                    <a:pt x="386" y="2593"/>
                  </a:moveTo>
                  <a:lnTo>
                    <a:pt x="386" y="2646"/>
                  </a:lnTo>
                  <a:lnTo>
                    <a:pt x="377" y="2647"/>
                  </a:lnTo>
                  <a:lnTo>
                    <a:pt x="369" y="2647"/>
                  </a:lnTo>
                  <a:lnTo>
                    <a:pt x="364" y="2646"/>
                  </a:lnTo>
                  <a:lnTo>
                    <a:pt x="361" y="2643"/>
                  </a:lnTo>
                  <a:lnTo>
                    <a:pt x="358" y="2641"/>
                  </a:lnTo>
                  <a:lnTo>
                    <a:pt x="357" y="2639"/>
                  </a:lnTo>
                  <a:lnTo>
                    <a:pt x="354" y="2634"/>
                  </a:lnTo>
                  <a:lnTo>
                    <a:pt x="354" y="2629"/>
                  </a:lnTo>
                  <a:lnTo>
                    <a:pt x="356" y="2623"/>
                  </a:lnTo>
                  <a:lnTo>
                    <a:pt x="358" y="2618"/>
                  </a:lnTo>
                  <a:lnTo>
                    <a:pt x="361" y="2612"/>
                  </a:lnTo>
                  <a:lnTo>
                    <a:pt x="366" y="2606"/>
                  </a:lnTo>
                  <a:lnTo>
                    <a:pt x="372" y="2602"/>
                  </a:lnTo>
                  <a:lnTo>
                    <a:pt x="378" y="2597"/>
                  </a:lnTo>
                  <a:lnTo>
                    <a:pt x="382" y="2596"/>
                  </a:lnTo>
                  <a:lnTo>
                    <a:pt x="386" y="2593"/>
                  </a:lnTo>
                  <a:close/>
                  <a:moveTo>
                    <a:pt x="386" y="2788"/>
                  </a:moveTo>
                  <a:lnTo>
                    <a:pt x="386" y="2808"/>
                  </a:lnTo>
                  <a:lnTo>
                    <a:pt x="385" y="2808"/>
                  </a:lnTo>
                  <a:lnTo>
                    <a:pt x="384" y="2804"/>
                  </a:lnTo>
                  <a:lnTo>
                    <a:pt x="383" y="2799"/>
                  </a:lnTo>
                  <a:lnTo>
                    <a:pt x="384" y="2794"/>
                  </a:lnTo>
                  <a:lnTo>
                    <a:pt x="386" y="2788"/>
                  </a:lnTo>
                  <a:close/>
                  <a:moveTo>
                    <a:pt x="386" y="2982"/>
                  </a:moveTo>
                  <a:lnTo>
                    <a:pt x="386" y="3028"/>
                  </a:lnTo>
                  <a:lnTo>
                    <a:pt x="378" y="3028"/>
                  </a:lnTo>
                  <a:lnTo>
                    <a:pt x="372" y="3028"/>
                  </a:lnTo>
                  <a:lnTo>
                    <a:pt x="366" y="3025"/>
                  </a:lnTo>
                  <a:lnTo>
                    <a:pt x="361" y="3021"/>
                  </a:lnTo>
                  <a:lnTo>
                    <a:pt x="360" y="3018"/>
                  </a:lnTo>
                  <a:lnTo>
                    <a:pt x="360" y="3013"/>
                  </a:lnTo>
                  <a:lnTo>
                    <a:pt x="360" y="3008"/>
                  </a:lnTo>
                  <a:lnTo>
                    <a:pt x="361" y="3003"/>
                  </a:lnTo>
                  <a:lnTo>
                    <a:pt x="365" y="2999"/>
                  </a:lnTo>
                  <a:lnTo>
                    <a:pt x="369" y="2994"/>
                  </a:lnTo>
                  <a:lnTo>
                    <a:pt x="373" y="2990"/>
                  </a:lnTo>
                  <a:lnTo>
                    <a:pt x="378" y="2987"/>
                  </a:lnTo>
                  <a:lnTo>
                    <a:pt x="382" y="2984"/>
                  </a:lnTo>
                  <a:lnTo>
                    <a:pt x="386" y="2982"/>
                  </a:lnTo>
                  <a:close/>
                  <a:moveTo>
                    <a:pt x="119" y="123"/>
                  </a:moveTo>
                  <a:lnTo>
                    <a:pt x="97" y="133"/>
                  </a:lnTo>
                  <a:lnTo>
                    <a:pt x="76" y="143"/>
                  </a:lnTo>
                  <a:lnTo>
                    <a:pt x="57" y="153"/>
                  </a:lnTo>
                  <a:lnTo>
                    <a:pt x="42" y="161"/>
                  </a:lnTo>
                  <a:lnTo>
                    <a:pt x="30" y="170"/>
                  </a:lnTo>
                  <a:lnTo>
                    <a:pt x="22" y="177"/>
                  </a:lnTo>
                  <a:lnTo>
                    <a:pt x="18" y="180"/>
                  </a:lnTo>
                  <a:lnTo>
                    <a:pt x="17" y="183"/>
                  </a:lnTo>
                  <a:lnTo>
                    <a:pt x="16" y="185"/>
                  </a:lnTo>
                  <a:lnTo>
                    <a:pt x="17" y="187"/>
                  </a:lnTo>
                  <a:lnTo>
                    <a:pt x="18" y="189"/>
                  </a:lnTo>
                  <a:lnTo>
                    <a:pt x="22" y="190"/>
                  </a:lnTo>
                  <a:lnTo>
                    <a:pt x="25" y="190"/>
                  </a:lnTo>
                  <a:lnTo>
                    <a:pt x="30" y="190"/>
                  </a:lnTo>
                  <a:lnTo>
                    <a:pt x="42" y="189"/>
                  </a:lnTo>
                  <a:lnTo>
                    <a:pt x="57" y="186"/>
                  </a:lnTo>
                  <a:lnTo>
                    <a:pt x="75" y="181"/>
                  </a:lnTo>
                  <a:lnTo>
                    <a:pt x="95" y="174"/>
                  </a:lnTo>
                  <a:lnTo>
                    <a:pt x="118" y="167"/>
                  </a:lnTo>
                  <a:lnTo>
                    <a:pt x="140" y="158"/>
                  </a:lnTo>
                  <a:lnTo>
                    <a:pt x="163" y="148"/>
                  </a:lnTo>
                  <a:lnTo>
                    <a:pt x="184" y="139"/>
                  </a:lnTo>
                  <a:lnTo>
                    <a:pt x="202" y="129"/>
                  </a:lnTo>
                  <a:lnTo>
                    <a:pt x="218" y="121"/>
                  </a:lnTo>
                  <a:lnTo>
                    <a:pt x="230" y="113"/>
                  </a:lnTo>
                  <a:lnTo>
                    <a:pt x="239" y="105"/>
                  </a:lnTo>
                  <a:lnTo>
                    <a:pt x="241" y="103"/>
                  </a:lnTo>
                  <a:lnTo>
                    <a:pt x="244" y="99"/>
                  </a:lnTo>
                  <a:lnTo>
                    <a:pt x="244" y="97"/>
                  </a:lnTo>
                  <a:lnTo>
                    <a:pt x="244" y="96"/>
                  </a:lnTo>
                  <a:lnTo>
                    <a:pt x="241" y="94"/>
                  </a:lnTo>
                  <a:lnTo>
                    <a:pt x="239" y="94"/>
                  </a:lnTo>
                  <a:lnTo>
                    <a:pt x="236" y="92"/>
                  </a:lnTo>
                  <a:lnTo>
                    <a:pt x="231" y="92"/>
                  </a:lnTo>
                  <a:lnTo>
                    <a:pt x="218" y="94"/>
                  </a:lnTo>
                  <a:lnTo>
                    <a:pt x="202" y="97"/>
                  </a:lnTo>
                  <a:lnTo>
                    <a:pt x="184" y="101"/>
                  </a:lnTo>
                  <a:lnTo>
                    <a:pt x="164" y="108"/>
                  </a:lnTo>
                  <a:lnTo>
                    <a:pt x="143" y="115"/>
                  </a:lnTo>
                  <a:lnTo>
                    <a:pt x="119" y="123"/>
                  </a:lnTo>
                  <a:close/>
                  <a:moveTo>
                    <a:pt x="139" y="187"/>
                  </a:moveTo>
                  <a:lnTo>
                    <a:pt x="117" y="197"/>
                  </a:lnTo>
                  <a:lnTo>
                    <a:pt x="98" y="206"/>
                  </a:lnTo>
                  <a:lnTo>
                    <a:pt x="80" y="216"/>
                  </a:lnTo>
                  <a:lnTo>
                    <a:pt x="64" y="224"/>
                  </a:lnTo>
                  <a:lnTo>
                    <a:pt x="53" y="233"/>
                  </a:lnTo>
                  <a:lnTo>
                    <a:pt x="44" y="240"/>
                  </a:lnTo>
                  <a:lnTo>
                    <a:pt x="42" y="243"/>
                  </a:lnTo>
                  <a:lnTo>
                    <a:pt x="41" y="246"/>
                  </a:lnTo>
                  <a:lnTo>
                    <a:pt x="40" y="248"/>
                  </a:lnTo>
                  <a:lnTo>
                    <a:pt x="41" y="250"/>
                  </a:lnTo>
                  <a:lnTo>
                    <a:pt x="42" y="253"/>
                  </a:lnTo>
                  <a:lnTo>
                    <a:pt x="45" y="253"/>
                  </a:lnTo>
                  <a:lnTo>
                    <a:pt x="49" y="254"/>
                  </a:lnTo>
                  <a:lnTo>
                    <a:pt x="54" y="254"/>
                  </a:lnTo>
                  <a:lnTo>
                    <a:pt x="66" y="253"/>
                  </a:lnTo>
                  <a:lnTo>
                    <a:pt x="81" y="250"/>
                  </a:lnTo>
                  <a:lnTo>
                    <a:pt x="98" y="246"/>
                  </a:lnTo>
                  <a:lnTo>
                    <a:pt x="118" y="240"/>
                  </a:lnTo>
                  <a:lnTo>
                    <a:pt x="139" y="233"/>
                  </a:lnTo>
                  <a:lnTo>
                    <a:pt x="162" y="223"/>
                  </a:lnTo>
                  <a:lnTo>
                    <a:pt x="183" y="214"/>
                  </a:lnTo>
                  <a:lnTo>
                    <a:pt x="203" y="204"/>
                  </a:lnTo>
                  <a:lnTo>
                    <a:pt x="221" y="196"/>
                  </a:lnTo>
                  <a:lnTo>
                    <a:pt x="236" y="186"/>
                  </a:lnTo>
                  <a:lnTo>
                    <a:pt x="247" y="179"/>
                  </a:lnTo>
                  <a:lnTo>
                    <a:pt x="256" y="172"/>
                  </a:lnTo>
                  <a:lnTo>
                    <a:pt x="259" y="168"/>
                  </a:lnTo>
                  <a:lnTo>
                    <a:pt x="260" y="166"/>
                  </a:lnTo>
                  <a:lnTo>
                    <a:pt x="260" y="162"/>
                  </a:lnTo>
                  <a:lnTo>
                    <a:pt x="260" y="161"/>
                  </a:lnTo>
                  <a:lnTo>
                    <a:pt x="259" y="159"/>
                  </a:lnTo>
                  <a:lnTo>
                    <a:pt x="256" y="158"/>
                  </a:lnTo>
                  <a:lnTo>
                    <a:pt x="252" y="158"/>
                  </a:lnTo>
                  <a:lnTo>
                    <a:pt x="247" y="158"/>
                  </a:lnTo>
                  <a:lnTo>
                    <a:pt x="236" y="159"/>
                  </a:lnTo>
                  <a:lnTo>
                    <a:pt x="220" y="161"/>
                  </a:lnTo>
                  <a:lnTo>
                    <a:pt x="202" y="166"/>
                  </a:lnTo>
                  <a:lnTo>
                    <a:pt x="183" y="171"/>
                  </a:lnTo>
                  <a:lnTo>
                    <a:pt x="162" y="179"/>
                  </a:lnTo>
                  <a:lnTo>
                    <a:pt x="139" y="187"/>
                  </a:lnTo>
                  <a:close/>
                  <a:moveTo>
                    <a:pt x="171" y="254"/>
                  </a:moveTo>
                  <a:lnTo>
                    <a:pt x="150" y="262"/>
                  </a:lnTo>
                  <a:lnTo>
                    <a:pt x="131" y="272"/>
                  </a:lnTo>
                  <a:lnTo>
                    <a:pt x="114" y="281"/>
                  </a:lnTo>
                  <a:lnTo>
                    <a:pt x="100" y="290"/>
                  </a:lnTo>
                  <a:lnTo>
                    <a:pt x="88" y="298"/>
                  </a:lnTo>
                  <a:lnTo>
                    <a:pt x="81" y="306"/>
                  </a:lnTo>
                  <a:lnTo>
                    <a:pt x="79" y="309"/>
                  </a:lnTo>
                  <a:lnTo>
                    <a:pt x="78" y="312"/>
                  </a:lnTo>
                  <a:lnTo>
                    <a:pt x="76" y="315"/>
                  </a:lnTo>
                  <a:lnTo>
                    <a:pt x="78" y="317"/>
                  </a:lnTo>
                  <a:lnTo>
                    <a:pt x="79" y="318"/>
                  </a:lnTo>
                  <a:lnTo>
                    <a:pt x="82" y="319"/>
                  </a:lnTo>
                  <a:lnTo>
                    <a:pt x="86" y="320"/>
                  </a:lnTo>
                  <a:lnTo>
                    <a:pt x="91" y="320"/>
                  </a:lnTo>
                  <a:lnTo>
                    <a:pt x="102" y="319"/>
                  </a:lnTo>
                  <a:lnTo>
                    <a:pt x="117" y="317"/>
                  </a:lnTo>
                  <a:lnTo>
                    <a:pt x="133" y="313"/>
                  </a:lnTo>
                  <a:lnTo>
                    <a:pt x="154" y="307"/>
                  </a:lnTo>
                  <a:lnTo>
                    <a:pt x="174" y="300"/>
                  </a:lnTo>
                  <a:lnTo>
                    <a:pt x="195" y="292"/>
                  </a:lnTo>
                  <a:lnTo>
                    <a:pt x="217" y="282"/>
                  </a:lnTo>
                  <a:lnTo>
                    <a:pt x="236" y="273"/>
                  </a:lnTo>
                  <a:lnTo>
                    <a:pt x="252" y="263"/>
                  </a:lnTo>
                  <a:lnTo>
                    <a:pt x="266" y="255"/>
                  </a:lnTo>
                  <a:lnTo>
                    <a:pt x="278" y="247"/>
                  </a:lnTo>
                  <a:lnTo>
                    <a:pt x="287" y="240"/>
                  </a:lnTo>
                  <a:lnTo>
                    <a:pt x="289" y="237"/>
                  </a:lnTo>
                  <a:lnTo>
                    <a:pt x="290" y="234"/>
                  </a:lnTo>
                  <a:lnTo>
                    <a:pt x="290" y="231"/>
                  </a:lnTo>
                  <a:lnTo>
                    <a:pt x="290" y="229"/>
                  </a:lnTo>
                  <a:lnTo>
                    <a:pt x="288" y="228"/>
                  </a:lnTo>
                  <a:lnTo>
                    <a:pt x="285" y="227"/>
                  </a:lnTo>
                  <a:lnTo>
                    <a:pt x="282" y="225"/>
                  </a:lnTo>
                  <a:lnTo>
                    <a:pt x="277" y="225"/>
                  </a:lnTo>
                  <a:lnTo>
                    <a:pt x="265" y="225"/>
                  </a:lnTo>
                  <a:lnTo>
                    <a:pt x="250" y="229"/>
                  </a:lnTo>
                  <a:lnTo>
                    <a:pt x="233" y="233"/>
                  </a:lnTo>
                  <a:lnTo>
                    <a:pt x="214" y="238"/>
                  </a:lnTo>
                  <a:lnTo>
                    <a:pt x="193" y="246"/>
                  </a:lnTo>
                  <a:lnTo>
                    <a:pt x="171" y="254"/>
                  </a:lnTo>
                  <a:close/>
                  <a:moveTo>
                    <a:pt x="217" y="323"/>
                  </a:moveTo>
                  <a:lnTo>
                    <a:pt x="196" y="332"/>
                  </a:lnTo>
                  <a:lnTo>
                    <a:pt x="178" y="341"/>
                  </a:lnTo>
                  <a:lnTo>
                    <a:pt x="162" y="350"/>
                  </a:lnTo>
                  <a:lnTo>
                    <a:pt x="148" y="360"/>
                  </a:lnTo>
                  <a:lnTo>
                    <a:pt x="137" y="367"/>
                  </a:lnTo>
                  <a:lnTo>
                    <a:pt x="130" y="375"/>
                  </a:lnTo>
                  <a:lnTo>
                    <a:pt x="127" y="377"/>
                  </a:lnTo>
                  <a:lnTo>
                    <a:pt x="126" y="381"/>
                  </a:lnTo>
                  <a:lnTo>
                    <a:pt x="126" y="383"/>
                  </a:lnTo>
                  <a:lnTo>
                    <a:pt x="127" y="386"/>
                  </a:lnTo>
                  <a:lnTo>
                    <a:pt x="129" y="388"/>
                  </a:lnTo>
                  <a:lnTo>
                    <a:pt x="131" y="389"/>
                  </a:lnTo>
                  <a:lnTo>
                    <a:pt x="136" y="391"/>
                  </a:lnTo>
                  <a:lnTo>
                    <a:pt x="139" y="391"/>
                  </a:lnTo>
                  <a:lnTo>
                    <a:pt x="151" y="389"/>
                  </a:lnTo>
                  <a:lnTo>
                    <a:pt x="165" y="387"/>
                  </a:lnTo>
                  <a:lnTo>
                    <a:pt x="182" y="383"/>
                  </a:lnTo>
                  <a:lnTo>
                    <a:pt x="201" y="379"/>
                  </a:lnTo>
                  <a:lnTo>
                    <a:pt x="221" y="372"/>
                  </a:lnTo>
                  <a:lnTo>
                    <a:pt x="241" y="363"/>
                  </a:lnTo>
                  <a:lnTo>
                    <a:pt x="263" y="354"/>
                  </a:lnTo>
                  <a:lnTo>
                    <a:pt x="281" y="345"/>
                  </a:lnTo>
                  <a:lnTo>
                    <a:pt x="297" y="336"/>
                  </a:lnTo>
                  <a:lnTo>
                    <a:pt x="310" y="328"/>
                  </a:lnTo>
                  <a:lnTo>
                    <a:pt x="322" y="319"/>
                  </a:lnTo>
                  <a:lnTo>
                    <a:pt x="329" y="312"/>
                  </a:lnTo>
                  <a:lnTo>
                    <a:pt x="332" y="309"/>
                  </a:lnTo>
                  <a:lnTo>
                    <a:pt x="333" y="306"/>
                  </a:lnTo>
                  <a:lnTo>
                    <a:pt x="333" y="303"/>
                  </a:lnTo>
                  <a:lnTo>
                    <a:pt x="333" y="301"/>
                  </a:lnTo>
                  <a:lnTo>
                    <a:pt x="331" y="299"/>
                  </a:lnTo>
                  <a:lnTo>
                    <a:pt x="328" y="298"/>
                  </a:lnTo>
                  <a:lnTo>
                    <a:pt x="325" y="297"/>
                  </a:lnTo>
                  <a:lnTo>
                    <a:pt x="320" y="297"/>
                  </a:lnTo>
                  <a:lnTo>
                    <a:pt x="308" y="297"/>
                  </a:lnTo>
                  <a:lnTo>
                    <a:pt x="294" y="299"/>
                  </a:lnTo>
                  <a:lnTo>
                    <a:pt x="277" y="303"/>
                  </a:lnTo>
                  <a:lnTo>
                    <a:pt x="258" y="309"/>
                  </a:lnTo>
                  <a:lnTo>
                    <a:pt x="238" y="315"/>
                  </a:lnTo>
                  <a:lnTo>
                    <a:pt x="217" y="323"/>
                  </a:lnTo>
                  <a:close/>
                  <a:moveTo>
                    <a:pt x="114" y="414"/>
                  </a:moveTo>
                  <a:lnTo>
                    <a:pt x="94" y="424"/>
                  </a:lnTo>
                  <a:lnTo>
                    <a:pt x="76" y="432"/>
                  </a:lnTo>
                  <a:lnTo>
                    <a:pt x="61" y="442"/>
                  </a:lnTo>
                  <a:lnTo>
                    <a:pt x="48" y="450"/>
                  </a:lnTo>
                  <a:lnTo>
                    <a:pt x="38" y="458"/>
                  </a:lnTo>
                  <a:lnTo>
                    <a:pt x="31" y="465"/>
                  </a:lnTo>
                  <a:lnTo>
                    <a:pt x="29" y="469"/>
                  </a:lnTo>
                  <a:lnTo>
                    <a:pt x="28" y="473"/>
                  </a:lnTo>
                  <a:lnTo>
                    <a:pt x="28" y="475"/>
                  </a:lnTo>
                  <a:lnTo>
                    <a:pt x="29" y="477"/>
                  </a:lnTo>
                  <a:lnTo>
                    <a:pt x="30" y="478"/>
                  </a:lnTo>
                  <a:lnTo>
                    <a:pt x="34" y="480"/>
                  </a:lnTo>
                  <a:lnTo>
                    <a:pt x="37" y="481"/>
                  </a:lnTo>
                  <a:lnTo>
                    <a:pt x="41" y="482"/>
                  </a:lnTo>
                  <a:lnTo>
                    <a:pt x="53" y="481"/>
                  </a:lnTo>
                  <a:lnTo>
                    <a:pt x="66" y="478"/>
                  </a:lnTo>
                  <a:lnTo>
                    <a:pt x="82" y="475"/>
                  </a:lnTo>
                  <a:lnTo>
                    <a:pt x="100" y="470"/>
                  </a:lnTo>
                  <a:lnTo>
                    <a:pt x="119" y="463"/>
                  </a:lnTo>
                  <a:lnTo>
                    <a:pt x="139" y="455"/>
                  </a:lnTo>
                  <a:lnTo>
                    <a:pt x="158" y="446"/>
                  </a:lnTo>
                  <a:lnTo>
                    <a:pt x="176" y="437"/>
                  </a:lnTo>
                  <a:lnTo>
                    <a:pt x="192" y="429"/>
                  </a:lnTo>
                  <a:lnTo>
                    <a:pt x="205" y="420"/>
                  </a:lnTo>
                  <a:lnTo>
                    <a:pt x="215" y="412"/>
                  </a:lnTo>
                  <a:lnTo>
                    <a:pt x="222" y="405"/>
                  </a:lnTo>
                  <a:lnTo>
                    <a:pt x="224" y="401"/>
                  </a:lnTo>
                  <a:lnTo>
                    <a:pt x="225" y="399"/>
                  </a:lnTo>
                  <a:lnTo>
                    <a:pt x="226" y="395"/>
                  </a:lnTo>
                  <a:lnTo>
                    <a:pt x="225" y="393"/>
                  </a:lnTo>
                  <a:lnTo>
                    <a:pt x="224" y="392"/>
                  </a:lnTo>
                  <a:lnTo>
                    <a:pt x="220" y="391"/>
                  </a:lnTo>
                  <a:lnTo>
                    <a:pt x="217" y="389"/>
                  </a:lnTo>
                  <a:lnTo>
                    <a:pt x="212" y="389"/>
                  </a:lnTo>
                  <a:lnTo>
                    <a:pt x="201" y="389"/>
                  </a:lnTo>
                  <a:lnTo>
                    <a:pt x="187" y="392"/>
                  </a:lnTo>
                  <a:lnTo>
                    <a:pt x="171" y="395"/>
                  </a:lnTo>
                  <a:lnTo>
                    <a:pt x="154" y="400"/>
                  </a:lnTo>
                  <a:lnTo>
                    <a:pt x="135" y="407"/>
                  </a:lnTo>
                  <a:lnTo>
                    <a:pt x="114" y="414"/>
                  </a:lnTo>
                  <a:close/>
                  <a:moveTo>
                    <a:pt x="183" y="489"/>
                  </a:moveTo>
                  <a:lnTo>
                    <a:pt x="164" y="497"/>
                  </a:lnTo>
                  <a:lnTo>
                    <a:pt x="148" y="507"/>
                  </a:lnTo>
                  <a:lnTo>
                    <a:pt x="133" y="515"/>
                  </a:lnTo>
                  <a:lnTo>
                    <a:pt x="120" y="525"/>
                  </a:lnTo>
                  <a:lnTo>
                    <a:pt x="111" y="533"/>
                  </a:lnTo>
                  <a:lnTo>
                    <a:pt x="105" y="540"/>
                  </a:lnTo>
                  <a:lnTo>
                    <a:pt x="102" y="544"/>
                  </a:lnTo>
                  <a:lnTo>
                    <a:pt x="101" y="546"/>
                  </a:lnTo>
                  <a:lnTo>
                    <a:pt x="101" y="549"/>
                  </a:lnTo>
                  <a:lnTo>
                    <a:pt x="102" y="551"/>
                  </a:lnTo>
                  <a:lnTo>
                    <a:pt x="104" y="553"/>
                  </a:lnTo>
                  <a:lnTo>
                    <a:pt x="106" y="555"/>
                  </a:lnTo>
                  <a:lnTo>
                    <a:pt x="110" y="556"/>
                  </a:lnTo>
                  <a:lnTo>
                    <a:pt x="114" y="557"/>
                  </a:lnTo>
                  <a:lnTo>
                    <a:pt x="125" y="556"/>
                  </a:lnTo>
                  <a:lnTo>
                    <a:pt x="139" y="555"/>
                  </a:lnTo>
                  <a:lnTo>
                    <a:pt x="155" y="551"/>
                  </a:lnTo>
                  <a:lnTo>
                    <a:pt x="173" y="546"/>
                  </a:lnTo>
                  <a:lnTo>
                    <a:pt x="190" y="539"/>
                  </a:lnTo>
                  <a:lnTo>
                    <a:pt x="211" y="532"/>
                  </a:lnTo>
                  <a:lnTo>
                    <a:pt x="228" y="522"/>
                  </a:lnTo>
                  <a:lnTo>
                    <a:pt x="246" y="514"/>
                  </a:lnTo>
                  <a:lnTo>
                    <a:pt x="260" y="506"/>
                  </a:lnTo>
                  <a:lnTo>
                    <a:pt x="274" y="496"/>
                  </a:lnTo>
                  <a:lnTo>
                    <a:pt x="283" y="489"/>
                  </a:lnTo>
                  <a:lnTo>
                    <a:pt x="290" y="482"/>
                  </a:lnTo>
                  <a:lnTo>
                    <a:pt x="291" y="478"/>
                  </a:lnTo>
                  <a:lnTo>
                    <a:pt x="293" y="475"/>
                  </a:lnTo>
                  <a:lnTo>
                    <a:pt x="293" y="473"/>
                  </a:lnTo>
                  <a:lnTo>
                    <a:pt x="293" y="470"/>
                  </a:lnTo>
                  <a:lnTo>
                    <a:pt x="290" y="468"/>
                  </a:lnTo>
                  <a:lnTo>
                    <a:pt x="288" y="467"/>
                  </a:lnTo>
                  <a:lnTo>
                    <a:pt x="284" y="465"/>
                  </a:lnTo>
                  <a:lnTo>
                    <a:pt x="279" y="465"/>
                  </a:lnTo>
                  <a:lnTo>
                    <a:pt x="269" y="465"/>
                  </a:lnTo>
                  <a:lnTo>
                    <a:pt x="255" y="467"/>
                  </a:lnTo>
                  <a:lnTo>
                    <a:pt x="239" y="470"/>
                  </a:lnTo>
                  <a:lnTo>
                    <a:pt x="221" y="475"/>
                  </a:lnTo>
                  <a:lnTo>
                    <a:pt x="203" y="482"/>
                  </a:lnTo>
                  <a:lnTo>
                    <a:pt x="183" y="489"/>
                  </a:lnTo>
                  <a:close/>
                  <a:moveTo>
                    <a:pt x="102" y="582"/>
                  </a:moveTo>
                  <a:lnTo>
                    <a:pt x="85" y="590"/>
                  </a:lnTo>
                  <a:lnTo>
                    <a:pt x="69" y="598"/>
                  </a:lnTo>
                  <a:lnTo>
                    <a:pt x="55" y="607"/>
                  </a:lnTo>
                  <a:lnTo>
                    <a:pt x="43" y="616"/>
                  </a:lnTo>
                  <a:lnTo>
                    <a:pt x="34" y="623"/>
                  </a:lnTo>
                  <a:lnTo>
                    <a:pt x="28" y="632"/>
                  </a:lnTo>
                  <a:lnTo>
                    <a:pt x="25" y="634"/>
                  </a:lnTo>
                  <a:lnTo>
                    <a:pt x="25" y="638"/>
                  </a:lnTo>
                  <a:lnTo>
                    <a:pt x="25" y="640"/>
                  </a:lnTo>
                  <a:lnTo>
                    <a:pt x="25" y="642"/>
                  </a:lnTo>
                  <a:lnTo>
                    <a:pt x="28" y="645"/>
                  </a:lnTo>
                  <a:lnTo>
                    <a:pt x="30" y="646"/>
                  </a:lnTo>
                  <a:lnTo>
                    <a:pt x="34" y="647"/>
                  </a:lnTo>
                  <a:lnTo>
                    <a:pt x="38" y="647"/>
                  </a:lnTo>
                  <a:lnTo>
                    <a:pt x="49" y="647"/>
                  </a:lnTo>
                  <a:lnTo>
                    <a:pt x="61" y="646"/>
                  </a:lnTo>
                  <a:lnTo>
                    <a:pt x="76" y="642"/>
                  </a:lnTo>
                  <a:lnTo>
                    <a:pt x="93" y="638"/>
                  </a:lnTo>
                  <a:lnTo>
                    <a:pt x="111" y="632"/>
                  </a:lnTo>
                  <a:lnTo>
                    <a:pt x="130" y="623"/>
                  </a:lnTo>
                  <a:lnTo>
                    <a:pt x="148" y="615"/>
                  </a:lnTo>
                  <a:lnTo>
                    <a:pt x="163" y="607"/>
                  </a:lnTo>
                  <a:lnTo>
                    <a:pt x="177" y="598"/>
                  </a:lnTo>
                  <a:lnTo>
                    <a:pt x="189" y="590"/>
                  </a:lnTo>
                  <a:lnTo>
                    <a:pt x="199" y="582"/>
                  </a:lnTo>
                  <a:lnTo>
                    <a:pt x="205" y="575"/>
                  </a:lnTo>
                  <a:lnTo>
                    <a:pt x="207" y="571"/>
                  </a:lnTo>
                  <a:lnTo>
                    <a:pt x="208" y="569"/>
                  </a:lnTo>
                  <a:lnTo>
                    <a:pt x="208" y="565"/>
                  </a:lnTo>
                  <a:lnTo>
                    <a:pt x="207" y="563"/>
                  </a:lnTo>
                  <a:lnTo>
                    <a:pt x="206" y="562"/>
                  </a:lnTo>
                  <a:lnTo>
                    <a:pt x="202" y="559"/>
                  </a:lnTo>
                  <a:lnTo>
                    <a:pt x="199" y="558"/>
                  </a:lnTo>
                  <a:lnTo>
                    <a:pt x="195" y="558"/>
                  </a:lnTo>
                  <a:lnTo>
                    <a:pt x="184" y="558"/>
                  </a:lnTo>
                  <a:lnTo>
                    <a:pt x="171" y="559"/>
                  </a:lnTo>
                  <a:lnTo>
                    <a:pt x="156" y="563"/>
                  </a:lnTo>
                  <a:lnTo>
                    <a:pt x="139" y="568"/>
                  </a:lnTo>
                  <a:lnTo>
                    <a:pt x="121" y="574"/>
                  </a:lnTo>
                  <a:lnTo>
                    <a:pt x="102" y="582"/>
                  </a:lnTo>
                  <a:close/>
                  <a:moveTo>
                    <a:pt x="268" y="569"/>
                  </a:moveTo>
                  <a:lnTo>
                    <a:pt x="249" y="577"/>
                  </a:lnTo>
                  <a:lnTo>
                    <a:pt x="232" y="587"/>
                  </a:lnTo>
                  <a:lnTo>
                    <a:pt x="218" y="595"/>
                  </a:lnTo>
                  <a:lnTo>
                    <a:pt x="206" y="603"/>
                  </a:lnTo>
                  <a:lnTo>
                    <a:pt x="198" y="612"/>
                  </a:lnTo>
                  <a:lnTo>
                    <a:pt x="190" y="620"/>
                  </a:lnTo>
                  <a:lnTo>
                    <a:pt x="189" y="622"/>
                  </a:lnTo>
                  <a:lnTo>
                    <a:pt x="188" y="626"/>
                  </a:lnTo>
                  <a:lnTo>
                    <a:pt x="188" y="629"/>
                  </a:lnTo>
                  <a:lnTo>
                    <a:pt x="189" y="632"/>
                  </a:lnTo>
                  <a:lnTo>
                    <a:pt x="192" y="633"/>
                  </a:lnTo>
                  <a:lnTo>
                    <a:pt x="194" y="635"/>
                  </a:lnTo>
                  <a:lnTo>
                    <a:pt x="198" y="637"/>
                  </a:lnTo>
                  <a:lnTo>
                    <a:pt x="202" y="637"/>
                  </a:lnTo>
                  <a:lnTo>
                    <a:pt x="213" y="637"/>
                  </a:lnTo>
                  <a:lnTo>
                    <a:pt x="226" y="635"/>
                  </a:lnTo>
                  <a:lnTo>
                    <a:pt x="241" y="632"/>
                  </a:lnTo>
                  <a:lnTo>
                    <a:pt x="258" y="627"/>
                  </a:lnTo>
                  <a:lnTo>
                    <a:pt x="276" y="621"/>
                  </a:lnTo>
                  <a:lnTo>
                    <a:pt x="295" y="614"/>
                  </a:lnTo>
                  <a:lnTo>
                    <a:pt x="313" y="606"/>
                  </a:lnTo>
                  <a:lnTo>
                    <a:pt x="329" y="596"/>
                  </a:lnTo>
                  <a:lnTo>
                    <a:pt x="344" y="588"/>
                  </a:lnTo>
                  <a:lnTo>
                    <a:pt x="356" y="579"/>
                  </a:lnTo>
                  <a:lnTo>
                    <a:pt x="365" y="571"/>
                  </a:lnTo>
                  <a:lnTo>
                    <a:pt x="371" y="564"/>
                  </a:lnTo>
                  <a:lnTo>
                    <a:pt x="373" y="560"/>
                  </a:lnTo>
                  <a:lnTo>
                    <a:pt x="375" y="558"/>
                  </a:lnTo>
                  <a:lnTo>
                    <a:pt x="375" y="555"/>
                  </a:lnTo>
                  <a:lnTo>
                    <a:pt x="373" y="552"/>
                  </a:lnTo>
                  <a:lnTo>
                    <a:pt x="371" y="550"/>
                  </a:lnTo>
                  <a:lnTo>
                    <a:pt x="369" y="549"/>
                  </a:lnTo>
                  <a:lnTo>
                    <a:pt x="365" y="547"/>
                  </a:lnTo>
                  <a:lnTo>
                    <a:pt x="360" y="546"/>
                  </a:lnTo>
                  <a:lnTo>
                    <a:pt x="350" y="546"/>
                  </a:lnTo>
                  <a:lnTo>
                    <a:pt x="337" y="547"/>
                  </a:lnTo>
                  <a:lnTo>
                    <a:pt x="321" y="551"/>
                  </a:lnTo>
                  <a:lnTo>
                    <a:pt x="304" y="556"/>
                  </a:lnTo>
                  <a:lnTo>
                    <a:pt x="285" y="562"/>
                  </a:lnTo>
                  <a:lnTo>
                    <a:pt x="268" y="569"/>
                  </a:lnTo>
                  <a:close/>
                  <a:moveTo>
                    <a:pt x="225" y="708"/>
                  </a:moveTo>
                  <a:lnTo>
                    <a:pt x="243" y="699"/>
                  </a:lnTo>
                  <a:lnTo>
                    <a:pt x="258" y="691"/>
                  </a:lnTo>
                  <a:lnTo>
                    <a:pt x="272" y="682"/>
                  </a:lnTo>
                  <a:lnTo>
                    <a:pt x="283" y="673"/>
                  </a:lnTo>
                  <a:lnTo>
                    <a:pt x="293" y="666"/>
                  </a:lnTo>
                  <a:lnTo>
                    <a:pt x="297" y="658"/>
                  </a:lnTo>
                  <a:lnTo>
                    <a:pt x="300" y="656"/>
                  </a:lnTo>
                  <a:lnTo>
                    <a:pt x="301" y="652"/>
                  </a:lnTo>
                  <a:lnTo>
                    <a:pt x="301" y="650"/>
                  </a:lnTo>
                  <a:lnTo>
                    <a:pt x="300" y="647"/>
                  </a:lnTo>
                  <a:lnTo>
                    <a:pt x="297" y="645"/>
                  </a:lnTo>
                  <a:lnTo>
                    <a:pt x="295" y="644"/>
                  </a:lnTo>
                  <a:lnTo>
                    <a:pt x="291" y="642"/>
                  </a:lnTo>
                  <a:lnTo>
                    <a:pt x="287" y="641"/>
                  </a:lnTo>
                  <a:lnTo>
                    <a:pt x="276" y="641"/>
                  </a:lnTo>
                  <a:lnTo>
                    <a:pt x="264" y="642"/>
                  </a:lnTo>
                  <a:lnTo>
                    <a:pt x="249" y="645"/>
                  </a:lnTo>
                  <a:lnTo>
                    <a:pt x="233" y="650"/>
                  </a:lnTo>
                  <a:lnTo>
                    <a:pt x="215" y="656"/>
                  </a:lnTo>
                  <a:lnTo>
                    <a:pt x="198" y="663"/>
                  </a:lnTo>
                  <a:lnTo>
                    <a:pt x="180" y="671"/>
                  </a:lnTo>
                  <a:lnTo>
                    <a:pt x="164" y="679"/>
                  </a:lnTo>
                  <a:lnTo>
                    <a:pt x="151" y="689"/>
                  </a:lnTo>
                  <a:lnTo>
                    <a:pt x="139" y="697"/>
                  </a:lnTo>
                  <a:lnTo>
                    <a:pt x="131" y="705"/>
                  </a:lnTo>
                  <a:lnTo>
                    <a:pt x="125" y="713"/>
                  </a:lnTo>
                  <a:lnTo>
                    <a:pt x="124" y="716"/>
                  </a:lnTo>
                  <a:lnTo>
                    <a:pt x="123" y="718"/>
                  </a:lnTo>
                  <a:lnTo>
                    <a:pt x="123" y="722"/>
                  </a:lnTo>
                  <a:lnTo>
                    <a:pt x="124" y="724"/>
                  </a:lnTo>
                  <a:lnTo>
                    <a:pt x="125" y="726"/>
                  </a:lnTo>
                  <a:lnTo>
                    <a:pt x="129" y="728"/>
                  </a:lnTo>
                  <a:lnTo>
                    <a:pt x="132" y="729"/>
                  </a:lnTo>
                  <a:lnTo>
                    <a:pt x="136" y="729"/>
                  </a:lnTo>
                  <a:lnTo>
                    <a:pt x="146" y="730"/>
                  </a:lnTo>
                  <a:lnTo>
                    <a:pt x="159" y="728"/>
                  </a:lnTo>
                  <a:lnTo>
                    <a:pt x="174" y="726"/>
                  </a:lnTo>
                  <a:lnTo>
                    <a:pt x="190" y="721"/>
                  </a:lnTo>
                  <a:lnTo>
                    <a:pt x="207" y="715"/>
                  </a:lnTo>
                  <a:lnTo>
                    <a:pt x="225" y="708"/>
                  </a:lnTo>
                  <a:close/>
                  <a:moveTo>
                    <a:pt x="237" y="741"/>
                  </a:moveTo>
                  <a:lnTo>
                    <a:pt x="234" y="739"/>
                  </a:lnTo>
                  <a:lnTo>
                    <a:pt x="232" y="737"/>
                  </a:lnTo>
                  <a:lnTo>
                    <a:pt x="228" y="736"/>
                  </a:lnTo>
                  <a:lnTo>
                    <a:pt x="225" y="735"/>
                  </a:lnTo>
                  <a:lnTo>
                    <a:pt x="214" y="735"/>
                  </a:lnTo>
                  <a:lnTo>
                    <a:pt x="202" y="736"/>
                  </a:lnTo>
                  <a:lnTo>
                    <a:pt x="188" y="739"/>
                  </a:lnTo>
                  <a:lnTo>
                    <a:pt x="173" y="743"/>
                  </a:lnTo>
                  <a:lnTo>
                    <a:pt x="156" y="749"/>
                  </a:lnTo>
                  <a:lnTo>
                    <a:pt x="138" y="757"/>
                  </a:lnTo>
                  <a:lnTo>
                    <a:pt x="121" y="765"/>
                  </a:lnTo>
                  <a:lnTo>
                    <a:pt x="107" y="773"/>
                  </a:lnTo>
                  <a:lnTo>
                    <a:pt x="94" y="781"/>
                  </a:lnTo>
                  <a:lnTo>
                    <a:pt x="83" y="790"/>
                  </a:lnTo>
                  <a:lnTo>
                    <a:pt x="75" y="798"/>
                  </a:lnTo>
                  <a:lnTo>
                    <a:pt x="69" y="805"/>
                  </a:lnTo>
                  <a:lnTo>
                    <a:pt x="68" y="809"/>
                  </a:lnTo>
                  <a:lnTo>
                    <a:pt x="67" y="811"/>
                  </a:lnTo>
                  <a:lnTo>
                    <a:pt x="68" y="814"/>
                  </a:lnTo>
                  <a:lnTo>
                    <a:pt x="68" y="817"/>
                  </a:lnTo>
                  <a:lnTo>
                    <a:pt x="70" y="818"/>
                  </a:lnTo>
                  <a:lnTo>
                    <a:pt x="73" y="821"/>
                  </a:lnTo>
                  <a:lnTo>
                    <a:pt x="76" y="822"/>
                  </a:lnTo>
                  <a:lnTo>
                    <a:pt x="80" y="822"/>
                  </a:lnTo>
                  <a:lnTo>
                    <a:pt x="91" y="823"/>
                  </a:lnTo>
                  <a:lnTo>
                    <a:pt x="102" y="822"/>
                  </a:lnTo>
                  <a:lnTo>
                    <a:pt x="117" y="818"/>
                  </a:lnTo>
                  <a:lnTo>
                    <a:pt x="132" y="814"/>
                  </a:lnTo>
                  <a:lnTo>
                    <a:pt x="149" y="809"/>
                  </a:lnTo>
                  <a:lnTo>
                    <a:pt x="167" y="802"/>
                  </a:lnTo>
                  <a:lnTo>
                    <a:pt x="183" y="793"/>
                  </a:lnTo>
                  <a:lnTo>
                    <a:pt x="198" y="785"/>
                  </a:lnTo>
                  <a:lnTo>
                    <a:pt x="211" y="777"/>
                  </a:lnTo>
                  <a:lnTo>
                    <a:pt x="221" y="768"/>
                  </a:lnTo>
                  <a:lnTo>
                    <a:pt x="230" y="760"/>
                  </a:lnTo>
                  <a:lnTo>
                    <a:pt x="236" y="753"/>
                  </a:lnTo>
                  <a:lnTo>
                    <a:pt x="237" y="749"/>
                  </a:lnTo>
                  <a:lnTo>
                    <a:pt x="238" y="747"/>
                  </a:lnTo>
                  <a:lnTo>
                    <a:pt x="237" y="743"/>
                  </a:lnTo>
                  <a:lnTo>
                    <a:pt x="237" y="741"/>
                  </a:lnTo>
                  <a:close/>
                  <a:moveTo>
                    <a:pt x="118" y="894"/>
                  </a:moveTo>
                  <a:lnTo>
                    <a:pt x="133" y="887"/>
                  </a:lnTo>
                  <a:lnTo>
                    <a:pt x="148" y="879"/>
                  </a:lnTo>
                  <a:lnTo>
                    <a:pt x="161" y="871"/>
                  </a:lnTo>
                  <a:lnTo>
                    <a:pt x="170" y="862"/>
                  </a:lnTo>
                  <a:lnTo>
                    <a:pt x="178" y="854"/>
                  </a:lnTo>
                  <a:lnTo>
                    <a:pt x="183" y="847"/>
                  </a:lnTo>
                  <a:lnTo>
                    <a:pt x="184" y="844"/>
                  </a:lnTo>
                  <a:lnTo>
                    <a:pt x="186" y="841"/>
                  </a:lnTo>
                  <a:lnTo>
                    <a:pt x="184" y="838"/>
                  </a:lnTo>
                  <a:lnTo>
                    <a:pt x="184" y="836"/>
                  </a:lnTo>
                  <a:lnTo>
                    <a:pt x="182" y="834"/>
                  </a:lnTo>
                  <a:lnTo>
                    <a:pt x="180" y="831"/>
                  </a:lnTo>
                  <a:lnTo>
                    <a:pt x="176" y="830"/>
                  </a:lnTo>
                  <a:lnTo>
                    <a:pt x="173" y="830"/>
                  </a:lnTo>
                  <a:lnTo>
                    <a:pt x="162" y="829"/>
                  </a:lnTo>
                  <a:lnTo>
                    <a:pt x="150" y="830"/>
                  </a:lnTo>
                  <a:lnTo>
                    <a:pt x="137" y="833"/>
                  </a:lnTo>
                  <a:lnTo>
                    <a:pt x="121" y="837"/>
                  </a:lnTo>
                  <a:lnTo>
                    <a:pt x="106" y="843"/>
                  </a:lnTo>
                  <a:lnTo>
                    <a:pt x="89" y="849"/>
                  </a:lnTo>
                  <a:lnTo>
                    <a:pt x="74" y="857"/>
                  </a:lnTo>
                  <a:lnTo>
                    <a:pt x="60" y="866"/>
                  </a:lnTo>
                  <a:lnTo>
                    <a:pt x="48" y="874"/>
                  </a:lnTo>
                  <a:lnTo>
                    <a:pt x="37" y="882"/>
                  </a:lnTo>
                  <a:lnTo>
                    <a:pt x="30" y="891"/>
                  </a:lnTo>
                  <a:lnTo>
                    <a:pt x="24" y="898"/>
                  </a:lnTo>
                  <a:lnTo>
                    <a:pt x="23" y="900"/>
                  </a:lnTo>
                  <a:lnTo>
                    <a:pt x="23" y="904"/>
                  </a:lnTo>
                  <a:lnTo>
                    <a:pt x="23" y="906"/>
                  </a:lnTo>
                  <a:lnTo>
                    <a:pt x="24" y="909"/>
                  </a:lnTo>
                  <a:lnTo>
                    <a:pt x="25" y="911"/>
                  </a:lnTo>
                  <a:lnTo>
                    <a:pt x="28" y="913"/>
                  </a:lnTo>
                  <a:lnTo>
                    <a:pt x="31" y="915"/>
                  </a:lnTo>
                  <a:lnTo>
                    <a:pt x="36" y="915"/>
                  </a:lnTo>
                  <a:lnTo>
                    <a:pt x="45" y="916"/>
                  </a:lnTo>
                  <a:lnTo>
                    <a:pt x="57" y="915"/>
                  </a:lnTo>
                  <a:lnTo>
                    <a:pt x="70" y="911"/>
                  </a:lnTo>
                  <a:lnTo>
                    <a:pt x="86" y="907"/>
                  </a:lnTo>
                  <a:lnTo>
                    <a:pt x="101" y="901"/>
                  </a:lnTo>
                  <a:lnTo>
                    <a:pt x="118" y="894"/>
                  </a:lnTo>
                  <a:close/>
                  <a:moveTo>
                    <a:pt x="288" y="894"/>
                  </a:moveTo>
                  <a:lnTo>
                    <a:pt x="303" y="886"/>
                  </a:lnTo>
                  <a:lnTo>
                    <a:pt x="317" y="878"/>
                  </a:lnTo>
                  <a:lnTo>
                    <a:pt x="331" y="869"/>
                  </a:lnTo>
                  <a:lnTo>
                    <a:pt x="340" y="861"/>
                  </a:lnTo>
                  <a:lnTo>
                    <a:pt x="348" y="854"/>
                  </a:lnTo>
                  <a:lnTo>
                    <a:pt x="353" y="846"/>
                  </a:lnTo>
                  <a:lnTo>
                    <a:pt x="354" y="843"/>
                  </a:lnTo>
                  <a:lnTo>
                    <a:pt x="356" y="840"/>
                  </a:lnTo>
                  <a:lnTo>
                    <a:pt x="356" y="836"/>
                  </a:lnTo>
                  <a:lnTo>
                    <a:pt x="354" y="834"/>
                  </a:lnTo>
                  <a:lnTo>
                    <a:pt x="352" y="831"/>
                  </a:lnTo>
                  <a:lnTo>
                    <a:pt x="350" y="830"/>
                  </a:lnTo>
                  <a:lnTo>
                    <a:pt x="346" y="829"/>
                  </a:lnTo>
                  <a:lnTo>
                    <a:pt x="342" y="828"/>
                  </a:lnTo>
                  <a:lnTo>
                    <a:pt x="332" y="827"/>
                  </a:lnTo>
                  <a:lnTo>
                    <a:pt x="320" y="828"/>
                  </a:lnTo>
                  <a:lnTo>
                    <a:pt x="306" y="830"/>
                  </a:lnTo>
                  <a:lnTo>
                    <a:pt x="291" y="835"/>
                  </a:lnTo>
                  <a:lnTo>
                    <a:pt x="275" y="840"/>
                  </a:lnTo>
                  <a:lnTo>
                    <a:pt x="258" y="847"/>
                  </a:lnTo>
                  <a:lnTo>
                    <a:pt x="241" y="855"/>
                  </a:lnTo>
                  <a:lnTo>
                    <a:pt x="227" y="863"/>
                  </a:lnTo>
                  <a:lnTo>
                    <a:pt x="215" y="872"/>
                  </a:lnTo>
                  <a:lnTo>
                    <a:pt x="205" y="880"/>
                  </a:lnTo>
                  <a:lnTo>
                    <a:pt x="198" y="888"/>
                  </a:lnTo>
                  <a:lnTo>
                    <a:pt x="192" y="896"/>
                  </a:lnTo>
                  <a:lnTo>
                    <a:pt x="190" y="899"/>
                  </a:lnTo>
                  <a:lnTo>
                    <a:pt x="190" y="901"/>
                  </a:lnTo>
                  <a:lnTo>
                    <a:pt x="190" y="905"/>
                  </a:lnTo>
                  <a:lnTo>
                    <a:pt x="192" y="907"/>
                  </a:lnTo>
                  <a:lnTo>
                    <a:pt x="193" y="910"/>
                  </a:lnTo>
                  <a:lnTo>
                    <a:pt x="196" y="911"/>
                  </a:lnTo>
                  <a:lnTo>
                    <a:pt x="200" y="912"/>
                  </a:lnTo>
                  <a:lnTo>
                    <a:pt x="203" y="913"/>
                  </a:lnTo>
                  <a:lnTo>
                    <a:pt x="213" y="915"/>
                  </a:lnTo>
                  <a:lnTo>
                    <a:pt x="226" y="913"/>
                  </a:lnTo>
                  <a:lnTo>
                    <a:pt x="239" y="911"/>
                  </a:lnTo>
                  <a:lnTo>
                    <a:pt x="255" y="906"/>
                  </a:lnTo>
                  <a:lnTo>
                    <a:pt x="271" y="900"/>
                  </a:lnTo>
                  <a:lnTo>
                    <a:pt x="288" y="894"/>
                  </a:lnTo>
                  <a:close/>
                  <a:moveTo>
                    <a:pt x="313" y="931"/>
                  </a:moveTo>
                  <a:lnTo>
                    <a:pt x="310" y="929"/>
                  </a:lnTo>
                  <a:lnTo>
                    <a:pt x="308" y="928"/>
                  </a:lnTo>
                  <a:lnTo>
                    <a:pt x="304" y="925"/>
                  </a:lnTo>
                  <a:lnTo>
                    <a:pt x="301" y="925"/>
                  </a:lnTo>
                  <a:lnTo>
                    <a:pt x="291" y="924"/>
                  </a:lnTo>
                  <a:lnTo>
                    <a:pt x="279" y="925"/>
                  </a:lnTo>
                  <a:lnTo>
                    <a:pt x="266" y="928"/>
                  </a:lnTo>
                  <a:lnTo>
                    <a:pt x="252" y="931"/>
                  </a:lnTo>
                  <a:lnTo>
                    <a:pt x="237" y="936"/>
                  </a:lnTo>
                  <a:lnTo>
                    <a:pt x="220" y="943"/>
                  </a:lnTo>
                  <a:lnTo>
                    <a:pt x="205" y="950"/>
                  </a:lnTo>
                  <a:lnTo>
                    <a:pt x="192" y="958"/>
                  </a:lnTo>
                  <a:lnTo>
                    <a:pt x="180" y="967"/>
                  </a:lnTo>
                  <a:lnTo>
                    <a:pt x="170" y="975"/>
                  </a:lnTo>
                  <a:lnTo>
                    <a:pt x="162" y="983"/>
                  </a:lnTo>
                  <a:lnTo>
                    <a:pt x="158" y="991"/>
                  </a:lnTo>
                  <a:lnTo>
                    <a:pt x="157" y="994"/>
                  </a:lnTo>
                  <a:lnTo>
                    <a:pt x="156" y="997"/>
                  </a:lnTo>
                  <a:lnTo>
                    <a:pt x="156" y="1000"/>
                  </a:lnTo>
                  <a:lnTo>
                    <a:pt x="157" y="1002"/>
                  </a:lnTo>
                  <a:lnTo>
                    <a:pt x="159" y="1005"/>
                  </a:lnTo>
                  <a:lnTo>
                    <a:pt x="162" y="1006"/>
                  </a:lnTo>
                  <a:lnTo>
                    <a:pt x="165" y="1008"/>
                  </a:lnTo>
                  <a:lnTo>
                    <a:pt x="169" y="1008"/>
                  </a:lnTo>
                  <a:lnTo>
                    <a:pt x="178" y="1010"/>
                  </a:lnTo>
                  <a:lnTo>
                    <a:pt x="190" y="1008"/>
                  </a:lnTo>
                  <a:lnTo>
                    <a:pt x="203" y="1006"/>
                  </a:lnTo>
                  <a:lnTo>
                    <a:pt x="219" y="1002"/>
                  </a:lnTo>
                  <a:lnTo>
                    <a:pt x="234" y="997"/>
                  </a:lnTo>
                  <a:lnTo>
                    <a:pt x="250" y="991"/>
                  </a:lnTo>
                  <a:lnTo>
                    <a:pt x="265" y="982"/>
                  </a:lnTo>
                  <a:lnTo>
                    <a:pt x="278" y="974"/>
                  </a:lnTo>
                  <a:lnTo>
                    <a:pt x="290" y="967"/>
                  </a:lnTo>
                  <a:lnTo>
                    <a:pt x="301" y="958"/>
                  </a:lnTo>
                  <a:lnTo>
                    <a:pt x="308" y="950"/>
                  </a:lnTo>
                  <a:lnTo>
                    <a:pt x="313" y="943"/>
                  </a:lnTo>
                  <a:lnTo>
                    <a:pt x="314" y="939"/>
                  </a:lnTo>
                  <a:lnTo>
                    <a:pt x="314" y="937"/>
                  </a:lnTo>
                  <a:lnTo>
                    <a:pt x="314" y="934"/>
                  </a:lnTo>
                  <a:lnTo>
                    <a:pt x="313" y="931"/>
                  </a:lnTo>
                  <a:close/>
                  <a:moveTo>
                    <a:pt x="282" y="1029"/>
                  </a:moveTo>
                  <a:lnTo>
                    <a:pt x="279" y="1026"/>
                  </a:lnTo>
                  <a:lnTo>
                    <a:pt x="277" y="1024"/>
                  </a:lnTo>
                  <a:lnTo>
                    <a:pt x="274" y="1023"/>
                  </a:lnTo>
                  <a:lnTo>
                    <a:pt x="270" y="1021"/>
                  </a:lnTo>
                  <a:lnTo>
                    <a:pt x="260" y="1021"/>
                  </a:lnTo>
                  <a:lnTo>
                    <a:pt x="250" y="1021"/>
                  </a:lnTo>
                  <a:lnTo>
                    <a:pt x="237" y="1024"/>
                  </a:lnTo>
                  <a:lnTo>
                    <a:pt x="222" y="1027"/>
                  </a:lnTo>
                  <a:lnTo>
                    <a:pt x="208" y="1033"/>
                  </a:lnTo>
                  <a:lnTo>
                    <a:pt x="193" y="1039"/>
                  </a:lnTo>
                  <a:lnTo>
                    <a:pt x="178" y="1046"/>
                  </a:lnTo>
                  <a:lnTo>
                    <a:pt x="165" y="1055"/>
                  </a:lnTo>
                  <a:lnTo>
                    <a:pt x="154" y="1063"/>
                  </a:lnTo>
                  <a:lnTo>
                    <a:pt x="144" y="1071"/>
                  </a:lnTo>
                  <a:lnTo>
                    <a:pt x="138" y="1078"/>
                  </a:lnTo>
                  <a:lnTo>
                    <a:pt x="133" y="1086"/>
                  </a:lnTo>
                  <a:lnTo>
                    <a:pt x="132" y="1089"/>
                  </a:lnTo>
                  <a:lnTo>
                    <a:pt x="132" y="1093"/>
                  </a:lnTo>
                  <a:lnTo>
                    <a:pt x="132" y="1095"/>
                  </a:lnTo>
                  <a:lnTo>
                    <a:pt x="133" y="1097"/>
                  </a:lnTo>
                  <a:lnTo>
                    <a:pt x="136" y="1100"/>
                  </a:lnTo>
                  <a:lnTo>
                    <a:pt x="138" y="1102"/>
                  </a:lnTo>
                  <a:lnTo>
                    <a:pt x="140" y="1103"/>
                  </a:lnTo>
                  <a:lnTo>
                    <a:pt x="145" y="1105"/>
                  </a:lnTo>
                  <a:lnTo>
                    <a:pt x="155" y="1106"/>
                  </a:lnTo>
                  <a:lnTo>
                    <a:pt x="165" y="1105"/>
                  </a:lnTo>
                  <a:lnTo>
                    <a:pt x="178" y="1102"/>
                  </a:lnTo>
                  <a:lnTo>
                    <a:pt x="192" y="1099"/>
                  </a:lnTo>
                  <a:lnTo>
                    <a:pt x="207" y="1093"/>
                  </a:lnTo>
                  <a:lnTo>
                    <a:pt x="222" y="1087"/>
                  </a:lnTo>
                  <a:lnTo>
                    <a:pt x="237" y="1080"/>
                  </a:lnTo>
                  <a:lnTo>
                    <a:pt x="250" y="1071"/>
                  </a:lnTo>
                  <a:lnTo>
                    <a:pt x="262" y="1063"/>
                  </a:lnTo>
                  <a:lnTo>
                    <a:pt x="270" y="1055"/>
                  </a:lnTo>
                  <a:lnTo>
                    <a:pt x="277" y="1048"/>
                  </a:lnTo>
                  <a:lnTo>
                    <a:pt x="282" y="1040"/>
                  </a:lnTo>
                  <a:lnTo>
                    <a:pt x="283" y="1037"/>
                  </a:lnTo>
                  <a:lnTo>
                    <a:pt x="283" y="1033"/>
                  </a:lnTo>
                  <a:lnTo>
                    <a:pt x="283" y="1031"/>
                  </a:lnTo>
                  <a:lnTo>
                    <a:pt x="282" y="1029"/>
                  </a:lnTo>
                  <a:close/>
                  <a:moveTo>
                    <a:pt x="260" y="1126"/>
                  </a:moveTo>
                  <a:lnTo>
                    <a:pt x="259" y="1124"/>
                  </a:lnTo>
                  <a:lnTo>
                    <a:pt x="256" y="1122"/>
                  </a:lnTo>
                  <a:lnTo>
                    <a:pt x="253" y="1121"/>
                  </a:lnTo>
                  <a:lnTo>
                    <a:pt x="250" y="1120"/>
                  </a:lnTo>
                  <a:lnTo>
                    <a:pt x="240" y="1119"/>
                  </a:lnTo>
                  <a:lnTo>
                    <a:pt x="230" y="1120"/>
                  </a:lnTo>
                  <a:lnTo>
                    <a:pt x="218" y="1121"/>
                  </a:lnTo>
                  <a:lnTo>
                    <a:pt x="203" y="1125"/>
                  </a:lnTo>
                  <a:lnTo>
                    <a:pt x="189" y="1130"/>
                  </a:lnTo>
                  <a:lnTo>
                    <a:pt x="175" y="1137"/>
                  </a:lnTo>
                  <a:lnTo>
                    <a:pt x="161" y="1144"/>
                  </a:lnTo>
                  <a:lnTo>
                    <a:pt x="149" y="1151"/>
                  </a:lnTo>
                  <a:lnTo>
                    <a:pt x="138" y="1159"/>
                  </a:lnTo>
                  <a:lnTo>
                    <a:pt x="130" y="1168"/>
                  </a:lnTo>
                  <a:lnTo>
                    <a:pt x="123" y="1175"/>
                  </a:lnTo>
                  <a:lnTo>
                    <a:pt x="119" y="1182"/>
                  </a:lnTo>
                  <a:lnTo>
                    <a:pt x="118" y="1185"/>
                  </a:lnTo>
                  <a:lnTo>
                    <a:pt x="118" y="1189"/>
                  </a:lnTo>
                  <a:lnTo>
                    <a:pt x="118" y="1191"/>
                  </a:lnTo>
                  <a:lnTo>
                    <a:pt x="119" y="1194"/>
                  </a:lnTo>
                  <a:lnTo>
                    <a:pt x="120" y="1196"/>
                  </a:lnTo>
                  <a:lnTo>
                    <a:pt x="124" y="1198"/>
                  </a:lnTo>
                  <a:lnTo>
                    <a:pt x="126" y="1200"/>
                  </a:lnTo>
                  <a:lnTo>
                    <a:pt x="130" y="1201"/>
                  </a:lnTo>
                  <a:lnTo>
                    <a:pt x="139" y="1202"/>
                  </a:lnTo>
                  <a:lnTo>
                    <a:pt x="150" y="1201"/>
                  </a:lnTo>
                  <a:lnTo>
                    <a:pt x="162" y="1198"/>
                  </a:lnTo>
                  <a:lnTo>
                    <a:pt x="176" y="1195"/>
                  </a:lnTo>
                  <a:lnTo>
                    <a:pt x="190" y="1190"/>
                  </a:lnTo>
                  <a:lnTo>
                    <a:pt x="205" y="1184"/>
                  </a:lnTo>
                  <a:lnTo>
                    <a:pt x="219" y="1176"/>
                  </a:lnTo>
                  <a:lnTo>
                    <a:pt x="231" y="1169"/>
                  </a:lnTo>
                  <a:lnTo>
                    <a:pt x="241" y="1160"/>
                  </a:lnTo>
                  <a:lnTo>
                    <a:pt x="250" y="1153"/>
                  </a:lnTo>
                  <a:lnTo>
                    <a:pt x="257" y="1145"/>
                  </a:lnTo>
                  <a:lnTo>
                    <a:pt x="260" y="1138"/>
                  </a:lnTo>
                  <a:lnTo>
                    <a:pt x="262" y="1136"/>
                  </a:lnTo>
                  <a:lnTo>
                    <a:pt x="263" y="1132"/>
                  </a:lnTo>
                  <a:lnTo>
                    <a:pt x="262" y="1130"/>
                  </a:lnTo>
                  <a:lnTo>
                    <a:pt x="260" y="1126"/>
                  </a:lnTo>
                  <a:close/>
                  <a:moveTo>
                    <a:pt x="196" y="1282"/>
                  </a:moveTo>
                  <a:lnTo>
                    <a:pt x="209" y="1275"/>
                  </a:lnTo>
                  <a:lnTo>
                    <a:pt x="221" y="1267"/>
                  </a:lnTo>
                  <a:lnTo>
                    <a:pt x="232" y="1259"/>
                  </a:lnTo>
                  <a:lnTo>
                    <a:pt x="240" y="1252"/>
                  </a:lnTo>
                  <a:lnTo>
                    <a:pt x="246" y="1244"/>
                  </a:lnTo>
                  <a:lnTo>
                    <a:pt x="250" y="1237"/>
                  </a:lnTo>
                  <a:lnTo>
                    <a:pt x="251" y="1234"/>
                  </a:lnTo>
                  <a:lnTo>
                    <a:pt x="251" y="1231"/>
                  </a:lnTo>
                  <a:lnTo>
                    <a:pt x="251" y="1228"/>
                  </a:lnTo>
                  <a:lnTo>
                    <a:pt x="250" y="1225"/>
                  </a:lnTo>
                  <a:lnTo>
                    <a:pt x="247" y="1223"/>
                  </a:lnTo>
                  <a:lnTo>
                    <a:pt x="245" y="1221"/>
                  </a:lnTo>
                  <a:lnTo>
                    <a:pt x="243" y="1220"/>
                  </a:lnTo>
                  <a:lnTo>
                    <a:pt x="238" y="1219"/>
                  </a:lnTo>
                  <a:lnTo>
                    <a:pt x="230" y="1218"/>
                  </a:lnTo>
                  <a:lnTo>
                    <a:pt x="219" y="1218"/>
                  </a:lnTo>
                  <a:lnTo>
                    <a:pt x="207" y="1220"/>
                  </a:lnTo>
                  <a:lnTo>
                    <a:pt x="195" y="1223"/>
                  </a:lnTo>
                  <a:lnTo>
                    <a:pt x="181" y="1228"/>
                  </a:lnTo>
                  <a:lnTo>
                    <a:pt x="167" y="1234"/>
                  </a:lnTo>
                  <a:lnTo>
                    <a:pt x="154" y="1241"/>
                  </a:lnTo>
                  <a:lnTo>
                    <a:pt x="142" y="1248"/>
                  </a:lnTo>
                  <a:lnTo>
                    <a:pt x="132" y="1257"/>
                  </a:lnTo>
                  <a:lnTo>
                    <a:pt x="124" y="1264"/>
                  </a:lnTo>
                  <a:lnTo>
                    <a:pt x="118" y="1272"/>
                  </a:lnTo>
                  <a:lnTo>
                    <a:pt x="113" y="1279"/>
                  </a:lnTo>
                  <a:lnTo>
                    <a:pt x="113" y="1282"/>
                  </a:lnTo>
                  <a:lnTo>
                    <a:pt x="112" y="1285"/>
                  </a:lnTo>
                  <a:lnTo>
                    <a:pt x="113" y="1288"/>
                  </a:lnTo>
                  <a:lnTo>
                    <a:pt x="114" y="1291"/>
                  </a:lnTo>
                  <a:lnTo>
                    <a:pt x="116" y="1294"/>
                  </a:lnTo>
                  <a:lnTo>
                    <a:pt x="118" y="1295"/>
                  </a:lnTo>
                  <a:lnTo>
                    <a:pt x="121" y="1296"/>
                  </a:lnTo>
                  <a:lnTo>
                    <a:pt x="125" y="1297"/>
                  </a:lnTo>
                  <a:lnTo>
                    <a:pt x="133" y="1298"/>
                  </a:lnTo>
                  <a:lnTo>
                    <a:pt x="144" y="1298"/>
                  </a:lnTo>
                  <a:lnTo>
                    <a:pt x="156" y="1296"/>
                  </a:lnTo>
                  <a:lnTo>
                    <a:pt x="169" y="1292"/>
                  </a:lnTo>
                  <a:lnTo>
                    <a:pt x="182" y="1288"/>
                  </a:lnTo>
                  <a:lnTo>
                    <a:pt x="196" y="1282"/>
                  </a:lnTo>
                  <a:close/>
                  <a:moveTo>
                    <a:pt x="198" y="1380"/>
                  </a:moveTo>
                  <a:lnTo>
                    <a:pt x="211" y="1373"/>
                  </a:lnTo>
                  <a:lnTo>
                    <a:pt x="222" y="1366"/>
                  </a:lnTo>
                  <a:lnTo>
                    <a:pt x="232" y="1358"/>
                  </a:lnTo>
                  <a:lnTo>
                    <a:pt x="239" y="1351"/>
                  </a:lnTo>
                  <a:lnTo>
                    <a:pt x="245" y="1343"/>
                  </a:lnTo>
                  <a:lnTo>
                    <a:pt x="249" y="1336"/>
                  </a:lnTo>
                  <a:lnTo>
                    <a:pt x="250" y="1333"/>
                  </a:lnTo>
                  <a:lnTo>
                    <a:pt x="250" y="1330"/>
                  </a:lnTo>
                  <a:lnTo>
                    <a:pt x="250" y="1327"/>
                  </a:lnTo>
                  <a:lnTo>
                    <a:pt x="249" y="1324"/>
                  </a:lnTo>
                  <a:lnTo>
                    <a:pt x="246" y="1322"/>
                  </a:lnTo>
                  <a:lnTo>
                    <a:pt x="244" y="1321"/>
                  </a:lnTo>
                  <a:lnTo>
                    <a:pt x="240" y="1318"/>
                  </a:lnTo>
                  <a:lnTo>
                    <a:pt x="237" y="1318"/>
                  </a:lnTo>
                  <a:lnTo>
                    <a:pt x="228" y="1317"/>
                  </a:lnTo>
                  <a:lnTo>
                    <a:pt x="219" y="1317"/>
                  </a:lnTo>
                  <a:lnTo>
                    <a:pt x="207" y="1318"/>
                  </a:lnTo>
                  <a:lnTo>
                    <a:pt x="195" y="1322"/>
                  </a:lnTo>
                  <a:lnTo>
                    <a:pt x="182" y="1327"/>
                  </a:lnTo>
                  <a:lnTo>
                    <a:pt x="169" y="1333"/>
                  </a:lnTo>
                  <a:lnTo>
                    <a:pt x="156" y="1340"/>
                  </a:lnTo>
                  <a:lnTo>
                    <a:pt x="144" y="1347"/>
                  </a:lnTo>
                  <a:lnTo>
                    <a:pt x="135" y="1354"/>
                  </a:lnTo>
                  <a:lnTo>
                    <a:pt x="127" y="1362"/>
                  </a:lnTo>
                  <a:lnTo>
                    <a:pt x="121" y="1370"/>
                  </a:lnTo>
                  <a:lnTo>
                    <a:pt x="118" y="1377"/>
                  </a:lnTo>
                  <a:lnTo>
                    <a:pt x="117" y="1380"/>
                  </a:lnTo>
                  <a:lnTo>
                    <a:pt x="117" y="1383"/>
                  </a:lnTo>
                  <a:lnTo>
                    <a:pt x="118" y="1386"/>
                  </a:lnTo>
                  <a:lnTo>
                    <a:pt x="119" y="1389"/>
                  </a:lnTo>
                  <a:lnTo>
                    <a:pt x="120" y="1391"/>
                  </a:lnTo>
                  <a:lnTo>
                    <a:pt x="123" y="1392"/>
                  </a:lnTo>
                  <a:lnTo>
                    <a:pt x="126" y="1395"/>
                  </a:lnTo>
                  <a:lnTo>
                    <a:pt x="130" y="1396"/>
                  </a:lnTo>
                  <a:lnTo>
                    <a:pt x="138" y="1396"/>
                  </a:lnTo>
                  <a:lnTo>
                    <a:pt x="148" y="1396"/>
                  </a:lnTo>
                  <a:lnTo>
                    <a:pt x="159" y="1395"/>
                  </a:lnTo>
                  <a:lnTo>
                    <a:pt x="171" y="1391"/>
                  </a:lnTo>
                  <a:lnTo>
                    <a:pt x="184" y="1386"/>
                  </a:lnTo>
                  <a:lnTo>
                    <a:pt x="198" y="1380"/>
                  </a:lnTo>
                  <a:close/>
                  <a:moveTo>
                    <a:pt x="209" y="1480"/>
                  </a:moveTo>
                  <a:lnTo>
                    <a:pt x="221" y="1473"/>
                  </a:lnTo>
                  <a:lnTo>
                    <a:pt x="232" y="1466"/>
                  </a:lnTo>
                  <a:lnTo>
                    <a:pt x="241" y="1459"/>
                  </a:lnTo>
                  <a:lnTo>
                    <a:pt x="249" y="1452"/>
                  </a:lnTo>
                  <a:lnTo>
                    <a:pt x="253" y="1444"/>
                  </a:lnTo>
                  <a:lnTo>
                    <a:pt x="257" y="1437"/>
                  </a:lnTo>
                  <a:lnTo>
                    <a:pt x="258" y="1434"/>
                  </a:lnTo>
                  <a:lnTo>
                    <a:pt x="258" y="1430"/>
                  </a:lnTo>
                  <a:lnTo>
                    <a:pt x="257" y="1428"/>
                  </a:lnTo>
                  <a:lnTo>
                    <a:pt x="256" y="1425"/>
                  </a:lnTo>
                  <a:lnTo>
                    <a:pt x="255" y="1423"/>
                  </a:lnTo>
                  <a:lnTo>
                    <a:pt x="252" y="1421"/>
                  </a:lnTo>
                  <a:lnTo>
                    <a:pt x="249" y="1419"/>
                  </a:lnTo>
                  <a:lnTo>
                    <a:pt x="245" y="1418"/>
                  </a:lnTo>
                  <a:lnTo>
                    <a:pt x="237" y="1417"/>
                  </a:lnTo>
                  <a:lnTo>
                    <a:pt x="227" y="1417"/>
                  </a:lnTo>
                  <a:lnTo>
                    <a:pt x="217" y="1419"/>
                  </a:lnTo>
                  <a:lnTo>
                    <a:pt x="205" y="1422"/>
                  </a:lnTo>
                  <a:lnTo>
                    <a:pt x="192" y="1427"/>
                  </a:lnTo>
                  <a:lnTo>
                    <a:pt x="180" y="1433"/>
                  </a:lnTo>
                  <a:lnTo>
                    <a:pt x="167" y="1438"/>
                  </a:lnTo>
                  <a:lnTo>
                    <a:pt x="156" y="1447"/>
                  </a:lnTo>
                  <a:lnTo>
                    <a:pt x="148" y="1454"/>
                  </a:lnTo>
                  <a:lnTo>
                    <a:pt x="139" y="1461"/>
                  </a:lnTo>
                  <a:lnTo>
                    <a:pt x="135" y="1468"/>
                  </a:lnTo>
                  <a:lnTo>
                    <a:pt x="131" y="1475"/>
                  </a:lnTo>
                  <a:lnTo>
                    <a:pt x="131" y="1479"/>
                  </a:lnTo>
                  <a:lnTo>
                    <a:pt x="131" y="1481"/>
                  </a:lnTo>
                  <a:lnTo>
                    <a:pt x="131" y="1485"/>
                  </a:lnTo>
                  <a:lnTo>
                    <a:pt x="132" y="1487"/>
                  </a:lnTo>
                  <a:lnTo>
                    <a:pt x="135" y="1490"/>
                  </a:lnTo>
                  <a:lnTo>
                    <a:pt x="137" y="1492"/>
                  </a:lnTo>
                  <a:lnTo>
                    <a:pt x="139" y="1493"/>
                  </a:lnTo>
                  <a:lnTo>
                    <a:pt x="143" y="1494"/>
                  </a:lnTo>
                  <a:lnTo>
                    <a:pt x="151" y="1496"/>
                  </a:lnTo>
                  <a:lnTo>
                    <a:pt x="161" y="1494"/>
                  </a:lnTo>
                  <a:lnTo>
                    <a:pt x="171" y="1493"/>
                  </a:lnTo>
                  <a:lnTo>
                    <a:pt x="183" y="1490"/>
                  </a:lnTo>
                  <a:lnTo>
                    <a:pt x="196" y="1486"/>
                  </a:lnTo>
                  <a:lnTo>
                    <a:pt x="209" y="1480"/>
                  </a:lnTo>
                  <a:close/>
                  <a:moveTo>
                    <a:pt x="78" y="1657"/>
                  </a:moveTo>
                  <a:lnTo>
                    <a:pt x="88" y="1651"/>
                  </a:lnTo>
                  <a:lnTo>
                    <a:pt x="98" y="1644"/>
                  </a:lnTo>
                  <a:lnTo>
                    <a:pt x="106" y="1637"/>
                  </a:lnTo>
                  <a:lnTo>
                    <a:pt x="112" y="1630"/>
                  </a:lnTo>
                  <a:lnTo>
                    <a:pt x="117" y="1624"/>
                  </a:lnTo>
                  <a:lnTo>
                    <a:pt x="120" y="1617"/>
                  </a:lnTo>
                  <a:lnTo>
                    <a:pt x="120" y="1614"/>
                  </a:lnTo>
                  <a:lnTo>
                    <a:pt x="120" y="1611"/>
                  </a:lnTo>
                  <a:lnTo>
                    <a:pt x="120" y="1608"/>
                  </a:lnTo>
                  <a:lnTo>
                    <a:pt x="119" y="1606"/>
                  </a:lnTo>
                  <a:lnTo>
                    <a:pt x="114" y="1601"/>
                  </a:lnTo>
                  <a:lnTo>
                    <a:pt x="108" y="1599"/>
                  </a:lnTo>
                  <a:lnTo>
                    <a:pt x="101" y="1598"/>
                  </a:lnTo>
                  <a:lnTo>
                    <a:pt x="92" y="1598"/>
                  </a:lnTo>
                  <a:lnTo>
                    <a:pt x="82" y="1600"/>
                  </a:lnTo>
                  <a:lnTo>
                    <a:pt x="72" y="1602"/>
                  </a:lnTo>
                  <a:lnTo>
                    <a:pt x="60" y="1607"/>
                  </a:lnTo>
                  <a:lnTo>
                    <a:pt x="49" y="1612"/>
                  </a:lnTo>
                  <a:lnTo>
                    <a:pt x="37" y="1618"/>
                  </a:lnTo>
                  <a:lnTo>
                    <a:pt x="28" y="1625"/>
                  </a:lnTo>
                  <a:lnTo>
                    <a:pt x="19" y="1632"/>
                  </a:lnTo>
                  <a:lnTo>
                    <a:pt x="13" y="1639"/>
                  </a:lnTo>
                  <a:lnTo>
                    <a:pt x="9" y="1646"/>
                  </a:lnTo>
                  <a:lnTo>
                    <a:pt x="6" y="1654"/>
                  </a:lnTo>
                  <a:lnTo>
                    <a:pt x="5" y="1656"/>
                  </a:lnTo>
                  <a:lnTo>
                    <a:pt x="5" y="1659"/>
                  </a:lnTo>
                  <a:lnTo>
                    <a:pt x="6" y="1662"/>
                  </a:lnTo>
                  <a:lnTo>
                    <a:pt x="7" y="1664"/>
                  </a:lnTo>
                  <a:lnTo>
                    <a:pt x="11" y="1668"/>
                  </a:lnTo>
                  <a:lnTo>
                    <a:pt x="17" y="1670"/>
                  </a:lnTo>
                  <a:lnTo>
                    <a:pt x="24" y="1671"/>
                  </a:lnTo>
                  <a:lnTo>
                    <a:pt x="34" y="1671"/>
                  </a:lnTo>
                  <a:lnTo>
                    <a:pt x="43" y="1670"/>
                  </a:lnTo>
                  <a:lnTo>
                    <a:pt x="54" y="1667"/>
                  </a:lnTo>
                  <a:lnTo>
                    <a:pt x="66" y="1663"/>
                  </a:lnTo>
                  <a:lnTo>
                    <a:pt x="78" y="1657"/>
                  </a:lnTo>
                  <a:close/>
                  <a:moveTo>
                    <a:pt x="228" y="1581"/>
                  </a:moveTo>
                  <a:lnTo>
                    <a:pt x="240" y="1574"/>
                  </a:lnTo>
                  <a:lnTo>
                    <a:pt x="251" y="1568"/>
                  </a:lnTo>
                  <a:lnTo>
                    <a:pt x="259" y="1560"/>
                  </a:lnTo>
                  <a:lnTo>
                    <a:pt x="266" y="1553"/>
                  </a:lnTo>
                  <a:lnTo>
                    <a:pt x="271" y="1545"/>
                  </a:lnTo>
                  <a:lnTo>
                    <a:pt x="275" y="1539"/>
                  </a:lnTo>
                  <a:lnTo>
                    <a:pt x="275" y="1536"/>
                  </a:lnTo>
                  <a:lnTo>
                    <a:pt x="275" y="1532"/>
                  </a:lnTo>
                  <a:lnTo>
                    <a:pt x="275" y="1530"/>
                  </a:lnTo>
                  <a:lnTo>
                    <a:pt x="274" y="1528"/>
                  </a:lnTo>
                  <a:lnTo>
                    <a:pt x="269" y="1523"/>
                  </a:lnTo>
                  <a:lnTo>
                    <a:pt x="263" y="1520"/>
                  </a:lnTo>
                  <a:lnTo>
                    <a:pt x="255" y="1519"/>
                  </a:lnTo>
                  <a:lnTo>
                    <a:pt x="245" y="1519"/>
                  </a:lnTo>
                  <a:lnTo>
                    <a:pt x="234" y="1520"/>
                  </a:lnTo>
                  <a:lnTo>
                    <a:pt x="224" y="1524"/>
                  </a:lnTo>
                  <a:lnTo>
                    <a:pt x="212" y="1528"/>
                  </a:lnTo>
                  <a:lnTo>
                    <a:pt x="199" y="1534"/>
                  </a:lnTo>
                  <a:lnTo>
                    <a:pt x="188" y="1539"/>
                  </a:lnTo>
                  <a:lnTo>
                    <a:pt x="177" y="1547"/>
                  </a:lnTo>
                  <a:lnTo>
                    <a:pt x="169" y="1554"/>
                  </a:lnTo>
                  <a:lnTo>
                    <a:pt x="162" y="1562"/>
                  </a:lnTo>
                  <a:lnTo>
                    <a:pt x="157" y="1569"/>
                  </a:lnTo>
                  <a:lnTo>
                    <a:pt x="154" y="1575"/>
                  </a:lnTo>
                  <a:lnTo>
                    <a:pt x="154" y="1579"/>
                  </a:lnTo>
                  <a:lnTo>
                    <a:pt x="152" y="1582"/>
                  </a:lnTo>
                  <a:lnTo>
                    <a:pt x="154" y="1585"/>
                  </a:lnTo>
                  <a:lnTo>
                    <a:pt x="155" y="1587"/>
                  </a:lnTo>
                  <a:lnTo>
                    <a:pt x="157" y="1589"/>
                  </a:lnTo>
                  <a:lnTo>
                    <a:pt x="159" y="1592"/>
                  </a:lnTo>
                  <a:lnTo>
                    <a:pt x="162" y="1593"/>
                  </a:lnTo>
                  <a:lnTo>
                    <a:pt x="165" y="1594"/>
                  </a:lnTo>
                  <a:lnTo>
                    <a:pt x="174" y="1595"/>
                  </a:lnTo>
                  <a:lnTo>
                    <a:pt x="182" y="1595"/>
                  </a:lnTo>
                  <a:lnTo>
                    <a:pt x="193" y="1594"/>
                  </a:lnTo>
                  <a:lnTo>
                    <a:pt x="205" y="1591"/>
                  </a:lnTo>
                  <a:lnTo>
                    <a:pt x="217" y="1587"/>
                  </a:lnTo>
                  <a:lnTo>
                    <a:pt x="228" y="1581"/>
                  </a:lnTo>
                  <a:close/>
                  <a:moveTo>
                    <a:pt x="112" y="1758"/>
                  </a:moveTo>
                  <a:lnTo>
                    <a:pt x="123" y="1752"/>
                  </a:lnTo>
                  <a:lnTo>
                    <a:pt x="132" y="1745"/>
                  </a:lnTo>
                  <a:lnTo>
                    <a:pt x="140" y="1738"/>
                  </a:lnTo>
                  <a:lnTo>
                    <a:pt x="146" y="1731"/>
                  </a:lnTo>
                  <a:lnTo>
                    <a:pt x="151" y="1725"/>
                  </a:lnTo>
                  <a:lnTo>
                    <a:pt x="154" y="1718"/>
                  </a:lnTo>
                  <a:lnTo>
                    <a:pt x="154" y="1712"/>
                  </a:lnTo>
                  <a:lnTo>
                    <a:pt x="152" y="1707"/>
                  </a:lnTo>
                  <a:lnTo>
                    <a:pt x="148" y="1703"/>
                  </a:lnTo>
                  <a:lnTo>
                    <a:pt x="142" y="1700"/>
                  </a:lnTo>
                  <a:lnTo>
                    <a:pt x="135" y="1699"/>
                  </a:lnTo>
                  <a:lnTo>
                    <a:pt x="126" y="1699"/>
                  </a:lnTo>
                  <a:lnTo>
                    <a:pt x="117" y="1701"/>
                  </a:lnTo>
                  <a:lnTo>
                    <a:pt x="106" y="1703"/>
                  </a:lnTo>
                  <a:lnTo>
                    <a:pt x="95" y="1707"/>
                  </a:lnTo>
                  <a:lnTo>
                    <a:pt x="83" y="1712"/>
                  </a:lnTo>
                  <a:lnTo>
                    <a:pt x="74" y="1719"/>
                  </a:lnTo>
                  <a:lnTo>
                    <a:pt x="64" y="1725"/>
                  </a:lnTo>
                  <a:lnTo>
                    <a:pt x="56" y="1732"/>
                  </a:lnTo>
                  <a:lnTo>
                    <a:pt x="50" y="1739"/>
                  </a:lnTo>
                  <a:lnTo>
                    <a:pt x="45" y="1746"/>
                  </a:lnTo>
                  <a:lnTo>
                    <a:pt x="43" y="1752"/>
                  </a:lnTo>
                  <a:lnTo>
                    <a:pt x="43" y="1758"/>
                  </a:lnTo>
                  <a:lnTo>
                    <a:pt x="45" y="1763"/>
                  </a:lnTo>
                  <a:lnTo>
                    <a:pt x="49" y="1768"/>
                  </a:lnTo>
                  <a:lnTo>
                    <a:pt x="55" y="1770"/>
                  </a:lnTo>
                  <a:lnTo>
                    <a:pt x="62" y="1771"/>
                  </a:lnTo>
                  <a:lnTo>
                    <a:pt x="70" y="1771"/>
                  </a:lnTo>
                  <a:lnTo>
                    <a:pt x="80" y="1770"/>
                  </a:lnTo>
                  <a:lnTo>
                    <a:pt x="91" y="1768"/>
                  </a:lnTo>
                  <a:lnTo>
                    <a:pt x="101" y="1763"/>
                  </a:lnTo>
                  <a:lnTo>
                    <a:pt x="112" y="1758"/>
                  </a:lnTo>
                  <a:close/>
                  <a:moveTo>
                    <a:pt x="258" y="1683"/>
                  </a:moveTo>
                  <a:lnTo>
                    <a:pt x="269" y="1677"/>
                  </a:lnTo>
                  <a:lnTo>
                    <a:pt x="279" y="1670"/>
                  </a:lnTo>
                  <a:lnTo>
                    <a:pt x="287" y="1663"/>
                  </a:lnTo>
                  <a:lnTo>
                    <a:pt x="294" y="1656"/>
                  </a:lnTo>
                  <a:lnTo>
                    <a:pt x="298" y="1649"/>
                  </a:lnTo>
                  <a:lnTo>
                    <a:pt x="301" y="1643"/>
                  </a:lnTo>
                  <a:lnTo>
                    <a:pt x="302" y="1639"/>
                  </a:lnTo>
                  <a:lnTo>
                    <a:pt x="302" y="1637"/>
                  </a:lnTo>
                  <a:lnTo>
                    <a:pt x="301" y="1633"/>
                  </a:lnTo>
                  <a:lnTo>
                    <a:pt x="300" y="1631"/>
                  </a:lnTo>
                  <a:lnTo>
                    <a:pt x="296" y="1626"/>
                  </a:lnTo>
                  <a:lnTo>
                    <a:pt x="290" y="1624"/>
                  </a:lnTo>
                  <a:lnTo>
                    <a:pt x="282" y="1623"/>
                  </a:lnTo>
                  <a:lnTo>
                    <a:pt x="272" y="1623"/>
                  </a:lnTo>
                  <a:lnTo>
                    <a:pt x="263" y="1624"/>
                  </a:lnTo>
                  <a:lnTo>
                    <a:pt x="251" y="1626"/>
                  </a:lnTo>
                  <a:lnTo>
                    <a:pt x="240" y="1631"/>
                  </a:lnTo>
                  <a:lnTo>
                    <a:pt x="228" y="1636"/>
                  </a:lnTo>
                  <a:lnTo>
                    <a:pt x="217" y="1643"/>
                  </a:lnTo>
                  <a:lnTo>
                    <a:pt x="207" y="1649"/>
                  </a:lnTo>
                  <a:lnTo>
                    <a:pt x="199" y="1656"/>
                  </a:lnTo>
                  <a:lnTo>
                    <a:pt x="193" y="1663"/>
                  </a:lnTo>
                  <a:lnTo>
                    <a:pt x="188" y="1670"/>
                  </a:lnTo>
                  <a:lnTo>
                    <a:pt x="186" y="1677"/>
                  </a:lnTo>
                  <a:lnTo>
                    <a:pt x="184" y="1681"/>
                  </a:lnTo>
                  <a:lnTo>
                    <a:pt x="184" y="1683"/>
                  </a:lnTo>
                  <a:lnTo>
                    <a:pt x="186" y="1687"/>
                  </a:lnTo>
                  <a:lnTo>
                    <a:pt x="187" y="1689"/>
                  </a:lnTo>
                  <a:lnTo>
                    <a:pt x="190" y="1693"/>
                  </a:lnTo>
                  <a:lnTo>
                    <a:pt x="196" y="1696"/>
                  </a:lnTo>
                  <a:lnTo>
                    <a:pt x="205" y="1698"/>
                  </a:lnTo>
                  <a:lnTo>
                    <a:pt x="213" y="1698"/>
                  </a:lnTo>
                  <a:lnTo>
                    <a:pt x="224" y="1696"/>
                  </a:lnTo>
                  <a:lnTo>
                    <a:pt x="234" y="1693"/>
                  </a:lnTo>
                  <a:lnTo>
                    <a:pt x="246" y="1689"/>
                  </a:lnTo>
                  <a:lnTo>
                    <a:pt x="258" y="1683"/>
                  </a:lnTo>
                  <a:close/>
                  <a:moveTo>
                    <a:pt x="194" y="1810"/>
                  </a:moveTo>
                  <a:lnTo>
                    <a:pt x="190" y="1806"/>
                  </a:lnTo>
                  <a:lnTo>
                    <a:pt x="184" y="1803"/>
                  </a:lnTo>
                  <a:lnTo>
                    <a:pt x="177" y="1802"/>
                  </a:lnTo>
                  <a:lnTo>
                    <a:pt x="169" y="1802"/>
                  </a:lnTo>
                  <a:lnTo>
                    <a:pt x="159" y="1803"/>
                  </a:lnTo>
                  <a:lnTo>
                    <a:pt x="150" y="1806"/>
                  </a:lnTo>
                  <a:lnTo>
                    <a:pt x="139" y="1809"/>
                  </a:lnTo>
                  <a:lnTo>
                    <a:pt x="129" y="1814"/>
                  </a:lnTo>
                  <a:lnTo>
                    <a:pt x="118" y="1820"/>
                  </a:lnTo>
                  <a:lnTo>
                    <a:pt x="110" y="1827"/>
                  </a:lnTo>
                  <a:lnTo>
                    <a:pt x="102" y="1834"/>
                  </a:lnTo>
                  <a:lnTo>
                    <a:pt x="97" y="1840"/>
                  </a:lnTo>
                  <a:lnTo>
                    <a:pt x="92" y="1847"/>
                  </a:lnTo>
                  <a:lnTo>
                    <a:pt x="89" y="1853"/>
                  </a:lnTo>
                  <a:lnTo>
                    <a:pt x="89" y="1859"/>
                  </a:lnTo>
                  <a:lnTo>
                    <a:pt x="92" y="1865"/>
                  </a:lnTo>
                  <a:lnTo>
                    <a:pt x="95" y="1869"/>
                  </a:lnTo>
                  <a:lnTo>
                    <a:pt x="101" y="1871"/>
                  </a:lnTo>
                  <a:lnTo>
                    <a:pt x="108" y="1872"/>
                  </a:lnTo>
                  <a:lnTo>
                    <a:pt x="117" y="1872"/>
                  </a:lnTo>
                  <a:lnTo>
                    <a:pt x="126" y="1871"/>
                  </a:lnTo>
                  <a:lnTo>
                    <a:pt x="136" y="1869"/>
                  </a:lnTo>
                  <a:lnTo>
                    <a:pt x="146" y="1865"/>
                  </a:lnTo>
                  <a:lnTo>
                    <a:pt x="157" y="1860"/>
                  </a:lnTo>
                  <a:lnTo>
                    <a:pt x="167" y="1854"/>
                  </a:lnTo>
                  <a:lnTo>
                    <a:pt x="176" y="1847"/>
                  </a:lnTo>
                  <a:lnTo>
                    <a:pt x="183" y="1841"/>
                  </a:lnTo>
                  <a:lnTo>
                    <a:pt x="189" y="1834"/>
                  </a:lnTo>
                  <a:lnTo>
                    <a:pt x="193" y="1827"/>
                  </a:lnTo>
                  <a:lnTo>
                    <a:pt x="195" y="1821"/>
                  </a:lnTo>
                  <a:lnTo>
                    <a:pt x="195" y="1815"/>
                  </a:lnTo>
                  <a:lnTo>
                    <a:pt x="194" y="1810"/>
                  </a:lnTo>
                  <a:close/>
                  <a:moveTo>
                    <a:pt x="296" y="1788"/>
                  </a:moveTo>
                  <a:lnTo>
                    <a:pt x="307" y="1782"/>
                  </a:lnTo>
                  <a:lnTo>
                    <a:pt x="316" y="1776"/>
                  </a:lnTo>
                  <a:lnTo>
                    <a:pt x="323" y="1769"/>
                  </a:lnTo>
                  <a:lnTo>
                    <a:pt x="331" y="1762"/>
                  </a:lnTo>
                  <a:lnTo>
                    <a:pt x="334" y="1755"/>
                  </a:lnTo>
                  <a:lnTo>
                    <a:pt x="337" y="1747"/>
                  </a:lnTo>
                  <a:lnTo>
                    <a:pt x="338" y="1741"/>
                  </a:lnTo>
                  <a:lnTo>
                    <a:pt x="335" y="1737"/>
                  </a:lnTo>
                  <a:lnTo>
                    <a:pt x="332" y="1732"/>
                  </a:lnTo>
                  <a:lnTo>
                    <a:pt x="326" y="1730"/>
                  </a:lnTo>
                  <a:lnTo>
                    <a:pt x="317" y="1728"/>
                  </a:lnTo>
                  <a:lnTo>
                    <a:pt x="309" y="1727"/>
                  </a:lnTo>
                  <a:lnTo>
                    <a:pt x="300" y="1728"/>
                  </a:lnTo>
                  <a:lnTo>
                    <a:pt x="289" y="1732"/>
                  </a:lnTo>
                  <a:lnTo>
                    <a:pt x="277" y="1736"/>
                  </a:lnTo>
                  <a:lnTo>
                    <a:pt x="266" y="1740"/>
                  </a:lnTo>
                  <a:lnTo>
                    <a:pt x="256" y="1746"/>
                  </a:lnTo>
                  <a:lnTo>
                    <a:pt x="246" y="1753"/>
                  </a:lnTo>
                  <a:lnTo>
                    <a:pt x="238" y="1760"/>
                  </a:lnTo>
                  <a:lnTo>
                    <a:pt x="232" y="1768"/>
                  </a:lnTo>
                  <a:lnTo>
                    <a:pt x="227" y="1775"/>
                  </a:lnTo>
                  <a:lnTo>
                    <a:pt x="225" y="1781"/>
                  </a:lnTo>
                  <a:lnTo>
                    <a:pt x="225" y="1788"/>
                  </a:lnTo>
                  <a:lnTo>
                    <a:pt x="227" y="1793"/>
                  </a:lnTo>
                  <a:lnTo>
                    <a:pt x="231" y="1797"/>
                  </a:lnTo>
                  <a:lnTo>
                    <a:pt x="237" y="1800"/>
                  </a:lnTo>
                  <a:lnTo>
                    <a:pt x="245" y="1801"/>
                  </a:lnTo>
                  <a:lnTo>
                    <a:pt x="253" y="1801"/>
                  </a:lnTo>
                  <a:lnTo>
                    <a:pt x="263" y="1800"/>
                  </a:lnTo>
                  <a:lnTo>
                    <a:pt x="274" y="1797"/>
                  </a:lnTo>
                  <a:lnTo>
                    <a:pt x="284" y="1794"/>
                  </a:lnTo>
                  <a:lnTo>
                    <a:pt x="296" y="1788"/>
                  </a:lnTo>
                  <a:close/>
                  <a:moveTo>
                    <a:pt x="83" y="2031"/>
                  </a:moveTo>
                  <a:lnTo>
                    <a:pt x="93" y="2025"/>
                  </a:lnTo>
                  <a:lnTo>
                    <a:pt x="101" y="2019"/>
                  </a:lnTo>
                  <a:lnTo>
                    <a:pt x="107" y="2014"/>
                  </a:lnTo>
                  <a:lnTo>
                    <a:pt x="112" y="2008"/>
                  </a:lnTo>
                  <a:lnTo>
                    <a:pt x="117" y="2000"/>
                  </a:lnTo>
                  <a:lnTo>
                    <a:pt x="118" y="1995"/>
                  </a:lnTo>
                  <a:lnTo>
                    <a:pt x="118" y="1989"/>
                  </a:lnTo>
                  <a:lnTo>
                    <a:pt x="117" y="1984"/>
                  </a:lnTo>
                  <a:lnTo>
                    <a:pt x="113" y="1980"/>
                  </a:lnTo>
                  <a:lnTo>
                    <a:pt x="107" y="1978"/>
                  </a:lnTo>
                  <a:lnTo>
                    <a:pt x="101" y="1977"/>
                  </a:lnTo>
                  <a:lnTo>
                    <a:pt x="93" y="1977"/>
                  </a:lnTo>
                  <a:lnTo>
                    <a:pt x="85" y="1978"/>
                  </a:lnTo>
                  <a:lnTo>
                    <a:pt x="76" y="1980"/>
                  </a:lnTo>
                  <a:lnTo>
                    <a:pt x="67" y="1984"/>
                  </a:lnTo>
                  <a:lnTo>
                    <a:pt x="56" y="1987"/>
                  </a:lnTo>
                  <a:lnTo>
                    <a:pt x="48" y="1993"/>
                  </a:lnTo>
                  <a:lnTo>
                    <a:pt x="40" y="1999"/>
                  </a:lnTo>
                  <a:lnTo>
                    <a:pt x="34" y="2006"/>
                  </a:lnTo>
                  <a:lnTo>
                    <a:pt x="28" y="2012"/>
                  </a:lnTo>
                  <a:lnTo>
                    <a:pt x="24" y="2018"/>
                  </a:lnTo>
                  <a:lnTo>
                    <a:pt x="23" y="2024"/>
                  </a:lnTo>
                  <a:lnTo>
                    <a:pt x="22" y="2030"/>
                  </a:lnTo>
                  <a:lnTo>
                    <a:pt x="24" y="2035"/>
                  </a:lnTo>
                  <a:lnTo>
                    <a:pt x="28" y="2040"/>
                  </a:lnTo>
                  <a:lnTo>
                    <a:pt x="32" y="2042"/>
                  </a:lnTo>
                  <a:lnTo>
                    <a:pt x="40" y="2043"/>
                  </a:lnTo>
                  <a:lnTo>
                    <a:pt x="47" y="2043"/>
                  </a:lnTo>
                  <a:lnTo>
                    <a:pt x="56" y="2042"/>
                  </a:lnTo>
                  <a:lnTo>
                    <a:pt x="64" y="2040"/>
                  </a:lnTo>
                  <a:lnTo>
                    <a:pt x="74" y="2036"/>
                  </a:lnTo>
                  <a:lnTo>
                    <a:pt x="83" y="2031"/>
                  </a:lnTo>
                  <a:close/>
                  <a:moveTo>
                    <a:pt x="209" y="1964"/>
                  </a:moveTo>
                  <a:lnTo>
                    <a:pt x="219" y="1959"/>
                  </a:lnTo>
                  <a:lnTo>
                    <a:pt x="227" y="1952"/>
                  </a:lnTo>
                  <a:lnTo>
                    <a:pt x="234" y="1946"/>
                  </a:lnTo>
                  <a:lnTo>
                    <a:pt x="240" y="1939"/>
                  </a:lnTo>
                  <a:lnTo>
                    <a:pt x="244" y="1933"/>
                  </a:lnTo>
                  <a:lnTo>
                    <a:pt x="246" y="1926"/>
                  </a:lnTo>
                  <a:lnTo>
                    <a:pt x="246" y="1920"/>
                  </a:lnTo>
                  <a:lnTo>
                    <a:pt x="245" y="1915"/>
                  </a:lnTo>
                  <a:lnTo>
                    <a:pt x="240" y="1911"/>
                  </a:lnTo>
                  <a:lnTo>
                    <a:pt x="236" y="1909"/>
                  </a:lnTo>
                  <a:lnTo>
                    <a:pt x="228" y="1907"/>
                  </a:lnTo>
                  <a:lnTo>
                    <a:pt x="220" y="1907"/>
                  </a:lnTo>
                  <a:lnTo>
                    <a:pt x="211" y="1908"/>
                  </a:lnTo>
                  <a:lnTo>
                    <a:pt x="201" y="1910"/>
                  </a:lnTo>
                  <a:lnTo>
                    <a:pt x="192" y="1914"/>
                  </a:lnTo>
                  <a:lnTo>
                    <a:pt x="181" y="1918"/>
                  </a:lnTo>
                  <a:lnTo>
                    <a:pt x="171" y="1924"/>
                  </a:lnTo>
                  <a:lnTo>
                    <a:pt x="163" y="1930"/>
                  </a:lnTo>
                  <a:lnTo>
                    <a:pt x="156" y="1938"/>
                  </a:lnTo>
                  <a:lnTo>
                    <a:pt x="151" y="1943"/>
                  </a:lnTo>
                  <a:lnTo>
                    <a:pt x="146" y="1951"/>
                  </a:lnTo>
                  <a:lnTo>
                    <a:pt x="145" y="1957"/>
                  </a:lnTo>
                  <a:lnTo>
                    <a:pt x="144" y="1962"/>
                  </a:lnTo>
                  <a:lnTo>
                    <a:pt x="146" y="1968"/>
                  </a:lnTo>
                  <a:lnTo>
                    <a:pt x="150" y="1972"/>
                  </a:lnTo>
                  <a:lnTo>
                    <a:pt x="156" y="1974"/>
                  </a:lnTo>
                  <a:lnTo>
                    <a:pt x="163" y="1976"/>
                  </a:lnTo>
                  <a:lnTo>
                    <a:pt x="171" y="1977"/>
                  </a:lnTo>
                  <a:lnTo>
                    <a:pt x="180" y="1976"/>
                  </a:lnTo>
                  <a:lnTo>
                    <a:pt x="189" y="1973"/>
                  </a:lnTo>
                  <a:lnTo>
                    <a:pt x="200" y="1970"/>
                  </a:lnTo>
                  <a:lnTo>
                    <a:pt x="209" y="1964"/>
                  </a:lnTo>
                  <a:close/>
                  <a:moveTo>
                    <a:pt x="380" y="1844"/>
                  </a:moveTo>
                  <a:lnTo>
                    <a:pt x="376" y="1840"/>
                  </a:lnTo>
                  <a:lnTo>
                    <a:pt x="370" y="1837"/>
                  </a:lnTo>
                  <a:lnTo>
                    <a:pt x="363" y="1835"/>
                  </a:lnTo>
                  <a:lnTo>
                    <a:pt x="354" y="1835"/>
                  </a:lnTo>
                  <a:lnTo>
                    <a:pt x="345" y="1837"/>
                  </a:lnTo>
                  <a:lnTo>
                    <a:pt x="334" y="1839"/>
                  </a:lnTo>
                  <a:lnTo>
                    <a:pt x="323" y="1842"/>
                  </a:lnTo>
                  <a:lnTo>
                    <a:pt x="313" y="1847"/>
                  </a:lnTo>
                  <a:lnTo>
                    <a:pt x="303" y="1853"/>
                  </a:lnTo>
                  <a:lnTo>
                    <a:pt x="294" y="1859"/>
                  </a:lnTo>
                  <a:lnTo>
                    <a:pt x="287" y="1866"/>
                  </a:lnTo>
                  <a:lnTo>
                    <a:pt x="281" y="1873"/>
                  </a:lnTo>
                  <a:lnTo>
                    <a:pt x="277" y="1880"/>
                  </a:lnTo>
                  <a:lnTo>
                    <a:pt x="275" y="1886"/>
                  </a:lnTo>
                  <a:lnTo>
                    <a:pt x="274" y="1894"/>
                  </a:lnTo>
                  <a:lnTo>
                    <a:pt x="276" y="1898"/>
                  </a:lnTo>
                  <a:lnTo>
                    <a:pt x="281" y="1903"/>
                  </a:lnTo>
                  <a:lnTo>
                    <a:pt x="285" y="1905"/>
                  </a:lnTo>
                  <a:lnTo>
                    <a:pt x="294" y="1907"/>
                  </a:lnTo>
                  <a:lnTo>
                    <a:pt x="302" y="1908"/>
                  </a:lnTo>
                  <a:lnTo>
                    <a:pt x="312" y="1907"/>
                  </a:lnTo>
                  <a:lnTo>
                    <a:pt x="321" y="1904"/>
                  </a:lnTo>
                  <a:lnTo>
                    <a:pt x="332" y="1899"/>
                  </a:lnTo>
                  <a:lnTo>
                    <a:pt x="342" y="1895"/>
                  </a:lnTo>
                  <a:lnTo>
                    <a:pt x="353" y="1889"/>
                  </a:lnTo>
                  <a:lnTo>
                    <a:pt x="361" y="1883"/>
                  </a:lnTo>
                  <a:lnTo>
                    <a:pt x="370" y="1876"/>
                  </a:lnTo>
                  <a:lnTo>
                    <a:pt x="376" y="1869"/>
                  </a:lnTo>
                  <a:lnTo>
                    <a:pt x="379" y="1861"/>
                  </a:lnTo>
                  <a:lnTo>
                    <a:pt x="382" y="1856"/>
                  </a:lnTo>
                  <a:lnTo>
                    <a:pt x="382" y="1850"/>
                  </a:lnTo>
                  <a:lnTo>
                    <a:pt x="380" y="1844"/>
                  </a:lnTo>
                  <a:close/>
                  <a:moveTo>
                    <a:pt x="181" y="2090"/>
                  </a:moveTo>
                  <a:lnTo>
                    <a:pt x="177" y="2086"/>
                  </a:lnTo>
                  <a:lnTo>
                    <a:pt x="173" y="2082"/>
                  </a:lnTo>
                  <a:lnTo>
                    <a:pt x="167" y="2081"/>
                  </a:lnTo>
                  <a:lnTo>
                    <a:pt x="158" y="2081"/>
                  </a:lnTo>
                  <a:lnTo>
                    <a:pt x="150" y="2082"/>
                  </a:lnTo>
                  <a:lnTo>
                    <a:pt x="142" y="2085"/>
                  </a:lnTo>
                  <a:lnTo>
                    <a:pt x="132" y="2087"/>
                  </a:lnTo>
                  <a:lnTo>
                    <a:pt x="124" y="2092"/>
                  </a:lnTo>
                  <a:lnTo>
                    <a:pt x="114" y="2098"/>
                  </a:lnTo>
                  <a:lnTo>
                    <a:pt x="107" y="2104"/>
                  </a:lnTo>
                  <a:lnTo>
                    <a:pt x="101" y="2110"/>
                  </a:lnTo>
                  <a:lnTo>
                    <a:pt x="97" y="2116"/>
                  </a:lnTo>
                  <a:lnTo>
                    <a:pt x="93" y="2123"/>
                  </a:lnTo>
                  <a:lnTo>
                    <a:pt x="91" y="2129"/>
                  </a:lnTo>
                  <a:lnTo>
                    <a:pt x="91" y="2134"/>
                  </a:lnTo>
                  <a:lnTo>
                    <a:pt x="93" y="2138"/>
                  </a:lnTo>
                  <a:lnTo>
                    <a:pt x="97" y="2143"/>
                  </a:lnTo>
                  <a:lnTo>
                    <a:pt x="101" y="2145"/>
                  </a:lnTo>
                  <a:lnTo>
                    <a:pt x="107" y="2147"/>
                  </a:lnTo>
                  <a:lnTo>
                    <a:pt x="116" y="2147"/>
                  </a:lnTo>
                  <a:lnTo>
                    <a:pt x="124" y="2145"/>
                  </a:lnTo>
                  <a:lnTo>
                    <a:pt x="132" y="2144"/>
                  </a:lnTo>
                  <a:lnTo>
                    <a:pt x="142" y="2141"/>
                  </a:lnTo>
                  <a:lnTo>
                    <a:pt x="150" y="2136"/>
                  </a:lnTo>
                  <a:lnTo>
                    <a:pt x="159" y="2130"/>
                  </a:lnTo>
                  <a:lnTo>
                    <a:pt x="167" y="2124"/>
                  </a:lnTo>
                  <a:lnTo>
                    <a:pt x="173" y="2118"/>
                  </a:lnTo>
                  <a:lnTo>
                    <a:pt x="177" y="2112"/>
                  </a:lnTo>
                  <a:lnTo>
                    <a:pt x="181" y="2106"/>
                  </a:lnTo>
                  <a:lnTo>
                    <a:pt x="183" y="2100"/>
                  </a:lnTo>
                  <a:lnTo>
                    <a:pt x="183" y="2094"/>
                  </a:lnTo>
                  <a:lnTo>
                    <a:pt x="181" y="2090"/>
                  </a:lnTo>
                  <a:close/>
                  <a:moveTo>
                    <a:pt x="303" y="2023"/>
                  </a:moveTo>
                  <a:lnTo>
                    <a:pt x="300" y="2018"/>
                  </a:lnTo>
                  <a:lnTo>
                    <a:pt x="295" y="2016"/>
                  </a:lnTo>
                  <a:lnTo>
                    <a:pt x="288" y="2015"/>
                  </a:lnTo>
                  <a:lnTo>
                    <a:pt x="279" y="2014"/>
                  </a:lnTo>
                  <a:lnTo>
                    <a:pt x="271" y="2015"/>
                  </a:lnTo>
                  <a:lnTo>
                    <a:pt x="262" y="2017"/>
                  </a:lnTo>
                  <a:lnTo>
                    <a:pt x="252" y="2021"/>
                  </a:lnTo>
                  <a:lnTo>
                    <a:pt x="243" y="2025"/>
                  </a:lnTo>
                  <a:lnTo>
                    <a:pt x="233" y="2031"/>
                  </a:lnTo>
                  <a:lnTo>
                    <a:pt x="226" y="2037"/>
                  </a:lnTo>
                  <a:lnTo>
                    <a:pt x="219" y="2043"/>
                  </a:lnTo>
                  <a:lnTo>
                    <a:pt x="214" y="2050"/>
                  </a:lnTo>
                  <a:lnTo>
                    <a:pt x="211" y="2056"/>
                  </a:lnTo>
                  <a:lnTo>
                    <a:pt x="208" y="2063"/>
                  </a:lnTo>
                  <a:lnTo>
                    <a:pt x="208" y="2068"/>
                  </a:lnTo>
                  <a:lnTo>
                    <a:pt x="209" y="2074"/>
                  </a:lnTo>
                  <a:lnTo>
                    <a:pt x="214" y="2078"/>
                  </a:lnTo>
                  <a:lnTo>
                    <a:pt x="219" y="2080"/>
                  </a:lnTo>
                  <a:lnTo>
                    <a:pt x="226" y="2082"/>
                  </a:lnTo>
                  <a:lnTo>
                    <a:pt x="233" y="2082"/>
                  </a:lnTo>
                  <a:lnTo>
                    <a:pt x="243" y="2081"/>
                  </a:lnTo>
                  <a:lnTo>
                    <a:pt x="252" y="2079"/>
                  </a:lnTo>
                  <a:lnTo>
                    <a:pt x="262" y="2075"/>
                  </a:lnTo>
                  <a:lnTo>
                    <a:pt x="271" y="2071"/>
                  </a:lnTo>
                  <a:lnTo>
                    <a:pt x="281" y="2066"/>
                  </a:lnTo>
                  <a:lnTo>
                    <a:pt x="288" y="2059"/>
                  </a:lnTo>
                  <a:lnTo>
                    <a:pt x="295" y="2053"/>
                  </a:lnTo>
                  <a:lnTo>
                    <a:pt x="300" y="2047"/>
                  </a:lnTo>
                  <a:lnTo>
                    <a:pt x="303" y="2040"/>
                  </a:lnTo>
                  <a:lnTo>
                    <a:pt x="306" y="2034"/>
                  </a:lnTo>
                  <a:lnTo>
                    <a:pt x="306" y="2028"/>
                  </a:lnTo>
                  <a:lnTo>
                    <a:pt x="303" y="2023"/>
                  </a:lnTo>
                  <a:close/>
                  <a:moveTo>
                    <a:pt x="144" y="2259"/>
                  </a:moveTo>
                  <a:lnTo>
                    <a:pt x="140" y="2256"/>
                  </a:lnTo>
                  <a:lnTo>
                    <a:pt x="136" y="2254"/>
                  </a:lnTo>
                  <a:lnTo>
                    <a:pt x="130" y="2252"/>
                  </a:lnTo>
                  <a:lnTo>
                    <a:pt x="123" y="2252"/>
                  </a:lnTo>
                  <a:lnTo>
                    <a:pt x="116" y="2252"/>
                  </a:lnTo>
                  <a:lnTo>
                    <a:pt x="107" y="2255"/>
                  </a:lnTo>
                  <a:lnTo>
                    <a:pt x="99" y="2258"/>
                  </a:lnTo>
                  <a:lnTo>
                    <a:pt x="91" y="2262"/>
                  </a:lnTo>
                  <a:lnTo>
                    <a:pt x="82" y="2267"/>
                  </a:lnTo>
                  <a:lnTo>
                    <a:pt x="76" y="2273"/>
                  </a:lnTo>
                  <a:lnTo>
                    <a:pt x="70" y="2279"/>
                  </a:lnTo>
                  <a:lnTo>
                    <a:pt x="66" y="2284"/>
                  </a:lnTo>
                  <a:lnTo>
                    <a:pt x="63" y="2290"/>
                  </a:lnTo>
                  <a:lnTo>
                    <a:pt x="62" y="2295"/>
                  </a:lnTo>
                  <a:lnTo>
                    <a:pt x="62" y="2301"/>
                  </a:lnTo>
                  <a:lnTo>
                    <a:pt x="63" y="2306"/>
                  </a:lnTo>
                  <a:lnTo>
                    <a:pt x="67" y="2309"/>
                  </a:lnTo>
                  <a:lnTo>
                    <a:pt x="72" y="2312"/>
                  </a:lnTo>
                  <a:lnTo>
                    <a:pt x="78" y="2313"/>
                  </a:lnTo>
                  <a:lnTo>
                    <a:pt x="85" y="2314"/>
                  </a:lnTo>
                  <a:lnTo>
                    <a:pt x="92" y="2313"/>
                  </a:lnTo>
                  <a:lnTo>
                    <a:pt x="100" y="2311"/>
                  </a:lnTo>
                  <a:lnTo>
                    <a:pt x="108" y="2307"/>
                  </a:lnTo>
                  <a:lnTo>
                    <a:pt x="117" y="2303"/>
                  </a:lnTo>
                  <a:lnTo>
                    <a:pt x="124" y="2299"/>
                  </a:lnTo>
                  <a:lnTo>
                    <a:pt x="131" y="2293"/>
                  </a:lnTo>
                  <a:lnTo>
                    <a:pt x="137" y="2287"/>
                  </a:lnTo>
                  <a:lnTo>
                    <a:pt x="140" y="2281"/>
                  </a:lnTo>
                  <a:lnTo>
                    <a:pt x="144" y="2275"/>
                  </a:lnTo>
                  <a:lnTo>
                    <a:pt x="145" y="2269"/>
                  </a:lnTo>
                  <a:lnTo>
                    <a:pt x="145" y="2264"/>
                  </a:lnTo>
                  <a:lnTo>
                    <a:pt x="144" y="2259"/>
                  </a:lnTo>
                  <a:close/>
                  <a:moveTo>
                    <a:pt x="199" y="2200"/>
                  </a:moveTo>
                  <a:lnTo>
                    <a:pt x="190" y="2205"/>
                  </a:lnTo>
                  <a:lnTo>
                    <a:pt x="183" y="2211"/>
                  </a:lnTo>
                  <a:lnTo>
                    <a:pt x="177" y="2217"/>
                  </a:lnTo>
                  <a:lnTo>
                    <a:pt x="173" y="2223"/>
                  </a:lnTo>
                  <a:lnTo>
                    <a:pt x="169" y="2229"/>
                  </a:lnTo>
                  <a:lnTo>
                    <a:pt x="168" y="2235"/>
                  </a:lnTo>
                  <a:lnTo>
                    <a:pt x="168" y="2240"/>
                  </a:lnTo>
                  <a:lnTo>
                    <a:pt x="169" y="2245"/>
                  </a:lnTo>
                  <a:lnTo>
                    <a:pt x="173" y="2249"/>
                  </a:lnTo>
                  <a:lnTo>
                    <a:pt x="178" y="2251"/>
                  </a:lnTo>
                  <a:lnTo>
                    <a:pt x="184" y="2254"/>
                  </a:lnTo>
                  <a:lnTo>
                    <a:pt x="192" y="2254"/>
                  </a:lnTo>
                  <a:lnTo>
                    <a:pt x="200" y="2252"/>
                  </a:lnTo>
                  <a:lnTo>
                    <a:pt x="208" y="2250"/>
                  </a:lnTo>
                  <a:lnTo>
                    <a:pt x="217" y="2248"/>
                  </a:lnTo>
                  <a:lnTo>
                    <a:pt x="226" y="2243"/>
                  </a:lnTo>
                  <a:lnTo>
                    <a:pt x="233" y="2238"/>
                  </a:lnTo>
                  <a:lnTo>
                    <a:pt x="241" y="2232"/>
                  </a:lnTo>
                  <a:lnTo>
                    <a:pt x="247" y="2226"/>
                  </a:lnTo>
                  <a:lnTo>
                    <a:pt x="251" y="2220"/>
                  </a:lnTo>
                  <a:lnTo>
                    <a:pt x="255" y="2213"/>
                  </a:lnTo>
                  <a:lnTo>
                    <a:pt x="257" y="2208"/>
                  </a:lnTo>
                  <a:lnTo>
                    <a:pt x="256" y="2202"/>
                  </a:lnTo>
                  <a:lnTo>
                    <a:pt x="255" y="2198"/>
                  </a:lnTo>
                  <a:lnTo>
                    <a:pt x="251" y="2194"/>
                  </a:lnTo>
                  <a:lnTo>
                    <a:pt x="246" y="2191"/>
                  </a:lnTo>
                  <a:lnTo>
                    <a:pt x="239" y="2189"/>
                  </a:lnTo>
                  <a:lnTo>
                    <a:pt x="232" y="2189"/>
                  </a:lnTo>
                  <a:lnTo>
                    <a:pt x="225" y="2189"/>
                  </a:lnTo>
                  <a:lnTo>
                    <a:pt x="217" y="2192"/>
                  </a:lnTo>
                  <a:lnTo>
                    <a:pt x="207" y="2195"/>
                  </a:lnTo>
                  <a:lnTo>
                    <a:pt x="199" y="2200"/>
                  </a:lnTo>
                  <a:close/>
                  <a:moveTo>
                    <a:pt x="372" y="2134"/>
                  </a:moveTo>
                  <a:lnTo>
                    <a:pt x="367" y="2129"/>
                  </a:lnTo>
                  <a:lnTo>
                    <a:pt x="363" y="2126"/>
                  </a:lnTo>
                  <a:lnTo>
                    <a:pt x="356" y="2124"/>
                  </a:lnTo>
                  <a:lnTo>
                    <a:pt x="348" y="2124"/>
                  </a:lnTo>
                  <a:lnTo>
                    <a:pt x="340" y="2125"/>
                  </a:lnTo>
                  <a:lnTo>
                    <a:pt x="331" y="2128"/>
                  </a:lnTo>
                  <a:lnTo>
                    <a:pt x="322" y="2130"/>
                  </a:lnTo>
                  <a:lnTo>
                    <a:pt x="313" y="2135"/>
                  </a:lnTo>
                  <a:lnTo>
                    <a:pt x="303" y="2141"/>
                  </a:lnTo>
                  <a:lnTo>
                    <a:pt x="296" y="2147"/>
                  </a:lnTo>
                  <a:lnTo>
                    <a:pt x="290" y="2153"/>
                  </a:lnTo>
                  <a:lnTo>
                    <a:pt x="285" y="2159"/>
                  </a:lnTo>
                  <a:lnTo>
                    <a:pt x="282" y="2166"/>
                  </a:lnTo>
                  <a:lnTo>
                    <a:pt x="279" y="2172"/>
                  </a:lnTo>
                  <a:lnTo>
                    <a:pt x="279" y="2178"/>
                  </a:lnTo>
                  <a:lnTo>
                    <a:pt x="282" y="2182"/>
                  </a:lnTo>
                  <a:lnTo>
                    <a:pt x="285" y="2187"/>
                  </a:lnTo>
                  <a:lnTo>
                    <a:pt x="291" y="2189"/>
                  </a:lnTo>
                  <a:lnTo>
                    <a:pt x="297" y="2191"/>
                  </a:lnTo>
                  <a:lnTo>
                    <a:pt x="304" y="2192"/>
                  </a:lnTo>
                  <a:lnTo>
                    <a:pt x="313" y="2191"/>
                  </a:lnTo>
                  <a:lnTo>
                    <a:pt x="322" y="2188"/>
                  </a:lnTo>
                  <a:lnTo>
                    <a:pt x="332" y="2185"/>
                  </a:lnTo>
                  <a:lnTo>
                    <a:pt x="341" y="2180"/>
                  </a:lnTo>
                  <a:lnTo>
                    <a:pt x="350" y="2175"/>
                  </a:lnTo>
                  <a:lnTo>
                    <a:pt x="357" y="2169"/>
                  </a:lnTo>
                  <a:lnTo>
                    <a:pt x="364" y="2163"/>
                  </a:lnTo>
                  <a:lnTo>
                    <a:pt x="369" y="2156"/>
                  </a:lnTo>
                  <a:lnTo>
                    <a:pt x="372" y="2150"/>
                  </a:lnTo>
                  <a:lnTo>
                    <a:pt x="373" y="2144"/>
                  </a:lnTo>
                  <a:lnTo>
                    <a:pt x="373" y="2138"/>
                  </a:lnTo>
                  <a:lnTo>
                    <a:pt x="372" y="2134"/>
                  </a:lnTo>
                  <a:close/>
                  <a:moveTo>
                    <a:pt x="106" y="2467"/>
                  </a:moveTo>
                  <a:lnTo>
                    <a:pt x="113" y="2463"/>
                  </a:lnTo>
                  <a:lnTo>
                    <a:pt x="119" y="2458"/>
                  </a:lnTo>
                  <a:lnTo>
                    <a:pt x="124" y="2452"/>
                  </a:lnTo>
                  <a:lnTo>
                    <a:pt x="127" y="2447"/>
                  </a:lnTo>
                  <a:lnTo>
                    <a:pt x="130" y="2441"/>
                  </a:lnTo>
                  <a:lnTo>
                    <a:pt x="131" y="2437"/>
                  </a:lnTo>
                  <a:lnTo>
                    <a:pt x="131" y="2431"/>
                  </a:lnTo>
                  <a:lnTo>
                    <a:pt x="130" y="2427"/>
                  </a:lnTo>
                  <a:lnTo>
                    <a:pt x="126" y="2423"/>
                  </a:lnTo>
                  <a:lnTo>
                    <a:pt x="121" y="2421"/>
                  </a:lnTo>
                  <a:lnTo>
                    <a:pt x="117" y="2419"/>
                  </a:lnTo>
                  <a:lnTo>
                    <a:pt x="111" y="2419"/>
                  </a:lnTo>
                  <a:lnTo>
                    <a:pt x="104" y="2420"/>
                  </a:lnTo>
                  <a:lnTo>
                    <a:pt x="97" y="2421"/>
                  </a:lnTo>
                  <a:lnTo>
                    <a:pt x="88" y="2425"/>
                  </a:lnTo>
                  <a:lnTo>
                    <a:pt x="81" y="2428"/>
                  </a:lnTo>
                  <a:lnTo>
                    <a:pt x="74" y="2433"/>
                  </a:lnTo>
                  <a:lnTo>
                    <a:pt x="68" y="2438"/>
                  </a:lnTo>
                  <a:lnTo>
                    <a:pt x="63" y="2444"/>
                  </a:lnTo>
                  <a:lnTo>
                    <a:pt x="59" y="2450"/>
                  </a:lnTo>
                  <a:lnTo>
                    <a:pt x="56" y="2454"/>
                  </a:lnTo>
                  <a:lnTo>
                    <a:pt x="55" y="2460"/>
                  </a:lnTo>
                  <a:lnTo>
                    <a:pt x="55" y="2465"/>
                  </a:lnTo>
                  <a:lnTo>
                    <a:pt x="57" y="2470"/>
                  </a:lnTo>
                  <a:lnTo>
                    <a:pt x="60" y="2473"/>
                  </a:lnTo>
                  <a:lnTo>
                    <a:pt x="64" y="2476"/>
                  </a:lnTo>
                  <a:lnTo>
                    <a:pt x="70" y="2477"/>
                  </a:lnTo>
                  <a:lnTo>
                    <a:pt x="76" y="2477"/>
                  </a:lnTo>
                  <a:lnTo>
                    <a:pt x="83" y="2476"/>
                  </a:lnTo>
                  <a:lnTo>
                    <a:pt x="91" y="2475"/>
                  </a:lnTo>
                  <a:lnTo>
                    <a:pt x="98" y="2471"/>
                  </a:lnTo>
                  <a:lnTo>
                    <a:pt x="106" y="2467"/>
                  </a:lnTo>
                  <a:close/>
                  <a:moveTo>
                    <a:pt x="205" y="2412"/>
                  </a:moveTo>
                  <a:lnTo>
                    <a:pt x="212" y="2407"/>
                  </a:lnTo>
                  <a:lnTo>
                    <a:pt x="218" y="2401"/>
                  </a:lnTo>
                  <a:lnTo>
                    <a:pt x="224" y="2396"/>
                  </a:lnTo>
                  <a:lnTo>
                    <a:pt x="227" y="2390"/>
                  </a:lnTo>
                  <a:lnTo>
                    <a:pt x="231" y="2384"/>
                  </a:lnTo>
                  <a:lnTo>
                    <a:pt x="232" y="2378"/>
                  </a:lnTo>
                  <a:lnTo>
                    <a:pt x="232" y="2374"/>
                  </a:lnTo>
                  <a:lnTo>
                    <a:pt x="230" y="2369"/>
                  </a:lnTo>
                  <a:lnTo>
                    <a:pt x="226" y="2365"/>
                  </a:lnTo>
                  <a:lnTo>
                    <a:pt x="221" y="2363"/>
                  </a:lnTo>
                  <a:lnTo>
                    <a:pt x="217" y="2360"/>
                  </a:lnTo>
                  <a:lnTo>
                    <a:pt x="209" y="2360"/>
                  </a:lnTo>
                  <a:lnTo>
                    <a:pt x="202" y="2362"/>
                  </a:lnTo>
                  <a:lnTo>
                    <a:pt x="194" y="2363"/>
                  </a:lnTo>
                  <a:lnTo>
                    <a:pt x="187" y="2366"/>
                  </a:lnTo>
                  <a:lnTo>
                    <a:pt x="178" y="2370"/>
                  </a:lnTo>
                  <a:lnTo>
                    <a:pt x="171" y="2375"/>
                  </a:lnTo>
                  <a:lnTo>
                    <a:pt x="164" y="2381"/>
                  </a:lnTo>
                  <a:lnTo>
                    <a:pt x="159" y="2387"/>
                  </a:lnTo>
                  <a:lnTo>
                    <a:pt x="155" y="2391"/>
                  </a:lnTo>
                  <a:lnTo>
                    <a:pt x="152" y="2397"/>
                  </a:lnTo>
                  <a:lnTo>
                    <a:pt x="151" y="2403"/>
                  </a:lnTo>
                  <a:lnTo>
                    <a:pt x="151" y="2408"/>
                  </a:lnTo>
                  <a:lnTo>
                    <a:pt x="152" y="2413"/>
                  </a:lnTo>
                  <a:lnTo>
                    <a:pt x="156" y="2416"/>
                  </a:lnTo>
                  <a:lnTo>
                    <a:pt x="161" y="2420"/>
                  </a:lnTo>
                  <a:lnTo>
                    <a:pt x="167" y="2421"/>
                  </a:lnTo>
                  <a:lnTo>
                    <a:pt x="174" y="2421"/>
                  </a:lnTo>
                  <a:lnTo>
                    <a:pt x="181" y="2420"/>
                  </a:lnTo>
                  <a:lnTo>
                    <a:pt x="188" y="2419"/>
                  </a:lnTo>
                  <a:lnTo>
                    <a:pt x="196" y="2415"/>
                  </a:lnTo>
                  <a:lnTo>
                    <a:pt x="205" y="2412"/>
                  </a:lnTo>
                  <a:close/>
                  <a:moveTo>
                    <a:pt x="335" y="2308"/>
                  </a:moveTo>
                  <a:lnTo>
                    <a:pt x="332" y="2305"/>
                  </a:lnTo>
                  <a:lnTo>
                    <a:pt x="327" y="2302"/>
                  </a:lnTo>
                  <a:lnTo>
                    <a:pt x="321" y="2300"/>
                  </a:lnTo>
                  <a:lnTo>
                    <a:pt x="314" y="2300"/>
                  </a:lnTo>
                  <a:lnTo>
                    <a:pt x="307" y="2301"/>
                  </a:lnTo>
                  <a:lnTo>
                    <a:pt x="298" y="2302"/>
                  </a:lnTo>
                  <a:lnTo>
                    <a:pt x="290" y="2306"/>
                  </a:lnTo>
                  <a:lnTo>
                    <a:pt x="282" y="2309"/>
                  </a:lnTo>
                  <a:lnTo>
                    <a:pt x="274" y="2315"/>
                  </a:lnTo>
                  <a:lnTo>
                    <a:pt x="266" y="2320"/>
                  </a:lnTo>
                  <a:lnTo>
                    <a:pt x="262" y="2326"/>
                  </a:lnTo>
                  <a:lnTo>
                    <a:pt x="257" y="2332"/>
                  </a:lnTo>
                  <a:lnTo>
                    <a:pt x="255" y="2338"/>
                  </a:lnTo>
                  <a:lnTo>
                    <a:pt x="252" y="2344"/>
                  </a:lnTo>
                  <a:lnTo>
                    <a:pt x="252" y="2350"/>
                  </a:lnTo>
                  <a:lnTo>
                    <a:pt x="255" y="2355"/>
                  </a:lnTo>
                  <a:lnTo>
                    <a:pt x="258" y="2358"/>
                  </a:lnTo>
                  <a:lnTo>
                    <a:pt x="263" y="2362"/>
                  </a:lnTo>
                  <a:lnTo>
                    <a:pt x="269" y="2363"/>
                  </a:lnTo>
                  <a:lnTo>
                    <a:pt x="276" y="2363"/>
                  </a:lnTo>
                  <a:lnTo>
                    <a:pt x="284" y="2363"/>
                  </a:lnTo>
                  <a:lnTo>
                    <a:pt x="291" y="2360"/>
                  </a:lnTo>
                  <a:lnTo>
                    <a:pt x="301" y="2357"/>
                  </a:lnTo>
                  <a:lnTo>
                    <a:pt x="309" y="2353"/>
                  </a:lnTo>
                  <a:lnTo>
                    <a:pt x="316" y="2349"/>
                  </a:lnTo>
                  <a:lnTo>
                    <a:pt x="323" y="2343"/>
                  </a:lnTo>
                  <a:lnTo>
                    <a:pt x="329" y="2337"/>
                  </a:lnTo>
                  <a:lnTo>
                    <a:pt x="334" y="2331"/>
                  </a:lnTo>
                  <a:lnTo>
                    <a:pt x="337" y="2325"/>
                  </a:lnTo>
                  <a:lnTo>
                    <a:pt x="338" y="2319"/>
                  </a:lnTo>
                  <a:lnTo>
                    <a:pt x="338" y="2313"/>
                  </a:lnTo>
                  <a:lnTo>
                    <a:pt x="335" y="2308"/>
                  </a:lnTo>
                  <a:close/>
                  <a:moveTo>
                    <a:pt x="117" y="2629"/>
                  </a:moveTo>
                  <a:lnTo>
                    <a:pt x="123" y="2624"/>
                  </a:lnTo>
                  <a:lnTo>
                    <a:pt x="129" y="2619"/>
                  </a:lnTo>
                  <a:lnTo>
                    <a:pt x="132" y="2615"/>
                  </a:lnTo>
                  <a:lnTo>
                    <a:pt x="136" y="2610"/>
                  </a:lnTo>
                  <a:lnTo>
                    <a:pt x="138" y="2604"/>
                  </a:lnTo>
                  <a:lnTo>
                    <a:pt x="139" y="2599"/>
                  </a:lnTo>
                  <a:lnTo>
                    <a:pt x="139" y="2595"/>
                  </a:lnTo>
                  <a:lnTo>
                    <a:pt x="137" y="2591"/>
                  </a:lnTo>
                  <a:lnTo>
                    <a:pt x="135" y="2587"/>
                  </a:lnTo>
                  <a:lnTo>
                    <a:pt x="130" y="2585"/>
                  </a:lnTo>
                  <a:lnTo>
                    <a:pt x="125" y="2584"/>
                  </a:lnTo>
                  <a:lnTo>
                    <a:pt x="119" y="2583"/>
                  </a:lnTo>
                  <a:lnTo>
                    <a:pt x="113" y="2584"/>
                  </a:lnTo>
                  <a:lnTo>
                    <a:pt x="106" y="2585"/>
                  </a:lnTo>
                  <a:lnTo>
                    <a:pt x="100" y="2587"/>
                  </a:lnTo>
                  <a:lnTo>
                    <a:pt x="93" y="2591"/>
                  </a:lnTo>
                  <a:lnTo>
                    <a:pt x="86" y="2596"/>
                  </a:lnTo>
                  <a:lnTo>
                    <a:pt x="81" y="2600"/>
                  </a:lnTo>
                  <a:lnTo>
                    <a:pt x="76" y="2606"/>
                  </a:lnTo>
                  <a:lnTo>
                    <a:pt x="73" y="2611"/>
                  </a:lnTo>
                  <a:lnTo>
                    <a:pt x="70" y="2616"/>
                  </a:lnTo>
                  <a:lnTo>
                    <a:pt x="69" y="2622"/>
                  </a:lnTo>
                  <a:lnTo>
                    <a:pt x="70" y="2625"/>
                  </a:lnTo>
                  <a:lnTo>
                    <a:pt x="72" y="2630"/>
                  </a:lnTo>
                  <a:lnTo>
                    <a:pt x="75" y="2634"/>
                  </a:lnTo>
                  <a:lnTo>
                    <a:pt x="79" y="2636"/>
                  </a:lnTo>
                  <a:lnTo>
                    <a:pt x="83" y="2637"/>
                  </a:lnTo>
                  <a:lnTo>
                    <a:pt x="89" y="2637"/>
                  </a:lnTo>
                  <a:lnTo>
                    <a:pt x="95" y="2637"/>
                  </a:lnTo>
                  <a:lnTo>
                    <a:pt x="102" y="2635"/>
                  </a:lnTo>
                  <a:lnTo>
                    <a:pt x="110" y="2633"/>
                  </a:lnTo>
                  <a:lnTo>
                    <a:pt x="117" y="2629"/>
                  </a:lnTo>
                  <a:close/>
                  <a:moveTo>
                    <a:pt x="206" y="2577"/>
                  </a:moveTo>
                  <a:lnTo>
                    <a:pt x="212" y="2573"/>
                  </a:lnTo>
                  <a:lnTo>
                    <a:pt x="218" y="2567"/>
                  </a:lnTo>
                  <a:lnTo>
                    <a:pt x="222" y="2562"/>
                  </a:lnTo>
                  <a:lnTo>
                    <a:pt x="227" y="2557"/>
                  </a:lnTo>
                  <a:lnTo>
                    <a:pt x="230" y="2552"/>
                  </a:lnTo>
                  <a:lnTo>
                    <a:pt x="230" y="2546"/>
                  </a:lnTo>
                  <a:lnTo>
                    <a:pt x="230" y="2541"/>
                  </a:lnTo>
                  <a:lnTo>
                    <a:pt x="228" y="2538"/>
                  </a:lnTo>
                  <a:lnTo>
                    <a:pt x="225" y="2534"/>
                  </a:lnTo>
                  <a:lnTo>
                    <a:pt x="220" y="2530"/>
                  </a:lnTo>
                  <a:lnTo>
                    <a:pt x="215" y="2529"/>
                  </a:lnTo>
                  <a:lnTo>
                    <a:pt x="209" y="2529"/>
                  </a:lnTo>
                  <a:lnTo>
                    <a:pt x="202" y="2529"/>
                  </a:lnTo>
                  <a:lnTo>
                    <a:pt x="195" y="2532"/>
                  </a:lnTo>
                  <a:lnTo>
                    <a:pt x="188" y="2534"/>
                  </a:lnTo>
                  <a:lnTo>
                    <a:pt x="181" y="2538"/>
                  </a:lnTo>
                  <a:lnTo>
                    <a:pt x="174" y="2542"/>
                  </a:lnTo>
                  <a:lnTo>
                    <a:pt x="168" y="2547"/>
                  </a:lnTo>
                  <a:lnTo>
                    <a:pt x="163" y="2553"/>
                  </a:lnTo>
                  <a:lnTo>
                    <a:pt x="159" y="2558"/>
                  </a:lnTo>
                  <a:lnTo>
                    <a:pt x="157" y="2564"/>
                  </a:lnTo>
                  <a:lnTo>
                    <a:pt x="156" y="2568"/>
                  </a:lnTo>
                  <a:lnTo>
                    <a:pt x="157" y="2573"/>
                  </a:lnTo>
                  <a:lnTo>
                    <a:pt x="158" y="2578"/>
                  </a:lnTo>
                  <a:lnTo>
                    <a:pt x="162" y="2581"/>
                  </a:lnTo>
                  <a:lnTo>
                    <a:pt x="167" y="2584"/>
                  </a:lnTo>
                  <a:lnTo>
                    <a:pt x="171" y="2585"/>
                  </a:lnTo>
                  <a:lnTo>
                    <a:pt x="177" y="2586"/>
                  </a:lnTo>
                  <a:lnTo>
                    <a:pt x="184" y="2585"/>
                  </a:lnTo>
                  <a:lnTo>
                    <a:pt x="192" y="2584"/>
                  </a:lnTo>
                  <a:lnTo>
                    <a:pt x="199" y="2581"/>
                  </a:lnTo>
                  <a:lnTo>
                    <a:pt x="206" y="2577"/>
                  </a:lnTo>
                  <a:close/>
                  <a:moveTo>
                    <a:pt x="301" y="2523"/>
                  </a:moveTo>
                  <a:lnTo>
                    <a:pt x="307" y="2519"/>
                  </a:lnTo>
                  <a:lnTo>
                    <a:pt x="314" y="2514"/>
                  </a:lnTo>
                  <a:lnTo>
                    <a:pt x="319" y="2508"/>
                  </a:lnTo>
                  <a:lnTo>
                    <a:pt x="322" y="2502"/>
                  </a:lnTo>
                  <a:lnTo>
                    <a:pt x="325" y="2496"/>
                  </a:lnTo>
                  <a:lnTo>
                    <a:pt x="326" y="2491"/>
                  </a:lnTo>
                  <a:lnTo>
                    <a:pt x="326" y="2485"/>
                  </a:lnTo>
                  <a:lnTo>
                    <a:pt x="323" y="2482"/>
                  </a:lnTo>
                  <a:lnTo>
                    <a:pt x="321" y="2477"/>
                  </a:lnTo>
                  <a:lnTo>
                    <a:pt x="316" y="2475"/>
                  </a:lnTo>
                  <a:lnTo>
                    <a:pt x="310" y="2473"/>
                  </a:lnTo>
                  <a:lnTo>
                    <a:pt x="304" y="2473"/>
                  </a:lnTo>
                  <a:lnTo>
                    <a:pt x="297" y="2473"/>
                  </a:lnTo>
                  <a:lnTo>
                    <a:pt x="290" y="2475"/>
                  </a:lnTo>
                  <a:lnTo>
                    <a:pt x="282" y="2478"/>
                  </a:lnTo>
                  <a:lnTo>
                    <a:pt x="275" y="2482"/>
                  </a:lnTo>
                  <a:lnTo>
                    <a:pt x="268" y="2486"/>
                  </a:lnTo>
                  <a:lnTo>
                    <a:pt x="262" y="2491"/>
                  </a:lnTo>
                  <a:lnTo>
                    <a:pt x="256" y="2497"/>
                  </a:lnTo>
                  <a:lnTo>
                    <a:pt x="252" y="2503"/>
                  </a:lnTo>
                  <a:lnTo>
                    <a:pt x="250" y="2509"/>
                  </a:lnTo>
                  <a:lnTo>
                    <a:pt x="249" y="2514"/>
                  </a:lnTo>
                  <a:lnTo>
                    <a:pt x="249" y="2520"/>
                  </a:lnTo>
                  <a:lnTo>
                    <a:pt x="251" y="2523"/>
                  </a:lnTo>
                  <a:lnTo>
                    <a:pt x="253" y="2528"/>
                  </a:lnTo>
                  <a:lnTo>
                    <a:pt x="258" y="2530"/>
                  </a:lnTo>
                  <a:lnTo>
                    <a:pt x="264" y="2532"/>
                  </a:lnTo>
                  <a:lnTo>
                    <a:pt x="270" y="2533"/>
                  </a:lnTo>
                  <a:lnTo>
                    <a:pt x="277" y="2532"/>
                  </a:lnTo>
                  <a:lnTo>
                    <a:pt x="285" y="2530"/>
                  </a:lnTo>
                  <a:lnTo>
                    <a:pt x="293" y="2527"/>
                  </a:lnTo>
                  <a:lnTo>
                    <a:pt x="301" y="2523"/>
                  </a:lnTo>
                  <a:close/>
                  <a:moveTo>
                    <a:pt x="87" y="2800"/>
                  </a:moveTo>
                  <a:lnTo>
                    <a:pt x="85" y="2798"/>
                  </a:lnTo>
                  <a:lnTo>
                    <a:pt x="81" y="2795"/>
                  </a:lnTo>
                  <a:lnTo>
                    <a:pt x="76" y="2794"/>
                  </a:lnTo>
                  <a:lnTo>
                    <a:pt x="72" y="2794"/>
                  </a:lnTo>
                  <a:lnTo>
                    <a:pt x="67" y="2794"/>
                  </a:lnTo>
                  <a:lnTo>
                    <a:pt x="61" y="2795"/>
                  </a:lnTo>
                  <a:lnTo>
                    <a:pt x="55" y="2798"/>
                  </a:lnTo>
                  <a:lnTo>
                    <a:pt x="49" y="2801"/>
                  </a:lnTo>
                  <a:lnTo>
                    <a:pt x="43" y="2805"/>
                  </a:lnTo>
                  <a:lnTo>
                    <a:pt x="38" y="2810"/>
                  </a:lnTo>
                  <a:lnTo>
                    <a:pt x="35" y="2814"/>
                  </a:lnTo>
                  <a:lnTo>
                    <a:pt x="32" y="2818"/>
                  </a:lnTo>
                  <a:lnTo>
                    <a:pt x="30" y="2823"/>
                  </a:lnTo>
                  <a:lnTo>
                    <a:pt x="29" y="2827"/>
                  </a:lnTo>
                  <a:lnTo>
                    <a:pt x="30" y="2832"/>
                  </a:lnTo>
                  <a:lnTo>
                    <a:pt x="31" y="2836"/>
                  </a:lnTo>
                  <a:lnTo>
                    <a:pt x="34" y="2839"/>
                  </a:lnTo>
                  <a:lnTo>
                    <a:pt x="37" y="2840"/>
                  </a:lnTo>
                  <a:lnTo>
                    <a:pt x="42" y="2842"/>
                  </a:lnTo>
                  <a:lnTo>
                    <a:pt x="47" y="2843"/>
                  </a:lnTo>
                  <a:lnTo>
                    <a:pt x="53" y="2842"/>
                  </a:lnTo>
                  <a:lnTo>
                    <a:pt x="59" y="2840"/>
                  </a:lnTo>
                  <a:lnTo>
                    <a:pt x="64" y="2838"/>
                  </a:lnTo>
                  <a:lnTo>
                    <a:pt x="70" y="2835"/>
                  </a:lnTo>
                  <a:lnTo>
                    <a:pt x="75" y="2831"/>
                  </a:lnTo>
                  <a:lnTo>
                    <a:pt x="80" y="2827"/>
                  </a:lnTo>
                  <a:lnTo>
                    <a:pt x="83" y="2823"/>
                  </a:lnTo>
                  <a:lnTo>
                    <a:pt x="87" y="2818"/>
                  </a:lnTo>
                  <a:lnTo>
                    <a:pt x="88" y="2813"/>
                  </a:lnTo>
                  <a:lnTo>
                    <a:pt x="89" y="2808"/>
                  </a:lnTo>
                  <a:lnTo>
                    <a:pt x="89" y="2805"/>
                  </a:lnTo>
                  <a:lnTo>
                    <a:pt x="87" y="2800"/>
                  </a:lnTo>
                  <a:close/>
                  <a:moveTo>
                    <a:pt x="165" y="2753"/>
                  </a:moveTo>
                  <a:lnTo>
                    <a:pt x="163" y="2749"/>
                  </a:lnTo>
                  <a:lnTo>
                    <a:pt x="158" y="2748"/>
                  </a:lnTo>
                  <a:lnTo>
                    <a:pt x="154" y="2745"/>
                  </a:lnTo>
                  <a:lnTo>
                    <a:pt x="149" y="2745"/>
                  </a:lnTo>
                  <a:lnTo>
                    <a:pt x="143" y="2745"/>
                  </a:lnTo>
                  <a:lnTo>
                    <a:pt x="137" y="2748"/>
                  </a:lnTo>
                  <a:lnTo>
                    <a:pt x="131" y="2750"/>
                  </a:lnTo>
                  <a:lnTo>
                    <a:pt x="124" y="2754"/>
                  </a:lnTo>
                  <a:lnTo>
                    <a:pt x="119" y="2757"/>
                  </a:lnTo>
                  <a:lnTo>
                    <a:pt x="113" y="2762"/>
                  </a:lnTo>
                  <a:lnTo>
                    <a:pt x="110" y="2767"/>
                  </a:lnTo>
                  <a:lnTo>
                    <a:pt x="106" y="2772"/>
                  </a:lnTo>
                  <a:lnTo>
                    <a:pt x="105" y="2776"/>
                  </a:lnTo>
                  <a:lnTo>
                    <a:pt x="104" y="2781"/>
                  </a:lnTo>
                  <a:lnTo>
                    <a:pt x="104" y="2786"/>
                  </a:lnTo>
                  <a:lnTo>
                    <a:pt x="106" y="2789"/>
                  </a:lnTo>
                  <a:lnTo>
                    <a:pt x="108" y="2793"/>
                  </a:lnTo>
                  <a:lnTo>
                    <a:pt x="112" y="2795"/>
                  </a:lnTo>
                  <a:lnTo>
                    <a:pt x="117" y="2797"/>
                  </a:lnTo>
                  <a:lnTo>
                    <a:pt x="123" y="2797"/>
                  </a:lnTo>
                  <a:lnTo>
                    <a:pt x="129" y="2797"/>
                  </a:lnTo>
                  <a:lnTo>
                    <a:pt x="135" y="2794"/>
                  </a:lnTo>
                  <a:lnTo>
                    <a:pt x="140" y="2792"/>
                  </a:lnTo>
                  <a:lnTo>
                    <a:pt x="146" y="2789"/>
                  </a:lnTo>
                  <a:lnTo>
                    <a:pt x="152" y="2785"/>
                  </a:lnTo>
                  <a:lnTo>
                    <a:pt x="157" y="2780"/>
                  </a:lnTo>
                  <a:lnTo>
                    <a:pt x="162" y="2775"/>
                  </a:lnTo>
                  <a:lnTo>
                    <a:pt x="164" y="2770"/>
                  </a:lnTo>
                  <a:lnTo>
                    <a:pt x="167" y="2766"/>
                  </a:lnTo>
                  <a:lnTo>
                    <a:pt x="168" y="2761"/>
                  </a:lnTo>
                  <a:lnTo>
                    <a:pt x="167" y="2756"/>
                  </a:lnTo>
                  <a:lnTo>
                    <a:pt x="165" y="2753"/>
                  </a:lnTo>
                  <a:close/>
                  <a:moveTo>
                    <a:pt x="228" y="2741"/>
                  </a:moveTo>
                  <a:lnTo>
                    <a:pt x="234" y="2736"/>
                  </a:lnTo>
                  <a:lnTo>
                    <a:pt x="239" y="2732"/>
                  </a:lnTo>
                  <a:lnTo>
                    <a:pt x="244" y="2726"/>
                  </a:lnTo>
                  <a:lnTo>
                    <a:pt x="246" y="2722"/>
                  </a:lnTo>
                  <a:lnTo>
                    <a:pt x="249" y="2717"/>
                  </a:lnTo>
                  <a:lnTo>
                    <a:pt x="250" y="2712"/>
                  </a:lnTo>
                  <a:lnTo>
                    <a:pt x="250" y="2707"/>
                  </a:lnTo>
                  <a:lnTo>
                    <a:pt x="247" y="2703"/>
                  </a:lnTo>
                  <a:lnTo>
                    <a:pt x="245" y="2699"/>
                  </a:lnTo>
                  <a:lnTo>
                    <a:pt x="240" y="2697"/>
                  </a:lnTo>
                  <a:lnTo>
                    <a:pt x="236" y="2696"/>
                  </a:lnTo>
                  <a:lnTo>
                    <a:pt x="230" y="2696"/>
                  </a:lnTo>
                  <a:lnTo>
                    <a:pt x="224" y="2696"/>
                  </a:lnTo>
                  <a:lnTo>
                    <a:pt x="218" y="2698"/>
                  </a:lnTo>
                  <a:lnTo>
                    <a:pt x="211" y="2700"/>
                  </a:lnTo>
                  <a:lnTo>
                    <a:pt x="205" y="2703"/>
                  </a:lnTo>
                  <a:lnTo>
                    <a:pt x="199" y="2707"/>
                  </a:lnTo>
                  <a:lnTo>
                    <a:pt x="193" y="2712"/>
                  </a:lnTo>
                  <a:lnTo>
                    <a:pt x="189" y="2717"/>
                  </a:lnTo>
                  <a:lnTo>
                    <a:pt x="186" y="2722"/>
                  </a:lnTo>
                  <a:lnTo>
                    <a:pt x="183" y="2728"/>
                  </a:lnTo>
                  <a:lnTo>
                    <a:pt x="182" y="2732"/>
                  </a:lnTo>
                  <a:lnTo>
                    <a:pt x="183" y="2737"/>
                  </a:lnTo>
                  <a:lnTo>
                    <a:pt x="184" y="2741"/>
                  </a:lnTo>
                  <a:lnTo>
                    <a:pt x="188" y="2744"/>
                  </a:lnTo>
                  <a:lnTo>
                    <a:pt x="192" y="2747"/>
                  </a:lnTo>
                  <a:lnTo>
                    <a:pt x="196" y="2748"/>
                  </a:lnTo>
                  <a:lnTo>
                    <a:pt x="202" y="2749"/>
                  </a:lnTo>
                  <a:lnTo>
                    <a:pt x="208" y="2748"/>
                  </a:lnTo>
                  <a:lnTo>
                    <a:pt x="214" y="2747"/>
                  </a:lnTo>
                  <a:lnTo>
                    <a:pt x="221" y="2744"/>
                  </a:lnTo>
                  <a:lnTo>
                    <a:pt x="228" y="2741"/>
                  </a:lnTo>
                  <a:close/>
                  <a:moveTo>
                    <a:pt x="314" y="2691"/>
                  </a:moveTo>
                  <a:lnTo>
                    <a:pt x="320" y="2686"/>
                  </a:lnTo>
                  <a:lnTo>
                    <a:pt x="326" y="2681"/>
                  </a:lnTo>
                  <a:lnTo>
                    <a:pt x="331" y="2677"/>
                  </a:lnTo>
                  <a:lnTo>
                    <a:pt x="334" y="2671"/>
                  </a:lnTo>
                  <a:lnTo>
                    <a:pt x="335" y="2666"/>
                  </a:lnTo>
                  <a:lnTo>
                    <a:pt x="337" y="2661"/>
                  </a:lnTo>
                  <a:lnTo>
                    <a:pt x="337" y="2655"/>
                  </a:lnTo>
                  <a:lnTo>
                    <a:pt x="334" y="2652"/>
                  </a:lnTo>
                  <a:lnTo>
                    <a:pt x="332" y="2648"/>
                  </a:lnTo>
                  <a:lnTo>
                    <a:pt x="327" y="2646"/>
                  </a:lnTo>
                  <a:lnTo>
                    <a:pt x="322" y="2643"/>
                  </a:lnTo>
                  <a:lnTo>
                    <a:pt x="316" y="2643"/>
                  </a:lnTo>
                  <a:lnTo>
                    <a:pt x="309" y="2643"/>
                  </a:lnTo>
                  <a:lnTo>
                    <a:pt x="303" y="2646"/>
                  </a:lnTo>
                  <a:lnTo>
                    <a:pt x="296" y="2648"/>
                  </a:lnTo>
                  <a:lnTo>
                    <a:pt x="289" y="2652"/>
                  </a:lnTo>
                  <a:lnTo>
                    <a:pt x="283" y="2655"/>
                  </a:lnTo>
                  <a:lnTo>
                    <a:pt x="277" y="2661"/>
                  </a:lnTo>
                  <a:lnTo>
                    <a:pt x="272" y="2666"/>
                  </a:lnTo>
                  <a:lnTo>
                    <a:pt x="269" y="2671"/>
                  </a:lnTo>
                  <a:lnTo>
                    <a:pt x="266" y="2677"/>
                  </a:lnTo>
                  <a:lnTo>
                    <a:pt x="266" y="2681"/>
                  </a:lnTo>
                  <a:lnTo>
                    <a:pt x="266" y="2686"/>
                  </a:lnTo>
                  <a:lnTo>
                    <a:pt x="268" y="2691"/>
                  </a:lnTo>
                  <a:lnTo>
                    <a:pt x="271" y="2694"/>
                  </a:lnTo>
                  <a:lnTo>
                    <a:pt x="276" y="2697"/>
                  </a:lnTo>
                  <a:lnTo>
                    <a:pt x="281" y="2698"/>
                  </a:lnTo>
                  <a:lnTo>
                    <a:pt x="287" y="2699"/>
                  </a:lnTo>
                  <a:lnTo>
                    <a:pt x="293" y="2698"/>
                  </a:lnTo>
                  <a:lnTo>
                    <a:pt x="300" y="2697"/>
                  </a:lnTo>
                  <a:lnTo>
                    <a:pt x="307" y="2694"/>
                  </a:lnTo>
                  <a:lnTo>
                    <a:pt x="314" y="2691"/>
                  </a:lnTo>
                  <a:close/>
                  <a:moveTo>
                    <a:pt x="42" y="3000"/>
                  </a:moveTo>
                  <a:lnTo>
                    <a:pt x="37" y="3003"/>
                  </a:lnTo>
                  <a:lnTo>
                    <a:pt x="32" y="3007"/>
                  </a:lnTo>
                  <a:lnTo>
                    <a:pt x="29" y="3012"/>
                  </a:lnTo>
                  <a:lnTo>
                    <a:pt x="26" y="3015"/>
                  </a:lnTo>
                  <a:lnTo>
                    <a:pt x="25" y="3020"/>
                  </a:lnTo>
                  <a:lnTo>
                    <a:pt x="25" y="3023"/>
                  </a:lnTo>
                  <a:lnTo>
                    <a:pt x="25" y="3028"/>
                  </a:lnTo>
                  <a:lnTo>
                    <a:pt x="26" y="3031"/>
                  </a:lnTo>
                  <a:lnTo>
                    <a:pt x="29" y="3034"/>
                  </a:lnTo>
                  <a:lnTo>
                    <a:pt x="32" y="3035"/>
                  </a:lnTo>
                  <a:lnTo>
                    <a:pt x="36" y="3037"/>
                  </a:lnTo>
                  <a:lnTo>
                    <a:pt x="41" y="3038"/>
                  </a:lnTo>
                  <a:lnTo>
                    <a:pt x="45" y="3037"/>
                  </a:lnTo>
                  <a:lnTo>
                    <a:pt x="50" y="3035"/>
                  </a:lnTo>
                  <a:lnTo>
                    <a:pt x="55" y="3034"/>
                  </a:lnTo>
                  <a:lnTo>
                    <a:pt x="61" y="3031"/>
                  </a:lnTo>
                  <a:lnTo>
                    <a:pt x="66" y="3027"/>
                  </a:lnTo>
                  <a:lnTo>
                    <a:pt x="69" y="3023"/>
                  </a:lnTo>
                  <a:lnTo>
                    <a:pt x="73" y="3020"/>
                  </a:lnTo>
                  <a:lnTo>
                    <a:pt x="75" y="3015"/>
                  </a:lnTo>
                  <a:lnTo>
                    <a:pt x="76" y="3012"/>
                  </a:lnTo>
                  <a:lnTo>
                    <a:pt x="76" y="3007"/>
                  </a:lnTo>
                  <a:lnTo>
                    <a:pt x="76" y="3003"/>
                  </a:lnTo>
                  <a:lnTo>
                    <a:pt x="75" y="3000"/>
                  </a:lnTo>
                  <a:lnTo>
                    <a:pt x="73" y="2997"/>
                  </a:lnTo>
                  <a:lnTo>
                    <a:pt x="69" y="2995"/>
                  </a:lnTo>
                  <a:lnTo>
                    <a:pt x="66" y="2994"/>
                  </a:lnTo>
                  <a:lnTo>
                    <a:pt x="61" y="2994"/>
                  </a:lnTo>
                  <a:lnTo>
                    <a:pt x="56" y="2994"/>
                  </a:lnTo>
                  <a:lnTo>
                    <a:pt x="51" y="2995"/>
                  </a:lnTo>
                  <a:lnTo>
                    <a:pt x="47" y="2997"/>
                  </a:lnTo>
                  <a:lnTo>
                    <a:pt x="42" y="3000"/>
                  </a:lnTo>
                  <a:close/>
                  <a:moveTo>
                    <a:pt x="106" y="2958"/>
                  </a:moveTo>
                  <a:lnTo>
                    <a:pt x="101" y="2962"/>
                  </a:lnTo>
                  <a:lnTo>
                    <a:pt x="97" y="2965"/>
                  </a:lnTo>
                  <a:lnTo>
                    <a:pt x="93" y="2970"/>
                  </a:lnTo>
                  <a:lnTo>
                    <a:pt x="91" y="2974"/>
                  </a:lnTo>
                  <a:lnTo>
                    <a:pt x="89" y="2978"/>
                  </a:lnTo>
                  <a:lnTo>
                    <a:pt x="88" y="2983"/>
                  </a:lnTo>
                  <a:lnTo>
                    <a:pt x="89" y="2987"/>
                  </a:lnTo>
                  <a:lnTo>
                    <a:pt x="91" y="2990"/>
                  </a:lnTo>
                  <a:lnTo>
                    <a:pt x="93" y="2993"/>
                  </a:lnTo>
                  <a:lnTo>
                    <a:pt x="97" y="2995"/>
                  </a:lnTo>
                  <a:lnTo>
                    <a:pt x="100" y="2996"/>
                  </a:lnTo>
                  <a:lnTo>
                    <a:pt x="105" y="2997"/>
                  </a:lnTo>
                  <a:lnTo>
                    <a:pt x="111" y="2996"/>
                  </a:lnTo>
                  <a:lnTo>
                    <a:pt x="116" y="2995"/>
                  </a:lnTo>
                  <a:lnTo>
                    <a:pt x="121" y="2993"/>
                  </a:lnTo>
                  <a:lnTo>
                    <a:pt x="126" y="2990"/>
                  </a:lnTo>
                  <a:lnTo>
                    <a:pt x="131" y="2987"/>
                  </a:lnTo>
                  <a:lnTo>
                    <a:pt x="136" y="2982"/>
                  </a:lnTo>
                  <a:lnTo>
                    <a:pt x="139" y="2978"/>
                  </a:lnTo>
                  <a:lnTo>
                    <a:pt x="142" y="2974"/>
                  </a:lnTo>
                  <a:lnTo>
                    <a:pt x="143" y="2970"/>
                  </a:lnTo>
                  <a:lnTo>
                    <a:pt x="144" y="2965"/>
                  </a:lnTo>
                  <a:lnTo>
                    <a:pt x="143" y="2962"/>
                  </a:lnTo>
                  <a:lnTo>
                    <a:pt x="142" y="2958"/>
                  </a:lnTo>
                  <a:lnTo>
                    <a:pt x="139" y="2955"/>
                  </a:lnTo>
                  <a:lnTo>
                    <a:pt x="136" y="2952"/>
                  </a:lnTo>
                  <a:lnTo>
                    <a:pt x="132" y="2951"/>
                  </a:lnTo>
                  <a:lnTo>
                    <a:pt x="127" y="2951"/>
                  </a:lnTo>
                  <a:lnTo>
                    <a:pt x="123" y="2951"/>
                  </a:lnTo>
                  <a:lnTo>
                    <a:pt x="117" y="2952"/>
                  </a:lnTo>
                  <a:lnTo>
                    <a:pt x="112" y="2955"/>
                  </a:lnTo>
                  <a:lnTo>
                    <a:pt x="106" y="2958"/>
                  </a:lnTo>
                  <a:close/>
                  <a:moveTo>
                    <a:pt x="175" y="2913"/>
                  </a:moveTo>
                  <a:lnTo>
                    <a:pt x="170" y="2917"/>
                  </a:lnTo>
                  <a:lnTo>
                    <a:pt x="165" y="2921"/>
                  </a:lnTo>
                  <a:lnTo>
                    <a:pt x="162" y="2926"/>
                  </a:lnTo>
                  <a:lnTo>
                    <a:pt x="158" y="2931"/>
                  </a:lnTo>
                  <a:lnTo>
                    <a:pt x="157" y="2934"/>
                  </a:lnTo>
                  <a:lnTo>
                    <a:pt x="156" y="2939"/>
                  </a:lnTo>
                  <a:lnTo>
                    <a:pt x="157" y="2944"/>
                  </a:lnTo>
                  <a:lnTo>
                    <a:pt x="158" y="2947"/>
                  </a:lnTo>
                  <a:lnTo>
                    <a:pt x="161" y="2950"/>
                  </a:lnTo>
                  <a:lnTo>
                    <a:pt x="164" y="2952"/>
                  </a:lnTo>
                  <a:lnTo>
                    <a:pt x="169" y="2953"/>
                  </a:lnTo>
                  <a:lnTo>
                    <a:pt x="174" y="2955"/>
                  </a:lnTo>
                  <a:lnTo>
                    <a:pt x="178" y="2953"/>
                  </a:lnTo>
                  <a:lnTo>
                    <a:pt x="184" y="2952"/>
                  </a:lnTo>
                  <a:lnTo>
                    <a:pt x="190" y="2951"/>
                  </a:lnTo>
                  <a:lnTo>
                    <a:pt x="196" y="2947"/>
                  </a:lnTo>
                  <a:lnTo>
                    <a:pt x="201" y="2944"/>
                  </a:lnTo>
                  <a:lnTo>
                    <a:pt x="206" y="2939"/>
                  </a:lnTo>
                  <a:lnTo>
                    <a:pt x="209" y="2936"/>
                  </a:lnTo>
                  <a:lnTo>
                    <a:pt x="212" y="2931"/>
                  </a:lnTo>
                  <a:lnTo>
                    <a:pt x="214" y="2926"/>
                  </a:lnTo>
                  <a:lnTo>
                    <a:pt x="214" y="2921"/>
                  </a:lnTo>
                  <a:lnTo>
                    <a:pt x="214" y="2918"/>
                  </a:lnTo>
                  <a:lnTo>
                    <a:pt x="213" y="2913"/>
                  </a:lnTo>
                  <a:lnTo>
                    <a:pt x="209" y="2911"/>
                  </a:lnTo>
                  <a:lnTo>
                    <a:pt x="206" y="2908"/>
                  </a:lnTo>
                  <a:lnTo>
                    <a:pt x="202" y="2907"/>
                  </a:lnTo>
                  <a:lnTo>
                    <a:pt x="198" y="2907"/>
                  </a:lnTo>
                  <a:lnTo>
                    <a:pt x="192" y="2907"/>
                  </a:lnTo>
                  <a:lnTo>
                    <a:pt x="186" y="2908"/>
                  </a:lnTo>
                  <a:lnTo>
                    <a:pt x="181" y="2911"/>
                  </a:lnTo>
                  <a:lnTo>
                    <a:pt x="175" y="2913"/>
                  </a:lnTo>
                  <a:close/>
                  <a:moveTo>
                    <a:pt x="247" y="2867"/>
                  </a:moveTo>
                  <a:lnTo>
                    <a:pt x="241" y="2871"/>
                  </a:lnTo>
                  <a:lnTo>
                    <a:pt x="237" y="2875"/>
                  </a:lnTo>
                  <a:lnTo>
                    <a:pt x="233" y="2880"/>
                  </a:lnTo>
                  <a:lnTo>
                    <a:pt x="231" y="2884"/>
                  </a:lnTo>
                  <a:lnTo>
                    <a:pt x="228" y="2889"/>
                  </a:lnTo>
                  <a:lnTo>
                    <a:pt x="228" y="2894"/>
                  </a:lnTo>
                  <a:lnTo>
                    <a:pt x="228" y="2899"/>
                  </a:lnTo>
                  <a:lnTo>
                    <a:pt x="230" y="2902"/>
                  </a:lnTo>
                  <a:lnTo>
                    <a:pt x="233" y="2906"/>
                  </a:lnTo>
                  <a:lnTo>
                    <a:pt x="237" y="2908"/>
                  </a:lnTo>
                  <a:lnTo>
                    <a:pt x="241" y="2909"/>
                  </a:lnTo>
                  <a:lnTo>
                    <a:pt x="246" y="2911"/>
                  </a:lnTo>
                  <a:lnTo>
                    <a:pt x="252" y="2909"/>
                  </a:lnTo>
                  <a:lnTo>
                    <a:pt x="258" y="2908"/>
                  </a:lnTo>
                  <a:lnTo>
                    <a:pt x="264" y="2906"/>
                  </a:lnTo>
                  <a:lnTo>
                    <a:pt x="270" y="2903"/>
                  </a:lnTo>
                  <a:lnTo>
                    <a:pt x="275" y="2899"/>
                  </a:lnTo>
                  <a:lnTo>
                    <a:pt x="279" y="2895"/>
                  </a:lnTo>
                  <a:lnTo>
                    <a:pt x="284" y="2890"/>
                  </a:lnTo>
                  <a:lnTo>
                    <a:pt x="287" y="2886"/>
                  </a:lnTo>
                  <a:lnTo>
                    <a:pt x="289" y="2881"/>
                  </a:lnTo>
                  <a:lnTo>
                    <a:pt x="289" y="2876"/>
                  </a:lnTo>
                  <a:lnTo>
                    <a:pt x="289" y="2871"/>
                  </a:lnTo>
                  <a:lnTo>
                    <a:pt x="287" y="2868"/>
                  </a:lnTo>
                  <a:lnTo>
                    <a:pt x="284" y="2864"/>
                  </a:lnTo>
                  <a:lnTo>
                    <a:pt x="281" y="2862"/>
                  </a:lnTo>
                  <a:lnTo>
                    <a:pt x="276" y="2861"/>
                  </a:lnTo>
                  <a:lnTo>
                    <a:pt x="271" y="2859"/>
                  </a:lnTo>
                  <a:lnTo>
                    <a:pt x="265" y="2861"/>
                  </a:lnTo>
                  <a:lnTo>
                    <a:pt x="259" y="2862"/>
                  </a:lnTo>
                  <a:lnTo>
                    <a:pt x="253" y="2864"/>
                  </a:lnTo>
                  <a:lnTo>
                    <a:pt x="247" y="2867"/>
                  </a:lnTo>
                  <a:close/>
                  <a:moveTo>
                    <a:pt x="366" y="2819"/>
                  </a:moveTo>
                  <a:lnTo>
                    <a:pt x="363" y="2817"/>
                  </a:lnTo>
                  <a:lnTo>
                    <a:pt x="359" y="2814"/>
                  </a:lnTo>
                  <a:lnTo>
                    <a:pt x="354" y="2812"/>
                  </a:lnTo>
                  <a:lnTo>
                    <a:pt x="348" y="2812"/>
                  </a:lnTo>
                  <a:lnTo>
                    <a:pt x="342" y="2812"/>
                  </a:lnTo>
                  <a:lnTo>
                    <a:pt x="337" y="2813"/>
                  </a:lnTo>
                  <a:lnTo>
                    <a:pt x="331" y="2816"/>
                  </a:lnTo>
                  <a:lnTo>
                    <a:pt x="323" y="2819"/>
                  </a:lnTo>
                  <a:lnTo>
                    <a:pt x="319" y="2824"/>
                  </a:lnTo>
                  <a:lnTo>
                    <a:pt x="313" y="2827"/>
                  </a:lnTo>
                  <a:lnTo>
                    <a:pt x="309" y="2832"/>
                  </a:lnTo>
                  <a:lnTo>
                    <a:pt x="306" y="2838"/>
                  </a:lnTo>
                  <a:lnTo>
                    <a:pt x="304" y="2843"/>
                  </a:lnTo>
                  <a:lnTo>
                    <a:pt x="303" y="2848"/>
                  </a:lnTo>
                  <a:lnTo>
                    <a:pt x="303" y="2852"/>
                  </a:lnTo>
                  <a:lnTo>
                    <a:pt x="306" y="2856"/>
                  </a:lnTo>
                  <a:lnTo>
                    <a:pt x="308" y="2859"/>
                  </a:lnTo>
                  <a:lnTo>
                    <a:pt x="313" y="2862"/>
                  </a:lnTo>
                  <a:lnTo>
                    <a:pt x="317" y="2863"/>
                  </a:lnTo>
                  <a:lnTo>
                    <a:pt x="322" y="2864"/>
                  </a:lnTo>
                  <a:lnTo>
                    <a:pt x="328" y="2864"/>
                  </a:lnTo>
                  <a:lnTo>
                    <a:pt x="334" y="2862"/>
                  </a:lnTo>
                  <a:lnTo>
                    <a:pt x="341" y="2859"/>
                  </a:lnTo>
                  <a:lnTo>
                    <a:pt x="347" y="2857"/>
                  </a:lnTo>
                  <a:lnTo>
                    <a:pt x="353" y="2852"/>
                  </a:lnTo>
                  <a:lnTo>
                    <a:pt x="358" y="2848"/>
                  </a:lnTo>
                  <a:lnTo>
                    <a:pt x="363" y="2843"/>
                  </a:lnTo>
                  <a:lnTo>
                    <a:pt x="365" y="2838"/>
                  </a:lnTo>
                  <a:lnTo>
                    <a:pt x="367" y="2833"/>
                  </a:lnTo>
                  <a:lnTo>
                    <a:pt x="369" y="2829"/>
                  </a:lnTo>
                  <a:lnTo>
                    <a:pt x="367" y="2824"/>
                  </a:lnTo>
                  <a:lnTo>
                    <a:pt x="366" y="2819"/>
                  </a:lnTo>
                  <a:close/>
                  <a:moveTo>
                    <a:pt x="243" y="3073"/>
                  </a:moveTo>
                  <a:lnTo>
                    <a:pt x="238" y="3077"/>
                  </a:lnTo>
                  <a:lnTo>
                    <a:pt x="234" y="3080"/>
                  </a:lnTo>
                  <a:lnTo>
                    <a:pt x="231" y="3084"/>
                  </a:lnTo>
                  <a:lnTo>
                    <a:pt x="228" y="3089"/>
                  </a:lnTo>
                  <a:lnTo>
                    <a:pt x="227" y="3094"/>
                  </a:lnTo>
                  <a:lnTo>
                    <a:pt x="226" y="3097"/>
                  </a:lnTo>
                  <a:lnTo>
                    <a:pt x="227" y="3101"/>
                  </a:lnTo>
                  <a:lnTo>
                    <a:pt x="228" y="3104"/>
                  </a:lnTo>
                  <a:lnTo>
                    <a:pt x="231" y="3108"/>
                  </a:lnTo>
                  <a:lnTo>
                    <a:pt x="234" y="3110"/>
                  </a:lnTo>
                  <a:lnTo>
                    <a:pt x="238" y="3111"/>
                  </a:lnTo>
                  <a:lnTo>
                    <a:pt x="243" y="3111"/>
                  </a:lnTo>
                  <a:lnTo>
                    <a:pt x="247" y="3111"/>
                  </a:lnTo>
                  <a:lnTo>
                    <a:pt x="252" y="3110"/>
                  </a:lnTo>
                  <a:lnTo>
                    <a:pt x="258" y="3108"/>
                  </a:lnTo>
                  <a:lnTo>
                    <a:pt x="263" y="3105"/>
                  </a:lnTo>
                  <a:lnTo>
                    <a:pt x="268" y="3102"/>
                  </a:lnTo>
                  <a:lnTo>
                    <a:pt x="271" y="3098"/>
                  </a:lnTo>
                  <a:lnTo>
                    <a:pt x="275" y="3094"/>
                  </a:lnTo>
                  <a:lnTo>
                    <a:pt x="277" y="3090"/>
                  </a:lnTo>
                  <a:lnTo>
                    <a:pt x="278" y="3085"/>
                  </a:lnTo>
                  <a:lnTo>
                    <a:pt x="279" y="3082"/>
                  </a:lnTo>
                  <a:lnTo>
                    <a:pt x="279" y="3077"/>
                  </a:lnTo>
                  <a:lnTo>
                    <a:pt x="277" y="3073"/>
                  </a:lnTo>
                  <a:lnTo>
                    <a:pt x="275" y="3071"/>
                  </a:lnTo>
                  <a:lnTo>
                    <a:pt x="271" y="3069"/>
                  </a:lnTo>
                  <a:lnTo>
                    <a:pt x="268" y="3067"/>
                  </a:lnTo>
                  <a:lnTo>
                    <a:pt x="263" y="3067"/>
                  </a:lnTo>
                  <a:lnTo>
                    <a:pt x="258" y="3067"/>
                  </a:lnTo>
                  <a:lnTo>
                    <a:pt x="253" y="3069"/>
                  </a:lnTo>
                  <a:lnTo>
                    <a:pt x="247" y="3070"/>
                  </a:lnTo>
                  <a:lnTo>
                    <a:pt x="243" y="3073"/>
                  </a:lnTo>
                  <a:close/>
                  <a:moveTo>
                    <a:pt x="308" y="3031"/>
                  </a:moveTo>
                  <a:lnTo>
                    <a:pt x="303" y="3034"/>
                  </a:lnTo>
                  <a:lnTo>
                    <a:pt x="300" y="3038"/>
                  </a:lnTo>
                  <a:lnTo>
                    <a:pt x="296" y="3042"/>
                  </a:lnTo>
                  <a:lnTo>
                    <a:pt x="294" y="3047"/>
                  </a:lnTo>
                  <a:lnTo>
                    <a:pt x="291" y="3052"/>
                  </a:lnTo>
                  <a:lnTo>
                    <a:pt x="291" y="3056"/>
                  </a:lnTo>
                  <a:lnTo>
                    <a:pt x="291" y="3060"/>
                  </a:lnTo>
                  <a:lnTo>
                    <a:pt x="294" y="3064"/>
                  </a:lnTo>
                  <a:lnTo>
                    <a:pt x="296" y="3067"/>
                  </a:lnTo>
                  <a:lnTo>
                    <a:pt x="300" y="3069"/>
                  </a:lnTo>
                  <a:lnTo>
                    <a:pt x="303" y="3071"/>
                  </a:lnTo>
                  <a:lnTo>
                    <a:pt x="308" y="3071"/>
                  </a:lnTo>
                  <a:lnTo>
                    <a:pt x="314" y="3071"/>
                  </a:lnTo>
                  <a:lnTo>
                    <a:pt x="319" y="3070"/>
                  </a:lnTo>
                  <a:lnTo>
                    <a:pt x="325" y="3067"/>
                  </a:lnTo>
                  <a:lnTo>
                    <a:pt x="329" y="3065"/>
                  </a:lnTo>
                  <a:lnTo>
                    <a:pt x="335" y="3060"/>
                  </a:lnTo>
                  <a:lnTo>
                    <a:pt x="339" y="3057"/>
                  </a:lnTo>
                  <a:lnTo>
                    <a:pt x="342" y="3052"/>
                  </a:lnTo>
                  <a:lnTo>
                    <a:pt x="345" y="3048"/>
                  </a:lnTo>
                  <a:lnTo>
                    <a:pt x="347" y="3044"/>
                  </a:lnTo>
                  <a:lnTo>
                    <a:pt x="347" y="3039"/>
                  </a:lnTo>
                  <a:lnTo>
                    <a:pt x="347" y="3035"/>
                  </a:lnTo>
                  <a:lnTo>
                    <a:pt x="345" y="3032"/>
                  </a:lnTo>
                  <a:lnTo>
                    <a:pt x="342" y="3028"/>
                  </a:lnTo>
                  <a:lnTo>
                    <a:pt x="339" y="3026"/>
                  </a:lnTo>
                  <a:lnTo>
                    <a:pt x="335" y="3025"/>
                  </a:lnTo>
                  <a:lnTo>
                    <a:pt x="331" y="3023"/>
                  </a:lnTo>
                  <a:lnTo>
                    <a:pt x="325" y="3025"/>
                  </a:lnTo>
                  <a:lnTo>
                    <a:pt x="320" y="3026"/>
                  </a:lnTo>
                  <a:lnTo>
                    <a:pt x="314" y="3027"/>
                  </a:lnTo>
                  <a:lnTo>
                    <a:pt x="308" y="3031"/>
                  </a:lnTo>
                  <a:close/>
                </a:path>
              </a:pathLst>
            </a:custGeom>
            <a:solidFill>
              <a:srgbClr val="EC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" name="Freeform 88"/>
            <p:cNvSpPr>
              <a:spLocks noEditPoints="1"/>
            </p:cNvSpPr>
            <p:nvPr userDrawn="1"/>
          </p:nvSpPr>
          <p:spPr bwMode="auto">
            <a:xfrm>
              <a:off x="8018463" y="1952625"/>
              <a:ext cx="203200" cy="1704975"/>
            </a:xfrm>
            <a:custGeom>
              <a:avLst/>
              <a:gdLst>
                <a:gd name="T0" fmla="*/ 26 w 386"/>
                <a:gd name="T1" fmla="*/ 2559 h 3222"/>
                <a:gd name="T2" fmla="*/ 64 w 386"/>
                <a:gd name="T3" fmla="*/ 2237 h 3222"/>
                <a:gd name="T4" fmla="*/ 70 w 386"/>
                <a:gd name="T5" fmla="*/ 1653 h 3222"/>
                <a:gd name="T6" fmla="*/ 18 w 386"/>
                <a:gd name="T7" fmla="*/ 1618 h 3222"/>
                <a:gd name="T8" fmla="*/ 0 w 386"/>
                <a:gd name="T9" fmla="*/ 1312 h 3222"/>
                <a:gd name="T10" fmla="*/ 44 w 386"/>
                <a:gd name="T11" fmla="*/ 1053 h 3222"/>
                <a:gd name="T12" fmla="*/ 0 w 386"/>
                <a:gd name="T13" fmla="*/ 1037 h 3222"/>
                <a:gd name="T14" fmla="*/ 40 w 386"/>
                <a:gd name="T15" fmla="*/ 784 h 3222"/>
                <a:gd name="T16" fmla="*/ 178 w 386"/>
                <a:gd name="T17" fmla="*/ 579 h 3222"/>
                <a:gd name="T18" fmla="*/ 97 w 386"/>
                <a:gd name="T19" fmla="*/ 511 h 3222"/>
                <a:gd name="T20" fmla="*/ 12 w 386"/>
                <a:gd name="T21" fmla="*/ 418 h 3222"/>
                <a:gd name="T22" fmla="*/ 86 w 386"/>
                <a:gd name="T23" fmla="*/ 254 h 3222"/>
                <a:gd name="T24" fmla="*/ 205 w 386"/>
                <a:gd name="T25" fmla="*/ 94 h 3222"/>
                <a:gd name="T26" fmla="*/ 63 w 386"/>
                <a:gd name="T27" fmla="*/ 65 h 3222"/>
                <a:gd name="T28" fmla="*/ 305 w 386"/>
                <a:gd name="T29" fmla="*/ 71 h 3222"/>
                <a:gd name="T30" fmla="*/ 300 w 386"/>
                <a:gd name="T31" fmla="*/ 133 h 3222"/>
                <a:gd name="T32" fmla="*/ 364 w 386"/>
                <a:gd name="T33" fmla="*/ 213 h 3222"/>
                <a:gd name="T34" fmla="*/ 386 w 386"/>
                <a:gd name="T35" fmla="*/ 290 h 3222"/>
                <a:gd name="T36" fmla="*/ 328 w 386"/>
                <a:gd name="T37" fmla="*/ 454 h 3222"/>
                <a:gd name="T38" fmla="*/ 334 w 386"/>
                <a:gd name="T39" fmla="*/ 636 h 3222"/>
                <a:gd name="T40" fmla="*/ 265 w 386"/>
                <a:gd name="T41" fmla="*/ 844 h 3222"/>
                <a:gd name="T42" fmla="*/ 361 w 386"/>
                <a:gd name="T43" fmla="*/ 1049 h 3222"/>
                <a:gd name="T44" fmla="*/ 368 w 386"/>
                <a:gd name="T45" fmla="*/ 1239 h 3222"/>
                <a:gd name="T46" fmla="*/ 317 w 386"/>
                <a:gd name="T47" fmla="*/ 1299 h 3222"/>
                <a:gd name="T48" fmla="*/ 302 w 386"/>
                <a:gd name="T49" fmla="*/ 1560 h 3222"/>
                <a:gd name="T50" fmla="*/ 374 w 386"/>
                <a:gd name="T51" fmla="*/ 1751 h 3222"/>
                <a:gd name="T52" fmla="*/ 354 w 386"/>
                <a:gd name="T53" fmla="*/ 2540 h 3222"/>
                <a:gd name="T54" fmla="*/ 165 w 386"/>
                <a:gd name="T55" fmla="*/ 164 h 3222"/>
                <a:gd name="T56" fmla="*/ 151 w 386"/>
                <a:gd name="T57" fmla="*/ 219 h 3222"/>
                <a:gd name="T58" fmla="*/ 258 w 386"/>
                <a:gd name="T59" fmla="*/ 245 h 3222"/>
                <a:gd name="T60" fmla="*/ 296 w 386"/>
                <a:gd name="T61" fmla="*/ 308 h 3222"/>
                <a:gd name="T62" fmla="*/ 268 w 386"/>
                <a:gd name="T63" fmla="*/ 402 h 3222"/>
                <a:gd name="T64" fmla="*/ 180 w 386"/>
                <a:gd name="T65" fmla="*/ 623 h 3222"/>
                <a:gd name="T66" fmla="*/ 275 w 386"/>
                <a:gd name="T67" fmla="*/ 670 h 3222"/>
                <a:gd name="T68" fmla="*/ 44 w 386"/>
                <a:gd name="T69" fmla="*/ 829 h 3222"/>
                <a:gd name="T70" fmla="*/ 206 w 386"/>
                <a:gd name="T71" fmla="*/ 892 h 3222"/>
                <a:gd name="T72" fmla="*/ 199 w 386"/>
                <a:gd name="T73" fmla="*/ 1036 h 3222"/>
                <a:gd name="T74" fmla="*/ 253 w 386"/>
                <a:gd name="T75" fmla="*/ 1092 h 3222"/>
                <a:gd name="T76" fmla="*/ 101 w 386"/>
                <a:gd name="T77" fmla="*/ 1233 h 3222"/>
                <a:gd name="T78" fmla="*/ 233 w 386"/>
                <a:gd name="T79" fmla="*/ 1390 h 3222"/>
                <a:gd name="T80" fmla="*/ 242 w 386"/>
                <a:gd name="T81" fmla="*/ 1473 h 3222"/>
                <a:gd name="T82" fmla="*/ 201 w 386"/>
                <a:gd name="T83" fmla="*/ 1580 h 3222"/>
                <a:gd name="T84" fmla="*/ 38 w 386"/>
                <a:gd name="T85" fmla="*/ 1826 h 3222"/>
                <a:gd name="T86" fmla="*/ 177 w 386"/>
                <a:gd name="T87" fmla="*/ 1866 h 3222"/>
                <a:gd name="T88" fmla="*/ 260 w 386"/>
                <a:gd name="T89" fmla="*/ 1803 h 3222"/>
                <a:gd name="T90" fmla="*/ 107 w 386"/>
                <a:gd name="T91" fmla="*/ 2076 h 3222"/>
                <a:gd name="T92" fmla="*/ 299 w 386"/>
                <a:gd name="T93" fmla="*/ 1920 h 3222"/>
                <a:gd name="T94" fmla="*/ 139 w 386"/>
                <a:gd name="T95" fmla="*/ 2214 h 3222"/>
                <a:gd name="T96" fmla="*/ 121 w 386"/>
                <a:gd name="T97" fmla="*/ 2329 h 3222"/>
                <a:gd name="T98" fmla="*/ 178 w 386"/>
                <a:gd name="T99" fmla="*/ 2330 h 3222"/>
                <a:gd name="T100" fmla="*/ 374 w 386"/>
                <a:gd name="T101" fmla="*/ 2211 h 3222"/>
                <a:gd name="T102" fmla="*/ 204 w 386"/>
                <a:gd name="T103" fmla="*/ 2444 h 3222"/>
                <a:gd name="T104" fmla="*/ 265 w 386"/>
                <a:gd name="T105" fmla="*/ 2410 h 3222"/>
                <a:gd name="T106" fmla="*/ 234 w 386"/>
                <a:gd name="T107" fmla="*/ 2627 h 3222"/>
                <a:gd name="T108" fmla="*/ 254 w 386"/>
                <a:gd name="T109" fmla="*/ 2603 h 3222"/>
                <a:gd name="T110" fmla="*/ 161 w 386"/>
                <a:gd name="T111" fmla="*/ 2841 h 3222"/>
                <a:gd name="T112" fmla="*/ 196 w 386"/>
                <a:gd name="T113" fmla="*/ 2841 h 3222"/>
                <a:gd name="T114" fmla="*/ 317 w 386"/>
                <a:gd name="T115" fmla="*/ 2791 h 3222"/>
                <a:gd name="T116" fmla="*/ 115 w 386"/>
                <a:gd name="T117" fmla="*/ 3100 h 3222"/>
                <a:gd name="T118" fmla="*/ 217 w 386"/>
                <a:gd name="T119" fmla="*/ 3011 h 3222"/>
                <a:gd name="T120" fmla="*/ 343 w 386"/>
                <a:gd name="T121" fmla="*/ 2917 h 3222"/>
                <a:gd name="T122" fmla="*/ 294 w 386"/>
                <a:gd name="T123" fmla="*/ 3195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222">
                  <a:moveTo>
                    <a:pt x="0" y="2978"/>
                  </a:moveTo>
                  <a:lnTo>
                    <a:pt x="0" y="2936"/>
                  </a:lnTo>
                  <a:lnTo>
                    <a:pt x="7" y="2936"/>
                  </a:lnTo>
                  <a:lnTo>
                    <a:pt x="12" y="2937"/>
                  </a:lnTo>
                  <a:lnTo>
                    <a:pt x="16" y="2938"/>
                  </a:lnTo>
                  <a:lnTo>
                    <a:pt x="20" y="2942"/>
                  </a:lnTo>
                  <a:lnTo>
                    <a:pt x="21" y="2947"/>
                  </a:lnTo>
                  <a:lnTo>
                    <a:pt x="21" y="2950"/>
                  </a:lnTo>
                  <a:lnTo>
                    <a:pt x="21" y="2955"/>
                  </a:lnTo>
                  <a:lnTo>
                    <a:pt x="19" y="2960"/>
                  </a:lnTo>
                  <a:lnTo>
                    <a:pt x="16" y="2965"/>
                  </a:lnTo>
                  <a:lnTo>
                    <a:pt x="13" y="2968"/>
                  </a:lnTo>
                  <a:lnTo>
                    <a:pt x="8" y="2973"/>
                  </a:lnTo>
                  <a:lnTo>
                    <a:pt x="3" y="2976"/>
                  </a:lnTo>
                  <a:lnTo>
                    <a:pt x="2" y="2978"/>
                  </a:lnTo>
                  <a:lnTo>
                    <a:pt x="0" y="2978"/>
                  </a:lnTo>
                  <a:close/>
                  <a:moveTo>
                    <a:pt x="0" y="2777"/>
                  </a:moveTo>
                  <a:lnTo>
                    <a:pt x="0" y="2741"/>
                  </a:lnTo>
                  <a:lnTo>
                    <a:pt x="6" y="2736"/>
                  </a:lnTo>
                  <a:lnTo>
                    <a:pt x="12" y="2732"/>
                  </a:lnTo>
                  <a:lnTo>
                    <a:pt x="18" y="2729"/>
                  </a:lnTo>
                  <a:lnTo>
                    <a:pt x="25" y="2727"/>
                  </a:lnTo>
                  <a:lnTo>
                    <a:pt x="31" y="2725"/>
                  </a:lnTo>
                  <a:lnTo>
                    <a:pt x="37" y="2725"/>
                  </a:lnTo>
                  <a:lnTo>
                    <a:pt x="43" y="2725"/>
                  </a:lnTo>
                  <a:lnTo>
                    <a:pt x="47" y="2726"/>
                  </a:lnTo>
                  <a:lnTo>
                    <a:pt x="52" y="2728"/>
                  </a:lnTo>
                  <a:lnTo>
                    <a:pt x="54" y="2732"/>
                  </a:lnTo>
                  <a:lnTo>
                    <a:pt x="57" y="2736"/>
                  </a:lnTo>
                  <a:lnTo>
                    <a:pt x="57" y="2741"/>
                  </a:lnTo>
                  <a:lnTo>
                    <a:pt x="56" y="2746"/>
                  </a:lnTo>
                  <a:lnTo>
                    <a:pt x="53" y="2751"/>
                  </a:lnTo>
                  <a:lnTo>
                    <a:pt x="51" y="2755"/>
                  </a:lnTo>
                  <a:lnTo>
                    <a:pt x="46" y="2761"/>
                  </a:lnTo>
                  <a:lnTo>
                    <a:pt x="41" y="2765"/>
                  </a:lnTo>
                  <a:lnTo>
                    <a:pt x="35" y="2770"/>
                  </a:lnTo>
                  <a:lnTo>
                    <a:pt x="26" y="2774"/>
                  </a:lnTo>
                  <a:lnTo>
                    <a:pt x="16" y="2777"/>
                  </a:lnTo>
                  <a:lnTo>
                    <a:pt x="8" y="2778"/>
                  </a:lnTo>
                  <a:lnTo>
                    <a:pt x="0" y="2777"/>
                  </a:lnTo>
                  <a:close/>
                  <a:moveTo>
                    <a:pt x="0" y="2612"/>
                  </a:moveTo>
                  <a:lnTo>
                    <a:pt x="0" y="2561"/>
                  </a:lnTo>
                  <a:lnTo>
                    <a:pt x="6" y="2559"/>
                  </a:lnTo>
                  <a:lnTo>
                    <a:pt x="12" y="2558"/>
                  </a:lnTo>
                  <a:lnTo>
                    <a:pt x="16" y="2558"/>
                  </a:lnTo>
                  <a:lnTo>
                    <a:pt x="21" y="2558"/>
                  </a:lnTo>
                  <a:lnTo>
                    <a:pt x="26" y="2559"/>
                  </a:lnTo>
                  <a:lnTo>
                    <a:pt x="29" y="2561"/>
                  </a:lnTo>
                  <a:lnTo>
                    <a:pt x="33" y="2563"/>
                  </a:lnTo>
                  <a:lnTo>
                    <a:pt x="35" y="2567"/>
                  </a:lnTo>
                  <a:lnTo>
                    <a:pt x="37" y="2570"/>
                  </a:lnTo>
                  <a:lnTo>
                    <a:pt x="37" y="2575"/>
                  </a:lnTo>
                  <a:lnTo>
                    <a:pt x="37" y="2581"/>
                  </a:lnTo>
                  <a:lnTo>
                    <a:pt x="34" y="2586"/>
                  </a:lnTo>
                  <a:lnTo>
                    <a:pt x="29" y="2591"/>
                  </a:lnTo>
                  <a:lnTo>
                    <a:pt x="25" y="2596"/>
                  </a:lnTo>
                  <a:lnTo>
                    <a:pt x="19" y="2602"/>
                  </a:lnTo>
                  <a:lnTo>
                    <a:pt x="13" y="2606"/>
                  </a:lnTo>
                  <a:lnTo>
                    <a:pt x="7" y="2609"/>
                  </a:lnTo>
                  <a:lnTo>
                    <a:pt x="0" y="2612"/>
                  </a:lnTo>
                  <a:close/>
                  <a:moveTo>
                    <a:pt x="0" y="2445"/>
                  </a:moveTo>
                  <a:lnTo>
                    <a:pt x="0" y="2393"/>
                  </a:lnTo>
                  <a:lnTo>
                    <a:pt x="6" y="2391"/>
                  </a:lnTo>
                  <a:lnTo>
                    <a:pt x="12" y="2389"/>
                  </a:lnTo>
                  <a:lnTo>
                    <a:pt x="18" y="2389"/>
                  </a:lnTo>
                  <a:lnTo>
                    <a:pt x="22" y="2389"/>
                  </a:lnTo>
                  <a:lnTo>
                    <a:pt x="27" y="2391"/>
                  </a:lnTo>
                  <a:lnTo>
                    <a:pt x="31" y="2392"/>
                  </a:lnTo>
                  <a:lnTo>
                    <a:pt x="34" y="2394"/>
                  </a:lnTo>
                  <a:lnTo>
                    <a:pt x="37" y="2398"/>
                  </a:lnTo>
                  <a:lnTo>
                    <a:pt x="39" y="2403"/>
                  </a:lnTo>
                  <a:lnTo>
                    <a:pt x="39" y="2407"/>
                  </a:lnTo>
                  <a:lnTo>
                    <a:pt x="38" y="2413"/>
                  </a:lnTo>
                  <a:lnTo>
                    <a:pt x="34" y="2419"/>
                  </a:lnTo>
                  <a:lnTo>
                    <a:pt x="31" y="2425"/>
                  </a:lnTo>
                  <a:lnTo>
                    <a:pt x="25" y="2430"/>
                  </a:lnTo>
                  <a:lnTo>
                    <a:pt x="19" y="2436"/>
                  </a:lnTo>
                  <a:lnTo>
                    <a:pt x="12" y="2441"/>
                  </a:lnTo>
                  <a:lnTo>
                    <a:pt x="6" y="2443"/>
                  </a:lnTo>
                  <a:lnTo>
                    <a:pt x="0" y="2445"/>
                  </a:lnTo>
                  <a:close/>
                  <a:moveTo>
                    <a:pt x="0" y="2283"/>
                  </a:moveTo>
                  <a:lnTo>
                    <a:pt x="0" y="2231"/>
                  </a:lnTo>
                  <a:lnTo>
                    <a:pt x="2" y="2230"/>
                  </a:lnTo>
                  <a:lnTo>
                    <a:pt x="6" y="2229"/>
                  </a:lnTo>
                  <a:lnTo>
                    <a:pt x="14" y="2224"/>
                  </a:lnTo>
                  <a:lnTo>
                    <a:pt x="24" y="2221"/>
                  </a:lnTo>
                  <a:lnTo>
                    <a:pt x="32" y="2218"/>
                  </a:lnTo>
                  <a:lnTo>
                    <a:pt x="39" y="2218"/>
                  </a:lnTo>
                  <a:lnTo>
                    <a:pt x="46" y="2218"/>
                  </a:lnTo>
                  <a:lnTo>
                    <a:pt x="53" y="2220"/>
                  </a:lnTo>
                  <a:lnTo>
                    <a:pt x="58" y="2223"/>
                  </a:lnTo>
                  <a:lnTo>
                    <a:pt x="62" y="2227"/>
                  </a:lnTo>
                  <a:lnTo>
                    <a:pt x="63" y="2231"/>
                  </a:lnTo>
                  <a:lnTo>
                    <a:pt x="64" y="2237"/>
                  </a:lnTo>
                  <a:lnTo>
                    <a:pt x="62" y="2242"/>
                  </a:lnTo>
                  <a:lnTo>
                    <a:pt x="58" y="2249"/>
                  </a:lnTo>
                  <a:lnTo>
                    <a:pt x="54" y="2255"/>
                  </a:lnTo>
                  <a:lnTo>
                    <a:pt x="48" y="2261"/>
                  </a:lnTo>
                  <a:lnTo>
                    <a:pt x="40" y="2267"/>
                  </a:lnTo>
                  <a:lnTo>
                    <a:pt x="33" y="2272"/>
                  </a:lnTo>
                  <a:lnTo>
                    <a:pt x="25" y="2277"/>
                  </a:lnTo>
                  <a:lnTo>
                    <a:pt x="16" y="2279"/>
                  </a:lnTo>
                  <a:lnTo>
                    <a:pt x="8" y="2281"/>
                  </a:lnTo>
                  <a:lnTo>
                    <a:pt x="0" y="2283"/>
                  </a:lnTo>
                  <a:close/>
                  <a:moveTo>
                    <a:pt x="0" y="2001"/>
                  </a:moveTo>
                  <a:lnTo>
                    <a:pt x="0" y="1942"/>
                  </a:lnTo>
                  <a:lnTo>
                    <a:pt x="9" y="1939"/>
                  </a:lnTo>
                  <a:lnTo>
                    <a:pt x="18" y="1937"/>
                  </a:lnTo>
                  <a:lnTo>
                    <a:pt x="25" y="1936"/>
                  </a:lnTo>
                  <a:lnTo>
                    <a:pt x="32" y="1936"/>
                  </a:lnTo>
                  <a:lnTo>
                    <a:pt x="39" y="1937"/>
                  </a:lnTo>
                  <a:lnTo>
                    <a:pt x="44" y="1938"/>
                  </a:lnTo>
                  <a:lnTo>
                    <a:pt x="48" y="1940"/>
                  </a:lnTo>
                  <a:lnTo>
                    <a:pt x="52" y="1944"/>
                  </a:lnTo>
                  <a:lnTo>
                    <a:pt x="53" y="1949"/>
                  </a:lnTo>
                  <a:lnTo>
                    <a:pt x="53" y="1955"/>
                  </a:lnTo>
                  <a:lnTo>
                    <a:pt x="51" y="1962"/>
                  </a:lnTo>
                  <a:lnTo>
                    <a:pt x="47" y="1968"/>
                  </a:lnTo>
                  <a:lnTo>
                    <a:pt x="41" y="1975"/>
                  </a:lnTo>
                  <a:lnTo>
                    <a:pt x="34" y="1981"/>
                  </a:lnTo>
                  <a:lnTo>
                    <a:pt x="26" y="1988"/>
                  </a:lnTo>
                  <a:lnTo>
                    <a:pt x="16" y="1993"/>
                  </a:lnTo>
                  <a:lnTo>
                    <a:pt x="8" y="1997"/>
                  </a:lnTo>
                  <a:lnTo>
                    <a:pt x="0" y="2001"/>
                  </a:lnTo>
                  <a:close/>
                  <a:moveTo>
                    <a:pt x="0" y="1856"/>
                  </a:moveTo>
                  <a:lnTo>
                    <a:pt x="0" y="1838"/>
                  </a:lnTo>
                  <a:lnTo>
                    <a:pt x="1" y="1838"/>
                  </a:lnTo>
                  <a:lnTo>
                    <a:pt x="1" y="1839"/>
                  </a:lnTo>
                  <a:lnTo>
                    <a:pt x="2" y="1843"/>
                  </a:lnTo>
                  <a:lnTo>
                    <a:pt x="3" y="1847"/>
                  </a:lnTo>
                  <a:lnTo>
                    <a:pt x="2" y="1851"/>
                  </a:lnTo>
                  <a:lnTo>
                    <a:pt x="0" y="1856"/>
                  </a:lnTo>
                  <a:close/>
                  <a:moveTo>
                    <a:pt x="0" y="1724"/>
                  </a:moveTo>
                  <a:lnTo>
                    <a:pt x="0" y="1692"/>
                  </a:lnTo>
                  <a:lnTo>
                    <a:pt x="7" y="1685"/>
                  </a:lnTo>
                  <a:lnTo>
                    <a:pt x="15" y="1678"/>
                  </a:lnTo>
                  <a:lnTo>
                    <a:pt x="25" y="1671"/>
                  </a:lnTo>
                  <a:lnTo>
                    <a:pt x="35" y="1665"/>
                  </a:lnTo>
                  <a:lnTo>
                    <a:pt x="47" y="1660"/>
                  </a:lnTo>
                  <a:lnTo>
                    <a:pt x="58" y="1655"/>
                  </a:lnTo>
                  <a:lnTo>
                    <a:pt x="70" y="1653"/>
                  </a:lnTo>
                  <a:lnTo>
                    <a:pt x="79" y="1652"/>
                  </a:lnTo>
                  <a:lnTo>
                    <a:pt x="89" y="1652"/>
                  </a:lnTo>
                  <a:lnTo>
                    <a:pt x="97" y="1653"/>
                  </a:lnTo>
                  <a:lnTo>
                    <a:pt x="103" y="1655"/>
                  </a:lnTo>
                  <a:lnTo>
                    <a:pt x="107" y="1660"/>
                  </a:lnTo>
                  <a:lnTo>
                    <a:pt x="108" y="1662"/>
                  </a:lnTo>
                  <a:lnTo>
                    <a:pt x="109" y="1666"/>
                  </a:lnTo>
                  <a:lnTo>
                    <a:pt x="109" y="1668"/>
                  </a:lnTo>
                  <a:lnTo>
                    <a:pt x="108" y="1672"/>
                  </a:lnTo>
                  <a:lnTo>
                    <a:pt x="105" y="1678"/>
                  </a:lnTo>
                  <a:lnTo>
                    <a:pt x="101" y="1685"/>
                  </a:lnTo>
                  <a:lnTo>
                    <a:pt x="94" y="1692"/>
                  </a:lnTo>
                  <a:lnTo>
                    <a:pt x="86" y="1699"/>
                  </a:lnTo>
                  <a:lnTo>
                    <a:pt x="76" y="1706"/>
                  </a:lnTo>
                  <a:lnTo>
                    <a:pt x="65" y="1712"/>
                  </a:lnTo>
                  <a:lnTo>
                    <a:pt x="56" y="1717"/>
                  </a:lnTo>
                  <a:lnTo>
                    <a:pt x="46" y="1721"/>
                  </a:lnTo>
                  <a:lnTo>
                    <a:pt x="37" y="1724"/>
                  </a:lnTo>
                  <a:lnTo>
                    <a:pt x="28" y="1725"/>
                  </a:lnTo>
                  <a:lnTo>
                    <a:pt x="20" y="1727"/>
                  </a:lnTo>
                  <a:lnTo>
                    <a:pt x="13" y="1727"/>
                  </a:lnTo>
                  <a:lnTo>
                    <a:pt x="6" y="1725"/>
                  </a:lnTo>
                  <a:lnTo>
                    <a:pt x="0" y="1724"/>
                  </a:lnTo>
                  <a:close/>
                  <a:moveTo>
                    <a:pt x="0" y="1623"/>
                  </a:moveTo>
                  <a:lnTo>
                    <a:pt x="0" y="1566"/>
                  </a:lnTo>
                  <a:lnTo>
                    <a:pt x="3" y="1564"/>
                  </a:lnTo>
                  <a:lnTo>
                    <a:pt x="6" y="1563"/>
                  </a:lnTo>
                  <a:lnTo>
                    <a:pt x="19" y="1557"/>
                  </a:lnTo>
                  <a:lnTo>
                    <a:pt x="31" y="1553"/>
                  </a:lnTo>
                  <a:lnTo>
                    <a:pt x="41" y="1549"/>
                  </a:lnTo>
                  <a:lnTo>
                    <a:pt x="52" y="1548"/>
                  </a:lnTo>
                  <a:lnTo>
                    <a:pt x="62" y="1548"/>
                  </a:lnTo>
                  <a:lnTo>
                    <a:pt x="70" y="1549"/>
                  </a:lnTo>
                  <a:lnTo>
                    <a:pt x="76" y="1552"/>
                  </a:lnTo>
                  <a:lnTo>
                    <a:pt x="81" y="1557"/>
                  </a:lnTo>
                  <a:lnTo>
                    <a:pt x="82" y="1559"/>
                  </a:lnTo>
                  <a:lnTo>
                    <a:pt x="82" y="1561"/>
                  </a:lnTo>
                  <a:lnTo>
                    <a:pt x="82" y="1565"/>
                  </a:lnTo>
                  <a:lnTo>
                    <a:pt x="82" y="1568"/>
                  </a:lnTo>
                  <a:lnTo>
                    <a:pt x="78" y="1574"/>
                  </a:lnTo>
                  <a:lnTo>
                    <a:pt x="73" y="1582"/>
                  </a:lnTo>
                  <a:lnTo>
                    <a:pt x="66" y="1589"/>
                  </a:lnTo>
                  <a:lnTo>
                    <a:pt x="58" y="1597"/>
                  </a:lnTo>
                  <a:lnTo>
                    <a:pt x="47" y="1603"/>
                  </a:lnTo>
                  <a:lnTo>
                    <a:pt x="35" y="1610"/>
                  </a:lnTo>
                  <a:lnTo>
                    <a:pt x="27" y="1615"/>
                  </a:lnTo>
                  <a:lnTo>
                    <a:pt x="18" y="1618"/>
                  </a:lnTo>
                  <a:lnTo>
                    <a:pt x="9" y="1621"/>
                  </a:lnTo>
                  <a:lnTo>
                    <a:pt x="0" y="1623"/>
                  </a:lnTo>
                  <a:close/>
                  <a:moveTo>
                    <a:pt x="0" y="1516"/>
                  </a:moveTo>
                  <a:lnTo>
                    <a:pt x="0" y="1456"/>
                  </a:lnTo>
                  <a:lnTo>
                    <a:pt x="10" y="1451"/>
                  </a:lnTo>
                  <a:lnTo>
                    <a:pt x="21" y="1448"/>
                  </a:lnTo>
                  <a:lnTo>
                    <a:pt x="31" y="1447"/>
                  </a:lnTo>
                  <a:lnTo>
                    <a:pt x="40" y="1446"/>
                  </a:lnTo>
                  <a:lnTo>
                    <a:pt x="47" y="1446"/>
                  </a:lnTo>
                  <a:lnTo>
                    <a:pt x="54" y="1448"/>
                  </a:lnTo>
                  <a:lnTo>
                    <a:pt x="59" y="1451"/>
                  </a:lnTo>
                  <a:lnTo>
                    <a:pt x="63" y="1454"/>
                  </a:lnTo>
                  <a:lnTo>
                    <a:pt x="64" y="1457"/>
                  </a:lnTo>
                  <a:lnTo>
                    <a:pt x="65" y="1459"/>
                  </a:lnTo>
                  <a:lnTo>
                    <a:pt x="65" y="1463"/>
                  </a:lnTo>
                  <a:lnTo>
                    <a:pt x="64" y="1466"/>
                  </a:lnTo>
                  <a:lnTo>
                    <a:pt x="60" y="1473"/>
                  </a:lnTo>
                  <a:lnTo>
                    <a:pt x="56" y="1481"/>
                  </a:lnTo>
                  <a:lnTo>
                    <a:pt x="48" y="1488"/>
                  </a:lnTo>
                  <a:lnTo>
                    <a:pt x="39" y="1495"/>
                  </a:lnTo>
                  <a:lnTo>
                    <a:pt x="28" y="1502"/>
                  </a:lnTo>
                  <a:lnTo>
                    <a:pt x="16" y="1509"/>
                  </a:lnTo>
                  <a:lnTo>
                    <a:pt x="8" y="1513"/>
                  </a:lnTo>
                  <a:lnTo>
                    <a:pt x="0" y="1516"/>
                  </a:lnTo>
                  <a:close/>
                  <a:moveTo>
                    <a:pt x="0" y="1412"/>
                  </a:moveTo>
                  <a:lnTo>
                    <a:pt x="0" y="1351"/>
                  </a:lnTo>
                  <a:lnTo>
                    <a:pt x="9" y="1349"/>
                  </a:lnTo>
                  <a:lnTo>
                    <a:pt x="19" y="1347"/>
                  </a:lnTo>
                  <a:lnTo>
                    <a:pt x="27" y="1346"/>
                  </a:lnTo>
                  <a:lnTo>
                    <a:pt x="35" y="1346"/>
                  </a:lnTo>
                  <a:lnTo>
                    <a:pt x="41" y="1346"/>
                  </a:lnTo>
                  <a:lnTo>
                    <a:pt x="47" y="1347"/>
                  </a:lnTo>
                  <a:lnTo>
                    <a:pt x="52" y="1350"/>
                  </a:lnTo>
                  <a:lnTo>
                    <a:pt x="56" y="1353"/>
                  </a:lnTo>
                  <a:lnTo>
                    <a:pt x="57" y="1356"/>
                  </a:lnTo>
                  <a:lnTo>
                    <a:pt x="57" y="1359"/>
                  </a:lnTo>
                  <a:lnTo>
                    <a:pt x="57" y="1362"/>
                  </a:lnTo>
                  <a:lnTo>
                    <a:pt x="56" y="1365"/>
                  </a:lnTo>
                  <a:lnTo>
                    <a:pt x="52" y="1372"/>
                  </a:lnTo>
                  <a:lnTo>
                    <a:pt x="46" y="1380"/>
                  </a:lnTo>
                  <a:lnTo>
                    <a:pt x="39" y="1387"/>
                  </a:lnTo>
                  <a:lnTo>
                    <a:pt x="29" y="1395"/>
                  </a:lnTo>
                  <a:lnTo>
                    <a:pt x="18" y="1402"/>
                  </a:lnTo>
                  <a:lnTo>
                    <a:pt x="5" y="1409"/>
                  </a:lnTo>
                  <a:lnTo>
                    <a:pt x="2" y="1410"/>
                  </a:lnTo>
                  <a:lnTo>
                    <a:pt x="0" y="1412"/>
                  </a:lnTo>
                  <a:close/>
                  <a:moveTo>
                    <a:pt x="0" y="1312"/>
                  </a:moveTo>
                  <a:lnTo>
                    <a:pt x="0" y="1252"/>
                  </a:lnTo>
                  <a:lnTo>
                    <a:pt x="10" y="1250"/>
                  </a:lnTo>
                  <a:lnTo>
                    <a:pt x="20" y="1248"/>
                  </a:lnTo>
                  <a:lnTo>
                    <a:pt x="28" y="1247"/>
                  </a:lnTo>
                  <a:lnTo>
                    <a:pt x="37" y="1247"/>
                  </a:lnTo>
                  <a:lnTo>
                    <a:pt x="44" y="1247"/>
                  </a:lnTo>
                  <a:lnTo>
                    <a:pt x="48" y="1249"/>
                  </a:lnTo>
                  <a:lnTo>
                    <a:pt x="53" y="1251"/>
                  </a:lnTo>
                  <a:lnTo>
                    <a:pt x="57" y="1254"/>
                  </a:lnTo>
                  <a:lnTo>
                    <a:pt x="58" y="1257"/>
                  </a:lnTo>
                  <a:lnTo>
                    <a:pt x="58" y="1260"/>
                  </a:lnTo>
                  <a:lnTo>
                    <a:pt x="58" y="1263"/>
                  </a:lnTo>
                  <a:lnTo>
                    <a:pt x="57" y="1266"/>
                  </a:lnTo>
                  <a:lnTo>
                    <a:pt x="53" y="1273"/>
                  </a:lnTo>
                  <a:lnTo>
                    <a:pt x="47" y="1281"/>
                  </a:lnTo>
                  <a:lnTo>
                    <a:pt x="39" y="1288"/>
                  </a:lnTo>
                  <a:lnTo>
                    <a:pt x="28" y="1296"/>
                  </a:lnTo>
                  <a:lnTo>
                    <a:pt x="16" y="1304"/>
                  </a:lnTo>
                  <a:lnTo>
                    <a:pt x="3" y="1311"/>
                  </a:lnTo>
                  <a:lnTo>
                    <a:pt x="0" y="1312"/>
                  </a:lnTo>
                  <a:close/>
                  <a:moveTo>
                    <a:pt x="0" y="1218"/>
                  </a:moveTo>
                  <a:lnTo>
                    <a:pt x="0" y="1157"/>
                  </a:lnTo>
                  <a:lnTo>
                    <a:pt x="12" y="1154"/>
                  </a:lnTo>
                  <a:lnTo>
                    <a:pt x="24" y="1150"/>
                  </a:lnTo>
                  <a:lnTo>
                    <a:pt x="34" y="1149"/>
                  </a:lnTo>
                  <a:lnTo>
                    <a:pt x="44" y="1148"/>
                  </a:lnTo>
                  <a:lnTo>
                    <a:pt x="52" y="1148"/>
                  </a:lnTo>
                  <a:lnTo>
                    <a:pt x="59" y="1149"/>
                  </a:lnTo>
                  <a:lnTo>
                    <a:pt x="64" y="1151"/>
                  </a:lnTo>
                  <a:lnTo>
                    <a:pt x="67" y="1155"/>
                  </a:lnTo>
                  <a:lnTo>
                    <a:pt x="69" y="1159"/>
                  </a:lnTo>
                  <a:lnTo>
                    <a:pt x="70" y="1161"/>
                  </a:lnTo>
                  <a:lnTo>
                    <a:pt x="69" y="1165"/>
                  </a:lnTo>
                  <a:lnTo>
                    <a:pt x="67" y="1167"/>
                  </a:lnTo>
                  <a:lnTo>
                    <a:pt x="64" y="1174"/>
                  </a:lnTo>
                  <a:lnTo>
                    <a:pt x="57" y="1182"/>
                  </a:lnTo>
                  <a:lnTo>
                    <a:pt x="48" y="1189"/>
                  </a:lnTo>
                  <a:lnTo>
                    <a:pt x="38" y="1198"/>
                  </a:lnTo>
                  <a:lnTo>
                    <a:pt x="26" y="1205"/>
                  </a:lnTo>
                  <a:lnTo>
                    <a:pt x="12" y="1213"/>
                  </a:lnTo>
                  <a:lnTo>
                    <a:pt x="6" y="1216"/>
                  </a:lnTo>
                  <a:lnTo>
                    <a:pt x="0" y="1218"/>
                  </a:lnTo>
                  <a:close/>
                  <a:moveTo>
                    <a:pt x="0" y="1128"/>
                  </a:moveTo>
                  <a:lnTo>
                    <a:pt x="0" y="1068"/>
                  </a:lnTo>
                  <a:lnTo>
                    <a:pt x="15" y="1062"/>
                  </a:lnTo>
                  <a:lnTo>
                    <a:pt x="31" y="1056"/>
                  </a:lnTo>
                  <a:lnTo>
                    <a:pt x="44" y="1053"/>
                  </a:lnTo>
                  <a:lnTo>
                    <a:pt x="57" y="1050"/>
                  </a:lnTo>
                  <a:lnTo>
                    <a:pt x="67" y="1050"/>
                  </a:lnTo>
                  <a:lnTo>
                    <a:pt x="77" y="1050"/>
                  </a:lnTo>
                  <a:lnTo>
                    <a:pt x="81" y="1052"/>
                  </a:lnTo>
                  <a:lnTo>
                    <a:pt x="84" y="1053"/>
                  </a:lnTo>
                  <a:lnTo>
                    <a:pt x="86" y="1055"/>
                  </a:lnTo>
                  <a:lnTo>
                    <a:pt x="89" y="1058"/>
                  </a:lnTo>
                  <a:lnTo>
                    <a:pt x="90" y="1060"/>
                  </a:lnTo>
                  <a:lnTo>
                    <a:pt x="90" y="1062"/>
                  </a:lnTo>
                  <a:lnTo>
                    <a:pt x="90" y="1066"/>
                  </a:lnTo>
                  <a:lnTo>
                    <a:pt x="89" y="1069"/>
                  </a:lnTo>
                  <a:lnTo>
                    <a:pt x="84" y="1077"/>
                  </a:lnTo>
                  <a:lnTo>
                    <a:pt x="77" y="1084"/>
                  </a:lnTo>
                  <a:lnTo>
                    <a:pt x="69" y="1092"/>
                  </a:lnTo>
                  <a:lnTo>
                    <a:pt x="57" y="1100"/>
                  </a:lnTo>
                  <a:lnTo>
                    <a:pt x="44" y="1109"/>
                  </a:lnTo>
                  <a:lnTo>
                    <a:pt x="29" y="1116"/>
                  </a:lnTo>
                  <a:lnTo>
                    <a:pt x="14" y="1122"/>
                  </a:lnTo>
                  <a:lnTo>
                    <a:pt x="0" y="1128"/>
                  </a:lnTo>
                  <a:close/>
                  <a:moveTo>
                    <a:pt x="0" y="1037"/>
                  </a:moveTo>
                  <a:lnTo>
                    <a:pt x="0" y="986"/>
                  </a:lnTo>
                  <a:lnTo>
                    <a:pt x="13" y="979"/>
                  </a:lnTo>
                  <a:lnTo>
                    <a:pt x="27" y="972"/>
                  </a:lnTo>
                  <a:lnTo>
                    <a:pt x="44" y="965"/>
                  </a:lnTo>
                  <a:lnTo>
                    <a:pt x="59" y="960"/>
                  </a:lnTo>
                  <a:lnTo>
                    <a:pt x="73" y="957"/>
                  </a:lnTo>
                  <a:lnTo>
                    <a:pt x="86" y="954"/>
                  </a:lnTo>
                  <a:lnTo>
                    <a:pt x="98" y="953"/>
                  </a:lnTo>
                  <a:lnTo>
                    <a:pt x="108" y="954"/>
                  </a:lnTo>
                  <a:lnTo>
                    <a:pt x="111" y="954"/>
                  </a:lnTo>
                  <a:lnTo>
                    <a:pt x="115" y="957"/>
                  </a:lnTo>
                  <a:lnTo>
                    <a:pt x="117" y="958"/>
                  </a:lnTo>
                  <a:lnTo>
                    <a:pt x="120" y="960"/>
                  </a:lnTo>
                  <a:lnTo>
                    <a:pt x="121" y="963"/>
                  </a:lnTo>
                  <a:lnTo>
                    <a:pt x="121" y="966"/>
                  </a:lnTo>
                  <a:lnTo>
                    <a:pt x="121" y="968"/>
                  </a:lnTo>
                  <a:lnTo>
                    <a:pt x="120" y="972"/>
                  </a:lnTo>
                  <a:lnTo>
                    <a:pt x="115" y="979"/>
                  </a:lnTo>
                  <a:lnTo>
                    <a:pt x="108" y="987"/>
                  </a:lnTo>
                  <a:lnTo>
                    <a:pt x="97" y="996"/>
                  </a:lnTo>
                  <a:lnTo>
                    <a:pt x="85" y="1003"/>
                  </a:lnTo>
                  <a:lnTo>
                    <a:pt x="72" y="1011"/>
                  </a:lnTo>
                  <a:lnTo>
                    <a:pt x="57" y="1020"/>
                  </a:lnTo>
                  <a:lnTo>
                    <a:pt x="41" y="1026"/>
                  </a:lnTo>
                  <a:lnTo>
                    <a:pt x="27" y="1030"/>
                  </a:lnTo>
                  <a:lnTo>
                    <a:pt x="13" y="1035"/>
                  </a:lnTo>
                  <a:lnTo>
                    <a:pt x="0" y="1037"/>
                  </a:lnTo>
                  <a:close/>
                  <a:moveTo>
                    <a:pt x="0" y="939"/>
                  </a:moveTo>
                  <a:lnTo>
                    <a:pt x="0" y="922"/>
                  </a:lnTo>
                  <a:lnTo>
                    <a:pt x="5" y="917"/>
                  </a:lnTo>
                  <a:lnTo>
                    <a:pt x="9" y="911"/>
                  </a:lnTo>
                  <a:lnTo>
                    <a:pt x="16" y="906"/>
                  </a:lnTo>
                  <a:lnTo>
                    <a:pt x="24" y="900"/>
                  </a:lnTo>
                  <a:lnTo>
                    <a:pt x="43" y="888"/>
                  </a:lnTo>
                  <a:lnTo>
                    <a:pt x="65" y="876"/>
                  </a:lnTo>
                  <a:lnTo>
                    <a:pt x="82" y="869"/>
                  </a:lnTo>
                  <a:lnTo>
                    <a:pt x="98" y="864"/>
                  </a:lnTo>
                  <a:lnTo>
                    <a:pt x="113" y="859"/>
                  </a:lnTo>
                  <a:lnTo>
                    <a:pt x="127" y="857"/>
                  </a:lnTo>
                  <a:lnTo>
                    <a:pt x="139" y="856"/>
                  </a:lnTo>
                  <a:lnTo>
                    <a:pt x="149" y="857"/>
                  </a:lnTo>
                  <a:lnTo>
                    <a:pt x="153" y="858"/>
                  </a:lnTo>
                  <a:lnTo>
                    <a:pt x="157" y="859"/>
                  </a:lnTo>
                  <a:lnTo>
                    <a:pt x="159" y="860"/>
                  </a:lnTo>
                  <a:lnTo>
                    <a:pt x="161" y="863"/>
                  </a:lnTo>
                  <a:lnTo>
                    <a:pt x="163" y="865"/>
                  </a:lnTo>
                  <a:lnTo>
                    <a:pt x="163" y="869"/>
                  </a:lnTo>
                  <a:lnTo>
                    <a:pt x="161" y="872"/>
                  </a:lnTo>
                  <a:lnTo>
                    <a:pt x="160" y="875"/>
                  </a:lnTo>
                  <a:lnTo>
                    <a:pt x="155" y="883"/>
                  </a:lnTo>
                  <a:lnTo>
                    <a:pt x="147" y="890"/>
                  </a:lnTo>
                  <a:lnTo>
                    <a:pt x="138" y="898"/>
                  </a:lnTo>
                  <a:lnTo>
                    <a:pt x="124" y="907"/>
                  </a:lnTo>
                  <a:lnTo>
                    <a:pt x="110" y="915"/>
                  </a:lnTo>
                  <a:lnTo>
                    <a:pt x="95" y="923"/>
                  </a:lnTo>
                  <a:lnTo>
                    <a:pt x="78" y="929"/>
                  </a:lnTo>
                  <a:lnTo>
                    <a:pt x="64" y="935"/>
                  </a:lnTo>
                  <a:lnTo>
                    <a:pt x="48" y="939"/>
                  </a:lnTo>
                  <a:lnTo>
                    <a:pt x="35" y="941"/>
                  </a:lnTo>
                  <a:lnTo>
                    <a:pt x="24" y="944"/>
                  </a:lnTo>
                  <a:lnTo>
                    <a:pt x="14" y="944"/>
                  </a:lnTo>
                  <a:lnTo>
                    <a:pt x="6" y="941"/>
                  </a:lnTo>
                  <a:lnTo>
                    <a:pt x="0" y="939"/>
                  </a:lnTo>
                  <a:close/>
                  <a:moveTo>
                    <a:pt x="0" y="816"/>
                  </a:moveTo>
                  <a:lnTo>
                    <a:pt x="0" y="766"/>
                  </a:lnTo>
                  <a:lnTo>
                    <a:pt x="15" y="764"/>
                  </a:lnTo>
                  <a:lnTo>
                    <a:pt x="28" y="764"/>
                  </a:lnTo>
                  <a:lnTo>
                    <a:pt x="33" y="765"/>
                  </a:lnTo>
                  <a:lnTo>
                    <a:pt x="38" y="766"/>
                  </a:lnTo>
                  <a:lnTo>
                    <a:pt x="41" y="768"/>
                  </a:lnTo>
                  <a:lnTo>
                    <a:pt x="44" y="770"/>
                  </a:lnTo>
                  <a:lnTo>
                    <a:pt x="45" y="775"/>
                  </a:lnTo>
                  <a:lnTo>
                    <a:pt x="44" y="780"/>
                  </a:lnTo>
                  <a:lnTo>
                    <a:pt x="40" y="784"/>
                  </a:lnTo>
                  <a:lnTo>
                    <a:pt x="35" y="790"/>
                  </a:lnTo>
                  <a:lnTo>
                    <a:pt x="29" y="796"/>
                  </a:lnTo>
                  <a:lnTo>
                    <a:pt x="21" y="803"/>
                  </a:lnTo>
                  <a:lnTo>
                    <a:pt x="12" y="809"/>
                  </a:lnTo>
                  <a:lnTo>
                    <a:pt x="0" y="816"/>
                  </a:lnTo>
                  <a:close/>
                  <a:moveTo>
                    <a:pt x="0" y="749"/>
                  </a:moveTo>
                  <a:lnTo>
                    <a:pt x="0" y="694"/>
                  </a:lnTo>
                  <a:lnTo>
                    <a:pt x="5" y="692"/>
                  </a:lnTo>
                  <a:lnTo>
                    <a:pt x="22" y="685"/>
                  </a:lnTo>
                  <a:lnTo>
                    <a:pt x="40" y="679"/>
                  </a:lnTo>
                  <a:lnTo>
                    <a:pt x="56" y="674"/>
                  </a:lnTo>
                  <a:lnTo>
                    <a:pt x="71" y="671"/>
                  </a:lnTo>
                  <a:lnTo>
                    <a:pt x="83" y="670"/>
                  </a:lnTo>
                  <a:lnTo>
                    <a:pt x="94" y="670"/>
                  </a:lnTo>
                  <a:lnTo>
                    <a:pt x="98" y="671"/>
                  </a:lnTo>
                  <a:lnTo>
                    <a:pt x="102" y="673"/>
                  </a:lnTo>
                  <a:lnTo>
                    <a:pt x="104" y="674"/>
                  </a:lnTo>
                  <a:lnTo>
                    <a:pt x="107" y="676"/>
                  </a:lnTo>
                  <a:lnTo>
                    <a:pt x="108" y="679"/>
                  </a:lnTo>
                  <a:lnTo>
                    <a:pt x="108" y="681"/>
                  </a:lnTo>
                  <a:lnTo>
                    <a:pt x="107" y="685"/>
                  </a:lnTo>
                  <a:lnTo>
                    <a:pt x="104" y="687"/>
                  </a:lnTo>
                  <a:lnTo>
                    <a:pt x="100" y="695"/>
                  </a:lnTo>
                  <a:lnTo>
                    <a:pt x="90" y="702"/>
                  </a:lnTo>
                  <a:lnTo>
                    <a:pt x="79" y="711"/>
                  </a:lnTo>
                  <a:lnTo>
                    <a:pt x="65" y="720"/>
                  </a:lnTo>
                  <a:lnTo>
                    <a:pt x="50" y="728"/>
                  </a:lnTo>
                  <a:lnTo>
                    <a:pt x="32" y="737"/>
                  </a:lnTo>
                  <a:lnTo>
                    <a:pt x="16" y="743"/>
                  </a:lnTo>
                  <a:lnTo>
                    <a:pt x="0" y="749"/>
                  </a:lnTo>
                  <a:close/>
                  <a:moveTo>
                    <a:pt x="0" y="663"/>
                  </a:moveTo>
                  <a:lnTo>
                    <a:pt x="0" y="645"/>
                  </a:lnTo>
                  <a:lnTo>
                    <a:pt x="5" y="639"/>
                  </a:lnTo>
                  <a:lnTo>
                    <a:pt x="12" y="635"/>
                  </a:lnTo>
                  <a:lnTo>
                    <a:pt x="19" y="629"/>
                  </a:lnTo>
                  <a:lnTo>
                    <a:pt x="28" y="623"/>
                  </a:lnTo>
                  <a:lnTo>
                    <a:pt x="50" y="610"/>
                  </a:lnTo>
                  <a:lnTo>
                    <a:pt x="75" y="598"/>
                  </a:lnTo>
                  <a:lnTo>
                    <a:pt x="92" y="591"/>
                  </a:lnTo>
                  <a:lnTo>
                    <a:pt x="111" y="585"/>
                  </a:lnTo>
                  <a:lnTo>
                    <a:pt x="128" y="580"/>
                  </a:lnTo>
                  <a:lnTo>
                    <a:pt x="144" y="576"/>
                  </a:lnTo>
                  <a:lnTo>
                    <a:pt x="157" y="575"/>
                  </a:lnTo>
                  <a:lnTo>
                    <a:pt x="167" y="575"/>
                  </a:lnTo>
                  <a:lnTo>
                    <a:pt x="172" y="576"/>
                  </a:lnTo>
                  <a:lnTo>
                    <a:pt x="176" y="578"/>
                  </a:lnTo>
                  <a:lnTo>
                    <a:pt x="178" y="579"/>
                  </a:lnTo>
                  <a:lnTo>
                    <a:pt x="180" y="581"/>
                  </a:lnTo>
                  <a:lnTo>
                    <a:pt x="182" y="584"/>
                  </a:lnTo>
                  <a:lnTo>
                    <a:pt x="182" y="587"/>
                  </a:lnTo>
                  <a:lnTo>
                    <a:pt x="180" y="589"/>
                  </a:lnTo>
                  <a:lnTo>
                    <a:pt x="178" y="593"/>
                  </a:lnTo>
                  <a:lnTo>
                    <a:pt x="172" y="600"/>
                  </a:lnTo>
                  <a:lnTo>
                    <a:pt x="163" y="608"/>
                  </a:lnTo>
                  <a:lnTo>
                    <a:pt x="151" y="617"/>
                  </a:lnTo>
                  <a:lnTo>
                    <a:pt x="136" y="625"/>
                  </a:lnTo>
                  <a:lnTo>
                    <a:pt x="120" y="635"/>
                  </a:lnTo>
                  <a:lnTo>
                    <a:pt x="102" y="643"/>
                  </a:lnTo>
                  <a:lnTo>
                    <a:pt x="85" y="649"/>
                  </a:lnTo>
                  <a:lnTo>
                    <a:pt x="69" y="655"/>
                  </a:lnTo>
                  <a:lnTo>
                    <a:pt x="53" y="660"/>
                  </a:lnTo>
                  <a:lnTo>
                    <a:pt x="39" y="663"/>
                  </a:lnTo>
                  <a:lnTo>
                    <a:pt x="27" y="666"/>
                  </a:lnTo>
                  <a:lnTo>
                    <a:pt x="16" y="666"/>
                  </a:lnTo>
                  <a:lnTo>
                    <a:pt x="7" y="666"/>
                  </a:lnTo>
                  <a:lnTo>
                    <a:pt x="0" y="663"/>
                  </a:lnTo>
                  <a:close/>
                  <a:moveTo>
                    <a:pt x="0" y="616"/>
                  </a:moveTo>
                  <a:lnTo>
                    <a:pt x="0" y="587"/>
                  </a:lnTo>
                  <a:lnTo>
                    <a:pt x="5" y="587"/>
                  </a:lnTo>
                  <a:lnTo>
                    <a:pt x="9" y="588"/>
                  </a:lnTo>
                  <a:lnTo>
                    <a:pt x="12" y="591"/>
                  </a:lnTo>
                  <a:lnTo>
                    <a:pt x="14" y="592"/>
                  </a:lnTo>
                  <a:lnTo>
                    <a:pt x="15" y="594"/>
                  </a:lnTo>
                  <a:lnTo>
                    <a:pt x="15" y="597"/>
                  </a:lnTo>
                  <a:lnTo>
                    <a:pt x="14" y="599"/>
                  </a:lnTo>
                  <a:lnTo>
                    <a:pt x="13" y="603"/>
                  </a:lnTo>
                  <a:lnTo>
                    <a:pt x="8" y="608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15"/>
                  </a:lnTo>
                  <a:lnTo>
                    <a:pt x="18" y="507"/>
                  </a:lnTo>
                  <a:lnTo>
                    <a:pt x="35" y="503"/>
                  </a:lnTo>
                  <a:lnTo>
                    <a:pt x="51" y="498"/>
                  </a:lnTo>
                  <a:lnTo>
                    <a:pt x="65" y="496"/>
                  </a:lnTo>
                  <a:lnTo>
                    <a:pt x="78" y="494"/>
                  </a:lnTo>
                  <a:lnTo>
                    <a:pt x="88" y="494"/>
                  </a:lnTo>
                  <a:lnTo>
                    <a:pt x="91" y="494"/>
                  </a:lnTo>
                  <a:lnTo>
                    <a:pt x="95" y="496"/>
                  </a:lnTo>
                  <a:lnTo>
                    <a:pt x="97" y="497"/>
                  </a:lnTo>
                  <a:lnTo>
                    <a:pt x="100" y="499"/>
                  </a:lnTo>
                  <a:lnTo>
                    <a:pt x="100" y="502"/>
                  </a:lnTo>
                  <a:lnTo>
                    <a:pt x="100" y="504"/>
                  </a:lnTo>
                  <a:lnTo>
                    <a:pt x="98" y="507"/>
                  </a:lnTo>
                  <a:lnTo>
                    <a:pt x="97" y="511"/>
                  </a:lnTo>
                  <a:lnTo>
                    <a:pt x="90" y="518"/>
                  </a:lnTo>
                  <a:lnTo>
                    <a:pt x="81" y="525"/>
                  </a:lnTo>
                  <a:lnTo>
                    <a:pt x="67" y="535"/>
                  </a:lnTo>
                  <a:lnTo>
                    <a:pt x="53" y="543"/>
                  </a:lnTo>
                  <a:lnTo>
                    <a:pt x="35" y="551"/>
                  </a:lnTo>
                  <a:lnTo>
                    <a:pt x="18" y="561"/>
                  </a:lnTo>
                  <a:lnTo>
                    <a:pt x="8" y="565"/>
                  </a:lnTo>
                  <a:lnTo>
                    <a:pt x="0" y="567"/>
                  </a:lnTo>
                  <a:close/>
                  <a:moveTo>
                    <a:pt x="0" y="492"/>
                  </a:moveTo>
                  <a:lnTo>
                    <a:pt x="0" y="475"/>
                  </a:lnTo>
                  <a:lnTo>
                    <a:pt x="6" y="471"/>
                  </a:lnTo>
                  <a:lnTo>
                    <a:pt x="13" y="465"/>
                  </a:lnTo>
                  <a:lnTo>
                    <a:pt x="21" y="458"/>
                  </a:lnTo>
                  <a:lnTo>
                    <a:pt x="31" y="452"/>
                  </a:lnTo>
                  <a:lnTo>
                    <a:pt x="54" y="439"/>
                  </a:lnTo>
                  <a:lnTo>
                    <a:pt x="83" y="426"/>
                  </a:lnTo>
                  <a:lnTo>
                    <a:pt x="103" y="418"/>
                  </a:lnTo>
                  <a:lnTo>
                    <a:pt x="122" y="411"/>
                  </a:lnTo>
                  <a:lnTo>
                    <a:pt x="141" y="406"/>
                  </a:lnTo>
                  <a:lnTo>
                    <a:pt x="157" y="403"/>
                  </a:lnTo>
                  <a:lnTo>
                    <a:pt x="171" y="401"/>
                  </a:lnTo>
                  <a:lnTo>
                    <a:pt x="183" y="401"/>
                  </a:lnTo>
                  <a:lnTo>
                    <a:pt x="187" y="402"/>
                  </a:lnTo>
                  <a:lnTo>
                    <a:pt x="191" y="402"/>
                  </a:lnTo>
                  <a:lnTo>
                    <a:pt x="193" y="404"/>
                  </a:lnTo>
                  <a:lnTo>
                    <a:pt x="196" y="405"/>
                  </a:lnTo>
                  <a:lnTo>
                    <a:pt x="197" y="408"/>
                  </a:lnTo>
                  <a:lnTo>
                    <a:pt x="196" y="411"/>
                  </a:lnTo>
                  <a:lnTo>
                    <a:pt x="195" y="414"/>
                  </a:lnTo>
                  <a:lnTo>
                    <a:pt x="193" y="417"/>
                  </a:lnTo>
                  <a:lnTo>
                    <a:pt x="186" y="424"/>
                  </a:lnTo>
                  <a:lnTo>
                    <a:pt x="176" y="433"/>
                  </a:lnTo>
                  <a:lnTo>
                    <a:pt x="163" y="441"/>
                  </a:lnTo>
                  <a:lnTo>
                    <a:pt x="147" y="450"/>
                  </a:lnTo>
                  <a:lnTo>
                    <a:pt x="129" y="459"/>
                  </a:lnTo>
                  <a:lnTo>
                    <a:pt x="109" y="468"/>
                  </a:lnTo>
                  <a:lnTo>
                    <a:pt x="91" y="475"/>
                  </a:lnTo>
                  <a:lnTo>
                    <a:pt x="73" y="481"/>
                  </a:lnTo>
                  <a:lnTo>
                    <a:pt x="57" y="486"/>
                  </a:lnTo>
                  <a:lnTo>
                    <a:pt x="41" y="490"/>
                  </a:lnTo>
                  <a:lnTo>
                    <a:pt x="28" y="492"/>
                  </a:lnTo>
                  <a:lnTo>
                    <a:pt x="16" y="493"/>
                  </a:lnTo>
                  <a:lnTo>
                    <a:pt x="7" y="493"/>
                  </a:lnTo>
                  <a:lnTo>
                    <a:pt x="0" y="492"/>
                  </a:lnTo>
                  <a:close/>
                  <a:moveTo>
                    <a:pt x="0" y="456"/>
                  </a:moveTo>
                  <a:lnTo>
                    <a:pt x="0" y="420"/>
                  </a:lnTo>
                  <a:lnTo>
                    <a:pt x="12" y="418"/>
                  </a:lnTo>
                  <a:lnTo>
                    <a:pt x="21" y="418"/>
                  </a:lnTo>
                  <a:lnTo>
                    <a:pt x="25" y="418"/>
                  </a:lnTo>
                  <a:lnTo>
                    <a:pt x="28" y="420"/>
                  </a:lnTo>
                  <a:lnTo>
                    <a:pt x="31" y="421"/>
                  </a:lnTo>
                  <a:lnTo>
                    <a:pt x="32" y="422"/>
                  </a:lnTo>
                  <a:lnTo>
                    <a:pt x="33" y="426"/>
                  </a:lnTo>
                  <a:lnTo>
                    <a:pt x="32" y="429"/>
                  </a:lnTo>
                  <a:lnTo>
                    <a:pt x="29" y="433"/>
                  </a:lnTo>
                  <a:lnTo>
                    <a:pt x="26" y="436"/>
                  </a:lnTo>
                  <a:lnTo>
                    <a:pt x="15" y="446"/>
                  </a:lnTo>
                  <a:lnTo>
                    <a:pt x="0" y="456"/>
                  </a:lnTo>
                  <a:close/>
                  <a:moveTo>
                    <a:pt x="0" y="410"/>
                  </a:moveTo>
                  <a:lnTo>
                    <a:pt x="0" y="363"/>
                  </a:lnTo>
                  <a:lnTo>
                    <a:pt x="12" y="358"/>
                  </a:lnTo>
                  <a:lnTo>
                    <a:pt x="24" y="352"/>
                  </a:lnTo>
                  <a:lnTo>
                    <a:pt x="45" y="344"/>
                  </a:lnTo>
                  <a:lnTo>
                    <a:pt x="65" y="338"/>
                  </a:lnTo>
                  <a:lnTo>
                    <a:pt x="84" y="332"/>
                  </a:lnTo>
                  <a:lnTo>
                    <a:pt x="101" y="328"/>
                  </a:lnTo>
                  <a:lnTo>
                    <a:pt x="115" y="326"/>
                  </a:lnTo>
                  <a:lnTo>
                    <a:pt x="127" y="326"/>
                  </a:lnTo>
                  <a:lnTo>
                    <a:pt x="132" y="326"/>
                  </a:lnTo>
                  <a:lnTo>
                    <a:pt x="135" y="327"/>
                  </a:lnTo>
                  <a:lnTo>
                    <a:pt x="138" y="328"/>
                  </a:lnTo>
                  <a:lnTo>
                    <a:pt x="140" y="330"/>
                  </a:lnTo>
                  <a:lnTo>
                    <a:pt x="140" y="332"/>
                  </a:lnTo>
                  <a:lnTo>
                    <a:pt x="140" y="335"/>
                  </a:lnTo>
                  <a:lnTo>
                    <a:pt x="139" y="338"/>
                  </a:lnTo>
                  <a:lnTo>
                    <a:pt x="136" y="341"/>
                  </a:lnTo>
                  <a:lnTo>
                    <a:pt x="129" y="348"/>
                  </a:lnTo>
                  <a:lnTo>
                    <a:pt x="117" y="357"/>
                  </a:lnTo>
                  <a:lnTo>
                    <a:pt x="104" y="365"/>
                  </a:lnTo>
                  <a:lnTo>
                    <a:pt x="88" y="374"/>
                  </a:lnTo>
                  <a:lnTo>
                    <a:pt x="70" y="383"/>
                  </a:lnTo>
                  <a:lnTo>
                    <a:pt x="48" y="392"/>
                  </a:lnTo>
                  <a:lnTo>
                    <a:pt x="37" y="397"/>
                  </a:lnTo>
                  <a:lnTo>
                    <a:pt x="24" y="402"/>
                  </a:lnTo>
                  <a:lnTo>
                    <a:pt x="12" y="405"/>
                  </a:lnTo>
                  <a:lnTo>
                    <a:pt x="0" y="410"/>
                  </a:lnTo>
                  <a:close/>
                  <a:moveTo>
                    <a:pt x="0" y="321"/>
                  </a:moveTo>
                  <a:lnTo>
                    <a:pt x="0" y="275"/>
                  </a:lnTo>
                  <a:lnTo>
                    <a:pt x="19" y="267"/>
                  </a:lnTo>
                  <a:lnTo>
                    <a:pt x="35" y="263"/>
                  </a:lnTo>
                  <a:lnTo>
                    <a:pt x="51" y="259"/>
                  </a:lnTo>
                  <a:lnTo>
                    <a:pt x="65" y="256"/>
                  </a:lnTo>
                  <a:lnTo>
                    <a:pt x="77" y="254"/>
                  </a:lnTo>
                  <a:lnTo>
                    <a:pt x="86" y="254"/>
                  </a:lnTo>
                  <a:lnTo>
                    <a:pt x="90" y="254"/>
                  </a:lnTo>
                  <a:lnTo>
                    <a:pt x="94" y="256"/>
                  </a:lnTo>
                  <a:lnTo>
                    <a:pt x="95" y="257"/>
                  </a:lnTo>
                  <a:lnTo>
                    <a:pt x="97" y="258"/>
                  </a:lnTo>
                  <a:lnTo>
                    <a:pt x="97" y="260"/>
                  </a:lnTo>
                  <a:lnTo>
                    <a:pt x="97" y="263"/>
                  </a:lnTo>
                  <a:lnTo>
                    <a:pt x="96" y="266"/>
                  </a:lnTo>
                  <a:lnTo>
                    <a:pt x="94" y="269"/>
                  </a:lnTo>
                  <a:lnTo>
                    <a:pt x="85" y="276"/>
                  </a:lnTo>
                  <a:lnTo>
                    <a:pt x="73" y="284"/>
                  </a:lnTo>
                  <a:lnTo>
                    <a:pt x="59" y="292"/>
                  </a:lnTo>
                  <a:lnTo>
                    <a:pt x="43" y="302"/>
                  </a:lnTo>
                  <a:lnTo>
                    <a:pt x="24" y="311"/>
                  </a:lnTo>
                  <a:lnTo>
                    <a:pt x="2" y="321"/>
                  </a:lnTo>
                  <a:lnTo>
                    <a:pt x="0" y="321"/>
                  </a:lnTo>
                  <a:close/>
                  <a:moveTo>
                    <a:pt x="0" y="239"/>
                  </a:moveTo>
                  <a:lnTo>
                    <a:pt x="0" y="197"/>
                  </a:lnTo>
                  <a:lnTo>
                    <a:pt x="25" y="190"/>
                  </a:lnTo>
                  <a:lnTo>
                    <a:pt x="46" y="187"/>
                  </a:lnTo>
                  <a:lnTo>
                    <a:pt x="53" y="187"/>
                  </a:lnTo>
                  <a:lnTo>
                    <a:pt x="60" y="187"/>
                  </a:lnTo>
                  <a:lnTo>
                    <a:pt x="65" y="188"/>
                  </a:lnTo>
                  <a:lnTo>
                    <a:pt x="67" y="190"/>
                  </a:lnTo>
                  <a:lnTo>
                    <a:pt x="67" y="191"/>
                  </a:lnTo>
                  <a:lnTo>
                    <a:pt x="67" y="194"/>
                  </a:lnTo>
                  <a:lnTo>
                    <a:pt x="66" y="196"/>
                  </a:lnTo>
                  <a:lnTo>
                    <a:pt x="65" y="199"/>
                  </a:lnTo>
                  <a:lnTo>
                    <a:pt x="60" y="203"/>
                  </a:lnTo>
                  <a:lnTo>
                    <a:pt x="52" y="209"/>
                  </a:lnTo>
                  <a:lnTo>
                    <a:pt x="43" y="216"/>
                  </a:lnTo>
                  <a:lnTo>
                    <a:pt x="29" y="224"/>
                  </a:lnTo>
                  <a:lnTo>
                    <a:pt x="16" y="231"/>
                  </a:lnTo>
                  <a:lnTo>
                    <a:pt x="0" y="239"/>
                  </a:lnTo>
                  <a:close/>
                  <a:moveTo>
                    <a:pt x="0" y="191"/>
                  </a:moveTo>
                  <a:lnTo>
                    <a:pt x="0" y="165"/>
                  </a:lnTo>
                  <a:lnTo>
                    <a:pt x="16" y="156"/>
                  </a:lnTo>
                  <a:lnTo>
                    <a:pt x="35" y="145"/>
                  </a:lnTo>
                  <a:lnTo>
                    <a:pt x="58" y="134"/>
                  </a:lnTo>
                  <a:lnTo>
                    <a:pt x="83" y="124"/>
                  </a:lnTo>
                  <a:lnTo>
                    <a:pt x="107" y="115"/>
                  </a:lnTo>
                  <a:lnTo>
                    <a:pt x="129" y="108"/>
                  </a:lnTo>
                  <a:lnTo>
                    <a:pt x="149" y="102"/>
                  </a:lnTo>
                  <a:lnTo>
                    <a:pt x="168" y="98"/>
                  </a:lnTo>
                  <a:lnTo>
                    <a:pt x="184" y="95"/>
                  </a:lnTo>
                  <a:lnTo>
                    <a:pt x="197" y="94"/>
                  </a:lnTo>
                  <a:lnTo>
                    <a:pt x="202" y="94"/>
                  </a:lnTo>
                  <a:lnTo>
                    <a:pt x="205" y="94"/>
                  </a:lnTo>
                  <a:lnTo>
                    <a:pt x="208" y="95"/>
                  </a:lnTo>
                  <a:lnTo>
                    <a:pt x="210" y="98"/>
                  </a:lnTo>
                  <a:lnTo>
                    <a:pt x="210" y="99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5" y="108"/>
                  </a:lnTo>
                  <a:lnTo>
                    <a:pt x="196" y="115"/>
                  </a:lnTo>
                  <a:lnTo>
                    <a:pt x="184" y="123"/>
                  </a:lnTo>
                  <a:lnTo>
                    <a:pt x="168" y="132"/>
                  </a:lnTo>
                  <a:lnTo>
                    <a:pt x="149" y="142"/>
                  </a:lnTo>
                  <a:lnTo>
                    <a:pt x="129" y="151"/>
                  </a:lnTo>
                  <a:lnTo>
                    <a:pt x="105" y="161"/>
                  </a:lnTo>
                  <a:lnTo>
                    <a:pt x="75" y="171"/>
                  </a:lnTo>
                  <a:lnTo>
                    <a:pt x="46" y="181"/>
                  </a:lnTo>
                  <a:lnTo>
                    <a:pt x="20" y="188"/>
                  </a:lnTo>
                  <a:lnTo>
                    <a:pt x="0" y="191"/>
                  </a:lnTo>
                  <a:close/>
                  <a:moveTo>
                    <a:pt x="0" y="163"/>
                  </a:moveTo>
                  <a:lnTo>
                    <a:pt x="0" y="127"/>
                  </a:lnTo>
                  <a:lnTo>
                    <a:pt x="19" y="124"/>
                  </a:lnTo>
                  <a:lnTo>
                    <a:pt x="34" y="121"/>
                  </a:lnTo>
                  <a:lnTo>
                    <a:pt x="40" y="121"/>
                  </a:lnTo>
                  <a:lnTo>
                    <a:pt x="45" y="121"/>
                  </a:lnTo>
                  <a:lnTo>
                    <a:pt x="48" y="123"/>
                  </a:lnTo>
                  <a:lnTo>
                    <a:pt x="51" y="125"/>
                  </a:lnTo>
                  <a:lnTo>
                    <a:pt x="51" y="127"/>
                  </a:lnTo>
                  <a:lnTo>
                    <a:pt x="50" y="131"/>
                  </a:lnTo>
                  <a:lnTo>
                    <a:pt x="45" y="136"/>
                  </a:lnTo>
                  <a:lnTo>
                    <a:pt x="40" y="140"/>
                  </a:lnTo>
                  <a:lnTo>
                    <a:pt x="22" y="151"/>
                  </a:lnTo>
                  <a:lnTo>
                    <a:pt x="0" y="163"/>
                  </a:lnTo>
                  <a:close/>
                  <a:moveTo>
                    <a:pt x="0" y="125"/>
                  </a:moveTo>
                  <a:lnTo>
                    <a:pt x="0" y="64"/>
                  </a:lnTo>
                  <a:lnTo>
                    <a:pt x="18" y="61"/>
                  </a:lnTo>
                  <a:lnTo>
                    <a:pt x="32" y="58"/>
                  </a:lnTo>
                  <a:lnTo>
                    <a:pt x="38" y="58"/>
                  </a:lnTo>
                  <a:lnTo>
                    <a:pt x="41" y="58"/>
                  </a:lnTo>
                  <a:lnTo>
                    <a:pt x="45" y="60"/>
                  </a:lnTo>
                  <a:lnTo>
                    <a:pt x="47" y="61"/>
                  </a:lnTo>
                  <a:lnTo>
                    <a:pt x="47" y="63"/>
                  </a:lnTo>
                  <a:lnTo>
                    <a:pt x="47" y="64"/>
                  </a:lnTo>
                  <a:lnTo>
                    <a:pt x="46" y="67"/>
                  </a:lnTo>
                  <a:lnTo>
                    <a:pt x="44" y="69"/>
                  </a:lnTo>
                  <a:lnTo>
                    <a:pt x="38" y="74"/>
                  </a:lnTo>
                  <a:lnTo>
                    <a:pt x="29" y="80"/>
                  </a:lnTo>
                  <a:lnTo>
                    <a:pt x="40" y="75"/>
                  </a:lnTo>
                  <a:lnTo>
                    <a:pt x="51" y="70"/>
                  </a:lnTo>
                  <a:lnTo>
                    <a:pt x="63" y="65"/>
                  </a:lnTo>
                  <a:lnTo>
                    <a:pt x="75" y="61"/>
                  </a:lnTo>
                  <a:lnTo>
                    <a:pt x="100" y="51"/>
                  </a:lnTo>
                  <a:lnTo>
                    <a:pt x="122" y="44"/>
                  </a:lnTo>
                  <a:lnTo>
                    <a:pt x="144" y="37"/>
                  </a:lnTo>
                  <a:lnTo>
                    <a:pt x="163" y="32"/>
                  </a:lnTo>
                  <a:lnTo>
                    <a:pt x="178" y="30"/>
                  </a:lnTo>
                  <a:lnTo>
                    <a:pt x="191" y="29"/>
                  </a:lnTo>
                  <a:lnTo>
                    <a:pt x="196" y="29"/>
                  </a:lnTo>
                  <a:lnTo>
                    <a:pt x="201" y="29"/>
                  </a:lnTo>
                  <a:lnTo>
                    <a:pt x="203" y="30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5"/>
                  </a:lnTo>
                  <a:lnTo>
                    <a:pt x="204" y="37"/>
                  </a:lnTo>
                  <a:lnTo>
                    <a:pt x="202" y="39"/>
                  </a:lnTo>
                  <a:lnTo>
                    <a:pt x="196" y="44"/>
                  </a:lnTo>
                  <a:lnTo>
                    <a:pt x="187" y="51"/>
                  </a:lnTo>
                  <a:lnTo>
                    <a:pt x="198" y="45"/>
                  </a:lnTo>
                  <a:lnTo>
                    <a:pt x="209" y="41"/>
                  </a:lnTo>
                  <a:lnTo>
                    <a:pt x="221" y="36"/>
                  </a:lnTo>
                  <a:lnTo>
                    <a:pt x="234" y="31"/>
                  </a:lnTo>
                  <a:lnTo>
                    <a:pt x="259" y="23"/>
                  </a:lnTo>
                  <a:lnTo>
                    <a:pt x="281" y="14"/>
                  </a:lnTo>
                  <a:lnTo>
                    <a:pt x="303" y="8"/>
                  </a:lnTo>
                  <a:lnTo>
                    <a:pt x="323" y="4"/>
                  </a:lnTo>
                  <a:lnTo>
                    <a:pt x="338" y="1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1" y="1"/>
                  </a:lnTo>
                  <a:lnTo>
                    <a:pt x="364" y="3"/>
                  </a:lnTo>
                  <a:lnTo>
                    <a:pt x="366" y="4"/>
                  </a:lnTo>
                  <a:lnTo>
                    <a:pt x="367" y="5"/>
                  </a:lnTo>
                  <a:lnTo>
                    <a:pt x="366" y="7"/>
                  </a:lnTo>
                  <a:lnTo>
                    <a:pt x="364" y="10"/>
                  </a:lnTo>
                  <a:lnTo>
                    <a:pt x="363" y="12"/>
                  </a:lnTo>
                  <a:lnTo>
                    <a:pt x="357" y="17"/>
                  </a:lnTo>
                  <a:lnTo>
                    <a:pt x="348" y="23"/>
                  </a:lnTo>
                  <a:lnTo>
                    <a:pt x="357" y="19"/>
                  </a:lnTo>
                  <a:lnTo>
                    <a:pt x="366" y="16"/>
                  </a:lnTo>
                  <a:lnTo>
                    <a:pt x="376" y="11"/>
                  </a:lnTo>
                  <a:lnTo>
                    <a:pt x="386" y="7"/>
                  </a:lnTo>
                  <a:lnTo>
                    <a:pt x="386" y="52"/>
                  </a:lnTo>
                  <a:lnTo>
                    <a:pt x="367" y="58"/>
                  </a:lnTo>
                  <a:lnTo>
                    <a:pt x="348" y="63"/>
                  </a:lnTo>
                  <a:lnTo>
                    <a:pt x="331" y="68"/>
                  </a:lnTo>
                  <a:lnTo>
                    <a:pt x="317" y="70"/>
                  </a:lnTo>
                  <a:lnTo>
                    <a:pt x="305" y="71"/>
                  </a:lnTo>
                  <a:lnTo>
                    <a:pt x="296" y="73"/>
                  </a:lnTo>
                  <a:lnTo>
                    <a:pt x="288" y="71"/>
                  </a:lnTo>
                  <a:lnTo>
                    <a:pt x="285" y="69"/>
                  </a:lnTo>
                  <a:lnTo>
                    <a:pt x="284" y="67"/>
                  </a:lnTo>
                  <a:lnTo>
                    <a:pt x="284" y="64"/>
                  </a:lnTo>
                  <a:lnTo>
                    <a:pt x="286" y="62"/>
                  </a:lnTo>
                  <a:lnTo>
                    <a:pt x="287" y="60"/>
                  </a:lnTo>
                  <a:lnTo>
                    <a:pt x="294" y="54"/>
                  </a:lnTo>
                  <a:lnTo>
                    <a:pt x="304" y="46"/>
                  </a:lnTo>
                  <a:lnTo>
                    <a:pt x="293" y="51"/>
                  </a:lnTo>
                  <a:lnTo>
                    <a:pt x="281" y="57"/>
                  </a:lnTo>
                  <a:lnTo>
                    <a:pt x="268" y="62"/>
                  </a:lnTo>
                  <a:lnTo>
                    <a:pt x="256" y="67"/>
                  </a:lnTo>
                  <a:lnTo>
                    <a:pt x="231" y="76"/>
                  </a:lnTo>
                  <a:lnTo>
                    <a:pt x="208" y="83"/>
                  </a:lnTo>
                  <a:lnTo>
                    <a:pt x="186" y="90"/>
                  </a:lnTo>
                  <a:lnTo>
                    <a:pt x="167" y="94"/>
                  </a:lnTo>
                  <a:lnTo>
                    <a:pt x="151" y="98"/>
                  </a:lnTo>
                  <a:lnTo>
                    <a:pt x="138" y="99"/>
                  </a:lnTo>
                  <a:lnTo>
                    <a:pt x="133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5"/>
                  </a:lnTo>
                  <a:lnTo>
                    <a:pt x="123" y="94"/>
                  </a:lnTo>
                  <a:lnTo>
                    <a:pt x="124" y="92"/>
                  </a:lnTo>
                  <a:lnTo>
                    <a:pt x="126" y="89"/>
                  </a:lnTo>
                  <a:lnTo>
                    <a:pt x="128" y="87"/>
                  </a:lnTo>
                  <a:lnTo>
                    <a:pt x="134" y="81"/>
                  </a:lnTo>
                  <a:lnTo>
                    <a:pt x="144" y="74"/>
                  </a:lnTo>
                  <a:lnTo>
                    <a:pt x="133" y="80"/>
                  </a:lnTo>
                  <a:lnTo>
                    <a:pt x="121" y="85"/>
                  </a:lnTo>
                  <a:lnTo>
                    <a:pt x="109" y="89"/>
                  </a:lnTo>
                  <a:lnTo>
                    <a:pt x="96" y="94"/>
                  </a:lnTo>
                  <a:lnTo>
                    <a:pt x="69" y="105"/>
                  </a:lnTo>
                  <a:lnTo>
                    <a:pt x="44" y="113"/>
                  </a:lnTo>
                  <a:lnTo>
                    <a:pt x="20" y="120"/>
                  </a:lnTo>
                  <a:lnTo>
                    <a:pt x="0" y="125"/>
                  </a:lnTo>
                  <a:close/>
                  <a:moveTo>
                    <a:pt x="386" y="81"/>
                  </a:moveTo>
                  <a:lnTo>
                    <a:pt x="386" y="127"/>
                  </a:lnTo>
                  <a:lnTo>
                    <a:pt x="354" y="136"/>
                  </a:lnTo>
                  <a:lnTo>
                    <a:pt x="328" y="140"/>
                  </a:lnTo>
                  <a:lnTo>
                    <a:pt x="317" y="142"/>
                  </a:lnTo>
                  <a:lnTo>
                    <a:pt x="309" y="142"/>
                  </a:lnTo>
                  <a:lnTo>
                    <a:pt x="304" y="140"/>
                  </a:lnTo>
                  <a:lnTo>
                    <a:pt x="300" y="138"/>
                  </a:lnTo>
                  <a:lnTo>
                    <a:pt x="299" y="136"/>
                  </a:lnTo>
                  <a:lnTo>
                    <a:pt x="300" y="133"/>
                  </a:lnTo>
                  <a:lnTo>
                    <a:pt x="302" y="131"/>
                  </a:lnTo>
                  <a:lnTo>
                    <a:pt x="303" y="127"/>
                  </a:lnTo>
                  <a:lnTo>
                    <a:pt x="310" y="121"/>
                  </a:lnTo>
                  <a:lnTo>
                    <a:pt x="321" y="114"/>
                  </a:lnTo>
                  <a:lnTo>
                    <a:pt x="334" y="106"/>
                  </a:lnTo>
                  <a:lnTo>
                    <a:pt x="349" y="98"/>
                  </a:lnTo>
                  <a:lnTo>
                    <a:pt x="366" y="89"/>
                  </a:lnTo>
                  <a:lnTo>
                    <a:pt x="386" y="81"/>
                  </a:lnTo>
                  <a:close/>
                  <a:moveTo>
                    <a:pt x="386" y="139"/>
                  </a:moveTo>
                  <a:lnTo>
                    <a:pt x="386" y="156"/>
                  </a:lnTo>
                  <a:lnTo>
                    <a:pt x="380" y="161"/>
                  </a:lnTo>
                  <a:lnTo>
                    <a:pt x="372" y="166"/>
                  </a:lnTo>
                  <a:lnTo>
                    <a:pt x="361" y="172"/>
                  </a:lnTo>
                  <a:lnTo>
                    <a:pt x="350" y="180"/>
                  </a:lnTo>
                  <a:lnTo>
                    <a:pt x="323" y="193"/>
                  </a:lnTo>
                  <a:lnTo>
                    <a:pt x="291" y="206"/>
                  </a:lnTo>
                  <a:lnTo>
                    <a:pt x="267" y="215"/>
                  </a:lnTo>
                  <a:lnTo>
                    <a:pt x="246" y="222"/>
                  </a:lnTo>
                  <a:lnTo>
                    <a:pt x="225" y="227"/>
                  </a:lnTo>
                  <a:lnTo>
                    <a:pt x="208" y="232"/>
                  </a:lnTo>
                  <a:lnTo>
                    <a:pt x="191" y="234"/>
                  </a:lnTo>
                  <a:lnTo>
                    <a:pt x="179" y="235"/>
                  </a:lnTo>
                  <a:lnTo>
                    <a:pt x="174" y="234"/>
                  </a:lnTo>
                  <a:lnTo>
                    <a:pt x="171" y="234"/>
                  </a:lnTo>
                  <a:lnTo>
                    <a:pt x="167" y="233"/>
                  </a:lnTo>
                  <a:lnTo>
                    <a:pt x="166" y="231"/>
                  </a:lnTo>
                  <a:lnTo>
                    <a:pt x="165" y="228"/>
                  </a:lnTo>
                  <a:lnTo>
                    <a:pt x="165" y="226"/>
                  </a:lnTo>
                  <a:lnTo>
                    <a:pt x="167" y="222"/>
                  </a:lnTo>
                  <a:lnTo>
                    <a:pt x="170" y="220"/>
                  </a:lnTo>
                  <a:lnTo>
                    <a:pt x="178" y="212"/>
                  </a:lnTo>
                  <a:lnTo>
                    <a:pt x="190" y="203"/>
                  </a:lnTo>
                  <a:lnTo>
                    <a:pt x="205" y="195"/>
                  </a:lnTo>
                  <a:lnTo>
                    <a:pt x="223" y="185"/>
                  </a:lnTo>
                  <a:lnTo>
                    <a:pt x="243" y="176"/>
                  </a:lnTo>
                  <a:lnTo>
                    <a:pt x="266" y="166"/>
                  </a:lnTo>
                  <a:lnTo>
                    <a:pt x="286" y="159"/>
                  </a:lnTo>
                  <a:lnTo>
                    <a:pt x="305" y="153"/>
                  </a:lnTo>
                  <a:lnTo>
                    <a:pt x="323" y="147"/>
                  </a:lnTo>
                  <a:lnTo>
                    <a:pt x="340" y="144"/>
                  </a:lnTo>
                  <a:lnTo>
                    <a:pt x="354" y="140"/>
                  </a:lnTo>
                  <a:lnTo>
                    <a:pt x="367" y="139"/>
                  </a:lnTo>
                  <a:lnTo>
                    <a:pt x="378" y="138"/>
                  </a:lnTo>
                  <a:lnTo>
                    <a:pt x="386" y="139"/>
                  </a:lnTo>
                  <a:close/>
                  <a:moveTo>
                    <a:pt x="386" y="164"/>
                  </a:moveTo>
                  <a:lnTo>
                    <a:pt x="386" y="208"/>
                  </a:lnTo>
                  <a:lnTo>
                    <a:pt x="364" y="213"/>
                  </a:lnTo>
                  <a:lnTo>
                    <a:pt x="348" y="214"/>
                  </a:lnTo>
                  <a:lnTo>
                    <a:pt x="341" y="214"/>
                  </a:lnTo>
                  <a:lnTo>
                    <a:pt x="335" y="213"/>
                  </a:lnTo>
                  <a:lnTo>
                    <a:pt x="331" y="212"/>
                  </a:lnTo>
                  <a:lnTo>
                    <a:pt x="329" y="209"/>
                  </a:lnTo>
                  <a:lnTo>
                    <a:pt x="329" y="208"/>
                  </a:lnTo>
                  <a:lnTo>
                    <a:pt x="329" y="206"/>
                  </a:lnTo>
                  <a:lnTo>
                    <a:pt x="329" y="203"/>
                  </a:lnTo>
                  <a:lnTo>
                    <a:pt x="330" y="201"/>
                  </a:lnTo>
                  <a:lnTo>
                    <a:pt x="335" y="196"/>
                  </a:lnTo>
                  <a:lnTo>
                    <a:pt x="341" y="190"/>
                  </a:lnTo>
                  <a:lnTo>
                    <a:pt x="349" y="184"/>
                  </a:lnTo>
                  <a:lnTo>
                    <a:pt x="360" y="177"/>
                  </a:lnTo>
                  <a:lnTo>
                    <a:pt x="372" y="171"/>
                  </a:lnTo>
                  <a:lnTo>
                    <a:pt x="386" y="164"/>
                  </a:lnTo>
                  <a:close/>
                  <a:moveTo>
                    <a:pt x="386" y="214"/>
                  </a:moveTo>
                  <a:lnTo>
                    <a:pt x="386" y="254"/>
                  </a:lnTo>
                  <a:lnTo>
                    <a:pt x="373" y="260"/>
                  </a:lnTo>
                  <a:lnTo>
                    <a:pt x="360" y="267"/>
                  </a:lnTo>
                  <a:lnTo>
                    <a:pt x="344" y="275"/>
                  </a:lnTo>
                  <a:lnTo>
                    <a:pt x="328" y="281"/>
                  </a:lnTo>
                  <a:lnTo>
                    <a:pt x="306" y="289"/>
                  </a:lnTo>
                  <a:lnTo>
                    <a:pt x="285" y="296"/>
                  </a:lnTo>
                  <a:lnTo>
                    <a:pt x="265" y="301"/>
                  </a:lnTo>
                  <a:lnTo>
                    <a:pt x="247" y="305"/>
                  </a:lnTo>
                  <a:lnTo>
                    <a:pt x="231" y="308"/>
                  </a:lnTo>
                  <a:lnTo>
                    <a:pt x="220" y="308"/>
                  </a:lnTo>
                  <a:lnTo>
                    <a:pt x="215" y="308"/>
                  </a:lnTo>
                  <a:lnTo>
                    <a:pt x="211" y="307"/>
                  </a:lnTo>
                  <a:lnTo>
                    <a:pt x="208" y="305"/>
                  </a:lnTo>
                  <a:lnTo>
                    <a:pt x="206" y="303"/>
                  </a:lnTo>
                  <a:lnTo>
                    <a:pt x="205" y="301"/>
                  </a:lnTo>
                  <a:lnTo>
                    <a:pt x="205" y="298"/>
                  </a:lnTo>
                  <a:lnTo>
                    <a:pt x="206" y="295"/>
                  </a:lnTo>
                  <a:lnTo>
                    <a:pt x="209" y="291"/>
                  </a:lnTo>
                  <a:lnTo>
                    <a:pt x="217" y="284"/>
                  </a:lnTo>
                  <a:lnTo>
                    <a:pt x="229" y="276"/>
                  </a:lnTo>
                  <a:lnTo>
                    <a:pt x="243" y="266"/>
                  </a:lnTo>
                  <a:lnTo>
                    <a:pt x="261" y="257"/>
                  </a:lnTo>
                  <a:lnTo>
                    <a:pt x="280" y="248"/>
                  </a:lnTo>
                  <a:lnTo>
                    <a:pt x="303" y="239"/>
                  </a:lnTo>
                  <a:lnTo>
                    <a:pt x="325" y="231"/>
                  </a:lnTo>
                  <a:lnTo>
                    <a:pt x="348" y="224"/>
                  </a:lnTo>
                  <a:lnTo>
                    <a:pt x="368" y="218"/>
                  </a:lnTo>
                  <a:lnTo>
                    <a:pt x="386" y="214"/>
                  </a:lnTo>
                  <a:close/>
                  <a:moveTo>
                    <a:pt x="386" y="263"/>
                  </a:moveTo>
                  <a:lnTo>
                    <a:pt x="386" y="290"/>
                  </a:lnTo>
                  <a:lnTo>
                    <a:pt x="381" y="290"/>
                  </a:lnTo>
                  <a:lnTo>
                    <a:pt x="376" y="289"/>
                  </a:lnTo>
                  <a:lnTo>
                    <a:pt x="374" y="288"/>
                  </a:lnTo>
                  <a:lnTo>
                    <a:pt x="372" y="285"/>
                  </a:lnTo>
                  <a:lnTo>
                    <a:pt x="370" y="283"/>
                  </a:lnTo>
                  <a:lnTo>
                    <a:pt x="370" y="281"/>
                  </a:lnTo>
                  <a:lnTo>
                    <a:pt x="372" y="278"/>
                  </a:lnTo>
                  <a:lnTo>
                    <a:pt x="373" y="276"/>
                  </a:lnTo>
                  <a:lnTo>
                    <a:pt x="378" y="270"/>
                  </a:lnTo>
                  <a:lnTo>
                    <a:pt x="386" y="263"/>
                  </a:lnTo>
                  <a:close/>
                  <a:moveTo>
                    <a:pt x="386" y="303"/>
                  </a:moveTo>
                  <a:lnTo>
                    <a:pt x="386" y="357"/>
                  </a:lnTo>
                  <a:lnTo>
                    <a:pt x="382" y="358"/>
                  </a:lnTo>
                  <a:lnTo>
                    <a:pt x="379" y="359"/>
                  </a:lnTo>
                  <a:lnTo>
                    <a:pt x="357" y="367"/>
                  </a:lnTo>
                  <a:lnTo>
                    <a:pt x="337" y="374"/>
                  </a:lnTo>
                  <a:lnTo>
                    <a:pt x="318" y="379"/>
                  </a:lnTo>
                  <a:lnTo>
                    <a:pt x="300" y="383"/>
                  </a:lnTo>
                  <a:lnTo>
                    <a:pt x="286" y="385"/>
                  </a:lnTo>
                  <a:lnTo>
                    <a:pt x="274" y="385"/>
                  </a:lnTo>
                  <a:lnTo>
                    <a:pt x="269" y="384"/>
                  </a:lnTo>
                  <a:lnTo>
                    <a:pt x="265" y="383"/>
                  </a:lnTo>
                  <a:lnTo>
                    <a:pt x="262" y="382"/>
                  </a:lnTo>
                  <a:lnTo>
                    <a:pt x="260" y="379"/>
                  </a:lnTo>
                  <a:lnTo>
                    <a:pt x="259" y="377"/>
                  </a:lnTo>
                  <a:lnTo>
                    <a:pt x="260" y="374"/>
                  </a:lnTo>
                  <a:lnTo>
                    <a:pt x="261" y="371"/>
                  </a:lnTo>
                  <a:lnTo>
                    <a:pt x="263" y="367"/>
                  </a:lnTo>
                  <a:lnTo>
                    <a:pt x="271" y="360"/>
                  </a:lnTo>
                  <a:lnTo>
                    <a:pt x="281" y="352"/>
                  </a:lnTo>
                  <a:lnTo>
                    <a:pt x="296" y="342"/>
                  </a:lnTo>
                  <a:lnTo>
                    <a:pt x="312" y="333"/>
                  </a:lnTo>
                  <a:lnTo>
                    <a:pt x="331" y="325"/>
                  </a:lnTo>
                  <a:lnTo>
                    <a:pt x="351" y="315"/>
                  </a:lnTo>
                  <a:lnTo>
                    <a:pt x="369" y="309"/>
                  </a:lnTo>
                  <a:lnTo>
                    <a:pt x="386" y="303"/>
                  </a:lnTo>
                  <a:close/>
                  <a:moveTo>
                    <a:pt x="386" y="410"/>
                  </a:moveTo>
                  <a:lnTo>
                    <a:pt x="386" y="462"/>
                  </a:lnTo>
                  <a:lnTo>
                    <a:pt x="364" y="466"/>
                  </a:lnTo>
                  <a:lnTo>
                    <a:pt x="348" y="467"/>
                  </a:lnTo>
                  <a:lnTo>
                    <a:pt x="341" y="467"/>
                  </a:lnTo>
                  <a:lnTo>
                    <a:pt x="335" y="466"/>
                  </a:lnTo>
                  <a:lnTo>
                    <a:pt x="330" y="464"/>
                  </a:lnTo>
                  <a:lnTo>
                    <a:pt x="328" y="461"/>
                  </a:lnTo>
                  <a:lnTo>
                    <a:pt x="326" y="459"/>
                  </a:lnTo>
                  <a:lnTo>
                    <a:pt x="326" y="456"/>
                  </a:lnTo>
                  <a:lnTo>
                    <a:pt x="328" y="454"/>
                  </a:lnTo>
                  <a:lnTo>
                    <a:pt x="329" y="452"/>
                  </a:lnTo>
                  <a:lnTo>
                    <a:pt x="332" y="446"/>
                  </a:lnTo>
                  <a:lnTo>
                    <a:pt x="340" y="439"/>
                  </a:lnTo>
                  <a:lnTo>
                    <a:pt x="348" y="431"/>
                  </a:lnTo>
                  <a:lnTo>
                    <a:pt x="359" y="424"/>
                  </a:lnTo>
                  <a:lnTo>
                    <a:pt x="372" y="417"/>
                  </a:lnTo>
                  <a:lnTo>
                    <a:pt x="386" y="410"/>
                  </a:lnTo>
                  <a:close/>
                  <a:moveTo>
                    <a:pt x="386" y="473"/>
                  </a:moveTo>
                  <a:lnTo>
                    <a:pt x="386" y="523"/>
                  </a:lnTo>
                  <a:lnTo>
                    <a:pt x="369" y="531"/>
                  </a:lnTo>
                  <a:lnTo>
                    <a:pt x="351" y="540"/>
                  </a:lnTo>
                  <a:lnTo>
                    <a:pt x="332" y="547"/>
                  </a:lnTo>
                  <a:lnTo>
                    <a:pt x="312" y="553"/>
                  </a:lnTo>
                  <a:lnTo>
                    <a:pt x="294" y="557"/>
                  </a:lnTo>
                  <a:lnTo>
                    <a:pt x="279" y="561"/>
                  </a:lnTo>
                  <a:lnTo>
                    <a:pt x="265" y="562"/>
                  </a:lnTo>
                  <a:lnTo>
                    <a:pt x="253" y="562"/>
                  </a:lnTo>
                  <a:lnTo>
                    <a:pt x="248" y="561"/>
                  </a:lnTo>
                  <a:lnTo>
                    <a:pt x="244" y="560"/>
                  </a:lnTo>
                  <a:lnTo>
                    <a:pt x="242" y="559"/>
                  </a:lnTo>
                  <a:lnTo>
                    <a:pt x="240" y="556"/>
                  </a:lnTo>
                  <a:lnTo>
                    <a:pt x="239" y="554"/>
                  </a:lnTo>
                  <a:lnTo>
                    <a:pt x="239" y="551"/>
                  </a:lnTo>
                  <a:lnTo>
                    <a:pt x="240" y="548"/>
                  </a:lnTo>
                  <a:lnTo>
                    <a:pt x="242" y="544"/>
                  </a:lnTo>
                  <a:lnTo>
                    <a:pt x="248" y="536"/>
                  </a:lnTo>
                  <a:lnTo>
                    <a:pt x="258" y="528"/>
                  </a:lnTo>
                  <a:lnTo>
                    <a:pt x="271" y="519"/>
                  </a:lnTo>
                  <a:lnTo>
                    <a:pt x="286" y="510"/>
                  </a:lnTo>
                  <a:lnTo>
                    <a:pt x="304" y="502"/>
                  </a:lnTo>
                  <a:lnTo>
                    <a:pt x="323" y="493"/>
                  </a:lnTo>
                  <a:lnTo>
                    <a:pt x="340" y="486"/>
                  </a:lnTo>
                  <a:lnTo>
                    <a:pt x="356" y="481"/>
                  </a:lnTo>
                  <a:lnTo>
                    <a:pt x="372" y="477"/>
                  </a:lnTo>
                  <a:lnTo>
                    <a:pt x="386" y="473"/>
                  </a:lnTo>
                  <a:close/>
                  <a:moveTo>
                    <a:pt x="386" y="594"/>
                  </a:moveTo>
                  <a:lnTo>
                    <a:pt x="386" y="649"/>
                  </a:lnTo>
                  <a:lnTo>
                    <a:pt x="367" y="651"/>
                  </a:lnTo>
                  <a:lnTo>
                    <a:pt x="351" y="652"/>
                  </a:lnTo>
                  <a:lnTo>
                    <a:pt x="345" y="651"/>
                  </a:lnTo>
                  <a:lnTo>
                    <a:pt x="340" y="650"/>
                  </a:lnTo>
                  <a:lnTo>
                    <a:pt x="336" y="648"/>
                  </a:lnTo>
                  <a:lnTo>
                    <a:pt x="334" y="645"/>
                  </a:lnTo>
                  <a:lnTo>
                    <a:pt x="332" y="643"/>
                  </a:lnTo>
                  <a:lnTo>
                    <a:pt x="332" y="641"/>
                  </a:lnTo>
                  <a:lnTo>
                    <a:pt x="332" y="638"/>
                  </a:lnTo>
                  <a:lnTo>
                    <a:pt x="334" y="636"/>
                  </a:lnTo>
                  <a:lnTo>
                    <a:pt x="337" y="630"/>
                  </a:lnTo>
                  <a:lnTo>
                    <a:pt x="343" y="623"/>
                  </a:lnTo>
                  <a:lnTo>
                    <a:pt x="351" y="616"/>
                  </a:lnTo>
                  <a:lnTo>
                    <a:pt x="361" y="608"/>
                  </a:lnTo>
                  <a:lnTo>
                    <a:pt x="373" y="601"/>
                  </a:lnTo>
                  <a:lnTo>
                    <a:pt x="386" y="594"/>
                  </a:lnTo>
                  <a:close/>
                  <a:moveTo>
                    <a:pt x="386" y="666"/>
                  </a:moveTo>
                  <a:lnTo>
                    <a:pt x="386" y="724"/>
                  </a:lnTo>
                  <a:lnTo>
                    <a:pt x="380" y="726"/>
                  </a:lnTo>
                  <a:lnTo>
                    <a:pt x="374" y="728"/>
                  </a:lnTo>
                  <a:lnTo>
                    <a:pt x="355" y="736"/>
                  </a:lnTo>
                  <a:lnTo>
                    <a:pt x="337" y="742"/>
                  </a:lnTo>
                  <a:lnTo>
                    <a:pt x="321" y="746"/>
                  </a:lnTo>
                  <a:lnTo>
                    <a:pt x="305" y="749"/>
                  </a:lnTo>
                  <a:lnTo>
                    <a:pt x="292" y="750"/>
                  </a:lnTo>
                  <a:lnTo>
                    <a:pt x="281" y="749"/>
                  </a:lnTo>
                  <a:lnTo>
                    <a:pt x="277" y="749"/>
                  </a:lnTo>
                  <a:lnTo>
                    <a:pt x="273" y="746"/>
                  </a:lnTo>
                  <a:lnTo>
                    <a:pt x="269" y="745"/>
                  </a:lnTo>
                  <a:lnTo>
                    <a:pt x="268" y="743"/>
                  </a:lnTo>
                  <a:lnTo>
                    <a:pt x="267" y="740"/>
                  </a:lnTo>
                  <a:lnTo>
                    <a:pt x="267" y="737"/>
                  </a:lnTo>
                  <a:lnTo>
                    <a:pt x="267" y="733"/>
                  </a:lnTo>
                  <a:lnTo>
                    <a:pt x="269" y="730"/>
                  </a:lnTo>
                  <a:lnTo>
                    <a:pt x="274" y="723"/>
                  </a:lnTo>
                  <a:lnTo>
                    <a:pt x="284" y="714"/>
                  </a:lnTo>
                  <a:lnTo>
                    <a:pt x="296" y="705"/>
                  </a:lnTo>
                  <a:lnTo>
                    <a:pt x="309" y="696"/>
                  </a:lnTo>
                  <a:lnTo>
                    <a:pt x="325" y="688"/>
                  </a:lnTo>
                  <a:lnTo>
                    <a:pt x="343" y="680"/>
                  </a:lnTo>
                  <a:lnTo>
                    <a:pt x="354" y="675"/>
                  </a:lnTo>
                  <a:lnTo>
                    <a:pt x="364" y="671"/>
                  </a:lnTo>
                  <a:lnTo>
                    <a:pt x="375" y="668"/>
                  </a:lnTo>
                  <a:lnTo>
                    <a:pt x="386" y="666"/>
                  </a:lnTo>
                  <a:close/>
                  <a:moveTo>
                    <a:pt x="386" y="765"/>
                  </a:moveTo>
                  <a:lnTo>
                    <a:pt x="386" y="777"/>
                  </a:lnTo>
                  <a:lnTo>
                    <a:pt x="382" y="783"/>
                  </a:lnTo>
                  <a:lnTo>
                    <a:pt x="376" y="789"/>
                  </a:lnTo>
                  <a:lnTo>
                    <a:pt x="370" y="795"/>
                  </a:lnTo>
                  <a:lnTo>
                    <a:pt x="361" y="802"/>
                  </a:lnTo>
                  <a:lnTo>
                    <a:pt x="351" y="808"/>
                  </a:lnTo>
                  <a:lnTo>
                    <a:pt x="341" y="815"/>
                  </a:lnTo>
                  <a:lnTo>
                    <a:pt x="329" y="821"/>
                  </a:lnTo>
                  <a:lnTo>
                    <a:pt x="315" y="827"/>
                  </a:lnTo>
                  <a:lnTo>
                    <a:pt x="298" y="834"/>
                  </a:lnTo>
                  <a:lnTo>
                    <a:pt x="280" y="840"/>
                  </a:lnTo>
                  <a:lnTo>
                    <a:pt x="265" y="844"/>
                  </a:lnTo>
                  <a:lnTo>
                    <a:pt x="249" y="846"/>
                  </a:lnTo>
                  <a:lnTo>
                    <a:pt x="237" y="847"/>
                  </a:lnTo>
                  <a:lnTo>
                    <a:pt x="227" y="846"/>
                  </a:lnTo>
                  <a:lnTo>
                    <a:pt x="222" y="846"/>
                  </a:lnTo>
                  <a:lnTo>
                    <a:pt x="218" y="844"/>
                  </a:lnTo>
                  <a:lnTo>
                    <a:pt x="216" y="843"/>
                  </a:lnTo>
                  <a:lnTo>
                    <a:pt x="214" y="840"/>
                  </a:lnTo>
                  <a:lnTo>
                    <a:pt x="212" y="838"/>
                  </a:lnTo>
                  <a:lnTo>
                    <a:pt x="212" y="834"/>
                  </a:lnTo>
                  <a:lnTo>
                    <a:pt x="212" y="831"/>
                  </a:lnTo>
                  <a:lnTo>
                    <a:pt x="215" y="827"/>
                  </a:lnTo>
                  <a:lnTo>
                    <a:pt x="220" y="820"/>
                  </a:lnTo>
                  <a:lnTo>
                    <a:pt x="228" y="812"/>
                  </a:lnTo>
                  <a:lnTo>
                    <a:pt x="239" y="803"/>
                  </a:lnTo>
                  <a:lnTo>
                    <a:pt x="252" y="794"/>
                  </a:lnTo>
                  <a:lnTo>
                    <a:pt x="267" y="786"/>
                  </a:lnTo>
                  <a:lnTo>
                    <a:pt x="285" y="778"/>
                  </a:lnTo>
                  <a:lnTo>
                    <a:pt x="302" y="771"/>
                  </a:lnTo>
                  <a:lnTo>
                    <a:pt x="319" y="765"/>
                  </a:lnTo>
                  <a:lnTo>
                    <a:pt x="335" y="762"/>
                  </a:lnTo>
                  <a:lnTo>
                    <a:pt x="349" y="759"/>
                  </a:lnTo>
                  <a:lnTo>
                    <a:pt x="362" y="758"/>
                  </a:lnTo>
                  <a:lnTo>
                    <a:pt x="373" y="758"/>
                  </a:lnTo>
                  <a:lnTo>
                    <a:pt x="376" y="759"/>
                  </a:lnTo>
                  <a:lnTo>
                    <a:pt x="381" y="761"/>
                  </a:lnTo>
                  <a:lnTo>
                    <a:pt x="383" y="763"/>
                  </a:lnTo>
                  <a:lnTo>
                    <a:pt x="386" y="765"/>
                  </a:lnTo>
                  <a:close/>
                  <a:moveTo>
                    <a:pt x="386" y="894"/>
                  </a:moveTo>
                  <a:lnTo>
                    <a:pt x="386" y="949"/>
                  </a:lnTo>
                  <a:lnTo>
                    <a:pt x="372" y="951"/>
                  </a:lnTo>
                  <a:lnTo>
                    <a:pt x="360" y="949"/>
                  </a:lnTo>
                  <a:lnTo>
                    <a:pt x="355" y="948"/>
                  </a:lnTo>
                  <a:lnTo>
                    <a:pt x="350" y="947"/>
                  </a:lnTo>
                  <a:lnTo>
                    <a:pt x="348" y="945"/>
                  </a:lnTo>
                  <a:lnTo>
                    <a:pt x="345" y="942"/>
                  </a:lnTo>
                  <a:lnTo>
                    <a:pt x="343" y="938"/>
                  </a:lnTo>
                  <a:lnTo>
                    <a:pt x="344" y="932"/>
                  </a:lnTo>
                  <a:lnTo>
                    <a:pt x="347" y="927"/>
                  </a:lnTo>
                  <a:lnTo>
                    <a:pt x="351" y="920"/>
                  </a:lnTo>
                  <a:lnTo>
                    <a:pt x="357" y="914"/>
                  </a:lnTo>
                  <a:lnTo>
                    <a:pt x="366" y="907"/>
                  </a:lnTo>
                  <a:lnTo>
                    <a:pt x="375" y="900"/>
                  </a:lnTo>
                  <a:lnTo>
                    <a:pt x="386" y="894"/>
                  </a:lnTo>
                  <a:close/>
                  <a:moveTo>
                    <a:pt x="386" y="978"/>
                  </a:moveTo>
                  <a:lnTo>
                    <a:pt x="386" y="1042"/>
                  </a:lnTo>
                  <a:lnTo>
                    <a:pt x="373" y="1046"/>
                  </a:lnTo>
                  <a:lnTo>
                    <a:pt x="361" y="1049"/>
                  </a:lnTo>
                  <a:lnTo>
                    <a:pt x="349" y="1050"/>
                  </a:lnTo>
                  <a:lnTo>
                    <a:pt x="338" y="1052"/>
                  </a:lnTo>
                  <a:lnTo>
                    <a:pt x="330" y="1050"/>
                  </a:lnTo>
                  <a:lnTo>
                    <a:pt x="323" y="1049"/>
                  </a:lnTo>
                  <a:lnTo>
                    <a:pt x="317" y="1047"/>
                  </a:lnTo>
                  <a:lnTo>
                    <a:pt x="312" y="1043"/>
                  </a:lnTo>
                  <a:lnTo>
                    <a:pt x="311" y="1040"/>
                  </a:lnTo>
                  <a:lnTo>
                    <a:pt x="311" y="1037"/>
                  </a:lnTo>
                  <a:lnTo>
                    <a:pt x="311" y="1034"/>
                  </a:lnTo>
                  <a:lnTo>
                    <a:pt x="312" y="1030"/>
                  </a:lnTo>
                  <a:lnTo>
                    <a:pt x="317" y="1022"/>
                  </a:lnTo>
                  <a:lnTo>
                    <a:pt x="325" y="1014"/>
                  </a:lnTo>
                  <a:lnTo>
                    <a:pt x="335" y="1005"/>
                  </a:lnTo>
                  <a:lnTo>
                    <a:pt x="347" y="997"/>
                  </a:lnTo>
                  <a:lnTo>
                    <a:pt x="361" y="989"/>
                  </a:lnTo>
                  <a:lnTo>
                    <a:pt x="376" y="982"/>
                  </a:lnTo>
                  <a:lnTo>
                    <a:pt x="381" y="979"/>
                  </a:lnTo>
                  <a:lnTo>
                    <a:pt x="386" y="978"/>
                  </a:lnTo>
                  <a:close/>
                  <a:moveTo>
                    <a:pt x="386" y="1072"/>
                  </a:moveTo>
                  <a:lnTo>
                    <a:pt x="386" y="1135"/>
                  </a:lnTo>
                  <a:lnTo>
                    <a:pt x="383" y="1136"/>
                  </a:lnTo>
                  <a:lnTo>
                    <a:pt x="368" y="1142"/>
                  </a:lnTo>
                  <a:lnTo>
                    <a:pt x="353" y="1148"/>
                  </a:lnTo>
                  <a:lnTo>
                    <a:pt x="338" y="1151"/>
                  </a:lnTo>
                  <a:lnTo>
                    <a:pt x="324" y="1153"/>
                  </a:lnTo>
                  <a:lnTo>
                    <a:pt x="313" y="1154"/>
                  </a:lnTo>
                  <a:lnTo>
                    <a:pt x="303" y="1151"/>
                  </a:lnTo>
                  <a:lnTo>
                    <a:pt x="299" y="1150"/>
                  </a:lnTo>
                  <a:lnTo>
                    <a:pt x="296" y="1149"/>
                  </a:lnTo>
                  <a:lnTo>
                    <a:pt x="293" y="1147"/>
                  </a:lnTo>
                  <a:lnTo>
                    <a:pt x="291" y="1144"/>
                  </a:lnTo>
                  <a:lnTo>
                    <a:pt x="290" y="1142"/>
                  </a:lnTo>
                  <a:lnTo>
                    <a:pt x="290" y="1138"/>
                  </a:lnTo>
                  <a:lnTo>
                    <a:pt x="290" y="1135"/>
                  </a:lnTo>
                  <a:lnTo>
                    <a:pt x="291" y="1131"/>
                  </a:lnTo>
                  <a:lnTo>
                    <a:pt x="294" y="1124"/>
                  </a:lnTo>
                  <a:lnTo>
                    <a:pt x="302" y="1116"/>
                  </a:lnTo>
                  <a:lnTo>
                    <a:pt x="311" y="1107"/>
                  </a:lnTo>
                  <a:lnTo>
                    <a:pt x="323" y="1099"/>
                  </a:lnTo>
                  <a:lnTo>
                    <a:pt x="336" y="1092"/>
                  </a:lnTo>
                  <a:lnTo>
                    <a:pt x="351" y="1084"/>
                  </a:lnTo>
                  <a:lnTo>
                    <a:pt x="368" y="1077"/>
                  </a:lnTo>
                  <a:lnTo>
                    <a:pt x="386" y="1072"/>
                  </a:lnTo>
                  <a:close/>
                  <a:moveTo>
                    <a:pt x="386" y="1172"/>
                  </a:moveTo>
                  <a:lnTo>
                    <a:pt x="386" y="1230"/>
                  </a:lnTo>
                  <a:lnTo>
                    <a:pt x="378" y="1235"/>
                  </a:lnTo>
                  <a:lnTo>
                    <a:pt x="368" y="1239"/>
                  </a:lnTo>
                  <a:lnTo>
                    <a:pt x="353" y="1245"/>
                  </a:lnTo>
                  <a:lnTo>
                    <a:pt x="338" y="1250"/>
                  </a:lnTo>
                  <a:lnTo>
                    <a:pt x="324" y="1254"/>
                  </a:lnTo>
                  <a:lnTo>
                    <a:pt x="312" y="1256"/>
                  </a:lnTo>
                  <a:lnTo>
                    <a:pt x="300" y="1256"/>
                  </a:lnTo>
                  <a:lnTo>
                    <a:pt x="291" y="1255"/>
                  </a:lnTo>
                  <a:lnTo>
                    <a:pt x="287" y="1254"/>
                  </a:lnTo>
                  <a:lnTo>
                    <a:pt x="284" y="1251"/>
                  </a:lnTo>
                  <a:lnTo>
                    <a:pt x="281" y="1250"/>
                  </a:lnTo>
                  <a:lnTo>
                    <a:pt x="279" y="1248"/>
                  </a:lnTo>
                  <a:lnTo>
                    <a:pt x="278" y="1244"/>
                  </a:lnTo>
                  <a:lnTo>
                    <a:pt x="277" y="1242"/>
                  </a:lnTo>
                  <a:lnTo>
                    <a:pt x="278" y="1238"/>
                  </a:lnTo>
                  <a:lnTo>
                    <a:pt x="279" y="1235"/>
                  </a:lnTo>
                  <a:lnTo>
                    <a:pt x="282" y="1226"/>
                  </a:lnTo>
                  <a:lnTo>
                    <a:pt x="288" y="1219"/>
                  </a:lnTo>
                  <a:lnTo>
                    <a:pt x="298" y="1211"/>
                  </a:lnTo>
                  <a:lnTo>
                    <a:pt x="309" y="1203"/>
                  </a:lnTo>
                  <a:lnTo>
                    <a:pt x="322" y="1194"/>
                  </a:lnTo>
                  <a:lnTo>
                    <a:pt x="336" y="1187"/>
                  </a:lnTo>
                  <a:lnTo>
                    <a:pt x="349" y="1182"/>
                  </a:lnTo>
                  <a:lnTo>
                    <a:pt x="362" y="1178"/>
                  </a:lnTo>
                  <a:lnTo>
                    <a:pt x="374" y="1174"/>
                  </a:lnTo>
                  <a:lnTo>
                    <a:pt x="386" y="1172"/>
                  </a:lnTo>
                  <a:close/>
                  <a:moveTo>
                    <a:pt x="386" y="1276"/>
                  </a:moveTo>
                  <a:lnTo>
                    <a:pt x="386" y="1332"/>
                  </a:lnTo>
                  <a:lnTo>
                    <a:pt x="375" y="1338"/>
                  </a:lnTo>
                  <a:lnTo>
                    <a:pt x="363" y="1344"/>
                  </a:lnTo>
                  <a:lnTo>
                    <a:pt x="349" y="1350"/>
                  </a:lnTo>
                  <a:lnTo>
                    <a:pt x="335" y="1355"/>
                  </a:lnTo>
                  <a:lnTo>
                    <a:pt x="322" y="1358"/>
                  </a:lnTo>
                  <a:lnTo>
                    <a:pt x="309" y="1359"/>
                  </a:lnTo>
                  <a:lnTo>
                    <a:pt x="298" y="1359"/>
                  </a:lnTo>
                  <a:lnTo>
                    <a:pt x="288" y="1358"/>
                  </a:lnTo>
                  <a:lnTo>
                    <a:pt x="285" y="1357"/>
                  </a:lnTo>
                  <a:lnTo>
                    <a:pt x="281" y="1356"/>
                  </a:lnTo>
                  <a:lnTo>
                    <a:pt x="279" y="1353"/>
                  </a:lnTo>
                  <a:lnTo>
                    <a:pt x="278" y="1351"/>
                  </a:lnTo>
                  <a:lnTo>
                    <a:pt x="275" y="1347"/>
                  </a:lnTo>
                  <a:lnTo>
                    <a:pt x="275" y="1345"/>
                  </a:lnTo>
                  <a:lnTo>
                    <a:pt x="275" y="1342"/>
                  </a:lnTo>
                  <a:lnTo>
                    <a:pt x="277" y="1338"/>
                  </a:lnTo>
                  <a:lnTo>
                    <a:pt x="280" y="1331"/>
                  </a:lnTo>
                  <a:lnTo>
                    <a:pt x="286" y="1323"/>
                  </a:lnTo>
                  <a:lnTo>
                    <a:pt x="294" y="1314"/>
                  </a:lnTo>
                  <a:lnTo>
                    <a:pt x="305" y="1307"/>
                  </a:lnTo>
                  <a:lnTo>
                    <a:pt x="317" y="1299"/>
                  </a:lnTo>
                  <a:lnTo>
                    <a:pt x="330" y="1292"/>
                  </a:lnTo>
                  <a:lnTo>
                    <a:pt x="345" y="1286"/>
                  </a:lnTo>
                  <a:lnTo>
                    <a:pt x="360" y="1281"/>
                  </a:lnTo>
                  <a:lnTo>
                    <a:pt x="373" y="1279"/>
                  </a:lnTo>
                  <a:lnTo>
                    <a:pt x="386" y="1276"/>
                  </a:lnTo>
                  <a:close/>
                  <a:moveTo>
                    <a:pt x="386" y="1383"/>
                  </a:moveTo>
                  <a:lnTo>
                    <a:pt x="386" y="1440"/>
                  </a:lnTo>
                  <a:lnTo>
                    <a:pt x="378" y="1445"/>
                  </a:lnTo>
                  <a:lnTo>
                    <a:pt x="368" y="1450"/>
                  </a:lnTo>
                  <a:lnTo>
                    <a:pt x="354" y="1456"/>
                  </a:lnTo>
                  <a:lnTo>
                    <a:pt x="341" y="1460"/>
                  </a:lnTo>
                  <a:lnTo>
                    <a:pt x="328" y="1464"/>
                  </a:lnTo>
                  <a:lnTo>
                    <a:pt x="316" y="1465"/>
                  </a:lnTo>
                  <a:lnTo>
                    <a:pt x="305" y="1465"/>
                  </a:lnTo>
                  <a:lnTo>
                    <a:pt x="297" y="1464"/>
                  </a:lnTo>
                  <a:lnTo>
                    <a:pt x="293" y="1463"/>
                  </a:lnTo>
                  <a:lnTo>
                    <a:pt x="290" y="1460"/>
                  </a:lnTo>
                  <a:lnTo>
                    <a:pt x="287" y="1458"/>
                  </a:lnTo>
                  <a:lnTo>
                    <a:pt x="285" y="1456"/>
                  </a:lnTo>
                  <a:lnTo>
                    <a:pt x="284" y="1453"/>
                  </a:lnTo>
                  <a:lnTo>
                    <a:pt x="284" y="1450"/>
                  </a:lnTo>
                  <a:lnTo>
                    <a:pt x="284" y="1447"/>
                  </a:lnTo>
                  <a:lnTo>
                    <a:pt x="284" y="1444"/>
                  </a:lnTo>
                  <a:lnTo>
                    <a:pt x="287" y="1435"/>
                  </a:lnTo>
                  <a:lnTo>
                    <a:pt x="293" y="1428"/>
                  </a:lnTo>
                  <a:lnTo>
                    <a:pt x="300" y="1420"/>
                  </a:lnTo>
                  <a:lnTo>
                    <a:pt x="311" y="1413"/>
                  </a:lnTo>
                  <a:lnTo>
                    <a:pt x="322" y="1405"/>
                  </a:lnTo>
                  <a:lnTo>
                    <a:pt x="335" y="1399"/>
                  </a:lnTo>
                  <a:lnTo>
                    <a:pt x="349" y="1393"/>
                  </a:lnTo>
                  <a:lnTo>
                    <a:pt x="362" y="1388"/>
                  </a:lnTo>
                  <a:lnTo>
                    <a:pt x="374" y="1386"/>
                  </a:lnTo>
                  <a:lnTo>
                    <a:pt x="386" y="1383"/>
                  </a:lnTo>
                  <a:close/>
                  <a:moveTo>
                    <a:pt x="386" y="1494"/>
                  </a:moveTo>
                  <a:lnTo>
                    <a:pt x="386" y="1557"/>
                  </a:lnTo>
                  <a:lnTo>
                    <a:pt x="382" y="1558"/>
                  </a:lnTo>
                  <a:lnTo>
                    <a:pt x="369" y="1564"/>
                  </a:lnTo>
                  <a:lnTo>
                    <a:pt x="356" y="1567"/>
                  </a:lnTo>
                  <a:lnTo>
                    <a:pt x="344" y="1571"/>
                  </a:lnTo>
                  <a:lnTo>
                    <a:pt x="332" y="1572"/>
                  </a:lnTo>
                  <a:lnTo>
                    <a:pt x="323" y="1572"/>
                  </a:lnTo>
                  <a:lnTo>
                    <a:pt x="313" y="1571"/>
                  </a:lnTo>
                  <a:lnTo>
                    <a:pt x="310" y="1568"/>
                  </a:lnTo>
                  <a:lnTo>
                    <a:pt x="307" y="1567"/>
                  </a:lnTo>
                  <a:lnTo>
                    <a:pt x="305" y="1565"/>
                  </a:lnTo>
                  <a:lnTo>
                    <a:pt x="303" y="1563"/>
                  </a:lnTo>
                  <a:lnTo>
                    <a:pt x="302" y="1560"/>
                  </a:lnTo>
                  <a:lnTo>
                    <a:pt x="300" y="1557"/>
                  </a:lnTo>
                  <a:lnTo>
                    <a:pt x="300" y="1553"/>
                  </a:lnTo>
                  <a:lnTo>
                    <a:pt x="302" y="1549"/>
                  </a:lnTo>
                  <a:lnTo>
                    <a:pt x="304" y="1542"/>
                  </a:lnTo>
                  <a:lnTo>
                    <a:pt x="310" y="1535"/>
                  </a:lnTo>
                  <a:lnTo>
                    <a:pt x="317" y="1527"/>
                  </a:lnTo>
                  <a:lnTo>
                    <a:pt x="326" y="1520"/>
                  </a:lnTo>
                  <a:lnTo>
                    <a:pt x="337" y="1513"/>
                  </a:lnTo>
                  <a:lnTo>
                    <a:pt x="350" y="1506"/>
                  </a:lnTo>
                  <a:lnTo>
                    <a:pt x="360" y="1502"/>
                  </a:lnTo>
                  <a:lnTo>
                    <a:pt x="368" y="1498"/>
                  </a:lnTo>
                  <a:lnTo>
                    <a:pt x="378" y="1495"/>
                  </a:lnTo>
                  <a:lnTo>
                    <a:pt x="386" y="1494"/>
                  </a:lnTo>
                  <a:close/>
                  <a:moveTo>
                    <a:pt x="386" y="1610"/>
                  </a:moveTo>
                  <a:lnTo>
                    <a:pt x="386" y="1675"/>
                  </a:lnTo>
                  <a:lnTo>
                    <a:pt x="376" y="1678"/>
                  </a:lnTo>
                  <a:lnTo>
                    <a:pt x="367" y="1680"/>
                  </a:lnTo>
                  <a:lnTo>
                    <a:pt x="359" y="1680"/>
                  </a:lnTo>
                  <a:lnTo>
                    <a:pt x="350" y="1680"/>
                  </a:lnTo>
                  <a:lnTo>
                    <a:pt x="343" y="1680"/>
                  </a:lnTo>
                  <a:lnTo>
                    <a:pt x="337" y="1678"/>
                  </a:lnTo>
                  <a:lnTo>
                    <a:pt x="332" y="1675"/>
                  </a:lnTo>
                  <a:lnTo>
                    <a:pt x="330" y="1671"/>
                  </a:lnTo>
                  <a:lnTo>
                    <a:pt x="328" y="1668"/>
                  </a:lnTo>
                  <a:lnTo>
                    <a:pt x="328" y="1665"/>
                  </a:lnTo>
                  <a:lnTo>
                    <a:pt x="328" y="1662"/>
                  </a:lnTo>
                  <a:lnTo>
                    <a:pt x="328" y="1659"/>
                  </a:lnTo>
                  <a:lnTo>
                    <a:pt x="331" y="1652"/>
                  </a:lnTo>
                  <a:lnTo>
                    <a:pt x="336" y="1643"/>
                  </a:lnTo>
                  <a:lnTo>
                    <a:pt x="343" y="1636"/>
                  </a:lnTo>
                  <a:lnTo>
                    <a:pt x="351" y="1629"/>
                  </a:lnTo>
                  <a:lnTo>
                    <a:pt x="362" y="1622"/>
                  </a:lnTo>
                  <a:lnTo>
                    <a:pt x="374" y="1615"/>
                  </a:lnTo>
                  <a:lnTo>
                    <a:pt x="380" y="1612"/>
                  </a:lnTo>
                  <a:lnTo>
                    <a:pt x="386" y="1610"/>
                  </a:lnTo>
                  <a:close/>
                  <a:moveTo>
                    <a:pt x="386" y="1740"/>
                  </a:moveTo>
                  <a:lnTo>
                    <a:pt x="386" y="1791"/>
                  </a:lnTo>
                  <a:lnTo>
                    <a:pt x="380" y="1789"/>
                  </a:lnTo>
                  <a:lnTo>
                    <a:pt x="374" y="1788"/>
                  </a:lnTo>
                  <a:lnTo>
                    <a:pt x="369" y="1785"/>
                  </a:lnTo>
                  <a:lnTo>
                    <a:pt x="366" y="1781"/>
                  </a:lnTo>
                  <a:lnTo>
                    <a:pt x="364" y="1778"/>
                  </a:lnTo>
                  <a:lnTo>
                    <a:pt x="363" y="1773"/>
                  </a:lnTo>
                  <a:lnTo>
                    <a:pt x="364" y="1767"/>
                  </a:lnTo>
                  <a:lnTo>
                    <a:pt x="367" y="1762"/>
                  </a:lnTo>
                  <a:lnTo>
                    <a:pt x="370" y="1756"/>
                  </a:lnTo>
                  <a:lnTo>
                    <a:pt x="374" y="1751"/>
                  </a:lnTo>
                  <a:lnTo>
                    <a:pt x="380" y="1746"/>
                  </a:lnTo>
                  <a:lnTo>
                    <a:pt x="386" y="1740"/>
                  </a:lnTo>
                  <a:close/>
                  <a:moveTo>
                    <a:pt x="386" y="2020"/>
                  </a:moveTo>
                  <a:lnTo>
                    <a:pt x="386" y="2084"/>
                  </a:lnTo>
                  <a:lnTo>
                    <a:pt x="378" y="2087"/>
                  </a:lnTo>
                  <a:lnTo>
                    <a:pt x="369" y="2088"/>
                  </a:lnTo>
                  <a:lnTo>
                    <a:pt x="361" y="2089"/>
                  </a:lnTo>
                  <a:lnTo>
                    <a:pt x="354" y="2089"/>
                  </a:lnTo>
                  <a:lnTo>
                    <a:pt x="347" y="2088"/>
                  </a:lnTo>
                  <a:lnTo>
                    <a:pt x="342" y="2087"/>
                  </a:lnTo>
                  <a:lnTo>
                    <a:pt x="337" y="2083"/>
                  </a:lnTo>
                  <a:lnTo>
                    <a:pt x="334" y="2079"/>
                  </a:lnTo>
                  <a:lnTo>
                    <a:pt x="331" y="2073"/>
                  </a:lnTo>
                  <a:lnTo>
                    <a:pt x="331" y="2067"/>
                  </a:lnTo>
                  <a:lnTo>
                    <a:pt x="334" y="2060"/>
                  </a:lnTo>
                  <a:lnTo>
                    <a:pt x="337" y="2053"/>
                  </a:lnTo>
                  <a:lnTo>
                    <a:pt x="343" y="2047"/>
                  </a:lnTo>
                  <a:lnTo>
                    <a:pt x="350" y="2040"/>
                  </a:lnTo>
                  <a:lnTo>
                    <a:pt x="359" y="2033"/>
                  </a:lnTo>
                  <a:lnTo>
                    <a:pt x="368" y="2028"/>
                  </a:lnTo>
                  <a:lnTo>
                    <a:pt x="378" y="2024"/>
                  </a:lnTo>
                  <a:lnTo>
                    <a:pt x="386" y="2020"/>
                  </a:lnTo>
                  <a:close/>
                  <a:moveTo>
                    <a:pt x="386" y="2336"/>
                  </a:moveTo>
                  <a:lnTo>
                    <a:pt x="386" y="2387"/>
                  </a:lnTo>
                  <a:lnTo>
                    <a:pt x="380" y="2386"/>
                  </a:lnTo>
                  <a:lnTo>
                    <a:pt x="374" y="2385"/>
                  </a:lnTo>
                  <a:lnTo>
                    <a:pt x="370" y="2381"/>
                  </a:lnTo>
                  <a:lnTo>
                    <a:pt x="367" y="2378"/>
                  </a:lnTo>
                  <a:lnTo>
                    <a:pt x="364" y="2373"/>
                  </a:lnTo>
                  <a:lnTo>
                    <a:pt x="364" y="2368"/>
                  </a:lnTo>
                  <a:lnTo>
                    <a:pt x="366" y="2363"/>
                  </a:lnTo>
                  <a:lnTo>
                    <a:pt x="367" y="2357"/>
                  </a:lnTo>
                  <a:lnTo>
                    <a:pt x="370" y="2351"/>
                  </a:lnTo>
                  <a:lnTo>
                    <a:pt x="374" y="2347"/>
                  </a:lnTo>
                  <a:lnTo>
                    <a:pt x="380" y="2341"/>
                  </a:lnTo>
                  <a:lnTo>
                    <a:pt x="386" y="2336"/>
                  </a:lnTo>
                  <a:close/>
                  <a:moveTo>
                    <a:pt x="386" y="2509"/>
                  </a:moveTo>
                  <a:lnTo>
                    <a:pt x="386" y="2565"/>
                  </a:lnTo>
                  <a:lnTo>
                    <a:pt x="376" y="2567"/>
                  </a:lnTo>
                  <a:lnTo>
                    <a:pt x="367" y="2565"/>
                  </a:lnTo>
                  <a:lnTo>
                    <a:pt x="363" y="2564"/>
                  </a:lnTo>
                  <a:lnTo>
                    <a:pt x="360" y="2562"/>
                  </a:lnTo>
                  <a:lnTo>
                    <a:pt x="357" y="2559"/>
                  </a:lnTo>
                  <a:lnTo>
                    <a:pt x="355" y="2557"/>
                  </a:lnTo>
                  <a:lnTo>
                    <a:pt x="353" y="2552"/>
                  </a:lnTo>
                  <a:lnTo>
                    <a:pt x="353" y="2546"/>
                  </a:lnTo>
                  <a:lnTo>
                    <a:pt x="354" y="2540"/>
                  </a:lnTo>
                  <a:lnTo>
                    <a:pt x="356" y="2534"/>
                  </a:lnTo>
                  <a:lnTo>
                    <a:pt x="361" y="2528"/>
                  </a:lnTo>
                  <a:lnTo>
                    <a:pt x="366" y="2523"/>
                  </a:lnTo>
                  <a:lnTo>
                    <a:pt x="373" y="2517"/>
                  </a:lnTo>
                  <a:lnTo>
                    <a:pt x="380" y="2512"/>
                  </a:lnTo>
                  <a:lnTo>
                    <a:pt x="383" y="2511"/>
                  </a:lnTo>
                  <a:lnTo>
                    <a:pt x="386" y="2509"/>
                  </a:lnTo>
                  <a:close/>
                  <a:moveTo>
                    <a:pt x="386" y="2694"/>
                  </a:moveTo>
                  <a:lnTo>
                    <a:pt x="386" y="2744"/>
                  </a:lnTo>
                  <a:lnTo>
                    <a:pt x="380" y="2742"/>
                  </a:lnTo>
                  <a:lnTo>
                    <a:pt x="374" y="2741"/>
                  </a:lnTo>
                  <a:lnTo>
                    <a:pt x="369" y="2739"/>
                  </a:lnTo>
                  <a:lnTo>
                    <a:pt x="367" y="2734"/>
                  </a:lnTo>
                  <a:lnTo>
                    <a:pt x="364" y="2729"/>
                  </a:lnTo>
                  <a:lnTo>
                    <a:pt x="363" y="2725"/>
                  </a:lnTo>
                  <a:lnTo>
                    <a:pt x="364" y="2720"/>
                  </a:lnTo>
                  <a:lnTo>
                    <a:pt x="367" y="2714"/>
                  </a:lnTo>
                  <a:lnTo>
                    <a:pt x="370" y="2709"/>
                  </a:lnTo>
                  <a:lnTo>
                    <a:pt x="374" y="2703"/>
                  </a:lnTo>
                  <a:lnTo>
                    <a:pt x="380" y="2698"/>
                  </a:lnTo>
                  <a:lnTo>
                    <a:pt x="386" y="2694"/>
                  </a:lnTo>
                  <a:close/>
                  <a:moveTo>
                    <a:pt x="386" y="3101"/>
                  </a:moveTo>
                  <a:lnTo>
                    <a:pt x="386" y="3137"/>
                  </a:lnTo>
                  <a:lnTo>
                    <a:pt x="381" y="3134"/>
                  </a:lnTo>
                  <a:lnTo>
                    <a:pt x="379" y="3131"/>
                  </a:lnTo>
                  <a:lnTo>
                    <a:pt x="376" y="3127"/>
                  </a:lnTo>
                  <a:lnTo>
                    <a:pt x="376" y="3124"/>
                  </a:lnTo>
                  <a:lnTo>
                    <a:pt x="376" y="3120"/>
                  </a:lnTo>
                  <a:lnTo>
                    <a:pt x="376" y="3117"/>
                  </a:lnTo>
                  <a:lnTo>
                    <a:pt x="380" y="3108"/>
                  </a:lnTo>
                  <a:lnTo>
                    <a:pt x="386" y="3101"/>
                  </a:lnTo>
                  <a:close/>
                  <a:moveTo>
                    <a:pt x="243" y="98"/>
                  </a:moveTo>
                  <a:lnTo>
                    <a:pt x="220" y="107"/>
                  </a:lnTo>
                  <a:lnTo>
                    <a:pt x="198" y="117"/>
                  </a:lnTo>
                  <a:lnTo>
                    <a:pt x="180" y="126"/>
                  </a:lnTo>
                  <a:lnTo>
                    <a:pt x="164" y="134"/>
                  </a:lnTo>
                  <a:lnTo>
                    <a:pt x="152" y="144"/>
                  </a:lnTo>
                  <a:lnTo>
                    <a:pt x="142" y="151"/>
                  </a:lnTo>
                  <a:lnTo>
                    <a:pt x="140" y="155"/>
                  </a:lnTo>
                  <a:lnTo>
                    <a:pt x="139" y="157"/>
                  </a:lnTo>
                  <a:lnTo>
                    <a:pt x="138" y="159"/>
                  </a:lnTo>
                  <a:lnTo>
                    <a:pt x="139" y="162"/>
                  </a:lnTo>
                  <a:lnTo>
                    <a:pt x="140" y="163"/>
                  </a:lnTo>
                  <a:lnTo>
                    <a:pt x="144" y="164"/>
                  </a:lnTo>
                  <a:lnTo>
                    <a:pt x="147" y="165"/>
                  </a:lnTo>
                  <a:lnTo>
                    <a:pt x="152" y="165"/>
                  </a:lnTo>
                  <a:lnTo>
                    <a:pt x="165" y="164"/>
                  </a:lnTo>
                  <a:lnTo>
                    <a:pt x="180" y="162"/>
                  </a:lnTo>
                  <a:lnTo>
                    <a:pt x="199" y="157"/>
                  </a:lnTo>
                  <a:lnTo>
                    <a:pt x="221" y="151"/>
                  </a:lnTo>
                  <a:lnTo>
                    <a:pt x="243" y="144"/>
                  </a:lnTo>
                  <a:lnTo>
                    <a:pt x="267" y="136"/>
                  </a:lnTo>
                  <a:lnTo>
                    <a:pt x="290" y="126"/>
                  </a:lnTo>
                  <a:lnTo>
                    <a:pt x="311" y="117"/>
                  </a:lnTo>
                  <a:lnTo>
                    <a:pt x="330" y="107"/>
                  </a:lnTo>
                  <a:lnTo>
                    <a:pt x="345" y="98"/>
                  </a:lnTo>
                  <a:lnTo>
                    <a:pt x="359" y="89"/>
                  </a:lnTo>
                  <a:lnTo>
                    <a:pt x="367" y="82"/>
                  </a:lnTo>
                  <a:lnTo>
                    <a:pt x="370" y="80"/>
                  </a:lnTo>
                  <a:lnTo>
                    <a:pt x="372" y="76"/>
                  </a:lnTo>
                  <a:lnTo>
                    <a:pt x="373" y="74"/>
                  </a:lnTo>
                  <a:lnTo>
                    <a:pt x="372" y="71"/>
                  </a:lnTo>
                  <a:lnTo>
                    <a:pt x="370" y="70"/>
                  </a:lnTo>
                  <a:lnTo>
                    <a:pt x="367" y="69"/>
                  </a:lnTo>
                  <a:lnTo>
                    <a:pt x="363" y="68"/>
                  </a:lnTo>
                  <a:lnTo>
                    <a:pt x="359" y="68"/>
                  </a:lnTo>
                  <a:lnTo>
                    <a:pt x="345" y="69"/>
                  </a:lnTo>
                  <a:lnTo>
                    <a:pt x="330" y="71"/>
                  </a:lnTo>
                  <a:lnTo>
                    <a:pt x="311" y="76"/>
                  </a:lnTo>
                  <a:lnTo>
                    <a:pt x="290" y="81"/>
                  </a:lnTo>
                  <a:lnTo>
                    <a:pt x="267" y="89"/>
                  </a:lnTo>
                  <a:lnTo>
                    <a:pt x="243" y="98"/>
                  </a:lnTo>
                  <a:close/>
                  <a:moveTo>
                    <a:pt x="104" y="190"/>
                  </a:moveTo>
                  <a:lnTo>
                    <a:pt x="83" y="200"/>
                  </a:lnTo>
                  <a:lnTo>
                    <a:pt x="62" y="209"/>
                  </a:lnTo>
                  <a:lnTo>
                    <a:pt x="44" y="219"/>
                  </a:lnTo>
                  <a:lnTo>
                    <a:pt x="29" y="227"/>
                  </a:lnTo>
                  <a:lnTo>
                    <a:pt x="18" y="235"/>
                  </a:lnTo>
                  <a:lnTo>
                    <a:pt x="9" y="244"/>
                  </a:lnTo>
                  <a:lnTo>
                    <a:pt x="7" y="246"/>
                  </a:lnTo>
                  <a:lnTo>
                    <a:pt x="5" y="250"/>
                  </a:lnTo>
                  <a:lnTo>
                    <a:pt x="5" y="252"/>
                  </a:lnTo>
                  <a:lnTo>
                    <a:pt x="5" y="254"/>
                  </a:lnTo>
                  <a:lnTo>
                    <a:pt x="7" y="256"/>
                  </a:lnTo>
                  <a:lnTo>
                    <a:pt x="9" y="257"/>
                  </a:lnTo>
                  <a:lnTo>
                    <a:pt x="14" y="258"/>
                  </a:lnTo>
                  <a:lnTo>
                    <a:pt x="19" y="258"/>
                  </a:lnTo>
                  <a:lnTo>
                    <a:pt x="31" y="257"/>
                  </a:lnTo>
                  <a:lnTo>
                    <a:pt x="46" y="254"/>
                  </a:lnTo>
                  <a:lnTo>
                    <a:pt x="64" y="250"/>
                  </a:lnTo>
                  <a:lnTo>
                    <a:pt x="84" y="244"/>
                  </a:lnTo>
                  <a:lnTo>
                    <a:pt x="105" y="237"/>
                  </a:lnTo>
                  <a:lnTo>
                    <a:pt x="128" y="228"/>
                  </a:lnTo>
                  <a:lnTo>
                    <a:pt x="151" y="219"/>
                  </a:lnTo>
                  <a:lnTo>
                    <a:pt x="171" y="209"/>
                  </a:lnTo>
                  <a:lnTo>
                    <a:pt x="189" y="200"/>
                  </a:lnTo>
                  <a:lnTo>
                    <a:pt x="204" y="191"/>
                  </a:lnTo>
                  <a:lnTo>
                    <a:pt x="216" y="183"/>
                  </a:lnTo>
                  <a:lnTo>
                    <a:pt x="224" y="176"/>
                  </a:lnTo>
                  <a:lnTo>
                    <a:pt x="227" y="172"/>
                  </a:lnTo>
                  <a:lnTo>
                    <a:pt x="228" y="170"/>
                  </a:lnTo>
                  <a:lnTo>
                    <a:pt x="229" y="168"/>
                  </a:lnTo>
                  <a:lnTo>
                    <a:pt x="228" y="165"/>
                  </a:lnTo>
                  <a:lnTo>
                    <a:pt x="227" y="164"/>
                  </a:lnTo>
                  <a:lnTo>
                    <a:pt x="223" y="163"/>
                  </a:lnTo>
                  <a:lnTo>
                    <a:pt x="220" y="162"/>
                  </a:lnTo>
                  <a:lnTo>
                    <a:pt x="215" y="162"/>
                  </a:lnTo>
                  <a:lnTo>
                    <a:pt x="203" y="162"/>
                  </a:lnTo>
                  <a:lnTo>
                    <a:pt x="187" y="165"/>
                  </a:lnTo>
                  <a:lnTo>
                    <a:pt x="168" y="169"/>
                  </a:lnTo>
                  <a:lnTo>
                    <a:pt x="149" y="175"/>
                  </a:lnTo>
                  <a:lnTo>
                    <a:pt x="127" y="182"/>
                  </a:lnTo>
                  <a:lnTo>
                    <a:pt x="104" y="190"/>
                  </a:lnTo>
                  <a:close/>
                  <a:moveTo>
                    <a:pt x="139" y="259"/>
                  </a:moveTo>
                  <a:lnTo>
                    <a:pt x="117" y="269"/>
                  </a:lnTo>
                  <a:lnTo>
                    <a:pt x="98" y="278"/>
                  </a:lnTo>
                  <a:lnTo>
                    <a:pt x="81" y="288"/>
                  </a:lnTo>
                  <a:lnTo>
                    <a:pt x="66" y="296"/>
                  </a:lnTo>
                  <a:lnTo>
                    <a:pt x="54" y="304"/>
                  </a:lnTo>
                  <a:lnTo>
                    <a:pt x="47" y="311"/>
                  </a:lnTo>
                  <a:lnTo>
                    <a:pt x="45" y="315"/>
                  </a:lnTo>
                  <a:lnTo>
                    <a:pt x="44" y="319"/>
                  </a:lnTo>
                  <a:lnTo>
                    <a:pt x="43" y="321"/>
                  </a:lnTo>
                  <a:lnTo>
                    <a:pt x="44" y="323"/>
                  </a:lnTo>
                  <a:lnTo>
                    <a:pt x="45" y="326"/>
                  </a:lnTo>
                  <a:lnTo>
                    <a:pt x="48" y="327"/>
                  </a:lnTo>
                  <a:lnTo>
                    <a:pt x="52" y="327"/>
                  </a:lnTo>
                  <a:lnTo>
                    <a:pt x="57" y="328"/>
                  </a:lnTo>
                  <a:lnTo>
                    <a:pt x="69" y="327"/>
                  </a:lnTo>
                  <a:lnTo>
                    <a:pt x="84" y="325"/>
                  </a:lnTo>
                  <a:lnTo>
                    <a:pt x="102" y="321"/>
                  </a:lnTo>
                  <a:lnTo>
                    <a:pt x="121" y="315"/>
                  </a:lnTo>
                  <a:lnTo>
                    <a:pt x="141" y="308"/>
                  </a:lnTo>
                  <a:lnTo>
                    <a:pt x="164" y="300"/>
                  </a:lnTo>
                  <a:lnTo>
                    <a:pt x="185" y="290"/>
                  </a:lnTo>
                  <a:lnTo>
                    <a:pt x="204" y="281"/>
                  </a:lnTo>
                  <a:lnTo>
                    <a:pt x="222" y="272"/>
                  </a:lnTo>
                  <a:lnTo>
                    <a:pt x="236" y="263"/>
                  </a:lnTo>
                  <a:lnTo>
                    <a:pt x="248" y="256"/>
                  </a:lnTo>
                  <a:lnTo>
                    <a:pt x="255" y="247"/>
                  </a:lnTo>
                  <a:lnTo>
                    <a:pt x="258" y="245"/>
                  </a:lnTo>
                  <a:lnTo>
                    <a:pt x="260" y="241"/>
                  </a:lnTo>
                  <a:lnTo>
                    <a:pt x="260" y="239"/>
                  </a:lnTo>
                  <a:lnTo>
                    <a:pt x="259" y="237"/>
                  </a:lnTo>
                  <a:lnTo>
                    <a:pt x="258" y="235"/>
                  </a:lnTo>
                  <a:lnTo>
                    <a:pt x="254" y="233"/>
                  </a:lnTo>
                  <a:lnTo>
                    <a:pt x="250" y="233"/>
                  </a:lnTo>
                  <a:lnTo>
                    <a:pt x="246" y="232"/>
                  </a:lnTo>
                  <a:lnTo>
                    <a:pt x="234" y="233"/>
                  </a:lnTo>
                  <a:lnTo>
                    <a:pt x="218" y="235"/>
                  </a:lnTo>
                  <a:lnTo>
                    <a:pt x="202" y="239"/>
                  </a:lnTo>
                  <a:lnTo>
                    <a:pt x="182" y="245"/>
                  </a:lnTo>
                  <a:lnTo>
                    <a:pt x="161" y="251"/>
                  </a:lnTo>
                  <a:lnTo>
                    <a:pt x="139" y="259"/>
                  </a:lnTo>
                  <a:close/>
                  <a:moveTo>
                    <a:pt x="186" y="333"/>
                  </a:moveTo>
                  <a:lnTo>
                    <a:pt x="166" y="341"/>
                  </a:lnTo>
                  <a:lnTo>
                    <a:pt x="147" y="351"/>
                  </a:lnTo>
                  <a:lnTo>
                    <a:pt x="130" y="360"/>
                  </a:lnTo>
                  <a:lnTo>
                    <a:pt x="116" y="368"/>
                  </a:lnTo>
                  <a:lnTo>
                    <a:pt x="105" y="377"/>
                  </a:lnTo>
                  <a:lnTo>
                    <a:pt x="98" y="385"/>
                  </a:lnTo>
                  <a:lnTo>
                    <a:pt x="96" y="387"/>
                  </a:lnTo>
                  <a:lnTo>
                    <a:pt x="95" y="391"/>
                  </a:lnTo>
                  <a:lnTo>
                    <a:pt x="95" y="393"/>
                  </a:lnTo>
                  <a:lnTo>
                    <a:pt x="95" y="396"/>
                  </a:lnTo>
                  <a:lnTo>
                    <a:pt x="97" y="398"/>
                  </a:lnTo>
                  <a:lnTo>
                    <a:pt x="100" y="399"/>
                  </a:lnTo>
                  <a:lnTo>
                    <a:pt x="104" y="401"/>
                  </a:lnTo>
                  <a:lnTo>
                    <a:pt x="109" y="401"/>
                  </a:lnTo>
                  <a:lnTo>
                    <a:pt x="121" y="401"/>
                  </a:lnTo>
                  <a:lnTo>
                    <a:pt x="135" y="398"/>
                  </a:lnTo>
                  <a:lnTo>
                    <a:pt x="152" y="395"/>
                  </a:lnTo>
                  <a:lnTo>
                    <a:pt x="171" y="390"/>
                  </a:lnTo>
                  <a:lnTo>
                    <a:pt x="191" y="383"/>
                  </a:lnTo>
                  <a:lnTo>
                    <a:pt x="212" y="374"/>
                  </a:lnTo>
                  <a:lnTo>
                    <a:pt x="233" y="366"/>
                  </a:lnTo>
                  <a:lnTo>
                    <a:pt x="252" y="357"/>
                  </a:lnTo>
                  <a:lnTo>
                    <a:pt x="268" y="347"/>
                  </a:lnTo>
                  <a:lnTo>
                    <a:pt x="282" y="339"/>
                  </a:lnTo>
                  <a:lnTo>
                    <a:pt x="293" y="330"/>
                  </a:lnTo>
                  <a:lnTo>
                    <a:pt x="300" y="323"/>
                  </a:lnTo>
                  <a:lnTo>
                    <a:pt x="303" y="320"/>
                  </a:lnTo>
                  <a:lnTo>
                    <a:pt x="304" y="317"/>
                  </a:lnTo>
                  <a:lnTo>
                    <a:pt x="305" y="314"/>
                  </a:lnTo>
                  <a:lnTo>
                    <a:pt x="304" y="311"/>
                  </a:lnTo>
                  <a:lnTo>
                    <a:pt x="302" y="310"/>
                  </a:lnTo>
                  <a:lnTo>
                    <a:pt x="299" y="308"/>
                  </a:lnTo>
                  <a:lnTo>
                    <a:pt x="296" y="308"/>
                  </a:lnTo>
                  <a:lnTo>
                    <a:pt x="291" y="307"/>
                  </a:lnTo>
                  <a:lnTo>
                    <a:pt x="279" y="307"/>
                  </a:lnTo>
                  <a:lnTo>
                    <a:pt x="265" y="309"/>
                  </a:lnTo>
                  <a:lnTo>
                    <a:pt x="247" y="313"/>
                  </a:lnTo>
                  <a:lnTo>
                    <a:pt x="228" y="317"/>
                  </a:lnTo>
                  <a:lnTo>
                    <a:pt x="208" y="325"/>
                  </a:lnTo>
                  <a:lnTo>
                    <a:pt x="186" y="333"/>
                  </a:lnTo>
                  <a:close/>
                  <a:moveTo>
                    <a:pt x="248" y="410"/>
                  </a:moveTo>
                  <a:lnTo>
                    <a:pt x="228" y="418"/>
                  </a:lnTo>
                  <a:lnTo>
                    <a:pt x="209" y="428"/>
                  </a:lnTo>
                  <a:lnTo>
                    <a:pt x="193" y="437"/>
                  </a:lnTo>
                  <a:lnTo>
                    <a:pt x="180" y="446"/>
                  </a:lnTo>
                  <a:lnTo>
                    <a:pt x="170" y="454"/>
                  </a:lnTo>
                  <a:lnTo>
                    <a:pt x="163" y="461"/>
                  </a:lnTo>
                  <a:lnTo>
                    <a:pt x="161" y="465"/>
                  </a:lnTo>
                  <a:lnTo>
                    <a:pt x="160" y="468"/>
                  </a:lnTo>
                  <a:lnTo>
                    <a:pt x="160" y="471"/>
                  </a:lnTo>
                  <a:lnTo>
                    <a:pt x="160" y="473"/>
                  </a:lnTo>
                  <a:lnTo>
                    <a:pt x="163" y="475"/>
                  </a:lnTo>
                  <a:lnTo>
                    <a:pt x="165" y="478"/>
                  </a:lnTo>
                  <a:lnTo>
                    <a:pt x="170" y="478"/>
                  </a:lnTo>
                  <a:lnTo>
                    <a:pt x="173" y="479"/>
                  </a:lnTo>
                  <a:lnTo>
                    <a:pt x="185" y="479"/>
                  </a:lnTo>
                  <a:lnTo>
                    <a:pt x="199" y="477"/>
                  </a:lnTo>
                  <a:lnTo>
                    <a:pt x="216" y="473"/>
                  </a:lnTo>
                  <a:lnTo>
                    <a:pt x="235" y="468"/>
                  </a:lnTo>
                  <a:lnTo>
                    <a:pt x="254" y="462"/>
                  </a:lnTo>
                  <a:lnTo>
                    <a:pt x="275" y="454"/>
                  </a:lnTo>
                  <a:lnTo>
                    <a:pt x="296" y="446"/>
                  </a:lnTo>
                  <a:lnTo>
                    <a:pt x="313" y="436"/>
                  </a:lnTo>
                  <a:lnTo>
                    <a:pt x="329" y="428"/>
                  </a:lnTo>
                  <a:lnTo>
                    <a:pt x="343" y="418"/>
                  </a:lnTo>
                  <a:lnTo>
                    <a:pt x="353" y="410"/>
                  </a:lnTo>
                  <a:lnTo>
                    <a:pt x="360" y="403"/>
                  </a:lnTo>
                  <a:lnTo>
                    <a:pt x="362" y="399"/>
                  </a:lnTo>
                  <a:lnTo>
                    <a:pt x="363" y="397"/>
                  </a:lnTo>
                  <a:lnTo>
                    <a:pt x="363" y="393"/>
                  </a:lnTo>
                  <a:lnTo>
                    <a:pt x="362" y="391"/>
                  </a:lnTo>
                  <a:lnTo>
                    <a:pt x="361" y="389"/>
                  </a:lnTo>
                  <a:lnTo>
                    <a:pt x="357" y="387"/>
                  </a:lnTo>
                  <a:lnTo>
                    <a:pt x="354" y="386"/>
                  </a:lnTo>
                  <a:lnTo>
                    <a:pt x="349" y="386"/>
                  </a:lnTo>
                  <a:lnTo>
                    <a:pt x="337" y="386"/>
                  </a:lnTo>
                  <a:lnTo>
                    <a:pt x="323" y="387"/>
                  </a:lnTo>
                  <a:lnTo>
                    <a:pt x="306" y="391"/>
                  </a:lnTo>
                  <a:lnTo>
                    <a:pt x="288" y="396"/>
                  </a:lnTo>
                  <a:lnTo>
                    <a:pt x="268" y="402"/>
                  </a:lnTo>
                  <a:lnTo>
                    <a:pt x="248" y="410"/>
                  </a:lnTo>
                  <a:close/>
                  <a:moveTo>
                    <a:pt x="155" y="504"/>
                  </a:moveTo>
                  <a:lnTo>
                    <a:pt x="136" y="513"/>
                  </a:lnTo>
                  <a:lnTo>
                    <a:pt x="119" y="522"/>
                  </a:lnTo>
                  <a:lnTo>
                    <a:pt x="103" y="531"/>
                  </a:lnTo>
                  <a:lnTo>
                    <a:pt x="91" y="540"/>
                  </a:lnTo>
                  <a:lnTo>
                    <a:pt x="82" y="548"/>
                  </a:lnTo>
                  <a:lnTo>
                    <a:pt x="75" y="555"/>
                  </a:lnTo>
                  <a:lnTo>
                    <a:pt x="73" y="559"/>
                  </a:lnTo>
                  <a:lnTo>
                    <a:pt x="72" y="562"/>
                  </a:lnTo>
                  <a:lnTo>
                    <a:pt x="72" y="565"/>
                  </a:lnTo>
                  <a:lnTo>
                    <a:pt x="72" y="567"/>
                  </a:lnTo>
                  <a:lnTo>
                    <a:pt x="75" y="569"/>
                  </a:lnTo>
                  <a:lnTo>
                    <a:pt x="77" y="570"/>
                  </a:lnTo>
                  <a:lnTo>
                    <a:pt x="81" y="572"/>
                  </a:lnTo>
                  <a:lnTo>
                    <a:pt x="85" y="573"/>
                  </a:lnTo>
                  <a:lnTo>
                    <a:pt x="97" y="573"/>
                  </a:lnTo>
                  <a:lnTo>
                    <a:pt x="110" y="570"/>
                  </a:lnTo>
                  <a:lnTo>
                    <a:pt x="127" y="568"/>
                  </a:lnTo>
                  <a:lnTo>
                    <a:pt x="145" y="562"/>
                  </a:lnTo>
                  <a:lnTo>
                    <a:pt x="163" y="556"/>
                  </a:lnTo>
                  <a:lnTo>
                    <a:pt x="183" y="549"/>
                  </a:lnTo>
                  <a:lnTo>
                    <a:pt x="202" y="540"/>
                  </a:lnTo>
                  <a:lnTo>
                    <a:pt x="220" y="531"/>
                  </a:lnTo>
                  <a:lnTo>
                    <a:pt x="234" y="522"/>
                  </a:lnTo>
                  <a:lnTo>
                    <a:pt x="247" y="513"/>
                  </a:lnTo>
                  <a:lnTo>
                    <a:pt x="256" y="505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2"/>
                  </a:lnTo>
                  <a:lnTo>
                    <a:pt x="266" y="488"/>
                  </a:lnTo>
                  <a:lnTo>
                    <a:pt x="266" y="486"/>
                  </a:lnTo>
                  <a:lnTo>
                    <a:pt x="263" y="485"/>
                  </a:lnTo>
                  <a:lnTo>
                    <a:pt x="261" y="483"/>
                  </a:lnTo>
                  <a:lnTo>
                    <a:pt x="258" y="481"/>
                  </a:lnTo>
                  <a:lnTo>
                    <a:pt x="253" y="481"/>
                  </a:lnTo>
                  <a:lnTo>
                    <a:pt x="241" y="481"/>
                  </a:lnTo>
                  <a:lnTo>
                    <a:pt x="228" y="483"/>
                  </a:lnTo>
                  <a:lnTo>
                    <a:pt x="211" y="486"/>
                  </a:lnTo>
                  <a:lnTo>
                    <a:pt x="193" y="491"/>
                  </a:lnTo>
                  <a:lnTo>
                    <a:pt x="174" y="497"/>
                  </a:lnTo>
                  <a:lnTo>
                    <a:pt x="155" y="504"/>
                  </a:lnTo>
                  <a:close/>
                  <a:moveTo>
                    <a:pt x="242" y="588"/>
                  </a:moveTo>
                  <a:lnTo>
                    <a:pt x="223" y="597"/>
                  </a:lnTo>
                  <a:lnTo>
                    <a:pt x="206" y="606"/>
                  </a:lnTo>
                  <a:lnTo>
                    <a:pt x="192" y="614"/>
                  </a:lnTo>
                  <a:lnTo>
                    <a:pt x="180" y="623"/>
                  </a:lnTo>
                  <a:lnTo>
                    <a:pt x="171" y="631"/>
                  </a:lnTo>
                  <a:lnTo>
                    <a:pt x="165" y="639"/>
                  </a:lnTo>
                  <a:lnTo>
                    <a:pt x="163" y="643"/>
                  </a:lnTo>
                  <a:lnTo>
                    <a:pt x="163" y="646"/>
                  </a:lnTo>
                  <a:lnTo>
                    <a:pt x="163" y="649"/>
                  </a:lnTo>
                  <a:lnTo>
                    <a:pt x="163" y="651"/>
                  </a:lnTo>
                  <a:lnTo>
                    <a:pt x="165" y="654"/>
                  </a:lnTo>
                  <a:lnTo>
                    <a:pt x="167" y="655"/>
                  </a:lnTo>
                  <a:lnTo>
                    <a:pt x="172" y="657"/>
                  </a:lnTo>
                  <a:lnTo>
                    <a:pt x="176" y="657"/>
                  </a:lnTo>
                  <a:lnTo>
                    <a:pt x="187" y="657"/>
                  </a:lnTo>
                  <a:lnTo>
                    <a:pt x="201" y="656"/>
                  </a:lnTo>
                  <a:lnTo>
                    <a:pt x="216" y="654"/>
                  </a:lnTo>
                  <a:lnTo>
                    <a:pt x="234" y="649"/>
                  </a:lnTo>
                  <a:lnTo>
                    <a:pt x="252" y="643"/>
                  </a:lnTo>
                  <a:lnTo>
                    <a:pt x="271" y="636"/>
                  </a:lnTo>
                  <a:lnTo>
                    <a:pt x="290" y="626"/>
                  </a:lnTo>
                  <a:lnTo>
                    <a:pt x="306" y="618"/>
                  </a:lnTo>
                  <a:lnTo>
                    <a:pt x="321" y="610"/>
                  </a:lnTo>
                  <a:lnTo>
                    <a:pt x="332" y="601"/>
                  </a:lnTo>
                  <a:lnTo>
                    <a:pt x="342" y="593"/>
                  </a:lnTo>
                  <a:lnTo>
                    <a:pt x="348" y="585"/>
                  </a:lnTo>
                  <a:lnTo>
                    <a:pt x="350" y="581"/>
                  </a:lnTo>
                  <a:lnTo>
                    <a:pt x="351" y="579"/>
                  </a:lnTo>
                  <a:lnTo>
                    <a:pt x="351" y="575"/>
                  </a:lnTo>
                  <a:lnTo>
                    <a:pt x="350" y="573"/>
                  </a:lnTo>
                  <a:lnTo>
                    <a:pt x="348" y="570"/>
                  </a:lnTo>
                  <a:lnTo>
                    <a:pt x="345" y="569"/>
                  </a:lnTo>
                  <a:lnTo>
                    <a:pt x="342" y="568"/>
                  </a:lnTo>
                  <a:lnTo>
                    <a:pt x="337" y="567"/>
                  </a:lnTo>
                  <a:lnTo>
                    <a:pt x="325" y="567"/>
                  </a:lnTo>
                  <a:lnTo>
                    <a:pt x="312" y="568"/>
                  </a:lnTo>
                  <a:lnTo>
                    <a:pt x="297" y="570"/>
                  </a:lnTo>
                  <a:lnTo>
                    <a:pt x="279" y="575"/>
                  </a:lnTo>
                  <a:lnTo>
                    <a:pt x="261" y="581"/>
                  </a:lnTo>
                  <a:lnTo>
                    <a:pt x="242" y="588"/>
                  </a:lnTo>
                  <a:close/>
                  <a:moveTo>
                    <a:pt x="201" y="731"/>
                  </a:moveTo>
                  <a:lnTo>
                    <a:pt x="218" y="723"/>
                  </a:lnTo>
                  <a:lnTo>
                    <a:pt x="235" y="714"/>
                  </a:lnTo>
                  <a:lnTo>
                    <a:pt x="248" y="706"/>
                  </a:lnTo>
                  <a:lnTo>
                    <a:pt x="260" y="698"/>
                  </a:lnTo>
                  <a:lnTo>
                    <a:pt x="268" y="689"/>
                  </a:lnTo>
                  <a:lnTo>
                    <a:pt x="274" y="682"/>
                  </a:lnTo>
                  <a:lnTo>
                    <a:pt x="277" y="679"/>
                  </a:lnTo>
                  <a:lnTo>
                    <a:pt x="277" y="675"/>
                  </a:lnTo>
                  <a:lnTo>
                    <a:pt x="277" y="673"/>
                  </a:lnTo>
                  <a:lnTo>
                    <a:pt x="275" y="670"/>
                  </a:lnTo>
                  <a:lnTo>
                    <a:pt x="274" y="668"/>
                  </a:lnTo>
                  <a:lnTo>
                    <a:pt x="271" y="666"/>
                  </a:lnTo>
                  <a:lnTo>
                    <a:pt x="267" y="664"/>
                  </a:lnTo>
                  <a:lnTo>
                    <a:pt x="263" y="663"/>
                  </a:lnTo>
                  <a:lnTo>
                    <a:pt x="253" y="663"/>
                  </a:lnTo>
                  <a:lnTo>
                    <a:pt x="240" y="664"/>
                  </a:lnTo>
                  <a:lnTo>
                    <a:pt x="224" y="667"/>
                  </a:lnTo>
                  <a:lnTo>
                    <a:pt x="208" y="671"/>
                  </a:lnTo>
                  <a:lnTo>
                    <a:pt x="190" y="677"/>
                  </a:lnTo>
                  <a:lnTo>
                    <a:pt x="172" y="685"/>
                  </a:lnTo>
                  <a:lnTo>
                    <a:pt x="154" y="693"/>
                  </a:lnTo>
                  <a:lnTo>
                    <a:pt x="139" y="701"/>
                  </a:lnTo>
                  <a:lnTo>
                    <a:pt x="124" y="709"/>
                  </a:lnTo>
                  <a:lnTo>
                    <a:pt x="113" y="719"/>
                  </a:lnTo>
                  <a:lnTo>
                    <a:pt x="104" y="726"/>
                  </a:lnTo>
                  <a:lnTo>
                    <a:pt x="98" y="734"/>
                  </a:lnTo>
                  <a:lnTo>
                    <a:pt x="97" y="738"/>
                  </a:lnTo>
                  <a:lnTo>
                    <a:pt x="96" y="740"/>
                  </a:lnTo>
                  <a:lnTo>
                    <a:pt x="96" y="744"/>
                  </a:lnTo>
                  <a:lnTo>
                    <a:pt x="97" y="746"/>
                  </a:lnTo>
                  <a:lnTo>
                    <a:pt x="100" y="749"/>
                  </a:lnTo>
                  <a:lnTo>
                    <a:pt x="102" y="750"/>
                  </a:lnTo>
                  <a:lnTo>
                    <a:pt x="105" y="751"/>
                  </a:lnTo>
                  <a:lnTo>
                    <a:pt x="110" y="752"/>
                  </a:lnTo>
                  <a:lnTo>
                    <a:pt x="121" y="753"/>
                  </a:lnTo>
                  <a:lnTo>
                    <a:pt x="134" y="751"/>
                  </a:lnTo>
                  <a:lnTo>
                    <a:pt x="148" y="749"/>
                  </a:lnTo>
                  <a:lnTo>
                    <a:pt x="165" y="744"/>
                  </a:lnTo>
                  <a:lnTo>
                    <a:pt x="183" y="738"/>
                  </a:lnTo>
                  <a:lnTo>
                    <a:pt x="201" y="731"/>
                  </a:lnTo>
                  <a:close/>
                  <a:moveTo>
                    <a:pt x="214" y="766"/>
                  </a:moveTo>
                  <a:lnTo>
                    <a:pt x="211" y="764"/>
                  </a:lnTo>
                  <a:lnTo>
                    <a:pt x="209" y="763"/>
                  </a:lnTo>
                  <a:lnTo>
                    <a:pt x="205" y="761"/>
                  </a:lnTo>
                  <a:lnTo>
                    <a:pt x="201" y="761"/>
                  </a:lnTo>
                  <a:lnTo>
                    <a:pt x="190" y="759"/>
                  </a:lnTo>
                  <a:lnTo>
                    <a:pt x="178" y="761"/>
                  </a:lnTo>
                  <a:lnTo>
                    <a:pt x="164" y="763"/>
                  </a:lnTo>
                  <a:lnTo>
                    <a:pt x="147" y="768"/>
                  </a:lnTo>
                  <a:lnTo>
                    <a:pt x="130" y="774"/>
                  </a:lnTo>
                  <a:lnTo>
                    <a:pt x="113" y="780"/>
                  </a:lnTo>
                  <a:lnTo>
                    <a:pt x="96" y="788"/>
                  </a:lnTo>
                  <a:lnTo>
                    <a:pt x="81" y="796"/>
                  </a:lnTo>
                  <a:lnTo>
                    <a:pt x="67" y="806"/>
                  </a:lnTo>
                  <a:lnTo>
                    <a:pt x="57" y="814"/>
                  </a:lnTo>
                  <a:lnTo>
                    <a:pt x="48" y="821"/>
                  </a:lnTo>
                  <a:lnTo>
                    <a:pt x="44" y="829"/>
                  </a:lnTo>
                  <a:lnTo>
                    <a:pt x="43" y="833"/>
                  </a:lnTo>
                  <a:lnTo>
                    <a:pt x="41" y="835"/>
                  </a:lnTo>
                  <a:lnTo>
                    <a:pt x="41" y="839"/>
                  </a:lnTo>
                  <a:lnTo>
                    <a:pt x="43" y="841"/>
                  </a:lnTo>
                  <a:lnTo>
                    <a:pt x="45" y="844"/>
                  </a:lnTo>
                  <a:lnTo>
                    <a:pt x="47" y="845"/>
                  </a:lnTo>
                  <a:lnTo>
                    <a:pt x="51" y="846"/>
                  </a:lnTo>
                  <a:lnTo>
                    <a:pt x="56" y="847"/>
                  </a:lnTo>
                  <a:lnTo>
                    <a:pt x="65" y="848"/>
                  </a:lnTo>
                  <a:lnTo>
                    <a:pt x="78" y="847"/>
                  </a:lnTo>
                  <a:lnTo>
                    <a:pt x="92" y="844"/>
                  </a:lnTo>
                  <a:lnTo>
                    <a:pt x="108" y="840"/>
                  </a:lnTo>
                  <a:lnTo>
                    <a:pt x="124" y="834"/>
                  </a:lnTo>
                  <a:lnTo>
                    <a:pt x="142" y="827"/>
                  </a:lnTo>
                  <a:lnTo>
                    <a:pt x="159" y="819"/>
                  </a:lnTo>
                  <a:lnTo>
                    <a:pt x="174" y="810"/>
                  </a:lnTo>
                  <a:lnTo>
                    <a:pt x="187" y="802"/>
                  </a:lnTo>
                  <a:lnTo>
                    <a:pt x="198" y="794"/>
                  </a:lnTo>
                  <a:lnTo>
                    <a:pt x="206" y="786"/>
                  </a:lnTo>
                  <a:lnTo>
                    <a:pt x="212" y="778"/>
                  </a:lnTo>
                  <a:lnTo>
                    <a:pt x="214" y="775"/>
                  </a:lnTo>
                  <a:lnTo>
                    <a:pt x="215" y="771"/>
                  </a:lnTo>
                  <a:lnTo>
                    <a:pt x="214" y="769"/>
                  </a:lnTo>
                  <a:lnTo>
                    <a:pt x="214" y="766"/>
                  </a:lnTo>
                  <a:close/>
                  <a:moveTo>
                    <a:pt x="268" y="926"/>
                  </a:moveTo>
                  <a:lnTo>
                    <a:pt x="284" y="917"/>
                  </a:lnTo>
                  <a:lnTo>
                    <a:pt x="299" y="909"/>
                  </a:lnTo>
                  <a:lnTo>
                    <a:pt x="311" y="901"/>
                  </a:lnTo>
                  <a:lnTo>
                    <a:pt x="322" y="892"/>
                  </a:lnTo>
                  <a:lnTo>
                    <a:pt x="329" y="884"/>
                  </a:lnTo>
                  <a:lnTo>
                    <a:pt x="335" y="877"/>
                  </a:lnTo>
                  <a:lnTo>
                    <a:pt x="336" y="873"/>
                  </a:lnTo>
                  <a:lnTo>
                    <a:pt x="336" y="870"/>
                  </a:lnTo>
                  <a:lnTo>
                    <a:pt x="336" y="867"/>
                  </a:lnTo>
                  <a:lnTo>
                    <a:pt x="335" y="865"/>
                  </a:lnTo>
                  <a:lnTo>
                    <a:pt x="332" y="863"/>
                  </a:lnTo>
                  <a:lnTo>
                    <a:pt x="330" y="860"/>
                  </a:lnTo>
                  <a:lnTo>
                    <a:pt x="326" y="859"/>
                  </a:lnTo>
                  <a:lnTo>
                    <a:pt x="323" y="858"/>
                  </a:lnTo>
                  <a:lnTo>
                    <a:pt x="312" y="857"/>
                  </a:lnTo>
                  <a:lnTo>
                    <a:pt x="300" y="858"/>
                  </a:lnTo>
                  <a:lnTo>
                    <a:pt x="286" y="860"/>
                  </a:lnTo>
                  <a:lnTo>
                    <a:pt x="271" y="864"/>
                  </a:lnTo>
                  <a:lnTo>
                    <a:pt x="254" y="870"/>
                  </a:lnTo>
                  <a:lnTo>
                    <a:pt x="237" y="876"/>
                  </a:lnTo>
                  <a:lnTo>
                    <a:pt x="221" y="884"/>
                  </a:lnTo>
                  <a:lnTo>
                    <a:pt x="206" y="892"/>
                  </a:lnTo>
                  <a:lnTo>
                    <a:pt x="193" y="901"/>
                  </a:lnTo>
                  <a:lnTo>
                    <a:pt x="183" y="909"/>
                  </a:lnTo>
                  <a:lnTo>
                    <a:pt x="176" y="917"/>
                  </a:lnTo>
                  <a:lnTo>
                    <a:pt x="171" y="925"/>
                  </a:lnTo>
                  <a:lnTo>
                    <a:pt x="168" y="928"/>
                  </a:lnTo>
                  <a:lnTo>
                    <a:pt x="168" y="932"/>
                  </a:lnTo>
                  <a:lnTo>
                    <a:pt x="168" y="935"/>
                  </a:lnTo>
                  <a:lnTo>
                    <a:pt x="170" y="938"/>
                  </a:lnTo>
                  <a:lnTo>
                    <a:pt x="172" y="940"/>
                  </a:lnTo>
                  <a:lnTo>
                    <a:pt x="174" y="942"/>
                  </a:lnTo>
                  <a:lnTo>
                    <a:pt x="178" y="944"/>
                  </a:lnTo>
                  <a:lnTo>
                    <a:pt x="183" y="945"/>
                  </a:lnTo>
                  <a:lnTo>
                    <a:pt x="192" y="945"/>
                  </a:lnTo>
                  <a:lnTo>
                    <a:pt x="205" y="945"/>
                  </a:lnTo>
                  <a:lnTo>
                    <a:pt x="218" y="942"/>
                  </a:lnTo>
                  <a:lnTo>
                    <a:pt x="234" y="938"/>
                  </a:lnTo>
                  <a:lnTo>
                    <a:pt x="250" y="933"/>
                  </a:lnTo>
                  <a:lnTo>
                    <a:pt x="268" y="926"/>
                  </a:lnTo>
                  <a:close/>
                  <a:moveTo>
                    <a:pt x="294" y="965"/>
                  </a:moveTo>
                  <a:lnTo>
                    <a:pt x="292" y="963"/>
                  </a:lnTo>
                  <a:lnTo>
                    <a:pt x="290" y="960"/>
                  </a:lnTo>
                  <a:lnTo>
                    <a:pt x="286" y="959"/>
                  </a:lnTo>
                  <a:lnTo>
                    <a:pt x="282" y="958"/>
                  </a:lnTo>
                  <a:lnTo>
                    <a:pt x="272" y="957"/>
                  </a:lnTo>
                  <a:lnTo>
                    <a:pt x="260" y="958"/>
                  </a:lnTo>
                  <a:lnTo>
                    <a:pt x="247" y="960"/>
                  </a:lnTo>
                  <a:lnTo>
                    <a:pt x="231" y="964"/>
                  </a:lnTo>
                  <a:lnTo>
                    <a:pt x="216" y="968"/>
                  </a:lnTo>
                  <a:lnTo>
                    <a:pt x="201" y="976"/>
                  </a:lnTo>
                  <a:lnTo>
                    <a:pt x="184" y="983"/>
                  </a:lnTo>
                  <a:lnTo>
                    <a:pt x="171" y="991"/>
                  </a:lnTo>
                  <a:lnTo>
                    <a:pt x="159" y="999"/>
                  </a:lnTo>
                  <a:lnTo>
                    <a:pt x="148" y="1008"/>
                  </a:lnTo>
                  <a:lnTo>
                    <a:pt x="141" y="1016"/>
                  </a:lnTo>
                  <a:lnTo>
                    <a:pt x="136" y="1023"/>
                  </a:lnTo>
                  <a:lnTo>
                    <a:pt x="135" y="1027"/>
                  </a:lnTo>
                  <a:lnTo>
                    <a:pt x="135" y="1030"/>
                  </a:lnTo>
                  <a:lnTo>
                    <a:pt x="135" y="1033"/>
                  </a:lnTo>
                  <a:lnTo>
                    <a:pt x="136" y="1035"/>
                  </a:lnTo>
                  <a:lnTo>
                    <a:pt x="139" y="1037"/>
                  </a:lnTo>
                  <a:lnTo>
                    <a:pt x="141" y="1040"/>
                  </a:lnTo>
                  <a:lnTo>
                    <a:pt x="145" y="1041"/>
                  </a:lnTo>
                  <a:lnTo>
                    <a:pt x="149" y="1042"/>
                  </a:lnTo>
                  <a:lnTo>
                    <a:pt x="159" y="1043"/>
                  </a:lnTo>
                  <a:lnTo>
                    <a:pt x="171" y="1042"/>
                  </a:lnTo>
                  <a:lnTo>
                    <a:pt x="184" y="1040"/>
                  </a:lnTo>
                  <a:lnTo>
                    <a:pt x="199" y="1036"/>
                  </a:lnTo>
                  <a:lnTo>
                    <a:pt x="215" y="1031"/>
                  </a:lnTo>
                  <a:lnTo>
                    <a:pt x="230" y="1024"/>
                  </a:lnTo>
                  <a:lnTo>
                    <a:pt x="247" y="1017"/>
                  </a:lnTo>
                  <a:lnTo>
                    <a:pt x="260" y="1009"/>
                  </a:lnTo>
                  <a:lnTo>
                    <a:pt x="272" y="1001"/>
                  </a:lnTo>
                  <a:lnTo>
                    <a:pt x="282" y="992"/>
                  </a:lnTo>
                  <a:lnTo>
                    <a:pt x="290" y="984"/>
                  </a:lnTo>
                  <a:lnTo>
                    <a:pt x="294" y="977"/>
                  </a:lnTo>
                  <a:lnTo>
                    <a:pt x="296" y="973"/>
                  </a:lnTo>
                  <a:lnTo>
                    <a:pt x="296" y="970"/>
                  </a:lnTo>
                  <a:lnTo>
                    <a:pt x="296" y="967"/>
                  </a:lnTo>
                  <a:lnTo>
                    <a:pt x="294" y="965"/>
                  </a:lnTo>
                  <a:close/>
                  <a:moveTo>
                    <a:pt x="265" y="1065"/>
                  </a:moveTo>
                  <a:lnTo>
                    <a:pt x="262" y="1062"/>
                  </a:lnTo>
                  <a:lnTo>
                    <a:pt x="260" y="1060"/>
                  </a:lnTo>
                  <a:lnTo>
                    <a:pt x="256" y="1059"/>
                  </a:lnTo>
                  <a:lnTo>
                    <a:pt x="253" y="1058"/>
                  </a:lnTo>
                  <a:lnTo>
                    <a:pt x="243" y="1056"/>
                  </a:lnTo>
                  <a:lnTo>
                    <a:pt x="231" y="1058"/>
                  </a:lnTo>
                  <a:lnTo>
                    <a:pt x="218" y="1060"/>
                  </a:lnTo>
                  <a:lnTo>
                    <a:pt x="204" y="1064"/>
                  </a:lnTo>
                  <a:lnTo>
                    <a:pt x="189" y="1068"/>
                  </a:lnTo>
                  <a:lnTo>
                    <a:pt x="173" y="1074"/>
                  </a:lnTo>
                  <a:lnTo>
                    <a:pt x="159" y="1083"/>
                  </a:lnTo>
                  <a:lnTo>
                    <a:pt x="145" y="1090"/>
                  </a:lnTo>
                  <a:lnTo>
                    <a:pt x="134" y="1098"/>
                  </a:lnTo>
                  <a:lnTo>
                    <a:pt x="124" y="1106"/>
                  </a:lnTo>
                  <a:lnTo>
                    <a:pt x="117" y="1115"/>
                  </a:lnTo>
                  <a:lnTo>
                    <a:pt x="114" y="1122"/>
                  </a:lnTo>
                  <a:lnTo>
                    <a:pt x="113" y="1125"/>
                  </a:lnTo>
                  <a:lnTo>
                    <a:pt x="111" y="1128"/>
                  </a:lnTo>
                  <a:lnTo>
                    <a:pt x="113" y="1131"/>
                  </a:lnTo>
                  <a:lnTo>
                    <a:pt x="114" y="1134"/>
                  </a:lnTo>
                  <a:lnTo>
                    <a:pt x="115" y="1136"/>
                  </a:lnTo>
                  <a:lnTo>
                    <a:pt x="119" y="1138"/>
                  </a:lnTo>
                  <a:lnTo>
                    <a:pt x="122" y="1140"/>
                  </a:lnTo>
                  <a:lnTo>
                    <a:pt x="126" y="1141"/>
                  </a:lnTo>
                  <a:lnTo>
                    <a:pt x="135" y="1142"/>
                  </a:lnTo>
                  <a:lnTo>
                    <a:pt x="146" y="1142"/>
                  </a:lnTo>
                  <a:lnTo>
                    <a:pt x="159" y="1140"/>
                  </a:lnTo>
                  <a:lnTo>
                    <a:pt x="173" y="1136"/>
                  </a:lnTo>
                  <a:lnTo>
                    <a:pt x="189" y="1130"/>
                  </a:lnTo>
                  <a:lnTo>
                    <a:pt x="204" y="1124"/>
                  </a:lnTo>
                  <a:lnTo>
                    <a:pt x="220" y="1117"/>
                  </a:lnTo>
                  <a:lnTo>
                    <a:pt x="233" y="1109"/>
                  </a:lnTo>
                  <a:lnTo>
                    <a:pt x="243" y="1100"/>
                  </a:lnTo>
                  <a:lnTo>
                    <a:pt x="253" y="1092"/>
                  </a:lnTo>
                  <a:lnTo>
                    <a:pt x="260" y="1085"/>
                  </a:lnTo>
                  <a:lnTo>
                    <a:pt x="265" y="1077"/>
                  </a:lnTo>
                  <a:lnTo>
                    <a:pt x="266" y="1074"/>
                  </a:lnTo>
                  <a:lnTo>
                    <a:pt x="266" y="1071"/>
                  </a:lnTo>
                  <a:lnTo>
                    <a:pt x="266" y="1067"/>
                  </a:lnTo>
                  <a:lnTo>
                    <a:pt x="265" y="1065"/>
                  </a:lnTo>
                  <a:close/>
                  <a:moveTo>
                    <a:pt x="101" y="1233"/>
                  </a:moveTo>
                  <a:lnTo>
                    <a:pt x="102" y="1236"/>
                  </a:lnTo>
                  <a:lnTo>
                    <a:pt x="105" y="1238"/>
                  </a:lnTo>
                  <a:lnTo>
                    <a:pt x="108" y="1239"/>
                  </a:lnTo>
                  <a:lnTo>
                    <a:pt x="113" y="1241"/>
                  </a:lnTo>
                  <a:lnTo>
                    <a:pt x="121" y="1242"/>
                  </a:lnTo>
                  <a:lnTo>
                    <a:pt x="133" y="1241"/>
                  </a:lnTo>
                  <a:lnTo>
                    <a:pt x="145" y="1239"/>
                  </a:lnTo>
                  <a:lnTo>
                    <a:pt x="159" y="1236"/>
                  </a:lnTo>
                  <a:lnTo>
                    <a:pt x="173" y="1231"/>
                  </a:lnTo>
                  <a:lnTo>
                    <a:pt x="187" y="1224"/>
                  </a:lnTo>
                  <a:lnTo>
                    <a:pt x="202" y="1217"/>
                  </a:lnTo>
                  <a:lnTo>
                    <a:pt x="215" y="1210"/>
                  </a:lnTo>
                  <a:lnTo>
                    <a:pt x="225" y="1201"/>
                  </a:lnTo>
                  <a:lnTo>
                    <a:pt x="234" y="1193"/>
                  </a:lnTo>
                  <a:lnTo>
                    <a:pt x="241" y="1186"/>
                  </a:lnTo>
                  <a:lnTo>
                    <a:pt x="244" y="1179"/>
                  </a:lnTo>
                  <a:lnTo>
                    <a:pt x="246" y="1175"/>
                  </a:lnTo>
                  <a:lnTo>
                    <a:pt x="246" y="1172"/>
                  </a:lnTo>
                  <a:lnTo>
                    <a:pt x="246" y="1168"/>
                  </a:lnTo>
                  <a:lnTo>
                    <a:pt x="244" y="1166"/>
                  </a:lnTo>
                  <a:lnTo>
                    <a:pt x="242" y="1163"/>
                  </a:lnTo>
                  <a:lnTo>
                    <a:pt x="240" y="1162"/>
                  </a:lnTo>
                  <a:lnTo>
                    <a:pt x="236" y="1160"/>
                  </a:lnTo>
                  <a:lnTo>
                    <a:pt x="233" y="1159"/>
                  </a:lnTo>
                  <a:lnTo>
                    <a:pt x="223" y="1157"/>
                  </a:lnTo>
                  <a:lnTo>
                    <a:pt x="212" y="1159"/>
                  </a:lnTo>
                  <a:lnTo>
                    <a:pt x="199" y="1160"/>
                  </a:lnTo>
                  <a:lnTo>
                    <a:pt x="186" y="1163"/>
                  </a:lnTo>
                  <a:lnTo>
                    <a:pt x="172" y="1168"/>
                  </a:lnTo>
                  <a:lnTo>
                    <a:pt x="157" y="1174"/>
                  </a:lnTo>
                  <a:lnTo>
                    <a:pt x="142" y="1182"/>
                  </a:lnTo>
                  <a:lnTo>
                    <a:pt x="130" y="1189"/>
                  </a:lnTo>
                  <a:lnTo>
                    <a:pt x="120" y="1198"/>
                  </a:lnTo>
                  <a:lnTo>
                    <a:pt x="110" y="1206"/>
                  </a:lnTo>
                  <a:lnTo>
                    <a:pt x="104" y="1213"/>
                  </a:lnTo>
                  <a:lnTo>
                    <a:pt x="100" y="1220"/>
                  </a:lnTo>
                  <a:lnTo>
                    <a:pt x="100" y="1224"/>
                  </a:lnTo>
                  <a:lnTo>
                    <a:pt x="98" y="1227"/>
                  </a:lnTo>
                  <a:lnTo>
                    <a:pt x="100" y="1231"/>
                  </a:lnTo>
                  <a:lnTo>
                    <a:pt x="101" y="1233"/>
                  </a:lnTo>
                  <a:close/>
                  <a:moveTo>
                    <a:pt x="182" y="1325"/>
                  </a:moveTo>
                  <a:lnTo>
                    <a:pt x="195" y="1318"/>
                  </a:lnTo>
                  <a:lnTo>
                    <a:pt x="206" y="1311"/>
                  </a:lnTo>
                  <a:lnTo>
                    <a:pt x="217" y="1302"/>
                  </a:lnTo>
                  <a:lnTo>
                    <a:pt x="225" y="1295"/>
                  </a:lnTo>
                  <a:lnTo>
                    <a:pt x="231" y="1287"/>
                  </a:lnTo>
                  <a:lnTo>
                    <a:pt x="235" y="1280"/>
                  </a:lnTo>
                  <a:lnTo>
                    <a:pt x="236" y="1277"/>
                  </a:lnTo>
                  <a:lnTo>
                    <a:pt x="236" y="1274"/>
                  </a:lnTo>
                  <a:lnTo>
                    <a:pt x="236" y="1270"/>
                  </a:lnTo>
                  <a:lnTo>
                    <a:pt x="235" y="1268"/>
                  </a:lnTo>
                  <a:lnTo>
                    <a:pt x="233" y="1266"/>
                  </a:lnTo>
                  <a:lnTo>
                    <a:pt x="230" y="1263"/>
                  </a:lnTo>
                  <a:lnTo>
                    <a:pt x="227" y="1262"/>
                  </a:lnTo>
                  <a:lnTo>
                    <a:pt x="223" y="1261"/>
                  </a:lnTo>
                  <a:lnTo>
                    <a:pt x="214" y="1260"/>
                  </a:lnTo>
                  <a:lnTo>
                    <a:pt x="203" y="1260"/>
                  </a:lnTo>
                  <a:lnTo>
                    <a:pt x="191" y="1262"/>
                  </a:lnTo>
                  <a:lnTo>
                    <a:pt x="178" y="1264"/>
                  </a:lnTo>
                  <a:lnTo>
                    <a:pt x="165" y="1269"/>
                  </a:lnTo>
                  <a:lnTo>
                    <a:pt x="151" y="1275"/>
                  </a:lnTo>
                  <a:lnTo>
                    <a:pt x="136" y="1282"/>
                  </a:lnTo>
                  <a:lnTo>
                    <a:pt x="124" y="1290"/>
                  </a:lnTo>
                  <a:lnTo>
                    <a:pt x="115" y="1298"/>
                  </a:lnTo>
                  <a:lnTo>
                    <a:pt x="107" y="1306"/>
                  </a:lnTo>
                  <a:lnTo>
                    <a:pt x="100" y="1314"/>
                  </a:lnTo>
                  <a:lnTo>
                    <a:pt x="96" y="1321"/>
                  </a:lnTo>
                  <a:lnTo>
                    <a:pt x="96" y="1325"/>
                  </a:lnTo>
                  <a:lnTo>
                    <a:pt x="95" y="1327"/>
                  </a:lnTo>
                  <a:lnTo>
                    <a:pt x="96" y="1331"/>
                  </a:lnTo>
                  <a:lnTo>
                    <a:pt x="97" y="1333"/>
                  </a:lnTo>
                  <a:lnTo>
                    <a:pt x="100" y="1336"/>
                  </a:lnTo>
                  <a:lnTo>
                    <a:pt x="102" y="1338"/>
                  </a:lnTo>
                  <a:lnTo>
                    <a:pt x="104" y="1339"/>
                  </a:lnTo>
                  <a:lnTo>
                    <a:pt x="109" y="1340"/>
                  </a:lnTo>
                  <a:lnTo>
                    <a:pt x="117" y="1342"/>
                  </a:lnTo>
                  <a:lnTo>
                    <a:pt x="128" y="1342"/>
                  </a:lnTo>
                  <a:lnTo>
                    <a:pt x="140" y="1339"/>
                  </a:lnTo>
                  <a:lnTo>
                    <a:pt x="153" y="1336"/>
                  </a:lnTo>
                  <a:lnTo>
                    <a:pt x="167" y="1331"/>
                  </a:lnTo>
                  <a:lnTo>
                    <a:pt x="182" y="1325"/>
                  </a:lnTo>
                  <a:close/>
                  <a:moveTo>
                    <a:pt x="184" y="1427"/>
                  </a:moveTo>
                  <a:lnTo>
                    <a:pt x="197" y="1421"/>
                  </a:lnTo>
                  <a:lnTo>
                    <a:pt x="209" y="1413"/>
                  </a:lnTo>
                  <a:lnTo>
                    <a:pt x="218" y="1406"/>
                  </a:lnTo>
                  <a:lnTo>
                    <a:pt x="227" y="1397"/>
                  </a:lnTo>
                  <a:lnTo>
                    <a:pt x="233" y="1390"/>
                  </a:lnTo>
                  <a:lnTo>
                    <a:pt x="235" y="1383"/>
                  </a:lnTo>
                  <a:lnTo>
                    <a:pt x="236" y="1380"/>
                  </a:lnTo>
                  <a:lnTo>
                    <a:pt x="236" y="1377"/>
                  </a:lnTo>
                  <a:lnTo>
                    <a:pt x="236" y="1374"/>
                  </a:lnTo>
                  <a:lnTo>
                    <a:pt x="235" y="1371"/>
                  </a:lnTo>
                  <a:lnTo>
                    <a:pt x="233" y="1369"/>
                  </a:lnTo>
                  <a:lnTo>
                    <a:pt x="230" y="1367"/>
                  </a:lnTo>
                  <a:lnTo>
                    <a:pt x="227" y="1365"/>
                  </a:lnTo>
                  <a:lnTo>
                    <a:pt x="223" y="1364"/>
                  </a:lnTo>
                  <a:lnTo>
                    <a:pt x="215" y="1363"/>
                  </a:lnTo>
                  <a:lnTo>
                    <a:pt x="204" y="1363"/>
                  </a:lnTo>
                  <a:lnTo>
                    <a:pt x="192" y="1364"/>
                  </a:lnTo>
                  <a:lnTo>
                    <a:pt x="180" y="1368"/>
                  </a:lnTo>
                  <a:lnTo>
                    <a:pt x="167" y="1372"/>
                  </a:lnTo>
                  <a:lnTo>
                    <a:pt x="153" y="1378"/>
                  </a:lnTo>
                  <a:lnTo>
                    <a:pt x="140" y="1384"/>
                  </a:lnTo>
                  <a:lnTo>
                    <a:pt x="129" y="1393"/>
                  </a:lnTo>
                  <a:lnTo>
                    <a:pt x="120" y="1400"/>
                  </a:lnTo>
                  <a:lnTo>
                    <a:pt x="111" y="1408"/>
                  </a:lnTo>
                  <a:lnTo>
                    <a:pt x="105" y="1415"/>
                  </a:lnTo>
                  <a:lnTo>
                    <a:pt x="102" y="1422"/>
                  </a:lnTo>
                  <a:lnTo>
                    <a:pt x="102" y="1426"/>
                  </a:lnTo>
                  <a:lnTo>
                    <a:pt x="102" y="1429"/>
                  </a:lnTo>
                  <a:lnTo>
                    <a:pt x="102" y="1432"/>
                  </a:lnTo>
                  <a:lnTo>
                    <a:pt x="103" y="1434"/>
                  </a:lnTo>
                  <a:lnTo>
                    <a:pt x="105" y="1437"/>
                  </a:lnTo>
                  <a:lnTo>
                    <a:pt x="108" y="1439"/>
                  </a:lnTo>
                  <a:lnTo>
                    <a:pt x="110" y="1440"/>
                  </a:lnTo>
                  <a:lnTo>
                    <a:pt x="114" y="1441"/>
                  </a:lnTo>
                  <a:lnTo>
                    <a:pt x="123" y="1443"/>
                  </a:lnTo>
                  <a:lnTo>
                    <a:pt x="133" y="1443"/>
                  </a:lnTo>
                  <a:lnTo>
                    <a:pt x="145" y="1441"/>
                  </a:lnTo>
                  <a:lnTo>
                    <a:pt x="158" y="1438"/>
                  </a:lnTo>
                  <a:lnTo>
                    <a:pt x="171" y="1433"/>
                  </a:lnTo>
                  <a:lnTo>
                    <a:pt x="184" y="1427"/>
                  </a:lnTo>
                  <a:close/>
                  <a:moveTo>
                    <a:pt x="197" y="1532"/>
                  </a:moveTo>
                  <a:lnTo>
                    <a:pt x="209" y="1525"/>
                  </a:lnTo>
                  <a:lnTo>
                    <a:pt x="221" y="1517"/>
                  </a:lnTo>
                  <a:lnTo>
                    <a:pt x="229" y="1510"/>
                  </a:lnTo>
                  <a:lnTo>
                    <a:pt x="237" y="1502"/>
                  </a:lnTo>
                  <a:lnTo>
                    <a:pt x="242" y="1495"/>
                  </a:lnTo>
                  <a:lnTo>
                    <a:pt x="246" y="1488"/>
                  </a:lnTo>
                  <a:lnTo>
                    <a:pt x="246" y="1484"/>
                  </a:lnTo>
                  <a:lnTo>
                    <a:pt x="246" y="1482"/>
                  </a:lnTo>
                  <a:lnTo>
                    <a:pt x="246" y="1478"/>
                  </a:lnTo>
                  <a:lnTo>
                    <a:pt x="244" y="1476"/>
                  </a:lnTo>
                  <a:lnTo>
                    <a:pt x="242" y="1473"/>
                  </a:lnTo>
                  <a:lnTo>
                    <a:pt x="240" y="1471"/>
                  </a:lnTo>
                  <a:lnTo>
                    <a:pt x="237" y="1470"/>
                  </a:lnTo>
                  <a:lnTo>
                    <a:pt x="234" y="1469"/>
                  </a:lnTo>
                  <a:lnTo>
                    <a:pt x="225" y="1466"/>
                  </a:lnTo>
                  <a:lnTo>
                    <a:pt x="215" y="1467"/>
                  </a:lnTo>
                  <a:lnTo>
                    <a:pt x="204" y="1469"/>
                  </a:lnTo>
                  <a:lnTo>
                    <a:pt x="192" y="1471"/>
                  </a:lnTo>
                  <a:lnTo>
                    <a:pt x="179" y="1476"/>
                  </a:lnTo>
                  <a:lnTo>
                    <a:pt x="166" y="1482"/>
                  </a:lnTo>
                  <a:lnTo>
                    <a:pt x="154" y="1488"/>
                  </a:lnTo>
                  <a:lnTo>
                    <a:pt x="142" y="1495"/>
                  </a:lnTo>
                  <a:lnTo>
                    <a:pt x="134" y="1503"/>
                  </a:lnTo>
                  <a:lnTo>
                    <a:pt x="126" y="1510"/>
                  </a:lnTo>
                  <a:lnTo>
                    <a:pt x="121" y="1517"/>
                  </a:lnTo>
                  <a:lnTo>
                    <a:pt x="117" y="1525"/>
                  </a:lnTo>
                  <a:lnTo>
                    <a:pt x="117" y="1528"/>
                  </a:lnTo>
                  <a:lnTo>
                    <a:pt x="117" y="1532"/>
                  </a:lnTo>
                  <a:lnTo>
                    <a:pt x="117" y="1534"/>
                  </a:lnTo>
                  <a:lnTo>
                    <a:pt x="119" y="1538"/>
                  </a:lnTo>
                  <a:lnTo>
                    <a:pt x="121" y="1540"/>
                  </a:lnTo>
                  <a:lnTo>
                    <a:pt x="123" y="1541"/>
                  </a:lnTo>
                  <a:lnTo>
                    <a:pt x="126" y="1544"/>
                  </a:lnTo>
                  <a:lnTo>
                    <a:pt x="129" y="1545"/>
                  </a:lnTo>
                  <a:lnTo>
                    <a:pt x="138" y="1546"/>
                  </a:lnTo>
                  <a:lnTo>
                    <a:pt x="148" y="1546"/>
                  </a:lnTo>
                  <a:lnTo>
                    <a:pt x="159" y="1545"/>
                  </a:lnTo>
                  <a:lnTo>
                    <a:pt x="171" y="1541"/>
                  </a:lnTo>
                  <a:lnTo>
                    <a:pt x="184" y="1536"/>
                  </a:lnTo>
                  <a:lnTo>
                    <a:pt x="197" y="1532"/>
                  </a:lnTo>
                  <a:close/>
                  <a:moveTo>
                    <a:pt x="220" y="1636"/>
                  </a:moveTo>
                  <a:lnTo>
                    <a:pt x="231" y="1630"/>
                  </a:lnTo>
                  <a:lnTo>
                    <a:pt x="241" y="1623"/>
                  </a:lnTo>
                  <a:lnTo>
                    <a:pt x="250" y="1615"/>
                  </a:lnTo>
                  <a:lnTo>
                    <a:pt x="258" y="1608"/>
                  </a:lnTo>
                  <a:lnTo>
                    <a:pt x="262" y="1601"/>
                  </a:lnTo>
                  <a:lnTo>
                    <a:pt x="265" y="1593"/>
                  </a:lnTo>
                  <a:lnTo>
                    <a:pt x="266" y="1590"/>
                  </a:lnTo>
                  <a:lnTo>
                    <a:pt x="266" y="1587"/>
                  </a:lnTo>
                  <a:lnTo>
                    <a:pt x="265" y="1584"/>
                  </a:lnTo>
                  <a:lnTo>
                    <a:pt x="263" y="1582"/>
                  </a:lnTo>
                  <a:lnTo>
                    <a:pt x="260" y="1577"/>
                  </a:lnTo>
                  <a:lnTo>
                    <a:pt x="253" y="1574"/>
                  </a:lnTo>
                  <a:lnTo>
                    <a:pt x="244" y="1573"/>
                  </a:lnTo>
                  <a:lnTo>
                    <a:pt x="235" y="1573"/>
                  </a:lnTo>
                  <a:lnTo>
                    <a:pt x="224" y="1574"/>
                  </a:lnTo>
                  <a:lnTo>
                    <a:pt x="212" y="1577"/>
                  </a:lnTo>
                  <a:lnTo>
                    <a:pt x="201" y="1580"/>
                  </a:lnTo>
                  <a:lnTo>
                    <a:pt x="187" y="1586"/>
                  </a:lnTo>
                  <a:lnTo>
                    <a:pt x="177" y="1593"/>
                  </a:lnTo>
                  <a:lnTo>
                    <a:pt x="166" y="1601"/>
                  </a:lnTo>
                  <a:lnTo>
                    <a:pt x="157" y="1608"/>
                  </a:lnTo>
                  <a:lnTo>
                    <a:pt x="149" y="1615"/>
                  </a:lnTo>
                  <a:lnTo>
                    <a:pt x="145" y="1622"/>
                  </a:lnTo>
                  <a:lnTo>
                    <a:pt x="142" y="1629"/>
                  </a:lnTo>
                  <a:lnTo>
                    <a:pt x="141" y="1633"/>
                  </a:lnTo>
                  <a:lnTo>
                    <a:pt x="141" y="1636"/>
                  </a:lnTo>
                  <a:lnTo>
                    <a:pt x="142" y="1639"/>
                  </a:lnTo>
                  <a:lnTo>
                    <a:pt x="144" y="1641"/>
                  </a:lnTo>
                  <a:lnTo>
                    <a:pt x="146" y="1643"/>
                  </a:lnTo>
                  <a:lnTo>
                    <a:pt x="148" y="1646"/>
                  </a:lnTo>
                  <a:lnTo>
                    <a:pt x="151" y="1648"/>
                  </a:lnTo>
                  <a:lnTo>
                    <a:pt x="154" y="1649"/>
                  </a:lnTo>
                  <a:lnTo>
                    <a:pt x="163" y="1650"/>
                  </a:lnTo>
                  <a:lnTo>
                    <a:pt x="172" y="1650"/>
                  </a:lnTo>
                  <a:lnTo>
                    <a:pt x="183" y="1649"/>
                  </a:lnTo>
                  <a:lnTo>
                    <a:pt x="195" y="1646"/>
                  </a:lnTo>
                  <a:lnTo>
                    <a:pt x="206" y="1642"/>
                  </a:lnTo>
                  <a:lnTo>
                    <a:pt x="220" y="1636"/>
                  </a:lnTo>
                  <a:close/>
                  <a:moveTo>
                    <a:pt x="103" y="1817"/>
                  </a:moveTo>
                  <a:lnTo>
                    <a:pt x="114" y="1811"/>
                  </a:lnTo>
                  <a:lnTo>
                    <a:pt x="123" y="1805"/>
                  </a:lnTo>
                  <a:lnTo>
                    <a:pt x="130" y="1798"/>
                  </a:lnTo>
                  <a:lnTo>
                    <a:pt x="138" y="1791"/>
                  </a:lnTo>
                  <a:lnTo>
                    <a:pt x="141" y="1784"/>
                  </a:lnTo>
                  <a:lnTo>
                    <a:pt x="144" y="1776"/>
                  </a:lnTo>
                  <a:lnTo>
                    <a:pt x="145" y="1770"/>
                  </a:lnTo>
                  <a:lnTo>
                    <a:pt x="142" y="1766"/>
                  </a:lnTo>
                  <a:lnTo>
                    <a:pt x="139" y="1761"/>
                  </a:lnTo>
                  <a:lnTo>
                    <a:pt x="133" y="1759"/>
                  </a:lnTo>
                  <a:lnTo>
                    <a:pt x="124" y="1757"/>
                  </a:lnTo>
                  <a:lnTo>
                    <a:pt x="116" y="1756"/>
                  </a:lnTo>
                  <a:lnTo>
                    <a:pt x="107" y="1757"/>
                  </a:lnTo>
                  <a:lnTo>
                    <a:pt x="96" y="1761"/>
                  </a:lnTo>
                  <a:lnTo>
                    <a:pt x="84" y="1765"/>
                  </a:lnTo>
                  <a:lnTo>
                    <a:pt x="73" y="1769"/>
                  </a:lnTo>
                  <a:lnTo>
                    <a:pt x="63" y="1775"/>
                  </a:lnTo>
                  <a:lnTo>
                    <a:pt x="53" y="1782"/>
                  </a:lnTo>
                  <a:lnTo>
                    <a:pt x="45" y="1789"/>
                  </a:lnTo>
                  <a:lnTo>
                    <a:pt x="39" y="1797"/>
                  </a:lnTo>
                  <a:lnTo>
                    <a:pt x="34" y="1804"/>
                  </a:lnTo>
                  <a:lnTo>
                    <a:pt x="32" y="1810"/>
                  </a:lnTo>
                  <a:lnTo>
                    <a:pt x="32" y="1817"/>
                  </a:lnTo>
                  <a:lnTo>
                    <a:pt x="34" y="1822"/>
                  </a:lnTo>
                  <a:lnTo>
                    <a:pt x="38" y="1826"/>
                  </a:lnTo>
                  <a:lnTo>
                    <a:pt x="44" y="1829"/>
                  </a:lnTo>
                  <a:lnTo>
                    <a:pt x="52" y="1830"/>
                  </a:lnTo>
                  <a:lnTo>
                    <a:pt x="60" y="1830"/>
                  </a:lnTo>
                  <a:lnTo>
                    <a:pt x="70" y="1829"/>
                  </a:lnTo>
                  <a:lnTo>
                    <a:pt x="81" y="1826"/>
                  </a:lnTo>
                  <a:lnTo>
                    <a:pt x="91" y="1823"/>
                  </a:lnTo>
                  <a:lnTo>
                    <a:pt x="103" y="1817"/>
                  </a:lnTo>
                  <a:close/>
                  <a:moveTo>
                    <a:pt x="250" y="1743"/>
                  </a:moveTo>
                  <a:lnTo>
                    <a:pt x="262" y="1737"/>
                  </a:lnTo>
                  <a:lnTo>
                    <a:pt x="272" y="1730"/>
                  </a:lnTo>
                  <a:lnTo>
                    <a:pt x="280" y="1723"/>
                  </a:lnTo>
                  <a:lnTo>
                    <a:pt x="287" y="1716"/>
                  </a:lnTo>
                  <a:lnTo>
                    <a:pt x="291" y="1709"/>
                  </a:lnTo>
                  <a:lnTo>
                    <a:pt x="294" y="1702"/>
                  </a:lnTo>
                  <a:lnTo>
                    <a:pt x="294" y="1698"/>
                  </a:lnTo>
                  <a:lnTo>
                    <a:pt x="294" y="1696"/>
                  </a:lnTo>
                  <a:lnTo>
                    <a:pt x="294" y="1692"/>
                  </a:lnTo>
                  <a:lnTo>
                    <a:pt x="292" y="1690"/>
                  </a:lnTo>
                  <a:lnTo>
                    <a:pt x="288" y="1685"/>
                  </a:lnTo>
                  <a:lnTo>
                    <a:pt x="282" y="1683"/>
                  </a:lnTo>
                  <a:lnTo>
                    <a:pt x="274" y="1680"/>
                  </a:lnTo>
                  <a:lnTo>
                    <a:pt x="265" y="1680"/>
                  </a:lnTo>
                  <a:lnTo>
                    <a:pt x="254" y="1681"/>
                  </a:lnTo>
                  <a:lnTo>
                    <a:pt x="243" y="1684"/>
                  </a:lnTo>
                  <a:lnTo>
                    <a:pt x="231" y="1688"/>
                  </a:lnTo>
                  <a:lnTo>
                    <a:pt x="220" y="1693"/>
                  </a:lnTo>
                  <a:lnTo>
                    <a:pt x="208" y="1699"/>
                  </a:lnTo>
                  <a:lnTo>
                    <a:pt x="198" y="1706"/>
                  </a:lnTo>
                  <a:lnTo>
                    <a:pt x="190" y="1713"/>
                  </a:lnTo>
                  <a:lnTo>
                    <a:pt x="183" y="1722"/>
                  </a:lnTo>
                  <a:lnTo>
                    <a:pt x="178" y="1729"/>
                  </a:lnTo>
                  <a:lnTo>
                    <a:pt x="176" y="1735"/>
                  </a:lnTo>
                  <a:lnTo>
                    <a:pt x="176" y="1738"/>
                  </a:lnTo>
                  <a:lnTo>
                    <a:pt x="176" y="1742"/>
                  </a:lnTo>
                  <a:lnTo>
                    <a:pt x="177" y="1744"/>
                  </a:lnTo>
                  <a:lnTo>
                    <a:pt x="178" y="1748"/>
                  </a:lnTo>
                  <a:lnTo>
                    <a:pt x="182" y="1751"/>
                  </a:lnTo>
                  <a:lnTo>
                    <a:pt x="189" y="1755"/>
                  </a:lnTo>
                  <a:lnTo>
                    <a:pt x="196" y="1756"/>
                  </a:lnTo>
                  <a:lnTo>
                    <a:pt x="205" y="1756"/>
                  </a:lnTo>
                  <a:lnTo>
                    <a:pt x="216" y="1755"/>
                  </a:lnTo>
                  <a:lnTo>
                    <a:pt x="227" y="1753"/>
                  </a:lnTo>
                  <a:lnTo>
                    <a:pt x="239" y="1749"/>
                  </a:lnTo>
                  <a:lnTo>
                    <a:pt x="250" y="1743"/>
                  </a:lnTo>
                  <a:close/>
                  <a:moveTo>
                    <a:pt x="187" y="1873"/>
                  </a:moveTo>
                  <a:lnTo>
                    <a:pt x="183" y="1869"/>
                  </a:lnTo>
                  <a:lnTo>
                    <a:pt x="177" y="1866"/>
                  </a:lnTo>
                  <a:lnTo>
                    <a:pt x="170" y="1864"/>
                  </a:lnTo>
                  <a:lnTo>
                    <a:pt x="161" y="1864"/>
                  </a:lnTo>
                  <a:lnTo>
                    <a:pt x="152" y="1866"/>
                  </a:lnTo>
                  <a:lnTo>
                    <a:pt x="141" y="1868"/>
                  </a:lnTo>
                  <a:lnTo>
                    <a:pt x="130" y="1871"/>
                  </a:lnTo>
                  <a:lnTo>
                    <a:pt x="120" y="1876"/>
                  </a:lnTo>
                  <a:lnTo>
                    <a:pt x="110" y="1882"/>
                  </a:lnTo>
                  <a:lnTo>
                    <a:pt x="101" y="1888"/>
                  </a:lnTo>
                  <a:lnTo>
                    <a:pt x="94" y="1895"/>
                  </a:lnTo>
                  <a:lnTo>
                    <a:pt x="88" y="1902"/>
                  </a:lnTo>
                  <a:lnTo>
                    <a:pt x="84" y="1909"/>
                  </a:lnTo>
                  <a:lnTo>
                    <a:pt x="82" y="1915"/>
                  </a:lnTo>
                  <a:lnTo>
                    <a:pt x="81" y="1923"/>
                  </a:lnTo>
                  <a:lnTo>
                    <a:pt x="83" y="1927"/>
                  </a:lnTo>
                  <a:lnTo>
                    <a:pt x="88" y="1932"/>
                  </a:lnTo>
                  <a:lnTo>
                    <a:pt x="92" y="1934"/>
                  </a:lnTo>
                  <a:lnTo>
                    <a:pt x="101" y="1936"/>
                  </a:lnTo>
                  <a:lnTo>
                    <a:pt x="109" y="1937"/>
                  </a:lnTo>
                  <a:lnTo>
                    <a:pt x="119" y="1936"/>
                  </a:lnTo>
                  <a:lnTo>
                    <a:pt x="128" y="1933"/>
                  </a:lnTo>
                  <a:lnTo>
                    <a:pt x="139" y="1928"/>
                  </a:lnTo>
                  <a:lnTo>
                    <a:pt x="149" y="1924"/>
                  </a:lnTo>
                  <a:lnTo>
                    <a:pt x="160" y="1918"/>
                  </a:lnTo>
                  <a:lnTo>
                    <a:pt x="168" y="1912"/>
                  </a:lnTo>
                  <a:lnTo>
                    <a:pt x="177" y="1905"/>
                  </a:lnTo>
                  <a:lnTo>
                    <a:pt x="183" y="1898"/>
                  </a:lnTo>
                  <a:lnTo>
                    <a:pt x="186" y="1890"/>
                  </a:lnTo>
                  <a:lnTo>
                    <a:pt x="189" y="1885"/>
                  </a:lnTo>
                  <a:lnTo>
                    <a:pt x="189" y="1879"/>
                  </a:lnTo>
                  <a:lnTo>
                    <a:pt x="187" y="1873"/>
                  </a:lnTo>
                  <a:close/>
                  <a:moveTo>
                    <a:pt x="291" y="1852"/>
                  </a:moveTo>
                  <a:lnTo>
                    <a:pt x="302" y="1847"/>
                  </a:lnTo>
                  <a:lnTo>
                    <a:pt x="311" y="1839"/>
                  </a:lnTo>
                  <a:lnTo>
                    <a:pt x="319" y="1832"/>
                  </a:lnTo>
                  <a:lnTo>
                    <a:pt x="325" y="1825"/>
                  </a:lnTo>
                  <a:lnTo>
                    <a:pt x="330" y="1818"/>
                  </a:lnTo>
                  <a:lnTo>
                    <a:pt x="332" y="1811"/>
                  </a:lnTo>
                  <a:lnTo>
                    <a:pt x="332" y="1805"/>
                  </a:lnTo>
                  <a:lnTo>
                    <a:pt x="331" y="1799"/>
                  </a:lnTo>
                  <a:lnTo>
                    <a:pt x="326" y="1795"/>
                  </a:lnTo>
                  <a:lnTo>
                    <a:pt x="321" y="1792"/>
                  </a:lnTo>
                  <a:lnTo>
                    <a:pt x="312" y="1791"/>
                  </a:lnTo>
                  <a:lnTo>
                    <a:pt x="304" y="1789"/>
                  </a:lnTo>
                  <a:lnTo>
                    <a:pt x="293" y="1791"/>
                  </a:lnTo>
                  <a:lnTo>
                    <a:pt x="282" y="1793"/>
                  </a:lnTo>
                  <a:lnTo>
                    <a:pt x="272" y="1797"/>
                  </a:lnTo>
                  <a:lnTo>
                    <a:pt x="260" y="1803"/>
                  </a:lnTo>
                  <a:lnTo>
                    <a:pt x="249" y="1808"/>
                  </a:lnTo>
                  <a:lnTo>
                    <a:pt x="240" y="1816"/>
                  </a:lnTo>
                  <a:lnTo>
                    <a:pt x="231" y="1823"/>
                  </a:lnTo>
                  <a:lnTo>
                    <a:pt x="225" y="1830"/>
                  </a:lnTo>
                  <a:lnTo>
                    <a:pt x="221" y="1837"/>
                  </a:lnTo>
                  <a:lnTo>
                    <a:pt x="218" y="1844"/>
                  </a:lnTo>
                  <a:lnTo>
                    <a:pt x="218" y="1847"/>
                  </a:lnTo>
                  <a:lnTo>
                    <a:pt x="218" y="1850"/>
                  </a:lnTo>
                  <a:lnTo>
                    <a:pt x="220" y="1852"/>
                  </a:lnTo>
                  <a:lnTo>
                    <a:pt x="221" y="1856"/>
                  </a:lnTo>
                  <a:lnTo>
                    <a:pt x="224" y="1860"/>
                  </a:lnTo>
                  <a:lnTo>
                    <a:pt x="231" y="1863"/>
                  </a:lnTo>
                  <a:lnTo>
                    <a:pt x="239" y="1864"/>
                  </a:lnTo>
                  <a:lnTo>
                    <a:pt x="248" y="1866"/>
                  </a:lnTo>
                  <a:lnTo>
                    <a:pt x="258" y="1864"/>
                  </a:lnTo>
                  <a:lnTo>
                    <a:pt x="268" y="1862"/>
                  </a:lnTo>
                  <a:lnTo>
                    <a:pt x="280" y="1857"/>
                  </a:lnTo>
                  <a:lnTo>
                    <a:pt x="291" y="1852"/>
                  </a:lnTo>
                  <a:close/>
                  <a:moveTo>
                    <a:pt x="110" y="2052"/>
                  </a:moveTo>
                  <a:lnTo>
                    <a:pt x="107" y="2047"/>
                  </a:lnTo>
                  <a:lnTo>
                    <a:pt x="102" y="2045"/>
                  </a:lnTo>
                  <a:lnTo>
                    <a:pt x="95" y="2044"/>
                  </a:lnTo>
                  <a:lnTo>
                    <a:pt x="86" y="2043"/>
                  </a:lnTo>
                  <a:lnTo>
                    <a:pt x="78" y="2044"/>
                  </a:lnTo>
                  <a:lnTo>
                    <a:pt x="69" y="2046"/>
                  </a:lnTo>
                  <a:lnTo>
                    <a:pt x="59" y="2050"/>
                  </a:lnTo>
                  <a:lnTo>
                    <a:pt x="50" y="2054"/>
                  </a:lnTo>
                  <a:lnTo>
                    <a:pt x="40" y="2060"/>
                  </a:lnTo>
                  <a:lnTo>
                    <a:pt x="33" y="2066"/>
                  </a:lnTo>
                  <a:lnTo>
                    <a:pt x="26" y="2072"/>
                  </a:lnTo>
                  <a:lnTo>
                    <a:pt x="21" y="2079"/>
                  </a:lnTo>
                  <a:lnTo>
                    <a:pt x="18" y="2085"/>
                  </a:lnTo>
                  <a:lnTo>
                    <a:pt x="15" y="2092"/>
                  </a:lnTo>
                  <a:lnTo>
                    <a:pt x="15" y="2097"/>
                  </a:lnTo>
                  <a:lnTo>
                    <a:pt x="16" y="2103"/>
                  </a:lnTo>
                  <a:lnTo>
                    <a:pt x="21" y="2107"/>
                  </a:lnTo>
                  <a:lnTo>
                    <a:pt x="26" y="2109"/>
                  </a:lnTo>
                  <a:lnTo>
                    <a:pt x="33" y="2111"/>
                  </a:lnTo>
                  <a:lnTo>
                    <a:pt x="40" y="2111"/>
                  </a:lnTo>
                  <a:lnTo>
                    <a:pt x="50" y="2110"/>
                  </a:lnTo>
                  <a:lnTo>
                    <a:pt x="59" y="2108"/>
                  </a:lnTo>
                  <a:lnTo>
                    <a:pt x="69" y="2104"/>
                  </a:lnTo>
                  <a:lnTo>
                    <a:pt x="78" y="2100"/>
                  </a:lnTo>
                  <a:lnTo>
                    <a:pt x="88" y="2095"/>
                  </a:lnTo>
                  <a:lnTo>
                    <a:pt x="95" y="2088"/>
                  </a:lnTo>
                  <a:lnTo>
                    <a:pt x="102" y="2082"/>
                  </a:lnTo>
                  <a:lnTo>
                    <a:pt x="107" y="2076"/>
                  </a:lnTo>
                  <a:lnTo>
                    <a:pt x="110" y="2069"/>
                  </a:lnTo>
                  <a:lnTo>
                    <a:pt x="113" y="2063"/>
                  </a:lnTo>
                  <a:lnTo>
                    <a:pt x="113" y="2057"/>
                  </a:lnTo>
                  <a:lnTo>
                    <a:pt x="110" y="2052"/>
                  </a:lnTo>
                  <a:close/>
                  <a:moveTo>
                    <a:pt x="205" y="2033"/>
                  </a:moveTo>
                  <a:lnTo>
                    <a:pt x="215" y="2027"/>
                  </a:lnTo>
                  <a:lnTo>
                    <a:pt x="224" y="2021"/>
                  </a:lnTo>
                  <a:lnTo>
                    <a:pt x="231" y="2014"/>
                  </a:lnTo>
                  <a:lnTo>
                    <a:pt x="236" y="2007"/>
                  </a:lnTo>
                  <a:lnTo>
                    <a:pt x="240" y="2001"/>
                  </a:lnTo>
                  <a:lnTo>
                    <a:pt x="242" y="1994"/>
                  </a:lnTo>
                  <a:lnTo>
                    <a:pt x="242" y="1988"/>
                  </a:lnTo>
                  <a:lnTo>
                    <a:pt x="241" y="1983"/>
                  </a:lnTo>
                  <a:lnTo>
                    <a:pt x="236" y="1978"/>
                  </a:lnTo>
                  <a:lnTo>
                    <a:pt x="230" y="1976"/>
                  </a:lnTo>
                  <a:lnTo>
                    <a:pt x="223" y="1974"/>
                  </a:lnTo>
                  <a:lnTo>
                    <a:pt x="216" y="1974"/>
                  </a:lnTo>
                  <a:lnTo>
                    <a:pt x="206" y="1975"/>
                  </a:lnTo>
                  <a:lnTo>
                    <a:pt x="196" y="1977"/>
                  </a:lnTo>
                  <a:lnTo>
                    <a:pt x="186" y="1981"/>
                  </a:lnTo>
                  <a:lnTo>
                    <a:pt x="176" y="1986"/>
                  </a:lnTo>
                  <a:lnTo>
                    <a:pt x="166" y="1991"/>
                  </a:lnTo>
                  <a:lnTo>
                    <a:pt x="158" y="1997"/>
                  </a:lnTo>
                  <a:lnTo>
                    <a:pt x="151" y="2005"/>
                  </a:lnTo>
                  <a:lnTo>
                    <a:pt x="145" y="2010"/>
                  </a:lnTo>
                  <a:lnTo>
                    <a:pt x="141" y="2018"/>
                  </a:lnTo>
                  <a:lnTo>
                    <a:pt x="139" y="2024"/>
                  </a:lnTo>
                  <a:lnTo>
                    <a:pt x="139" y="2031"/>
                  </a:lnTo>
                  <a:lnTo>
                    <a:pt x="141" y="2035"/>
                  </a:lnTo>
                  <a:lnTo>
                    <a:pt x="145" y="2040"/>
                  </a:lnTo>
                  <a:lnTo>
                    <a:pt x="151" y="2043"/>
                  </a:lnTo>
                  <a:lnTo>
                    <a:pt x="158" y="2044"/>
                  </a:lnTo>
                  <a:lnTo>
                    <a:pt x="166" y="2045"/>
                  </a:lnTo>
                  <a:lnTo>
                    <a:pt x="176" y="2044"/>
                  </a:lnTo>
                  <a:lnTo>
                    <a:pt x="185" y="2041"/>
                  </a:lnTo>
                  <a:lnTo>
                    <a:pt x="196" y="2038"/>
                  </a:lnTo>
                  <a:lnTo>
                    <a:pt x="205" y="2033"/>
                  </a:lnTo>
                  <a:close/>
                  <a:moveTo>
                    <a:pt x="378" y="1912"/>
                  </a:moveTo>
                  <a:lnTo>
                    <a:pt x="374" y="1907"/>
                  </a:lnTo>
                  <a:lnTo>
                    <a:pt x="368" y="1904"/>
                  </a:lnTo>
                  <a:lnTo>
                    <a:pt x="360" y="1902"/>
                  </a:lnTo>
                  <a:lnTo>
                    <a:pt x="351" y="1902"/>
                  </a:lnTo>
                  <a:lnTo>
                    <a:pt x="342" y="1902"/>
                  </a:lnTo>
                  <a:lnTo>
                    <a:pt x="331" y="1905"/>
                  </a:lnTo>
                  <a:lnTo>
                    <a:pt x="321" y="1908"/>
                  </a:lnTo>
                  <a:lnTo>
                    <a:pt x="310" y="1914"/>
                  </a:lnTo>
                  <a:lnTo>
                    <a:pt x="299" y="1920"/>
                  </a:lnTo>
                  <a:lnTo>
                    <a:pt x="290" y="1926"/>
                  </a:lnTo>
                  <a:lnTo>
                    <a:pt x="282" y="1933"/>
                  </a:lnTo>
                  <a:lnTo>
                    <a:pt x="277" y="1940"/>
                  </a:lnTo>
                  <a:lnTo>
                    <a:pt x="273" y="1947"/>
                  </a:lnTo>
                  <a:lnTo>
                    <a:pt x="271" y="1955"/>
                  </a:lnTo>
                  <a:lnTo>
                    <a:pt x="271" y="1961"/>
                  </a:lnTo>
                  <a:lnTo>
                    <a:pt x="273" y="1967"/>
                  </a:lnTo>
                  <a:lnTo>
                    <a:pt x="277" y="1970"/>
                  </a:lnTo>
                  <a:lnTo>
                    <a:pt x="282" y="1974"/>
                  </a:lnTo>
                  <a:lnTo>
                    <a:pt x="291" y="1975"/>
                  </a:lnTo>
                  <a:lnTo>
                    <a:pt x="299" y="1976"/>
                  </a:lnTo>
                  <a:lnTo>
                    <a:pt x="309" y="1975"/>
                  </a:lnTo>
                  <a:lnTo>
                    <a:pt x="319" y="1972"/>
                  </a:lnTo>
                  <a:lnTo>
                    <a:pt x="330" y="1969"/>
                  </a:lnTo>
                  <a:lnTo>
                    <a:pt x="341" y="1964"/>
                  </a:lnTo>
                  <a:lnTo>
                    <a:pt x="351" y="1958"/>
                  </a:lnTo>
                  <a:lnTo>
                    <a:pt x="360" y="1951"/>
                  </a:lnTo>
                  <a:lnTo>
                    <a:pt x="368" y="1944"/>
                  </a:lnTo>
                  <a:lnTo>
                    <a:pt x="374" y="1937"/>
                  </a:lnTo>
                  <a:lnTo>
                    <a:pt x="378" y="1930"/>
                  </a:lnTo>
                  <a:lnTo>
                    <a:pt x="380" y="1924"/>
                  </a:lnTo>
                  <a:lnTo>
                    <a:pt x="380" y="1917"/>
                  </a:lnTo>
                  <a:lnTo>
                    <a:pt x="378" y="1912"/>
                  </a:lnTo>
                  <a:close/>
                  <a:moveTo>
                    <a:pt x="179" y="2163"/>
                  </a:moveTo>
                  <a:lnTo>
                    <a:pt x="174" y="2158"/>
                  </a:lnTo>
                  <a:lnTo>
                    <a:pt x="170" y="2155"/>
                  </a:lnTo>
                  <a:lnTo>
                    <a:pt x="163" y="2153"/>
                  </a:lnTo>
                  <a:lnTo>
                    <a:pt x="155" y="2153"/>
                  </a:lnTo>
                  <a:lnTo>
                    <a:pt x="147" y="2154"/>
                  </a:lnTo>
                  <a:lnTo>
                    <a:pt x="138" y="2157"/>
                  </a:lnTo>
                  <a:lnTo>
                    <a:pt x="129" y="2159"/>
                  </a:lnTo>
                  <a:lnTo>
                    <a:pt x="120" y="2164"/>
                  </a:lnTo>
                  <a:lnTo>
                    <a:pt x="110" y="2170"/>
                  </a:lnTo>
                  <a:lnTo>
                    <a:pt x="103" y="2176"/>
                  </a:lnTo>
                  <a:lnTo>
                    <a:pt x="97" y="2182"/>
                  </a:lnTo>
                  <a:lnTo>
                    <a:pt x="92" y="2188"/>
                  </a:lnTo>
                  <a:lnTo>
                    <a:pt x="89" y="2195"/>
                  </a:lnTo>
                  <a:lnTo>
                    <a:pt x="86" y="2201"/>
                  </a:lnTo>
                  <a:lnTo>
                    <a:pt x="86" y="2207"/>
                  </a:lnTo>
                  <a:lnTo>
                    <a:pt x="89" y="2211"/>
                  </a:lnTo>
                  <a:lnTo>
                    <a:pt x="92" y="2216"/>
                  </a:lnTo>
                  <a:lnTo>
                    <a:pt x="98" y="2218"/>
                  </a:lnTo>
                  <a:lnTo>
                    <a:pt x="104" y="2220"/>
                  </a:lnTo>
                  <a:lnTo>
                    <a:pt x="111" y="2221"/>
                  </a:lnTo>
                  <a:lnTo>
                    <a:pt x="120" y="2220"/>
                  </a:lnTo>
                  <a:lnTo>
                    <a:pt x="129" y="2217"/>
                  </a:lnTo>
                  <a:lnTo>
                    <a:pt x="139" y="2214"/>
                  </a:lnTo>
                  <a:lnTo>
                    <a:pt x="148" y="2209"/>
                  </a:lnTo>
                  <a:lnTo>
                    <a:pt x="157" y="2204"/>
                  </a:lnTo>
                  <a:lnTo>
                    <a:pt x="164" y="2198"/>
                  </a:lnTo>
                  <a:lnTo>
                    <a:pt x="171" y="2192"/>
                  </a:lnTo>
                  <a:lnTo>
                    <a:pt x="176" y="2185"/>
                  </a:lnTo>
                  <a:lnTo>
                    <a:pt x="179" y="2179"/>
                  </a:lnTo>
                  <a:lnTo>
                    <a:pt x="180" y="2173"/>
                  </a:lnTo>
                  <a:lnTo>
                    <a:pt x="180" y="2167"/>
                  </a:lnTo>
                  <a:lnTo>
                    <a:pt x="179" y="2163"/>
                  </a:lnTo>
                  <a:close/>
                  <a:moveTo>
                    <a:pt x="303" y="2096"/>
                  </a:moveTo>
                  <a:lnTo>
                    <a:pt x="299" y="2091"/>
                  </a:lnTo>
                  <a:lnTo>
                    <a:pt x="293" y="2088"/>
                  </a:lnTo>
                  <a:lnTo>
                    <a:pt x="286" y="2087"/>
                  </a:lnTo>
                  <a:lnTo>
                    <a:pt x="278" y="2087"/>
                  </a:lnTo>
                  <a:lnTo>
                    <a:pt x="269" y="2087"/>
                  </a:lnTo>
                  <a:lnTo>
                    <a:pt x="260" y="2089"/>
                  </a:lnTo>
                  <a:lnTo>
                    <a:pt x="250" y="2092"/>
                  </a:lnTo>
                  <a:lnTo>
                    <a:pt x="240" y="2097"/>
                  </a:lnTo>
                  <a:lnTo>
                    <a:pt x="231" y="2103"/>
                  </a:lnTo>
                  <a:lnTo>
                    <a:pt x="223" y="2109"/>
                  </a:lnTo>
                  <a:lnTo>
                    <a:pt x="216" y="2115"/>
                  </a:lnTo>
                  <a:lnTo>
                    <a:pt x="211" y="2122"/>
                  </a:lnTo>
                  <a:lnTo>
                    <a:pt x="208" y="2128"/>
                  </a:lnTo>
                  <a:lnTo>
                    <a:pt x="205" y="2135"/>
                  </a:lnTo>
                  <a:lnTo>
                    <a:pt x="205" y="2141"/>
                  </a:lnTo>
                  <a:lnTo>
                    <a:pt x="208" y="2146"/>
                  </a:lnTo>
                  <a:lnTo>
                    <a:pt x="211" y="2151"/>
                  </a:lnTo>
                  <a:lnTo>
                    <a:pt x="217" y="2154"/>
                  </a:lnTo>
                  <a:lnTo>
                    <a:pt x="224" y="2155"/>
                  </a:lnTo>
                  <a:lnTo>
                    <a:pt x="233" y="2155"/>
                  </a:lnTo>
                  <a:lnTo>
                    <a:pt x="241" y="2155"/>
                  </a:lnTo>
                  <a:lnTo>
                    <a:pt x="250" y="2153"/>
                  </a:lnTo>
                  <a:lnTo>
                    <a:pt x="260" y="2149"/>
                  </a:lnTo>
                  <a:lnTo>
                    <a:pt x="271" y="2145"/>
                  </a:lnTo>
                  <a:lnTo>
                    <a:pt x="279" y="2139"/>
                  </a:lnTo>
                  <a:lnTo>
                    <a:pt x="287" y="2133"/>
                  </a:lnTo>
                  <a:lnTo>
                    <a:pt x="294" y="2127"/>
                  </a:lnTo>
                  <a:lnTo>
                    <a:pt x="299" y="2120"/>
                  </a:lnTo>
                  <a:lnTo>
                    <a:pt x="303" y="2113"/>
                  </a:lnTo>
                  <a:lnTo>
                    <a:pt x="305" y="2107"/>
                  </a:lnTo>
                  <a:lnTo>
                    <a:pt x="305" y="2101"/>
                  </a:lnTo>
                  <a:lnTo>
                    <a:pt x="303" y="2096"/>
                  </a:lnTo>
                  <a:close/>
                  <a:moveTo>
                    <a:pt x="142" y="2337"/>
                  </a:moveTo>
                  <a:lnTo>
                    <a:pt x="139" y="2334"/>
                  </a:lnTo>
                  <a:lnTo>
                    <a:pt x="134" y="2331"/>
                  </a:lnTo>
                  <a:lnTo>
                    <a:pt x="128" y="2329"/>
                  </a:lnTo>
                  <a:lnTo>
                    <a:pt x="121" y="2329"/>
                  </a:lnTo>
                  <a:lnTo>
                    <a:pt x="114" y="2330"/>
                  </a:lnTo>
                  <a:lnTo>
                    <a:pt x="105" y="2331"/>
                  </a:lnTo>
                  <a:lnTo>
                    <a:pt x="97" y="2335"/>
                  </a:lnTo>
                  <a:lnTo>
                    <a:pt x="89" y="2338"/>
                  </a:lnTo>
                  <a:lnTo>
                    <a:pt x="81" y="2344"/>
                  </a:lnTo>
                  <a:lnTo>
                    <a:pt x="73" y="2349"/>
                  </a:lnTo>
                  <a:lnTo>
                    <a:pt x="69" y="2355"/>
                  </a:lnTo>
                  <a:lnTo>
                    <a:pt x="64" y="2361"/>
                  </a:lnTo>
                  <a:lnTo>
                    <a:pt x="62" y="2367"/>
                  </a:lnTo>
                  <a:lnTo>
                    <a:pt x="59" y="2373"/>
                  </a:lnTo>
                  <a:lnTo>
                    <a:pt x="59" y="2379"/>
                  </a:lnTo>
                  <a:lnTo>
                    <a:pt x="62" y="2384"/>
                  </a:lnTo>
                  <a:lnTo>
                    <a:pt x="65" y="2387"/>
                  </a:lnTo>
                  <a:lnTo>
                    <a:pt x="70" y="2391"/>
                  </a:lnTo>
                  <a:lnTo>
                    <a:pt x="76" y="2392"/>
                  </a:lnTo>
                  <a:lnTo>
                    <a:pt x="83" y="2392"/>
                  </a:lnTo>
                  <a:lnTo>
                    <a:pt x="91" y="2392"/>
                  </a:lnTo>
                  <a:lnTo>
                    <a:pt x="98" y="2389"/>
                  </a:lnTo>
                  <a:lnTo>
                    <a:pt x="108" y="2386"/>
                  </a:lnTo>
                  <a:lnTo>
                    <a:pt x="116" y="2382"/>
                  </a:lnTo>
                  <a:lnTo>
                    <a:pt x="123" y="2378"/>
                  </a:lnTo>
                  <a:lnTo>
                    <a:pt x="130" y="2372"/>
                  </a:lnTo>
                  <a:lnTo>
                    <a:pt x="136" y="2366"/>
                  </a:lnTo>
                  <a:lnTo>
                    <a:pt x="141" y="2360"/>
                  </a:lnTo>
                  <a:lnTo>
                    <a:pt x="144" y="2354"/>
                  </a:lnTo>
                  <a:lnTo>
                    <a:pt x="145" y="2348"/>
                  </a:lnTo>
                  <a:lnTo>
                    <a:pt x="145" y="2342"/>
                  </a:lnTo>
                  <a:lnTo>
                    <a:pt x="142" y="2337"/>
                  </a:lnTo>
                  <a:close/>
                  <a:moveTo>
                    <a:pt x="255" y="2275"/>
                  </a:moveTo>
                  <a:lnTo>
                    <a:pt x="252" y="2272"/>
                  </a:lnTo>
                  <a:lnTo>
                    <a:pt x="246" y="2268"/>
                  </a:lnTo>
                  <a:lnTo>
                    <a:pt x="240" y="2267"/>
                  </a:lnTo>
                  <a:lnTo>
                    <a:pt x="233" y="2266"/>
                  </a:lnTo>
                  <a:lnTo>
                    <a:pt x="224" y="2267"/>
                  </a:lnTo>
                  <a:lnTo>
                    <a:pt x="216" y="2269"/>
                  </a:lnTo>
                  <a:lnTo>
                    <a:pt x="206" y="2272"/>
                  </a:lnTo>
                  <a:lnTo>
                    <a:pt x="198" y="2277"/>
                  </a:lnTo>
                  <a:lnTo>
                    <a:pt x="190" y="2281"/>
                  </a:lnTo>
                  <a:lnTo>
                    <a:pt x="183" y="2287"/>
                  </a:lnTo>
                  <a:lnTo>
                    <a:pt x="177" y="2293"/>
                  </a:lnTo>
                  <a:lnTo>
                    <a:pt x="172" y="2300"/>
                  </a:lnTo>
                  <a:lnTo>
                    <a:pt x="168" y="2306"/>
                  </a:lnTo>
                  <a:lnTo>
                    <a:pt x="167" y="2312"/>
                  </a:lnTo>
                  <a:lnTo>
                    <a:pt x="167" y="2318"/>
                  </a:lnTo>
                  <a:lnTo>
                    <a:pt x="170" y="2323"/>
                  </a:lnTo>
                  <a:lnTo>
                    <a:pt x="173" y="2328"/>
                  </a:lnTo>
                  <a:lnTo>
                    <a:pt x="178" y="2330"/>
                  </a:lnTo>
                  <a:lnTo>
                    <a:pt x="184" y="2331"/>
                  </a:lnTo>
                  <a:lnTo>
                    <a:pt x="192" y="2332"/>
                  </a:lnTo>
                  <a:lnTo>
                    <a:pt x="199" y="2331"/>
                  </a:lnTo>
                  <a:lnTo>
                    <a:pt x="209" y="2329"/>
                  </a:lnTo>
                  <a:lnTo>
                    <a:pt x="217" y="2327"/>
                  </a:lnTo>
                  <a:lnTo>
                    <a:pt x="227" y="2322"/>
                  </a:lnTo>
                  <a:lnTo>
                    <a:pt x="235" y="2317"/>
                  </a:lnTo>
                  <a:lnTo>
                    <a:pt x="242" y="2311"/>
                  </a:lnTo>
                  <a:lnTo>
                    <a:pt x="248" y="2305"/>
                  </a:lnTo>
                  <a:lnTo>
                    <a:pt x="253" y="2298"/>
                  </a:lnTo>
                  <a:lnTo>
                    <a:pt x="255" y="2292"/>
                  </a:lnTo>
                  <a:lnTo>
                    <a:pt x="258" y="2286"/>
                  </a:lnTo>
                  <a:lnTo>
                    <a:pt x="258" y="2280"/>
                  </a:lnTo>
                  <a:lnTo>
                    <a:pt x="255" y="2275"/>
                  </a:lnTo>
                  <a:close/>
                  <a:moveTo>
                    <a:pt x="374" y="2211"/>
                  </a:moveTo>
                  <a:lnTo>
                    <a:pt x="370" y="2207"/>
                  </a:lnTo>
                  <a:lnTo>
                    <a:pt x="364" y="2204"/>
                  </a:lnTo>
                  <a:lnTo>
                    <a:pt x="359" y="2202"/>
                  </a:lnTo>
                  <a:lnTo>
                    <a:pt x="350" y="2202"/>
                  </a:lnTo>
                  <a:lnTo>
                    <a:pt x="342" y="2202"/>
                  </a:lnTo>
                  <a:lnTo>
                    <a:pt x="332" y="2204"/>
                  </a:lnTo>
                  <a:lnTo>
                    <a:pt x="323" y="2208"/>
                  </a:lnTo>
                  <a:lnTo>
                    <a:pt x="313" y="2211"/>
                  </a:lnTo>
                  <a:lnTo>
                    <a:pt x="305" y="2217"/>
                  </a:lnTo>
                  <a:lnTo>
                    <a:pt x="297" y="2223"/>
                  </a:lnTo>
                  <a:lnTo>
                    <a:pt x="291" y="2229"/>
                  </a:lnTo>
                  <a:lnTo>
                    <a:pt x="286" y="2236"/>
                  </a:lnTo>
                  <a:lnTo>
                    <a:pt x="282" y="2242"/>
                  </a:lnTo>
                  <a:lnTo>
                    <a:pt x="280" y="2249"/>
                  </a:lnTo>
                  <a:lnTo>
                    <a:pt x="281" y="2255"/>
                  </a:lnTo>
                  <a:lnTo>
                    <a:pt x="282" y="2260"/>
                  </a:lnTo>
                  <a:lnTo>
                    <a:pt x="287" y="2265"/>
                  </a:lnTo>
                  <a:lnTo>
                    <a:pt x="292" y="2267"/>
                  </a:lnTo>
                  <a:lnTo>
                    <a:pt x="299" y="2269"/>
                  </a:lnTo>
                  <a:lnTo>
                    <a:pt x="306" y="2269"/>
                  </a:lnTo>
                  <a:lnTo>
                    <a:pt x="316" y="2269"/>
                  </a:lnTo>
                  <a:lnTo>
                    <a:pt x="324" y="2267"/>
                  </a:lnTo>
                  <a:lnTo>
                    <a:pt x="334" y="2264"/>
                  </a:lnTo>
                  <a:lnTo>
                    <a:pt x="343" y="2260"/>
                  </a:lnTo>
                  <a:lnTo>
                    <a:pt x="353" y="2254"/>
                  </a:lnTo>
                  <a:lnTo>
                    <a:pt x="360" y="2248"/>
                  </a:lnTo>
                  <a:lnTo>
                    <a:pt x="366" y="2242"/>
                  </a:lnTo>
                  <a:lnTo>
                    <a:pt x="372" y="2235"/>
                  </a:lnTo>
                  <a:lnTo>
                    <a:pt x="374" y="2229"/>
                  </a:lnTo>
                  <a:lnTo>
                    <a:pt x="376" y="2222"/>
                  </a:lnTo>
                  <a:lnTo>
                    <a:pt x="376" y="2216"/>
                  </a:lnTo>
                  <a:lnTo>
                    <a:pt x="374" y="2211"/>
                  </a:lnTo>
                  <a:close/>
                  <a:moveTo>
                    <a:pt x="108" y="2552"/>
                  </a:moveTo>
                  <a:lnTo>
                    <a:pt x="114" y="2548"/>
                  </a:lnTo>
                  <a:lnTo>
                    <a:pt x="121" y="2543"/>
                  </a:lnTo>
                  <a:lnTo>
                    <a:pt x="126" y="2537"/>
                  </a:lnTo>
                  <a:lnTo>
                    <a:pt x="129" y="2531"/>
                  </a:lnTo>
                  <a:lnTo>
                    <a:pt x="132" y="2525"/>
                  </a:lnTo>
                  <a:lnTo>
                    <a:pt x="133" y="2520"/>
                  </a:lnTo>
                  <a:lnTo>
                    <a:pt x="133" y="2514"/>
                  </a:lnTo>
                  <a:lnTo>
                    <a:pt x="130" y="2511"/>
                  </a:lnTo>
                  <a:lnTo>
                    <a:pt x="128" y="2506"/>
                  </a:lnTo>
                  <a:lnTo>
                    <a:pt x="123" y="2504"/>
                  </a:lnTo>
                  <a:lnTo>
                    <a:pt x="117" y="2502"/>
                  </a:lnTo>
                  <a:lnTo>
                    <a:pt x="111" y="2502"/>
                  </a:lnTo>
                  <a:lnTo>
                    <a:pt x="104" y="2502"/>
                  </a:lnTo>
                  <a:lnTo>
                    <a:pt x="97" y="2504"/>
                  </a:lnTo>
                  <a:lnTo>
                    <a:pt x="89" y="2507"/>
                  </a:lnTo>
                  <a:lnTo>
                    <a:pt x="82" y="2511"/>
                  </a:lnTo>
                  <a:lnTo>
                    <a:pt x="75" y="2515"/>
                  </a:lnTo>
                  <a:lnTo>
                    <a:pt x="69" y="2520"/>
                  </a:lnTo>
                  <a:lnTo>
                    <a:pt x="63" y="2526"/>
                  </a:lnTo>
                  <a:lnTo>
                    <a:pt x="59" y="2532"/>
                  </a:lnTo>
                  <a:lnTo>
                    <a:pt x="57" y="2538"/>
                  </a:lnTo>
                  <a:lnTo>
                    <a:pt x="56" y="2543"/>
                  </a:lnTo>
                  <a:lnTo>
                    <a:pt x="56" y="2549"/>
                  </a:lnTo>
                  <a:lnTo>
                    <a:pt x="58" y="2552"/>
                  </a:lnTo>
                  <a:lnTo>
                    <a:pt x="60" y="2557"/>
                  </a:lnTo>
                  <a:lnTo>
                    <a:pt x="65" y="2559"/>
                  </a:lnTo>
                  <a:lnTo>
                    <a:pt x="71" y="2561"/>
                  </a:lnTo>
                  <a:lnTo>
                    <a:pt x="77" y="2562"/>
                  </a:lnTo>
                  <a:lnTo>
                    <a:pt x="84" y="2561"/>
                  </a:lnTo>
                  <a:lnTo>
                    <a:pt x="92" y="2559"/>
                  </a:lnTo>
                  <a:lnTo>
                    <a:pt x="100" y="2556"/>
                  </a:lnTo>
                  <a:lnTo>
                    <a:pt x="108" y="2552"/>
                  </a:lnTo>
                  <a:close/>
                  <a:moveTo>
                    <a:pt x="208" y="2496"/>
                  </a:moveTo>
                  <a:lnTo>
                    <a:pt x="215" y="2492"/>
                  </a:lnTo>
                  <a:lnTo>
                    <a:pt x="222" y="2486"/>
                  </a:lnTo>
                  <a:lnTo>
                    <a:pt x="227" y="2480"/>
                  </a:lnTo>
                  <a:lnTo>
                    <a:pt x="231" y="2474"/>
                  </a:lnTo>
                  <a:lnTo>
                    <a:pt x="234" y="2468"/>
                  </a:lnTo>
                  <a:lnTo>
                    <a:pt x="235" y="2462"/>
                  </a:lnTo>
                  <a:lnTo>
                    <a:pt x="235" y="2457"/>
                  </a:lnTo>
                  <a:lnTo>
                    <a:pt x="233" y="2452"/>
                  </a:lnTo>
                  <a:lnTo>
                    <a:pt x="229" y="2449"/>
                  </a:lnTo>
                  <a:lnTo>
                    <a:pt x="224" y="2445"/>
                  </a:lnTo>
                  <a:lnTo>
                    <a:pt x="218" y="2444"/>
                  </a:lnTo>
                  <a:lnTo>
                    <a:pt x="211" y="2443"/>
                  </a:lnTo>
                  <a:lnTo>
                    <a:pt x="204" y="2444"/>
                  </a:lnTo>
                  <a:lnTo>
                    <a:pt x="197" y="2445"/>
                  </a:lnTo>
                  <a:lnTo>
                    <a:pt x="189" y="2449"/>
                  </a:lnTo>
                  <a:lnTo>
                    <a:pt x="180" y="2452"/>
                  </a:lnTo>
                  <a:lnTo>
                    <a:pt x="173" y="2457"/>
                  </a:lnTo>
                  <a:lnTo>
                    <a:pt x="166" y="2463"/>
                  </a:lnTo>
                  <a:lnTo>
                    <a:pt x="160" y="2469"/>
                  </a:lnTo>
                  <a:lnTo>
                    <a:pt x="157" y="2475"/>
                  </a:lnTo>
                  <a:lnTo>
                    <a:pt x="154" y="2481"/>
                  </a:lnTo>
                  <a:lnTo>
                    <a:pt x="153" y="2487"/>
                  </a:lnTo>
                  <a:lnTo>
                    <a:pt x="153" y="2492"/>
                  </a:lnTo>
                  <a:lnTo>
                    <a:pt x="154" y="2496"/>
                  </a:lnTo>
                  <a:lnTo>
                    <a:pt x="158" y="2500"/>
                  </a:lnTo>
                  <a:lnTo>
                    <a:pt x="164" y="2504"/>
                  </a:lnTo>
                  <a:lnTo>
                    <a:pt x="168" y="2505"/>
                  </a:lnTo>
                  <a:lnTo>
                    <a:pt x="176" y="2506"/>
                  </a:lnTo>
                  <a:lnTo>
                    <a:pt x="183" y="2505"/>
                  </a:lnTo>
                  <a:lnTo>
                    <a:pt x="191" y="2504"/>
                  </a:lnTo>
                  <a:lnTo>
                    <a:pt x="199" y="2500"/>
                  </a:lnTo>
                  <a:lnTo>
                    <a:pt x="208" y="2496"/>
                  </a:lnTo>
                  <a:close/>
                  <a:moveTo>
                    <a:pt x="258" y="2438"/>
                  </a:moveTo>
                  <a:lnTo>
                    <a:pt x="261" y="2442"/>
                  </a:lnTo>
                  <a:lnTo>
                    <a:pt x="267" y="2445"/>
                  </a:lnTo>
                  <a:lnTo>
                    <a:pt x="273" y="2447"/>
                  </a:lnTo>
                  <a:lnTo>
                    <a:pt x="280" y="2448"/>
                  </a:lnTo>
                  <a:lnTo>
                    <a:pt x="287" y="2447"/>
                  </a:lnTo>
                  <a:lnTo>
                    <a:pt x="296" y="2445"/>
                  </a:lnTo>
                  <a:lnTo>
                    <a:pt x="305" y="2442"/>
                  </a:lnTo>
                  <a:lnTo>
                    <a:pt x="313" y="2438"/>
                  </a:lnTo>
                  <a:lnTo>
                    <a:pt x="322" y="2432"/>
                  </a:lnTo>
                  <a:lnTo>
                    <a:pt x="328" y="2428"/>
                  </a:lnTo>
                  <a:lnTo>
                    <a:pt x="334" y="2422"/>
                  </a:lnTo>
                  <a:lnTo>
                    <a:pt x="338" y="2414"/>
                  </a:lnTo>
                  <a:lnTo>
                    <a:pt x="341" y="2408"/>
                  </a:lnTo>
                  <a:lnTo>
                    <a:pt x="343" y="2403"/>
                  </a:lnTo>
                  <a:lnTo>
                    <a:pt x="342" y="2398"/>
                  </a:lnTo>
                  <a:lnTo>
                    <a:pt x="341" y="2392"/>
                  </a:lnTo>
                  <a:lnTo>
                    <a:pt x="336" y="2388"/>
                  </a:lnTo>
                  <a:lnTo>
                    <a:pt x="331" y="2385"/>
                  </a:lnTo>
                  <a:lnTo>
                    <a:pt x="325" y="2384"/>
                  </a:lnTo>
                  <a:lnTo>
                    <a:pt x="318" y="2382"/>
                  </a:lnTo>
                  <a:lnTo>
                    <a:pt x="310" y="2384"/>
                  </a:lnTo>
                  <a:lnTo>
                    <a:pt x="302" y="2385"/>
                  </a:lnTo>
                  <a:lnTo>
                    <a:pt x="293" y="2388"/>
                  </a:lnTo>
                  <a:lnTo>
                    <a:pt x="285" y="2392"/>
                  </a:lnTo>
                  <a:lnTo>
                    <a:pt x="277" y="2398"/>
                  </a:lnTo>
                  <a:lnTo>
                    <a:pt x="269" y="2403"/>
                  </a:lnTo>
                  <a:lnTo>
                    <a:pt x="265" y="2410"/>
                  </a:lnTo>
                  <a:lnTo>
                    <a:pt x="260" y="2416"/>
                  </a:lnTo>
                  <a:lnTo>
                    <a:pt x="256" y="2422"/>
                  </a:lnTo>
                  <a:lnTo>
                    <a:pt x="255" y="2428"/>
                  </a:lnTo>
                  <a:lnTo>
                    <a:pt x="256" y="2433"/>
                  </a:lnTo>
                  <a:lnTo>
                    <a:pt x="258" y="2438"/>
                  </a:lnTo>
                  <a:close/>
                  <a:moveTo>
                    <a:pt x="121" y="2720"/>
                  </a:moveTo>
                  <a:lnTo>
                    <a:pt x="127" y="2715"/>
                  </a:lnTo>
                  <a:lnTo>
                    <a:pt x="133" y="2710"/>
                  </a:lnTo>
                  <a:lnTo>
                    <a:pt x="138" y="2706"/>
                  </a:lnTo>
                  <a:lnTo>
                    <a:pt x="141" y="2700"/>
                  </a:lnTo>
                  <a:lnTo>
                    <a:pt x="142" y="2695"/>
                  </a:lnTo>
                  <a:lnTo>
                    <a:pt x="144" y="2690"/>
                  </a:lnTo>
                  <a:lnTo>
                    <a:pt x="144" y="2684"/>
                  </a:lnTo>
                  <a:lnTo>
                    <a:pt x="141" y="2681"/>
                  </a:lnTo>
                  <a:lnTo>
                    <a:pt x="139" y="2677"/>
                  </a:lnTo>
                  <a:lnTo>
                    <a:pt x="134" y="2675"/>
                  </a:lnTo>
                  <a:lnTo>
                    <a:pt x="129" y="2672"/>
                  </a:lnTo>
                  <a:lnTo>
                    <a:pt x="123" y="2672"/>
                  </a:lnTo>
                  <a:lnTo>
                    <a:pt x="116" y="2672"/>
                  </a:lnTo>
                  <a:lnTo>
                    <a:pt x="110" y="2675"/>
                  </a:lnTo>
                  <a:lnTo>
                    <a:pt x="103" y="2677"/>
                  </a:lnTo>
                  <a:lnTo>
                    <a:pt x="96" y="2681"/>
                  </a:lnTo>
                  <a:lnTo>
                    <a:pt x="90" y="2684"/>
                  </a:lnTo>
                  <a:lnTo>
                    <a:pt x="84" y="2690"/>
                  </a:lnTo>
                  <a:lnTo>
                    <a:pt x="79" y="2695"/>
                  </a:lnTo>
                  <a:lnTo>
                    <a:pt x="76" y="2700"/>
                  </a:lnTo>
                  <a:lnTo>
                    <a:pt x="73" y="2706"/>
                  </a:lnTo>
                  <a:lnTo>
                    <a:pt x="73" y="2710"/>
                  </a:lnTo>
                  <a:lnTo>
                    <a:pt x="73" y="2715"/>
                  </a:lnTo>
                  <a:lnTo>
                    <a:pt x="75" y="2720"/>
                  </a:lnTo>
                  <a:lnTo>
                    <a:pt x="78" y="2723"/>
                  </a:lnTo>
                  <a:lnTo>
                    <a:pt x="83" y="2726"/>
                  </a:lnTo>
                  <a:lnTo>
                    <a:pt x="88" y="2727"/>
                  </a:lnTo>
                  <a:lnTo>
                    <a:pt x="94" y="2728"/>
                  </a:lnTo>
                  <a:lnTo>
                    <a:pt x="100" y="2727"/>
                  </a:lnTo>
                  <a:lnTo>
                    <a:pt x="107" y="2726"/>
                  </a:lnTo>
                  <a:lnTo>
                    <a:pt x="114" y="2723"/>
                  </a:lnTo>
                  <a:lnTo>
                    <a:pt x="121" y="2720"/>
                  </a:lnTo>
                  <a:close/>
                  <a:moveTo>
                    <a:pt x="211" y="2668"/>
                  </a:moveTo>
                  <a:lnTo>
                    <a:pt x="218" y="2663"/>
                  </a:lnTo>
                  <a:lnTo>
                    <a:pt x="224" y="2658"/>
                  </a:lnTo>
                  <a:lnTo>
                    <a:pt x="229" y="2653"/>
                  </a:lnTo>
                  <a:lnTo>
                    <a:pt x="233" y="2647"/>
                  </a:lnTo>
                  <a:lnTo>
                    <a:pt x="235" y="2641"/>
                  </a:lnTo>
                  <a:lnTo>
                    <a:pt x="236" y="2637"/>
                  </a:lnTo>
                  <a:lnTo>
                    <a:pt x="235" y="2631"/>
                  </a:lnTo>
                  <a:lnTo>
                    <a:pt x="234" y="2627"/>
                  </a:lnTo>
                  <a:lnTo>
                    <a:pt x="230" y="2622"/>
                  </a:lnTo>
                  <a:lnTo>
                    <a:pt x="225" y="2620"/>
                  </a:lnTo>
                  <a:lnTo>
                    <a:pt x="221" y="2619"/>
                  </a:lnTo>
                  <a:lnTo>
                    <a:pt x="215" y="2618"/>
                  </a:lnTo>
                  <a:lnTo>
                    <a:pt x="208" y="2619"/>
                  </a:lnTo>
                  <a:lnTo>
                    <a:pt x="201" y="2620"/>
                  </a:lnTo>
                  <a:lnTo>
                    <a:pt x="193" y="2622"/>
                  </a:lnTo>
                  <a:lnTo>
                    <a:pt x="185" y="2626"/>
                  </a:lnTo>
                  <a:lnTo>
                    <a:pt x="179" y="2631"/>
                  </a:lnTo>
                  <a:lnTo>
                    <a:pt x="173" y="2635"/>
                  </a:lnTo>
                  <a:lnTo>
                    <a:pt x="168" y="2641"/>
                  </a:lnTo>
                  <a:lnTo>
                    <a:pt x="165" y="2647"/>
                  </a:lnTo>
                  <a:lnTo>
                    <a:pt x="163" y="2652"/>
                  </a:lnTo>
                  <a:lnTo>
                    <a:pt x="161" y="2658"/>
                  </a:lnTo>
                  <a:lnTo>
                    <a:pt x="161" y="2663"/>
                  </a:lnTo>
                  <a:lnTo>
                    <a:pt x="164" y="2668"/>
                  </a:lnTo>
                  <a:lnTo>
                    <a:pt x="166" y="2671"/>
                  </a:lnTo>
                  <a:lnTo>
                    <a:pt x="171" y="2675"/>
                  </a:lnTo>
                  <a:lnTo>
                    <a:pt x="177" y="2676"/>
                  </a:lnTo>
                  <a:lnTo>
                    <a:pt x="183" y="2676"/>
                  </a:lnTo>
                  <a:lnTo>
                    <a:pt x="190" y="2676"/>
                  </a:lnTo>
                  <a:lnTo>
                    <a:pt x="197" y="2675"/>
                  </a:lnTo>
                  <a:lnTo>
                    <a:pt x="204" y="2671"/>
                  </a:lnTo>
                  <a:lnTo>
                    <a:pt x="211" y="2668"/>
                  </a:lnTo>
                  <a:close/>
                  <a:moveTo>
                    <a:pt x="307" y="2614"/>
                  </a:moveTo>
                  <a:lnTo>
                    <a:pt x="315" y="2609"/>
                  </a:lnTo>
                  <a:lnTo>
                    <a:pt x="321" y="2603"/>
                  </a:lnTo>
                  <a:lnTo>
                    <a:pt x="325" y="2599"/>
                  </a:lnTo>
                  <a:lnTo>
                    <a:pt x="330" y="2593"/>
                  </a:lnTo>
                  <a:lnTo>
                    <a:pt x="332" y="2587"/>
                  </a:lnTo>
                  <a:lnTo>
                    <a:pt x="334" y="2581"/>
                  </a:lnTo>
                  <a:lnTo>
                    <a:pt x="332" y="2576"/>
                  </a:lnTo>
                  <a:lnTo>
                    <a:pt x="331" y="2571"/>
                  </a:lnTo>
                  <a:lnTo>
                    <a:pt x="328" y="2567"/>
                  </a:lnTo>
                  <a:lnTo>
                    <a:pt x="323" y="2564"/>
                  </a:lnTo>
                  <a:lnTo>
                    <a:pt x="317" y="2562"/>
                  </a:lnTo>
                  <a:lnTo>
                    <a:pt x="311" y="2562"/>
                  </a:lnTo>
                  <a:lnTo>
                    <a:pt x="304" y="2562"/>
                  </a:lnTo>
                  <a:lnTo>
                    <a:pt x="296" y="2564"/>
                  </a:lnTo>
                  <a:lnTo>
                    <a:pt x="288" y="2567"/>
                  </a:lnTo>
                  <a:lnTo>
                    <a:pt x="280" y="2570"/>
                  </a:lnTo>
                  <a:lnTo>
                    <a:pt x="273" y="2575"/>
                  </a:lnTo>
                  <a:lnTo>
                    <a:pt x="267" y="2581"/>
                  </a:lnTo>
                  <a:lnTo>
                    <a:pt x="261" y="2586"/>
                  </a:lnTo>
                  <a:lnTo>
                    <a:pt x="258" y="2591"/>
                  </a:lnTo>
                  <a:lnTo>
                    <a:pt x="255" y="2597"/>
                  </a:lnTo>
                  <a:lnTo>
                    <a:pt x="254" y="2603"/>
                  </a:lnTo>
                  <a:lnTo>
                    <a:pt x="254" y="2608"/>
                  </a:lnTo>
                  <a:lnTo>
                    <a:pt x="256" y="2613"/>
                  </a:lnTo>
                  <a:lnTo>
                    <a:pt x="260" y="2618"/>
                  </a:lnTo>
                  <a:lnTo>
                    <a:pt x="265" y="2620"/>
                  </a:lnTo>
                  <a:lnTo>
                    <a:pt x="271" y="2622"/>
                  </a:lnTo>
                  <a:lnTo>
                    <a:pt x="277" y="2622"/>
                  </a:lnTo>
                  <a:lnTo>
                    <a:pt x="284" y="2622"/>
                  </a:lnTo>
                  <a:lnTo>
                    <a:pt x="292" y="2620"/>
                  </a:lnTo>
                  <a:lnTo>
                    <a:pt x="299" y="2618"/>
                  </a:lnTo>
                  <a:lnTo>
                    <a:pt x="307" y="2614"/>
                  </a:lnTo>
                  <a:close/>
                  <a:moveTo>
                    <a:pt x="54" y="2896"/>
                  </a:moveTo>
                  <a:lnTo>
                    <a:pt x="48" y="2900"/>
                  </a:lnTo>
                  <a:lnTo>
                    <a:pt x="44" y="2904"/>
                  </a:lnTo>
                  <a:lnTo>
                    <a:pt x="40" y="2909"/>
                  </a:lnTo>
                  <a:lnTo>
                    <a:pt x="38" y="2913"/>
                  </a:lnTo>
                  <a:lnTo>
                    <a:pt x="35" y="2918"/>
                  </a:lnTo>
                  <a:lnTo>
                    <a:pt x="35" y="2923"/>
                  </a:lnTo>
                  <a:lnTo>
                    <a:pt x="35" y="2928"/>
                  </a:lnTo>
                  <a:lnTo>
                    <a:pt x="37" y="2931"/>
                  </a:lnTo>
                  <a:lnTo>
                    <a:pt x="40" y="2935"/>
                  </a:lnTo>
                  <a:lnTo>
                    <a:pt x="44" y="2937"/>
                  </a:lnTo>
                  <a:lnTo>
                    <a:pt x="48" y="2938"/>
                  </a:lnTo>
                  <a:lnTo>
                    <a:pt x="53" y="2940"/>
                  </a:lnTo>
                  <a:lnTo>
                    <a:pt x="59" y="2938"/>
                  </a:lnTo>
                  <a:lnTo>
                    <a:pt x="65" y="2937"/>
                  </a:lnTo>
                  <a:lnTo>
                    <a:pt x="71" y="2935"/>
                  </a:lnTo>
                  <a:lnTo>
                    <a:pt x="77" y="2932"/>
                  </a:lnTo>
                  <a:lnTo>
                    <a:pt x="82" y="2928"/>
                  </a:lnTo>
                  <a:lnTo>
                    <a:pt x="86" y="2924"/>
                  </a:lnTo>
                  <a:lnTo>
                    <a:pt x="91" y="2919"/>
                  </a:lnTo>
                  <a:lnTo>
                    <a:pt x="94" y="2915"/>
                  </a:lnTo>
                  <a:lnTo>
                    <a:pt x="96" y="2910"/>
                  </a:lnTo>
                  <a:lnTo>
                    <a:pt x="96" y="2905"/>
                  </a:lnTo>
                  <a:lnTo>
                    <a:pt x="96" y="2900"/>
                  </a:lnTo>
                  <a:lnTo>
                    <a:pt x="94" y="2897"/>
                  </a:lnTo>
                  <a:lnTo>
                    <a:pt x="91" y="2893"/>
                  </a:lnTo>
                  <a:lnTo>
                    <a:pt x="88" y="2891"/>
                  </a:lnTo>
                  <a:lnTo>
                    <a:pt x="83" y="2890"/>
                  </a:lnTo>
                  <a:lnTo>
                    <a:pt x="78" y="2888"/>
                  </a:lnTo>
                  <a:lnTo>
                    <a:pt x="72" y="2890"/>
                  </a:lnTo>
                  <a:lnTo>
                    <a:pt x="66" y="2891"/>
                  </a:lnTo>
                  <a:lnTo>
                    <a:pt x="60" y="2893"/>
                  </a:lnTo>
                  <a:lnTo>
                    <a:pt x="54" y="2896"/>
                  </a:lnTo>
                  <a:close/>
                  <a:moveTo>
                    <a:pt x="173" y="2848"/>
                  </a:moveTo>
                  <a:lnTo>
                    <a:pt x="170" y="2846"/>
                  </a:lnTo>
                  <a:lnTo>
                    <a:pt x="166" y="2843"/>
                  </a:lnTo>
                  <a:lnTo>
                    <a:pt x="161" y="2841"/>
                  </a:lnTo>
                  <a:lnTo>
                    <a:pt x="155" y="2841"/>
                  </a:lnTo>
                  <a:lnTo>
                    <a:pt x="149" y="2841"/>
                  </a:lnTo>
                  <a:lnTo>
                    <a:pt x="144" y="2842"/>
                  </a:lnTo>
                  <a:lnTo>
                    <a:pt x="138" y="2845"/>
                  </a:lnTo>
                  <a:lnTo>
                    <a:pt x="130" y="2848"/>
                  </a:lnTo>
                  <a:lnTo>
                    <a:pt x="126" y="2853"/>
                  </a:lnTo>
                  <a:lnTo>
                    <a:pt x="120" y="2856"/>
                  </a:lnTo>
                  <a:lnTo>
                    <a:pt x="116" y="2861"/>
                  </a:lnTo>
                  <a:lnTo>
                    <a:pt x="113" y="2867"/>
                  </a:lnTo>
                  <a:lnTo>
                    <a:pt x="111" y="2872"/>
                  </a:lnTo>
                  <a:lnTo>
                    <a:pt x="110" y="2877"/>
                  </a:lnTo>
                  <a:lnTo>
                    <a:pt x="110" y="2881"/>
                  </a:lnTo>
                  <a:lnTo>
                    <a:pt x="113" y="2885"/>
                  </a:lnTo>
                  <a:lnTo>
                    <a:pt x="115" y="2888"/>
                  </a:lnTo>
                  <a:lnTo>
                    <a:pt x="120" y="2891"/>
                  </a:lnTo>
                  <a:lnTo>
                    <a:pt x="124" y="2892"/>
                  </a:lnTo>
                  <a:lnTo>
                    <a:pt x="129" y="2893"/>
                  </a:lnTo>
                  <a:lnTo>
                    <a:pt x="135" y="2893"/>
                  </a:lnTo>
                  <a:lnTo>
                    <a:pt x="141" y="2891"/>
                  </a:lnTo>
                  <a:lnTo>
                    <a:pt x="148" y="2888"/>
                  </a:lnTo>
                  <a:lnTo>
                    <a:pt x="154" y="2886"/>
                  </a:lnTo>
                  <a:lnTo>
                    <a:pt x="160" y="2881"/>
                  </a:lnTo>
                  <a:lnTo>
                    <a:pt x="165" y="2877"/>
                  </a:lnTo>
                  <a:lnTo>
                    <a:pt x="170" y="2872"/>
                  </a:lnTo>
                  <a:lnTo>
                    <a:pt x="172" y="2867"/>
                  </a:lnTo>
                  <a:lnTo>
                    <a:pt x="174" y="2862"/>
                  </a:lnTo>
                  <a:lnTo>
                    <a:pt x="176" y="2858"/>
                  </a:lnTo>
                  <a:lnTo>
                    <a:pt x="174" y="2853"/>
                  </a:lnTo>
                  <a:lnTo>
                    <a:pt x="173" y="2848"/>
                  </a:lnTo>
                  <a:close/>
                  <a:moveTo>
                    <a:pt x="256" y="2799"/>
                  </a:moveTo>
                  <a:lnTo>
                    <a:pt x="253" y="2796"/>
                  </a:lnTo>
                  <a:lnTo>
                    <a:pt x="249" y="2792"/>
                  </a:lnTo>
                  <a:lnTo>
                    <a:pt x="244" y="2791"/>
                  </a:lnTo>
                  <a:lnTo>
                    <a:pt x="239" y="2791"/>
                  </a:lnTo>
                  <a:lnTo>
                    <a:pt x="231" y="2791"/>
                  </a:lnTo>
                  <a:lnTo>
                    <a:pt x="225" y="2792"/>
                  </a:lnTo>
                  <a:lnTo>
                    <a:pt x="218" y="2795"/>
                  </a:lnTo>
                  <a:lnTo>
                    <a:pt x="212" y="2798"/>
                  </a:lnTo>
                  <a:lnTo>
                    <a:pt x="206" y="2803"/>
                  </a:lnTo>
                  <a:lnTo>
                    <a:pt x="201" y="2808"/>
                  </a:lnTo>
                  <a:lnTo>
                    <a:pt x="196" y="2812"/>
                  </a:lnTo>
                  <a:lnTo>
                    <a:pt x="193" y="2817"/>
                  </a:lnTo>
                  <a:lnTo>
                    <a:pt x="191" y="2823"/>
                  </a:lnTo>
                  <a:lnTo>
                    <a:pt x="190" y="2828"/>
                  </a:lnTo>
                  <a:lnTo>
                    <a:pt x="191" y="2833"/>
                  </a:lnTo>
                  <a:lnTo>
                    <a:pt x="192" y="2837"/>
                  </a:lnTo>
                  <a:lnTo>
                    <a:pt x="196" y="2841"/>
                  </a:lnTo>
                  <a:lnTo>
                    <a:pt x="199" y="2843"/>
                  </a:lnTo>
                  <a:lnTo>
                    <a:pt x="205" y="2845"/>
                  </a:lnTo>
                  <a:lnTo>
                    <a:pt x="210" y="2846"/>
                  </a:lnTo>
                  <a:lnTo>
                    <a:pt x="217" y="2845"/>
                  </a:lnTo>
                  <a:lnTo>
                    <a:pt x="223" y="2843"/>
                  </a:lnTo>
                  <a:lnTo>
                    <a:pt x="230" y="2841"/>
                  </a:lnTo>
                  <a:lnTo>
                    <a:pt x="236" y="2837"/>
                  </a:lnTo>
                  <a:lnTo>
                    <a:pt x="243" y="2834"/>
                  </a:lnTo>
                  <a:lnTo>
                    <a:pt x="248" y="2829"/>
                  </a:lnTo>
                  <a:lnTo>
                    <a:pt x="253" y="2823"/>
                  </a:lnTo>
                  <a:lnTo>
                    <a:pt x="255" y="2818"/>
                  </a:lnTo>
                  <a:lnTo>
                    <a:pt x="258" y="2814"/>
                  </a:lnTo>
                  <a:lnTo>
                    <a:pt x="259" y="2808"/>
                  </a:lnTo>
                  <a:lnTo>
                    <a:pt x="259" y="2803"/>
                  </a:lnTo>
                  <a:lnTo>
                    <a:pt x="256" y="2799"/>
                  </a:lnTo>
                  <a:close/>
                  <a:moveTo>
                    <a:pt x="324" y="2788"/>
                  </a:moveTo>
                  <a:lnTo>
                    <a:pt x="330" y="2783"/>
                  </a:lnTo>
                  <a:lnTo>
                    <a:pt x="336" y="2778"/>
                  </a:lnTo>
                  <a:lnTo>
                    <a:pt x="341" y="2773"/>
                  </a:lnTo>
                  <a:lnTo>
                    <a:pt x="344" y="2767"/>
                  </a:lnTo>
                  <a:lnTo>
                    <a:pt x="345" y="2763"/>
                  </a:lnTo>
                  <a:lnTo>
                    <a:pt x="347" y="2757"/>
                  </a:lnTo>
                  <a:lnTo>
                    <a:pt x="347" y="2752"/>
                  </a:lnTo>
                  <a:lnTo>
                    <a:pt x="344" y="2747"/>
                  </a:lnTo>
                  <a:lnTo>
                    <a:pt x="341" y="2744"/>
                  </a:lnTo>
                  <a:lnTo>
                    <a:pt x="337" y="2741"/>
                  </a:lnTo>
                  <a:lnTo>
                    <a:pt x="331" y="2739"/>
                  </a:lnTo>
                  <a:lnTo>
                    <a:pt x="325" y="2739"/>
                  </a:lnTo>
                  <a:lnTo>
                    <a:pt x="319" y="2739"/>
                  </a:lnTo>
                  <a:lnTo>
                    <a:pt x="312" y="2740"/>
                  </a:lnTo>
                  <a:lnTo>
                    <a:pt x="305" y="2742"/>
                  </a:lnTo>
                  <a:lnTo>
                    <a:pt x="298" y="2746"/>
                  </a:lnTo>
                  <a:lnTo>
                    <a:pt x="291" y="2751"/>
                  </a:lnTo>
                  <a:lnTo>
                    <a:pt x="286" y="2755"/>
                  </a:lnTo>
                  <a:lnTo>
                    <a:pt x="281" y="2760"/>
                  </a:lnTo>
                  <a:lnTo>
                    <a:pt x="278" y="2766"/>
                  </a:lnTo>
                  <a:lnTo>
                    <a:pt x="275" y="2772"/>
                  </a:lnTo>
                  <a:lnTo>
                    <a:pt x="274" y="2777"/>
                  </a:lnTo>
                  <a:lnTo>
                    <a:pt x="275" y="2782"/>
                  </a:lnTo>
                  <a:lnTo>
                    <a:pt x="277" y="2786"/>
                  </a:lnTo>
                  <a:lnTo>
                    <a:pt x="280" y="2790"/>
                  </a:lnTo>
                  <a:lnTo>
                    <a:pt x="285" y="2793"/>
                  </a:lnTo>
                  <a:lnTo>
                    <a:pt x="290" y="2795"/>
                  </a:lnTo>
                  <a:lnTo>
                    <a:pt x="296" y="2796"/>
                  </a:lnTo>
                  <a:lnTo>
                    <a:pt x="303" y="2795"/>
                  </a:lnTo>
                  <a:lnTo>
                    <a:pt x="310" y="2793"/>
                  </a:lnTo>
                  <a:lnTo>
                    <a:pt x="317" y="2791"/>
                  </a:lnTo>
                  <a:lnTo>
                    <a:pt x="324" y="2788"/>
                  </a:lnTo>
                  <a:close/>
                  <a:moveTo>
                    <a:pt x="50" y="3102"/>
                  </a:moveTo>
                  <a:lnTo>
                    <a:pt x="45" y="3106"/>
                  </a:lnTo>
                  <a:lnTo>
                    <a:pt x="41" y="3109"/>
                  </a:lnTo>
                  <a:lnTo>
                    <a:pt x="38" y="3113"/>
                  </a:lnTo>
                  <a:lnTo>
                    <a:pt x="35" y="3118"/>
                  </a:lnTo>
                  <a:lnTo>
                    <a:pt x="34" y="3123"/>
                  </a:lnTo>
                  <a:lnTo>
                    <a:pt x="33" y="3126"/>
                  </a:lnTo>
                  <a:lnTo>
                    <a:pt x="34" y="3130"/>
                  </a:lnTo>
                  <a:lnTo>
                    <a:pt x="35" y="3133"/>
                  </a:lnTo>
                  <a:lnTo>
                    <a:pt x="38" y="3137"/>
                  </a:lnTo>
                  <a:lnTo>
                    <a:pt x="41" y="3139"/>
                  </a:lnTo>
                  <a:lnTo>
                    <a:pt x="45" y="3140"/>
                  </a:lnTo>
                  <a:lnTo>
                    <a:pt x="50" y="3140"/>
                  </a:lnTo>
                  <a:lnTo>
                    <a:pt x="54" y="3140"/>
                  </a:lnTo>
                  <a:lnTo>
                    <a:pt x="59" y="3139"/>
                  </a:lnTo>
                  <a:lnTo>
                    <a:pt x="65" y="3137"/>
                  </a:lnTo>
                  <a:lnTo>
                    <a:pt x="70" y="3134"/>
                  </a:lnTo>
                  <a:lnTo>
                    <a:pt x="75" y="3131"/>
                  </a:lnTo>
                  <a:lnTo>
                    <a:pt x="78" y="3127"/>
                  </a:lnTo>
                  <a:lnTo>
                    <a:pt x="82" y="3123"/>
                  </a:lnTo>
                  <a:lnTo>
                    <a:pt x="84" y="3119"/>
                  </a:lnTo>
                  <a:lnTo>
                    <a:pt x="85" y="3114"/>
                  </a:lnTo>
                  <a:lnTo>
                    <a:pt x="86" y="3111"/>
                  </a:lnTo>
                  <a:lnTo>
                    <a:pt x="86" y="3106"/>
                  </a:lnTo>
                  <a:lnTo>
                    <a:pt x="84" y="3102"/>
                  </a:lnTo>
                  <a:lnTo>
                    <a:pt x="82" y="3100"/>
                  </a:lnTo>
                  <a:lnTo>
                    <a:pt x="78" y="3098"/>
                  </a:lnTo>
                  <a:lnTo>
                    <a:pt x="75" y="3096"/>
                  </a:lnTo>
                  <a:lnTo>
                    <a:pt x="70" y="3096"/>
                  </a:lnTo>
                  <a:lnTo>
                    <a:pt x="65" y="3096"/>
                  </a:lnTo>
                  <a:lnTo>
                    <a:pt x="60" y="3098"/>
                  </a:lnTo>
                  <a:lnTo>
                    <a:pt x="54" y="3099"/>
                  </a:lnTo>
                  <a:lnTo>
                    <a:pt x="50" y="3102"/>
                  </a:lnTo>
                  <a:close/>
                  <a:moveTo>
                    <a:pt x="115" y="3060"/>
                  </a:moveTo>
                  <a:lnTo>
                    <a:pt x="110" y="3063"/>
                  </a:lnTo>
                  <a:lnTo>
                    <a:pt x="107" y="3067"/>
                  </a:lnTo>
                  <a:lnTo>
                    <a:pt x="103" y="3071"/>
                  </a:lnTo>
                  <a:lnTo>
                    <a:pt x="101" y="3076"/>
                  </a:lnTo>
                  <a:lnTo>
                    <a:pt x="98" y="3081"/>
                  </a:lnTo>
                  <a:lnTo>
                    <a:pt x="98" y="3085"/>
                  </a:lnTo>
                  <a:lnTo>
                    <a:pt x="98" y="3089"/>
                  </a:lnTo>
                  <a:lnTo>
                    <a:pt x="101" y="3093"/>
                  </a:lnTo>
                  <a:lnTo>
                    <a:pt x="103" y="3096"/>
                  </a:lnTo>
                  <a:lnTo>
                    <a:pt x="107" y="3098"/>
                  </a:lnTo>
                  <a:lnTo>
                    <a:pt x="110" y="3100"/>
                  </a:lnTo>
                  <a:lnTo>
                    <a:pt x="115" y="3100"/>
                  </a:lnTo>
                  <a:lnTo>
                    <a:pt x="121" y="3100"/>
                  </a:lnTo>
                  <a:lnTo>
                    <a:pt x="126" y="3099"/>
                  </a:lnTo>
                  <a:lnTo>
                    <a:pt x="132" y="3096"/>
                  </a:lnTo>
                  <a:lnTo>
                    <a:pt x="136" y="3094"/>
                  </a:lnTo>
                  <a:lnTo>
                    <a:pt x="142" y="3089"/>
                  </a:lnTo>
                  <a:lnTo>
                    <a:pt x="146" y="3086"/>
                  </a:lnTo>
                  <a:lnTo>
                    <a:pt x="149" y="3081"/>
                  </a:lnTo>
                  <a:lnTo>
                    <a:pt x="152" y="3077"/>
                  </a:lnTo>
                  <a:lnTo>
                    <a:pt x="154" y="3073"/>
                  </a:lnTo>
                  <a:lnTo>
                    <a:pt x="154" y="3068"/>
                  </a:lnTo>
                  <a:lnTo>
                    <a:pt x="154" y="3064"/>
                  </a:lnTo>
                  <a:lnTo>
                    <a:pt x="152" y="3061"/>
                  </a:lnTo>
                  <a:lnTo>
                    <a:pt x="149" y="3057"/>
                  </a:lnTo>
                  <a:lnTo>
                    <a:pt x="146" y="3055"/>
                  </a:lnTo>
                  <a:lnTo>
                    <a:pt x="142" y="3054"/>
                  </a:lnTo>
                  <a:lnTo>
                    <a:pt x="138" y="3052"/>
                  </a:lnTo>
                  <a:lnTo>
                    <a:pt x="132" y="3054"/>
                  </a:lnTo>
                  <a:lnTo>
                    <a:pt x="127" y="3055"/>
                  </a:lnTo>
                  <a:lnTo>
                    <a:pt x="121" y="3056"/>
                  </a:lnTo>
                  <a:lnTo>
                    <a:pt x="115" y="3060"/>
                  </a:lnTo>
                  <a:close/>
                  <a:moveTo>
                    <a:pt x="185" y="3016"/>
                  </a:moveTo>
                  <a:lnTo>
                    <a:pt x="180" y="3019"/>
                  </a:lnTo>
                  <a:lnTo>
                    <a:pt x="176" y="3023"/>
                  </a:lnTo>
                  <a:lnTo>
                    <a:pt x="172" y="3028"/>
                  </a:lnTo>
                  <a:lnTo>
                    <a:pt x="168" y="3032"/>
                  </a:lnTo>
                  <a:lnTo>
                    <a:pt x="167" y="3037"/>
                  </a:lnTo>
                  <a:lnTo>
                    <a:pt x="167" y="3042"/>
                  </a:lnTo>
                  <a:lnTo>
                    <a:pt x="167" y="3047"/>
                  </a:lnTo>
                  <a:lnTo>
                    <a:pt x="168" y="3050"/>
                  </a:lnTo>
                  <a:lnTo>
                    <a:pt x="172" y="3054"/>
                  </a:lnTo>
                  <a:lnTo>
                    <a:pt x="176" y="3056"/>
                  </a:lnTo>
                  <a:lnTo>
                    <a:pt x="180" y="3057"/>
                  </a:lnTo>
                  <a:lnTo>
                    <a:pt x="185" y="3057"/>
                  </a:lnTo>
                  <a:lnTo>
                    <a:pt x="190" y="3057"/>
                  </a:lnTo>
                  <a:lnTo>
                    <a:pt x="196" y="3056"/>
                  </a:lnTo>
                  <a:lnTo>
                    <a:pt x="202" y="3054"/>
                  </a:lnTo>
                  <a:lnTo>
                    <a:pt x="208" y="3051"/>
                  </a:lnTo>
                  <a:lnTo>
                    <a:pt x="212" y="3047"/>
                  </a:lnTo>
                  <a:lnTo>
                    <a:pt x="217" y="3043"/>
                  </a:lnTo>
                  <a:lnTo>
                    <a:pt x="221" y="3038"/>
                  </a:lnTo>
                  <a:lnTo>
                    <a:pt x="223" y="3033"/>
                  </a:lnTo>
                  <a:lnTo>
                    <a:pt x="225" y="3029"/>
                  </a:lnTo>
                  <a:lnTo>
                    <a:pt x="225" y="3024"/>
                  </a:lnTo>
                  <a:lnTo>
                    <a:pt x="225" y="3020"/>
                  </a:lnTo>
                  <a:lnTo>
                    <a:pt x="224" y="3016"/>
                  </a:lnTo>
                  <a:lnTo>
                    <a:pt x="221" y="3013"/>
                  </a:lnTo>
                  <a:lnTo>
                    <a:pt x="217" y="3011"/>
                  </a:lnTo>
                  <a:lnTo>
                    <a:pt x="212" y="3009"/>
                  </a:lnTo>
                  <a:lnTo>
                    <a:pt x="208" y="3009"/>
                  </a:lnTo>
                  <a:lnTo>
                    <a:pt x="203" y="3009"/>
                  </a:lnTo>
                  <a:lnTo>
                    <a:pt x="197" y="3010"/>
                  </a:lnTo>
                  <a:lnTo>
                    <a:pt x="191" y="3012"/>
                  </a:lnTo>
                  <a:lnTo>
                    <a:pt x="185" y="3016"/>
                  </a:lnTo>
                  <a:close/>
                  <a:moveTo>
                    <a:pt x="259" y="2969"/>
                  </a:moveTo>
                  <a:lnTo>
                    <a:pt x="253" y="2973"/>
                  </a:lnTo>
                  <a:lnTo>
                    <a:pt x="248" y="2978"/>
                  </a:lnTo>
                  <a:lnTo>
                    <a:pt x="244" y="2982"/>
                  </a:lnTo>
                  <a:lnTo>
                    <a:pt x="242" y="2987"/>
                  </a:lnTo>
                  <a:lnTo>
                    <a:pt x="240" y="2992"/>
                  </a:lnTo>
                  <a:lnTo>
                    <a:pt x="239" y="2997"/>
                  </a:lnTo>
                  <a:lnTo>
                    <a:pt x="240" y="3001"/>
                  </a:lnTo>
                  <a:lnTo>
                    <a:pt x="241" y="3005"/>
                  </a:lnTo>
                  <a:lnTo>
                    <a:pt x="244" y="3009"/>
                  </a:lnTo>
                  <a:lnTo>
                    <a:pt x="248" y="3011"/>
                  </a:lnTo>
                  <a:lnTo>
                    <a:pt x="253" y="3013"/>
                  </a:lnTo>
                  <a:lnTo>
                    <a:pt x="258" y="3013"/>
                  </a:lnTo>
                  <a:lnTo>
                    <a:pt x="263" y="3013"/>
                  </a:lnTo>
                  <a:lnTo>
                    <a:pt x="269" y="3012"/>
                  </a:lnTo>
                  <a:lnTo>
                    <a:pt x="275" y="3010"/>
                  </a:lnTo>
                  <a:lnTo>
                    <a:pt x="282" y="3006"/>
                  </a:lnTo>
                  <a:lnTo>
                    <a:pt x="287" y="3003"/>
                  </a:lnTo>
                  <a:lnTo>
                    <a:pt x="292" y="2998"/>
                  </a:lnTo>
                  <a:lnTo>
                    <a:pt x="297" y="2993"/>
                  </a:lnTo>
                  <a:lnTo>
                    <a:pt x="299" y="2988"/>
                  </a:lnTo>
                  <a:lnTo>
                    <a:pt x="300" y="2984"/>
                  </a:lnTo>
                  <a:lnTo>
                    <a:pt x="302" y="2979"/>
                  </a:lnTo>
                  <a:lnTo>
                    <a:pt x="302" y="2974"/>
                  </a:lnTo>
                  <a:lnTo>
                    <a:pt x="299" y="2970"/>
                  </a:lnTo>
                  <a:lnTo>
                    <a:pt x="297" y="2967"/>
                  </a:lnTo>
                  <a:lnTo>
                    <a:pt x="292" y="2965"/>
                  </a:lnTo>
                  <a:lnTo>
                    <a:pt x="287" y="2962"/>
                  </a:lnTo>
                  <a:lnTo>
                    <a:pt x="282" y="2962"/>
                  </a:lnTo>
                  <a:lnTo>
                    <a:pt x="277" y="2962"/>
                  </a:lnTo>
                  <a:lnTo>
                    <a:pt x="271" y="2963"/>
                  </a:lnTo>
                  <a:lnTo>
                    <a:pt x="265" y="2966"/>
                  </a:lnTo>
                  <a:lnTo>
                    <a:pt x="259" y="2969"/>
                  </a:lnTo>
                  <a:close/>
                  <a:moveTo>
                    <a:pt x="379" y="2922"/>
                  </a:moveTo>
                  <a:lnTo>
                    <a:pt x="376" y="2918"/>
                  </a:lnTo>
                  <a:lnTo>
                    <a:pt x="372" y="2916"/>
                  </a:lnTo>
                  <a:lnTo>
                    <a:pt x="367" y="2915"/>
                  </a:lnTo>
                  <a:lnTo>
                    <a:pt x="362" y="2913"/>
                  </a:lnTo>
                  <a:lnTo>
                    <a:pt x="355" y="2913"/>
                  </a:lnTo>
                  <a:lnTo>
                    <a:pt x="349" y="2915"/>
                  </a:lnTo>
                  <a:lnTo>
                    <a:pt x="343" y="2917"/>
                  </a:lnTo>
                  <a:lnTo>
                    <a:pt x="336" y="2921"/>
                  </a:lnTo>
                  <a:lnTo>
                    <a:pt x="330" y="2925"/>
                  </a:lnTo>
                  <a:lnTo>
                    <a:pt x="325" y="2929"/>
                  </a:lnTo>
                  <a:lnTo>
                    <a:pt x="322" y="2935"/>
                  </a:lnTo>
                  <a:lnTo>
                    <a:pt x="318" y="2940"/>
                  </a:lnTo>
                  <a:lnTo>
                    <a:pt x="316" y="2944"/>
                  </a:lnTo>
                  <a:lnTo>
                    <a:pt x="316" y="2949"/>
                  </a:lnTo>
                  <a:lnTo>
                    <a:pt x="316" y="2954"/>
                  </a:lnTo>
                  <a:lnTo>
                    <a:pt x="318" y="2959"/>
                  </a:lnTo>
                  <a:lnTo>
                    <a:pt x="321" y="2962"/>
                  </a:lnTo>
                  <a:lnTo>
                    <a:pt x="325" y="2965"/>
                  </a:lnTo>
                  <a:lnTo>
                    <a:pt x="330" y="2967"/>
                  </a:lnTo>
                  <a:lnTo>
                    <a:pt x="336" y="2967"/>
                  </a:lnTo>
                  <a:lnTo>
                    <a:pt x="342" y="2967"/>
                  </a:lnTo>
                  <a:lnTo>
                    <a:pt x="348" y="2966"/>
                  </a:lnTo>
                  <a:lnTo>
                    <a:pt x="355" y="2963"/>
                  </a:lnTo>
                  <a:lnTo>
                    <a:pt x="361" y="2960"/>
                  </a:lnTo>
                  <a:lnTo>
                    <a:pt x="367" y="2956"/>
                  </a:lnTo>
                  <a:lnTo>
                    <a:pt x="372" y="2951"/>
                  </a:lnTo>
                  <a:lnTo>
                    <a:pt x="376" y="2947"/>
                  </a:lnTo>
                  <a:lnTo>
                    <a:pt x="379" y="2941"/>
                  </a:lnTo>
                  <a:lnTo>
                    <a:pt x="381" y="2936"/>
                  </a:lnTo>
                  <a:lnTo>
                    <a:pt x="381" y="2931"/>
                  </a:lnTo>
                  <a:lnTo>
                    <a:pt x="381" y="2927"/>
                  </a:lnTo>
                  <a:lnTo>
                    <a:pt x="379" y="2922"/>
                  </a:lnTo>
                  <a:close/>
                  <a:moveTo>
                    <a:pt x="258" y="3182"/>
                  </a:moveTo>
                  <a:lnTo>
                    <a:pt x="253" y="3186"/>
                  </a:lnTo>
                  <a:lnTo>
                    <a:pt x="248" y="3189"/>
                  </a:lnTo>
                  <a:lnTo>
                    <a:pt x="246" y="3194"/>
                  </a:lnTo>
                  <a:lnTo>
                    <a:pt x="243" y="3197"/>
                  </a:lnTo>
                  <a:lnTo>
                    <a:pt x="241" y="3202"/>
                  </a:lnTo>
                  <a:lnTo>
                    <a:pt x="241" y="3207"/>
                  </a:lnTo>
                  <a:lnTo>
                    <a:pt x="241" y="3210"/>
                  </a:lnTo>
                  <a:lnTo>
                    <a:pt x="243" y="3214"/>
                  </a:lnTo>
                  <a:lnTo>
                    <a:pt x="246" y="3218"/>
                  </a:lnTo>
                  <a:lnTo>
                    <a:pt x="249" y="3220"/>
                  </a:lnTo>
                  <a:lnTo>
                    <a:pt x="253" y="3221"/>
                  </a:lnTo>
                  <a:lnTo>
                    <a:pt x="258" y="3222"/>
                  </a:lnTo>
                  <a:lnTo>
                    <a:pt x="262" y="3221"/>
                  </a:lnTo>
                  <a:lnTo>
                    <a:pt x="268" y="3221"/>
                  </a:lnTo>
                  <a:lnTo>
                    <a:pt x="273" y="3219"/>
                  </a:lnTo>
                  <a:lnTo>
                    <a:pt x="279" y="3216"/>
                  </a:lnTo>
                  <a:lnTo>
                    <a:pt x="284" y="3213"/>
                  </a:lnTo>
                  <a:lnTo>
                    <a:pt x="287" y="3208"/>
                  </a:lnTo>
                  <a:lnTo>
                    <a:pt x="291" y="3205"/>
                  </a:lnTo>
                  <a:lnTo>
                    <a:pt x="293" y="3200"/>
                  </a:lnTo>
                  <a:lnTo>
                    <a:pt x="294" y="3195"/>
                  </a:lnTo>
                  <a:lnTo>
                    <a:pt x="294" y="3191"/>
                  </a:lnTo>
                  <a:lnTo>
                    <a:pt x="294" y="3187"/>
                  </a:lnTo>
                  <a:lnTo>
                    <a:pt x="293" y="3183"/>
                  </a:lnTo>
                  <a:lnTo>
                    <a:pt x="290" y="3181"/>
                  </a:lnTo>
                  <a:lnTo>
                    <a:pt x="286" y="3178"/>
                  </a:lnTo>
                  <a:lnTo>
                    <a:pt x="282" y="3176"/>
                  </a:lnTo>
                  <a:lnTo>
                    <a:pt x="278" y="3176"/>
                  </a:lnTo>
                  <a:lnTo>
                    <a:pt x="273" y="3176"/>
                  </a:lnTo>
                  <a:lnTo>
                    <a:pt x="268" y="3177"/>
                  </a:lnTo>
                  <a:lnTo>
                    <a:pt x="262" y="3180"/>
                  </a:lnTo>
                  <a:lnTo>
                    <a:pt x="258" y="3182"/>
                  </a:lnTo>
                  <a:close/>
                  <a:moveTo>
                    <a:pt x="324" y="3139"/>
                  </a:moveTo>
                  <a:lnTo>
                    <a:pt x="318" y="3143"/>
                  </a:lnTo>
                  <a:lnTo>
                    <a:pt x="315" y="3148"/>
                  </a:lnTo>
                  <a:lnTo>
                    <a:pt x="311" y="3151"/>
                  </a:lnTo>
                  <a:lnTo>
                    <a:pt x="309" y="3156"/>
                  </a:lnTo>
                  <a:lnTo>
                    <a:pt x="307" y="3161"/>
                  </a:lnTo>
                  <a:lnTo>
                    <a:pt x="306" y="3165"/>
                  </a:lnTo>
                  <a:lnTo>
                    <a:pt x="307" y="3169"/>
                  </a:lnTo>
                  <a:lnTo>
                    <a:pt x="309" y="3174"/>
                  </a:lnTo>
                  <a:lnTo>
                    <a:pt x="311" y="3177"/>
                  </a:lnTo>
                  <a:lnTo>
                    <a:pt x="315" y="3180"/>
                  </a:lnTo>
                  <a:lnTo>
                    <a:pt x="319" y="3181"/>
                  </a:lnTo>
                  <a:lnTo>
                    <a:pt x="324" y="3181"/>
                  </a:lnTo>
                  <a:lnTo>
                    <a:pt x="329" y="3181"/>
                  </a:lnTo>
                  <a:lnTo>
                    <a:pt x="335" y="3180"/>
                  </a:lnTo>
                  <a:lnTo>
                    <a:pt x="341" y="3178"/>
                  </a:lnTo>
                  <a:lnTo>
                    <a:pt x="347" y="3175"/>
                  </a:lnTo>
                  <a:lnTo>
                    <a:pt x="351" y="3171"/>
                  </a:lnTo>
                  <a:lnTo>
                    <a:pt x="355" y="3168"/>
                  </a:lnTo>
                  <a:lnTo>
                    <a:pt x="359" y="3163"/>
                  </a:lnTo>
                  <a:lnTo>
                    <a:pt x="361" y="3158"/>
                  </a:lnTo>
                  <a:lnTo>
                    <a:pt x="363" y="3153"/>
                  </a:lnTo>
                  <a:lnTo>
                    <a:pt x="363" y="3149"/>
                  </a:lnTo>
                  <a:lnTo>
                    <a:pt x="363" y="3145"/>
                  </a:lnTo>
                  <a:lnTo>
                    <a:pt x="361" y="3140"/>
                  </a:lnTo>
                  <a:lnTo>
                    <a:pt x="359" y="3138"/>
                  </a:lnTo>
                  <a:lnTo>
                    <a:pt x="355" y="3136"/>
                  </a:lnTo>
                  <a:lnTo>
                    <a:pt x="350" y="3133"/>
                  </a:lnTo>
                  <a:lnTo>
                    <a:pt x="345" y="3133"/>
                  </a:lnTo>
                  <a:lnTo>
                    <a:pt x="341" y="3133"/>
                  </a:lnTo>
                  <a:lnTo>
                    <a:pt x="335" y="3134"/>
                  </a:lnTo>
                  <a:lnTo>
                    <a:pt x="329" y="3137"/>
                  </a:lnTo>
                  <a:lnTo>
                    <a:pt x="324" y="3139"/>
                  </a:lnTo>
                  <a:close/>
                </a:path>
              </a:pathLst>
            </a:custGeom>
            <a:solidFill>
              <a:srgbClr val="EBB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" name="Freeform 89"/>
            <p:cNvSpPr>
              <a:spLocks noEditPoints="1"/>
            </p:cNvSpPr>
            <p:nvPr userDrawn="1"/>
          </p:nvSpPr>
          <p:spPr bwMode="auto">
            <a:xfrm>
              <a:off x="8120063" y="1936750"/>
              <a:ext cx="203200" cy="1766888"/>
            </a:xfrm>
            <a:custGeom>
              <a:avLst/>
              <a:gdLst>
                <a:gd name="T0" fmla="*/ 8 w 385"/>
                <a:gd name="T1" fmla="*/ 2871 h 3338"/>
                <a:gd name="T2" fmla="*/ 5 w 385"/>
                <a:gd name="T3" fmla="*/ 2305 h 3338"/>
                <a:gd name="T4" fmla="*/ 50 w 385"/>
                <a:gd name="T5" fmla="*/ 1712 h 3338"/>
                <a:gd name="T6" fmla="*/ 0 w 385"/>
                <a:gd name="T7" fmla="*/ 1499 h 3338"/>
                <a:gd name="T8" fmla="*/ 42 w 385"/>
                <a:gd name="T9" fmla="*/ 1307 h 3338"/>
                <a:gd name="T10" fmla="*/ 11 w 385"/>
                <a:gd name="T11" fmla="*/ 1152 h 3338"/>
                <a:gd name="T12" fmla="*/ 142 w 385"/>
                <a:gd name="T13" fmla="*/ 893 h 3338"/>
                <a:gd name="T14" fmla="*/ 8 w 385"/>
                <a:gd name="T15" fmla="*/ 759 h 3338"/>
                <a:gd name="T16" fmla="*/ 70 w 385"/>
                <a:gd name="T17" fmla="*/ 525 h 3338"/>
                <a:gd name="T18" fmla="*/ 0 w 385"/>
                <a:gd name="T19" fmla="*/ 357 h 3338"/>
                <a:gd name="T20" fmla="*/ 73 w 385"/>
                <a:gd name="T21" fmla="*/ 194 h 3338"/>
                <a:gd name="T22" fmla="*/ 97 w 385"/>
                <a:gd name="T23" fmla="*/ 109 h 3338"/>
                <a:gd name="T24" fmla="*/ 158 w 385"/>
                <a:gd name="T25" fmla="*/ 28 h 3338"/>
                <a:gd name="T26" fmla="*/ 257 w 385"/>
                <a:gd name="T27" fmla="*/ 73 h 3338"/>
                <a:gd name="T28" fmla="*/ 385 w 385"/>
                <a:gd name="T29" fmla="*/ 76 h 3338"/>
                <a:gd name="T30" fmla="*/ 351 w 385"/>
                <a:gd name="T31" fmla="*/ 271 h 3338"/>
                <a:gd name="T32" fmla="*/ 357 w 385"/>
                <a:gd name="T33" fmla="*/ 374 h 3338"/>
                <a:gd name="T34" fmla="*/ 385 w 385"/>
                <a:gd name="T35" fmla="*/ 533 h 3338"/>
                <a:gd name="T36" fmla="*/ 353 w 385"/>
                <a:gd name="T37" fmla="*/ 626 h 3338"/>
                <a:gd name="T38" fmla="*/ 366 w 385"/>
                <a:gd name="T39" fmla="*/ 987 h 3338"/>
                <a:gd name="T40" fmla="*/ 341 w 385"/>
                <a:gd name="T41" fmla="*/ 1191 h 3338"/>
                <a:gd name="T42" fmla="*/ 326 w 385"/>
                <a:gd name="T43" fmla="*/ 1232 h 3338"/>
                <a:gd name="T44" fmla="*/ 278 w 385"/>
                <a:gd name="T45" fmla="*/ 1510 h 3338"/>
                <a:gd name="T46" fmla="*/ 366 w 385"/>
                <a:gd name="T47" fmla="*/ 1743 h 3338"/>
                <a:gd name="T48" fmla="*/ 341 w 385"/>
                <a:gd name="T49" fmla="*/ 2130 h 3338"/>
                <a:gd name="T50" fmla="*/ 367 w 385"/>
                <a:gd name="T51" fmla="*/ 3075 h 3338"/>
                <a:gd name="T52" fmla="*/ 377 w 385"/>
                <a:gd name="T53" fmla="*/ 3250 h 3338"/>
                <a:gd name="T54" fmla="*/ 238 w 385"/>
                <a:gd name="T55" fmla="*/ 173 h 3338"/>
                <a:gd name="T56" fmla="*/ 24 w 385"/>
                <a:gd name="T57" fmla="*/ 312 h 3338"/>
                <a:gd name="T58" fmla="*/ 67 w 385"/>
                <a:gd name="T59" fmla="*/ 407 h 3338"/>
                <a:gd name="T60" fmla="*/ 161 w 385"/>
                <a:gd name="T61" fmla="*/ 495 h 3338"/>
                <a:gd name="T62" fmla="*/ 158 w 385"/>
                <a:gd name="T63" fmla="*/ 568 h 3338"/>
                <a:gd name="T64" fmla="*/ 322 w 385"/>
                <a:gd name="T65" fmla="*/ 615 h 3338"/>
                <a:gd name="T66" fmla="*/ 75 w 385"/>
                <a:gd name="T67" fmla="*/ 771 h 3338"/>
                <a:gd name="T68" fmla="*/ 187 w 385"/>
                <a:gd name="T69" fmla="*/ 814 h 3338"/>
                <a:gd name="T70" fmla="*/ 370 w 385"/>
                <a:gd name="T71" fmla="*/ 796 h 3338"/>
                <a:gd name="T72" fmla="*/ 267 w 385"/>
                <a:gd name="T73" fmla="*/ 993 h 3338"/>
                <a:gd name="T74" fmla="*/ 174 w 385"/>
                <a:gd name="T75" fmla="*/ 1106 h 3338"/>
                <a:gd name="T76" fmla="*/ 221 w 385"/>
                <a:gd name="T77" fmla="*/ 1236 h 3338"/>
                <a:gd name="T78" fmla="*/ 152 w 385"/>
                <a:gd name="T79" fmla="*/ 1314 h 3338"/>
                <a:gd name="T80" fmla="*/ 100 w 385"/>
                <a:gd name="T81" fmla="*/ 1456 h 3338"/>
                <a:gd name="T82" fmla="*/ 109 w 385"/>
                <a:gd name="T83" fmla="*/ 1588 h 3338"/>
                <a:gd name="T84" fmla="*/ 148 w 385"/>
                <a:gd name="T85" fmla="*/ 1707 h 3338"/>
                <a:gd name="T86" fmla="*/ 284 w 385"/>
                <a:gd name="T87" fmla="*/ 1778 h 3338"/>
                <a:gd name="T88" fmla="*/ 80 w 385"/>
                <a:gd name="T89" fmla="*/ 1975 h 3338"/>
                <a:gd name="T90" fmla="*/ 217 w 385"/>
                <a:gd name="T91" fmla="*/ 1916 h 3338"/>
                <a:gd name="T92" fmla="*/ 225 w 385"/>
                <a:gd name="T93" fmla="*/ 2093 h 3338"/>
                <a:gd name="T94" fmla="*/ 322 w 385"/>
                <a:gd name="T95" fmla="*/ 1979 h 3338"/>
                <a:gd name="T96" fmla="*/ 179 w 385"/>
                <a:gd name="T97" fmla="*/ 2263 h 3338"/>
                <a:gd name="T98" fmla="*/ 120 w 385"/>
                <a:gd name="T99" fmla="*/ 2466 h 3338"/>
                <a:gd name="T100" fmla="*/ 206 w 385"/>
                <a:gd name="T101" fmla="*/ 2415 h 3338"/>
                <a:gd name="T102" fmla="*/ 122 w 385"/>
                <a:gd name="T103" fmla="*/ 2637 h 3338"/>
                <a:gd name="T104" fmla="*/ 204 w 385"/>
                <a:gd name="T105" fmla="*/ 2534 h 3338"/>
                <a:gd name="T106" fmla="*/ 282 w 385"/>
                <a:gd name="T107" fmla="*/ 2536 h 3338"/>
                <a:gd name="T108" fmla="*/ 246 w 385"/>
                <a:gd name="T109" fmla="*/ 2726 h 3338"/>
                <a:gd name="T110" fmla="*/ 269 w 385"/>
                <a:gd name="T111" fmla="*/ 2686 h 3338"/>
                <a:gd name="T112" fmla="*/ 186 w 385"/>
                <a:gd name="T113" fmla="*/ 2950 h 3338"/>
                <a:gd name="T114" fmla="*/ 205 w 385"/>
                <a:gd name="T115" fmla="*/ 2924 h 3338"/>
                <a:gd name="T116" fmla="*/ 300 w 385"/>
                <a:gd name="T117" fmla="*/ 2895 h 3338"/>
                <a:gd name="T118" fmla="*/ 113 w 385"/>
                <a:gd name="T119" fmla="*/ 3193 h 3338"/>
                <a:gd name="T120" fmla="*/ 238 w 385"/>
                <a:gd name="T121" fmla="*/ 3147 h 3338"/>
                <a:gd name="T122" fmla="*/ 276 w 385"/>
                <a:gd name="T123" fmla="*/ 3077 h 3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338">
                  <a:moveTo>
                    <a:pt x="0" y="3085"/>
                  </a:moveTo>
                  <a:lnTo>
                    <a:pt x="0" y="3039"/>
                  </a:lnTo>
                  <a:lnTo>
                    <a:pt x="10" y="3037"/>
                  </a:lnTo>
                  <a:lnTo>
                    <a:pt x="18" y="3037"/>
                  </a:lnTo>
                  <a:lnTo>
                    <a:pt x="22" y="3038"/>
                  </a:lnTo>
                  <a:lnTo>
                    <a:pt x="25" y="3039"/>
                  </a:lnTo>
                  <a:lnTo>
                    <a:pt x="29" y="3041"/>
                  </a:lnTo>
                  <a:lnTo>
                    <a:pt x="31" y="3044"/>
                  </a:lnTo>
                  <a:lnTo>
                    <a:pt x="32" y="3048"/>
                  </a:lnTo>
                  <a:lnTo>
                    <a:pt x="32" y="3052"/>
                  </a:lnTo>
                  <a:lnTo>
                    <a:pt x="32" y="3057"/>
                  </a:lnTo>
                  <a:lnTo>
                    <a:pt x="30" y="3061"/>
                  </a:lnTo>
                  <a:lnTo>
                    <a:pt x="28" y="3066"/>
                  </a:lnTo>
                  <a:lnTo>
                    <a:pt x="24" y="3071"/>
                  </a:lnTo>
                  <a:lnTo>
                    <a:pt x="19" y="3075"/>
                  </a:lnTo>
                  <a:lnTo>
                    <a:pt x="15" y="3079"/>
                  </a:lnTo>
                  <a:lnTo>
                    <a:pt x="8" y="3083"/>
                  </a:lnTo>
                  <a:lnTo>
                    <a:pt x="0" y="3085"/>
                  </a:lnTo>
                  <a:close/>
                  <a:moveTo>
                    <a:pt x="0" y="2865"/>
                  </a:moveTo>
                  <a:lnTo>
                    <a:pt x="0" y="2845"/>
                  </a:lnTo>
                  <a:lnTo>
                    <a:pt x="3" y="2840"/>
                  </a:lnTo>
                  <a:lnTo>
                    <a:pt x="8" y="2836"/>
                  </a:lnTo>
                  <a:lnTo>
                    <a:pt x="13" y="2831"/>
                  </a:lnTo>
                  <a:lnTo>
                    <a:pt x="19" y="2826"/>
                  </a:lnTo>
                  <a:lnTo>
                    <a:pt x="25" y="2823"/>
                  </a:lnTo>
                  <a:lnTo>
                    <a:pt x="32" y="2820"/>
                  </a:lnTo>
                  <a:lnTo>
                    <a:pt x="38" y="2819"/>
                  </a:lnTo>
                  <a:lnTo>
                    <a:pt x="46" y="2819"/>
                  </a:lnTo>
                  <a:lnTo>
                    <a:pt x="51" y="2819"/>
                  </a:lnTo>
                  <a:lnTo>
                    <a:pt x="56" y="2820"/>
                  </a:lnTo>
                  <a:lnTo>
                    <a:pt x="60" y="2824"/>
                  </a:lnTo>
                  <a:lnTo>
                    <a:pt x="63" y="2827"/>
                  </a:lnTo>
                  <a:lnTo>
                    <a:pt x="66" y="2831"/>
                  </a:lnTo>
                  <a:lnTo>
                    <a:pt x="66" y="2836"/>
                  </a:lnTo>
                  <a:lnTo>
                    <a:pt x="65" y="2842"/>
                  </a:lnTo>
                  <a:lnTo>
                    <a:pt x="62" y="2846"/>
                  </a:lnTo>
                  <a:lnTo>
                    <a:pt x="60" y="2851"/>
                  </a:lnTo>
                  <a:lnTo>
                    <a:pt x="55" y="2857"/>
                  </a:lnTo>
                  <a:lnTo>
                    <a:pt x="50" y="2862"/>
                  </a:lnTo>
                  <a:lnTo>
                    <a:pt x="43" y="2865"/>
                  </a:lnTo>
                  <a:lnTo>
                    <a:pt x="37" y="2869"/>
                  </a:lnTo>
                  <a:lnTo>
                    <a:pt x="30" y="2871"/>
                  </a:lnTo>
                  <a:lnTo>
                    <a:pt x="24" y="2873"/>
                  </a:lnTo>
                  <a:lnTo>
                    <a:pt x="18" y="2874"/>
                  </a:lnTo>
                  <a:lnTo>
                    <a:pt x="12" y="2873"/>
                  </a:lnTo>
                  <a:lnTo>
                    <a:pt x="8" y="2871"/>
                  </a:lnTo>
                  <a:lnTo>
                    <a:pt x="3" y="2869"/>
                  </a:lnTo>
                  <a:lnTo>
                    <a:pt x="0" y="2865"/>
                  </a:lnTo>
                  <a:close/>
                  <a:moveTo>
                    <a:pt x="0" y="2703"/>
                  </a:moveTo>
                  <a:lnTo>
                    <a:pt x="0" y="2650"/>
                  </a:lnTo>
                  <a:lnTo>
                    <a:pt x="6" y="2648"/>
                  </a:lnTo>
                  <a:lnTo>
                    <a:pt x="12" y="2647"/>
                  </a:lnTo>
                  <a:lnTo>
                    <a:pt x="18" y="2646"/>
                  </a:lnTo>
                  <a:lnTo>
                    <a:pt x="24" y="2646"/>
                  </a:lnTo>
                  <a:lnTo>
                    <a:pt x="30" y="2647"/>
                  </a:lnTo>
                  <a:lnTo>
                    <a:pt x="34" y="2649"/>
                  </a:lnTo>
                  <a:lnTo>
                    <a:pt x="38" y="2652"/>
                  </a:lnTo>
                  <a:lnTo>
                    <a:pt x="41" y="2655"/>
                  </a:lnTo>
                  <a:lnTo>
                    <a:pt x="42" y="2659"/>
                  </a:lnTo>
                  <a:lnTo>
                    <a:pt x="43" y="2665"/>
                  </a:lnTo>
                  <a:lnTo>
                    <a:pt x="42" y="2669"/>
                  </a:lnTo>
                  <a:lnTo>
                    <a:pt x="40" y="2675"/>
                  </a:lnTo>
                  <a:lnTo>
                    <a:pt x="36" y="2681"/>
                  </a:lnTo>
                  <a:lnTo>
                    <a:pt x="31" y="2686"/>
                  </a:lnTo>
                  <a:lnTo>
                    <a:pt x="25" y="2691"/>
                  </a:lnTo>
                  <a:lnTo>
                    <a:pt x="18" y="2696"/>
                  </a:lnTo>
                  <a:lnTo>
                    <a:pt x="9" y="2700"/>
                  </a:lnTo>
                  <a:lnTo>
                    <a:pt x="0" y="2703"/>
                  </a:lnTo>
                  <a:close/>
                  <a:moveTo>
                    <a:pt x="0" y="2530"/>
                  </a:moveTo>
                  <a:lnTo>
                    <a:pt x="0" y="2475"/>
                  </a:lnTo>
                  <a:lnTo>
                    <a:pt x="6" y="2473"/>
                  </a:lnTo>
                  <a:lnTo>
                    <a:pt x="12" y="2472"/>
                  </a:lnTo>
                  <a:lnTo>
                    <a:pt x="18" y="2471"/>
                  </a:lnTo>
                  <a:lnTo>
                    <a:pt x="24" y="2472"/>
                  </a:lnTo>
                  <a:lnTo>
                    <a:pt x="29" y="2473"/>
                  </a:lnTo>
                  <a:lnTo>
                    <a:pt x="34" y="2475"/>
                  </a:lnTo>
                  <a:lnTo>
                    <a:pt x="37" y="2477"/>
                  </a:lnTo>
                  <a:lnTo>
                    <a:pt x="40" y="2480"/>
                  </a:lnTo>
                  <a:lnTo>
                    <a:pt x="42" y="2485"/>
                  </a:lnTo>
                  <a:lnTo>
                    <a:pt x="42" y="2490"/>
                  </a:lnTo>
                  <a:lnTo>
                    <a:pt x="41" y="2496"/>
                  </a:lnTo>
                  <a:lnTo>
                    <a:pt x="38" y="2502"/>
                  </a:lnTo>
                  <a:lnTo>
                    <a:pt x="34" y="2508"/>
                  </a:lnTo>
                  <a:lnTo>
                    <a:pt x="29" y="2514"/>
                  </a:lnTo>
                  <a:lnTo>
                    <a:pt x="22" y="2520"/>
                  </a:lnTo>
                  <a:lnTo>
                    <a:pt x="15" y="2524"/>
                  </a:lnTo>
                  <a:lnTo>
                    <a:pt x="8" y="2528"/>
                  </a:lnTo>
                  <a:lnTo>
                    <a:pt x="0" y="2530"/>
                  </a:lnTo>
                  <a:close/>
                  <a:moveTo>
                    <a:pt x="0" y="2360"/>
                  </a:moveTo>
                  <a:lnTo>
                    <a:pt x="0" y="2307"/>
                  </a:lnTo>
                  <a:lnTo>
                    <a:pt x="3" y="2306"/>
                  </a:lnTo>
                  <a:lnTo>
                    <a:pt x="5" y="2305"/>
                  </a:lnTo>
                  <a:lnTo>
                    <a:pt x="13" y="2300"/>
                  </a:lnTo>
                  <a:lnTo>
                    <a:pt x="23" y="2297"/>
                  </a:lnTo>
                  <a:lnTo>
                    <a:pt x="31" y="2295"/>
                  </a:lnTo>
                  <a:lnTo>
                    <a:pt x="40" y="2294"/>
                  </a:lnTo>
                  <a:lnTo>
                    <a:pt x="47" y="2295"/>
                  </a:lnTo>
                  <a:lnTo>
                    <a:pt x="53" y="2296"/>
                  </a:lnTo>
                  <a:lnTo>
                    <a:pt x="59" y="2300"/>
                  </a:lnTo>
                  <a:lnTo>
                    <a:pt x="62" y="2303"/>
                  </a:lnTo>
                  <a:lnTo>
                    <a:pt x="65" y="2308"/>
                  </a:lnTo>
                  <a:lnTo>
                    <a:pt x="65" y="2314"/>
                  </a:lnTo>
                  <a:lnTo>
                    <a:pt x="62" y="2320"/>
                  </a:lnTo>
                  <a:lnTo>
                    <a:pt x="60" y="2326"/>
                  </a:lnTo>
                  <a:lnTo>
                    <a:pt x="55" y="2333"/>
                  </a:lnTo>
                  <a:lnTo>
                    <a:pt x="49" y="2339"/>
                  </a:lnTo>
                  <a:lnTo>
                    <a:pt x="42" y="2345"/>
                  </a:lnTo>
                  <a:lnTo>
                    <a:pt x="34" y="2350"/>
                  </a:lnTo>
                  <a:lnTo>
                    <a:pt x="24" y="2355"/>
                  </a:lnTo>
                  <a:lnTo>
                    <a:pt x="16" y="2357"/>
                  </a:lnTo>
                  <a:lnTo>
                    <a:pt x="8" y="2359"/>
                  </a:lnTo>
                  <a:lnTo>
                    <a:pt x="0" y="2360"/>
                  </a:lnTo>
                  <a:close/>
                  <a:moveTo>
                    <a:pt x="0" y="2067"/>
                  </a:moveTo>
                  <a:lnTo>
                    <a:pt x="0" y="2006"/>
                  </a:lnTo>
                  <a:lnTo>
                    <a:pt x="8" y="2004"/>
                  </a:lnTo>
                  <a:lnTo>
                    <a:pt x="16" y="2003"/>
                  </a:lnTo>
                  <a:lnTo>
                    <a:pt x="23" y="2002"/>
                  </a:lnTo>
                  <a:lnTo>
                    <a:pt x="29" y="2002"/>
                  </a:lnTo>
                  <a:lnTo>
                    <a:pt x="35" y="2003"/>
                  </a:lnTo>
                  <a:lnTo>
                    <a:pt x="41" y="2005"/>
                  </a:lnTo>
                  <a:lnTo>
                    <a:pt x="44" y="2008"/>
                  </a:lnTo>
                  <a:lnTo>
                    <a:pt x="48" y="2011"/>
                  </a:lnTo>
                  <a:lnTo>
                    <a:pt x="49" y="2016"/>
                  </a:lnTo>
                  <a:lnTo>
                    <a:pt x="49" y="2022"/>
                  </a:lnTo>
                  <a:lnTo>
                    <a:pt x="47" y="2029"/>
                  </a:lnTo>
                  <a:lnTo>
                    <a:pt x="43" y="2035"/>
                  </a:lnTo>
                  <a:lnTo>
                    <a:pt x="38" y="2042"/>
                  </a:lnTo>
                  <a:lnTo>
                    <a:pt x="31" y="2049"/>
                  </a:lnTo>
                  <a:lnTo>
                    <a:pt x="22" y="2055"/>
                  </a:lnTo>
                  <a:lnTo>
                    <a:pt x="12" y="2061"/>
                  </a:lnTo>
                  <a:lnTo>
                    <a:pt x="6" y="2063"/>
                  </a:lnTo>
                  <a:lnTo>
                    <a:pt x="0" y="2067"/>
                  </a:lnTo>
                  <a:close/>
                  <a:moveTo>
                    <a:pt x="0" y="1784"/>
                  </a:moveTo>
                  <a:lnTo>
                    <a:pt x="0" y="1739"/>
                  </a:lnTo>
                  <a:lnTo>
                    <a:pt x="12" y="1730"/>
                  </a:lnTo>
                  <a:lnTo>
                    <a:pt x="27" y="1721"/>
                  </a:lnTo>
                  <a:lnTo>
                    <a:pt x="38" y="1716"/>
                  </a:lnTo>
                  <a:lnTo>
                    <a:pt x="50" y="1712"/>
                  </a:lnTo>
                  <a:lnTo>
                    <a:pt x="61" y="1709"/>
                  </a:lnTo>
                  <a:lnTo>
                    <a:pt x="72" y="1708"/>
                  </a:lnTo>
                  <a:lnTo>
                    <a:pt x="81" y="1708"/>
                  </a:lnTo>
                  <a:lnTo>
                    <a:pt x="89" y="1711"/>
                  </a:lnTo>
                  <a:lnTo>
                    <a:pt x="95" y="1713"/>
                  </a:lnTo>
                  <a:lnTo>
                    <a:pt x="99" y="1718"/>
                  </a:lnTo>
                  <a:lnTo>
                    <a:pt x="101" y="1720"/>
                  </a:lnTo>
                  <a:lnTo>
                    <a:pt x="101" y="1724"/>
                  </a:lnTo>
                  <a:lnTo>
                    <a:pt x="101" y="1726"/>
                  </a:lnTo>
                  <a:lnTo>
                    <a:pt x="101" y="1730"/>
                  </a:lnTo>
                  <a:lnTo>
                    <a:pt x="98" y="1737"/>
                  </a:lnTo>
                  <a:lnTo>
                    <a:pt x="94" y="1744"/>
                  </a:lnTo>
                  <a:lnTo>
                    <a:pt x="87" y="1751"/>
                  </a:lnTo>
                  <a:lnTo>
                    <a:pt x="79" y="1758"/>
                  </a:lnTo>
                  <a:lnTo>
                    <a:pt x="69" y="1765"/>
                  </a:lnTo>
                  <a:lnTo>
                    <a:pt x="57" y="1771"/>
                  </a:lnTo>
                  <a:lnTo>
                    <a:pt x="42" y="1778"/>
                  </a:lnTo>
                  <a:lnTo>
                    <a:pt x="27" y="1783"/>
                  </a:lnTo>
                  <a:lnTo>
                    <a:pt x="19" y="1784"/>
                  </a:lnTo>
                  <a:lnTo>
                    <a:pt x="12" y="1784"/>
                  </a:lnTo>
                  <a:lnTo>
                    <a:pt x="6" y="1784"/>
                  </a:lnTo>
                  <a:lnTo>
                    <a:pt x="0" y="1784"/>
                  </a:lnTo>
                  <a:close/>
                  <a:moveTo>
                    <a:pt x="0" y="1675"/>
                  </a:moveTo>
                  <a:lnTo>
                    <a:pt x="0" y="1612"/>
                  </a:lnTo>
                  <a:lnTo>
                    <a:pt x="12" y="1607"/>
                  </a:lnTo>
                  <a:lnTo>
                    <a:pt x="23" y="1604"/>
                  </a:lnTo>
                  <a:lnTo>
                    <a:pt x="34" y="1601"/>
                  </a:lnTo>
                  <a:lnTo>
                    <a:pt x="44" y="1600"/>
                  </a:lnTo>
                  <a:lnTo>
                    <a:pt x="53" y="1601"/>
                  </a:lnTo>
                  <a:lnTo>
                    <a:pt x="61" y="1602"/>
                  </a:lnTo>
                  <a:lnTo>
                    <a:pt x="67" y="1606"/>
                  </a:lnTo>
                  <a:lnTo>
                    <a:pt x="70" y="1610"/>
                  </a:lnTo>
                  <a:lnTo>
                    <a:pt x="72" y="1612"/>
                  </a:lnTo>
                  <a:lnTo>
                    <a:pt x="73" y="1615"/>
                  </a:lnTo>
                  <a:lnTo>
                    <a:pt x="73" y="1618"/>
                  </a:lnTo>
                  <a:lnTo>
                    <a:pt x="72" y="1621"/>
                  </a:lnTo>
                  <a:lnTo>
                    <a:pt x="69" y="1629"/>
                  </a:lnTo>
                  <a:lnTo>
                    <a:pt x="65" y="1636"/>
                  </a:lnTo>
                  <a:lnTo>
                    <a:pt x="57" y="1643"/>
                  </a:lnTo>
                  <a:lnTo>
                    <a:pt x="48" y="1651"/>
                  </a:lnTo>
                  <a:lnTo>
                    <a:pt x="38" y="1658"/>
                  </a:lnTo>
                  <a:lnTo>
                    <a:pt x="27" y="1664"/>
                  </a:lnTo>
                  <a:lnTo>
                    <a:pt x="13" y="1670"/>
                  </a:lnTo>
                  <a:lnTo>
                    <a:pt x="0" y="1675"/>
                  </a:lnTo>
                  <a:close/>
                  <a:moveTo>
                    <a:pt x="0" y="1561"/>
                  </a:moveTo>
                  <a:lnTo>
                    <a:pt x="0" y="1499"/>
                  </a:lnTo>
                  <a:lnTo>
                    <a:pt x="9" y="1497"/>
                  </a:lnTo>
                  <a:lnTo>
                    <a:pt x="17" y="1495"/>
                  </a:lnTo>
                  <a:lnTo>
                    <a:pt x="25" y="1494"/>
                  </a:lnTo>
                  <a:lnTo>
                    <a:pt x="32" y="1495"/>
                  </a:lnTo>
                  <a:lnTo>
                    <a:pt x="38" y="1495"/>
                  </a:lnTo>
                  <a:lnTo>
                    <a:pt x="44" y="1498"/>
                  </a:lnTo>
                  <a:lnTo>
                    <a:pt x="48" y="1500"/>
                  </a:lnTo>
                  <a:lnTo>
                    <a:pt x="51" y="1504"/>
                  </a:lnTo>
                  <a:lnTo>
                    <a:pt x="53" y="1506"/>
                  </a:lnTo>
                  <a:lnTo>
                    <a:pt x="53" y="1510"/>
                  </a:lnTo>
                  <a:lnTo>
                    <a:pt x="53" y="1512"/>
                  </a:lnTo>
                  <a:lnTo>
                    <a:pt x="53" y="1516"/>
                  </a:lnTo>
                  <a:lnTo>
                    <a:pt x="49" y="1523"/>
                  </a:lnTo>
                  <a:lnTo>
                    <a:pt x="44" y="1530"/>
                  </a:lnTo>
                  <a:lnTo>
                    <a:pt x="36" y="1538"/>
                  </a:lnTo>
                  <a:lnTo>
                    <a:pt x="28" y="1545"/>
                  </a:lnTo>
                  <a:lnTo>
                    <a:pt x="16" y="1553"/>
                  </a:lnTo>
                  <a:lnTo>
                    <a:pt x="4" y="1560"/>
                  </a:lnTo>
                  <a:lnTo>
                    <a:pt x="2" y="1560"/>
                  </a:lnTo>
                  <a:lnTo>
                    <a:pt x="0" y="1561"/>
                  </a:lnTo>
                  <a:close/>
                  <a:moveTo>
                    <a:pt x="0" y="1452"/>
                  </a:moveTo>
                  <a:lnTo>
                    <a:pt x="0" y="1392"/>
                  </a:lnTo>
                  <a:lnTo>
                    <a:pt x="15" y="1391"/>
                  </a:lnTo>
                  <a:lnTo>
                    <a:pt x="27" y="1391"/>
                  </a:lnTo>
                  <a:lnTo>
                    <a:pt x="31" y="1392"/>
                  </a:lnTo>
                  <a:lnTo>
                    <a:pt x="36" y="1395"/>
                  </a:lnTo>
                  <a:lnTo>
                    <a:pt x="40" y="1396"/>
                  </a:lnTo>
                  <a:lnTo>
                    <a:pt x="42" y="1399"/>
                  </a:lnTo>
                  <a:lnTo>
                    <a:pt x="43" y="1404"/>
                  </a:lnTo>
                  <a:lnTo>
                    <a:pt x="43" y="1410"/>
                  </a:lnTo>
                  <a:lnTo>
                    <a:pt x="40" y="1417"/>
                  </a:lnTo>
                  <a:lnTo>
                    <a:pt x="35" y="1423"/>
                  </a:lnTo>
                  <a:lnTo>
                    <a:pt x="29" y="1430"/>
                  </a:lnTo>
                  <a:lnTo>
                    <a:pt x="21" y="1437"/>
                  </a:lnTo>
                  <a:lnTo>
                    <a:pt x="11" y="1444"/>
                  </a:lnTo>
                  <a:lnTo>
                    <a:pt x="0" y="1452"/>
                  </a:lnTo>
                  <a:close/>
                  <a:moveTo>
                    <a:pt x="0" y="1347"/>
                  </a:moveTo>
                  <a:lnTo>
                    <a:pt x="0" y="1289"/>
                  </a:lnTo>
                  <a:lnTo>
                    <a:pt x="15" y="1288"/>
                  </a:lnTo>
                  <a:lnTo>
                    <a:pt x="27" y="1288"/>
                  </a:lnTo>
                  <a:lnTo>
                    <a:pt x="31" y="1289"/>
                  </a:lnTo>
                  <a:lnTo>
                    <a:pt x="36" y="1291"/>
                  </a:lnTo>
                  <a:lnTo>
                    <a:pt x="38" y="1294"/>
                  </a:lnTo>
                  <a:lnTo>
                    <a:pt x="42" y="1296"/>
                  </a:lnTo>
                  <a:lnTo>
                    <a:pt x="43" y="1301"/>
                  </a:lnTo>
                  <a:lnTo>
                    <a:pt x="42" y="1307"/>
                  </a:lnTo>
                  <a:lnTo>
                    <a:pt x="40" y="1313"/>
                  </a:lnTo>
                  <a:lnTo>
                    <a:pt x="35" y="1320"/>
                  </a:lnTo>
                  <a:lnTo>
                    <a:pt x="29" y="1327"/>
                  </a:lnTo>
                  <a:lnTo>
                    <a:pt x="21" y="1334"/>
                  </a:lnTo>
                  <a:lnTo>
                    <a:pt x="11" y="1341"/>
                  </a:lnTo>
                  <a:lnTo>
                    <a:pt x="0" y="1347"/>
                  </a:lnTo>
                  <a:close/>
                  <a:moveTo>
                    <a:pt x="0" y="1250"/>
                  </a:moveTo>
                  <a:lnTo>
                    <a:pt x="0" y="1190"/>
                  </a:lnTo>
                  <a:lnTo>
                    <a:pt x="9" y="1188"/>
                  </a:lnTo>
                  <a:lnTo>
                    <a:pt x="18" y="1187"/>
                  </a:lnTo>
                  <a:lnTo>
                    <a:pt x="25" y="1185"/>
                  </a:lnTo>
                  <a:lnTo>
                    <a:pt x="32" y="1185"/>
                  </a:lnTo>
                  <a:lnTo>
                    <a:pt x="40" y="1187"/>
                  </a:lnTo>
                  <a:lnTo>
                    <a:pt x="44" y="1189"/>
                  </a:lnTo>
                  <a:lnTo>
                    <a:pt x="48" y="1191"/>
                  </a:lnTo>
                  <a:lnTo>
                    <a:pt x="51" y="1194"/>
                  </a:lnTo>
                  <a:lnTo>
                    <a:pt x="53" y="1196"/>
                  </a:lnTo>
                  <a:lnTo>
                    <a:pt x="53" y="1200"/>
                  </a:lnTo>
                  <a:lnTo>
                    <a:pt x="53" y="1202"/>
                  </a:lnTo>
                  <a:lnTo>
                    <a:pt x="51" y="1206"/>
                  </a:lnTo>
                  <a:lnTo>
                    <a:pt x="48" y="1213"/>
                  </a:lnTo>
                  <a:lnTo>
                    <a:pt x="42" y="1220"/>
                  </a:lnTo>
                  <a:lnTo>
                    <a:pt x="35" y="1227"/>
                  </a:lnTo>
                  <a:lnTo>
                    <a:pt x="24" y="1235"/>
                  </a:lnTo>
                  <a:lnTo>
                    <a:pt x="13" y="1242"/>
                  </a:lnTo>
                  <a:lnTo>
                    <a:pt x="0" y="1250"/>
                  </a:lnTo>
                  <a:close/>
                  <a:moveTo>
                    <a:pt x="0" y="1157"/>
                  </a:moveTo>
                  <a:lnTo>
                    <a:pt x="0" y="1095"/>
                  </a:lnTo>
                  <a:lnTo>
                    <a:pt x="12" y="1090"/>
                  </a:lnTo>
                  <a:lnTo>
                    <a:pt x="24" y="1088"/>
                  </a:lnTo>
                  <a:lnTo>
                    <a:pt x="36" y="1086"/>
                  </a:lnTo>
                  <a:lnTo>
                    <a:pt x="46" y="1084"/>
                  </a:lnTo>
                  <a:lnTo>
                    <a:pt x="55" y="1086"/>
                  </a:lnTo>
                  <a:lnTo>
                    <a:pt x="62" y="1087"/>
                  </a:lnTo>
                  <a:lnTo>
                    <a:pt x="67" y="1089"/>
                  </a:lnTo>
                  <a:lnTo>
                    <a:pt x="72" y="1093"/>
                  </a:lnTo>
                  <a:lnTo>
                    <a:pt x="73" y="1095"/>
                  </a:lnTo>
                  <a:lnTo>
                    <a:pt x="73" y="1099"/>
                  </a:lnTo>
                  <a:lnTo>
                    <a:pt x="73" y="1102"/>
                  </a:lnTo>
                  <a:lnTo>
                    <a:pt x="72" y="1105"/>
                  </a:lnTo>
                  <a:lnTo>
                    <a:pt x="67" y="1113"/>
                  </a:lnTo>
                  <a:lnTo>
                    <a:pt x="60" y="1120"/>
                  </a:lnTo>
                  <a:lnTo>
                    <a:pt x="50" y="1128"/>
                  </a:lnTo>
                  <a:lnTo>
                    <a:pt x="40" y="1137"/>
                  </a:lnTo>
                  <a:lnTo>
                    <a:pt x="27" y="1145"/>
                  </a:lnTo>
                  <a:lnTo>
                    <a:pt x="11" y="1152"/>
                  </a:lnTo>
                  <a:lnTo>
                    <a:pt x="5" y="1154"/>
                  </a:lnTo>
                  <a:lnTo>
                    <a:pt x="0" y="1157"/>
                  </a:lnTo>
                  <a:close/>
                  <a:moveTo>
                    <a:pt x="0" y="1067"/>
                  </a:moveTo>
                  <a:lnTo>
                    <a:pt x="0" y="1006"/>
                  </a:lnTo>
                  <a:lnTo>
                    <a:pt x="4" y="1005"/>
                  </a:lnTo>
                  <a:lnTo>
                    <a:pt x="8" y="1004"/>
                  </a:lnTo>
                  <a:lnTo>
                    <a:pt x="23" y="996"/>
                  </a:lnTo>
                  <a:lnTo>
                    <a:pt x="38" y="992"/>
                  </a:lnTo>
                  <a:lnTo>
                    <a:pt x="54" y="988"/>
                  </a:lnTo>
                  <a:lnTo>
                    <a:pt x="67" y="986"/>
                  </a:lnTo>
                  <a:lnTo>
                    <a:pt x="79" y="985"/>
                  </a:lnTo>
                  <a:lnTo>
                    <a:pt x="89" y="986"/>
                  </a:lnTo>
                  <a:lnTo>
                    <a:pt x="93" y="987"/>
                  </a:lnTo>
                  <a:lnTo>
                    <a:pt x="97" y="988"/>
                  </a:lnTo>
                  <a:lnTo>
                    <a:pt x="99" y="991"/>
                  </a:lnTo>
                  <a:lnTo>
                    <a:pt x="101" y="993"/>
                  </a:lnTo>
                  <a:lnTo>
                    <a:pt x="103" y="995"/>
                  </a:lnTo>
                  <a:lnTo>
                    <a:pt x="103" y="998"/>
                  </a:lnTo>
                  <a:lnTo>
                    <a:pt x="103" y="1001"/>
                  </a:lnTo>
                  <a:lnTo>
                    <a:pt x="101" y="1005"/>
                  </a:lnTo>
                  <a:lnTo>
                    <a:pt x="97" y="1012"/>
                  </a:lnTo>
                  <a:lnTo>
                    <a:pt x="89" y="1020"/>
                  </a:lnTo>
                  <a:lnTo>
                    <a:pt x="79" y="1029"/>
                  </a:lnTo>
                  <a:lnTo>
                    <a:pt x="67" y="1037"/>
                  </a:lnTo>
                  <a:lnTo>
                    <a:pt x="54" y="1045"/>
                  </a:lnTo>
                  <a:lnTo>
                    <a:pt x="37" y="1052"/>
                  </a:lnTo>
                  <a:lnTo>
                    <a:pt x="28" y="1057"/>
                  </a:lnTo>
                  <a:lnTo>
                    <a:pt x="18" y="1061"/>
                  </a:lnTo>
                  <a:lnTo>
                    <a:pt x="9" y="1063"/>
                  </a:lnTo>
                  <a:lnTo>
                    <a:pt x="0" y="1067"/>
                  </a:lnTo>
                  <a:close/>
                  <a:moveTo>
                    <a:pt x="0" y="973"/>
                  </a:moveTo>
                  <a:lnTo>
                    <a:pt x="0" y="929"/>
                  </a:lnTo>
                  <a:lnTo>
                    <a:pt x="9" y="923"/>
                  </a:lnTo>
                  <a:lnTo>
                    <a:pt x="19" y="917"/>
                  </a:lnTo>
                  <a:lnTo>
                    <a:pt x="31" y="910"/>
                  </a:lnTo>
                  <a:lnTo>
                    <a:pt x="44" y="904"/>
                  </a:lnTo>
                  <a:lnTo>
                    <a:pt x="61" y="898"/>
                  </a:lnTo>
                  <a:lnTo>
                    <a:pt x="78" y="892"/>
                  </a:lnTo>
                  <a:lnTo>
                    <a:pt x="93" y="888"/>
                  </a:lnTo>
                  <a:lnTo>
                    <a:pt x="107" y="886"/>
                  </a:lnTo>
                  <a:lnTo>
                    <a:pt x="119" y="885"/>
                  </a:lnTo>
                  <a:lnTo>
                    <a:pt x="130" y="886"/>
                  </a:lnTo>
                  <a:lnTo>
                    <a:pt x="133" y="887"/>
                  </a:lnTo>
                  <a:lnTo>
                    <a:pt x="137" y="888"/>
                  </a:lnTo>
                  <a:lnTo>
                    <a:pt x="139" y="891"/>
                  </a:lnTo>
                  <a:lnTo>
                    <a:pt x="142" y="893"/>
                  </a:lnTo>
                  <a:lnTo>
                    <a:pt x="143" y="895"/>
                  </a:lnTo>
                  <a:lnTo>
                    <a:pt x="143" y="898"/>
                  </a:lnTo>
                  <a:lnTo>
                    <a:pt x="143" y="901"/>
                  </a:lnTo>
                  <a:lnTo>
                    <a:pt x="142" y="905"/>
                  </a:lnTo>
                  <a:lnTo>
                    <a:pt x="136" y="912"/>
                  </a:lnTo>
                  <a:lnTo>
                    <a:pt x="129" y="920"/>
                  </a:lnTo>
                  <a:lnTo>
                    <a:pt x="118" y="929"/>
                  </a:lnTo>
                  <a:lnTo>
                    <a:pt x="106" y="937"/>
                  </a:lnTo>
                  <a:lnTo>
                    <a:pt x="91" y="945"/>
                  </a:lnTo>
                  <a:lnTo>
                    <a:pt x="75" y="954"/>
                  </a:lnTo>
                  <a:lnTo>
                    <a:pt x="54" y="962"/>
                  </a:lnTo>
                  <a:lnTo>
                    <a:pt x="34" y="968"/>
                  </a:lnTo>
                  <a:lnTo>
                    <a:pt x="16" y="972"/>
                  </a:lnTo>
                  <a:lnTo>
                    <a:pt x="0" y="973"/>
                  </a:lnTo>
                  <a:close/>
                  <a:moveTo>
                    <a:pt x="0" y="827"/>
                  </a:moveTo>
                  <a:lnTo>
                    <a:pt x="0" y="787"/>
                  </a:lnTo>
                  <a:lnTo>
                    <a:pt x="8" y="789"/>
                  </a:lnTo>
                  <a:lnTo>
                    <a:pt x="12" y="790"/>
                  </a:lnTo>
                  <a:lnTo>
                    <a:pt x="17" y="791"/>
                  </a:lnTo>
                  <a:lnTo>
                    <a:pt x="21" y="794"/>
                  </a:lnTo>
                  <a:lnTo>
                    <a:pt x="21" y="797"/>
                  </a:lnTo>
                  <a:lnTo>
                    <a:pt x="21" y="800"/>
                  </a:lnTo>
                  <a:lnTo>
                    <a:pt x="19" y="804"/>
                  </a:lnTo>
                  <a:lnTo>
                    <a:pt x="18" y="809"/>
                  </a:lnTo>
                  <a:lnTo>
                    <a:pt x="11" y="817"/>
                  </a:lnTo>
                  <a:lnTo>
                    <a:pt x="0" y="827"/>
                  </a:lnTo>
                  <a:close/>
                  <a:moveTo>
                    <a:pt x="0" y="762"/>
                  </a:moveTo>
                  <a:lnTo>
                    <a:pt x="0" y="704"/>
                  </a:lnTo>
                  <a:lnTo>
                    <a:pt x="15" y="699"/>
                  </a:lnTo>
                  <a:lnTo>
                    <a:pt x="29" y="696"/>
                  </a:lnTo>
                  <a:lnTo>
                    <a:pt x="42" y="692"/>
                  </a:lnTo>
                  <a:lnTo>
                    <a:pt x="54" y="691"/>
                  </a:lnTo>
                  <a:lnTo>
                    <a:pt x="65" y="691"/>
                  </a:lnTo>
                  <a:lnTo>
                    <a:pt x="73" y="692"/>
                  </a:lnTo>
                  <a:lnTo>
                    <a:pt x="79" y="695"/>
                  </a:lnTo>
                  <a:lnTo>
                    <a:pt x="82" y="698"/>
                  </a:lnTo>
                  <a:lnTo>
                    <a:pt x="84" y="701"/>
                  </a:lnTo>
                  <a:lnTo>
                    <a:pt x="84" y="703"/>
                  </a:lnTo>
                  <a:lnTo>
                    <a:pt x="84" y="707"/>
                  </a:lnTo>
                  <a:lnTo>
                    <a:pt x="81" y="710"/>
                  </a:lnTo>
                  <a:lnTo>
                    <a:pt x="75" y="717"/>
                  </a:lnTo>
                  <a:lnTo>
                    <a:pt x="67" y="726"/>
                  </a:lnTo>
                  <a:lnTo>
                    <a:pt x="55" y="734"/>
                  </a:lnTo>
                  <a:lnTo>
                    <a:pt x="42" y="742"/>
                  </a:lnTo>
                  <a:lnTo>
                    <a:pt x="25" y="751"/>
                  </a:lnTo>
                  <a:lnTo>
                    <a:pt x="8" y="759"/>
                  </a:lnTo>
                  <a:lnTo>
                    <a:pt x="4" y="761"/>
                  </a:lnTo>
                  <a:lnTo>
                    <a:pt x="0" y="762"/>
                  </a:lnTo>
                  <a:close/>
                  <a:moveTo>
                    <a:pt x="0" y="685"/>
                  </a:moveTo>
                  <a:lnTo>
                    <a:pt x="0" y="642"/>
                  </a:lnTo>
                  <a:lnTo>
                    <a:pt x="11" y="635"/>
                  </a:lnTo>
                  <a:lnTo>
                    <a:pt x="22" y="629"/>
                  </a:lnTo>
                  <a:lnTo>
                    <a:pt x="35" y="622"/>
                  </a:lnTo>
                  <a:lnTo>
                    <a:pt x="49" y="616"/>
                  </a:lnTo>
                  <a:lnTo>
                    <a:pt x="68" y="609"/>
                  </a:lnTo>
                  <a:lnTo>
                    <a:pt x="86" y="603"/>
                  </a:lnTo>
                  <a:lnTo>
                    <a:pt x="104" y="598"/>
                  </a:lnTo>
                  <a:lnTo>
                    <a:pt x="119" y="596"/>
                  </a:lnTo>
                  <a:lnTo>
                    <a:pt x="132" y="595"/>
                  </a:lnTo>
                  <a:lnTo>
                    <a:pt x="144" y="595"/>
                  </a:lnTo>
                  <a:lnTo>
                    <a:pt x="149" y="596"/>
                  </a:lnTo>
                  <a:lnTo>
                    <a:pt x="152" y="597"/>
                  </a:lnTo>
                  <a:lnTo>
                    <a:pt x="155" y="598"/>
                  </a:lnTo>
                  <a:lnTo>
                    <a:pt x="157" y="601"/>
                  </a:lnTo>
                  <a:lnTo>
                    <a:pt x="158" y="603"/>
                  </a:lnTo>
                  <a:lnTo>
                    <a:pt x="158" y="607"/>
                  </a:lnTo>
                  <a:lnTo>
                    <a:pt x="157" y="609"/>
                  </a:lnTo>
                  <a:lnTo>
                    <a:pt x="155" y="613"/>
                  </a:lnTo>
                  <a:lnTo>
                    <a:pt x="149" y="621"/>
                  </a:lnTo>
                  <a:lnTo>
                    <a:pt x="139" y="629"/>
                  </a:lnTo>
                  <a:lnTo>
                    <a:pt x="128" y="638"/>
                  </a:lnTo>
                  <a:lnTo>
                    <a:pt x="113" y="646"/>
                  </a:lnTo>
                  <a:lnTo>
                    <a:pt x="97" y="654"/>
                  </a:lnTo>
                  <a:lnTo>
                    <a:pt x="78" y="664"/>
                  </a:lnTo>
                  <a:lnTo>
                    <a:pt x="56" y="672"/>
                  </a:lnTo>
                  <a:lnTo>
                    <a:pt x="36" y="678"/>
                  </a:lnTo>
                  <a:lnTo>
                    <a:pt x="17" y="683"/>
                  </a:lnTo>
                  <a:lnTo>
                    <a:pt x="0" y="685"/>
                  </a:lnTo>
                  <a:close/>
                  <a:moveTo>
                    <a:pt x="0" y="572"/>
                  </a:moveTo>
                  <a:lnTo>
                    <a:pt x="0" y="519"/>
                  </a:lnTo>
                  <a:lnTo>
                    <a:pt x="13" y="515"/>
                  </a:lnTo>
                  <a:lnTo>
                    <a:pt x="27" y="512"/>
                  </a:lnTo>
                  <a:lnTo>
                    <a:pt x="37" y="511"/>
                  </a:lnTo>
                  <a:lnTo>
                    <a:pt x="48" y="509"/>
                  </a:lnTo>
                  <a:lnTo>
                    <a:pt x="57" y="509"/>
                  </a:lnTo>
                  <a:lnTo>
                    <a:pt x="65" y="509"/>
                  </a:lnTo>
                  <a:lnTo>
                    <a:pt x="69" y="512"/>
                  </a:lnTo>
                  <a:lnTo>
                    <a:pt x="73" y="514"/>
                  </a:lnTo>
                  <a:lnTo>
                    <a:pt x="73" y="516"/>
                  </a:lnTo>
                  <a:lnTo>
                    <a:pt x="73" y="519"/>
                  </a:lnTo>
                  <a:lnTo>
                    <a:pt x="73" y="522"/>
                  </a:lnTo>
                  <a:lnTo>
                    <a:pt x="70" y="525"/>
                  </a:lnTo>
                  <a:lnTo>
                    <a:pt x="66" y="532"/>
                  </a:lnTo>
                  <a:lnTo>
                    <a:pt x="56" y="539"/>
                  </a:lnTo>
                  <a:lnTo>
                    <a:pt x="46" y="547"/>
                  </a:lnTo>
                  <a:lnTo>
                    <a:pt x="32" y="556"/>
                  </a:lnTo>
                  <a:lnTo>
                    <a:pt x="17" y="564"/>
                  </a:lnTo>
                  <a:lnTo>
                    <a:pt x="0" y="572"/>
                  </a:lnTo>
                  <a:close/>
                  <a:moveTo>
                    <a:pt x="0" y="506"/>
                  </a:moveTo>
                  <a:lnTo>
                    <a:pt x="0" y="465"/>
                  </a:lnTo>
                  <a:lnTo>
                    <a:pt x="12" y="458"/>
                  </a:lnTo>
                  <a:lnTo>
                    <a:pt x="25" y="451"/>
                  </a:lnTo>
                  <a:lnTo>
                    <a:pt x="40" y="444"/>
                  </a:lnTo>
                  <a:lnTo>
                    <a:pt x="55" y="438"/>
                  </a:lnTo>
                  <a:lnTo>
                    <a:pt x="75" y="430"/>
                  </a:lnTo>
                  <a:lnTo>
                    <a:pt x="95" y="424"/>
                  </a:lnTo>
                  <a:lnTo>
                    <a:pt x="113" y="419"/>
                  </a:lnTo>
                  <a:lnTo>
                    <a:pt x="130" y="415"/>
                  </a:lnTo>
                  <a:lnTo>
                    <a:pt x="144" y="414"/>
                  </a:lnTo>
                  <a:lnTo>
                    <a:pt x="156" y="414"/>
                  </a:lnTo>
                  <a:lnTo>
                    <a:pt x="161" y="414"/>
                  </a:lnTo>
                  <a:lnTo>
                    <a:pt x="164" y="415"/>
                  </a:lnTo>
                  <a:lnTo>
                    <a:pt x="168" y="417"/>
                  </a:lnTo>
                  <a:lnTo>
                    <a:pt x="169" y="419"/>
                  </a:lnTo>
                  <a:lnTo>
                    <a:pt x="170" y="421"/>
                  </a:lnTo>
                  <a:lnTo>
                    <a:pt x="170" y="425"/>
                  </a:lnTo>
                  <a:lnTo>
                    <a:pt x="169" y="427"/>
                  </a:lnTo>
                  <a:lnTo>
                    <a:pt x="167" y="431"/>
                  </a:lnTo>
                  <a:lnTo>
                    <a:pt x="160" y="438"/>
                  </a:lnTo>
                  <a:lnTo>
                    <a:pt x="150" y="446"/>
                  </a:lnTo>
                  <a:lnTo>
                    <a:pt x="136" y="456"/>
                  </a:lnTo>
                  <a:lnTo>
                    <a:pt x="120" y="464"/>
                  </a:lnTo>
                  <a:lnTo>
                    <a:pt x="103" y="474"/>
                  </a:lnTo>
                  <a:lnTo>
                    <a:pt x="82" y="482"/>
                  </a:lnTo>
                  <a:lnTo>
                    <a:pt x="60" y="490"/>
                  </a:lnTo>
                  <a:lnTo>
                    <a:pt x="37" y="497"/>
                  </a:lnTo>
                  <a:lnTo>
                    <a:pt x="17" y="503"/>
                  </a:lnTo>
                  <a:lnTo>
                    <a:pt x="0" y="506"/>
                  </a:lnTo>
                  <a:close/>
                  <a:moveTo>
                    <a:pt x="0" y="445"/>
                  </a:moveTo>
                  <a:lnTo>
                    <a:pt x="0" y="431"/>
                  </a:lnTo>
                  <a:lnTo>
                    <a:pt x="2" y="432"/>
                  </a:lnTo>
                  <a:lnTo>
                    <a:pt x="3" y="433"/>
                  </a:lnTo>
                  <a:lnTo>
                    <a:pt x="4" y="436"/>
                  </a:lnTo>
                  <a:lnTo>
                    <a:pt x="3" y="438"/>
                  </a:lnTo>
                  <a:lnTo>
                    <a:pt x="2" y="442"/>
                  </a:lnTo>
                  <a:lnTo>
                    <a:pt x="0" y="445"/>
                  </a:lnTo>
                  <a:close/>
                  <a:moveTo>
                    <a:pt x="0" y="410"/>
                  </a:moveTo>
                  <a:lnTo>
                    <a:pt x="0" y="357"/>
                  </a:lnTo>
                  <a:lnTo>
                    <a:pt x="21" y="350"/>
                  </a:lnTo>
                  <a:lnTo>
                    <a:pt x="40" y="344"/>
                  </a:lnTo>
                  <a:lnTo>
                    <a:pt x="57" y="339"/>
                  </a:lnTo>
                  <a:lnTo>
                    <a:pt x="74" y="337"/>
                  </a:lnTo>
                  <a:lnTo>
                    <a:pt x="87" y="335"/>
                  </a:lnTo>
                  <a:lnTo>
                    <a:pt x="99" y="335"/>
                  </a:lnTo>
                  <a:lnTo>
                    <a:pt x="103" y="336"/>
                  </a:lnTo>
                  <a:lnTo>
                    <a:pt x="106" y="337"/>
                  </a:lnTo>
                  <a:lnTo>
                    <a:pt x="110" y="338"/>
                  </a:lnTo>
                  <a:lnTo>
                    <a:pt x="111" y="339"/>
                  </a:lnTo>
                  <a:lnTo>
                    <a:pt x="112" y="342"/>
                  </a:lnTo>
                  <a:lnTo>
                    <a:pt x="111" y="345"/>
                  </a:lnTo>
                  <a:lnTo>
                    <a:pt x="110" y="348"/>
                  </a:lnTo>
                  <a:lnTo>
                    <a:pt x="107" y="351"/>
                  </a:lnTo>
                  <a:lnTo>
                    <a:pt x="100" y="358"/>
                  </a:lnTo>
                  <a:lnTo>
                    <a:pt x="89" y="367"/>
                  </a:lnTo>
                  <a:lnTo>
                    <a:pt x="75" y="375"/>
                  </a:lnTo>
                  <a:lnTo>
                    <a:pt x="59" y="385"/>
                  </a:lnTo>
                  <a:lnTo>
                    <a:pt x="40" y="394"/>
                  </a:lnTo>
                  <a:lnTo>
                    <a:pt x="19" y="402"/>
                  </a:lnTo>
                  <a:lnTo>
                    <a:pt x="10" y="406"/>
                  </a:lnTo>
                  <a:lnTo>
                    <a:pt x="0" y="410"/>
                  </a:lnTo>
                  <a:close/>
                  <a:moveTo>
                    <a:pt x="0" y="314"/>
                  </a:moveTo>
                  <a:lnTo>
                    <a:pt x="0" y="269"/>
                  </a:lnTo>
                  <a:lnTo>
                    <a:pt x="24" y="263"/>
                  </a:lnTo>
                  <a:lnTo>
                    <a:pt x="44" y="261"/>
                  </a:lnTo>
                  <a:lnTo>
                    <a:pt x="53" y="260"/>
                  </a:lnTo>
                  <a:lnTo>
                    <a:pt x="59" y="261"/>
                  </a:lnTo>
                  <a:lnTo>
                    <a:pt x="63" y="262"/>
                  </a:lnTo>
                  <a:lnTo>
                    <a:pt x="66" y="265"/>
                  </a:lnTo>
                  <a:lnTo>
                    <a:pt x="67" y="267"/>
                  </a:lnTo>
                  <a:lnTo>
                    <a:pt x="67" y="268"/>
                  </a:lnTo>
                  <a:lnTo>
                    <a:pt x="66" y="271"/>
                  </a:lnTo>
                  <a:lnTo>
                    <a:pt x="65" y="273"/>
                  </a:lnTo>
                  <a:lnTo>
                    <a:pt x="60" y="279"/>
                  </a:lnTo>
                  <a:lnTo>
                    <a:pt x="51" y="286"/>
                  </a:lnTo>
                  <a:lnTo>
                    <a:pt x="42" y="292"/>
                  </a:lnTo>
                  <a:lnTo>
                    <a:pt x="29" y="299"/>
                  </a:lnTo>
                  <a:lnTo>
                    <a:pt x="16" y="307"/>
                  </a:lnTo>
                  <a:lnTo>
                    <a:pt x="0" y="314"/>
                  </a:lnTo>
                  <a:close/>
                  <a:moveTo>
                    <a:pt x="0" y="262"/>
                  </a:moveTo>
                  <a:lnTo>
                    <a:pt x="0" y="230"/>
                  </a:lnTo>
                  <a:lnTo>
                    <a:pt x="15" y="221"/>
                  </a:lnTo>
                  <a:lnTo>
                    <a:pt x="32" y="212"/>
                  </a:lnTo>
                  <a:lnTo>
                    <a:pt x="51" y="203"/>
                  </a:lnTo>
                  <a:lnTo>
                    <a:pt x="73" y="194"/>
                  </a:lnTo>
                  <a:lnTo>
                    <a:pt x="97" y="186"/>
                  </a:lnTo>
                  <a:lnTo>
                    <a:pt x="118" y="179"/>
                  </a:lnTo>
                  <a:lnTo>
                    <a:pt x="138" y="173"/>
                  </a:lnTo>
                  <a:lnTo>
                    <a:pt x="157" y="170"/>
                  </a:lnTo>
                  <a:lnTo>
                    <a:pt x="173" y="167"/>
                  </a:lnTo>
                  <a:lnTo>
                    <a:pt x="185" y="166"/>
                  </a:lnTo>
                  <a:lnTo>
                    <a:pt x="190" y="167"/>
                  </a:lnTo>
                  <a:lnTo>
                    <a:pt x="194" y="167"/>
                  </a:lnTo>
                  <a:lnTo>
                    <a:pt x="196" y="168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199" y="175"/>
                  </a:lnTo>
                  <a:lnTo>
                    <a:pt x="198" y="179"/>
                  </a:lnTo>
                  <a:lnTo>
                    <a:pt x="194" y="181"/>
                  </a:lnTo>
                  <a:lnTo>
                    <a:pt x="186" y="189"/>
                  </a:lnTo>
                  <a:lnTo>
                    <a:pt x="174" y="197"/>
                  </a:lnTo>
                  <a:lnTo>
                    <a:pt x="158" y="206"/>
                  </a:lnTo>
                  <a:lnTo>
                    <a:pt x="141" y="216"/>
                  </a:lnTo>
                  <a:lnTo>
                    <a:pt x="120" y="225"/>
                  </a:lnTo>
                  <a:lnTo>
                    <a:pt x="98" y="234"/>
                  </a:lnTo>
                  <a:lnTo>
                    <a:pt x="69" y="244"/>
                  </a:lnTo>
                  <a:lnTo>
                    <a:pt x="43" y="253"/>
                  </a:lnTo>
                  <a:lnTo>
                    <a:pt x="19" y="259"/>
                  </a:lnTo>
                  <a:lnTo>
                    <a:pt x="0" y="262"/>
                  </a:lnTo>
                  <a:close/>
                  <a:moveTo>
                    <a:pt x="0" y="225"/>
                  </a:moveTo>
                  <a:lnTo>
                    <a:pt x="0" y="192"/>
                  </a:lnTo>
                  <a:lnTo>
                    <a:pt x="13" y="190"/>
                  </a:lnTo>
                  <a:lnTo>
                    <a:pt x="24" y="190"/>
                  </a:lnTo>
                  <a:lnTo>
                    <a:pt x="28" y="190"/>
                  </a:lnTo>
                  <a:lnTo>
                    <a:pt x="31" y="191"/>
                  </a:lnTo>
                  <a:lnTo>
                    <a:pt x="34" y="192"/>
                  </a:lnTo>
                  <a:lnTo>
                    <a:pt x="35" y="193"/>
                  </a:lnTo>
                  <a:lnTo>
                    <a:pt x="36" y="196"/>
                  </a:lnTo>
                  <a:lnTo>
                    <a:pt x="35" y="199"/>
                  </a:lnTo>
                  <a:lnTo>
                    <a:pt x="32" y="203"/>
                  </a:lnTo>
                  <a:lnTo>
                    <a:pt x="28" y="206"/>
                  </a:lnTo>
                  <a:lnTo>
                    <a:pt x="17" y="216"/>
                  </a:lnTo>
                  <a:lnTo>
                    <a:pt x="0" y="225"/>
                  </a:lnTo>
                  <a:close/>
                  <a:moveTo>
                    <a:pt x="0" y="187"/>
                  </a:moveTo>
                  <a:lnTo>
                    <a:pt x="0" y="147"/>
                  </a:lnTo>
                  <a:lnTo>
                    <a:pt x="11" y="142"/>
                  </a:lnTo>
                  <a:lnTo>
                    <a:pt x="24" y="136"/>
                  </a:lnTo>
                  <a:lnTo>
                    <a:pt x="37" y="130"/>
                  </a:lnTo>
                  <a:lnTo>
                    <a:pt x="50" y="126"/>
                  </a:lnTo>
                  <a:lnTo>
                    <a:pt x="74" y="117"/>
                  </a:lnTo>
                  <a:lnTo>
                    <a:pt x="97" y="109"/>
                  </a:lnTo>
                  <a:lnTo>
                    <a:pt x="118" y="104"/>
                  </a:lnTo>
                  <a:lnTo>
                    <a:pt x="137" y="99"/>
                  </a:lnTo>
                  <a:lnTo>
                    <a:pt x="152" y="97"/>
                  </a:lnTo>
                  <a:lnTo>
                    <a:pt x="166" y="96"/>
                  </a:lnTo>
                  <a:lnTo>
                    <a:pt x="170" y="96"/>
                  </a:lnTo>
                  <a:lnTo>
                    <a:pt x="174" y="97"/>
                  </a:lnTo>
                  <a:lnTo>
                    <a:pt x="177" y="98"/>
                  </a:lnTo>
                  <a:lnTo>
                    <a:pt x="179" y="99"/>
                  </a:lnTo>
                  <a:lnTo>
                    <a:pt x="180" y="102"/>
                  </a:lnTo>
                  <a:lnTo>
                    <a:pt x="179" y="104"/>
                  </a:lnTo>
                  <a:lnTo>
                    <a:pt x="177" y="108"/>
                  </a:lnTo>
                  <a:lnTo>
                    <a:pt x="174" y="110"/>
                  </a:lnTo>
                  <a:lnTo>
                    <a:pt x="166" y="117"/>
                  </a:lnTo>
                  <a:lnTo>
                    <a:pt x="152" y="126"/>
                  </a:lnTo>
                  <a:lnTo>
                    <a:pt x="137" y="135"/>
                  </a:lnTo>
                  <a:lnTo>
                    <a:pt x="118" y="145"/>
                  </a:lnTo>
                  <a:lnTo>
                    <a:pt x="97" y="154"/>
                  </a:lnTo>
                  <a:lnTo>
                    <a:pt x="74" y="164"/>
                  </a:lnTo>
                  <a:lnTo>
                    <a:pt x="54" y="171"/>
                  </a:lnTo>
                  <a:lnTo>
                    <a:pt x="35" y="177"/>
                  </a:lnTo>
                  <a:lnTo>
                    <a:pt x="17" y="183"/>
                  </a:lnTo>
                  <a:lnTo>
                    <a:pt x="0" y="187"/>
                  </a:lnTo>
                  <a:close/>
                  <a:moveTo>
                    <a:pt x="0" y="146"/>
                  </a:moveTo>
                  <a:lnTo>
                    <a:pt x="0" y="122"/>
                  </a:lnTo>
                  <a:lnTo>
                    <a:pt x="6" y="122"/>
                  </a:lnTo>
                  <a:lnTo>
                    <a:pt x="11" y="122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7"/>
                  </a:lnTo>
                  <a:lnTo>
                    <a:pt x="17" y="129"/>
                  </a:lnTo>
                  <a:lnTo>
                    <a:pt x="16" y="132"/>
                  </a:lnTo>
                  <a:lnTo>
                    <a:pt x="15" y="134"/>
                  </a:lnTo>
                  <a:lnTo>
                    <a:pt x="9" y="139"/>
                  </a:lnTo>
                  <a:lnTo>
                    <a:pt x="0" y="146"/>
                  </a:lnTo>
                  <a:close/>
                  <a:moveTo>
                    <a:pt x="0" y="116"/>
                  </a:moveTo>
                  <a:lnTo>
                    <a:pt x="0" y="76"/>
                  </a:lnTo>
                  <a:lnTo>
                    <a:pt x="10" y="72"/>
                  </a:lnTo>
                  <a:lnTo>
                    <a:pt x="19" y="67"/>
                  </a:lnTo>
                  <a:lnTo>
                    <a:pt x="30" y="64"/>
                  </a:lnTo>
                  <a:lnTo>
                    <a:pt x="41" y="59"/>
                  </a:lnTo>
                  <a:lnTo>
                    <a:pt x="66" y="51"/>
                  </a:lnTo>
                  <a:lnTo>
                    <a:pt x="88" y="42"/>
                  </a:lnTo>
                  <a:lnTo>
                    <a:pt x="110" y="36"/>
                  </a:lnTo>
                  <a:lnTo>
                    <a:pt x="130" y="32"/>
                  </a:lnTo>
                  <a:lnTo>
                    <a:pt x="145" y="29"/>
                  </a:lnTo>
                  <a:lnTo>
                    <a:pt x="158" y="28"/>
                  </a:lnTo>
                  <a:lnTo>
                    <a:pt x="164" y="28"/>
                  </a:lnTo>
                  <a:lnTo>
                    <a:pt x="168" y="29"/>
                  </a:lnTo>
                  <a:lnTo>
                    <a:pt x="171" y="31"/>
                  </a:lnTo>
                  <a:lnTo>
                    <a:pt x="173" y="32"/>
                  </a:lnTo>
                  <a:lnTo>
                    <a:pt x="174" y="33"/>
                  </a:lnTo>
                  <a:lnTo>
                    <a:pt x="173" y="35"/>
                  </a:lnTo>
                  <a:lnTo>
                    <a:pt x="171" y="38"/>
                  </a:lnTo>
                  <a:lnTo>
                    <a:pt x="170" y="40"/>
                  </a:lnTo>
                  <a:lnTo>
                    <a:pt x="164" y="45"/>
                  </a:lnTo>
                  <a:lnTo>
                    <a:pt x="155" y="51"/>
                  </a:lnTo>
                  <a:lnTo>
                    <a:pt x="166" y="46"/>
                  </a:lnTo>
                  <a:lnTo>
                    <a:pt x="177" y="41"/>
                  </a:lnTo>
                  <a:lnTo>
                    <a:pt x="189" y="36"/>
                  </a:lnTo>
                  <a:lnTo>
                    <a:pt x="202" y="32"/>
                  </a:lnTo>
                  <a:lnTo>
                    <a:pt x="227" y="23"/>
                  </a:lnTo>
                  <a:lnTo>
                    <a:pt x="251" y="15"/>
                  </a:lnTo>
                  <a:lnTo>
                    <a:pt x="272" y="9"/>
                  </a:lnTo>
                  <a:lnTo>
                    <a:pt x="293" y="6"/>
                  </a:lnTo>
                  <a:lnTo>
                    <a:pt x="309" y="2"/>
                  </a:lnTo>
                  <a:lnTo>
                    <a:pt x="322" y="2"/>
                  </a:lnTo>
                  <a:lnTo>
                    <a:pt x="327" y="2"/>
                  </a:lnTo>
                  <a:lnTo>
                    <a:pt x="332" y="2"/>
                  </a:lnTo>
                  <a:lnTo>
                    <a:pt x="334" y="3"/>
                  </a:lnTo>
                  <a:lnTo>
                    <a:pt x="337" y="6"/>
                  </a:lnTo>
                  <a:lnTo>
                    <a:pt x="337" y="7"/>
                  </a:lnTo>
                  <a:lnTo>
                    <a:pt x="337" y="9"/>
                  </a:lnTo>
                  <a:lnTo>
                    <a:pt x="335" y="12"/>
                  </a:lnTo>
                  <a:lnTo>
                    <a:pt x="334" y="14"/>
                  </a:lnTo>
                  <a:lnTo>
                    <a:pt x="327" y="19"/>
                  </a:lnTo>
                  <a:lnTo>
                    <a:pt x="319" y="26"/>
                  </a:lnTo>
                  <a:lnTo>
                    <a:pt x="329" y="21"/>
                  </a:lnTo>
                  <a:lnTo>
                    <a:pt x="341" y="15"/>
                  </a:lnTo>
                  <a:lnTo>
                    <a:pt x="354" y="10"/>
                  </a:lnTo>
                  <a:lnTo>
                    <a:pt x="366" y="6"/>
                  </a:lnTo>
                  <a:lnTo>
                    <a:pt x="376" y="3"/>
                  </a:lnTo>
                  <a:lnTo>
                    <a:pt x="385" y="0"/>
                  </a:lnTo>
                  <a:lnTo>
                    <a:pt x="385" y="47"/>
                  </a:lnTo>
                  <a:lnTo>
                    <a:pt x="362" y="55"/>
                  </a:lnTo>
                  <a:lnTo>
                    <a:pt x="338" y="63"/>
                  </a:lnTo>
                  <a:lnTo>
                    <a:pt x="316" y="69"/>
                  </a:lnTo>
                  <a:lnTo>
                    <a:pt x="297" y="72"/>
                  </a:lnTo>
                  <a:lnTo>
                    <a:pt x="282" y="74"/>
                  </a:lnTo>
                  <a:lnTo>
                    <a:pt x="269" y="76"/>
                  </a:lnTo>
                  <a:lnTo>
                    <a:pt x="263" y="76"/>
                  </a:lnTo>
                  <a:lnTo>
                    <a:pt x="259" y="74"/>
                  </a:lnTo>
                  <a:lnTo>
                    <a:pt x="257" y="73"/>
                  </a:lnTo>
                  <a:lnTo>
                    <a:pt x="255" y="71"/>
                  </a:lnTo>
                  <a:lnTo>
                    <a:pt x="255" y="70"/>
                  </a:lnTo>
                  <a:lnTo>
                    <a:pt x="255" y="67"/>
                  </a:lnTo>
                  <a:lnTo>
                    <a:pt x="256" y="65"/>
                  </a:lnTo>
                  <a:lnTo>
                    <a:pt x="258" y="63"/>
                  </a:lnTo>
                  <a:lnTo>
                    <a:pt x="264" y="55"/>
                  </a:lnTo>
                  <a:lnTo>
                    <a:pt x="275" y="50"/>
                  </a:lnTo>
                  <a:lnTo>
                    <a:pt x="263" y="54"/>
                  </a:lnTo>
                  <a:lnTo>
                    <a:pt x="251" y="59"/>
                  </a:lnTo>
                  <a:lnTo>
                    <a:pt x="238" y="64"/>
                  </a:lnTo>
                  <a:lnTo>
                    <a:pt x="225" y="70"/>
                  </a:lnTo>
                  <a:lnTo>
                    <a:pt x="200" y="78"/>
                  </a:lnTo>
                  <a:lnTo>
                    <a:pt x="176" y="85"/>
                  </a:lnTo>
                  <a:lnTo>
                    <a:pt x="155" y="92"/>
                  </a:lnTo>
                  <a:lnTo>
                    <a:pt x="136" y="96"/>
                  </a:lnTo>
                  <a:lnTo>
                    <a:pt x="119" y="99"/>
                  </a:lnTo>
                  <a:lnTo>
                    <a:pt x="106" y="101"/>
                  </a:lnTo>
                  <a:lnTo>
                    <a:pt x="100" y="101"/>
                  </a:lnTo>
                  <a:lnTo>
                    <a:pt x="97" y="99"/>
                  </a:lnTo>
                  <a:lnTo>
                    <a:pt x="93" y="98"/>
                  </a:lnTo>
                  <a:lnTo>
                    <a:pt x="92" y="97"/>
                  </a:lnTo>
                  <a:lnTo>
                    <a:pt x="91" y="95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4" y="88"/>
                  </a:lnTo>
                  <a:lnTo>
                    <a:pt x="101" y="82"/>
                  </a:lnTo>
                  <a:lnTo>
                    <a:pt x="111" y="74"/>
                  </a:lnTo>
                  <a:lnTo>
                    <a:pt x="100" y="79"/>
                  </a:lnTo>
                  <a:lnTo>
                    <a:pt x="88" y="85"/>
                  </a:lnTo>
                  <a:lnTo>
                    <a:pt x="75" y="90"/>
                  </a:lnTo>
                  <a:lnTo>
                    <a:pt x="63" y="95"/>
                  </a:lnTo>
                  <a:lnTo>
                    <a:pt x="47" y="101"/>
                  </a:lnTo>
                  <a:lnTo>
                    <a:pt x="30" y="107"/>
                  </a:lnTo>
                  <a:lnTo>
                    <a:pt x="15" y="111"/>
                  </a:lnTo>
                  <a:lnTo>
                    <a:pt x="0" y="116"/>
                  </a:lnTo>
                  <a:close/>
                  <a:moveTo>
                    <a:pt x="0" y="74"/>
                  </a:moveTo>
                  <a:lnTo>
                    <a:pt x="0" y="57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0" y="74"/>
                  </a:lnTo>
                  <a:close/>
                  <a:moveTo>
                    <a:pt x="385" y="76"/>
                  </a:moveTo>
                  <a:lnTo>
                    <a:pt x="385" y="126"/>
                  </a:lnTo>
                  <a:lnTo>
                    <a:pt x="364" y="133"/>
                  </a:lnTo>
                  <a:lnTo>
                    <a:pt x="344" y="139"/>
                  </a:lnTo>
                  <a:lnTo>
                    <a:pt x="326" y="142"/>
                  </a:lnTo>
                  <a:lnTo>
                    <a:pt x="309" y="146"/>
                  </a:lnTo>
                  <a:lnTo>
                    <a:pt x="295" y="147"/>
                  </a:lnTo>
                  <a:lnTo>
                    <a:pt x="284" y="147"/>
                  </a:lnTo>
                  <a:lnTo>
                    <a:pt x="280" y="147"/>
                  </a:lnTo>
                  <a:lnTo>
                    <a:pt x="276" y="146"/>
                  </a:lnTo>
                  <a:lnTo>
                    <a:pt x="274" y="145"/>
                  </a:lnTo>
                  <a:lnTo>
                    <a:pt x="271" y="143"/>
                  </a:lnTo>
                  <a:lnTo>
                    <a:pt x="271" y="141"/>
                  </a:lnTo>
                  <a:lnTo>
                    <a:pt x="271" y="137"/>
                  </a:lnTo>
                  <a:lnTo>
                    <a:pt x="274" y="135"/>
                  </a:lnTo>
                  <a:lnTo>
                    <a:pt x="276" y="132"/>
                  </a:lnTo>
                  <a:lnTo>
                    <a:pt x="286" y="123"/>
                  </a:lnTo>
                  <a:lnTo>
                    <a:pt x="297" y="115"/>
                  </a:lnTo>
                  <a:lnTo>
                    <a:pt x="314" y="107"/>
                  </a:lnTo>
                  <a:lnTo>
                    <a:pt x="333" y="97"/>
                  </a:lnTo>
                  <a:lnTo>
                    <a:pt x="356" y="88"/>
                  </a:lnTo>
                  <a:lnTo>
                    <a:pt x="379" y="78"/>
                  </a:lnTo>
                  <a:lnTo>
                    <a:pt x="385" y="76"/>
                  </a:lnTo>
                  <a:close/>
                  <a:moveTo>
                    <a:pt x="385" y="160"/>
                  </a:moveTo>
                  <a:lnTo>
                    <a:pt x="385" y="211"/>
                  </a:lnTo>
                  <a:lnTo>
                    <a:pt x="370" y="216"/>
                  </a:lnTo>
                  <a:lnTo>
                    <a:pt x="354" y="219"/>
                  </a:lnTo>
                  <a:lnTo>
                    <a:pt x="341" y="222"/>
                  </a:lnTo>
                  <a:lnTo>
                    <a:pt x="329" y="223"/>
                  </a:lnTo>
                  <a:lnTo>
                    <a:pt x="320" y="223"/>
                  </a:lnTo>
                  <a:lnTo>
                    <a:pt x="312" y="223"/>
                  </a:lnTo>
                  <a:lnTo>
                    <a:pt x="306" y="221"/>
                  </a:lnTo>
                  <a:lnTo>
                    <a:pt x="302" y="218"/>
                  </a:lnTo>
                  <a:lnTo>
                    <a:pt x="302" y="216"/>
                  </a:lnTo>
                  <a:lnTo>
                    <a:pt x="302" y="213"/>
                  </a:lnTo>
                  <a:lnTo>
                    <a:pt x="303" y="211"/>
                  </a:lnTo>
                  <a:lnTo>
                    <a:pt x="305" y="208"/>
                  </a:lnTo>
                  <a:lnTo>
                    <a:pt x="312" y="200"/>
                  </a:lnTo>
                  <a:lnTo>
                    <a:pt x="321" y="193"/>
                  </a:lnTo>
                  <a:lnTo>
                    <a:pt x="334" y="185"/>
                  </a:lnTo>
                  <a:lnTo>
                    <a:pt x="348" y="178"/>
                  </a:lnTo>
                  <a:lnTo>
                    <a:pt x="366" y="168"/>
                  </a:lnTo>
                  <a:lnTo>
                    <a:pt x="385" y="160"/>
                  </a:lnTo>
                  <a:close/>
                  <a:moveTo>
                    <a:pt x="385" y="223"/>
                  </a:moveTo>
                  <a:lnTo>
                    <a:pt x="385" y="250"/>
                  </a:lnTo>
                  <a:lnTo>
                    <a:pt x="370" y="260"/>
                  </a:lnTo>
                  <a:lnTo>
                    <a:pt x="351" y="271"/>
                  </a:lnTo>
                  <a:lnTo>
                    <a:pt x="328" y="281"/>
                  </a:lnTo>
                  <a:lnTo>
                    <a:pt x="303" y="292"/>
                  </a:lnTo>
                  <a:lnTo>
                    <a:pt x="281" y="300"/>
                  </a:lnTo>
                  <a:lnTo>
                    <a:pt x="258" y="307"/>
                  </a:lnTo>
                  <a:lnTo>
                    <a:pt x="239" y="312"/>
                  </a:lnTo>
                  <a:lnTo>
                    <a:pt x="220" y="316"/>
                  </a:lnTo>
                  <a:lnTo>
                    <a:pt x="205" y="318"/>
                  </a:lnTo>
                  <a:lnTo>
                    <a:pt x="193" y="318"/>
                  </a:lnTo>
                  <a:lnTo>
                    <a:pt x="188" y="318"/>
                  </a:lnTo>
                  <a:lnTo>
                    <a:pt x="183" y="317"/>
                  </a:lnTo>
                  <a:lnTo>
                    <a:pt x="181" y="316"/>
                  </a:lnTo>
                  <a:lnTo>
                    <a:pt x="179" y="313"/>
                  </a:lnTo>
                  <a:lnTo>
                    <a:pt x="177" y="311"/>
                  </a:lnTo>
                  <a:lnTo>
                    <a:pt x="177" y="307"/>
                  </a:lnTo>
                  <a:lnTo>
                    <a:pt x="180" y="305"/>
                  </a:lnTo>
                  <a:lnTo>
                    <a:pt x="182" y="301"/>
                  </a:lnTo>
                  <a:lnTo>
                    <a:pt x="189" y="293"/>
                  </a:lnTo>
                  <a:lnTo>
                    <a:pt x="201" y="285"/>
                  </a:lnTo>
                  <a:lnTo>
                    <a:pt x="215" y="276"/>
                  </a:lnTo>
                  <a:lnTo>
                    <a:pt x="233" y="267"/>
                  </a:lnTo>
                  <a:lnTo>
                    <a:pt x="253" y="257"/>
                  </a:lnTo>
                  <a:lnTo>
                    <a:pt x="276" y="248"/>
                  </a:lnTo>
                  <a:lnTo>
                    <a:pt x="309" y="237"/>
                  </a:lnTo>
                  <a:lnTo>
                    <a:pt x="339" y="229"/>
                  </a:lnTo>
                  <a:lnTo>
                    <a:pt x="353" y="225"/>
                  </a:lnTo>
                  <a:lnTo>
                    <a:pt x="365" y="224"/>
                  </a:lnTo>
                  <a:lnTo>
                    <a:pt x="376" y="223"/>
                  </a:lnTo>
                  <a:lnTo>
                    <a:pt x="385" y="223"/>
                  </a:lnTo>
                  <a:close/>
                  <a:moveTo>
                    <a:pt x="385" y="259"/>
                  </a:moveTo>
                  <a:lnTo>
                    <a:pt x="385" y="301"/>
                  </a:lnTo>
                  <a:lnTo>
                    <a:pt x="371" y="303"/>
                  </a:lnTo>
                  <a:lnTo>
                    <a:pt x="360" y="303"/>
                  </a:lnTo>
                  <a:lnTo>
                    <a:pt x="356" y="303"/>
                  </a:lnTo>
                  <a:lnTo>
                    <a:pt x="352" y="301"/>
                  </a:lnTo>
                  <a:lnTo>
                    <a:pt x="350" y="299"/>
                  </a:lnTo>
                  <a:lnTo>
                    <a:pt x="347" y="298"/>
                  </a:lnTo>
                  <a:lnTo>
                    <a:pt x="346" y="294"/>
                  </a:lnTo>
                  <a:lnTo>
                    <a:pt x="347" y="291"/>
                  </a:lnTo>
                  <a:lnTo>
                    <a:pt x="350" y="286"/>
                  </a:lnTo>
                  <a:lnTo>
                    <a:pt x="354" y="281"/>
                  </a:lnTo>
                  <a:lnTo>
                    <a:pt x="367" y="271"/>
                  </a:lnTo>
                  <a:lnTo>
                    <a:pt x="385" y="259"/>
                  </a:lnTo>
                  <a:close/>
                  <a:moveTo>
                    <a:pt x="385" y="310"/>
                  </a:moveTo>
                  <a:lnTo>
                    <a:pt x="385" y="362"/>
                  </a:lnTo>
                  <a:lnTo>
                    <a:pt x="371" y="368"/>
                  </a:lnTo>
                  <a:lnTo>
                    <a:pt x="357" y="374"/>
                  </a:lnTo>
                  <a:lnTo>
                    <a:pt x="334" y="382"/>
                  </a:lnTo>
                  <a:lnTo>
                    <a:pt x="314" y="389"/>
                  </a:lnTo>
                  <a:lnTo>
                    <a:pt x="294" y="394"/>
                  </a:lnTo>
                  <a:lnTo>
                    <a:pt x="276" y="398"/>
                  </a:lnTo>
                  <a:lnTo>
                    <a:pt x="262" y="399"/>
                  </a:lnTo>
                  <a:lnTo>
                    <a:pt x="249" y="399"/>
                  </a:lnTo>
                  <a:lnTo>
                    <a:pt x="244" y="399"/>
                  </a:lnTo>
                  <a:lnTo>
                    <a:pt x="240" y="398"/>
                  </a:lnTo>
                  <a:lnTo>
                    <a:pt x="237" y="395"/>
                  </a:lnTo>
                  <a:lnTo>
                    <a:pt x="234" y="393"/>
                  </a:lnTo>
                  <a:lnTo>
                    <a:pt x="234" y="391"/>
                  </a:lnTo>
                  <a:lnTo>
                    <a:pt x="234" y="388"/>
                  </a:lnTo>
                  <a:lnTo>
                    <a:pt x="236" y="385"/>
                  </a:lnTo>
                  <a:lnTo>
                    <a:pt x="238" y="381"/>
                  </a:lnTo>
                  <a:lnTo>
                    <a:pt x="245" y="373"/>
                  </a:lnTo>
                  <a:lnTo>
                    <a:pt x="256" y="364"/>
                  </a:lnTo>
                  <a:lnTo>
                    <a:pt x="270" y="356"/>
                  </a:lnTo>
                  <a:lnTo>
                    <a:pt x="287" y="347"/>
                  </a:lnTo>
                  <a:lnTo>
                    <a:pt x="307" y="337"/>
                  </a:lnTo>
                  <a:lnTo>
                    <a:pt x="328" y="329"/>
                  </a:lnTo>
                  <a:lnTo>
                    <a:pt x="343" y="323"/>
                  </a:lnTo>
                  <a:lnTo>
                    <a:pt x="358" y="318"/>
                  </a:lnTo>
                  <a:lnTo>
                    <a:pt x="372" y="313"/>
                  </a:lnTo>
                  <a:lnTo>
                    <a:pt x="385" y="310"/>
                  </a:lnTo>
                  <a:close/>
                  <a:moveTo>
                    <a:pt x="385" y="417"/>
                  </a:moveTo>
                  <a:lnTo>
                    <a:pt x="385" y="476"/>
                  </a:lnTo>
                  <a:lnTo>
                    <a:pt x="371" y="480"/>
                  </a:lnTo>
                  <a:lnTo>
                    <a:pt x="357" y="482"/>
                  </a:lnTo>
                  <a:lnTo>
                    <a:pt x="344" y="484"/>
                  </a:lnTo>
                  <a:lnTo>
                    <a:pt x="333" y="486"/>
                  </a:lnTo>
                  <a:lnTo>
                    <a:pt x="322" y="486"/>
                  </a:lnTo>
                  <a:lnTo>
                    <a:pt x="315" y="484"/>
                  </a:lnTo>
                  <a:lnTo>
                    <a:pt x="309" y="482"/>
                  </a:lnTo>
                  <a:lnTo>
                    <a:pt x="306" y="478"/>
                  </a:lnTo>
                  <a:lnTo>
                    <a:pt x="305" y="476"/>
                  </a:lnTo>
                  <a:lnTo>
                    <a:pt x="305" y="474"/>
                  </a:lnTo>
                  <a:lnTo>
                    <a:pt x="306" y="470"/>
                  </a:lnTo>
                  <a:lnTo>
                    <a:pt x="307" y="467"/>
                  </a:lnTo>
                  <a:lnTo>
                    <a:pt x="314" y="459"/>
                  </a:lnTo>
                  <a:lnTo>
                    <a:pt x="322" y="451"/>
                  </a:lnTo>
                  <a:lnTo>
                    <a:pt x="335" y="443"/>
                  </a:lnTo>
                  <a:lnTo>
                    <a:pt x="350" y="434"/>
                  </a:lnTo>
                  <a:lnTo>
                    <a:pt x="366" y="426"/>
                  </a:lnTo>
                  <a:lnTo>
                    <a:pt x="385" y="417"/>
                  </a:lnTo>
                  <a:close/>
                  <a:moveTo>
                    <a:pt x="385" y="490"/>
                  </a:moveTo>
                  <a:lnTo>
                    <a:pt x="385" y="533"/>
                  </a:lnTo>
                  <a:lnTo>
                    <a:pt x="373" y="540"/>
                  </a:lnTo>
                  <a:lnTo>
                    <a:pt x="362" y="547"/>
                  </a:lnTo>
                  <a:lnTo>
                    <a:pt x="347" y="554"/>
                  </a:lnTo>
                  <a:lnTo>
                    <a:pt x="332" y="560"/>
                  </a:lnTo>
                  <a:lnTo>
                    <a:pt x="310" y="568"/>
                  </a:lnTo>
                  <a:lnTo>
                    <a:pt x="291" y="575"/>
                  </a:lnTo>
                  <a:lnTo>
                    <a:pt x="274" y="578"/>
                  </a:lnTo>
                  <a:lnTo>
                    <a:pt x="257" y="582"/>
                  </a:lnTo>
                  <a:lnTo>
                    <a:pt x="243" y="583"/>
                  </a:lnTo>
                  <a:lnTo>
                    <a:pt x="231" y="583"/>
                  </a:lnTo>
                  <a:lnTo>
                    <a:pt x="226" y="582"/>
                  </a:lnTo>
                  <a:lnTo>
                    <a:pt x="223" y="581"/>
                  </a:lnTo>
                  <a:lnTo>
                    <a:pt x="219" y="578"/>
                  </a:lnTo>
                  <a:lnTo>
                    <a:pt x="217" y="576"/>
                  </a:lnTo>
                  <a:lnTo>
                    <a:pt x="217" y="574"/>
                  </a:lnTo>
                  <a:lnTo>
                    <a:pt x="217" y="570"/>
                  </a:lnTo>
                  <a:lnTo>
                    <a:pt x="217" y="568"/>
                  </a:lnTo>
                  <a:lnTo>
                    <a:pt x="219" y="564"/>
                  </a:lnTo>
                  <a:lnTo>
                    <a:pt x="225" y="556"/>
                  </a:lnTo>
                  <a:lnTo>
                    <a:pt x="236" y="547"/>
                  </a:lnTo>
                  <a:lnTo>
                    <a:pt x="249" y="538"/>
                  </a:lnTo>
                  <a:lnTo>
                    <a:pt x="264" y="530"/>
                  </a:lnTo>
                  <a:lnTo>
                    <a:pt x="281" y="520"/>
                  </a:lnTo>
                  <a:lnTo>
                    <a:pt x="301" y="512"/>
                  </a:lnTo>
                  <a:lnTo>
                    <a:pt x="325" y="503"/>
                  </a:lnTo>
                  <a:lnTo>
                    <a:pt x="347" y="496"/>
                  </a:lnTo>
                  <a:lnTo>
                    <a:pt x="367" y="493"/>
                  </a:lnTo>
                  <a:lnTo>
                    <a:pt x="385" y="490"/>
                  </a:lnTo>
                  <a:close/>
                  <a:moveTo>
                    <a:pt x="385" y="609"/>
                  </a:moveTo>
                  <a:lnTo>
                    <a:pt x="385" y="671"/>
                  </a:lnTo>
                  <a:lnTo>
                    <a:pt x="372" y="673"/>
                  </a:lnTo>
                  <a:lnTo>
                    <a:pt x="360" y="676"/>
                  </a:lnTo>
                  <a:lnTo>
                    <a:pt x="348" y="677"/>
                  </a:lnTo>
                  <a:lnTo>
                    <a:pt x="339" y="678"/>
                  </a:lnTo>
                  <a:lnTo>
                    <a:pt x="331" y="677"/>
                  </a:lnTo>
                  <a:lnTo>
                    <a:pt x="324" y="676"/>
                  </a:lnTo>
                  <a:lnTo>
                    <a:pt x="318" y="673"/>
                  </a:lnTo>
                  <a:lnTo>
                    <a:pt x="314" y="670"/>
                  </a:lnTo>
                  <a:lnTo>
                    <a:pt x="313" y="667"/>
                  </a:lnTo>
                  <a:lnTo>
                    <a:pt x="313" y="665"/>
                  </a:lnTo>
                  <a:lnTo>
                    <a:pt x="314" y="661"/>
                  </a:lnTo>
                  <a:lnTo>
                    <a:pt x="315" y="658"/>
                  </a:lnTo>
                  <a:lnTo>
                    <a:pt x="320" y="651"/>
                  </a:lnTo>
                  <a:lnTo>
                    <a:pt x="328" y="642"/>
                  </a:lnTo>
                  <a:lnTo>
                    <a:pt x="340" y="634"/>
                  </a:lnTo>
                  <a:lnTo>
                    <a:pt x="353" y="626"/>
                  </a:lnTo>
                  <a:lnTo>
                    <a:pt x="369" y="617"/>
                  </a:lnTo>
                  <a:lnTo>
                    <a:pt x="385" y="609"/>
                  </a:lnTo>
                  <a:close/>
                  <a:moveTo>
                    <a:pt x="385" y="688"/>
                  </a:moveTo>
                  <a:lnTo>
                    <a:pt x="385" y="743"/>
                  </a:lnTo>
                  <a:lnTo>
                    <a:pt x="372" y="751"/>
                  </a:lnTo>
                  <a:lnTo>
                    <a:pt x="357" y="758"/>
                  </a:lnTo>
                  <a:lnTo>
                    <a:pt x="338" y="765"/>
                  </a:lnTo>
                  <a:lnTo>
                    <a:pt x="320" y="770"/>
                  </a:lnTo>
                  <a:lnTo>
                    <a:pt x="302" y="774"/>
                  </a:lnTo>
                  <a:lnTo>
                    <a:pt x="287" y="777"/>
                  </a:lnTo>
                  <a:lnTo>
                    <a:pt x="274" y="778"/>
                  </a:lnTo>
                  <a:lnTo>
                    <a:pt x="263" y="777"/>
                  </a:lnTo>
                  <a:lnTo>
                    <a:pt x="258" y="775"/>
                  </a:lnTo>
                  <a:lnTo>
                    <a:pt x="255" y="774"/>
                  </a:lnTo>
                  <a:lnTo>
                    <a:pt x="251" y="772"/>
                  </a:lnTo>
                  <a:lnTo>
                    <a:pt x="249" y="770"/>
                  </a:lnTo>
                  <a:lnTo>
                    <a:pt x="248" y="767"/>
                  </a:lnTo>
                  <a:lnTo>
                    <a:pt x="248" y="764"/>
                  </a:lnTo>
                  <a:lnTo>
                    <a:pt x="249" y="760"/>
                  </a:lnTo>
                  <a:lnTo>
                    <a:pt x="250" y="756"/>
                  </a:lnTo>
                  <a:lnTo>
                    <a:pt x="256" y="749"/>
                  </a:lnTo>
                  <a:lnTo>
                    <a:pt x="264" y="740"/>
                  </a:lnTo>
                  <a:lnTo>
                    <a:pt x="276" y="732"/>
                  </a:lnTo>
                  <a:lnTo>
                    <a:pt x="290" y="723"/>
                  </a:lnTo>
                  <a:lnTo>
                    <a:pt x="307" y="714"/>
                  </a:lnTo>
                  <a:lnTo>
                    <a:pt x="325" y="705"/>
                  </a:lnTo>
                  <a:lnTo>
                    <a:pt x="341" y="699"/>
                  </a:lnTo>
                  <a:lnTo>
                    <a:pt x="357" y="695"/>
                  </a:lnTo>
                  <a:lnTo>
                    <a:pt x="371" y="691"/>
                  </a:lnTo>
                  <a:lnTo>
                    <a:pt x="385" y="688"/>
                  </a:lnTo>
                  <a:close/>
                  <a:moveTo>
                    <a:pt x="385" y="847"/>
                  </a:moveTo>
                  <a:lnTo>
                    <a:pt x="385" y="882"/>
                  </a:lnTo>
                  <a:lnTo>
                    <a:pt x="382" y="881"/>
                  </a:lnTo>
                  <a:lnTo>
                    <a:pt x="378" y="879"/>
                  </a:lnTo>
                  <a:lnTo>
                    <a:pt x="376" y="878"/>
                  </a:lnTo>
                  <a:lnTo>
                    <a:pt x="373" y="874"/>
                  </a:lnTo>
                  <a:lnTo>
                    <a:pt x="372" y="872"/>
                  </a:lnTo>
                  <a:lnTo>
                    <a:pt x="372" y="869"/>
                  </a:lnTo>
                  <a:lnTo>
                    <a:pt x="372" y="866"/>
                  </a:lnTo>
                  <a:lnTo>
                    <a:pt x="373" y="862"/>
                  </a:lnTo>
                  <a:lnTo>
                    <a:pt x="378" y="855"/>
                  </a:lnTo>
                  <a:lnTo>
                    <a:pt x="385" y="847"/>
                  </a:lnTo>
                  <a:close/>
                  <a:moveTo>
                    <a:pt x="385" y="920"/>
                  </a:moveTo>
                  <a:lnTo>
                    <a:pt x="385" y="983"/>
                  </a:lnTo>
                  <a:lnTo>
                    <a:pt x="376" y="986"/>
                  </a:lnTo>
                  <a:lnTo>
                    <a:pt x="366" y="987"/>
                  </a:lnTo>
                  <a:lnTo>
                    <a:pt x="358" y="987"/>
                  </a:lnTo>
                  <a:lnTo>
                    <a:pt x="351" y="987"/>
                  </a:lnTo>
                  <a:lnTo>
                    <a:pt x="344" y="986"/>
                  </a:lnTo>
                  <a:lnTo>
                    <a:pt x="338" y="983"/>
                  </a:lnTo>
                  <a:lnTo>
                    <a:pt x="334" y="981"/>
                  </a:lnTo>
                  <a:lnTo>
                    <a:pt x="331" y="977"/>
                  </a:lnTo>
                  <a:lnTo>
                    <a:pt x="329" y="975"/>
                  </a:lnTo>
                  <a:lnTo>
                    <a:pt x="329" y="973"/>
                  </a:lnTo>
                  <a:lnTo>
                    <a:pt x="329" y="969"/>
                  </a:lnTo>
                  <a:lnTo>
                    <a:pt x="331" y="966"/>
                  </a:lnTo>
                  <a:lnTo>
                    <a:pt x="334" y="960"/>
                  </a:lnTo>
                  <a:lnTo>
                    <a:pt x="340" y="951"/>
                  </a:lnTo>
                  <a:lnTo>
                    <a:pt x="348" y="944"/>
                  </a:lnTo>
                  <a:lnTo>
                    <a:pt x="359" y="936"/>
                  </a:lnTo>
                  <a:lnTo>
                    <a:pt x="372" y="929"/>
                  </a:lnTo>
                  <a:lnTo>
                    <a:pt x="385" y="920"/>
                  </a:lnTo>
                  <a:close/>
                  <a:moveTo>
                    <a:pt x="385" y="1011"/>
                  </a:moveTo>
                  <a:lnTo>
                    <a:pt x="385" y="1078"/>
                  </a:lnTo>
                  <a:lnTo>
                    <a:pt x="371" y="1083"/>
                  </a:lnTo>
                  <a:lnTo>
                    <a:pt x="357" y="1088"/>
                  </a:lnTo>
                  <a:lnTo>
                    <a:pt x="343" y="1090"/>
                  </a:lnTo>
                  <a:lnTo>
                    <a:pt x="331" y="1092"/>
                  </a:lnTo>
                  <a:lnTo>
                    <a:pt x="320" y="1090"/>
                  </a:lnTo>
                  <a:lnTo>
                    <a:pt x="312" y="1089"/>
                  </a:lnTo>
                  <a:lnTo>
                    <a:pt x="307" y="1088"/>
                  </a:lnTo>
                  <a:lnTo>
                    <a:pt x="305" y="1087"/>
                  </a:lnTo>
                  <a:lnTo>
                    <a:pt x="302" y="1084"/>
                  </a:lnTo>
                  <a:lnTo>
                    <a:pt x="300" y="1082"/>
                  </a:lnTo>
                  <a:lnTo>
                    <a:pt x="299" y="1078"/>
                  </a:lnTo>
                  <a:lnTo>
                    <a:pt x="299" y="1076"/>
                  </a:lnTo>
                  <a:lnTo>
                    <a:pt x="299" y="1073"/>
                  </a:lnTo>
                  <a:lnTo>
                    <a:pt x="300" y="1069"/>
                  </a:lnTo>
                  <a:lnTo>
                    <a:pt x="305" y="1061"/>
                  </a:lnTo>
                  <a:lnTo>
                    <a:pt x="312" y="1052"/>
                  </a:lnTo>
                  <a:lnTo>
                    <a:pt x="321" y="1044"/>
                  </a:lnTo>
                  <a:lnTo>
                    <a:pt x="333" y="1036"/>
                  </a:lnTo>
                  <a:lnTo>
                    <a:pt x="347" y="1027"/>
                  </a:lnTo>
                  <a:lnTo>
                    <a:pt x="364" y="1019"/>
                  </a:lnTo>
                  <a:lnTo>
                    <a:pt x="375" y="1015"/>
                  </a:lnTo>
                  <a:lnTo>
                    <a:pt x="385" y="1011"/>
                  </a:lnTo>
                  <a:close/>
                  <a:moveTo>
                    <a:pt x="385" y="1111"/>
                  </a:moveTo>
                  <a:lnTo>
                    <a:pt x="385" y="1174"/>
                  </a:lnTo>
                  <a:lnTo>
                    <a:pt x="379" y="1177"/>
                  </a:lnTo>
                  <a:lnTo>
                    <a:pt x="373" y="1179"/>
                  </a:lnTo>
                  <a:lnTo>
                    <a:pt x="357" y="1187"/>
                  </a:lnTo>
                  <a:lnTo>
                    <a:pt x="341" y="1191"/>
                  </a:lnTo>
                  <a:lnTo>
                    <a:pt x="327" y="1195"/>
                  </a:lnTo>
                  <a:lnTo>
                    <a:pt x="314" y="1196"/>
                  </a:lnTo>
                  <a:lnTo>
                    <a:pt x="302" y="1196"/>
                  </a:lnTo>
                  <a:lnTo>
                    <a:pt x="291" y="1195"/>
                  </a:lnTo>
                  <a:lnTo>
                    <a:pt x="288" y="1194"/>
                  </a:lnTo>
                  <a:lnTo>
                    <a:pt x="284" y="1191"/>
                  </a:lnTo>
                  <a:lnTo>
                    <a:pt x="281" y="1189"/>
                  </a:lnTo>
                  <a:lnTo>
                    <a:pt x="280" y="1187"/>
                  </a:lnTo>
                  <a:lnTo>
                    <a:pt x="277" y="1184"/>
                  </a:lnTo>
                  <a:lnTo>
                    <a:pt x="277" y="1181"/>
                  </a:lnTo>
                  <a:lnTo>
                    <a:pt x="277" y="1177"/>
                  </a:lnTo>
                  <a:lnTo>
                    <a:pt x="278" y="1174"/>
                  </a:lnTo>
                  <a:lnTo>
                    <a:pt x="283" y="1165"/>
                  </a:lnTo>
                  <a:lnTo>
                    <a:pt x="289" y="1158"/>
                  </a:lnTo>
                  <a:lnTo>
                    <a:pt x="299" y="1149"/>
                  </a:lnTo>
                  <a:lnTo>
                    <a:pt x="310" y="1140"/>
                  </a:lnTo>
                  <a:lnTo>
                    <a:pt x="325" y="1133"/>
                  </a:lnTo>
                  <a:lnTo>
                    <a:pt x="339" y="1125"/>
                  </a:lnTo>
                  <a:lnTo>
                    <a:pt x="351" y="1120"/>
                  </a:lnTo>
                  <a:lnTo>
                    <a:pt x="363" y="1116"/>
                  </a:lnTo>
                  <a:lnTo>
                    <a:pt x="375" y="1113"/>
                  </a:lnTo>
                  <a:lnTo>
                    <a:pt x="385" y="1111"/>
                  </a:lnTo>
                  <a:close/>
                  <a:moveTo>
                    <a:pt x="385" y="1216"/>
                  </a:moveTo>
                  <a:lnTo>
                    <a:pt x="385" y="1272"/>
                  </a:lnTo>
                  <a:lnTo>
                    <a:pt x="373" y="1280"/>
                  </a:lnTo>
                  <a:lnTo>
                    <a:pt x="359" y="1286"/>
                  </a:lnTo>
                  <a:lnTo>
                    <a:pt x="344" y="1294"/>
                  </a:lnTo>
                  <a:lnTo>
                    <a:pt x="329" y="1297"/>
                  </a:lnTo>
                  <a:lnTo>
                    <a:pt x="315" y="1301"/>
                  </a:lnTo>
                  <a:lnTo>
                    <a:pt x="302" y="1303"/>
                  </a:lnTo>
                  <a:lnTo>
                    <a:pt x="290" y="1303"/>
                  </a:lnTo>
                  <a:lnTo>
                    <a:pt x="281" y="1301"/>
                  </a:lnTo>
                  <a:lnTo>
                    <a:pt x="277" y="1299"/>
                  </a:lnTo>
                  <a:lnTo>
                    <a:pt x="274" y="1298"/>
                  </a:lnTo>
                  <a:lnTo>
                    <a:pt x="271" y="1296"/>
                  </a:lnTo>
                  <a:lnTo>
                    <a:pt x="269" y="1294"/>
                  </a:lnTo>
                  <a:lnTo>
                    <a:pt x="268" y="1290"/>
                  </a:lnTo>
                  <a:lnTo>
                    <a:pt x="267" y="1286"/>
                  </a:lnTo>
                  <a:lnTo>
                    <a:pt x="267" y="1283"/>
                  </a:lnTo>
                  <a:lnTo>
                    <a:pt x="268" y="1279"/>
                  </a:lnTo>
                  <a:lnTo>
                    <a:pt x="271" y="1272"/>
                  </a:lnTo>
                  <a:lnTo>
                    <a:pt x="278" y="1264"/>
                  </a:lnTo>
                  <a:lnTo>
                    <a:pt x="287" y="1255"/>
                  </a:lnTo>
                  <a:lnTo>
                    <a:pt x="299" y="1247"/>
                  </a:lnTo>
                  <a:lnTo>
                    <a:pt x="310" y="1239"/>
                  </a:lnTo>
                  <a:lnTo>
                    <a:pt x="326" y="1232"/>
                  </a:lnTo>
                  <a:lnTo>
                    <a:pt x="341" y="1226"/>
                  </a:lnTo>
                  <a:lnTo>
                    <a:pt x="357" y="1221"/>
                  </a:lnTo>
                  <a:lnTo>
                    <a:pt x="372" y="1217"/>
                  </a:lnTo>
                  <a:lnTo>
                    <a:pt x="385" y="1216"/>
                  </a:lnTo>
                  <a:close/>
                  <a:moveTo>
                    <a:pt x="385" y="1326"/>
                  </a:moveTo>
                  <a:lnTo>
                    <a:pt x="385" y="1378"/>
                  </a:lnTo>
                  <a:lnTo>
                    <a:pt x="372" y="1387"/>
                  </a:lnTo>
                  <a:lnTo>
                    <a:pt x="356" y="1395"/>
                  </a:lnTo>
                  <a:lnTo>
                    <a:pt x="341" y="1402"/>
                  </a:lnTo>
                  <a:lnTo>
                    <a:pt x="327" y="1405"/>
                  </a:lnTo>
                  <a:lnTo>
                    <a:pt x="314" y="1409"/>
                  </a:lnTo>
                  <a:lnTo>
                    <a:pt x="301" y="1410"/>
                  </a:lnTo>
                  <a:lnTo>
                    <a:pt x="290" y="1410"/>
                  </a:lnTo>
                  <a:lnTo>
                    <a:pt x="281" y="1409"/>
                  </a:lnTo>
                  <a:lnTo>
                    <a:pt x="277" y="1408"/>
                  </a:lnTo>
                  <a:lnTo>
                    <a:pt x="274" y="1405"/>
                  </a:lnTo>
                  <a:lnTo>
                    <a:pt x="270" y="1403"/>
                  </a:lnTo>
                  <a:lnTo>
                    <a:pt x="269" y="1400"/>
                  </a:lnTo>
                  <a:lnTo>
                    <a:pt x="267" y="1397"/>
                  </a:lnTo>
                  <a:lnTo>
                    <a:pt x="267" y="1395"/>
                  </a:lnTo>
                  <a:lnTo>
                    <a:pt x="267" y="1391"/>
                  </a:lnTo>
                  <a:lnTo>
                    <a:pt x="268" y="1387"/>
                  </a:lnTo>
                  <a:lnTo>
                    <a:pt x="271" y="1379"/>
                  </a:lnTo>
                  <a:lnTo>
                    <a:pt x="277" y="1372"/>
                  </a:lnTo>
                  <a:lnTo>
                    <a:pt x="286" y="1364"/>
                  </a:lnTo>
                  <a:lnTo>
                    <a:pt x="296" y="1355"/>
                  </a:lnTo>
                  <a:lnTo>
                    <a:pt x="308" y="1347"/>
                  </a:lnTo>
                  <a:lnTo>
                    <a:pt x="322" y="1340"/>
                  </a:lnTo>
                  <a:lnTo>
                    <a:pt x="339" y="1334"/>
                  </a:lnTo>
                  <a:lnTo>
                    <a:pt x="356" y="1329"/>
                  </a:lnTo>
                  <a:lnTo>
                    <a:pt x="372" y="1326"/>
                  </a:lnTo>
                  <a:lnTo>
                    <a:pt x="385" y="1326"/>
                  </a:lnTo>
                  <a:close/>
                  <a:moveTo>
                    <a:pt x="385" y="1436"/>
                  </a:moveTo>
                  <a:lnTo>
                    <a:pt x="385" y="1492"/>
                  </a:lnTo>
                  <a:lnTo>
                    <a:pt x="375" y="1499"/>
                  </a:lnTo>
                  <a:lnTo>
                    <a:pt x="363" y="1505"/>
                  </a:lnTo>
                  <a:lnTo>
                    <a:pt x="348" y="1511"/>
                  </a:lnTo>
                  <a:lnTo>
                    <a:pt x="335" y="1516"/>
                  </a:lnTo>
                  <a:lnTo>
                    <a:pt x="322" y="1518"/>
                  </a:lnTo>
                  <a:lnTo>
                    <a:pt x="310" y="1519"/>
                  </a:lnTo>
                  <a:lnTo>
                    <a:pt x="300" y="1519"/>
                  </a:lnTo>
                  <a:lnTo>
                    <a:pt x="290" y="1518"/>
                  </a:lnTo>
                  <a:lnTo>
                    <a:pt x="287" y="1516"/>
                  </a:lnTo>
                  <a:lnTo>
                    <a:pt x="283" y="1515"/>
                  </a:lnTo>
                  <a:lnTo>
                    <a:pt x="281" y="1512"/>
                  </a:lnTo>
                  <a:lnTo>
                    <a:pt x="278" y="1510"/>
                  </a:lnTo>
                  <a:lnTo>
                    <a:pt x="277" y="1506"/>
                  </a:lnTo>
                  <a:lnTo>
                    <a:pt x="276" y="1504"/>
                  </a:lnTo>
                  <a:lnTo>
                    <a:pt x="276" y="1500"/>
                  </a:lnTo>
                  <a:lnTo>
                    <a:pt x="277" y="1497"/>
                  </a:lnTo>
                  <a:lnTo>
                    <a:pt x="281" y="1488"/>
                  </a:lnTo>
                  <a:lnTo>
                    <a:pt x="286" y="1481"/>
                  </a:lnTo>
                  <a:lnTo>
                    <a:pt x="294" y="1473"/>
                  </a:lnTo>
                  <a:lnTo>
                    <a:pt x="303" y="1465"/>
                  </a:lnTo>
                  <a:lnTo>
                    <a:pt x="315" y="1457"/>
                  </a:lnTo>
                  <a:lnTo>
                    <a:pt x="328" y="1450"/>
                  </a:lnTo>
                  <a:lnTo>
                    <a:pt x="344" y="1444"/>
                  </a:lnTo>
                  <a:lnTo>
                    <a:pt x="359" y="1440"/>
                  </a:lnTo>
                  <a:lnTo>
                    <a:pt x="372" y="1437"/>
                  </a:lnTo>
                  <a:lnTo>
                    <a:pt x="385" y="1436"/>
                  </a:lnTo>
                  <a:close/>
                  <a:moveTo>
                    <a:pt x="385" y="1549"/>
                  </a:moveTo>
                  <a:lnTo>
                    <a:pt x="385" y="1614"/>
                  </a:lnTo>
                  <a:lnTo>
                    <a:pt x="383" y="1615"/>
                  </a:lnTo>
                  <a:lnTo>
                    <a:pt x="379" y="1617"/>
                  </a:lnTo>
                  <a:lnTo>
                    <a:pt x="366" y="1623"/>
                  </a:lnTo>
                  <a:lnTo>
                    <a:pt x="353" y="1626"/>
                  </a:lnTo>
                  <a:lnTo>
                    <a:pt x="340" y="1630"/>
                  </a:lnTo>
                  <a:lnTo>
                    <a:pt x="329" y="1631"/>
                  </a:lnTo>
                  <a:lnTo>
                    <a:pt x="319" y="1630"/>
                  </a:lnTo>
                  <a:lnTo>
                    <a:pt x="309" y="1629"/>
                  </a:lnTo>
                  <a:lnTo>
                    <a:pt x="306" y="1627"/>
                  </a:lnTo>
                  <a:lnTo>
                    <a:pt x="303" y="1625"/>
                  </a:lnTo>
                  <a:lnTo>
                    <a:pt x="300" y="1623"/>
                  </a:lnTo>
                  <a:lnTo>
                    <a:pt x="299" y="1620"/>
                  </a:lnTo>
                  <a:lnTo>
                    <a:pt x="296" y="1618"/>
                  </a:lnTo>
                  <a:lnTo>
                    <a:pt x="296" y="1614"/>
                  </a:lnTo>
                  <a:lnTo>
                    <a:pt x="296" y="1611"/>
                  </a:lnTo>
                  <a:lnTo>
                    <a:pt x="296" y="1607"/>
                  </a:lnTo>
                  <a:lnTo>
                    <a:pt x="300" y="1600"/>
                  </a:lnTo>
                  <a:lnTo>
                    <a:pt x="305" y="1592"/>
                  </a:lnTo>
                  <a:lnTo>
                    <a:pt x="312" y="1583"/>
                  </a:lnTo>
                  <a:lnTo>
                    <a:pt x="321" y="1576"/>
                  </a:lnTo>
                  <a:lnTo>
                    <a:pt x="333" y="1569"/>
                  </a:lnTo>
                  <a:lnTo>
                    <a:pt x="345" y="1562"/>
                  </a:lnTo>
                  <a:lnTo>
                    <a:pt x="356" y="1557"/>
                  </a:lnTo>
                  <a:lnTo>
                    <a:pt x="366" y="1554"/>
                  </a:lnTo>
                  <a:lnTo>
                    <a:pt x="376" y="1551"/>
                  </a:lnTo>
                  <a:lnTo>
                    <a:pt x="385" y="1549"/>
                  </a:lnTo>
                  <a:close/>
                  <a:moveTo>
                    <a:pt x="385" y="1670"/>
                  </a:moveTo>
                  <a:lnTo>
                    <a:pt x="385" y="1739"/>
                  </a:lnTo>
                  <a:lnTo>
                    <a:pt x="376" y="1741"/>
                  </a:lnTo>
                  <a:lnTo>
                    <a:pt x="366" y="1743"/>
                  </a:lnTo>
                  <a:lnTo>
                    <a:pt x="357" y="1744"/>
                  </a:lnTo>
                  <a:lnTo>
                    <a:pt x="350" y="1744"/>
                  </a:lnTo>
                  <a:lnTo>
                    <a:pt x="343" y="1743"/>
                  </a:lnTo>
                  <a:lnTo>
                    <a:pt x="335" y="1740"/>
                  </a:lnTo>
                  <a:lnTo>
                    <a:pt x="331" y="1737"/>
                  </a:lnTo>
                  <a:lnTo>
                    <a:pt x="327" y="1733"/>
                  </a:lnTo>
                  <a:lnTo>
                    <a:pt x="326" y="1731"/>
                  </a:lnTo>
                  <a:lnTo>
                    <a:pt x="325" y="1727"/>
                  </a:lnTo>
                  <a:lnTo>
                    <a:pt x="325" y="1724"/>
                  </a:lnTo>
                  <a:lnTo>
                    <a:pt x="326" y="1720"/>
                  </a:lnTo>
                  <a:lnTo>
                    <a:pt x="328" y="1713"/>
                  </a:lnTo>
                  <a:lnTo>
                    <a:pt x="333" y="1705"/>
                  </a:lnTo>
                  <a:lnTo>
                    <a:pt x="340" y="1697"/>
                  </a:lnTo>
                  <a:lnTo>
                    <a:pt x="350" y="1689"/>
                  </a:lnTo>
                  <a:lnTo>
                    <a:pt x="360" y="1682"/>
                  </a:lnTo>
                  <a:lnTo>
                    <a:pt x="372" y="1676"/>
                  </a:lnTo>
                  <a:lnTo>
                    <a:pt x="379" y="1673"/>
                  </a:lnTo>
                  <a:lnTo>
                    <a:pt x="385" y="1670"/>
                  </a:lnTo>
                  <a:close/>
                  <a:moveTo>
                    <a:pt x="385" y="1806"/>
                  </a:moveTo>
                  <a:lnTo>
                    <a:pt x="385" y="1859"/>
                  </a:lnTo>
                  <a:lnTo>
                    <a:pt x="379" y="1857"/>
                  </a:lnTo>
                  <a:lnTo>
                    <a:pt x="373" y="1855"/>
                  </a:lnTo>
                  <a:lnTo>
                    <a:pt x="370" y="1852"/>
                  </a:lnTo>
                  <a:lnTo>
                    <a:pt x="366" y="1848"/>
                  </a:lnTo>
                  <a:lnTo>
                    <a:pt x="364" y="1844"/>
                  </a:lnTo>
                  <a:lnTo>
                    <a:pt x="364" y="1839"/>
                  </a:lnTo>
                  <a:lnTo>
                    <a:pt x="365" y="1834"/>
                  </a:lnTo>
                  <a:lnTo>
                    <a:pt x="366" y="1828"/>
                  </a:lnTo>
                  <a:lnTo>
                    <a:pt x="370" y="1822"/>
                  </a:lnTo>
                  <a:lnTo>
                    <a:pt x="375" y="1817"/>
                  </a:lnTo>
                  <a:lnTo>
                    <a:pt x="379" y="1812"/>
                  </a:lnTo>
                  <a:lnTo>
                    <a:pt x="385" y="1806"/>
                  </a:lnTo>
                  <a:close/>
                  <a:moveTo>
                    <a:pt x="385" y="2098"/>
                  </a:moveTo>
                  <a:lnTo>
                    <a:pt x="385" y="2164"/>
                  </a:lnTo>
                  <a:lnTo>
                    <a:pt x="378" y="2166"/>
                  </a:lnTo>
                  <a:lnTo>
                    <a:pt x="370" y="2167"/>
                  </a:lnTo>
                  <a:lnTo>
                    <a:pt x="363" y="2167"/>
                  </a:lnTo>
                  <a:lnTo>
                    <a:pt x="357" y="2167"/>
                  </a:lnTo>
                  <a:lnTo>
                    <a:pt x="351" y="2166"/>
                  </a:lnTo>
                  <a:lnTo>
                    <a:pt x="345" y="2163"/>
                  </a:lnTo>
                  <a:lnTo>
                    <a:pt x="341" y="2160"/>
                  </a:lnTo>
                  <a:lnTo>
                    <a:pt x="338" y="2156"/>
                  </a:lnTo>
                  <a:lnTo>
                    <a:pt x="335" y="2150"/>
                  </a:lnTo>
                  <a:lnTo>
                    <a:pt x="335" y="2144"/>
                  </a:lnTo>
                  <a:lnTo>
                    <a:pt x="338" y="2137"/>
                  </a:lnTo>
                  <a:lnTo>
                    <a:pt x="341" y="2130"/>
                  </a:lnTo>
                  <a:lnTo>
                    <a:pt x="347" y="2123"/>
                  </a:lnTo>
                  <a:lnTo>
                    <a:pt x="354" y="2116"/>
                  </a:lnTo>
                  <a:lnTo>
                    <a:pt x="363" y="2110"/>
                  </a:lnTo>
                  <a:lnTo>
                    <a:pt x="372" y="2104"/>
                  </a:lnTo>
                  <a:lnTo>
                    <a:pt x="379" y="2100"/>
                  </a:lnTo>
                  <a:lnTo>
                    <a:pt x="385" y="2098"/>
                  </a:lnTo>
                  <a:close/>
                  <a:moveTo>
                    <a:pt x="385" y="2432"/>
                  </a:moveTo>
                  <a:lnTo>
                    <a:pt x="385" y="2473"/>
                  </a:lnTo>
                  <a:lnTo>
                    <a:pt x="381" y="2470"/>
                  </a:lnTo>
                  <a:lnTo>
                    <a:pt x="377" y="2466"/>
                  </a:lnTo>
                  <a:lnTo>
                    <a:pt x="375" y="2463"/>
                  </a:lnTo>
                  <a:lnTo>
                    <a:pt x="375" y="2458"/>
                  </a:lnTo>
                  <a:lnTo>
                    <a:pt x="375" y="2454"/>
                  </a:lnTo>
                  <a:lnTo>
                    <a:pt x="375" y="2450"/>
                  </a:lnTo>
                  <a:lnTo>
                    <a:pt x="377" y="2446"/>
                  </a:lnTo>
                  <a:lnTo>
                    <a:pt x="379" y="2441"/>
                  </a:lnTo>
                  <a:lnTo>
                    <a:pt x="382" y="2436"/>
                  </a:lnTo>
                  <a:lnTo>
                    <a:pt x="385" y="2432"/>
                  </a:lnTo>
                  <a:close/>
                  <a:moveTo>
                    <a:pt x="385" y="2610"/>
                  </a:moveTo>
                  <a:lnTo>
                    <a:pt x="385" y="2662"/>
                  </a:lnTo>
                  <a:lnTo>
                    <a:pt x="379" y="2661"/>
                  </a:lnTo>
                  <a:lnTo>
                    <a:pt x="375" y="2659"/>
                  </a:lnTo>
                  <a:lnTo>
                    <a:pt x="371" y="2655"/>
                  </a:lnTo>
                  <a:lnTo>
                    <a:pt x="367" y="2652"/>
                  </a:lnTo>
                  <a:lnTo>
                    <a:pt x="365" y="2647"/>
                  </a:lnTo>
                  <a:lnTo>
                    <a:pt x="365" y="2642"/>
                  </a:lnTo>
                  <a:lnTo>
                    <a:pt x="365" y="2637"/>
                  </a:lnTo>
                  <a:lnTo>
                    <a:pt x="367" y="2631"/>
                  </a:lnTo>
                  <a:lnTo>
                    <a:pt x="370" y="2625"/>
                  </a:lnTo>
                  <a:lnTo>
                    <a:pt x="375" y="2621"/>
                  </a:lnTo>
                  <a:lnTo>
                    <a:pt x="379" y="2615"/>
                  </a:lnTo>
                  <a:lnTo>
                    <a:pt x="385" y="2610"/>
                  </a:lnTo>
                  <a:close/>
                  <a:moveTo>
                    <a:pt x="385" y="2808"/>
                  </a:moveTo>
                  <a:lnTo>
                    <a:pt x="385" y="2839"/>
                  </a:lnTo>
                  <a:lnTo>
                    <a:pt x="384" y="2838"/>
                  </a:lnTo>
                  <a:lnTo>
                    <a:pt x="382" y="2836"/>
                  </a:lnTo>
                  <a:lnTo>
                    <a:pt x="379" y="2830"/>
                  </a:lnTo>
                  <a:lnTo>
                    <a:pt x="379" y="2823"/>
                  </a:lnTo>
                  <a:lnTo>
                    <a:pt x="382" y="2816"/>
                  </a:lnTo>
                  <a:lnTo>
                    <a:pt x="385" y="2808"/>
                  </a:lnTo>
                  <a:close/>
                  <a:moveTo>
                    <a:pt x="385" y="3022"/>
                  </a:moveTo>
                  <a:lnTo>
                    <a:pt x="385" y="3065"/>
                  </a:lnTo>
                  <a:lnTo>
                    <a:pt x="383" y="3067"/>
                  </a:lnTo>
                  <a:lnTo>
                    <a:pt x="381" y="3070"/>
                  </a:lnTo>
                  <a:lnTo>
                    <a:pt x="373" y="3072"/>
                  </a:lnTo>
                  <a:lnTo>
                    <a:pt x="367" y="3075"/>
                  </a:lnTo>
                  <a:lnTo>
                    <a:pt x="360" y="3076"/>
                  </a:lnTo>
                  <a:lnTo>
                    <a:pt x="354" y="3076"/>
                  </a:lnTo>
                  <a:lnTo>
                    <a:pt x="348" y="3076"/>
                  </a:lnTo>
                  <a:lnTo>
                    <a:pt x="344" y="3073"/>
                  </a:lnTo>
                  <a:lnTo>
                    <a:pt x="339" y="3071"/>
                  </a:lnTo>
                  <a:lnTo>
                    <a:pt x="337" y="3067"/>
                  </a:lnTo>
                  <a:lnTo>
                    <a:pt x="334" y="3063"/>
                  </a:lnTo>
                  <a:lnTo>
                    <a:pt x="334" y="3058"/>
                  </a:lnTo>
                  <a:lnTo>
                    <a:pt x="334" y="3052"/>
                  </a:lnTo>
                  <a:lnTo>
                    <a:pt x="337" y="3047"/>
                  </a:lnTo>
                  <a:lnTo>
                    <a:pt x="339" y="3042"/>
                  </a:lnTo>
                  <a:lnTo>
                    <a:pt x="344" y="3037"/>
                  </a:lnTo>
                  <a:lnTo>
                    <a:pt x="348" y="3032"/>
                  </a:lnTo>
                  <a:lnTo>
                    <a:pt x="354" y="3028"/>
                  </a:lnTo>
                  <a:lnTo>
                    <a:pt x="363" y="3025"/>
                  </a:lnTo>
                  <a:lnTo>
                    <a:pt x="371" y="3022"/>
                  </a:lnTo>
                  <a:lnTo>
                    <a:pt x="378" y="3021"/>
                  </a:lnTo>
                  <a:lnTo>
                    <a:pt x="385" y="3022"/>
                  </a:lnTo>
                  <a:close/>
                  <a:moveTo>
                    <a:pt x="385" y="3262"/>
                  </a:moveTo>
                  <a:lnTo>
                    <a:pt x="385" y="3269"/>
                  </a:lnTo>
                  <a:lnTo>
                    <a:pt x="384" y="3275"/>
                  </a:lnTo>
                  <a:lnTo>
                    <a:pt x="381" y="3281"/>
                  </a:lnTo>
                  <a:lnTo>
                    <a:pt x="375" y="3287"/>
                  </a:lnTo>
                  <a:lnTo>
                    <a:pt x="369" y="3292"/>
                  </a:lnTo>
                  <a:lnTo>
                    <a:pt x="363" y="3294"/>
                  </a:lnTo>
                  <a:lnTo>
                    <a:pt x="357" y="3297"/>
                  </a:lnTo>
                  <a:lnTo>
                    <a:pt x="352" y="3298"/>
                  </a:lnTo>
                  <a:lnTo>
                    <a:pt x="346" y="3298"/>
                  </a:lnTo>
                  <a:lnTo>
                    <a:pt x="341" y="3297"/>
                  </a:lnTo>
                  <a:lnTo>
                    <a:pt x="337" y="3296"/>
                  </a:lnTo>
                  <a:lnTo>
                    <a:pt x="333" y="3293"/>
                  </a:lnTo>
                  <a:lnTo>
                    <a:pt x="331" y="3290"/>
                  </a:lnTo>
                  <a:lnTo>
                    <a:pt x="328" y="3285"/>
                  </a:lnTo>
                  <a:lnTo>
                    <a:pt x="328" y="3280"/>
                  </a:lnTo>
                  <a:lnTo>
                    <a:pt x="328" y="3277"/>
                  </a:lnTo>
                  <a:lnTo>
                    <a:pt x="329" y="3272"/>
                  </a:lnTo>
                  <a:lnTo>
                    <a:pt x="332" y="3267"/>
                  </a:lnTo>
                  <a:lnTo>
                    <a:pt x="335" y="3262"/>
                  </a:lnTo>
                  <a:lnTo>
                    <a:pt x="340" y="3257"/>
                  </a:lnTo>
                  <a:lnTo>
                    <a:pt x="345" y="3254"/>
                  </a:lnTo>
                  <a:lnTo>
                    <a:pt x="351" y="3252"/>
                  </a:lnTo>
                  <a:lnTo>
                    <a:pt x="357" y="3249"/>
                  </a:lnTo>
                  <a:lnTo>
                    <a:pt x="362" y="3248"/>
                  </a:lnTo>
                  <a:lnTo>
                    <a:pt x="367" y="3248"/>
                  </a:lnTo>
                  <a:lnTo>
                    <a:pt x="372" y="3249"/>
                  </a:lnTo>
                  <a:lnTo>
                    <a:pt x="377" y="3250"/>
                  </a:lnTo>
                  <a:lnTo>
                    <a:pt x="381" y="3253"/>
                  </a:lnTo>
                  <a:lnTo>
                    <a:pt x="383" y="3256"/>
                  </a:lnTo>
                  <a:lnTo>
                    <a:pt x="385" y="3259"/>
                  </a:lnTo>
                  <a:lnTo>
                    <a:pt x="385" y="3262"/>
                  </a:lnTo>
                  <a:close/>
                  <a:moveTo>
                    <a:pt x="213" y="101"/>
                  </a:moveTo>
                  <a:lnTo>
                    <a:pt x="189" y="110"/>
                  </a:lnTo>
                  <a:lnTo>
                    <a:pt x="168" y="120"/>
                  </a:lnTo>
                  <a:lnTo>
                    <a:pt x="149" y="129"/>
                  </a:lnTo>
                  <a:lnTo>
                    <a:pt x="133" y="139"/>
                  </a:lnTo>
                  <a:lnTo>
                    <a:pt x="120" y="147"/>
                  </a:lnTo>
                  <a:lnTo>
                    <a:pt x="112" y="154"/>
                  </a:lnTo>
                  <a:lnTo>
                    <a:pt x="109" y="158"/>
                  </a:lnTo>
                  <a:lnTo>
                    <a:pt x="107" y="160"/>
                  </a:lnTo>
                  <a:lnTo>
                    <a:pt x="106" y="164"/>
                  </a:lnTo>
                  <a:lnTo>
                    <a:pt x="107" y="166"/>
                  </a:lnTo>
                  <a:lnTo>
                    <a:pt x="109" y="167"/>
                  </a:lnTo>
                  <a:lnTo>
                    <a:pt x="112" y="168"/>
                  </a:lnTo>
                  <a:lnTo>
                    <a:pt x="116" y="170"/>
                  </a:lnTo>
                  <a:lnTo>
                    <a:pt x="122" y="170"/>
                  </a:lnTo>
                  <a:lnTo>
                    <a:pt x="135" y="168"/>
                  </a:lnTo>
                  <a:lnTo>
                    <a:pt x="150" y="166"/>
                  </a:lnTo>
                  <a:lnTo>
                    <a:pt x="169" y="162"/>
                  </a:lnTo>
                  <a:lnTo>
                    <a:pt x="190" y="156"/>
                  </a:lnTo>
                  <a:lnTo>
                    <a:pt x="213" y="149"/>
                  </a:lnTo>
                  <a:lnTo>
                    <a:pt x="238" y="140"/>
                  </a:lnTo>
                  <a:lnTo>
                    <a:pt x="262" y="130"/>
                  </a:lnTo>
                  <a:lnTo>
                    <a:pt x="283" y="121"/>
                  </a:lnTo>
                  <a:lnTo>
                    <a:pt x="302" y="111"/>
                  </a:lnTo>
                  <a:lnTo>
                    <a:pt x="318" y="103"/>
                  </a:lnTo>
                  <a:lnTo>
                    <a:pt x="331" y="95"/>
                  </a:lnTo>
                  <a:lnTo>
                    <a:pt x="340" y="88"/>
                  </a:lnTo>
                  <a:lnTo>
                    <a:pt x="343" y="84"/>
                  </a:lnTo>
                  <a:lnTo>
                    <a:pt x="344" y="82"/>
                  </a:lnTo>
                  <a:lnTo>
                    <a:pt x="345" y="78"/>
                  </a:lnTo>
                  <a:lnTo>
                    <a:pt x="344" y="76"/>
                  </a:lnTo>
                  <a:lnTo>
                    <a:pt x="343" y="74"/>
                  </a:lnTo>
                  <a:lnTo>
                    <a:pt x="339" y="73"/>
                  </a:lnTo>
                  <a:lnTo>
                    <a:pt x="335" y="72"/>
                  </a:lnTo>
                  <a:lnTo>
                    <a:pt x="331" y="72"/>
                  </a:lnTo>
                  <a:lnTo>
                    <a:pt x="318" y="72"/>
                  </a:lnTo>
                  <a:lnTo>
                    <a:pt x="301" y="74"/>
                  </a:lnTo>
                  <a:lnTo>
                    <a:pt x="282" y="79"/>
                  </a:lnTo>
                  <a:lnTo>
                    <a:pt x="261" y="85"/>
                  </a:lnTo>
                  <a:lnTo>
                    <a:pt x="237" y="92"/>
                  </a:lnTo>
                  <a:lnTo>
                    <a:pt x="213" y="101"/>
                  </a:lnTo>
                  <a:close/>
                  <a:moveTo>
                    <a:pt x="238" y="173"/>
                  </a:moveTo>
                  <a:lnTo>
                    <a:pt x="214" y="181"/>
                  </a:lnTo>
                  <a:lnTo>
                    <a:pt x="194" y="191"/>
                  </a:lnTo>
                  <a:lnTo>
                    <a:pt x="175" y="200"/>
                  </a:lnTo>
                  <a:lnTo>
                    <a:pt x="161" y="210"/>
                  </a:lnTo>
                  <a:lnTo>
                    <a:pt x="148" y="218"/>
                  </a:lnTo>
                  <a:lnTo>
                    <a:pt x="139" y="225"/>
                  </a:lnTo>
                  <a:lnTo>
                    <a:pt x="137" y="229"/>
                  </a:lnTo>
                  <a:lnTo>
                    <a:pt x="136" y="233"/>
                  </a:lnTo>
                  <a:lnTo>
                    <a:pt x="135" y="235"/>
                  </a:lnTo>
                  <a:lnTo>
                    <a:pt x="136" y="237"/>
                  </a:lnTo>
                  <a:lnTo>
                    <a:pt x="138" y="240"/>
                  </a:lnTo>
                  <a:lnTo>
                    <a:pt x="141" y="241"/>
                  </a:lnTo>
                  <a:lnTo>
                    <a:pt x="145" y="242"/>
                  </a:lnTo>
                  <a:lnTo>
                    <a:pt x="150" y="242"/>
                  </a:lnTo>
                  <a:lnTo>
                    <a:pt x="163" y="242"/>
                  </a:lnTo>
                  <a:lnTo>
                    <a:pt x="179" y="240"/>
                  </a:lnTo>
                  <a:lnTo>
                    <a:pt x="198" y="235"/>
                  </a:lnTo>
                  <a:lnTo>
                    <a:pt x="218" y="230"/>
                  </a:lnTo>
                  <a:lnTo>
                    <a:pt x="240" y="223"/>
                  </a:lnTo>
                  <a:lnTo>
                    <a:pt x="263" y="215"/>
                  </a:lnTo>
                  <a:lnTo>
                    <a:pt x="287" y="205"/>
                  </a:lnTo>
                  <a:lnTo>
                    <a:pt x="307" y="196"/>
                  </a:lnTo>
                  <a:lnTo>
                    <a:pt x="326" y="186"/>
                  </a:lnTo>
                  <a:lnTo>
                    <a:pt x="341" y="178"/>
                  </a:lnTo>
                  <a:lnTo>
                    <a:pt x="353" y="170"/>
                  </a:lnTo>
                  <a:lnTo>
                    <a:pt x="362" y="161"/>
                  </a:lnTo>
                  <a:lnTo>
                    <a:pt x="364" y="158"/>
                  </a:lnTo>
                  <a:lnTo>
                    <a:pt x="366" y="155"/>
                  </a:lnTo>
                  <a:lnTo>
                    <a:pt x="366" y="153"/>
                  </a:lnTo>
                  <a:lnTo>
                    <a:pt x="365" y="151"/>
                  </a:lnTo>
                  <a:lnTo>
                    <a:pt x="364" y="148"/>
                  </a:lnTo>
                  <a:lnTo>
                    <a:pt x="360" y="147"/>
                  </a:lnTo>
                  <a:lnTo>
                    <a:pt x="357" y="146"/>
                  </a:lnTo>
                  <a:lnTo>
                    <a:pt x="351" y="146"/>
                  </a:lnTo>
                  <a:lnTo>
                    <a:pt x="339" y="146"/>
                  </a:lnTo>
                  <a:lnTo>
                    <a:pt x="322" y="148"/>
                  </a:lnTo>
                  <a:lnTo>
                    <a:pt x="305" y="152"/>
                  </a:lnTo>
                  <a:lnTo>
                    <a:pt x="283" y="158"/>
                  </a:lnTo>
                  <a:lnTo>
                    <a:pt x="261" y="165"/>
                  </a:lnTo>
                  <a:lnTo>
                    <a:pt x="238" y="173"/>
                  </a:lnTo>
                  <a:close/>
                  <a:moveTo>
                    <a:pt x="110" y="267"/>
                  </a:moveTo>
                  <a:lnTo>
                    <a:pt x="87" y="276"/>
                  </a:lnTo>
                  <a:lnTo>
                    <a:pt x="68" y="285"/>
                  </a:lnTo>
                  <a:lnTo>
                    <a:pt x="50" y="294"/>
                  </a:lnTo>
                  <a:lnTo>
                    <a:pt x="36" y="304"/>
                  </a:lnTo>
                  <a:lnTo>
                    <a:pt x="24" y="312"/>
                  </a:lnTo>
                  <a:lnTo>
                    <a:pt x="16" y="319"/>
                  </a:lnTo>
                  <a:lnTo>
                    <a:pt x="13" y="323"/>
                  </a:lnTo>
                  <a:lnTo>
                    <a:pt x="12" y="326"/>
                  </a:lnTo>
                  <a:lnTo>
                    <a:pt x="12" y="329"/>
                  </a:lnTo>
                  <a:lnTo>
                    <a:pt x="13" y="331"/>
                  </a:lnTo>
                  <a:lnTo>
                    <a:pt x="15" y="333"/>
                  </a:lnTo>
                  <a:lnTo>
                    <a:pt x="18" y="335"/>
                  </a:lnTo>
                  <a:lnTo>
                    <a:pt x="22" y="336"/>
                  </a:lnTo>
                  <a:lnTo>
                    <a:pt x="27" y="336"/>
                  </a:lnTo>
                  <a:lnTo>
                    <a:pt x="38" y="336"/>
                  </a:lnTo>
                  <a:lnTo>
                    <a:pt x="54" y="333"/>
                  </a:lnTo>
                  <a:lnTo>
                    <a:pt x="72" y="329"/>
                  </a:lnTo>
                  <a:lnTo>
                    <a:pt x="92" y="324"/>
                  </a:lnTo>
                  <a:lnTo>
                    <a:pt x="113" y="317"/>
                  </a:lnTo>
                  <a:lnTo>
                    <a:pt x="135" y="309"/>
                  </a:lnTo>
                  <a:lnTo>
                    <a:pt x="157" y="299"/>
                  </a:lnTo>
                  <a:lnTo>
                    <a:pt x="176" y="291"/>
                  </a:lnTo>
                  <a:lnTo>
                    <a:pt x="194" y="281"/>
                  </a:lnTo>
                  <a:lnTo>
                    <a:pt x="208" y="272"/>
                  </a:lnTo>
                  <a:lnTo>
                    <a:pt x="220" y="265"/>
                  </a:lnTo>
                  <a:lnTo>
                    <a:pt x="228" y="256"/>
                  </a:lnTo>
                  <a:lnTo>
                    <a:pt x="231" y="253"/>
                  </a:lnTo>
                  <a:lnTo>
                    <a:pt x="232" y="250"/>
                  </a:lnTo>
                  <a:lnTo>
                    <a:pt x="232" y="248"/>
                  </a:lnTo>
                  <a:lnTo>
                    <a:pt x="232" y="246"/>
                  </a:lnTo>
                  <a:lnTo>
                    <a:pt x="230" y="243"/>
                  </a:lnTo>
                  <a:lnTo>
                    <a:pt x="227" y="242"/>
                  </a:lnTo>
                  <a:lnTo>
                    <a:pt x="223" y="241"/>
                  </a:lnTo>
                  <a:lnTo>
                    <a:pt x="218" y="241"/>
                  </a:lnTo>
                  <a:lnTo>
                    <a:pt x="206" y="241"/>
                  </a:lnTo>
                  <a:lnTo>
                    <a:pt x="190" y="243"/>
                  </a:lnTo>
                  <a:lnTo>
                    <a:pt x="173" y="247"/>
                  </a:lnTo>
                  <a:lnTo>
                    <a:pt x="152" y="252"/>
                  </a:lnTo>
                  <a:lnTo>
                    <a:pt x="131" y="259"/>
                  </a:lnTo>
                  <a:lnTo>
                    <a:pt x="110" y="267"/>
                  </a:lnTo>
                  <a:close/>
                  <a:moveTo>
                    <a:pt x="158" y="343"/>
                  </a:moveTo>
                  <a:lnTo>
                    <a:pt x="138" y="353"/>
                  </a:lnTo>
                  <a:lnTo>
                    <a:pt x="119" y="361"/>
                  </a:lnTo>
                  <a:lnTo>
                    <a:pt x="103" y="370"/>
                  </a:lnTo>
                  <a:lnTo>
                    <a:pt x="88" y="380"/>
                  </a:lnTo>
                  <a:lnTo>
                    <a:pt x="78" y="388"/>
                  </a:lnTo>
                  <a:lnTo>
                    <a:pt x="70" y="395"/>
                  </a:lnTo>
                  <a:lnTo>
                    <a:pt x="68" y="399"/>
                  </a:lnTo>
                  <a:lnTo>
                    <a:pt x="67" y="402"/>
                  </a:lnTo>
                  <a:lnTo>
                    <a:pt x="66" y="405"/>
                  </a:lnTo>
                  <a:lnTo>
                    <a:pt x="67" y="407"/>
                  </a:lnTo>
                  <a:lnTo>
                    <a:pt x="69" y="410"/>
                  </a:lnTo>
                  <a:lnTo>
                    <a:pt x="72" y="411"/>
                  </a:lnTo>
                  <a:lnTo>
                    <a:pt x="76" y="412"/>
                  </a:lnTo>
                  <a:lnTo>
                    <a:pt x="81" y="413"/>
                  </a:lnTo>
                  <a:lnTo>
                    <a:pt x="93" y="413"/>
                  </a:lnTo>
                  <a:lnTo>
                    <a:pt x="107" y="411"/>
                  </a:lnTo>
                  <a:lnTo>
                    <a:pt x="125" y="407"/>
                  </a:lnTo>
                  <a:lnTo>
                    <a:pt x="144" y="402"/>
                  </a:lnTo>
                  <a:lnTo>
                    <a:pt x="164" y="395"/>
                  </a:lnTo>
                  <a:lnTo>
                    <a:pt x="186" y="387"/>
                  </a:lnTo>
                  <a:lnTo>
                    <a:pt x="207" y="379"/>
                  </a:lnTo>
                  <a:lnTo>
                    <a:pt x="226" y="369"/>
                  </a:lnTo>
                  <a:lnTo>
                    <a:pt x="243" y="360"/>
                  </a:lnTo>
                  <a:lnTo>
                    <a:pt x="257" y="351"/>
                  </a:lnTo>
                  <a:lnTo>
                    <a:pt x="268" y="343"/>
                  </a:lnTo>
                  <a:lnTo>
                    <a:pt x="276" y="336"/>
                  </a:lnTo>
                  <a:lnTo>
                    <a:pt x="278" y="332"/>
                  </a:lnTo>
                  <a:lnTo>
                    <a:pt x="280" y="329"/>
                  </a:lnTo>
                  <a:lnTo>
                    <a:pt x="280" y="326"/>
                  </a:lnTo>
                  <a:lnTo>
                    <a:pt x="278" y="324"/>
                  </a:lnTo>
                  <a:lnTo>
                    <a:pt x="277" y="322"/>
                  </a:lnTo>
                  <a:lnTo>
                    <a:pt x="274" y="320"/>
                  </a:lnTo>
                  <a:lnTo>
                    <a:pt x="270" y="319"/>
                  </a:lnTo>
                  <a:lnTo>
                    <a:pt x="265" y="318"/>
                  </a:lnTo>
                  <a:lnTo>
                    <a:pt x="253" y="318"/>
                  </a:lnTo>
                  <a:lnTo>
                    <a:pt x="238" y="320"/>
                  </a:lnTo>
                  <a:lnTo>
                    <a:pt x="220" y="324"/>
                  </a:lnTo>
                  <a:lnTo>
                    <a:pt x="201" y="329"/>
                  </a:lnTo>
                  <a:lnTo>
                    <a:pt x="181" y="335"/>
                  </a:lnTo>
                  <a:lnTo>
                    <a:pt x="158" y="343"/>
                  </a:lnTo>
                  <a:close/>
                  <a:moveTo>
                    <a:pt x="223" y="425"/>
                  </a:moveTo>
                  <a:lnTo>
                    <a:pt x="202" y="433"/>
                  </a:lnTo>
                  <a:lnTo>
                    <a:pt x="185" y="443"/>
                  </a:lnTo>
                  <a:lnTo>
                    <a:pt x="168" y="451"/>
                  </a:lnTo>
                  <a:lnTo>
                    <a:pt x="155" y="461"/>
                  </a:lnTo>
                  <a:lnTo>
                    <a:pt x="144" y="469"/>
                  </a:lnTo>
                  <a:lnTo>
                    <a:pt x="137" y="476"/>
                  </a:lnTo>
                  <a:lnTo>
                    <a:pt x="135" y="480"/>
                  </a:lnTo>
                  <a:lnTo>
                    <a:pt x="133" y="483"/>
                  </a:lnTo>
                  <a:lnTo>
                    <a:pt x="133" y="487"/>
                  </a:lnTo>
                  <a:lnTo>
                    <a:pt x="135" y="489"/>
                  </a:lnTo>
                  <a:lnTo>
                    <a:pt x="137" y="492"/>
                  </a:lnTo>
                  <a:lnTo>
                    <a:pt x="139" y="493"/>
                  </a:lnTo>
                  <a:lnTo>
                    <a:pt x="144" y="494"/>
                  </a:lnTo>
                  <a:lnTo>
                    <a:pt x="149" y="495"/>
                  </a:lnTo>
                  <a:lnTo>
                    <a:pt x="161" y="495"/>
                  </a:lnTo>
                  <a:lnTo>
                    <a:pt x="175" y="493"/>
                  </a:lnTo>
                  <a:lnTo>
                    <a:pt x="192" y="490"/>
                  </a:lnTo>
                  <a:lnTo>
                    <a:pt x="211" y="486"/>
                  </a:lnTo>
                  <a:lnTo>
                    <a:pt x="231" y="478"/>
                  </a:lnTo>
                  <a:lnTo>
                    <a:pt x="251" y="471"/>
                  </a:lnTo>
                  <a:lnTo>
                    <a:pt x="272" y="462"/>
                  </a:lnTo>
                  <a:lnTo>
                    <a:pt x="290" y="454"/>
                  </a:lnTo>
                  <a:lnTo>
                    <a:pt x="307" y="444"/>
                  </a:lnTo>
                  <a:lnTo>
                    <a:pt x="320" y="436"/>
                  </a:lnTo>
                  <a:lnTo>
                    <a:pt x="331" y="427"/>
                  </a:lnTo>
                  <a:lnTo>
                    <a:pt x="338" y="419"/>
                  </a:lnTo>
                  <a:lnTo>
                    <a:pt x="339" y="415"/>
                  </a:lnTo>
                  <a:lnTo>
                    <a:pt x="340" y="413"/>
                  </a:lnTo>
                  <a:lnTo>
                    <a:pt x="341" y="410"/>
                  </a:lnTo>
                  <a:lnTo>
                    <a:pt x="340" y="407"/>
                  </a:lnTo>
                  <a:lnTo>
                    <a:pt x="338" y="405"/>
                  </a:lnTo>
                  <a:lnTo>
                    <a:pt x="335" y="404"/>
                  </a:lnTo>
                  <a:lnTo>
                    <a:pt x="331" y="402"/>
                  </a:lnTo>
                  <a:lnTo>
                    <a:pt x="326" y="401"/>
                  </a:lnTo>
                  <a:lnTo>
                    <a:pt x="314" y="401"/>
                  </a:lnTo>
                  <a:lnTo>
                    <a:pt x="300" y="402"/>
                  </a:lnTo>
                  <a:lnTo>
                    <a:pt x="283" y="406"/>
                  </a:lnTo>
                  <a:lnTo>
                    <a:pt x="264" y="411"/>
                  </a:lnTo>
                  <a:lnTo>
                    <a:pt x="244" y="417"/>
                  </a:lnTo>
                  <a:lnTo>
                    <a:pt x="223" y="425"/>
                  </a:lnTo>
                  <a:close/>
                  <a:moveTo>
                    <a:pt x="130" y="521"/>
                  </a:moveTo>
                  <a:lnTo>
                    <a:pt x="111" y="530"/>
                  </a:lnTo>
                  <a:lnTo>
                    <a:pt x="93" y="538"/>
                  </a:lnTo>
                  <a:lnTo>
                    <a:pt x="78" y="547"/>
                  </a:lnTo>
                  <a:lnTo>
                    <a:pt x="65" y="556"/>
                  </a:lnTo>
                  <a:lnTo>
                    <a:pt x="55" y="564"/>
                  </a:lnTo>
                  <a:lnTo>
                    <a:pt x="49" y="572"/>
                  </a:lnTo>
                  <a:lnTo>
                    <a:pt x="47" y="576"/>
                  </a:lnTo>
                  <a:lnTo>
                    <a:pt x="46" y="579"/>
                  </a:lnTo>
                  <a:lnTo>
                    <a:pt x="46" y="582"/>
                  </a:lnTo>
                  <a:lnTo>
                    <a:pt x="47" y="584"/>
                  </a:lnTo>
                  <a:lnTo>
                    <a:pt x="49" y="587"/>
                  </a:lnTo>
                  <a:lnTo>
                    <a:pt x="51" y="588"/>
                  </a:lnTo>
                  <a:lnTo>
                    <a:pt x="55" y="589"/>
                  </a:lnTo>
                  <a:lnTo>
                    <a:pt x="60" y="590"/>
                  </a:lnTo>
                  <a:lnTo>
                    <a:pt x="72" y="590"/>
                  </a:lnTo>
                  <a:lnTo>
                    <a:pt x="86" y="589"/>
                  </a:lnTo>
                  <a:lnTo>
                    <a:pt x="101" y="585"/>
                  </a:lnTo>
                  <a:lnTo>
                    <a:pt x="119" y="581"/>
                  </a:lnTo>
                  <a:lnTo>
                    <a:pt x="139" y="575"/>
                  </a:lnTo>
                  <a:lnTo>
                    <a:pt x="158" y="568"/>
                  </a:lnTo>
                  <a:lnTo>
                    <a:pt x="179" y="559"/>
                  </a:lnTo>
                  <a:lnTo>
                    <a:pt x="195" y="550"/>
                  </a:lnTo>
                  <a:lnTo>
                    <a:pt x="211" y="541"/>
                  </a:lnTo>
                  <a:lnTo>
                    <a:pt x="224" y="532"/>
                  </a:lnTo>
                  <a:lnTo>
                    <a:pt x="233" y="524"/>
                  </a:lnTo>
                  <a:lnTo>
                    <a:pt x="240" y="516"/>
                  </a:lnTo>
                  <a:lnTo>
                    <a:pt x="243" y="513"/>
                  </a:lnTo>
                  <a:lnTo>
                    <a:pt x="243" y="509"/>
                  </a:lnTo>
                  <a:lnTo>
                    <a:pt x="243" y="507"/>
                  </a:lnTo>
                  <a:lnTo>
                    <a:pt x="243" y="505"/>
                  </a:lnTo>
                  <a:lnTo>
                    <a:pt x="240" y="502"/>
                  </a:lnTo>
                  <a:lnTo>
                    <a:pt x="238" y="500"/>
                  </a:lnTo>
                  <a:lnTo>
                    <a:pt x="233" y="499"/>
                  </a:lnTo>
                  <a:lnTo>
                    <a:pt x="228" y="499"/>
                  </a:lnTo>
                  <a:lnTo>
                    <a:pt x="218" y="497"/>
                  </a:lnTo>
                  <a:lnTo>
                    <a:pt x="204" y="500"/>
                  </a:lnTo>
                  <a:lnTo>
                    <a:pt x="187" y="502"/>
                  </a:lnTo>
                  <a:lnTo>
                    <a:pt x="169" y="507"/>
                  </a:lnTo>
                  <a:lnTo>
                    <a:pt x="150" y="513"/>
                  </a:lnTo>
                  <a:lnTo>
                    <a:pt x="130" y="521"/>
                  </a:lnTo>
                  <a:close/>
                  <a:moveTo>
                    <a:pt x="220" y="609"/>
                  </a:moveTo>
                  <a:lnTo>
                    <a:pt x="201" y="619"/>
                  </a:lnTo>
                  <a:lnTo>
                    <a:pt x="185" y="627"/>
                  </a:lnTo>
                  <a:lnTo>
                    <a:pt x="169" y="635"/>
                  </a:lnTo>
                  <a:lnTo>
                    <a:pt x="157" y="645"/>
                  </a:lnTo>
                  <a:lnTo>
                    <a:pt x="148" y="653"/>
                  </a:lnTo>
                  <a:lnTo>
                    <a:pt x="142" y="660"/>
                  </a:lnTo>
                  <a:lnTo>
                    <a:pt x="141" y="664"/>
                  </a:lnTo>
                  <a:lnTo>
                    <a:pt x="139" y="667"/>
                  </a:lnTo>
                  <a:lnTo>
                    <a:pt x="139" y="671"/>
                  </a:lnTo>
                  <a:lnTo>
                    <a:pt x="141" y="673"/>
                  </a:lnTo>
                  <a:lnTo>
                    <a:pt x="143" y="676"/>
                  </a:lnTo>
                  <a:lnTo>
                    <a:pt x="145" y="678"/>
                  </a:lnTo>
                  <a:lnTo>
                    <a:pt x="149" y="679"/>
                  </a:lnTo>
                  <a:lnTo>
                    <a:pt x="154" y="680"/>
                  </a:lnTo>
                  <a:lnTo>
                    <a:pt x="166" y="680"/>
                  </a:lnTo>
                  <a:lnTo>
                    <a:pt x="179" y="679"/>
                  </a:lnTo>
                  <a:lnTo>
                    <a:pt x="195" y="677"/>
                  </a:lnTo>
                  <a:lnTo>
                    <a:pt x="212" y="672"/>
                  </a:lnTo>
                  <a:lnTo>
                    <a:pt x="231" y="666"/>
                  </a:lnTo>
                  <a:lnTo>
                    <a:pt x="250" y="659"/>
                  </a:lnTo>
                  <a:lnTo>
                    <a:pt x="269" y="651"/>
                  </a:lnTo>
                  <a:lnTo>
                    <a:pt x="286" y="641"/>
                  </a:lnTo>
                  <a:lnTo>
                    <a:pt x="301" y="633"/>
                  </a:lnTo>
                  <a:lnTo>
                    <a:pt x="313" y="623"/>
                  </a:lnTo>
                  <a:lnTo>
                    <a:pt x="322" y="615"/>
                  </a:lnTo>
                  <a:lnTo>
                    <a:pt x="328" y="608"/>
                  </a:lnTo>
                  <a:lnTo>
                    <a:pt x="331" y="604"/>
                  </a:lnTo>
                  <a:lnTo>
                    <a:pt x="331" y="601"/>
                  </a:lnTo>
                  <a:lnTo>
                    <a:pt x="331" y="598"/>
                  </a:lnTo>
                  <a:lnTo>
                    <a:pt x="329" y="595"/>
                  </a:lnTo>
                  <a:lnTo>
                    <a:pt x="328" y="594"/>
                  </a:lnTo>
                  <a:lnTo>
                    <a:pt x="325" y="591"/>
                  </a:lnTo>
                  <a:lnTo>
                    <a:pt x="321" y="590"/>
                  </a:lnTo>
                  <a:lnTo>
                    <a:pt x="316" y="589"/>
                  </a:lnTo>
                  <a:lnTo>
                    <a:pt x="306" y="589"/>
                  </a:lnTo>
                  <a:lnTo>
                    <a:pt x="291" y="589"/>
                  </a:lnTo>
                  <a:lnTo>
                    <a:pt x="275" y="593"/>
                  </a:lnTo>
                  <a:lnTo>
                    <a:pt x="258" y="596"/>
                  </a:lnTo>
                  <a:lnTo>
                    <a:pt x="239" y="602"/>
                  </a:lnTo>
                  <a:lnTo>
                    <a:pt x="220" y="609"/>
                  </a:lnTo>
                  <a:close/>
                  <a:moveTo>
                    <a:pt x="181" y="756"/>
                  </a:moveTo>
                  <a:lnTo>
                    <a:pt x="199" y="748"/>
                  </a:lnTo>
                  <a:lnTo>
                    <a:pt x="214" y="740"/>
                  </a:lnTo>
                  <a:lnTo>
                    <a:pt x="228" y="732"/>
                  </a:lnTo>
                  <a:lnTo>
                    <a:pt x="240" y="723"/>
                  </a:lnTo>
                  <a:lnTo>
                    <a:pt x="249" y="715"/>
                  </a:lnTo>
                  <a:lnTo>
                    <a:pt x="255" y="707"/>
                  </a:lnTo>
                  <a:lnTo>
                    <a:pt x="256" y="703"/>
                  </a:lnTo>
                  <a:lnTo>
                    <a:pt x="257" y="699"/>
                  </a:lnTo>
                  <a:lnTo>
                    <a:pt x="257" y="697"/>
                  </a:lnTo>
                  <a:lnTo>
                    <a:pt x="256" y="695"/>
                  </a:lnTo>
                  <a:lnTo>
                    <a:pt x="253" y="692"/>
                  </a:lnTo>
                  <a:lnTo>
                    <a:pt x="251" y="690"/>
                  </a:lnTo>
                  <a:lnTo>
                    <a:pt x="248" y="689"/>
                  </a:lnTo>
                  <a:lnTo>
                    <a:pt x="243" y="688"/>
                  </a:lnTo>
                  <a:lnTo>
                    <a:pt x="232" y="688"/>
                  </a:lnTo>
                  <a:lnTo>
                    <a:pt x="219" y="688"/>
                  </a:lnTo>
                  <a:lnTo>
                    <a:pt x="204" y="691"/>
                  </a:lnTo>
                  <a:lnTo>
                    <a:pt x="187" y="695"/>
                  </a:lnTo>
                  <a:lnTo>
                    <a:pt x="168" y="701"/>
                  </a:lnTo>
                  <a:lnTo>
                    <a:pt x="150" y="708"/>
                  </a:lnTo>
                  <a:lnTo>
                    <a:pt x="132" y="716"/>
                  </a:lnTo>
                  <a:lnTo>
                    <a:pt x="116" y="724"/>
                  </a:lnTo>
                  <a:lnTo>
                    <a:pt x="103" y="733"/>
                  </a:lnTo>
                  <a:lnTo>
                    <a:pt x="91" y="742"/>
                  </a:lnTo>
                  <a:lnTo>
                    <a:pt x="81" y="751"/>
                  </a:lnTo>
                  <a:lnTo>
                    <a:pt x="76" y="758"/>
                  </a:lnTo>
                  <a:lnTo>
                    <a:pt x="74" y="761"/>
                  </a:lnTo>
                  <a:lnTo>
                    <a:pt x="74" y="765"/>
                  </a:lnTo>
                  <a:lnTo>
                    <a:pt x="74" y="768"/>
                  </a:lnTo>
                  <a:lnTo>
                    <a:pt x="75" y="771"/>
                  </a:lnTo>
                  <a:lnTo>
                    <a:pt x="76" y="773"/>
                  </a:lnTo>
                  <a:lnTo>
                    <a:pt x="80" y="774"/>
                  </a:lnTo>
                  <a:lnTo>
                    <a:pt x="84" y="777"/>
                  </a:lnTo>
                  <a:lnTo>
                    <a:pt x="88" y="777"/>
                  </a:lnTo>
                  <a:lnTo>
                    <a:pt x="99" y="778"/>
                  </a:lnTo>
                  <a:lnTo>
                    <a:pt x="112" y="777"/>
                  </a:lnTo>
                  <a:lnTo>
                    <a:pt x="128" y="774"/>
                  </a:lnTo>
                  <a:lnTo>
                    <a:pt x="144" y="770"/>
                  </a:lnTo>
                  <a:lnTo>
                    <a:pt x="162" y="764"/>
                  </a:lnTo>
                  <a:lnTo>
                    <a:pt x="181" y="756"/>
                  </a:lnTo>
                  <a:close/>
                  <a:moveTo>
                    <a:pt x="193" y="793"/>
                  </a:moveTo>
                  <a:lnTo>
                    <a:pt x="192" y="791"/>
                  </a:lnTo>
                  <a:lnTo>
                    <a:pt x="188" y="790"/>
                  </a:lnTo>
                  <a:lnTo>
                    <a:pt x="185" y="787"/>
                  </a:lnTo>
                  <a:lnTo>
                    <a:pt x="181" y="786"/>
                  </a:lnTo>
                  <a:lnTo>
                    <a:pt x="170" y="786"/>
                  </a:lnTo>
                  <a:lnTo>
                    <a:pt x="157" y="787"/>
                  </a:lnTo>
                  <a:lnTo>
                    <a:pt x="143" y="790"/>
                  </a:lnTo>
                  <a:lnTo>
                    <a:pt x="126" y="793"/>
                  </a:lnTo>
                  <a:lnTo>
                    <a:pt x="110" y="799"/>
                  </a:lnTo>
                  <a:lnTo>
                    <a:pt x="92" y="806"/>
                  </a:lnTo>
                  <a:lnTo>
                    <a:pt x="74" y="814"/>
                  </a:lnTo>
                  <a:lnTo>
                    <a:pt x="59" y="822"/>
                  </a:lnTo>
                  <a:lnTo>
                    <a:pt x="46" y="831"/>
                  </a:lnTo>
                  <a:lnTo>
                    <a:pt x="35" y="840"/>
                  </a:lnTo>
                  <a:lnTo>
                    <a:pt x="27" y="848"/>
                  </a:lnTo>
                  <a:lnTo>
                    <a:pt x="22" y="855"/>
                  </a:lnTo>
                  <a:lnTo>
                    <a:pt x="19" y="859"/>
                  </a:lnTo>
                  <a:lnTo>
                    <a:pt x="19" y="862"/>
                  </a:lnTo>
                  <a:lnTo>
                    <a:pt x="19" y="866"/>
                  </a:lnTo>
                  <a:lnTo>
                    <a:pt x="21" y="868"/>
                  </a:lnTo>
                  <a:lnTo>
                    <a:pt x="23" y="871"/>
                  </a:lnTo>
                  <a:lnTo>
                    <a:pt x="25" y="872"/>
                  </a:lnTo>
                  <a:lnTo>
                    <a:pt x="29" y="874"/>
                  </a:lnTo>
                  <a:lnTo>
                    <a:pt x="34" y="874"/>
                  </a:lnTo>
                  <a:lnTo>
                    <a:pt x="44" y="875"/>
                  </a:lnTo>
                  <a:lnTo>
                    <a:pt x="56" y="874"/>
                  </a:lnTo>
                  <a:lnTo>
                    <a:pt x="72" y="872"/>
                  </a:lnTo>
                  <a:lnTo>
                    <a:pt x="87" y="868"/>
                  </a:lnTo>
                  <a:lnTo>
                    <a:pt x="105" y="862"/>
                  </a:lnTo>
                  <a:lnTo>
                    <a:pt x="122" y="855"/>
                  </a:lnTo>
                  <a:lnTo>
                    <a:pt x="139" y="847"/>
                  </a:lnTo>
                  <a:lnTo>
                    <a:pt x="155" y="838"/>
                  </a:lnTo>
                  <a:lnTo>
                    <a:pt x="168" y="830"/>
                  </a:lnTo>
                  <a:lnTo>
                    <a:pt x="179" y="822"/>
                  </a:lnTo>
                  <a:lnTo>
                    <a:pt x="187" y="814"/>
                  </a:lnTo>
                  <a:lnTo>
                    <a:pt x="193" y="806"/>
                  </a:lnTo>
                  <a:lnTo>
                    <a:pt x="194" y="803"/>
                  </a:lnTo>
                  <a:lnTo>
                    <a:pt x="194" y="799"/>
                  </a:lnTo>
                  <a:lnTo>
                    <a:pt x="194" y="796"/>
                  </a:lnTo>
                  <a:lnTo>
                    <a:pt x="193" y="793"/>
                  </a:lnTo>
                  <a:close/>
                  <a:moveTo>
                    <a:pt x="370" y="796"/>
                  </a:moveTo>
                  <a:lnTo>
                    <a:pt x="369" y="793"/>
                  </a:lnTo>
                  <a:lnTo>
                    <a:pt x="365" y="791"/>
                  </a:lnTo>
                  <a:lnTo>
                    <a:pt x="362" y="790"/>
                  </a:lnTo>
                  <a:lnTo>
                    <a:pt x="357" y="789"/>
                  </a:lnTo>
                  <a:lnTo>
                    <a:pt x="346" y="787"/>
                  </a:lnTo>
                  <a:lnTo>
                    <a:pt x="333" y="789"/>
                  </a:lnTo>
                  <a:lnTo>
                    <a:pt x="319" y="791"/>
                  </a:lnTo>
                  <a:lnTo>
                    <a:pt x="302" y="794"/>
                  </a:lnTo>
                  <a:lnTo>
                    <a:pt x="284" y="799"/>
                  </a:lnTo>
                  <a:lnTo>
                    <a:pt x="267" y="806"/>
                  </a:lnTo>
                  <a:lnTo>
                    <a:pt x="249" y="815"/>
                  </a:lnTo>
                  <a:lnTo>
                    <a:pt x="233" y="823"/>
                  </a:lnTo>
                  <a:lnTo>
                    <a:pt x="220" y="831"/>
                  </a:lnTo>
                  <a:lnTo>
                    <a:pt x="209" y="841"/>
                  </a:lnTo>
                  <a:lnTo>
                    <a:pt x="201" y="849"/>
                  </a:lnTo>
                  <a:lnTo>
                    <a:pt x="195" y="856"/>
                  </a:lnTo>
                  <a:lnTo>
                    <a:pt x="194" y="860"/>
                  </a:lnTo>
                  <a:lnTo>
                    <a:pt x="194" y="863"/>
                  </a:lnTo>
                  <a:lnTo>
                    <a:pt x="194" y="867"/>
                  </a:lnTo>
                  <a:lnTo>
                    <a:pt x="195" y="869"/>
                  </a:lnTo>
                  <a:lnTo>
                    <a:pt x="198" y="872"/>
                  </a:lnTo>
                  <a:lnTo>
                    <a:pt x="200" y="874"/>
                  </a:lnTo>
                  <a:lnTo>
                    <a:pt x="204" y="875"/>
                  </a:lnTo>
                  <a:lnTo>
                    <a:pt x="208" y="876"/>
                  </a:lnTo>
                  <a:lnTo>
                    <a:pt x="219" y="878"/>
                  </a:lnTo>
                  <a:lnTo>
                    <a:pt x="232" y="876"/>
                  </a:lnTo>
                  <a:lnTo>
                    <a:pt x="248" y="874"/>
                  </a:lnTo>
                  <a:lnTo>
                    <a:pt x="263" y="871"/>
                  </a:lnTo>
                  <a:lnTo>
                    <a:pt x="281" y="866"/>
                  </a:lnTo>
                  <a:lnTo>
                    <a:pt x="299" y="859"/>
                  </a:lnTo>
                  <a:lnTo>
                    <a:pt x="316" y="850"/>
                  </a:lnTo>
                  <a:lnTo>
                    <a:pt x="332" y="842"/>
                  </a:lnTo>
                  <a:lnTo>
                    <a:pt x="345" y="833"/>
                  </a:lnTo>
                  <a:lnTo>
                    <a:pt x="356" y="824"/>
                  </a:lnTo>
                  <a:lnTo>
                    <a:pt x="364" y="816"/>
                  </a:lnTo>
                  <a:lnTo>
                    <a:pt x="370" y="809"/>
                  </a:lnTo>
                  <a:lnTo>
                    <a:pt x="371" y="805"/>
                  </a:lnTo>
                  <a:lnTo>
                    <a:pt x="372" y="802"/>
                  </a:lnTo>
                  <a:lnTo>
                    <a:pt x="371" y="798"/>
                  </a:lnTo>
                  <a:lnTo>
                    <a:pt x="370" y="796"/>
                  </a:lnTo>
                  <a:close/>
                  <a:moveTo>
                    <a:pt x="252" y="960"/>
                  </a:moveTo>
                  <a:lnTo>
                    <a:pt x="268" y="951"/>
                  </a:lnTo>
                  <a:lnTo>
                    <a:pt x="283" y="943"/>
                  </a:lnTo>
                  <a:lnTo>
                    <a:pt x="296" y="935"/>
                  </a:lnTo>
                  <a:lnTo>
                    <a:pt x="306" y="926"/>
                  </a:lnTo>
                  <a:lnTo>
                    <a:pt x="314" y="918"/>
                  </a:lnTo>
                  <a:lnTo>
                    <a:pt x="319" y="911"/>
                  </a:lnTo>
                  <a:lnTo>
                    <a:pt x="320" y="907"/>
                  </a:lnTo>
                  <a:lnTo>
                    <a:pt x="321" y="904"/>
                  </a:lnTo>
                  <a:lnTo>
                    <a:pt x="321" y="900"/>
                  </a:lnTo>
                  <a:lnTo>
                    <a:pt x="320" y="898"/>
                  </a:lnTo>
                  <a:lnTo>
                    <a:pt x="318" y="895"/>
                  </a:lnTo>
                  <a:lnTo>
                    <a:pt x="314" y="893"/>
                  </a:lnTo>
                  <a:lnTo>
                    <a:pt x="310" y="892"/>
                  </a:lnTo>
                  <a:lnTo>
                    <a:pt x="307" y="891"/>
                  </a:lnTo>
                  <a:lnTo>
                    <a:pt x="296" y="890"/>
                  </a:lnTo>
                  <a:lnTo>
                    <a:pt x="283" y="890"/>
                  </a:lnTo>
                  <a:lnTo>
                    <a:pt x="269" y="892"/>
                  </a:lnTo>
                  <a:lnTo>
                    <a:pt x="253" y="895"/>
                  </a:lnTo>
                  <a:lnTo>
                    <a:pt x="237" y="901"/>
                  </a:lnTo>
                  <a:lnTo>
                    <a:pt x="220" y="907"/>
                  </a:lnTo>
                  <a:lnTo>
                    <a:pt x="204" y="916"/>
                  </a:lnTo>
                  <a:lnTo>
                    <a:pt x="188" y="924"/>
                  </a:lnTo>
                  <a:lnTo>
                    <a:pt x="175" y="932"/>
                  </a:lnTo>
                  <a:lnTo>
                    <a:pt x="166" y="941"/>
                  </a:lnTo>
                  <a:lnTo>
                    <a:pt x="157" y="949"/>
                  </a:lnTo>
                  <a:lnTo>
                    <a:pt x="152" y="957"/>
                  </a:lnTo>
                  <a:lnTo>
                    <a:pt x="151" y="961"/>
                  </a:lnTo>
                  <a:lnTo>
                    <a:pt x="150" y="964"/>
                  </a:lnTo>
                  <a:lnTo>
                    <a:pt x="151" y="967"/>
                  </a:lnTo>
                  <a:lnTo>
                    <a:pt x="152" y="970"/>
                  </a:lnTo>
                  <a:lnTo>
                    <a:pt x="154" y="973"/>
                  </a:lnTo>
                  <a:lnTo>
                    <a:pt x="157" y="975"/>
                  </a:lnTo>
                  <a:lnTo>
                    <a:pt x="161" y="976"/>
                  </a:lnTo>
                  <a:lnTo>
                    <a:pt x="164" y="977"/>
                  </a:lnTo>
                  <a:lnTo>
                    <a:pt x="175" y="979"/>
                  </a:lnTo>
                  <a:lnTo>
                    <a:pt x="188" y="977"/>
                  </a:lnTo>
                  <a:lnTo>
                    <a:pt x="202" y="975"/>
                  </a:lnTo>
                  <a:lnTo>
                    <a:pt x="218" y="972"/>
                  </a:lnTo>
                  <a:lnTo>
                    <a:pt x="234" y="967"/>
                  </a:lnTo>
                  <a:lnTo>
                    <a:pt x="252" y="960"/>
                  </a:lnTo>
                  <a:close/>
                  <a:moveTo>
                    <a:pt x="280" y="1000"/>
                  </a:moveTo>
                  <a:lnTo>
                    <a:pt x="277" y="998"/>
                  </a:lnTo>
                  <a:lnTo>
                    <a:pt x="275" y="995"/>
                  </a:lnTo>
                  <a:lnTo>
                    <a:pt x="271" y="994"/>
                  </a:lnTo>
                  <a:lnTo>
                    <a:pt x="267" y="993"/>
                  </a:lnTo>
                  <a:lnTo>
                    <a:pt x="257" y="992"/>
                  </a:lnTo>
                  <a:lnTo>
                    <a:pt x="245" y="993"/>
                  </a:lnTo>
                  <a:lnTo>
                    <a:pt x="231" y="994"/>
                  </a:lnTo>
                  <a:lnTo>
                    <a:pt x="215" y="998"/>
                  </a:lnTo>
                  <a:lnTo>
                    <a:pt x="200" y="1002"/>
                  </a:lnTo>
                  <a:lnTo>
                    <a:pt x="183" y="1010"/>
                  </a:lnTo>
                  <a:lnTo>
                    <a:pt x="168" y="1017"/>
                  </a:lnTo>
                  <a:lnTo>
                    <a:pt x="154" y="1025"/>
                  </a:lnTo>
                  <a:lnTo>
                    <a:pt x="142" y="1033"/>
                  </a:lnTo>
                  <a:lnTo>
                    <a:pt x="132" y="1042"/>
                  </a:lnTo>
                  <a:lnTo>
                    <a:pt x="124" y="1050"/>
                  </a:lnTo>
                  <a:lnTo>
                    <a:pt x="119" y="1058"/>
                  </a:lnTo>
                  <a:lnTo>
                    <a:pt x="118" y="1062"/>
                  </a:lnTo>
                  <a:lnTo>
                    <a:pt x="118" y="1065"/>
                  </a:lnTo>
                  <a:lnTo>
                    <a:pt x="118" y="1068"/>
                  </a:lnTo>
                  <a:lnTo>
                    <a:pt x="119" y="1071"/>
                  </a:lnTo>
                  <a:lnTo>
                    <a:pt x="122" y="1074"/>
                  </a:lnTo>
                  <a:lnTo>
                    <a:pt x="125" y="1075"/>
                  </a:lnTo>
                  <a:lnTo>
                    <a:pt x="129" y="1077"/>
                  </a:lnTo>
                  <a:lnTo>
                    <a:pt x="132" y="1078"/>
                  </a:lnTo>
                  <a:lnTo>
                    <a:pt x="143" y="1080"/>
                  </a:lnTo>
                  <a:lnTo>
                    <a:pt x="155" y="1078"/>
                  </a:lnTo>
                  <a:lnTo>
                    <a:pt x="168" y="1077"/>
                  </a:lnTo>
                  <a:lnTo>
                    <a:pt x="183" y="1074"/>
                  </a:lnTo>
                  <a:lnTo>
                    <a:pt x="199" y="1068"/>
                  </a:lnTo>
                  <a:lnTo>
                    <a:pt x="215" y="1062"/>
                  </a:lnTo>
                  <a:lnTo>
                    <a:pt x="232" y="1054"/>
                  </a:lnTo>
                  <a:lnTo>
                    <a:pt x="245" y="1045"/>
                  </a:lnTo>
                  <a:lnTo>
                    <a:pt x="258" y="1037"/>
                  </a:lnTo>
                  <a:lnTo>
                    <a:pt x="268" y="1029"/>
                  </a:lnTo>
                  <a:lnTo>
                    <a:pt x="275" y="1020"/>
                  </a:lnTo>
                  <a:lnTo>
                    <a:pt x="280" y="1013"/>
                  </a:lnTo>
                  <a:lnTo>
                    <a:pt x="281" y="1010"/>
                  </a:lnTo>
                  <a:lnTo>
                    <a:pt x="281" y="1006"/>
                  </a:lnTo>
                  <a:lnTo>
                    <a:pt x="281" y="1004"/>
                  </a:lnTo>
                  <a:lnTo>
                    <a:pt x="280" y="1000"/>
                  </a:lnTo>
                  <a:close/>
                  <a:moveTo>
                    <a:pt x="251" y="1103"/>
                  </a:moveTo>
                  <a:lnTo>
                    <a:pt x="249" y="1101"/>
                  </a:lnTo>
                  <a:lnTo>
                    <a:pt x="246" y="1099"/>
                  </a:lnTo>
                  <a:lnTo>
                    <a:pt x="243" y="1097"/>
                  </a:lnTo>
                  <a:lnTo>
                    <a:pt x="238" y="1096"/>
                  </a:lnTo>
                  <a:lnTo>
                    <a:pt x="228" y="1095"/>
                  </a:lnTo>
                  <a:lnTo>
                    <a:pt x="217" y="1095"/>
                  </a:lnTo>
                  <a:lnTo>
                    <a:pt x="204" y="1097"/>
                  </a:lnTo>
                  <a:lnTo>
                    <a:pt x="189" y="1101"/>
                  </a:lnTo>
                  <a:lnTo>
                    <a:pt x="174" y="1106"/>
                  </a:lnTo>
                  <a:lnTo>
                    <a:pt x="158" y="1112"/>
                  </a:lnTo>
                  <a:lnTo>
                    <a:pt x="143" y="1120"/>
                  </a:lnTo>
                  <a:lnTo>
                    <a:pt x="130" y="1127"/>
                  </a:lnTo>
                  <a:lnTo>
                    <a:pt x="118" y="1135"/>
                  </a:lnTo>
                  <a:lnTo>
                    <a:pt x="109" y="1144"/>
                  </a:lnTo>
                  <a:lnTo>
                    <a:pt x="101" y="1152"/>
                  </a:lnTo>
                  <a:lnTo>
                    <a:pt x="98" y="1159"/>
                  </a:lnTo>
                  <a:lnTo>
                    <a:pt x="97" y="1163"/>
                  </a:lnTo>
                  <a:lnTo>
                    <a:pt x="97" y="1166"/>
                  </a:lnTo>
                  <a:lnTo>
                    <a:pt x="97" y="1170"/>
                  </a:lnTo>
                  <a:lnTo>
                    <a:pt x="98" y="1172"/>
                  </a:lnTo>
                  <a:lnTo>
                    <a:pt x="100" y="1175"/>
                  </a:lnTo>
                  <a:lnTo>
                    <a:pt x="103" y="1177"/>
                  </a:lnTo>
                  <a:lnTo>
                    <a:pt x="106" y="1178"/>
                  </a:lnTo>
                  <a:lnTo>
                    <a:pt x="110" y="1179"/>
                  </a:lnTo>
                  <a:lnTo>
                    <a:pt x="120" y="1182"/>
                  </a:lnTo>
                  <a:lnTo>
                    <a:pt x="131" y="1181"/>
                  </a:lnTo>
                  <a:lnTo>
                    <a:pt x="145" y="1179"/>
                  </a:lnTo>
                  <a:lnTo>
                    <a:pt x="160" y="1176"/>
                  </a:lnTo>
                  <a:lnTo>
                    <a:pt x="175" y="1170"/>
                  </a:lnTo>
                  <a:lnTo>
                    <a:pt x="190" y="1164"/>
                  </a:lnTo>
                  <a:lnTo>
                    <a:pt x="205" y="1157"/>
                  </a:lnTo>
                  <a:lnTo>
                    <a:pt x="219" y="1149"/>
                  </a:lnTo>
                  <a:lnTo>
                    <a:pt x="230" y="1140"/>
                  </a:lnTo>
                  <a:lnTo>
                    <a:pt x="239" y="1132"/>
                  </a:lnTo>
                  <a:lnTo>
                    <a:pt x="246" y="1124"/>
                  </a:lnTo>
                  <a:lnTo>
                    <a:pt x="251" y="1116"/>
                  </a:lnTo>
                  <a:lnTo>
                    <a:pt x="252" y="1113"/>
                  </a:lnTo>
                  <a:lnTo>
                    <a:pt x="252" y="1109"/>
                  </a:lnTo>
                  <a:lnTo>
                    <a:pt x="252" y="1107"/>
                  </a:lnTo>
                  <a:lnTo>
                    <a:pt x="251" y="1103"/>
                  </a:lnTo>
                  <a:close/>
                  <a:moveTo>
                    <a:pt x="86" y="1276"/>
                  </a:moveTo>
                  <a:lnTo>
                    <a:pt x="88" y="1278"/>
                  </a:lnTo>
                  <a:lnTo>
                    <a:pt x="91" y="1279"/>
                  </a:lnTo>
                  <a:lnTo>
                    <a:pt x="94" y="1282"/>
                  </a:lnTo>
                  <a:lnTo>
                    <a:pt x="98" y="1283"/>
                  </a:lnTo>
                  <a:lnTo>
                    <a:pt x="107" y="1284"/>
                  </a:lnTo>
                  <a:lnTo>
                    <a:pt x="119" y="1284"/>
                  </a:lnTo>
                  <a:lnTo>
                    <a:pt x="131" y="1282"/>
                  </a:lnTo>
                  <a:lnTo>
                    <a:pt x="145" y="1278"/>
                  </a:lnTo>
                  <a:lnTo>
                    <a:pt x="160" y="1273"/>
                  </a:lnTo>
                  <a:lnTo>
                    <a:pt x="175" y="1267"/>
                  </a:lnTo>
                  <a:lnTo>
                    <a:pt x="189" y="1260"/>
                  </a:lnTo>
                  <a:lnTo>
                    <a:pt x="202" y="1252"/>
                  </a:lnTo>
                  <a:lnTo>
                    <a:pt x="213" y="1245"/>
                  </a:lnTo>
                  <a:lnTo>
                    <a:pt x="221" y="1236"/>
                  </a:lnTo>
                  <a:lnTo>
                    <a:pt x="228" y="1228"/>
                  </a:lnTo>
                  <a:lnTo>
                    <a:pt x="232" y="1221"/>
                  </a:lnTo>
                  <a:lnTo>
                    <a:pt x="233" y="1217"/>
                  </a:lnTo>
                  <a:lnTo>
                    <a:pt x="233" y="1214"/>
                  </a:lnTo>
                  <a:lnTo>
                    <a:pt x="233" y="1212"/>
                  </a:lnTo>
                  <a:lnTo>
                    <a:pt x="232" y="1208"/>
                  </a:lnTo>
                  <a:lnTo>
                    <a:pt x="230" y="1206"/>
                  </a:lnTo>
                  <a:lnTo>
                    <a:pt x="227" y="1203"/>
                  </a:lnTo>
                  <a:lnTo>
                    <a:pt x="224" y="1202"/>
                  </a:lnTo>
                  <a:lnTo>
                    <a:pt x="220" y="1201"/>
                  </a:lnTo>
                  <a:lnTo>
                    <a:pt x="211" y="1200"/>
                  </a:lnTo>
                  <a:lnTo>
                    <a:pt x="199" y="1200"/>
                  </a:lnTo>
                  <a:lnTo>
                    <a:pt x="186" y="1201"/>
                  </a:lnTo>
                  <a:lnTo>
                    <a:pt x="173" y="1204"/>
                  </a:lnTo>
                  <a:lnTo>
                    <a:pt x="157" y="1209"/>
                  </a:lnTo>
                  <a:lnTo>
                    <a:pt x="143" y="1215"/>
                  </a:lnTo>
                  <a:lnTo>
                    <a:pt x="129" y="1222"/>
                  </a:lnTo>
                  <a:lnTo>
                    <a:pt x="116" y="1231"/>
                  </a:lnTo>
                  <a:lnTo>
                    <a:pt x="105" y="1239"/>
                  </a:lnTo>
                  <a:lnTo>
                    <a:pt x="95" y="1247"/>
                  </a:lnTo>
                  <a:lnTo>
                    <a:pt x="89" y="1254"/>
                  </a:lnTo>
                  <a:lnTo>
                    <a:pt x="86" y="1263"/>
                  </a:lnTo>
                  <a:lnTo>
                    <a:pt x="85" y="1266"/>
                  </a:lnTo>
                  <a:lnTo>
                    <a:pt x="84" y="1270"/>
                  </a:lnTo>
                  <a:lnTo>
                    <a:pt x="85" y="1272"/>
                  </a:lnTo>
                  <a:lnTo>
                    <a:pt x="86" y="1276"/>
                  </a:lnTo>
                  <a:close/>
                  <a:moveTo>
                    <a:pt x="170" y="1372"/>
                  </a:moveTo>
                  <a:lnTo>
                    <a:pt x="183" y="1365"/>
                  </a:lnTo>
                  <a:lnTo>
                    <a:pt x="195" y="1358"/>
                  </a:lnTo>
                  <a:lnTo>
                    <a:pt x="206" y="1349"/>
                  </a:lnTo>
                  <a:lnTo>
                    <a:pt x="214" y="1341"/>
                  </a:lnTo>
                  <a:lnTo>
                    <a:pt x="220" y="1334"/>
                  </a:lnTo>
                  <a:lnTo>
                    <a:pt x="224" y="1327"/>
                  </a:lnTo>
                  <a:lnTo>
                    <a:pt x="225" y="1323"/>
                  </a:lnTo>
                  <a:lnTo>
                    <a:pt x="225" y="1320"/>
                  </a:lnTo>
                  <a:lnTo>
                    <a:pt x="225" y="1316"/>
                  </a:lnTo>
                  <a:lnTo>
                    <a:pt x="224" y="1314"/>
                  </a:lnTo>
                  <a:lnTo>
                    <a:pt x="221" y="1311"/>
                  </a:lnTo>
                  <a:lnTo>
                    <a:pt x="219" y="1309"/>
                  </a:lnTo>
                  <a:lnTo>
                    <a:pt x="215" y="1308"/>
                  </a:lnTo>
                  <a:lnTo>
                    <a:pt x="212" y="1307"/>
                  </a:lnTo>
                  <a:lnTo>
                    <a:pt x="202" y="1304"/>
                  </a:lnTo>
                  <a:lnTo>
                    <a:pt x="192" y="1304"/>
                  </a:lnTo>
                  <a:lnTo>
                    <a:pt x="180" y="1307"/>
                  </a:lnTo>
                  <a:lnTo>
                    <a:pt x="166" y="1309"/>
                  </a:lnTo>
                  <a:lnTo>
                    <a:pt x="152" y="1314"/>
                  </a:lnTo>
                  <a:lnTo>
                    <a:pt x="137" y="1320"/>
                  </a:lnTo>
                  <a:lnTo>
                    <a:pt x="124" y="1327"/>
                  </a:lnTo>
                  <a:lnTo>
                    <a:pt x="112" y="1335"/>
                  </a:lnTo>
                  <a:lnTo>
                    <a:pt x="101" y="1342"/>
                  </a:lnTo>
                  <a:lnTo>
                    <a:pt x="93" y="1351"/>
                  </a:lnTo>
                  <a:lnTo>
                    <a:pt x="87" y="1359"/>
                  </a:lnTo>
                  <a:lnTo>
                    <a:pt x="84" y="1366"/>
                  </a:lnTo>
                  <a:lnTo>
                    <a:pt x="82" y="1370"/>
                  </a:lnTo>
                  <a:lnTo>
                    <a:pt x="82" y="1373"/>
                  </a:lnTo>
                  <a:lnTo>
                    <a:pt x="82" y="1375"/>
                  </a:lnTo>
                  <a:lnTo>
                    <a:pt x="85" y="1379"/>
                  </a:lnTo>
                  <a:lnTo>
                    <a:pt x="86" y="1381"/>
                  </a:lnTo>
                  <a:lnTo>
                    <a:pt x="88" y="1384"/>
                  </a:lnTo>
                  <a:lnTo>
                    <a:pt x="92" y="1385"/>
                  </a:lnTo>
                  <a:lnTo>
                    <a:pt x="95" y="1386"/>
                  </a:lnTo>
                  <a:lnTo>
                    <a:pt x="105" y="1387"/>
                  </a:lnTo>
                  <a:lnTo>
                    <a:pt x="116" y="1387"/>
                  </a:lnTo>
                  <a:lnTo>
                    <a:pt x="129" y="1386"/>
                  </a:lnTo>
                  <a:lnTo>
                    <a:pt x="142" y="1383"/>
                  </a:lnTo>
                  <a:lnTo>
                    <a:pt x="156" y="1378"/>
                  </a:lnTo>
                  <a:lnTo>
                    <a:pt x="170" y="1372"/>
                  </a:lnTo>
                  <a:close/>
                  <a:moveTo>
                    <a:pt x="175" y="1478"/>
                  </a:moveTo>
                  <a:lnTo>
                    <a:pt x="188" y="1472"/>
                  </a:lnTo>
                  <a:lnTo>
                    <a:pt x="200" y="1463"/>
                  </a:lnTo>
                  <a:lnTo>
                    <a:pt x="209" y="1456"/>
                  </a:lnTo>
                  <a:lnTo>
                    <a:pt x="218" y="1448"/>
                  </a:lnTo>
                  <a:lnTo>
                    <a:pt x="223" y="1441"/>
                  </a:lnTo>
                  <a:lnTo>
                    <a:pt x="226" y="1434"/>
                  </a:lnTo>
                  <a:lnTo>
                    <a:pt x="227" y="1430"/>
                  </a:lnTo>
                  <a:lnTo>
                    <a:pt x="227" y="1427"/>
                  </a:lnTo>
                  <a:lnTo>
                    <a:pt x="226" y="1423"/>
                  </a:lnTo>
                  <a:lnTo>
                    <a:pt x="225" y="1421"/>
                  </a:lnTo>
                  <a:lnTo>
                    <a:pt x="224" y="1418"/>
                  </a:lnTo>
                  <a:lnTo>
                    <a:pt x="220" y="1416"/>
                  </a:lnTo>
                  <a:lnTo>
                    <a:pt x="218" y="1415"/>
                  </a:lnTo>
                  <a:lnTo>
                    <a:pt x="214" y="1414"/>
                  </a:lnTo>
                  <a:lnTo>
                    <a:pt x="205" y="1411"/>
                  </a:lnTo>
                  <a:lnTo>
                    <a:pt x="194" y="1411"/>
                  </a:lnTo>
                  <a:lnTo>
                    <a:pt x="182" y="1412"/>
                  </a:lnTo>
                  <a:lnTo>
                    <a:pt x="169" y="1416"/>
                  </a:lnTo>
                  <a:lnTo>
                    <a:pt x="156" y="1421"/>
                  </a:lnTo>
                  <a:lnTo>
                    <a:pt x="142" y="1427"/>
                  </a:lnTo>
                  <a:lnTo>
                    <a:pt x="129" y="1433"/>
                  </a:lnTo>
                  <a:lnTo>
                    <a:pt x="118" y="1441"/>
                  </a:lnTo>
                  <a:lnTo>
                    <a:pt x="107" y="1448"/>
                  </a:lnTo>
                  <a:lnTo>
                    <a:pt x="100" y="1456"/>
                  </a:lnTo>
                  <a:lnTo>
                    <a:pt x="94" y="1463"/>
                  </a:lnTo>
                  <a:lnTo>
                    <a:pt x="91" y="1472"/>
                  </a:lnTo>
                  <a:lnTo>
                    <a:pt x="91" y="1475"/>
                  </a:lnTo>
                  <a:lnTo>
                    <a:pt x="91" y="1478"/>
                  </a:lnTo>
                  <a:lnTo>
                    <a:pt x="91" y="1481"/>
                  </a:lnTo>
                  <a:lnTo>
                    <a:pt x="92" y="1484"/>
                  </a:lnTo>
                  <a:lnTo>
                    <a:pt x="94" y="1486"/>
                  </a:lnTo>
                  <a:lnTo>
                    <a:pt x="97" y="1488"/>
                  </a:lnTo>
                  <a:lnTo>
                    <a:pt x="100" y="1491"/>
                  </a:lnTo>
                  <a:lnTo>
                    <a:pt x="104" y="1492"/>
                  </a:lnTo>
                  <a:lnTo>
                    <a:pt x="112" y="1493"/>
                  </a:lnTo>
                  <a:lnTo>
                    <a:pt x="123" y="1493"/>
                  </a:lnTo>
                  <a:lnTo>
                    <a:pt x="135" y="1492"/>
                  </a:lnTo>
                  <a:lnTo>
                    <a:pt x="148" y="1488"/>
                  </a:lnTo>
                  <a:lnTo>
                    <a:pt x="161" y="1484"/>
                  </a:lnTo>
                  <a:lnTo>
                    <a:pt x="175" y="1478"/>
                  </a:lnTo>
                  <a:close/>
                  <a:moveTo>
                    <a:pt x="189" y="1586"/>
                  </a:moveTo>
                  <a:lnTo>
                    <a:pt x="202" y="1579"/>
                  </a:lnTo>
                  <a:lnTo>
                    <a:pt x="213" y="1572"/>
                  </a:lnTo>
                  <a:lnTo>
                    <a:pt x="223" y="1564"/>
                  </a:lnTo>
                  <a:lnTo>
                    <a:pt x="230" y="1556"/>
                  </a:lnTo>
                  <a:lnTo>
                    <a:pt x="236" y="1549"/>
                  </a:lnTo>
                  <a:lnTo>
                    <a:pt x="238" y="1542"/>
                  </a:lnTo>
                  <a:lnTo>
                    <a:pt x="239" y="1538"/>
                  </a:lnTo>
                  <a:lnTo>
                    <a:pt x="239" y="1535"/>
                  </a:lnTo>
                  <a:lnTo>
                    <a:pt x="238" y="1532"/>
                  </a:lnTo>
                  <a:lnTo>
                    <a:pt x="237" y="1529"/>
                  </a:lnTo>
                  <a:lnTo>
                    <a:pt x="236" y="1526"/>
                  </a:lnTo>
                  <a:lnTo>
                    <a:pt x="232" y="1524"/>
                  </a:lnTo>
                  <a:lnTo>
                    <a:pt x="230" y="1523"/>
                  </a:lnTo>
                  <a:lnTo>
                    <a:pt x="226" y="1522"/>
                  </a:lnTo>
                  <a:lnTo>
                    <a:pt x="217" y="1519"/>
                  </a:lnTo>
                  <a:lnTo>
                    <a:pt x="207" y="1519"/>
                  </a:lnTo>
                  <a:lnTo>
                    <a:pt x="195" y="1520"/>
                  </a:lnTo>
                  <a:lnTo>
                    <a:pt x="183" y="1524"/>
                  </a:lnTo>
                  <a:lnTo>
                    <a:pt x="170" y="1528"/>
                  </a:lnTo>
                  <a:lnTo>
                    <a:pt x="157" y="1534"/>
                  </a:lnTo>
                  <a:lnTo>
                    <a:pt x="144" y="1541"/>
                  </a:lnTo>
                  <a:lnTo>
                    <a:pt x="133" y="1548"/>
                  </a:lnTo>
                  <a:lnTo>
                    <a:pt x="124" y="1555"/>
                  </a:lnTo>
                  <a:lnTo>
                    <a:pt x="117" y="1563"/>
                  </a:lnTo>
                  <a:lnTo>
                    <a:pt x="111" y="1570"/>
                  </a:lnTo>
                  <a:lnTo>
                    <a:pt x="109" y="1577"/>
                  </a:lnTo>
                  <a:lnTo>
                    <a:pt x="107" y="1581"/>
                  </a:lnTo>
                  <a:lnTo>
                    <a:pt x="107" y="1585"/>
                  </a:lnTo>
                  <a:lnTo>
                    <a:pt x="109" y="1588"/>
                  </a:lnTo>
                  <a:lnTo>
                    <a:pt x="110" y="1591"/>
                  </a:lnTo>
                  <a:lnTo>
                    <a:pt x="112" y="1593"/>
                  </a:lnTo>
                  <a:lnTo>
                    <a:pt x="114" y="1595"/>
                  </a:lnTo>
                  <a:lnTo>
                    <a:pt x="117" y="1596"/>
                  </a:lnTo>
                  <a:lnTo>
                    <a:pt x="120" y="1599"/>
                  </a:lnTo>
                  <a:lnTo>
                    <a:pt x="130" y="1600"/>
                  </a:lnTo>
                  <a:lnTo>
                    <a:pt x="139" y="1600"/>
                  </a:lnTo>
                  <a:lnTo>
                    <a:pt x="151" y="1599"/>
                  </a:lnTo>
                  <a:lnTo>
                    <a:pt x="163" y="1595"/>
                  </a:lnTo>
                  <a:lnTo>
                    <a:pt x="176" y="1592"/>
                  </a:lnTo>
                  <a:lnTo>
                    <a:pt x="189" y="1586"/>
                  </a:lnTo>
                  <a:close/>
                  <a:moveTo>
                    <a:pt x="214" y="1695"/>
                  </a:moveTo>
                  <a:lnTo>
                    <a:pt x="226" y="1688"/>
                  </a:lnTo>
                  <a:lnTo>
                    <a:pt x="237" y="1682"/>
                  </a:lnTo>
                  <a:lnTo>
                    <a:pt x="245" y="1674"/>
                  </a:lnTo>
                  <a:lnTo>
                    <a:pt x="252" y="1667"/>
                  </a:lnTo>
                  <a:lnTo>
                    <a:pt x="257" y="1659"/>
                  </a:lnTo>
                  <a:lnTo>
                    <a:pt x="261" y="1652"/>
                  </a:lnTo>
                  <a:lnTo>
                    <a:pt x="261" y="1649"/>
                  </a:lnTo>
                  <a:lnTo>
                    <a:pt x="261" y="1645"/>
                  </a:lnTo>
                  <a:lnTo>
                    <a:pt x="259" y="1642"/>
                  </a:lnTo>
                  <a:lnTo>
                    <a:pt x="258" y="1639"/>
                  </a:lnTo>
                  <a:lnTo>
                    <a:pt x="257" y="1637"/>
                  </a:lnTo>
                  <a:lnTo>
                    <a:pt x="253" y="1635"/>
                  </a:lnTo>
                  <a:lnTo>
                    <a:pt x="251" y="1633"/>
                  </a:lnTo>
                  <a:lnTo>
                    <a:pt x="248" y="1631"/>
                  </a:lnTo>
                  <a:lnTo>
                    <a:pt x="239" y="1630"/>
                  </a:lnTo>
                  <a:lnTo>
                    <a:pt x="230" y="1630"/>
                  </a:lnTo>
                  <a:lnTo>
                    <a:pt x="218" y="1631"/>
                  </a:lnTo>
                  <a:lnTo>
                    <a:pt x="206" y="1633"/>
                  </a:lnTo>
                  <a:lnTo>
                    <a:pt x="194" y="1637"/>
                  </a:lnTo>
                  <a:lnTo>
                    <a:pt x="181" y="1643"/>
                  </a:lnTo>
                  <a:lnTo>
                    <a:pt x="169" y="1650"/>
                  </a:lnTo>
                  <a:lnTo>
                    <a:pt x="158" y="1657"/>
                  </a:lnTo>
                  <a:lnTo>
                    <a:pt x="150" y="1664"/>
                  </a:lnTo>
                  <a:lnTo>
                    <a:pt x="143" y="1671"/>
                  </a:lnTo>
                  <a:lnTo>
                    <a:pt x="138" y="1680"/>
                  </a:lnTo>
                  <a:lnTo>
                    <a:pt x="135" y="1687"/>
                  </a:lnTo>
                  <a:lnTo>
                    <a:pt x="135" y="1690"/>
                  </a:lnTo>
                  <a:lnTo>
                    <a:pt x="135" y="1693"/>
                  </a:lnTo>
                  <a:lnTo>
                    <a:pt x="135" y="1696"/>
                  </a:lnTo>
                  <a:lnTo>
                    <a:pt x="137" y="1699"/>
                  </a:lnTo>
                  <a:lnTo>
                    <a:pt x="138" y="1701"/>
                  </a:lnTo>
                  <a:lnTo>
                    <a:pt x="141" y="1703"/>
                  </a:lnTo>
                  <a:lnTo>
                    <a:pt x="144" y="1706"/>
                  </a:lnTo>
                  <a:lnTo>
                    <a:pt x="148" y="1707"/>
                  </a:lnTo>
                  <a:lnTo>
                    <a:pt x="156" y="1708"/>
                  </a:lnTo>
                  <a:lnTo>
                    <a:pt x="166" y="1708"/>
                  </a:lnTo>
                  <a:lnTo>
                    <a:pt x="177" y="1707"/>
                  </a:lnTo>
                  <a:lnTo>
                    <a:pt x="189" y="1705"/>
                  </a:lnTo>
                  <a:lnTo>
                    <a:pt x="201" y="1701"/>
                  </a:lnTo>
                  <a:lnTo>
                    <a:pt x="214" y="1695"/>
                  </a:lnTo>
                  <a:close/>
                  <a:moveTo>
                    <a:pt x="98" y="1880"/>
                  </a:moveTo>
                  <a:lnTo>
                    <a:pt x="109" y="1875"/>
                  </a:lnTo>
                  <a:lnTo>
                    <a:pt x="118" y="1867"/>
                  </a:lnTo>
                  <a:lnTo>
                    <a:pt x="126" y="1860"/>
                  </a:lnTo>
                  <a:lnTo>
                    <a:pt x="132" y="1853"/>
                  </a:lnTo>
                  <a:lnTo>
                    <a:pt x="137" y="1846"/>
                  </a:lnTo>
                  <a:lnTo>
                    <a:pt x="139" y="1839"/>
                  </a:lnTo>
                  <a:lnTo>
                    <a:pt x="139" y="1833"/>
                  </a:lnTo>
                  <a:lnTo>
                    <a:pt x="138" y="1827"/>
                  </a:lnTo>
                  <a:lnTo>
                    <a:pt x="133" y="1823"/>
                  </a:lnTo>
                  <a:lnTo>
                    <a:pt x="128" y="1820"/>
                  </a:lnTo>
                  <a:lnTo>
                    <a:pt x="119" y="1819"/>
                  </a:lnTo>
                  <a:lnTo>
                    <a:pt x="111" y="1817"/>
                  </a:lnTo>
                  <a:lnTo>
                    <a:pt x="100" y="1819"/>
                  </a:lnTo>
                  <a:lnTo>
                    <a:pt x="89" y="1821"/>
                  </a:lnTo>
                  <a:lnTo>
                    <a:pt x="79" y="1825"/>
                  </a:lnTo>
                  <a:lnTo>
                    <a:pt x="67" y="1831"/>
                  </a:lnTo>
                  <a:lnTo>
                    <a:pt x="56" y="1836"/>
                  </a:lnTo>
                  <a:lnTo>
                    <a:pt x="47" y="1844"/>
                  </a:lnTo>
                  <a:lnTo>
                    <a:pt x="38" y="1851"/>
                  </a:lnTo>
                  <a:lnTo>
                    <a:pt x="32" y="1858"/>
                  </a:lnTo>
                  <a:lnTo>
                    <a:pt x="28" y="1865"/>
                  </a:lnTo>
                  <a:lnTo>
                    <a:pt x="25" y="1872"/>
                  </a:lnTo>
                  <a:lnTo>
                    <a:pt x="25" y="1875"/>
                  </a:lnTo>
                  <a:lnTo>
                    <a:pt x="25" y="1878"/>
                  </a:lnTo>
                  <a:lnTo>
                    <a:pt x="27" y="1880"/>
                  </a:lnTo>
                  <a:lnTo>
                    <a:pt x="28" y="1884"/>
                  </a:lnTo>
                  <a:lnTo>
                    <a:pt x="31" y="1888"/>
                  </a:lnTo>
                  <a:lnTo>
                    <a:pt x="38" y="1891"/>
                  </a:lnTo>
                  <a:lnTo>
                    <a:pt x="46" y="1892"/>
                  </a:lnTo>
                  <a:lnTo>
                    <a:pt x="55" y="1894"/>
                  </a:lnTo>
                  <a:lnTo>
                    <a:pt x="65" y="1892"/>
                  </a:lnTo>
                  <a:lnTo>
                    <a:pt x="75" y="1890"/>
                  </a:lnTo>
                  <a:lnTo>
                    <a:pt x="87" y="1885"/>
                  </a:lnTo>
                  <a:lnTo>
                    <a:pt x="98" y="1880"/>
                  </a:lnTo>
                  <a:close/>
                  <a:moveTo>
                    <a:pt x="248" y="1807"/>
                  </a:moveTo>
                  <a:lnTo>
                    <a:pt x="259" y="1800"/>
                  </a:lnTo>
                  <a:lnTo>
                    <a:pt x="269" y="1794"/>
                  </a:lnTo>
                  <a:lnTo>
                    <a:pt x="277" y="1785"/>
                  </a:lnTo>
                  <a:lnTo>
                    <a:pt x="284" y="1778"/>
                  </a:lnTo>
                  <a:lnTo>
                    <a:pt x="289" y="1771"/>
                  </a:lnTo>
                  <a:lnTo>
                    <a:pt x="291" y="1764"/>
                  </a:lnTo>
                  <a:lnTo>
                    <a:pt x="291" y="1760"/>
                  </a:lnTo>
                  <a:lnTo>
                    <a:pt x="291" y="1757"/>
                  </a:lnTo>
                  <a:lnTo>
                    <a:pt x="291" y="1755"/>
                  </a:lnTo>
                  <a:lnTo>
                    <a:pt x="290" y="1752"/>
                  </a:lnTo>
                  <a:lnTo>
                    <a:pt x="286" y="1747"/>
                  </a:lnTo>
                  <a:lnTo>
                    <a:pt x="278" y="1744"/>
                  </a:lnTo>
                  <a:lnTo>
                    <a:pt x="270" y="1741"/>
                  </a:lnTo>
                  <a:lnTo>
                    <a:pt x="261" y="1741"/>
                  </a:lnTo>
                  <a:lnTo>
                    <a:pt x="250" y="1743"/>
                  </a:lnTo>
                  <a:lnTo>
                    <a:pt x="239" y="1745"/>
                  </a:lnTo>
                  <a:lnTo>
                    <a:pt x="227" y="1749"/>
                  </a:lnTo>
                  <a:lnTo>
                    <a:pt x="215" y="1755"/>
                  </a:lnTo>
                  <a:lnTo>
                    <a:pt x="204" y="1760"/>
                  </a:lnTo>
                  <a:lnTo>
                    <a:pt x="194" y="1768"/>
                  </a:lnTo>
                  <a:lnTo>
                    <a:pt x="186" y="1775"/>
                  </a:lnTo>
                  <a:lnTo>
                    <a:pt x="179" y="1782"/>
                  </a:lnTo>
                  <a:lnTo>
                    <a:pt x="174" y="1790"/>
                  </a:lnTo>
                  <a:lnTo>
                    <a:pt x="171" y="1797"/>
                  </a:lnTo>
                  <a:lnTo>
                    <a:pt x="170" y="1801"/>
                  </a:lnTo>
                  <a:lnTo>
                    <a:pt x="171" y="1803"/>
                  </a:lnTo>
                  <a:lnTo>
                    <a:pt x="171" y="1807"/>
                  </a:lnTo>
                  <a:lnTo>
                    <a:pt x="173" y="1809"/>
                  </a:lnTo>
                  <a:lnTo>
                    <a:pt x="177" y="1814"/>
                  </a:lnTo>
                  <a:lnTo>
                    <a:pt x="185" y="1817"/>
                  </a:lnTo>
                  <a:lnTo>
                    <a:pt x="192" y="1819"/>
                  </a:lnTo>
                  <a:lnTo>
                    <a:pt x="201" y="1820"/>
                  </a:lnTo>
                  <a:lnTo>
                    <a:pt x="212" y="1819"/>
                  </a:lnTo>
                  <a:lnTo>
                    <a:pt x="224" y="1816"/>
                  </a:lnTo>
                  <a:lnTo>
                    <a:pt x="236" y="1812"/>
                  </a:lnTo>
                  <a:lnTo>
                    <a:pt x="248" y="1807"/>
                  </a:lnTo>
                  <a:close/>
                  <a:moveTo>
                    <a:pt x="185" y="1940"/>
                  </a:moveTo>
                  <a:lnTo>
                    <a:pt x="181" y="1935"/>
                  </a:lnTo>
                  <a:lnTo>
                    <a:pt x="175" y="1932"/>
                  </a:lnTo>
                  <a:lnTo>
                    <a:pt x="167" y="1930"/>
                  </a:lnTo>
                  <a:lnTo>
                    <a:pt x="158" y="1930"/>
                  </a:lnTo>
                  <a:lnTo>
                    <a:pt x="149" y="1930"/>
                  </a:lnTo>
                  <a:lnTo>
                    <a:pt x="138" y="1933"/>
                  </a:lnTo>
                  <a:lnTo>
                    <a:pt x="128" y="1936"/>
                  </a:lnTo>
                  <a:lnTo>
                    <a:pt x="117" y="1942"/>
                  </a:lnTo>
                  <a:lnTo>
                    <a:pt x="106" y="1948"/>
                  </a:lnTo>
                  <a:lnTo>
                    <a:pt x="97" y="1954"/>
                  </a:lnTo>
                  <a:lnTo>
                    <a:pt x="89" y="1961"/>
                  </a:lnTo>
                  <a:lnTo>
                    <a:pt x="84" y="1968"/>
                  </a:lnTo>
                  <a:lnTo>
                    <a:pt x="80" y="1975"/>
                  </a:lnTo>
                  <a:lnTo>
                    <a:pt x="78" y="1983"/>
                  </a:lnTo>
                  <a:lnTo>
                    <a:pt x="78" y="1989"/>
                  </a:lnTo>
                  <a:lnTo>
                    <a:pt x="80" y="1995"/>
                  </a:lnTo>
                  <a:lnTo>
                    <a:pt x="84" y="1998"/>
                  </a:lnTo>
                  <a:lnTo>
                    <a:pt x="89" y="2002"/>
                  </a:lnTo>
                  <a:lnTo>
                    <a:pt x="98" y="2003"/>
                  </a:lnTo>
                  <a:lnTo>
                    <a:pt x="106" y="2004"/>
                  </a:lnTo>
                  <a:lnTo>
                    <a:pt x="116" y="2003"/>
                  </a:lnTo>
                  <a:lnTo>
                    <a:pt x="126" y="2000"/>
                  </a:lnTo>
                  <a:lnTo>
                    <a:pt x="137" y="1997"/>
                  </a:lnTo>
                  <a:lnTo>
                    <a:pt x="148" y="1992"/>
                  </a:lnTo>
                  <a:lnTo>
                    <a:pt x="158" y="1986"/>
                  </a:lnTo>
                  <a:lnTo>
                    <a:pt x="167" y="1979"/>
                  </a:lnTo>
                  <a:lnTo>
                    <a:pt x="175" y="1972"/>
                  </a:lnTo>
                  <a:lnTo>
                    <a:pt x="181" y="1965"/>
                  </a:lnTo>
                  <a:lnTo>
                    <a:pt x="185" y="1958"/>
                  </a:lnTo>
                  <a:lnTo>
                    <a:pt x="187" y="1952"/>
                  </a:lnTo>
                  <a:lnTo>
                    <a:pt x="187" y="1945"/>
                  </a:lnTo>
                  <a:lnTo>
                    <a:pt x="185" y="1940"/>
                  </a:lnTo>
                  <a:close/>
                  <a:moveTo>
                    <a:pt x="290" y="1921"/>
                  </a:moveTo>
                  <a:lnTo>
                    <a:pt x="302" y="1914"/>
                  </a:lnTo>
                  <a:lnTo>
                    <a:pt x="312" y="1908"/>
                  </a:lnTo>
                  <a:lnTo>
                    <a:pt x="319" y="1901"/>
                  </a:lnTo>
                  <a:lnTo>
                    <a:pt x="326" y="1892"/>
                  </a:lnTo>
                  <a:lnTo>
                    <a:pt x="329" y="1885"/>
                  </a:lnTo>
                  <a:lnTo>
                    <a:pt x="332" y="1878"/>
                  </a:lnTo>
                  <a:lnTo>
                    <a:pt x="333" y="1876"/>
                  </a:lnTo>
                  <a:lnTo>
                    <a:pt x="333" y="1872"/>
                  </a:lnTo>
                  <a:lnTo>
                    <a:pt x="332" y="1869"/>
                  </a:lnTo>
                  <a:lnTo>
                    <a:pt x="331" y="1866"/>
                  </a:lnTo>
                  <a:lnTo>
                    <a:pt x="326" y="1861"/>
                  </a:lnTo>
                  <a:lnTo>
                    <a:pt x="320" y="1858"/>
                  </a:lnTo>
                  <a:lnTo>
                    <a:pt x="312" y="1857"/>
                  </a:lnTo>
                  <a:lnTo>
                    <a:pt x="302" y="1855"/>
                  </a:lnTo>
                  <a:lnTo>
                    <a:pt x="293" y="1857"/>
                  </a:lnTo>
                  <a:lnTo>
                    <a:pt x="281" y="1859"/>
                  </a:lnTo>
                  <a:lnTo>
                    <a:pt x="270" y="1863"/>
                  </a:lnTo>
                  <a:lnTo>
                    <a:pt x="258" y="1867"/>
                  </a:lnTo>
                  <a:lnTo>
                    <a:pt x="248" y="1875"/>
                  </a:lnTo>
                  <a:lnTo>
                    <a:pt x="238" y="1880"/>
                  </a:lnTo>
                  <a:lnTo>
                    <a:pt x="230" y="1888"/>
                  </a:lnTo>
                  <a:lnTo>
                    <a:pt x="224" y="1896"/>
                  </a:lnTo>
                  <a:lnTo>
                    <a:pt x="219" y="1903"/>
                  </a:lnTo>
                  <a:lnTo>
                    <a:pt x="217" y="1910"/>
                  </a:lnTo>
                  <a:lnTo>
                    <a:pt x="217" y="1914"/>
                  </a:lnTo>
                  <a:lnTo>
                    <a:pt x="217" y="1916"/>
                  </a:lnTo>
                  <a:lnTo>
                    <a:pt x="218" y="1920"/>
                  </a:lnTo>
                  <a:lnTo>
                    <a:pt x="219" y="1922"/>
                  </a:lnTo>
                  <a:lnTo>
                    <a:pt x="224" y="1927"/>
                  </a:lnTo>
                  <a:lnTo>
                    <a:pt x="230" y="1930"/>
                  </a:lnTo>
                  <a:lnTo>
                    <a:pt x="238" y="1932"/>
                  </a:lnTo>
                  <a:lnTo>
                    <a:pt x="246" y="1933"/>
                  </a:lnTo>
                  <a:lnTo>
                    <a:pt x="257" y="1932"/>
                  </a:lnTo>
                  <a:lnTo>
                    <a:pt x="268" y="1929"/>
                  </a:lnTo>
                  <a:lnTo>
                    <a:pt x="280" y="1926"/>
                  </a:lnTo>
                  <a:lnTo>
                    <a:pt x="290" y="1921"/>
                  </a:lnTo>
                  <a:close/>
                  <a:moveTo>
                    <a:pt x="110" y="2124"/>
                  </a:moveTo>
                  <a:lnTo>
                    <a:pt x="106" y="2119"/>
                  </a:lnTo>
                  <a:lnTo>
                    <a:pt x="100" y="2116"/>
                  </a:lnTo>
                  <a:lnTo>
                    <a:pt x="93" y="2115"/>
                  </a:lnTo>
                  <a:lnTo>
                    <a:pt x="85" y="2115"/>
                  </a:lnTo>
                  <a:lnTo>
                    <a:pt x="76" y="2115"/>
                  </a:lnTo>
                  <a:lnTo>
                    <a:pt x="67" y="2117"/>
                  </a:lnTo>
                  <a:lnTo>
                    <a:pt x="57" y="2120"/>
                  </a:lnTo>
                  <a:lnTo>
                    <a:pt x="47" y="2125"/>
                  </a:lnTo>
                  <a:lnTo>
                    <a:pt x="38" y="2131"/>
                  </a:lnTo>
                  <a:lnTo>
                    <a:pt x="30" y="2137"/>
                  </a:lnTo>
                  <a:lnTo>
                    <a:pt x="23" y="2143"/>
                  </a:lnTo>
                  <a:lnTo>
                    <a:pt x="18" y="2150"/>
                  </a:lnTo>
                  <a:lnTo>
                    <a:pt x="15" y="2156"/>
                  </a:lnTo>
                  <a:lnTo>
                    <a:pt x="12" y="2163"/>
                  </a:lnTo>
                  <a:lnTo>
                    <a:pt x="12" y="2169"/>
                  </a:lnTo>
                  <a:lnTo>
                    <a:pt x="15" y="2174"/>
                  </a:lnTo>
                  <a:lnTo>
                    <a:pt x="18" y="2179"/>
                  </a:lnTo>
                  <a:lnTo>
                    <a:pt x="24" y="2182"/>
                  </a:lnTo>
                  <a:lnTo>
                    <a:pt x="31" y="2183"/>
                  </a:lnTo>
                  <a:lnTo>
                    <a:pt x="40" y="2183"/>
                  </a:lnTo>
                  <a:lnTo>
                    <a:pt x="48" y="2183"/>
                  </a:lnTo>
                  <a:lnTo>
                    <a:pt x="57" y="2181"/>
                  </a:lnTo>
                  <a:lnTo>
                    <a:pt x="67" y="2177"/>
                  </a:lnTo>
                  <a:lnTo>
                    <a:pt x="78" y="2173"/>
                  </a:lnTo>
                  <a:lnTo>
                    <a:pt x="86" y="2167"/>
                  </a:lnTo>
                  <a:lnTo>
                    <a:pt x="94" y="2161"/>
                  </a:lnTo>
                  <a:lnTo>
                    <a:pt x="101" y="2155"/>
                  </a:lnTo>
                  <a:lnTo>
                    <a:pt x="106" y="2148"/>
                  </a:lnTo>
                  <a:lnTo>
                    <a:pt x="110" y="2141"/>
                  </a:lnTo>
                  <a:lnTo>
                    <a:pt x="112" y="2135"/>
                  </a:lnTo>
                  <a:lnTo>
                    <a:pt x="112" y="2129"/>
                  </a:lnTo>
                  <a:lnTo>
                    <a:pt x="110" y="2124"/>
                  </a:lnTo>
                  <a:close/>
                  <a:moveTo>
                    <a:pt x="206" y="2106"/>
                  </a:moveTo>
                  <a:lnTo>
                    <a:pt x="217" y="2100"/>
                  </a:lnTo>
                  <a:lnTo>
                    <a:pt x="225" y="2093"/>
                  </a:lnTo>
                  <a:lnTo>
                    <a:pt x="232" y="2087"/>
                  </a:lnTo>
                  <a:lnTo>
                    <a:pt x="238" y="2080"/>
                  </a:lnTo>
                  <a:lnTo>
                    <a:pt x="242" y="2073"/>
                  </a:lnTo>
                  <a:lnTo>
                    <a:pt x="244" y="2066"/>
                  </a:lnTo>
                  <a:lnTo>
                    <a:pt x="244" y="2060"/>
                  </a:lnTo>
                  <a:lnTo>
                    <a:pt x="242" y="2055"/>
                  </a:lnTo>
                  <a:lnTo>
                    <a:pt x="237" y="2050"/>
                  </a:lnTo>
                  <a:lnTo>
                    <a:pt x="231" y="2047"/>
                  </a:lnTo>
                  <a:lnTo>
                    <a:pt x="224" y="2046"/>
                  </a:lnTo>
                  <a:lnTo>
                    <a:pt x="215" y="2044"/>
                  </a:lnTo>
                  <a:lnTo>
                    <a:pt x="206" y="2046"/>
                  </a:lnTo>
                  <a:lnTo>
                    <a:pt x="196" y="2048"/>
                  </a:lnTo>
                  <a:lnTo>
                    <a:pt x="186" y="2052"/>
                  </a:lnTo>
                  <a:lnTo>
                    <a:pt x="175" y="2056"/>
                  </a:lnTo>
                  <a:lnTo>
                    <a:pt x="166" y="2061"/>
                  </a:lnTo>
                  <a:lnTo>
                    <a:pt x="157" y="2068"/>
                  </a:lnTo>
                  <a:lnTo>
                    <a:pt x="150" y="2075"/>
                  </a:lnTo>
                  <a:lnTo>
                    <a:pt x="144" y="2081"/>
                  </a:lnTo>
                  <a:lnTo>
                    <a:pt x="141" y="2088"/>
                  </a:lnTo>
                  <a:lnTo>
                    <a:pt x="138" y="2095"/>
                  </a:lnTo>
                  <a:lnTo>
                    <a:pt x="138" y="2101"/>
                  </a:lnTo>
                  <a:lnTo>
                    <a:pt x="141" y="2107"/>
                  </a:lnTo>
                  <a:lnTo>
                    <a:pt x="144" y="2112"/>
                  </a:lnTo>
                  <a:lnTo>
                    <a:pt x="150" y="2115"/>
                  </a:lnTo>
                  <a:lnTo>
                    <a:pt x="158" y="2117"/>
                  </a:lnTo>
                  <a:lnTo>
                    <a:pt x="167" y="2117"/>
                  </a:lnTo>
                  <a:lnTo>
                    <a:pt x="176" y="2116"/>
                  </a:lnTo>
                  <a:lnTo>
                    <a:pt x="186" y="2115"/>
                  </a:lnTo>
                  <a:lnTo>
                    <a:pt x="196" y="2111"/>
                  </a:lnTo>
                  <a:lnTo>
                    <a:pt x="206" y="2106"/>
                  </a:lnTo>
                  <a:close/>
                  <a:moveTo>
                    <a:pt x="344" y="2037"/>
                  </a:moveTo>
                  <a:lnTo>
                    <a:pt x="354" y="2030"/>
                  </a:lnTo>
                  <a:lnTo>
                    <a:pt x="363" y="2024"/>
                  </a:lnTo>
                  <a:lnTo>
                    <a:pt x="371" y="2017"/>
                  </a:lnTo>
                  <a:lnTo>
                    <a:pt x="377" y="2010"/>
                  </a:lnTo>
                  <a:lnTo>
                    <a:pt x="381" y="2003"/>
                  </a:lnTo>
                  <a:lnTo>
                    <a:pt x="383" y="1996"/>
                  </a:lnTo>
                  <a:lnTo>
                    <a:pt x="383" y="1990"/>
                  </a:lnTo>
                  <a:lnTo>
                    <a:pt x="381" y="1984"/>
                  </a:lnTo>
                  <a:lnTo>
                    <a:pt x="376" y="1979"/>
                  </a:lnTo>
                  <a:lnTo>
                    <a:pt x="370" y="1975"/>
                  </a:lnTo>
                  <a:lnTo>
                    <a:pt x="363" y="1973"/>
                  </a:lnTo>
                  <a:lnTo>
                    <a:pt x="353" y="1973"/>
                  </a:lnTo>
                  <a:lnTo>
                    <a:pt x="344" y="1973"/>
                  </a:lnTo>
                  <a:lnTo>
                    <a:pt x="333" y="1975"/>
                  </a:lnTo>
                  <a:lnTo>
                    <a:pt x="322" y="1979"/>
                  </a:lnTo>
                  <a:lnTo>
                    <a:pt x="310" y="1984"/>
                  </a:lnTo>
                  <a:lnTo>
                    <a:pt x="300" y="1990"/>
                  </a:lnTo>
                  <a:lnTo>
                    <a:pt x="291" y="1997"/>
                  </a:lnTo>
                  <a:lnTo>
                    <a:pt x="283" y="2004"/>
                  </a:lnTo>
                  <a:lnTo>
                    <a:pt x="277" y="2011"/>
                  </a:lnTo>
                  <a:lnTo>
                    <a:pt x="274" y="2018"/>
                  </a:lnTo>
                  <a:lnTo>
                    <a:pt x="271" y="2025"/>
                  </a:lnTo>
                  <a:lnTo>
                    <a:pt x="271" y="2031"/>
                  </a:lnTo>
                  <a:lnTo>
                    <a:pt x="274" y="2037"/>
                  </a:lnTo>
                  <a:lnTo>
                    <a:pt x="278" y="2042"/>
                  </a:lnTo>
                  <a:lnTo>
                    <a:pt x="284" y="2046"/>
                  </a:lnTo>
                  <a:lnTo>
                    <a:pt x="291" y="2048"/>
                  </a:lnTo>
                  <a:lnTo>
                    <a:pt x="301" y="2048"/>
                  </a:lnTo>
                  <a:lnTo>
                    <a:pt x="310" y="2048"/>
                  </a:lnTo>
                  <a:lnTo>
                    <a:pt x="321" y="2046"/>
                  </a:lnTo>
                  <a:lnTo>
                    <a:pt x="332" y="2042"/>
                  </a:lnTo>
                  <a:lnTo>
                    <a:pt x="344" y="2037"/>
                  </a:lnTo>
                  <a:close/>
                  <a:moveTo>
                    <a:pt x="181" y="2239"/>
                  </a:moveTo>
                  <a:lnTo>
                    <a:pt x="177" y="2235"/>
                  </a:lnTo>
                  <a:lnTo>
                    <a:pt x="171" y="2232"/>
                  </a:lnTo>
                  <a:lnTo>
                    <a:pt x="166" y="2230"/>
                  </a:lnTo>
                  <a:lnTo>
                    <a:pt x="157" y="2230"/>
                  </a:lnTo>
                  <a:lnTo>
                    <a:pt x="149" y="2230"/>
                  </a:lnTo>
                  <a:lnTo>
                    <a:pt x="139" y="2232"/>
                  </a:lnTo>
                  <a:lnTo>
                    <a:pt x="130" y="2236"/>
                  </a:lnTo>
                  <a:lnTo>
                    <a:pt x="120" y="2239"/>
                  </a:lnTo>
                  <a:lnTo>
                    <a:pt x="112" y="2245"/>
                  </a:lnTo>
                  <a:lnTo>
                    <a:pt x="104" y="2251"/>
                  </a:lnTo>
                  <a:lnTo>
                    <a:pt x="98" y="2257"/>
                  </a:lnTo>
                  <a:lnTo>
                    <a:pt x="93" y="2264"/>
                  </a:lnTo>
                  <a:lnTo>
                    <a:pt x="89" y="2270"/>
                  </a:lnTo>
                  <a:lnTo>
                    <a:pt x="87" y="2277"/>
                  </a:lnTo>
                  <a:lnTo>
                    <a:pt x="88" y="2283"/>
                  </a:lnTo>
                  <a:lnTo>
                    <a:pt x="89" y="2288"/>
                  </a:lnTo>
                  <a:lnTo>
                    <a:pt x="94" y="2293"/>
                  </a:lnTo>
                  <a:lnTo>
                    <a:pt x="99" y="2295"/>
                  </a:lnTo>
                  <a:lnTo>
                    <a:pt x="106" y="2297"/>
                  </a:lnTo>
                  <a:lnTo>
                    <a:pt x="113" y="2297"/>
                  </a:lnTo>
                  <a:lnTo>
                    <a:pt x="123" y="2297"/>
                  </a:lnTo>
                  <a:lnTo>
                    <a:pt x="131" y="2295"/>
                  </a:lnTo>
                  <a:lnTo>
                    <a:pt x="141" y="2292"/>
                  </a:lnTo>
                  <a:lnTo>
                    <a:pt x="150" y="2288"/>
                  </a:lnTo>
                  <a:lnTo>
                    <a:pt x="160" y="2282"/>
                  </a:lnTo>
                  <a:lnTo>
                    <a:pt x="167" y="2276"/>
                  </a:lnTo>
                  <a:lnTo>
                    <a:pt x="173" y="2270"/>
                  </a:lnTo>
                  <a:lnTo>
                    <a:pt x="179" y="2263"/>
                  </a:lnTo>
                  <a:lnTo>
                    <a:pt x="181" y="2257"/>
                  </a:lnTo>
                  <a:lnTo>
                    <a:pt x="183" y="2250"/>
                  </a:lnTo>
                  <a:lnTo>
                    <a:pt x="183" y="2244"/>
                  </a:lnTo>
                  <a:lnTo>
                    <a:pt x="181" y="2239"/>
                  </a:lnTo>
                  <a:close/>
                  <a:moveTo>
                    <a:pt x="307" y="2173"/>
                  </a:moveTo>
                  <a:lnTo>
                    <a:pt x="302" y="2168"/>
                  </a:lnTo>
                  <a:lnTo>
                    <a:pt x="297" y="2164"/>
                  </a:lnTo>
                  <a:lnTo>
                    <a:pt x="290" y="2163"/>
                  </a:lnTo>
                  <a:lnTo>
                    <a:pt x="282" y="2162"/>
                  </a:lnTo>
                  <a:lnTo>
                    <a:pt x="272" y="2163"/>
                  </a:lnTo>
                  <a:lnTo>
                    <a:pt x="263" y="2164"/>
                  </a:lnTo>
                  <a:lnTo>
                    <a:pt x="253" y="2168"/>
                  </a:lnTo>
                  <a:lnTo>
                    <a:pt x="243" y="2173"/>
                  </a:lnTo>
                  <a:lnTo>
                    <a:pt x="233" y="2179"/>
                  </a:lnTo>
                  <a:lnTo>
                    <a:pt x="225" y="2185"/>
                  </a:lnTo>
                  <a:lnTo>
                    <a:pt x="219" y="2192"/>
                  </a:lnTo>
                  <a:lnTo>
                    <a:pt x="213" y="2198"/>
                  </a:lnTo>
                  <a:lnTo>
                    <a:pt x="209" y="2205"/>
                  </a:lnTo>
                  <a:lnTo>
                    <a:pt x="208" y="2212"/>
                  </a:lnTo>
                  <a:lnTo>
                    <a:pt x="208" y="2218"/>
                  </a:lnTo>
                  <a:lnTo>
                    <a:pt x="211" y="2224"/>
                  </a:lnTo>
                  <a:lnTo>
                    <a:pt x="214" y="2227"/>
                  </a:lnTo>
                  <a:lnTo>
                    <a:pt x="220" y="2231"/>
                  </a:lnTo>
                  <a:lnTo>
                    <a:pt x="227" y="2233"/>
                  </a:lnTo>
                  <a:lnTo>
                    <a:pt x="236" y="2233"/>
                  </a:lnTo>
                  <a:lnTo>
                    <a:pt x="244" y="2233"/>
                  </a:lnTo>
                  <a:lnTo>
                    <a:pt x="255" y="2231"/>
                  </a:lnTo>
                  <a:lnTo>
                    <a:pt x="264" y="2227"/>
                  </a:lnTo>
                  <a:lnTo>
                    <a:pt x="275" y="2223"/>
                  </a:lnTo>
                  <a:lnTo>
                    <a:pt x="283" y="2217"/>
                  </a:lnTo>
                  <a:lnTo>
                    <a:pt x="291" y="2211"/>
                  </a:lnTo>
                  <a:lnTo>
                    <a:pt x="299" y="2205"/>
                  </a:lnTo>
                  <a:lnTo>
                    <a:pt x="303" y="2198"/>
                  </a:lnTo>
                  <a:lnTo>
                    <a:pt x="307" y="2191"/>
                  </a:lnTo>
                  <a:lnTo>
                    <a:pt x="309" y="2185"/>
                  </a:lnTo>
                  <a:lnTo>
                    <a:pt x="309" y="2177"/>
                  </a:lnTo>
                  <a:lnTo>
                    <a:pt x="307" y="2173"/>
                  </a:lnTo>
                  <a:close/>
                  <a:moveTo>
                    <a:pt x="65" y="2466"/>
                  </a:moveTo>
                  <a:lnTo>
                    <a:pt x="68" y="2470"/>
                  </a:lnTo>
                  <a:lnTo>
                    <a:pt x="74" y="2473"/>
                  </a:lnTo>
                  <a:lnTo>
                    <a:pt x="80" y="2475"/>
                  </a:lnTo>
                  <a:lnTo>
                    <a:pt x="87" y="2476"/>
                  </a:lnTo>
                  <a:lnTo>
                    <a:pt x="94" y="2475"/>
                  </a:lnTo>
                  <a:lnTo>
                    <a:pt x="103" y="2473"/>
                  </a:lnTo>
                  <a:lnTo>
                    <a:pt x="112" y="2470"/>
                  </a:lnTo>
                  <a:lnTo>
                    <a:pt x="120" y="2466"/>
                  </a:lnTo>
                  <a:lnTo>
                    <a:pt x="129" y="2460"/>
                  </a:lnTo>
                  <a:lnTo>
                    <a:pt x="135" y="2456"/>
                  </a:lnTo>
                  <a:lnTo>
                    <a:pt x="141" y="2450"/>
                  </a:lnTo>
                  <a:lnTo>
                    <a:pt x="145" y="2442"/>
                  </a:lnTo>
                  <a:lnTo>
                    <a:pt x="148" y="2436"/>
                  </a:lnTo>
                  <a:lnTo>
                    <a:pt x="150" y="2431"/>
                  </a:lnTo>
                  <a:lnTo>
                    <a:pt x="149" y="2426"/>
                  </a:lnTo>
                  <a:lnTo>
                    <a:pt x="148" y="2420"/>
                  </a:lnTo>
                  <a:lnTo>
                    <a:pt x="143" y="2416"/>
                  </a:lnTo>
                  <a:lnTo>
                    <a:pt x="138" y="2413"/>
                  </a:lnTo>
                  <a:lnTo>
                    <a:pt x="132" y="2412"/>
                  </a:lnTo>
                  <a:lnTo>
                    <a:pt x="125" y="2410"/>
                  </a:lnTo>
                  <a:lnTo>
                    <a:pt x="117" y="2412"/>
                  </a:lnTo>
                  <a:lnTo>
                    <a:pt x="109" y="2413"/>
                  </a:lnTo>
                  <a:lnTo>
                    <a:pt x="100" y="2416"/>
                  </a:lnTo>
                  <a:lnTo>
                    <a:pt x="92" y="2420"/>
                  </a:lnTo>
                  <a:lnTo>
                    <a:pt x="84" y="2426"/>
                  </a:lnTo>
                  <a:lnTo>
                    <a:pt x="76" y="2431"/>
                  </a:lnTo>
                  <a:lnTo>
                    <a:pt x="72" y="2438"/>
                  </a:lnTo>
                  <a:lnTo>
                    <a:pt x="67" y="2444"/>
                  </a:lnTo>
                  <a:lnTo>
                    <a:pt x="63" y="2450"/>
                  </a:lnTo>
                  <a:lnTo>
                    <a:pt x="62" y="2456"/>
                  </a:lnTo>
                  <a:lnTo>
                    <a:pt x="63" y="2461"/>
                  </a:lnTo>
                  <a:lnTo>
                    <a:pt x="65" y="2466"/>
                  </a:lnTo>
                  <a:close/>
                  <a:moveTo>
                    <a:pt x="261" y="2358"/>
                  </a:moveTo>
                  <a:lnTo>
                    <a:pt x="257" y="2353"/>
                  </a:lnTo>
                  <a:lnTo>
                    <a:pt x="252" y="2351"/>
                  </a:lnTo>
                  <a:lnTo>
                    <a:pt x="245" y="2349"/>
                  </a:lnTo>
                  <a:lnTo>
                    <a:pt x="238" y="2349"/>
                  </a:lnTo>
                  <a:lnTo>
                    <a:pt x="230" y="2349"/>
                  </a:lnTo>
                  <a:lnTo>
                    <a:pt x="220" y="2351"/>
                  </a:lnTo>
                  <a:lnTo>
                    <a:pt x="212" y="2353"/>
                  </a:lnTo>
                  <a:lnTo>
                    <a:pt x="202" y="2358"/>
                  </a:lnTo>
                  <a:lnTo>
                    <a:pt x="194" y="2363"/>
                  </a:lnTo>
                  <a:lnTo>
                    <a:pt x="187" y="2369"/>
                  </a:lnTo>
                  <a:lnTo>
                    <a:pt x="181" y="2375"/>
                  </a:lnTo>
                  <a:lnTo>
                    <a:pt x="176" y="2382"/>
                  </a:lnTo>
                  <a:lnTo>
                    <a:pt x="173" y="2388"/>
                  </a:lnTo>
                  <a:lnTo>
                    <a:pt x="171" y="2395"/>
                  </a:lnTo>
                  <a:lnTo>
                    <a:pt x="171" y="2401"/>
                  </a:lnTo>
                  <a:lnTo>
                    <a:pt x="174" y="2406"/>
                  </a:lnTo>
                  <a:lnTo>
                    <a:pt x="177" y="2410"/>
                  </a:lnTo>
                  <a:lnTo>
                    <a:pt x="183" y="2413"/>
                  </a:lnTo>
                  <a:lnTo>
                    <a:pt x="189" y="2415"/>
                  </a:lnTo>
                  <a:lnTo>
                    <a:pt x="198" y="2415"/>
                  </a:lnTo>
                  <a:lnTo>
                    <a:pt x="206" y="2415"/>
                  </a:lnTo>
                  <a:lnTo>
                    <a:pt x="214" y="2413"/>
                  </a:lnTo>
                  <a:lnTo>
                    <a:pt x="224" y="2410"/>
                  </a:lnTo>
                  <a:lnTo>
                    <a:pt x="232" y="2406"/>
                  </a:lnTo>
                  <a:lnTo>
                    <a:pt x="240" y="2401"/>
                  </a:lnTo>
                  <a:lnTo>
                    <a:pt x="249" y="2395"/>
                  </a:lnTo>
                  <a:lnTo>
                    <a:pt x="255" y="2388"/>
                  </a:lnTo>
                  <a:lnTo>
                    <a:pt x="259" y="2382"/>
                  </a:lnTo>
                  <a:lnTo>
                    <a:pt x="262" y="2376"/>
                  </a:lnTo>
                  <a:lnTo>
                    <a:pt x="263" y="2369"/>
                  </a:lnTo>
                  <a:lnTo>
                    <a:pt x="263" y="2363"/>
                  </a:lnTo>
                  <a:lnTo>
                    <a:pt x="261" y="2358"/>
                  </a:lnTo>
                  <a:close/>
                  <a:moveTo>
                    <a:pt x="382" y="2294"/>
                  </a:moveTo>
                  <a:lnTo>
                    <a:pt x="377" y="2289"/>
                  </a:lnTo>
                  <a:lnTo>
                    <a:pt x="372" y="2286"/>
                  </a:lnTo>
                  <a:lnTo>
                    <a:pt x="365" y="2283"/>
                  </a:lnTo>
                  <a:lnTo>
                    <a:pt x="357" y="2283"/>
                  </a:lnTo>
                  <a:lnTo>
                    <a:pt x="348" y="2283"/>
                  </a:lnTo>
                  <a:lnTo>
                    <a:pt x="339" y="2286"/>
                  </a:lnTo>
                  <a:lnTo>
                    <a:pt x="329" y="2289"/>
                  </a:lnTo>
                  <a:lnTo>
                    <a:pt x="320" y="2293"/>
                  </a:lnTo>
                  <a:lnTo>
                    <a:pt x="310" y="2299"/>
                  </a:lnTo>
                  <a:lnTo>
                    <a:pt x="303" y="2305"/>
                  </a:lnTo>
                  <a:lnTo>
                    <a:pt x="296" y="2312"/>
                  </a:lnTo>
                  <a:lnTo>
                    <a:pt x="291" y="2318"/>
                  </a:lnTo>
                  <a:lnTo>
                    <a:pt x="288" y="2325"/>
                  </a:lnTo>
                  <a:lnTo>
                    <a:pt x="287" y="2331"/>
                  </a:lnTo>
                  <a:lnTo>
                    <a:pt x="287" y="2338"/>
                  </a:lnTo>
                  <a:lnTo>
                    <a:pt x="289" y="2343"/>
                  </a:lnTo>
                  <a:lnTo>
                    <a:pt x="293" y="2347"/>
                  </a:lnTo>
                  <a:lnTo>
                    <a:pt x="299" y="2351"/>
                  </a:lnTo>
                  <a:lnTo>
                    <a:pt x="306" y="2352"/>
                  </a:lnTo>
                  <a:lnTo>
                    <a:pt x="314" y="2353"/>
                  </a:lnTo>
                  <a:lnTo>
                    <a:pt x="322" y="2352"/>
                  </a:lnTo>
                  <a:lnTo>
                    <a:pt x="332" y="2351"/>
                  </a:lnTo>
                  <a:lnTo>
                    <a:pt x="341" y="2347"/>
                  </a:lnTo>
                  <a:lnTo>
                    <a:pt x="351" y="2343"/>
                  </a:lnTo>
                  <a:lnTo>
                    <a:pt x="360" y="2338"/>
                  </a:lnTo>
                  <a:lnTo>
                    <a:pt x="367" y="2332"/>
                  </a:lnTo>
                  <a:lnTo>
                    <a:pt x="375" y="2325"/>
                  </a:lnTo>
                  <a:lnTo>
                    <a:pt x="379" y="2319"/>
                  </a:lnTo>
                  <a:lnTo>
                    <a:pt x="383" y="2312"/>
                  </a:lnTo>
                  <a:lnTo>
                    <a:pt x="384" y="2306"/>
                  </a:lnTo>
                  <a:lnTo>
                    <a:pt x="384" y="2299"/>
                  </a:lnTo>
                  <a:lnTo>
                    <a:pt x="382" y="2294"/>
                  </a:lnTo>
                  <a:close/>
                  <a:moveTo>
                    <a:pt x="114" y="2642"/>
                  </a:moveTo>
                  <a:lnTo>
                    <a:pt x="122" y="2637"/>
                  </a:lnTo>
                  <a:lnTo>
                    <a:pt x="128" y="2631"/>
                  </a:lnTo>
                  <a:lnTo>
                    <a:pt x="132" y="2627"/>
                  </a:lnTo>
                  <a:lnTo>
                    <a:pt x="137" y="2621"/>
                  </a:lnTo>
                  <a:lnTo>
                    <a:pt x="139" y="2615"/>
                  </a:lnTo>
                  <a:lnTo>
                    <a:pt x="141" y="2609"/>
                  </a:lnTo>
                  <a:lnTo>
                    <a:pt x="139" y="2604"/>
                  </a:lnTo>
                  <a:lnTo>
                    <a:pt x="138" y="2599"/>
                  </a:lnTo>
                  <a:lnTo>
                    <a:pt x="135" y="2595"/>
                  </a:lnTo>
                  <a:lnTo>
                    <a:pt x="130" y="2592"/>
                  </a:lnTo>
                  <a:lnTo>
                    <a:pt x="124" y="2590"/>
                  </a:lnTo>
                  <a:lnTo>
                    <a:pt x="118" y="2590"/>
                  </a:lnTo>
                  <a:lnTo>
                    <a:pt x="111" y="2590"/>
                  </a:lnTo>
                  <a:lnTo>
                    <a:pt x="103" y="2592"/>
                  </a:lnTo>
                  <a:lnTo>
                    <a:pt x="95" y="2595"/>
                  </a:lnTo>
                  <a:lnTo>
                    <a:pt x="87" y="2598"/>
                  </a:lnTo>
                  <a:lnTo>
                    <a:pt x="80" y="2603"/>
                  </a:lnTo>
                  <a:lnTo>
                    <a:pt x="74" y="2609"/>
                  </a:lnTo>
                  <a:lnTo>
                    <a:pt x="68" y="2614"/>
                  </a:lnTo>
                  <a:lnTo>
                    <a:pt x="65" y="2619"/>
                  </a:lnTo>
                  <a:lnTo>
                    <a:pt x="62" y="2625"/>
                  </a:lnTo>
                  <a:lnTo>
                    <a:pt x="61" y="2631"/>
                  </a:lnTo>
                  <a:lnTo>
                    <a:pt x="61" y="2636"/>
                  </a:lnTo>
                  <a:lnTo>
                    <a:pt x="63" y="2641"/>
                  </a:lnTo>
                  <a:lnTo>
                    <a:pt x="67" y="2646"/>
                  </a:lnTo>
                  <a:lnTo>
                    <a:pt x="72" y="2648"/>
                  </a:lnTo>
                  <a:lnTo>
                    <a:pt x="78" y="2650"/>
                  </a:lnTo>
                  <a:lnTo>
                    <a:pt x="84" y="2650"/>
                  </a:lnTo>
                  <a:lnTo>
                    <a:pt x="91" y="2650"/>
                  </a:lnTo>
                  <a:lnTo>
                    <a:pt x="99" y="2648"/>
                  </a:lnTo>
                  <a:lnTo>
                    <a:pt x="106" y="2646"/>
                  </a:lnTo>
                  <a:lnTo>
                    <a:pt x="114" y="2642"/>
                  </a:lnTo>
                  <a:close/>
                  <a:moveTo>
                    <a:pt x="215" y="2586"/>
                  </a:moveTo>
                  <a:lnTo>
                    <a:pt x="224" y="2580"/>
                  </a:lnTo>
                  <a:lnTo>
                    <a:pt x="230" y="2576"/>
                  </a:lnTo>
                  <a:lnTo>
                    <a:pt x="236" y="2570"/>
                  </a:lnTo>
                  <a:lnTo>
                    <a:pt x="239" y="2564"/>
                  </a:lnTo>
                  <a:lnTo>
                    <a:pt x="243" y="2558"/>
                  </a:lnTo>
                  <a:lnTo>
                    <a:pt x="244" y="2552"/>
                  </a:lnTo>
                  <a:lnTo>
                    <a:pt x="243" y="2546"/>
                  </a:lnTo>
                  <a:lnTo>
                    <a:pt x="242" y="2541"/>
                  </a:lnTo>
                  <a:lnTo>
                    <a:pt x="237" y="2536"/>
                  </a:lnTo>
                  <a:lnTo>
                    <a:pt x="232" y="2534"/>
                  </a:lnTo>
                  <a:lnTo>
                    <a:pt x="226" y="2532"/>
                  </a:lnTo>
                  <a:lnTo>
                    <a:pt x="219" y="2532"/>
                  </a:lnTo>
                  <a:lnTo>
                    <a:pt x="212" y="2532"/>
                  </a:lnTo>
                  <a:lnTo>
                    <a:pt x="204" y="2534"/>
                  </a:lnTo>
                  <a:lnTo>
                    <a:pt x="195" y="2536"/>
                  </a:lnTo>
                  <a:lnTo>
                    <a:pt x="187" y="2540"/>
                  </a:lnTo>
                  <a:lnTo>
                    <a:pt x="180" y="2545"/>
                  </a:lnTo>
                  <a:lnTo>
                    <a:pt x="173" y="2551"/>
                  </a:lnTo>
                  <a:lnTo>
                    <a:pt x="168" y="2556"/>
                  </a:lnTo>
                  <a:lnTo>
                    <a:pt x="163" y="2562"/>
                  </a:lnTo>
                  <a:lnTo>
                    <a:pt x="161" y="2568"/>
                  </a:lnTo>
                  <a:lnTo>
                    <a:pt x="160" y="2574"/>
                  </a:lnTo>
                  <a:lnTo>
                    <a:pt x="160" y="2580"/>
                  </a:lnTo>
                  <a:lnTo>
                    <a:pt x="162" y="2585"/>
                  </a:lnTo>
                  <a:lnTo>
                    <a:pt x="166" y="2590"/>
                  </a:lnTo>
                  <a:lnTo>
                    <a:pt x="170" y="2592"/>
                  </a:lnTo>
                  <a:lnTo>
                    <a:pt x="176" y="2595"/>
                  </a:lnTo>
                  <a:lnTo>
                    <a:pt x="183" y="2595"/>
                  </a:lnTo>
                  <a:lnTo>
                    <a:pt x="192" y="2595"/>
                  </a:lnTo>
                  <a:lnTo>
                    <a:pt x="199" y="2592"/>
                  </a:lnTo>
                  <a:lnTo>
                    <a:pt x="207" y="2590"/>
                  </a:lnTo>
                  <a:lnTo>
                    <a:pt x="215" y="2586"/>
                  </a:lnTo>
                  <a:close/>
                  <a:moveTo>
                    <a:pt x="324" y="2528"/>
                  </a:moveTo>
                  <a:lnTo>
                    <a:pt x="331" y="2522"/>
                  </a:lnTo>
                  <a:lnTo>
                    <a:pt x="338" y="2516"/>
                  </a:lnTo>
                  <a:lnTo>
                    <a:pt x="344" y="2510"/>
                  </a:lnTo>
                  <a:lnTo>
                    <a:pt x="348" y="2504"/>
                  </a:lnTo>
                  <a:lnTo>
                    <a:pt x="351" y="2498"/>
                  </a:lnTo>
                  <a:lnTo>
                    <a:pt x="352" y="2491"/>
                  </a:lnTo>
                  <a:lnTo>
                    <a:pt x="352" y="2486"/>
                  </a:lnTo>
                  <a:lnTo>
                    <a:pt x="350" y="2480"/>
                  </a:lnTo>
                  <a:lnTo>
                    <a:pt x="346" y="2477"/>
                  </a:lnTo>
                  <a:lnTo>
                    <a:pt x="341" y="2473"/>
                  </a:lnTo>
                  <a:lnTo>
                    <a:pt x="334" y="2471"/>
                  </a:lnTo>
                  <a:lnTo>
                    <a:pt x="327" y="2471"/>
                  </a:lnTo>
                  <a:lnTo>
                    <a:pt x="319" y="2471"/>
                  </a:lnTo>
                  <a:lnTo>
                    <a:pt x="310" y="2472"/>
                  </a:lnTo>
                  <a:lnTo>
                    <a:pt x="302" y="2476"/>
                  </a:lnTo>
                  <a:lnTo>
                    <a:pt x="294" y="2479"/>
                  </a:lnTo>
                  <a:lnTo>
                    <a:pt x="286" y="2485"/>
                  </a:lnTo>
                  <a:lnTo>
                    <a:pt x="278" y="2490"/>
                  </a:lnTo>
                  <a:lnTo>
                    <a:pt x="272" y="2497"/>
                  </a:lnTo>
                  <a:lnTo>
                    <a:pt x="268" y="2503"/>
                  </a:lnTo>
                  <a:lnTo>
                    <a:pt x="265" y="2509"/>
                  </a:lnTo>
                  <a:lnTo>
                    <a:pt x="264" y="2515"/>
                  </a:lnTo>
                  <a:lnTo>
                    <a:pt x="264" y="2521"/>
                  </a:lnTo>
                  <a:lnTo>
                    <a:pt x="267" y="2527"/>
                  </a:lnTo>
                  <a:lnTo>
                    <a:pt x="270" y="2530"/>
                  </a:lnTo>
                  <a:lnTo>
                    <a:pt x="276" y="2534"/>
                  </a:lnTo>
                  <a:lnTo>
                    <a:pt x="282" y="2536"/>
                  </a:lnTo>
                  <a:lnTo>
                    <a:pt x="289" y="2536"/>
                  </a:lnTo>
                  <a:lnTo>
                    <a:pt x="297" y="2536"/>
                  </a:lnTo>
                  <a:lnTo>
                    <a:pt x="306" y="2535"/>
                  </a:lnTo>
                  <a:lnTo>
                    <a:pt x="314" y="2532"/>
                  </a:lnTo>
                  <a:lnTo>
                    <a:pt x="324" y="2528"/>
                  </a:lnTo>
                  <a:close/>
                  <a:moveTo>
                    <a:pt x="131" y="2816"/>
                  </a:moveTo>
                  <a:lnTo>
                    <a:pt x="137" y="2811"/>
                  </a:lnTo>
                  <a:lnTo>
                    <a:pt x="143" y="2806"/>
                  </a:lnTo>
                  <a:lnTo>
                    <a:pt x="148" y="2801"/>
                  </a:lnTo>
                  <a:lnTo>
                    <a:pt x="151" y="2795"/>
                  </a:lnTo>
                  <a:lnTo>
                    <a:pt x="152" y="2791"/>
                  </a:lnTo>
                  <a:lnTo>
                    <a:pt x="154" y="2785"/>
                  </a:lnTo>
                  <a:lnTo>
                    <a:pt x="154" y="2780"/>
                  </a:lnTo>
                  <a:lnTo>
                    <a:pt x="151" y="2775"/>
                  </a:lnTo>
                  <a:lnTo>
                    <a:pt x="148" y="2772"/>
                  </a:lnTo>
                  <a:lnTo>
                    <a:pt x="144" y="2769"/>
                  </a:lnTo>
                  <a:lnTo>
                    <a:pt x="138" y="2767"/>
                  </a:lnTo>
                  <a:lnTo>
                    <a:pt x="132" y="2767"/>
                  </a:lnTo>
                  <a:lnTo>
                    <a:pt x="126" y="2767"/>
                  </a:lnTo>
                  <a:lnTo>
                    <a:pt x="119" y="2768"/>
                  </a:lnTo>
                  <a:lnTo>
                    <a:pt x="112" y="2770"/>
                  </a:lnTo>
                  <a:lnTo>
                    <a:pt x="105" y="2774"/>
                  </a:lnTo>
                  <a:lnTo>
                    <a:pt x="98" y="2779"/>
                  </a:lnTo>
                  <a:lnTo>
                    <a:pt x="93" y="2783"/>
                  </a:lnTo>
                  <a:lnTo>
                    <a:pt x="88" y="2788"/>
                  </a:lnTo>
                  <a:lnTo>
                    <a:pt x="85" y="2794"/>
                  </a:lnTo>
                  <a:lnTo>
                    <a:pt x="82" y="2800"/>
                  </a:lnTo>
                  <a:lnTo>
                    <a:pt x="81" y="2805"/>
                  </a:lnTo>
                  <a:lnTo>
                    <a:pt x="82" y="2810"/>
                  </a:lnTo>
                  <a:lnTo>
                    <a:pt x="84" y="2814"/>
                  </a:lnTo>
                  <a:lnTo>
                    <a:pt x="87" y="2818"/>
                  </a:lnTo>
                  <a:lnTo>
                    <a:pt x="92" y="2821"/>
                  </a:lnTo>
                  <a:lnTo>
                    <a:pt x="97" y="2823"/>
                  </a:lnTo>
                  <a:lnTo>
                    <a:pt x="103" y="2824"/>
                  </a:lnTo>
                  <a:lnTo>
                    <a:pt x="110" y="2823"/>
                  </a:lnTo>
                  <a:lnTo>
                    <a:pt x="117" y="2821"/>
                  </a:lnTo>
                  <a:lnTo>
                    <a:pt x="124" y="2819"/>
                  </a:lnTo>
                  <a:lnTo>
                    <a:pt x="131" y="2816"/>
                  </a:lnTo>
                  <a:close/>
                  <a:moveTo>
                    <a:pt x="223" y="2763"/>
                  </a:moveTo>
                  <a:lnTo>
                    <a:pt x="230" y="2758"/>
                  </a:lnTo>
                  <a:lnTo>
                    <a:pt x="236" y="2754"/>
                  </a:lnTo>
                  <a:lnTo>
                    <a:pt x="240" y="2748"/>
                  </a:lnTo>
                  <a:lnTo>
                    <a:pt x="244" y="2743"/>
                  </a:lnTo>
                  <a:lnTo>
                    <a:pt x="246" y="2737"/>
                  </a:lnTo>
                  <a:lnTo>
                    <a:pt x="248" y="2731"/>
                  </a:lnTo>
                  <a:lnTo>
                    <a:pt x="246" y="2726"/>
                  </a:lnTo>
                  <a:lnTo>
                    <a:pt x="245" y="2722"/>
                  </a:lnTo>
                  <a:lnTo>
                    <a:pt x="242" y="2717"/>
                  </a:lnTo>
                  <a:lnTo>
                    <a:pt x="237" y="2715"/>
                  </a:lnTo>
                  <a:lnTo>
                    <a:pt x="231" y="2712"/>
                  </a:lnTo>
                  <a:lnTo>
                    <a:pt x="225" y="2712"/>
                  </a:lnTo>
                  <a:lnTo>
                    <a:pt x="218" y="2712"/>
                  </a:lnTo>
                  <a:lnTo>
                    <a:pt x="211" y="2713"/>
                  </a:lnTo>
                  <a:lnTo>
                    <a:pt x="202" y="2717"/>
                  </a:lnTo>
                  <a:lnTo>
                    <a:pt x="195" y="2720"/>
                  </a:lnTo>
                  <a:lnTo>
                    <a:pt x="188" y="2725"/>
                  </a:lnTo>
                  <a:lnTo>
                    <a:pt x="182" y="2730"/>
                  </a:lnTo>
                  <a:lnTo>
                    <a:pt x="177" y="2736"/>
                  </a:lnTo>
                  <a:lnTo>
                    <a:pt x="174" y="2741"/>
                  </a:lnTo>
                  <a:lnTo>
                    <a:pt x="171" y="2747"/>
                  </a:lnTo>
                  <a:lnTo>
                    <a:pt x="170" y="2753"/>
                  </a:lnTo>
                  <a:lnTo>
                    <a:pt x="171" y="2757"/>
                  </a:lnTo>
                  <a:lnTo>
                    <a:pt x="174" y="2762"/>
                  </a:lnTo>
                  <a:lnTo>
                    <a:pt x="176" y="2767"/>
                  </a:lnTo>
                  <a:lnTo>
                    <a:pt x="181" y="2769"/>
                  </a:lnTo>
                  <a:lnTo>
                    <a:pt x="187" y="2772"/>
                  </a:lnTo>
                  <a:lnTo>
                    <a:pt x="193" y="2772"/>
                  </a:lnTo>
                  <a:lnTo>
                    <a:pt x="200" y="2772"/>
                  </a:lnTo>
                  <a:lnTo>
                    <a:pt x="207" y="2770"/>
                  </a:lnTo>
                  <a:lnTo>
                    <a:pt x="215" y="2767"/>
                  </a:lnTo>
                  <a:lnTo>
                    <a:pt x="223" y="2763"/>
                  </a:lnTo>
                  <a:close/>
                  <a:moveTo>
                    <a:pt x="320" y="2710"/>
                  </a:moveTo>
                  <a:lnTo>
                    <a:pt x="327" y="2705"/>
                  </a:lnTo>
                  <a:lnTo>
                    <a:pt x="333" y="2699"/>
                  </a:lnTo>
                  <a:lnTo>
                    <a:pt x="339" y="2693"/>
                  </a:lnTo>
                  <a:lnTo>
                    <a:pt x="343" y="2687"/>
                  </a:lnTo>
                  <a:lnTo>
                    <a:pt x="345" y="2681"/>
                  </a:lnTo>
                  <a:lnTo>
                    <a:pt x="346" y="2675"/>
                  </a:lnTo>
                  <a:lnTo>
                    <a:pt x="345" y="2671"/>
                  </a:lnTo>
                  <a:lnTo>
                    <a:pt x="344" y="2666"/>
                  </a:lnTo>
                  <a:lnTo>
                    <a:pt x="340" y="2661"/>
                  </a:lnTo>
                  <a:lnTo>
                    <a:pt x="335" y="2659"/>
                  </a:lnTo>
                  <a:lnTo>
                    <a:pt x="329" y="2656"/>
                  </a:lnTo>
                  <a:lnTo>
                    <a:pt x="322" y="2655"/>
                  </a:lnTo>
                  <a:lnTo>
                    <a:pt x="315" y="2656"/>
                  </a:lnTo>
                  <a:lnTo>
                    <a:pt x="307" y="2657"/>
                  </a:lnTo>
                  <a:lnTo>
                    <a:pt x="300" y="2660"/>
                  </a:lnTo>
                  <a:lnTo>
                    <a:pt x="291" y="2663"/>
                  </a:lnTo>
                  <a:lnTo>
                    <a:pt x="284" y="2668"/>
                  </a:lnTo>
                  <a:lnTo>
                    <a:pt x="278" y="2674"/>
                  </a:lnTo>
                  <a:lnTo>
                    <a:pt x="272" y="2680"/>
                  </a:lnTo>
                  <a:lnTo>
                    <a:pt x="269" y="2686"/>
                  </a:lnTo>
                  <a:lnTo>
                    <a:pt x="267" y="2692"/>
                  </a:lnTo>
                  <a:lnTo>
                    <a:pt x="265" y="2698"/>
                  </a:lnTo>
                  <a:lnTo>
                    <a:pt x="265" y="2703"/>
                  </a:lnTo>
                  <a:lnTo>
                    <a:pt x="268" y="2709"/>
                  </a:lnTo>
                  <a:lnTo>
                    <a:pt x="271" y="2712"/>
                  </a:lnTo>
                  <a:lnTo>
                    <a:pt x="276" y="2716"/>
                  </a:lnTo>
                  <a:lnTo>
                    <a:pt x="282" y="2717"/>
                  </a:lnTo>
                  <a:lnTo>
                    <a:pt x="289" y="2718"/>
                  </a:lnTo>
                  <a:lnTo>
                    <a:pt x="296" y="2718"/>
                  </a:lnTo>
                  <a:lnTo>
                    <a:pt x="305" y="2716"/>
                  </a:lnTo>
                  <a:lnTo>
                    <a:pt x="312" y="2713"/>
                  </a:lnTo>
                  <a:lnTo>
                    <a:pt x="320" y="2710"/>
                  </a:lnTo>
                  <a:close/>
                  <a:moveTo>
                    <a:pt x="66" y="2997"/>
                  </a:moveTo>
                  <a:lnTo>
                    <a:pt x="60" y="3001"/>
                  </a:lnTo>
                  <a:lnTo>
                    <a:pt x="55" y="3006"/>
                  </a:lnTo>
                  <a:lnTo>
                    <a:pt x="51" y="3010"/>
                  </a:lnTo>
                  <a:lnTo>
                    <a:pt x="49" y="3015"/>
                  </a:lnTo>
                  <a:lnTo>
                    <a:pt x="47" y="3020"/>
                  </a:lnTo>
                  <a:lnTo>
                    <a:pt x="46" y="3025"/>
                  </a:lnTo>
                  <a:lnTo>
                    <a:pt x="47" y="3029"/>
                  </a:lnTo>
                  <a:lnTo>
                    <a:pt x="48" y="3033"/>
                  </a:lnTo>
                  <a:lnTo>
                    <a:pt x="51" y="3037"/>
                  </a:lnTo>
                  <a:lnTo>
                    <a:pt x="55" y="3039"/>
                  </a:lnTo>
                  <a:lnTo>
                    <a:pt x="60" y="3041"/>
                  </a:lnTo>
                  <a:lnTo>
                    <a:pt x="65" y="3041"/>
                  </a:lnTo>
                  <a:lnTo>
                    <a:pt x="70" y="3041"/>
                  </a:lnTo>
                  <a:lnTo>
                    <a:pt x="76" y="3040"/>
                  </a:lnTo>
                  <a:lnTo>
                    <a:pt x="82" y="3038"/>
                  </a:lnTo>
                  <a:lnTo>
                    <a:pt x="89" y="3034"/>
                  </a:lnTo>
                  <a:lnTo>
                    <a:pt x="94" y="3031"/>
                  </a:lnTo>
                  <a:lnTo>
                    <a:pt x="99" y="3026"/>
                  </a:lnTo>
                  <a:lnTo>
                    <a:pt x="104" y="3021"/>
                  </a:lnTo>
                  <a:lnTo>
                    <a:pt x="106" y="3016"/>
                  </a:lnTo>
                  <a:lnTo>
                    <a:pt x="107" y="3012"/>
                  </a:lnTo>
                  <a:lnTo>
                    <a:pt x="109" y="3007"/>
                  </a:lnTo>
                  <a:lnTo>
                    <a:pt x="109" y="3002"/>
                  </a:lnTo>
                  <a:lnTo>
                    <a:pt x="106" y="2998"/>
                  </a:lnTo>
                  <a:lnTo>
                    <a:pt x="104" y="2995"/>
                  </a:lnTo>
                  <a:lnTo>
                    <a:pt x="99" y="2993"/>
                  </a:lnTo>
                  <a:lnTo>
                    <a:pt x="94" y="2990"/>
                  </a:lnTo>
                  <a:lnTo>
                    <a:pt x="89" y="2990"/>
                  </a:lnTo>
                  <a:lnTo>
                    <a:pt x="84" y="2990"/>
                  </a:lnTo>
                  <a:lnTo>
                    <a:pt x="78" y="2991"/>
                  </a:lnTo>
                  <a:lnTo>
                    <a:pt x="72" y="2994"/>
                  </a:lnTo>
                  <a:lnTo>
                    <a:pt x="66" y="2997"/>
                  </a:lnTo>
                  <a:close/>
                  <a:moveTo>
                    <a:pt x="186" y="2950"/>
                  </a:moveTo>
                  <a:lnTo>
                    <a:pt x="183" y="2946"/>
                  </a:lnTo>
                  <a:lnTo>
                    <a:pt x="179" y="2944"/>
                  </a:lnTo>
                  <a:lnTo>
                    <a:pt x="174" y="2943"/>
                  </a:lnTo>
                  <a:lnTo>
                    <a:pt x="169" y="2941"/>
                  </a:lnTo>
                  <a:lnTo>
                    <a:pt x="162" y="2941"/>
                  </a:lnTo>
                  <a:lnTo>
                    <a:pt x="156" y="2943"/>
                  </a:lnTo>
                  <a:lnTo>
                    <a:pt x="150" y="2945"/>
                  </a:lnTo>
                  <a:lnTo>
                    <a:pt x="143" y="2949"/>
                  </a:lnTo>
                  <a:lnTo>
                    <a:pt x="137" y="2953"/>
                  </a:lnTo>
                  <a:lnTo>
                    <a:pt x="132" y="2957"/>
                  </a:lnTo>
                  <a:lnTo>
                    <a:pt x="129" y="2963"/>
                  </a:lnTo>
                  <a:lnTo>
                    <a:pt x="125" y="2968"/>
                  </a:lnTo>
                  <a:lnTo>
                    <a:pt x="123" y="2972"/>
                  </a:lnTo>
                  <a:lnTo>
                    <a:pt x="123" y="2977"/>
                  </a:lnTo>
                  <a:lnTo>
                    <a:pt x="123" y="2982"/>
                  </a:lnTo>
                  <a:lnTo>
                    <a:pt x="125" y="2987"/>
                  </a:lnTo>
                  <a:lnTo>
                    <a:pt x="128" y="2990"/>
                  </a:lnTo>
                  <a:lnTo>
                    <a:pt x="132" y="2993"/>
                  </a:lnTo>
                  <a:lnTo>
                    <a:pt x="137" y="2995"/>
                  </a:lnTo>
                  <a:lnTo>
                    <a:pt x="143" y="2995"/>
                  </a:lnTo>
                  <a:lnTo>
                    <a:pt x="149" y="2995"/>
                  </a:lnTo>
                  <a:lnTo>
                    <a:pt x="155" y="2994"/>
                  </a:lnTo>
                  <a:lnTo>
                    <a:pt x="162" y="2991"/>
                  </a:lnTo>
                  <a:lnTo>
                    <a:pt x="168" y="2988"/>
                  </a:lnTo>
                  <a:lnTo>
                    <a:pt x="174" y="2984"/>
                  </a:lnTo>
                  <a:lnTo>
                    <a:pt x="179" y="2979"/>
                  </a:lnTo>
                  <a:lnTo>
                    <a:pt x="183" y="2975"/>
                  </a:lnTo>
                  <a:lnTo>
                    <a:pt x="186" y="2969"/>
                  </a:lnTo>
                  <a:lnTo>
                    <a:pt x="188" y="2964"/>
                  </a:lnTo>
                  <a:lnTo>
                    <a:pt x="188" y="2959"/>
                  </a:lnTo>
                  <a:lnTo>
                    <a:pt x="188" y="2955"/>
                  </a:lnTo>
                  <a:lnTo>
                    <a:pt x="186" y="2950"/>
                  </a:lnTo>
                  <a:close/>
                  <a:moveTo>
                    <a:pt x="271" y="2900"/>
                  </a:moveTo>
                  <a:lnTo>
                    <a:pt x="268" y="2896"/>
                  </a:lnTo>
                  <a:lnTo>
                    <a:pt x="263" y="2894"/>
                  </a:lnTo>
                  <a:lnTo>
                    <a:pt x="258" y="2892"/>
                  </a:lnTo>
                  <a:lnTo>
                    <a:pt x="252" y="2892"/>
                  </a:lnTo>
                  <a:lnTo>
                    <a:pt x="245" y="2892"/>
                  </a:lnTo>
                  <a:lnTo>
                    <a:pt x="239" y="2893"/>
                  </a:lnTo>
                  <a:lnTo>
                    <a:pt x="232" y="2895"/>
                  </a:lnTo>
                  <a:lnTo>
                    <a:pt x="225" y="2899"/>
                  </a:lnTo>
                  <a:lnTo>
                    <a:pt x="219" y="2903"/>
                  </a:lnTo>
                  <a:lnTo>
                    <a:pt x="214" y="2908"/>
                  </a:lnTo>
                  <a:lnTo>
                    <a:pt x="209" y="2913"/>
                  </a:lnTo>
                  <a:lnTo>
                    <a:pt x="206" y="2918"/>
                  </a:lnTo>
                  <a:lnTo>
                    <a:pt x="205" y="2924"/>
                  </a:lnTo>
                  <a:lnTo>
                    <a:pt x="204" y="2928"/>
                  </a:lnTo>
                  <a:lnTo>
                    <a:pt x="204" y="2934"/>
                  </a:lnTo>
                  <a:lnTo>
                    <a:pt x="206" y="2938"/>
                  </a:lnTo>
                  <a:lnTo>
                    <a:pt x="209" y="2943"/>
                  </a:lnTo>
                  <a:lnTo>
                    <a:pt x="213" y="2945"/>
                  </a:lnTo>
                  <a:lnTo>
                    <a:pt x="219" y="2946"/>
                  </a:lnTo>
                  <a:lnTo>
                    <a:pt x="225" y="2947"/>
                  </a:lnTo>
                  <a:lnTo>
                    <a:pt x="231" y="2947"/>
                  </a:lnTo>
                  <a:lnTo>
                    <a:pt x="238" y="2946"/>
                  </a:lnTo>
                  <a:lnTo>
                    <a:pt x="244" y="2944"/>
                  </a:lnTo>
                  <a:lnTo>
                    <a:pt x="251" y="2940"/>
                  </a:lnTo>
                  <a:lnTo>
                    <a:pt x="257" y="2936"/>
                  </a:lnTo>
                  <a:lnTo>
                    <a:pt x="263" y="2931"/>
                  </a:lnTo>
                  <a:lnTo>
                    <a:pt x="267" y="2926"/>
                  </a:lnTo>
                  <a:lnTo>
                    <a:pt x="270" y="2920"/>
                  </a:lnTo>
                  <a:lnTo>
                    <a:pt x="272" y="2915"/>
                  </a:lnTo>
                  <a:lnTo>
                    <a:pt x="274" y="2909"/>
                  </a:lnTo>
                  <a:lnTo>
                    <a:pt x="272" y="2905"/>
                  </a:lnTo>
                  <a:lnTo>
                    <a:pt x="271" y="2900"/>
                  </a:lnTo>
                  <a:close/>
                  <a:moveTo>
                    <a:pt x="339" y="2889"/>
                  </a:moveTo>
                  <a:lnTo>
                    <a:pt x="346" y="2886"/>
                  </a:lnTo>
                  <a:lnTo>
                    <a:pt x="352" y="2881"/>
                  </a:lnTo>
                  <a:lnTo>
                    <a:pt x="356" y="2875"/>
                  </a:lnTo>
                  <a:lnTo>
                    <a:pt x="359" y="2869"/>
                  </a:lnTo>
                  <a:lnTo>
                    <a:pt x="362" y="2864"/>
                  </a:lnTo>
                  <a:lnTo>
                    <a:pt x="363" y="2858"/>
                  </a:lnTo>
                  <a:lnTo>
                    <a:pt x="362" y="2854"/>
                  </a:lnTo>
                  <a:lnTo>
                    <a:pt x="360" y="2849"/>
                  </a:lnTo>
                  <a:lnTo>
                    <a:pt x="357" y="2844"/>
                  </a:lnTo>
                  <a:lnTo>
                    <a:pt x="352" y="2842"/>
                  </a:lnTo>
                  <a:lnTo>
                    <a:pt x="346" y="2839"/>
                  </a:lnTo>
                  <a:lnTo>
                    <a:pt x="340" y="2839"/>
                  </a:lnTo>
                  <a:lnTo>
                    <a:pt x="334" y="2839"/>
                  </a:lnTo>
                  <a:lnTo>
                    <a:pt x="327" y="2840"/>
                  </a:lnTo>
                  <a:lnTo>
                    <a:pt x="320" y="2843"/>
                  </a:lnTo>
                  <a:lnTo>
                    <a:pt x="313" y="2846"/>
                  </a:lnTo>
                  <a:lnTo>
                    <a:pt x="306" y="2851"/>
                  </a:lnTo>
                  <a:lnTo>
                    <a:pt x="300" y="2856"/>
                  </a:lnTo>
                  <a:lnTo>
                    <a:pt x="295" y="2861"/>
                  </a:lnTo>
                  <a:lnTo>
                    <a:pt x="293" y="2867"/>
                  </a:lnTo>
                  <a:lnTo>
                    <a:pt x="290" y="2873"/>
                  </a:lnTo>
                  <a:lnTo>
                    <a:pt x="289" y="2878"/>
                  </a:lnTo>
                  <a:lnTo>
                    <a:pt x="289" y="2883"/>
                  </a:lnTo>
                  <a:lnTo>
                    <a:pt x="291" y="2888"/>
                  </a:lnTo>
                  <a:lnTo>
                    <a:pt x="295" y="2892"/>
                  </a:lnTo>
                  <a:lnTo>
                    <a:pt x="300" y="2895"/>
                  </a:lnTo>
                  <a:lnTo>
                    <a:pt x="305" y="2896"/>
                  </a:lnTo>
                  <a:lnTo>
                    <a:pt x="312" y="2897"/>
                  </a:lnTo>
                  <a:lnTo>
                    <a:pt x="318" y="2897"/>
                  </a:lnTo>
                  <a:lnTo>
                    <a:pt x="325" y="2896"/>
                  </a:lnTo>
                  <a:lnTo>
                    <a:pt x="332" y="2893"/>
                  </a:lnTo>
                  <a:lnTo>
                    <a:pt x="339" y="2889"/>
                  </a:lnTo>
                  <a:close/>
                  <a:moveTo>
                    <a:pt x="65" y="3210"/>
                  </a:moveTo>
                  <a:lnTo>
                    <a:pt x="60" y="3214"/>
                  </a:lnTo>
                  <a:lnTo>
                    <a:pt x="55" y="3217"/>
                  </a:lnTo>
                  <a:lnTo>
                    <a:pt x="53" y="3222"/>
                  </a:lnTo>
                  <a:lnTo>
                    <a:pt x="50" y="3225"/>
                  </a:lnTo>
                  <a:lnTo>
                    <a:pt x="48" y="3230"/>
                  </a:lnTo>
                  <a:lnTo>
                    <a:pt x="48" y="3235"/>
                  </a:lnTo>
                  <a:lnTo>
                    <a:pt x="48" y="3238"/>
                  </a:lnTo>
                  <a:lnTo>
                    <a:pt x="50" y="3242"/>
                  </a:lnTo>
                  <a:lnTo>
                    <a:pt x="53" y="3246"/>
                  </a:lnTo>
                  <a:lnTo>
                    <a:pt x="56" y="3248"/>
                  </a:lnTo>
                  <a:lnTo>
                    <a:pt x="60" y="3249"/>
                  </a:lnTo>
                  <a:lnTo>
                    <a:pt x="65" y="3250"/>
                  </a:lnTo>
                  <a:lnTo>
                    <a:pt x="69" y="3249"/>
                  </a:lnTo>
                  <a:lnTo>
                    <a:pt x="75" y="3249"/>
                  </a:lnTo>
                  <a:lnTo>
                    <a:pt x="80" y="3247"/>
                  </a:lnTo>
                  <a:lnTo>
                    <a:pt x="86" y="3244"/>
                  </a:lnTo>
                  <a:lnTo>
                    <a:pt x="91" y="3241"/>
                  </a:lnTo>
                  <a:lnTo>
                    <a:pt x="94" y="3236"/>
                  </a:lnTo>
                  <a:lnTo>
                    <a:pt x="98" y="3233"/>
                  </a:lnTo>
                  <a:lnTo>
                    <a:pt x="100" y="3228"/>
                  </a:lnTo>
                  <a:lnTo>
                    <a:pt x="101" y="3223"/>
                  </a:lnTo>
                  <a:lnTo>
                    <a:pt x="101" y="3219"/>
                  </a:lnTo>
                  <a:lnTo>
                    <a:pt x="101" y="3215"/>
                  </a:lnTo>
                  <a:lnTo>
                    <a:pt x="100" y="3211"/>
                  </a:lnTo>
                  <a:lnTo>
                    <a:pt x="97" y="3209"/>
                  </a:lnTo>
                  <a:lnTo>
                    <a:pt x="93" y="3206"/>
                  </a:lnTo>
                  <a:lnTo>
                    <a:pt x="89" y="3204"/>
                  </a:lnTo>
                  <a:lnTo>
                    <a:pt x="85" y="3204"/>
                  </a:lnTo>
                  <a:lnTo>
                    <a:pt x="80" y="3204"/>
                  </a:lnTo>
                  <a:lnTo>
                    <a:pt x="75" y="3205"/>
                  </a:lnTo>
                  <a:lnTo>
                    <a:pt x="69" y="3208"/>
                  </a:lnTo>
                  <a:lnTo>
                    <a:pt x="65" y="3210"/>
                  </a:lnTo>
                  <a:close/>
                  <a:moveTo>
                    <a:pt x="131" y="3167"/>
                  </a:moveTo>
                  <a:lnTo>
                    <a:pt x="125" y="3171"/>
                  </a:lnTo>
                  <a:lnTo>
                    <a:pt x="122" y="3176"/>
                  </a:lnTo>
                  <a:lnTo>
                    <a:pt x="118" y="3179"/>
                  </a:lnTo>
                  <a:lnTo>
                    <a:pt x="116" y="3184"/>
                  </a:lnTo>
                  <a:lnTo>
                    <a:pt x="114" y="3189"/>
                  </a:lnTo>
                  <a:lnTo>
                    <a:pt x="113" y="3193"/>
                  </a:lnTo>
                  <a:lnTo>
                    <a:pt x="114" y="3197"/>
                  </a:lnTo>
                  <a:lnTo>
                    <a:pt x="116" y="3202"/>
                  </a:lnTo>
                  <a:lnTo>
                    <a:pt x="118" y="3205"/>
                  </a:lnTo>
                  <a:lnTo>
                    <a:pt x="122" y="3208"/>
                  </a:lnTo>
                  <a:lnTo>
                    <a:pt x="126" y="3209"/>
                  </a:lnTo>
                  <a:lnTo>
                    <a:pt x="131" y="3209"/>
                  </a:lnTo>
                  <a:lnTo>
                    <a:pt x="136" y="3209"/>
                  </a:lnTo>
                  <a:lnTo>
                    <a:pt x="142" y="3208"/>
                  </a:lnTo>
                  <a:lnTo>
                    <a:pt x="148" y="3206"/>
                  </a:lnTo>
                  <a:lnTo>
                    <a:pt x="154" y="3203"/>
                  </a:lnTo>
                  <a:lnTo>
                    <a:pt x="158" y="3199"/>
                  </a:lnTo>
                  <a:lnTo>
                    <a:pt x="162" y="3196"/>
                  </a:lnTo>
                  <a:lnTo>
                    <a:pt x="166" y="3191"/>
                  </a:lnTo>
                  <a:lnTo>
                    <a:pt x="168" y="3186"/>
                  </a:lnTo>
                  <a:lnTo>
                    <a:pt x="170" y="3181"/>
                  </a:lnTo>
                  <a:lnTo>
                    <a:pt x="170" y="3177"/>
                  </a:lnTo>
                  <a:lnTo>
                    <a:pt x="170" y="3173"/>
                  </a:lnTo>
                  <a:lnTo>
                    <a:pt x="168" y="3168"/>
                  </a:lnTo>
                  <a:lnTo>
                    <a:pt x="166" y="3166"/>
                  </a:lnTo>
                  <a:lnTo>
                    <a:pt x="162" y="3164"/>
                  </a:lnTo>
                  <a:lnTo>
                    <a:pt x="157" y="3161"/>
                  </a:lnTo>
                  <a:lnTo>
                    <a:pt x="152" y="3161"/>
                  </a:lnTo>
                  <a:lnTo>
                    <a:pt x="148" y="3161"/>
                  </a:lnTo>
                  <a:lnTo>
                    <a:pt x="142" y="3162"/>
                  </a:lnTo>
                  <a:lnTo>
                    <a:pt x="136" y="3165"/>
                  </a:lnTo>
                  <a:lnTo>
                    <a:pt x="131" y="3167"/>
                  </a:lnTo>
                  <a:close/>
                  <a:moveTo>
                    <a:pt x="201" y="3123"/>
                  </a:moveTo>
                  <a:lnTo>
                    <a:pt x="196" y="3127"/>
                  </a:lnTo>
                  <a:lnTo>
                    <a:pt x="192" y="3130"/>
                  </a:lnTo>
                  <a:lnTo>
                    <a:pt x="188" y="3135"/>
                  </a:lnTo>
                  <a:lnTo>
                    <a:pt x="186" y="3140"/>
                  </a:lnTo>
                  <a:lnTo>
                    <a:pt x="183" y="3145"/>
                  </a:lnTo>
                  <a:lnTo>
                    <a:pt x="183" y="3149"/>
                  </a:lnTo>
                  <a:lnTo>
                    <a:pt x="183" y="3154"/>
                  </a:lnTo>
                  <a:lnTo>
                    <a:pt x="186" y="3159"/>
                  </a:lnTo>
                  <a:lnTo>
                    <a:pt x="188" y="3161"/>
                  </a:lnTo>
                  <a:lnTo>
                    <a:pt x="192" y="3165"/>
                  </a:lnTo>
                  <a:lnTo>
                    <a:pt x="196" y="3166"/>
                  </a:lnTo>
                  <a:lnTo>
                    <a:pt x="201" y="3167"/>
                  </a:lnTo>
                  <a:lnTo>
                    <a:pt x="207" y="3166"/>
                  </a:lnTo>
                  <a:lnTo>
                    <a:pt x="213" y="3165"/>
                  </a:lnTo>
                  <a:lnTo>
                    <a:pt x="219" y="3164"/>
                  </a:lnTo>
                  <a:lnTo>
                    <a:pt x="225" y="3160"/>
                  </a:lnTo>
                  <a:lnTo>
                    <a:pt x="230" y="3157"/>
                  </a:lnTo>
                  <a:lnTo>
                    <a:pt x="234" y="3152"/>
                  </a:lnTo>
                  <a:lnTo>
                    <a:pt x="238" y="3147"/>
                  </a:lnTo>
                  <a:lnTo>
                    <a:pt x="240" y="3142"/>
                  </a:lnTo>
                  <a:lnTo>
                    <a:pt x="243" y="3137"/>
                  </a:lnTo>
                  <a:lnTo>
                    <a:pt x="243" y="3133"/>
                  </a:lnTo>
                  <a:lnTo>
                    <a:pt x="243" y="3129"/>
                  </a:lnTo>
                  <a:lnTo>
                    <a:pt x="240" y="3124"/>
                  </a:lnTo>
                  <a:lnTo>
                    <a:pt x="238" y="3121"/>
                  </a:lnTo>
                  <a:lnTo>
                    <a:pt x="234" y="3118"/>
                  </a:lnTo>
                  <a:lnTo>
                    <a:pt x="230" y="3117"/>
                  </a:lnTo>
                  <a:lnTo>
                    <a:pt x="225" y="3116"/>
                  </a:lnTo>
                  <a:lnTo>
                    <a:pt x="219" y="3116"/>
                  </a:lnTo>
                  <a:lnTo>
                    <a:pt x="213" y="3117"/>
                  </a:lnTo>
                  <a:lnTo>
                    <a:pt x="207" y="3120"/>
                  </a:lnTo>
                  <a:lnTo>
                    <a:pt x="201" y="3123"/>
                  </a:lnTo>
                  <a:close/>
                  <a:moveTo>
                    <a:pt x="276" y="3077"/>
                  </a:moveTo>
                  <a:lnTo>
                    <a:pt x="270" y="3080"/>
                  </a:lnTo>
                  <a:lnTo>
                    <a:pt x="265" y="3085"/>
                  </a:lnTo>
                  <a:lnTo>
                    <a:pt x="262" y="3090"/>
                  </a:lnTo>
                  <a:lnTo>
                    <a:pt x="258" y="3095"/>
                  </a:lnTo>
                  <a:lnTo>
                    <a:pt x="257" y="3099"/>
                  </a:lnTo>
                  <a:lnTo>
                    <a:pt x="256" y="3104"/>
                  </a:lnTo>
                  <a:lnTo>
                    <a:pt x="257" y="3109"/>
                  </a:lnTo>
                  <a:lnTo>
                    <a:pt x="258" y="3114"/>
                  </a:lnTo>
                  <a:lnTo>
                    <a:pt x="262" y="3117"/>
                  </a:lnTo>
                  <a:lnTo>
                    <a:pt x="265" y="3120"/>
                  </a:lnTo>
                  <a:lnTo>
                    <a:pt x="270" y="3122"/>
                  </a:lnTo>
                  <a:lnTo>
                    <a:pt x="276" y="3122"/>
                  </a:lnTo>
                  <a:lnTo>
                    <a:pt x="282" y="3122"/>
                  </a:lnTo>
                  <a:lnTo>
                    <a:pt x="288" y="3121"/>
                  </a:lnTo>
                  <a:lnTo>
                    <a:pt x="294" y="3118"/>
                  </a:lnTo>
                  <a:lnTo>
                    <a:pt x="300" y="3116"/>
                  </a:lnTo>
                  <a:lnTo>
                    <a:pt x="306" y="3111"/>
                  </a:lnTo>
                  <a:lnTo>
                    <a:pt x="310" y="3108"/>
                  </a:lnTo>
                  <a:lnTo>
                    <a:pt x="314" y="3102"/>
                  </a:lnTo>
                  <a:lnTo>
                    <a:pt x="318" y="3097"/>
                  </a:lnTo>
                  <a:lnTo>
                    <a:pt x="319" y="3092"/>
                  </a:lnTo>
                  <a:lnTo>
                    <a:pt x="320" y="3088"/>
                  </a:lnTo>
                  <a:lnTo>
                    <a:pt x="319" y="3083"/>
                  </a:lnTo>
                  <a:lnTo>
                    <a:pt x="318" y="3078"/>
                  </a:lnTo>
                  <a:lnTo>
                    <a:pt x="314" y="3075"/>
                  </a:lnTo>
                  <a:lnTo>
                    <a:pt x="310" y="3072"/>
                  </a:lnTo>
                  <a:lnTo>
                    <a:pt x="306" y="3071"/>
                  </a:lnTo>
                  <a:lnTo>
                    <a:pt x="300" y="3070"/>
                  </a:lnTo>
                  <a:lnTo>
                    <a:pt x="294" y="3070"/>
                  </a:lnTo>
                  <a:lnTo>
                    <a:pt x="288" y="3071"/>
                  </a:lnTo>
                  <a:lnTo>
                    <a:pt x="282" y="3073"/>
                  </a:lnTo>
                  <a:lnTo>
                    <a:pt x="276" y="3077"/>
                  </a:lnTo>
                  <a:close/>
                  <a:moveTo>
                    <a:pt x="278" y="3297"/>
                  </a:moveTo>
                  <a:lnTo>
                    <a:pt x="272" y="3300"/>
                  </a:lnTo>
                  <a:lnTo>
                    <a:pt x="269" y="3305"/>
                  </a:lnTo>
                  <a:lnTo>
                    <a:pt x="265" y="3309"/>
                  </a:lnTo>
                  <a:lnTo>
                    <a:pt x="263" y="3313"/>
                  </a:lnTo>
                  <a:lnTo>
                    <a:pt x="262" y="3318"/>
                  </a:lnTo>
                  <a:lnTo>
                    <a:pt x="262" y="3323"/>
                  </a:lnTo>
                  <a:lnTo>
                    <a:pt x="262" y="3326"/>
                  </a:lnTo>
                  <a:lnTo>
                    <a:pt x="264" y="3330"/>
                  </a:lnTo>
                  <a:lnTo>
                    <a:pt x="267" y="3334"/>
                  </a:lnTo>
                  <a:lnTo>
                    <a:pt x="270" y="3336"/>
                  </a:lnTo>
                  <a:lnTo>
                    <a:pt x="274" y="3338"/>
                  </a:lnTo>
                  <a:lnTo>
                    <a:pt x="278" y="3338"/>
                  </a:lnTo>
                  <a:lnTo>
                    <a:pt x="284" y="3338"/>
                  </a:lnTo>
                  <a:lnTo>
                    <a:pt x="289" y="3337"/>
                  </a:lnTo>
                  <a:lnTo>
                    <a:pt x="295" y="3336"/>
                  </a:lnTo>
                  <a:lnTo>
                    <a:pt x="300" y="3332"/>
                  </a:lnTo>
                  <a:lnTo>
                    <a:pt x="305" y="3329"/>
                  </a:lnTo>
                  <a:lnTo>
                    <a:pt x="309" y="3325"/>
                  </a:lnTo>
                  <a:lnTo>
                    <a:pt x="312" y="3320"/>
                  </a:lnTo>
                  <a:lnTo>
                    <a:pt x="314" y="3316"/>
                  </a:lnTo>
                  <a:lnTo>
                    <a:pt x="316" y="3312"/>
                  </a:lnTo>
                  <a:lnTo>
                    <a:pt x="316" y="3307"/>
                  </a:lnTo>
                  <a:lnTo>
                    <a:pt x="315" y="3303"/>
                  </a:lnTo>
                  <a:lnTo>
                    <a:pt x="314" y="3299"/>
                  </a:lnTo>
                  <a:lnTo>
                    <a:pt x="312" y="3296"/>
                  </a:lnTo>
                  <a:lnTo>
                    <a:pt x="308" y="3293"/>
                  </a:lnTo>
                  <a:lnTo>
                    <a:pt x="303" y="3292"/>
                  </a:lnTo>
                  <a:lnTo>
                    <a:pt x="299" y="3291"/>
                  </a:lnTo>
                  <a:lnTo>
                    <a:pt x="294" y="3291"/>
                  </a:lnTo>
                  <a:lnTo>
                    <a:pt x="288" y="3292"/>
                  </a:lnTo>
                  <a:lnTo>
                    <a:pt x="283" y="3294"/>
                  </a:lnTo>
                  <a:lnTo>
                    <a:pt x="278" y="3297"/>
                  </a:lnTo>
                  <a:close/>
                </a:path>
              </a:pathLst>
            </a:custGeom>
            <a:solidFill>
              <a:srgbClr val="EA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" name="Freeform 90"/>
            <p:cNvSpPr>
              <a:spLocks noEditPoints="1"/>
            </p:cNvSpPr>
            <p:nvPr userDrawn="1"/>
          </p:nvSpPr>
          <p:spPr bwMode="auto">
            <a:xfrm>
              <a:off x="8221663" y="1920875"/>
              <a:ext cx="204788" cy="1833563"/>
            </a:xfrm>
            <a:custGeom>
              <a:avLst/>
              <a:gdLst>
                <a:gd name="T0" fmla="*/ 30 w 385"/>
                <a:gd name="T1" fmla="*/ 2795 h 3467"/>
                <a:gd name="T2" fmla="*/ 39 w 385"/>
                <a:gd name="T3" fmla="*/ 2438 h 3467"/>
                <a:gd name="T4" fmla="*/ 76 w 385"/>
                <a:gd name="T5" fmla="*/ 1826 h 3467"/>
                <a:gd name="T6" fmla="*/ 38 w 385"/>
                <a:gd name="T7" fmla="*/ 1588 h 3467"/>
                <a:gd name="T8" fmla="*/ 39 w 385"/>
                <a:gd name="T9" fmla="*/ 1240 h 3467"/>
                <a:gd name="T10" fmla="*/ 87 w 385"/>
                <a:gd name="T11" fmla="*/ 1045 h 3467"/>
                <a:gd name="T12" fmla="*/ 0 w 385"/>
                <a:gd name="T13" fmla="*/ 837 h 3467"/>
                <a:gd name="T14" fmla="*/ 57 w 385"/>
                <a:gd name="T15" fmla="*/ 691 h 3467"/>
                <a:gd name="T16" fmla="*/ 58 w 385"/>
                <a:gd name="T17" fmla="*/ 503 h 3467"/>
                <a:gd name="T18" fmla="*/ 204 w 385"/>
                <a:gd name="T19" fmla="*/ 272 h 3467"/>
                <a:gd name="T20" fmla="*/ 173 w 385"/>
                <a:gd name="T21" fmla="*/ 187 h 3467"/>
                <a:gd name="T22" fmla="*/ 45 w 385"/>
                <a:gd name="T23" fmla="*/ 172 h 3467"/>
                <a:gd name="T24" fmla="*/ 293 w 385"/>
                <a:gd name="T25" fmla="*/ 33 h 3467"/>
                <a:gd name="T26" fmla="*/ 63 w 385"/>
                <a:gd name="T27" fmla="*/ 97 h 3467"/>
                <a:gd name="T28" fmla="*/ 284 w 385"/>
                <a:gd name="T29" fmla="*/ 236 h 3467"/>
                <a:gd name="T30" fmla="*/ 222 w 385"/>
                <a:gd name="T31" fmla="*/ 419 h 3467"/>
                <a:gd name="T32" fmla="*/ 372 w 385"/>
                <a:gd name="T33" fmla="*/ 559 h 3467"/>
                <a:gd name="T34" fmla="*/ 369 w 385"/>
                <a:gd name="T35" fmla="*/ 704 h 3467"/>
                <a:gd name="T36" fmla="*/ 292 w 385"/>
                <a:gd name="T37" fmla="*/ 747 h 3467"/>
                <a:gd name="T38" fmla="*/ 338 w 385"/>
                <a:gd name="T39" fmla="*/ 1137 h 3467"/>
                <a:gd name="T40" fmla="*/ 346 w 385"/>
                <a:gd name="T41" fmla="*/ 1169 h 3467"/>
                <a:gd name="T42" fmla="*/ 266 w 385"/>
                <a:gd name="T43" fmla="*/ 1461 h 3467"/>
                <a:gd name="T44" fmla="*/ 385 w 385"/>
                <a:gd name="T45" fmla="*/ 1615 h 3467"/>
                <a:gd name="T46" fmla="*/ 342 w 385"/>
                <a:gd name="T47" fmla="*/ 1767 h 3467"/>
                <a:gd name="T48" fmla="*/ 328 w 385"/>
                <a:gd name="T49" fmla="*/ 2060 h 3467"/>
                <a:gd name="T50" fmla="*/ 322 w 385"/>
                <a:gd name="T51" fmla="*/ 2390 h 3467"/>
                <a:gd name="T52" fmla="*/ 360 w 385"/>
                <a:gd name="T53" fmla="*/ 3393 h 3467"/>
                <a:gd name="T54" fmla="*/ 234 w 385"/>
                <a:gd name="T55" fmla="*/ 95 h 3467"/>
                <a:gd name="T56" fmla="*/ 253 w 385"/>
                <a:gd name="T57" fmla="*/ 263 h 3467"/>
                <a:gd name="T58" fmla="*/ 77 w 385"/>
                <a:gd name="T59" fmla="*/ 388 h 3467"/>
                <a:gd name="T60" fmla="*/ 115 w 385"/>
                <a:gd name="T61" fmla="*/ 499 h 3467"/>
                <a:gd name="T62" fmla="*/ 24 w 385"/>
                <a:gd name="T63" fmla="*/ 606 h 3467"/>
                <a:gd name="T64" fmla="*/ 127 w 385"/>
                <a:gd name="T65" fmla="*/ 706 h 3467"/>
                <a:gd name="T66" fmla="*/ 215 w 385"/>
                <a:gd name="T67" fmla="*/ 718 h 3467"/>
                <a:gd name="T68" fmla="*/ 1 w 385"/>
                <a:gd name="T69" fmla="*/ 895 h 3467"/>
                <a:gd name="T70" fmla="*/ 183 w 385"/>
                <a:gd name="T71" fmla="*/ 910 h 3467"/>
                <a:gd name="T72" fmla="*/ 151 w 385"/>
                <a:gd name="T73" fmla="*/ 980 h 3467"/>
                <a:gd name="T74" fmla="*/ 157 w 385"/>
                <a:gd name="T75" fmla="*/ 1121 h 3467"/>
                <a:gd name="T76" fmla="*/ 180 w 385"/>
                <a:gd name="T77" fmla="*/ 1211 h 3467"/>
                <a:gd name="T78" fmla="*/ 205 w 385"/>
                <a:gd name="T79" fmla="*/ 1296 h 3467"/>
                <a:gd name="T80" fmla="*/ 184 w 385"/>
                <a:gd name="T81" fmla="*/ 1358 h 3467"/>
                <a:gd name="T82" fmla="*/ 155 w 385"/>
                <a:gd name="T83" fmla="*/ 1543 h 3467"/>
                <a:gd name="T84" fmla="*/ 226 w 385"/>
                <a:gd name="T85" fmla="*/ 1756 h 3467"/>
                <a:gd name="T86" fmla="*/ 133 w 385"/>
                <a:gd name="T87" fmla="*/ 1924 h 3467"/>
                <a:gd name="T88" fmla="*/ 287 w 385"/>
                <a:gd name="T89" fmla="*/ 1817 h 3467"/>
                <a:gd name="T90" fmla="*/ 117 w 385"/>
                <a:gd name="T91" fmla="*/ 2016 h 3467"/>
                <a:gd name="T92" fmla="*/ 221 w 385"/>
                <a:gd name="T93" fmla="*/ 1996 h 3467"/>
                <a:gd name="T94" fmla="*/ 222 w 385"/>
                <a:gd name="T95" fmla="*/ 2182 h 3467"/>
                <a:gd name="T96" fmla="*/ 98 w 385"/>
                <a:gd name="T97" fmla="*/ 2350 h 3467"/>
                <a:gd name="T98" fmla="*/ 273 w 385"/>
                <a:gd name="T99" fmla="*/ 2315 h 3467"/>
                <a:gd name="T100" fmla="*/ 268 w 385"/>
                <a:gd name="T101" fmla="*/ 2446 h 3467"/>
                <a:gd name="T102" fmla="*/ 129 w 385"/>
                <a:gd name="T103" fmla="*/ 2687 h 3467"/>
                <a:gd name="T104" fmla="*/ 172 w 385"/>
                <a:gd name="T105" fmla="*/ 2679 h 3467"/>
                <a:gd name="T106" fmla="*/ 75 w 385"/>
                <a:gd name="T107" fmla="*/ 2928 h 3467"/>
                <a:gd name="T108" fmla="*/ 147 w 385"/>
                <a:gd name="T109" fmla="*/ 2871 h 3467"/>
                <a:gd name="T110" fmla="*/ 186 w 385"/>
                <a:gd name="T111" fmla="*/ 2863 h 3467"/>
                <a:gd name="T112" fmla="*/ 77 w 385"/>
                <a:gd name="T113" fmla="*/ 3112 h 3467"/>
                <a:gd name="T114" fmla="*/ 144 w 385"/>
                <a:gd name="T115" fmla="*/ 3079 h 3467"/>
                <a:gd name="T116" fmla="*/ 265 w 385"/>
                <a:gd name="T117" fmla="*/ 3057 h 3467"/>
                <a:gd name="T118" fmla="*/ 79 w 385"/>
                <a:gd name="T119" fmla="*/ 3332 h 3467"/>
                <a:gd name="T120" fmla="*/ 153 w 385"/>
                <a:gd name="T121" fmla="*/ 3330 h 3467"/>
                <a:gd name="T122" fmla="*/ 266 w 385"/>
                <a:gd name="T123" fmla="*/ 3248 h 3467"/>
                <a:gd name="T124" fmla="*/ 299 w 385"/>
                <a:gd name="T125" fmla="*/ 342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467">
                  <a:moveTo>
                    <a:pt x="0" y="3197"/>
                  </a:moveTo>
                  <a:lnTo>
                    <a:pt x="0" y="3161"/>
                  </a:lnTo>
                  <a:lnTo>
                    <a:pt x="3" y="3158"/>
                  </a:lnTo>
                  <a:lnTo>
                    <a:pt x="8" y="3155"/>
                  </a:lnTo>
                  <a:lnTo>
                    <a:pt x="14" y="3152"/>
                  </a:lnTo>
                  <a:lnTo>
                    <a:pt x="20" y="3149"/>
                  </a:lnTo>
                  <a:lnTo>
                    <a:pt x="26" y="3148"/>
                  </a:lnTo>
                  <a:lnTo>
                    <a:pt x="32" y="3148"/>
                  </a:lnTo>
                  <a:lnTo>
                    <a:pt x="37" y="3149"/>
                  </a:lnTo>
                  <a:lnTo>
                    <a:pt x="41" y="3150"/>
                  </a:lnTo>
                  <a:lnTo>
                    <a:pt x="45" y="3153"/>
                  </a:lnTo>
                  <a:lnTo>
                    <a:pt x="47" y="3156"/>
                  </a:lnTo>
                  <a:lnTo>
                    <a:pt x="50" y="3161"/>
                  </a:lnTo>
                  <a:lnTo>
                    <a:pt x="50" y="3165"/>
                  </a:lnTo>
                  <a:lnTo>
                    <a:pt x="50" y="3169"/>
                  </a:lnTo>
                  <a:lnTo>
                    <a:pt x="47" y="3174"/>
                  </a:lnTo>
                  <a:lnTo>
                    <a:pt x="45" y="3179"/>
                  </a:lnTo>
                  <a:lnTo>
                    <a:pt x="41" y="3184"/>
                  </a:lnTo>
                  <a:lnTo>
                    <a:pt x="37" y="3189"/>
                  </a:lnTo>
                  <a:lnTo>
                    <a:pt x="32" y="3192"/>
                  </a:lnTo>
                  <a:lnTo>
                    <a:pt x="24" y="3197"/>
                  </a:lnTo>
                  <a:lnTo>
                    <a:pt x="14" y="3198"/>
                  </a:lnTo>
                  <a:lnTo>
                    <a:pt x="7" y="3198"/>
                  </a:lnTo>
                  <a:lnTo>
                    <a:pt x="0" y="3197"/>
                  </a:lnTo>
                  <a:close/>
                  <a:moveTo>
                    <a:pt x="0" y="2804"/>
                  </a:moveTo>
                  <a:lnTo>
                    <a:pt x="0" y="2754"/>
                  </a:lnTo>
                  <a:lnTo>
                    <a:pt x="1" y="2752"/>
                  </a:lnTo>
                  <a:lnTo>
                    <a:pt x="2" y="2752"/>
                  </a:lnTo>
                  <a:lnTo>
                    <a:pt x="9" y="2749"/>
                  </a:lnTo>
                  <a:lnTo>
                    <a:pt x="18" y="2745"/>
                  </a:lnTo>
                  <a:lnTo>
                    <a:pt x="25" y="2744"/>
                  </a:lnTo>
                  <a:lnTo>
                    <a:pt x="32" y="2744"/>
                  </a:lnTo>
                  <a:lnTo>
                    <a:pt x="38" y="2744"/>
                  </a:lnTo>
                  <a:lnTo>
                    <a:pt x="44" y="2747"/>
                  </a:lnTo>
                  <a:lnTo>
                    <a:pt x="49" y="2749"/>
                  </a:lnTo>
                  <a:lnTo>
                    <a:pt x="52" y="2754"/>
                  </a:lnTo>
                  <a:lnTo>
                    <a:pt x="53" y="2758"/>
                  </a:lnTo>
                  <a:lnTo>
                    <a:pt x="55" y="2763"/>
                  </a:lnTo>
                  <a:lnTo>
                    <a:pt x="53" y="2769"/>
                  </a:lnTo>
                  <a:lnTo>
                    <a:pt x="51" y="2775"/>
                  </a:lnTo>
                  <a:lnTo>
                    <a:pt x="47" y="2780"/>
                  </a:lnTo>
                  <a:lnTo>
                    <a:pt x="43" y="2786"/>
                  </a:lnTo>
                  <a:lnTo>
                    <a:pt x="37" y="2790"/>
                  </a:lnTo>
                  <a:lnTo>
                    <a:pt x="30" y="2795"/>
                  </a:lnTo>
                  <a:lnTo>
                    <a:pt x="22" y="2799"/>
                  </a:lnTo>
                  <a:lnTo>
                    <a:pt x="14" y="2802"/>
                  </a:lnTo>
                  <a:lnTo>
                    <a:pt x="7" y="2804"/>
                  </a:lnTo>
                  <a:lnTo>
                    <a:pt x="0" y="2804"/>
                  </a:lnTo>
                  <a:close/>
                  <a:moveTo>
                    <a:pt x="0" y="2625"/>
                  </a:moveTo>
                  <a:lnTo>
                    <a:pt x="0" y="2569"/>
                  </a:lnTo>
                  <a:lnTo>
                    <a:pt x="7" y="2566"/>
                  </a:lnTo>
                  <a:lnTo>
                    <a:pt x="15" y="2565"/>
                  </a:lnTo>
                  <a:lnTo>
                    <a:pt x="22" y="2564"/>
                  </a:lnTo>
                  <a:lnTo>
                    <a:pt x="28" y="2564"/>
                  </a:lnTo>
                  <a:lnTo>
                    <a:pt x="35" y="2565"/>
                  </a:lnTo>
                  <a:lnTo>
                    <a:pt x="40" y="2566"/>
                  </a:lnTo>
                  <a:lnTo>
                    <a:pt x="45" y="2569"/>
                  </a:lnTo>
                  <a:lnTo>
                    <a:pt x="49" y="2573"/>
                  </a:lnTo>
                  <a:lnTo>
                    <a:pt x="50" y="2578"/>
                  </a:lnTo>
                  <a:lnTo>
                    <a:pt x="51" y="2584"/>
                  </a:lnTo>
                  <a:lnTo>
                    <a:pt x="50" y="2590"/>
                  </a:lnTo>
                  <a:lnTo>
                    <a:pt x="46" y="2596"/>
                  </a:lnTo>
                  <a:lnTo>
                    <a:pt x="43" y="2602"/>
                  </a:lnTo>
                  <a:lnTo>
                    <a:pt x="37" y="2608"/>
                  </a:lnTo>
                  <a:lnTo>
                    <a:pt x="31" y="2612"/>
                  </a:lnTo>
                  <a:lnTo>
                    <a:pt x="22" y="2618"/>
                  </a:lnTo>
                  <a:lnTo>
                    <a:pt x="12" y="2623"/>
                  </a:lnTo>
                  <a:lnTo>
                    <a:pt x="0" y="2625"/>
                  </a:lnTo>
                  <a:close/>
                  <a:moveTo>
                    <a:pt x="0" y="2447"/>
                  </a:moveTo>
                  <a:lnTo>
                    <a:pt x="0" y="2396"/>
                  </a:lnTo>
                  <a:lnTo>
                    <a:pt x="5" y="2392"/>
                  </a:lnTo>
                  <a:lnTo>
                    <a:pt x="9" y="2390"/>
                  </a:lnTo>
                  <a:lnTo>
                    <a:pt x="19" y="2385"/>
                  </a:lnTo>
                  <a:lnTo>
                    <a:pt x="27" y="2383"/>
                  </a:lnTo>
                  <a:lnTo>
                    <a:pt x="37" y="2381"/>
                  </a:lnTo>
                  <a:lnTo>
                    <a:pt x="45" y="2381"/>
                  </a:lnTo>
                  <a:lnTo>
                    <a:pt x="52" y="2381"/>
                  </a:lnTo>
                  <a:lnTo>
                    <a:pt x="59" y="2383"/>
                  </a:lnTo>
                  <a:lnTo>
                    <a:pt x="64" y="2385"/>
                  </a:lnTo>
                  <a:lnTo>
                    <a:pt x="68" y="2390"/>
                  </a:lnTo>
                  <a:lnTo>
                    <a:pt x="70" y="2395"/>
                  </a:lnTo>
                  <a:lnTo>
                    <a:pt x="70" y="2401"/>
                  </a:lnTo>
                  <a:lnTo>
                    <a:pt x="69" y="2408"/>
                  </a:lnTo>
                  <a:lnTo>
                    <a:pt x="66" y="2414"/>
                  </a:lnTo>
                  <a:lnTo>
                    <a:pt x="62" y="2420"/>
                  </a:lnTo>
                  <a:lnTo>
                    <a:pt x="56" y="2427"/>
                  </a:lnTo>
                  <a:lnTo>
                    <a:pt x="47" y="2433"/>
                  </a:lnTo>
                  <a:lnTo>
                    <a:pt x="39" y="2438"/>
                  </a:lnTo>
                  <a:lnTo>
                    <a:pt x="28" y="2442"/>
                  </a:lnTo>
                  <a:lnTo>
                    <a:pt x="19" y="2446"/>
                  </a:lnTo>
                  <a:lnTo>
                    <a:pt x="9" y="2447"/>
                  </a:lnTo>
                  <a:lnTo>
                    <a:pt x="0" y="2447"/>
                  </a:lnTo>
                  <a:close/>
                  <a:moveTo>
                    <a:pt x="0" y="2144"/>
                  </a:moveTo>
                  <a:lnTo>
                    <a:pt x="0" y="2080"/>
                  </a:lnTo>
                  <a:lnTo>
                    <a:pt x="8" y="2079"/>
                  </a:lnTo>
                  <a:lnTo>
                    <a:pt x="15" y="2078"/>
                  </a:lnTo>
                  <a:lnTo>
                    <a:pt x="22" y="2076"/>
                  </a:lnTo>
                  <a:lnTo>
                    <a:pt x="30" y="2076"/>
                  </a:lnTo>
                  <a:lnTo>
                    <a:pt x="35" y="2078"/>
                  </a:lnTo>
                  <a:lnTo>
                    <a:pt x="41" y="2080"/>
                  </a:lnTo>
                  <a:lnTo>
                    <a:pt x="45" y="2082"/>
                  </a:lnTo>
                  <a:lnTo>
                    <a:pt x="49" y="2087"/>
                  </a:lnTo>
                  <a:lnTo>
                    <a:pt x="51" y="2092"/>
                  </a:lnTo>
                  <a:lnTo>
                    <a:pt x="51" y="2098"/>
                  </a:lnTo>
                  <a:lnTo>
                    <a:pt x="49" y="2105"/>
                  </a:lnTo>
                  <a:lnTo>
                    <a:pt x="45" y="2112"/>
                  </a:lnTo>
                  <a:lnTo>
                    <a:pt x="39" y="2119"/>
                  </a:lnTo>
                  <a:lnTo>
                    <a:pt x="32" y="2125"/>
                  </a:lnTo>
                  <a:lnTo>
                    <a:pt x="24" y="2132"/>
                  </a:lnTo>
                  <a:lnTo>
                    <a:pt x="13" y="2138"/>
                  </a:lnTo>
                  <a:lnTo>
                    <a:pt x="7" y="2141"/>
                  </a:lnTo>
                  <a:lnTo>
                    <a:pt x="0" y="2144"/>
                  </a:lnTo>
                  <a:close/>
                  <a:moveTo>
                    <a:pt x="0" y="1851"/>
                  </a:moveTo>
                  <a:lnTo>
                    <a:pt x="0" y="1800"/>
                  </a:lnTo>
                  <a:lnTo>
                    <a:pt x="11" y="1792"/>
                  </a:lnTo>
                  <a:lnTo>
                    <a:pt x="22" y="1787"/>
                  </a:lnTo>
                  <a:lnTo>
                    <a:pt x="34" y="1781"/>
                  </a:lnTo>
                  <a:lnTo>
                    <a:pt x="46" y="1777"/>
                  </a:lnTo>
                  <a:lnTo>
                    <a:pt x="57" y="1775"/>
                  </a:lnTo>
                  <a:lnTo>
                    <a:pt x="68" y="1773"/>
                  </a:lnTo>
                  <a:lnTo>
                    <a:pt x="77" y="1773"/>
                  </a:lnTo>
                  <a:lnTo>
                    <a:pt x="85" y="1776"/>
                  </a:lnTo>
                  <a:lnTo>
                    <a:pt x="93" y="1779"/>
                  </a:lnTo>
                  <a:lnTo>
                    <a:pt x="97" y="1784"/>
                  </a:lnTo>
                  <a:lnTo>
                    <a:pt x="98" y="1787"/>
                  </a:lnTo>
                  <a:lnTo>
                    <a:pt x="98" y="1789"/>
                  </a:lnTo>
                  <a:lnTo>
                    <a:pt x="98" y="1792"/>
                  </a:lnTo>
                  <a:lnTo>
                    <a:pt x="98" y="1796"/>
                  </a:lnTo>
                  <a:lnTo>
                    <a:pt x="96" y="1803"/>
                  </a:lnTo>
                  <a:lnTo>
                    <a:pt x="91" y="1810"/>
                  </a:lnTo>
                  <a:lnTo>
                    <a:pt x="84" y="1817"/>
                  </a:lnTo>
                  <a:lnTo>
                    <a:pt x="76" y="1826"/>
                  </a:lnTo>
                  <a:lnTo>
                    <a:pt x="66" y="1832"/>
                  </a:lnTo>
                  <a:lnTo>
                    <a:pt x="55" y="1839"/>
                  </a:lnTo>
                  <a:lnTo>
                    <a:pt x="40" y="1845"/>
                  </a:lnTo>
                  <a:lnTo>
                    <a:pt x="25" y="1849"/>
                  </a:lnTo>
                  <a:lnTo>
                    <a:pt x="12" y="1851"/>
                  </a:lnTo>
                  <a:lnTo>
                    <a:pt x="0" y="1851"/>
                  </a:lnTo>
                  <a:close/>
                  <a:moveTo>
                    <a:pt x="0" y="1735"/>
                  </a:moveTo>
                  <a:lnTo>
                    <a:pt x="0" y="1670"/>
                  </a:lnTo>
                  <a:lnTo>
                    <a:pt x="11" y="1667"/>
                  </a:lnTo>
                  <a:lnTo>
                    <a:pt x="21" y="1663"/>
                  </a:lnTo>
                  <a:lnTo>
                    <a:pt x="32" y="1662"/>
                  </a:lnTo>
                  <a:lnTo>
                    <a:pt x="40" y="1662"/>
                  </a:lnTo>
                  <a:lnTo>
                    <a:pt x="49" y="1662"/>
                  </a:lnTo>
                  <a:lnTo>
                    <a:pt x="56" y="1664"/>
                  </a:lnTo>
                  <a:lnTo>
                    <a:pt x="62" y="1668"/>
                  </a:lnTo>
                  <a:lnTo>
                    <a:pt x="65" y="1671"/>
                  </a:lnTo>
                  <a:lnTo>
                    <a:pt x="66" y="1674"/>
                  </a:lnTo>
                  <a:lnTo>
                    <a:pt x="68" y="1677"/>
                  </a:lnTo>
                  <a:lnTo>
                    <a:pt x="68" y="1681"/>
                  </a:lnTo>
                  <a:lnTo>
                    <a:pt x="68" y="1684"/>
                  </a:lnTo>
                  <a:lnTo>
                    <a:pt x="64" y="1691"/>
                  </a:lnTo>
                  <a:lnTo>
                    <a:pt x="59" y="1699"/>
                  </a:lnTo>
                  <a:lnTo>
                    <a:pt x="52" y="1706"/>
                  </a:lnTo>
                  <a:lnTo>
                    <a:pt x="44" y="1714"/>
                  </a:lnTo>
                  <a:lnTo>
                    <a:pt x="33" y="1720"/>
                  </a:lnTo>
                  <a:lnTo>
                    <a:pt x="21" y="1727"/>
                  </a:lnTo>
                  <a:lnTo>
                    <a:pt x="11" y="1732"/>
                  </a:lnTo>
                  <a:lnTo>
                    <a:pt x="0" y="1735"/>
                  </a:lnTo>
                  <a:close/>
                  <a:moveTo>
                    <a:pt x="0" y="1617"/>
                  </a:moveTo>
                  <a:lnTo>
                    <a:pt x="0" y="1554"/>
                  </a:lnTo>
                  <a:lnTo>
                    <a:pt x="7" y="1552"/>
                  </a:lnTo>
                  <a:lnTo>
                    <a:pt x="15" y="1551"/>
                  </a:lnTo>
                  <a:lnTo>
                    <a:pt x="21" y="1551"/>
                  </a:lnTo>
                  <a:lnTo>
                    <a:pt x="27" y="1552"/>
                  </a:lnTo>
                  <a:lnTo>
                    <a:pt x="33" y="1554"/>
                  </a:lnTo>
                  <a:lnTo>
                    <a:pt x="38" y="1555"/>
                  </a:lnTo>
                  <a:lnTo>
                    <a:pt x="41" y="1558"/>
                  </a:lnTo>
                  <a:lnTo>
                    <a:pt x="44" y="1561"/>
                  </a:lnTo>
                  <a:lnTo>
                    <a:pt x="45" y="1564"/>
                  </a:lnTo>
                  <a:lnTo>
                    <a:pt x="46" y="1567"/>
                  </a:lnTo>
                  <a:lnTo>
                    <a:pt x="46" y="1570"/>
                  </a:lnTo>
                  <a:lnTo>
                    <a:pt x="45" y="1573"/>
                  </a:lnTo>
                  <a:lnTo>
                    <a:pt x="43" y="1580"/>
                  </a:lnTo>
                  <a:lnTo>
                    <a:pt x="38" y="1588"/>
                  </a:lnTo>
                  <a:lnTo>
                    <a:pt x="31" y="1595"/>
                  </a:lnTo>
                  <a:lnTo>
                    <a:pt x="22" y="1602"/>
                  </a:lnTo>
                  <a:lnTo>
                    <a:pt x="12" y="1609"/>
                  </a:lnTo>
                  <a:lnTo>
                    <a:pt x="0" y="1617"/>
                  </a:lnTo>
                  <a:close/>
                  <a:moveTo>
                    <a:pt x="0" y="1500"/>
                  </a:moveTo>
                  <a:lnTo>
                    <a:pt x="0" y="1443"/>
                  </a:lnTo>
                  <a:lnTo>
                    <a:pt x="11" y="1443"/>
                  </a:lnTo>
                  <a:lnTo>
                    <a:pt x="20" y="1444"/>
                  </a:lnTo>
                  <a:lnTo>
                    <a:pt x="24" y="1447"/>
                  </a:lnTo>
                  <a:lnTo>
                    <a:pt x="27" y="1448"/>
                  </a:lnTo>
                  <a:lnTo>
                    <a:pt x="31" y="1450"/>
                  </a:lnTo>
                  <a:lnTo>
                    <a:pt x="32" y="1453"/>
                  </a:lnTo>
                  <a:lnTo>
                    <a:pt x="34" y="1457"/>
                  </a:lnTo>
                  <a:lnTo>
                    <a:pt x="34" y="1463"/>
                  </a:lnTo>
                  <a:lnTo>
                    <a:pt x="32" y="1468"/>
                  </a:lnTo>
                  <a:lnTo>
                    <a:pt x="28" y="1475"/>
                  </a:lnTo>
                  <a:lnTo>
                    <a:pt x="24" y="1481"/>
                  </a:lnTo>
                  <a:lnTo>
                    <a:pt x="16" y="1487"/>
                  </a:lnTo>
                  <a:lnTo>
                    <a:pt x="9" y="1494"/>
                  </a:lnTo>
                  <a:lnTo>
                    <a:pt x="0" y="1500"/>
                  </a:lnTo>
                  <a:close/>
                  <a:moveTo>
                    <a:pt x="0" y="1392"/>
                  </a:moveTo>
                  <a:lnTo>
                    <a:pt x="0" y="1336"/>
                  </a:lnTo>
                  <a:lnTo>
                    <a:pt x="11" y="1336"/>
                  </a:lnTo>
                  <a:lnTo>
                    <a:pt x="19" y="1339"/>
                  </a:lnTo>
                  <a:lnTo>
                    <a:pt x="22" y="1340"/>
                  </a:lnTo>
                  <a:lnTo>
                    <a:pt x="26" y="1341"/>
                  </a:lnTo>
                  <a:lnTo>
                    <a:pt x="28" y="1343"/>
                  </a:lnTo>
                  <a:lnTo>
                    <a:pt x="31" y="1346"/>
                  </a:lnTo>
                  <a:lnTo>
                    <a:pt x="32" y="1350"/>
                  </a:lnTo>
                  <a:lnTo>
                    <a:pt x="32" y="1355"/>
                  </a:lnTo>
                  <a:lnTo>
                    <a:pt x="31" y="1361"/>
                  </a:lnTo>
                  <a:lnTo>
                    <a:pt x="27" y="1367"/>
                  </a:lnTo>
                  <a:lnTo>
                    <a:pt x="22" y="1373"/>
                  </a:lnTo>
                  <a:lnTo>
                    <a:pt x="15" y="1379"/>
                  </a:lnTo>
                  <a:lnTo>
                    <a:pt x="8" y="1385"/>
                  </a:lnTo>
                  <a:lnTo>
                    <a:pt x="0" y="1392"/>
                  </a:lnTo>
                  <a:close/>
                  <a:moveTo>
                    <a:pt x="0" y="1290"/>
                  </a:moveTo>
                  <a:lnTo>
                    <a:pt x="0" y="1232"/>
                  </a:lnTo>
                  <a:lnTo>
                    <a:pt x="13" y="1232"/>
                  </a:lnTo>
                  <a:lnTo>
                    <a:pt x="25" y="1232"/>
                  </a:lnTo>
                  <a:lnTo>
                    <a:pt x="30" y="1233"/>
                  </a:lnTo>
                  <a:lnTo>
                    <a:pt x="33" y="1235"/>
                  </a:lnTo>
                  <a:lnTo>
                    <a:pt x="37" y="1238"/>
                  </a:lnTo>
                  <a:lnTo>
                    <a:pt x="39" y="1240"/>
                  </a:lnTo>
                  <a:lnTo>
                    <a:pt x="40" y="1245"/>
                  </a:lnTo>
                  <a:lnTo>
                    <a:pt x="40" y="1251"/>
                  </a:lnTo>
                  <a:lnTo>
                    <a:pt x="38" y="1257"/>
                  </a:lnTo>
                  <a:lnTo>
                    <a:pt x="33" y="1264"/>
                  </a:lnTo>
                  <a:lnTo>
                    <a:pt x="27" y="1270"/>
                  </a:lnTo>
                  <a:lnTo>
                    <a:pt x="19" y="1277"/>
                  </a:lnTo>
                  <a:lnTo>
                    <a:pt x="11" y="1284"/>
                  </a:lnTo>
                  <a:lnTo>
                    <a:pt x="0" y="1290"/>
                  </a:lnTo>
                  <a:close/>
                  <a:moveTo>
                    <a:pt x="0" y="1195"/>
                  </a:moveTo>
                  <a:lnTo>
                    <a:pt x="0" y="1132"/>
                  </a:lnTo>
                  <a:lnTo>
                    <a:pt x="11" y="1129"/>
                  </a:lnTo>
                  <a:lnTo>
                    <a:pt x="20" y="1128"/>
                  </a:lnTo>
                  <a:lnTo>
                    <a:pt x="28" y="1127"/>
                  </a:lnTo>
                  <a:lnTo>
                    <a:pt x="37" y="1127"/>
                  </a:lnTo>
                  <a:lnTo>
                    <a:pt x="44" y="1128"/>
                  </a:lnTo>
                  <a:lnTo>
                    <a:pt x="50" y="1129"/>
                  </a:lnTo>
                  <a:lnTo>
                    <a:pt x="55" y="1132"/>
                  </a:lnTo>
                  <a:lnTo>
                    <a:pt x="58" y="1135"/>
                  </a:lnTo>
                  <a:lnTo>
                    <a:pt x="59" y="1139"/>
                  </a:lnTo>
                  <a:lnTo>
                    <a:pt x="59" y="1141"/>
                  </a:lnTo>
                  <a:lnTo>
                    <a:pt x="59" y="1145"/>
                  </a:lnTo>
                  <a:lnTo>
                    <a:pt x="58" y="1148"/>
                  </a:lnTo>
                  <a:lnTo>
                    <a:pt x="53" y="1156"/>
                  </a:lnTo>
                  <a:lnTo>
                    <a:pt x="47" y="1164"/>
                  </a:lnTo>
                  <a:lnTo>
                    <a:pt x="38" y="1171"/>
                  </a:lnTo>
                  <a:lnTo>
                    <a:pt x="27" y="1179"/>
                  </a:lnTo>
                  <a:lnTo>
                    <a:pt x="14" y="1188"/>
                  </a:lnTo>
                  <a:lnTo>
                    <a:pt x="0" y="1195"/>
                  </a:lnTo>
                  <a:close/>
                  <a:moveTo>
                    <a:pt x="0" y="1102"/>
                  </a:moveTo>
                  <a:lnTo>
                    <a:pt x="0" y="1038"/>
                  </a:lnTo>
                  <a:lnTo>
                    <a:pt x="15" y="1032"/>
                  </a:lnTo>
                  <a:lnTo>
                    <a:pt x="30" y="1028"/>
                  </a:lnTo>
                  <a:lnTo>
                    <a:pt x="43" y="1025"/>
                  </a:lnTo>
                  <a:lnTo>
                    <a:pt x="56" y="1024"/>
                  </a:lnTo>
                  <a:lnTo>
                    <a:pt x="66" y="1024"/>
                  </a:lnTo>
                  <a:lnTo>
                    <a:pt x="75" y="1025"/>
                  </a:lnTo>
                  <a:lnTo>
                    <a:pt x="79" y="1026"/>
                  </a:lnTo>
                  <a:lnTo>
                    <a:pt x="82" y="1028"/>
                  </a:lnTo>
                  <a:lnTo>
                    <a:pt x="84" y="1030"/>
                  </a:lnTo>
                  <a:lnTo>
                    <a:pt x="87" y="1032"/>
                  </a:lnTo>
                  <a:lnTo>
                    <a:pt x="88" y="1036"/>
                  </a:lnTo>
                  <a:lnTo>
                    <a:pt x="88" y="1038"/>
                  </a:lnTo>
                  <a:lnTo>
                    <a:pt x="88" y="1042"/>
                  </a:lnTo>
                  <a:lnTo>
                    <a:pt x="87" y="1045"/>
                  </a:lnTo>
                  <a:lnTo>
                    <a:pt x="82" y="1052"/>
                  </a:lnTo>
                  <a:lnTo>
                    <a:pt x="75" y="1061"/>
                  </a:lnTo>
                  <a:lnTo>
                    <a:pt x="65" y="1069"/>
                  </a:lnTo>
                  <a:lnTo>
                    <a:pt x="52" y="1077"/>
                  </a:lnTo>
                  <a:lnTo>
                    <a:pt x="39" y="1086"/>
                  </a:lnTo>
                  <a:lnTo>
                    <a:pt x="22" y="1094"/>
                  </a:lnTo>
                  <a:lnTo>
                    <a:pt x="12" y="1099"/>
                  </a:lnTo>
                  <a:lnTo>
                    <a:pt x="0" y="1102"/>
                  </a:lnTo>
                  <a:close/>
                  <a:moveTo>
                    <a:pt x="0" y="1009"/>
                  </a:moveTo>
                  <a:lnTo>
                    <a:pt x="0" y="954"/>
                  </a:lnTo>
                  <a:lnTo>
                    <a:pt x="13" y="946"/>
                  </a:lnTo>
                  <a:lnTo>
                    <a:pt x="27" y="939"/>
                  </a:lnTo>
                  <a:lnTo>
                    <a:pt x="44" y="933"/>
                  </a:lnTo>
                  <a:lnTo>
                    <a:pt x="60" y="927"/>
                  </a:lnTo>
                  <a:lnTo>
                    <a:pt x="76" y="924"/>
                  </a:lnTo>
                  <a:lnTo>
                    <a:pt x="90" y="922"/>
                  </a:lnTo>
                  <a:lnTo>
                    <a:pt x="103" y="922"/>
                  </a:lnTo>
                  <a:lnTo>
                    <a:pt x="114" y="923"/>
                  </a:lnTo>
                  <a:lnTo>
                    <a:pt x="117" y="924"/>
                  </a:lnTo>
                  <a:lnTo>
                    <a:pt x="121" y="925"/>
                  </a:lnTo>
                  <a:lnTo>
                    <a:pt x="125" y="927"/>
                  </a:lnTo>
                  <a:lnTo>
                    <a:pt x="127" y="930"/>
                  </a:lnTo>
                  <a:lnTo>
                    <a:pt x="128" y="932"/>
                  </a:lnTo>
                  <a:lnTo>
                    <a:pt x="128" y="936"/>
                  </a:lnTo>
                  <a:lnTo>
                    <a:pt x="127" y="939"/>
                  </a:lnTo>
                  <a:lnTo>
                    <a:pt x="126" y="943"/>
                  </a:lnTo>
                  <a:lnTo>
                    <a:pt x="121" y="950"/>
                  </a:lnTo>
                  <a:lnTo>
                    <a:pt x="113" y="958"/>
                  </a:lnTo>
                  <a:lnTo>
                    <a:pt x="103" y="967"/>
                  </a:lnTo>
                  <a:lnTo>
                    <a:pt x="90" y="975"/>
                  </a:lnTo>
                  <a:lnTo>
                    <a:pt x="75" y="983"/>
                  </a:lnTo>
                  <a:lnTo>
                    <a:pt x="59" y="992"/>
                  </a:lnTo>
                  <a:lnTo>
                    <a:pt x="43" y="998"/>
                  </a:lnTo>
                  <a:lnTo>
                    <a:pt x="28" y="1002"/>
                  </a:lnTo>
                  <a:lnTo>
                    <a:pt x="13" y="1007"/>
                  </a:lnTo>
                  <a:lnTo>
                    <a:pt x="0" y="1009"/>
                  </a:lnTo>
                  <a:close/>
                  <a:moveTo>
                    <a:pt x="0" y="837"/>
                  </a:moveTo>
                  <a:lnTo>
                    <a:pt x="0" y="825"/>
                  </a:lnTo>
                  <a:lnTo>
                    <a:pt x="0" y="825"/>
                  </a:lnTo>
                  <a:lnTo>
                    <a:pt x="0" y="825"/>
                  </a:lnTo>
                  <a:lnTo>
                    <a:pt x="1" y="828"/>
                  </a:lnTo>
                  <a:lnTo>
                    <a:pt x="1" y="831"/>
                  </a:lnTo>
                  <a:lnTo>
                    <a:pt x="1" y="834"/>
                  </a:lnTo>
                  <a:lnTo>
                    <a:pt x="0" y="837"/>
                  </a:lnTo>
                  <a:close/>
                  <a:moveTo>
                    <a:pt x="0" y="784"/>
                  </a:moveTo>
                  <a:lnTo>
                    <a:pt x="0" y="726"/>
                  </a:lnTo>
                  <a:lnTo>
                    <a:pt x="12" y="722"/>
                  </a:lnTo>
                  <a:lnTo>
                    <a:pt x="22" y="721"/>
                  </a:lnTo>
                  <a:lnTo>
                    <a:pt x="32" y="720"/>
                  </a:lnTo>
                  <a:lnTo>
                    <a:pt x="41" y="720"/>
                  </a:lnTo>
                  <a:lnTo>
                    <a:pt x="49" y="720"/>
                  </a:lnTo>
                  <a:lnTo>
                    <a:pt x="55" y="721"/>
                  </a:lnTo>
                  <a:lnTo>
                    <a:pt x="59" y="723"/>
                  </a:lnTo>
                  <a:lnTo>
                    <a:pt x="63" y="727"/>
                  </a:lnTo>
                  <a:lnTo>
                    <a:pt x="64" y="729"/>
                  </a:lnTo>
                  <a:lnTo>
                    <a:pt x="64" y="731"/>
                  </a:lnTo>
                  <a:lnTo>
                    <a:pt x="64" y="735"/>
                  </a:lnTo>
                  <a:lnTo>
                    <a:pt x="63" y="737"/>
                  </a:lnTo>
                  <a:lnTo>
                    <a:pt x="58" y="745"/>
                  </a:lnTo>
                  <a:lnTo>
                    <a:pt x="51" y="752"/>
                  </a:lnTo>
                  <a:lnTo>
                    <a:pt x="40" y="760"/>
                  </a:lnTo>
                  <a:lnTo>
                    <a:pt x="28" y="767"/>
                  </a:lnTo>
                  <a:lnTo>
                    <a:pt x="15" y="775"/>
                  </a:lnTo>
                  <a:lnTo>
                    <a:pt x="0" y="784"/>
                  </a:lnTo>
                  <a:close/>
                  <a:moveTo>
                    <a:pt x="0" y="709"/>
                  </a:moveTo>
                  <a:lnTo>
                    <a:pt x="0" y="654"/>
                  </a:lnTo>
                  <a:lnTo>
                    <a:pt x="13" y="648"/>
                  </a:lnTo>
                  <a:lnTo>
                    <a:pt x="27" y="641"/>
                  </a:lnTo>
                  <a:lnTo>
                    <a:pt x="46" y="634"/>
                  </a:lnTo>
                  <a:lnTo>
                    <a:pt x="65" y="628"/>
                  </a:lnTo>
                  <a:lnTo>
                    <a:pt x="82" y="625"/>
                  </a:lnTo>
                  <a:lnTo>
                    <a:pt x="98" y="621"/>
                  </a:lnTo>
                  <a:lnTo>
                    <a:pt x="113" y="621"/>
                  </a:lnTo>
                  <a:lnTo>
                    <a:pt x="123" y="621"/>
                  </a:lnTo>
                  <a:lnTo>
                    <a:pt x="128" y="622"/>
                  </a:lnTo>
                  <a:lnTo>
                    <a:pt x="132" y="623"/>
                  </a:lnTo>
                  <a:lnTo>
                    <a:pt x="135" y="626"/>
                  </a:lnTo>
                  <a:lnTo>
                    <a:pt x="136" y="627"/>
                  </a:lnTo>
                  <a:lnTo>
                    <a:pt x="138" y="630"/>
                  </a:lnTo>
                  <a:lnTo>
                    <a:pt x="138" y="633"/>
                  </a:lnTo>
                  <a:lnTo>
                    <a:pt x="138" y="636"/>
                  </a:lnTo>
                  <a:lnTo>
                    <a:pt x="135" y="640"/>
                  </a:lnTo>
                  <a:lnTo>
                    <a:pt x="129" y="647"/>
                  </a:lnTo>
                  <a:lnTo>
                    <a:pt x="120" y="655"/>
                  </a:lnTo>
                  <a:lnTo>
                    <a:pt x="108" y="665"/>
                  </a:lnTo>
                  <a:lnTo>
                    <a:pt x="93" y="673"/>
                  </a:lnTo>
                  <a:lnTo>
                    <a:pt x="76" y="683"/>
                  </a:lnTo>
                  <a:lnTo>
                    <a:pt x="57" y="691"/>
                  </a:lnTo>
                  <a:lnTo>
                    <a:pt x="41" y="697"/>
                  </a:lnTo>
                  <a:lnTo>
                    <a:pt x="27" y="702"/>
                  </a:lnTo>
                  <a:lnTo>
                    <a:pt x="13" y="705"/>
                  </a:lnTo>
                  <a:lnTo>
                    <a:pt x="0" y="709"/>
                  </a:lnTo>
                  <a:close/>
                  <a:moveTo>
                    <a:pt x="0" y="583"/>
                  </a:moveTo>
                  <a:lnTo>
                    <a:pt x="0" y="533"/>
                  </a:lnTo>
                  <a:lnTo>
                    <a:pt x="18" y="531"/>
                  </a:lnTo>
                  <a:lnTo>
                    <a:pt x="33" y="529"/>
                  </a:lnTo>
                  <a:lnTo>
                    <a:pt x="38" y="531"/>
                  </a:lnTo>
                  <a:lnTo>
                    <a:pt x="44" y="532"/>
                  </a:lnTo>
                  <a:lnTo>
                    <a:pt x="47" y="534"/>
                  </a:lnTo>
                  <a:lnTo>
                    <a:pt x="50" y="537"/>
                  </a:lnTo>
                  <a:lnTo>
                    <a:pt x="51" y="540"/>
                  </a:lnTo>
                  <a:lnTo>
                    <a:pt x="49" y="545"/>
                  </a:lnTo>
                  <a:lnTo>
                    <a:pt x="45" y="551"/>
                  </a:lnTo>
                  <a:lnTo>
                    <a:pt x="40" y="557"/>
                  </a:lnTo>
                  <a:lnTo>
                    <a:pt x="32" y="563"/>
                  </a:lnTo>
                  <a:lnTo>
                    <a:pt x="24" y="570"/>
                  </a:lnTo>
                  <a:lnTo>
                    <a:pt x="12" y="577"/>
                  </a:lnTo>
                  <a:lnTo>
                    <a:pt x="0" y="583"/>
                  </a:lnTo>
                  <a:close/>
                  <a:moveTo>
                    <a:pt x="0" y="522"/>
                  </a:moveTo>
                  <a:lnTo>
                    <a:pt x="0" y="470"/>
                  </a:lnTo>
                  <a:lnTo>
                    <a:pt x="14" y="463"/>
                  </a:lnTo>
                  <a:lnTo>
                    <a:pt x="30" y="457"/>
                  </a:lnTo>
                  <a:lnTo>
                    <a:pt x="51" y="449"/>
                  </a:lnTo>
                  <a:lnTo>
                    <a:pt x="71" y="443"/>
                  </a:lnTo>
                  <a:lnTo>
                    <a:pt x="90" y="438"/>
                  </a:lnTo>
                  <a:lnTo>
                    <a:pt x="107" y="434"/>
                  </a:lnTo>
                  <a:lnTo>
                    <a:pt x="121" y="433"/>
                  </a:lnTo>
                  <a:lnTo>
                    <a:pt x="133" y="433"/>
                  </a:lnTo>
                  <a:lnTo>
                    <a:pt x="138" y="434"/>
                  </a:lnTo>
                  <a:lnTo>
                    <a:pt x="142" y="436"/>
                  </a:lnTo>
                  <a:lnTo>
                    <a:pt x="145" y="437"/>
                  </a:lnTo>
                  <a:lnTo>
                    <a:pt x="147" y="439"/>
                  </a:lnTo>
                  <a:lnTo>
                    <a:pt x="148" y="442"/>
                  </a:lnTo>
                  <a:lnTo>
                    <a:pt x="147" y="445"/>
                  </a:lnTo>
                  <a:lnTo>
                    <a:pt x="146" y="447"/>
                  </a:lnTo>
                  <a:lnTo>
                    <a:pt x="145" y="451"/>
                  </a:lnTo>
                  <a:lnTo>
                    <a:pt x="138" y="459"/>
                  </a:lnTo>
                  <a:lnTo>
                    <a:pt x="127" y="468"/>
                  </a:lnTo>
                  <a:lnTo>
                    <a:pt x="114" y="476"/>
                  </a:lnTo>
                  <a:lnTo>
                    <a:pt x="97" y="486"/>
                  </a:lnTo>
                  <a:lnTo>
                    <a:pt x="79" y="494"/>
                  </a:lnTo>
                  <a:lnTo>
                    <a:pt x="58" y="503"/>
                  </a:lnTo>
                  <a:lnTo>
                    <a:pt x="43" y="509"/>
                  </a:lnTo>
                  <a:lnTo>
                    <a:pt x="28" y="514"/>
                  </a:lnTo>
                  <a:lnTo>
                    <a:pt x="13" y="519"/>
                  </a:lnTo>
                  <a:lnTo>
                    <a:pt x="0" y="522"/>
                  </a:lnTo>
                  <a:close/>
                  <a:moveTo>
                    <a:pt x="0" y="417"/>
                  </a:moveTo>
                  <a:lnTo>
                    <a:pt x="0" y="363"/>
                  </a:lnTo>
                  <a:lnTo>
                    <a:pt x="15" y="358"/>
                  </a:lnTo>
                  <a:lnTo>
                    <a:pt x="31" y="355"/>
                  </a:lnTo>
                  <a:lnTo>
                    <a:pt x="45" y="352"/>
                  </a:lnTo>
                  <a:lnTo>
                    <a:pt x="57" y="351"/>
                  </a:lnTo>
                  <a:lnTo>
                    <a:pt x="68" y="350"/>
                  </a:lnTo>
                  <a:lnTo>
                    <a:pt x="76" y="351"/>
                  </a:lnTo>
                  <a:lnTo>
                    <a:pt x="82" y="352"/>
                  </a:lnTo>
                  <a:lnTo>
                    <a:pt x="85" y="356"/>
                  </a:lnTo>
                  <a:lnTo>
                    <a:pt x="87" y="358"/>
                  </a:lnTo>
                  <a:lnTo>
                    <a:pt x="87" y="361"/>
                  </a:lnTo>
                  <a:lnTo>
                    <a:pt x="85" y="364"/>
                  </a:lnTo>
                  <a:lnTo>
                    <a:pt x="83" y="367"/>
                  </a:lnTo>
                  <a:lnTo>
                    <a:pt x="76" y="374"/>
                  </a:lnTo>
                  <a:lnTo>
                    <a:pt x="66" y="382"/>
                  </a:lnTo>
                  <a:lnTo>
                    <a:pt x="53" y="390"/>
                  </a:lnTo>
                  <a:lnTo>
                    <a:pt x="38" y="399"/>
                  </a:lnTo>
                  <a:lnTo>
                    <a:pt x="20" y="408"/>
                  </a:lnTo>
                  <a:lnTo>
                    <a:pt x="0" y="417"/>
                  </a:lnTo>
                  <a:close/>
                  <a:moveTo>
                    <a:pt x="0" y="350"/>
                  </a:moveTo>
                  <a:lnTo>
                    <a:pt x="0" y="323"/>
                  </a:lnTo>
                  <a:lnTo>
                    <a:pt x="15" y="313"/>
                  </a:lnTo>
                  <a:lnTo>
                    <a:pt x="34" y="301"/>
                  </a:lnTo>
                  <a:lnTo>
                    <a:pt x="57" y="291"/>
                  </a:lnTo>
                  <a:lnTo>
                    <a:pt x="83" y="280"/>
                  </a:lnTo>
                  <a:lnTo>
                    <a:pt x="106" y="272"/>
                  </a:lnTo>
                  <a:lnTo>
                    <a:pt x="127" y="266"/>
                  </a:lnTo>
                  <a:lnTo>
                    <a:pt x="147" y="260"/>
                  </a:lnTo>
                  <a:lnTo>
                    <a:pt x="165" y="256"/>
                  </a:lnTo>
                  <a:lnTo>
                    <a:pt x="180" y="255"/>
                  </a:lnTo>
                  <a:lnTo>
                    <a:pt x="193" y="255"/>
                  </a:lnTo>
                  <a:lnTo>
                    <a:pt x="198" y="255"/>
                  </a:lnTo>
                  <a:lnTo>
                    <a:pt x="203" y="256"/>
                  </a:lnTo>
                  <a:lnTo>
                    <a:pt x="205" y="257"/>
                  </a:lnTo>
                  <a:lnTo>
                    <a:pt x="208" y="260"/>
                  </a:lnTo>
                  <a:lnTo>
                    <a:pt x="208" y="262"/>
                  </a:lnTo>
                  <a:lnTo>
                    <a:pt x="208" y="266"/>
                  </a:lnTo>
                  <a:lnTo>
                    <a:pt x="207" y="268"/>
                  </a:lnTo>
                  <a:lnTo>
                    <a:pt x="204" y="272"/>
                  </a:lnTo>
                  <a:lnTo>
                    <a:pt x="196" y="279"/>
                  </a:lnTo>
                  <a:lnTo>
                    <a:pt x="184" y="287"/>
                  </a:lnTo>
                  <a:lnTo>
                    <a:pt x="170" y="297"/>
                  </a:lnTo>
                  <a:lnTo>
                    <a:pt x="152" y="306"/>
                  </a:lnTo>
                  <a:lnTo>
                    <a:pt x="132" y="314"/>
                  </a:lnTo>
                  <a:lnTo>
                    <a:pt x="110" y="324"/>
                  </a:lnTo>
                  <a:lnTo>
                    <a:pt x="76" y="336"/>
                  </a:lnTo>
                  <a:lnTo>
                    <a:pt x="46" y="344"/>
                  </a:lnTo>
                  <a:lnTo>
                    <a:pt x="32" y="348"/>
                  </a:lnTo>
                  <a:lnTo>
                    <a:pt x="20" y="349"/>
                  </a:lnTo>
                  <a:lnTo>
                    <a:pt x="9" y="350"/>
                  </a:lnTo>
                  <a:lnTo>
                    <a:pt x="0" y="350"/>
                  </a:lnTo>
                  <a:close/>
                  <a:moveTo>
                    <a:pt x="0" y="314"/>
                  </a:moveTo>
                  <a:lnTo>
                    <a:pt x="0" y="274"/>
                  </a:lnTo>
                  <a:lnTo>
                    <a:pt x="14" y="273"/>
                  </a:lnTo>
                  <a:lnTo>
                    <a:pt x="26" y="273"/>
                  </a:lnTo>
                  <a:lnTo>
                    <a:pt x="31" y="273"/>
                  </a:lnTo>
                  <a:lnTo>
                    <a:pt x="34" y="274"/>
                  </a:lnTo>
                  <a:lnTo>
                    <a:pt x="37" y="275"/>
                  </a:lnTo>
                  <a:lnTo>
                    <a:pt x="39" y="278"/>
                  </a:lnTo>
                  <a:lnTo>
                    <a:pt x="39" y="280"/>
                  </a:lnTo>
                  <a:lnTo>
                    <a:pt x="39" y="284"/>
                  </a:lnTo>
                  <a:lnTo>
                    <a:pt x="35" y="288"/>
                  </a:lnTo>
                  <a:lnTo>
                    <a:pt x="32" y="293"/>
                  </a:lnTo>
                  <a:lnTo>
                    <a:pt x="18" y="303"/>
                  </a:lnTo>
                  <a:lnTo>
                    <a:pt x="0" y="314"/>
                  </a:lnTo>
                  <a:close/>
                  <a:moveTo>
                    <a:pt x="0" y="268"/>
                  </a:moveTo>
                  <a:lnTo>
                    <a:pt x="0" y="224"/>
                  </a:lnTo>
                  <a:lnTo>
                    <a:pt x="11" y="219"/>
                  </a:lnTo>
                  <a:lnTo>
                    <a:pt x="21" y="215"/>
                  </a:lnTo>
                  <a:lnTo>
                    <a:pt x="33" y="210"/>
                  </a:lnTo>
                  <a:lnTo>
                    <a:pt x="45" y="205"/>
                  </a:lnTo>
                  <a:lnTo>
                    <a:pt x="68" y="197"/>
                  </a:lnTo>
                  <a:lnTo>
                    <a:pt x="90" y="190"/>
                  </a:lnTo>
                  <a:lnTo>
                    <a:pt x="112" y="184"/>
                  </a:lnTo>
                  <a:lnTo>
                    <a:pt x="129" y="180"/>
                  </a:lnTo>
                  <a:lnTo>
                    <a:pt x="146" y="178"/>
                  </a:lnTo>
                  <a:lnTo>
                    <a:pt x="158" y="178"/>
                  </a:lnTo>
                  <a:lnTo>
                    <a:pt x="164" y="178"/>
                  </a:lnTo>
                  <a:lnTo>
                    <a:pt x="167" y="179"/>
                  </a:lnTo>
                  <a:lnTo>
                    <a:pt x="171" y="180"/>
                  </a:lnTo>
                  <a:lnTo>
                    <a:pt x="172" y="183"/>
                  </a:lnTo>
                  <a:lnTo>
                    <a:pt x="173" y="185"/>
                  </a:lnTo>
                  <a:lnTo>
                    <a:pt x="173" y="187"/>
                  </a:lnTo>
                  <a:lnTo>
                    <a:pt x="171" y="190"/>
                  </a:lnTo>
                  <a:lnTo>
                    <a:pt x="169" y="193"/>
                  </a:lnTo>
                  <a:lnTo>
                    <a:pt x="160" y="202"/>
                  </a:lnTo>
                  <a:lnTo>
                    <a:pt x="148" y="210"/>
                  </a:lnTo>
                  <a:lnTo>
                    <a:pt x="133" y="218"/>
                  </a:lnTo>
                  <a:lnTo>
                    <a:pt x="114" y="228"/>
                  </a:lnTo>
                  <a:lnTo>
                    <a:pt x="94" y="237"/>
                  </a:lnTo>
                  <a:lnTo>
                    <a:pt x="70" y="247"/>
                  </a:lnTo>
                  <a:lnTo>
                    <a:pt x="51" y="253"/>
                  </a:lnTo>
                  <a:lnTo>
                    <a:pt x="33" y="259"/>
                  </a:lnTo>
                  <a:lnTo>
                    <a:pt x="16" y="265"/>
                  </a:lnTo>
                  <a:lnTo>
                    <a:pt x="0" y="268"/>
                  </a:lnTo>
                  <a:close/>
                  <a:moveTo>
                    <a:pt x="0" y="216"/>
                  </a:moveTo>
                  <a:lnTo>
                    <a:pt x="0" y="199"/>
                  </a:lnTo>
                  <a:lnTo>
                    <a:pt x="3" y="200"/>
                  </a:lnTo>
                  <a:lnTo>
                    <a:pt x="6" y="203"/>
                  </a:lnTo>
                  <a:lnTo>
                    <a:pt x="7" y="205"/>
                  </a:lnTo>
                  <a:lnTo>
                    <a:pt x="6" y="209"/>
                  </a:lnTo>
                  <a:lnTo>
                    <a:pt x="3" y="212"/>
                  </a:lnTo>
                  <a:lnTo>
                    <a:pt x="0" y="216"/>
                  </a:lnTo>
                  <a:close/>
                  <a:moveTo>
                    <a:pt x="0" y="187"/>
                  </a:moveTo>
                  <a:lnTo>
                    <a:pt x="0" y="141"/>
                  </a:lnTo>
                  <a:lnTo>
                    <a:pt x="9" y="136"/>
                  </a:lnTo>
                  <a:lnTo>
                    <a:pt x="20" y="133"/>
                  </a:lnTo>
                  <a:lnTo>
                    <a:pt x="44" y="124"/>
                  </a:lnTo>
                  <a:lnTo>
                    <a:pt x="68" y="117"/>
                  </a:lnTo>
                  <a:lnTo>
                    <a:pt x="89" y="111"/>
                  </a:lnTo>
                  <a:lnTo>
                    <a:pt x="108" y="106"/>
                  </a:lnTo>
                  <a:lnTo>
                    <a:pt x="125" y="104"/>
                  </a:lnTo>
                  <a:lnTo>
                    <a:pt x="138" y="104"/>
                  </a:lnTo>
                  <a:lnTo>
                    <a:pt x="142" y="104"/>
                  </a:lnTo>
                  <a:lnTo>
                    <a:pt x="146" y="105"/>
                  </a:lnTo>
                  <a:lnTo>
                    <a:pt x="150" y="106"/>
                  </a:lnTo>
                  <a:lnTo>
                    <a:pt x="151" y="108"/>
                  </a:lnTo>
                  <a:lnTo>
                    <a:pt x="152" y="110"/>
                  </a:lnTo>
                  <a:lnTo>
                    <a:pt x="151" y="114"/>
                  </a:lnTo>
                  <a:lnTo>
                    <a:pt x="150" y="116"/>
                  </a:lnTo>
                  <a:lnTo>
                    <a:pt x="147" y="120"/>
                  </a:lnTo>
                  <a:lnTo>
                    <a:pt x="138" y="127"/>
                  </a:lnTo>
                  <a:lnTo>
                    <a:pt x="125" y="135"/>
                  </a:lnTo>
                  <a:lnTo>
                    <a:pt x="109" y="143"/>
                  </a:lnTo>
                  <a:lnTo>
                    <a:pt x="90" y="153"/>
                  </a:lnTo>
                  <a:lnTo>
                    <a:pt x="69" y="162"/>
                  </a:lnTo>
                  <a:lnTo>
                    <a:pt x="45" y="172"/>
                  </a:lnTo>
                  <a:lnTo>
                    <a:pt x="33" y="177"/>
                  </a:lnTo>
                  <a:lnTo>
                    <a:pt x="21" y="180"/>
                  </a:lnTo>
                  <a:lnTo>
                    <a:pt x="11" y="184"/>
                  </a:lnTo>
                  <a:lnTo>
                    <a:pt x="0" y="187"/>
                  </a:lnTo>
                  <a:close/>
                  <a:moveTo>
                    <a:pt x="0" y="112"/>
                  </a:moveTo>
                  <a:lnTo>
                    <a:pt x="0" y="67"/>
                  </a:lnTo>
                  <a:lnTo>
                    <a:pt x="5" y="66"/>
                  </a:lnTo>
                  <a:lnTo>
                    <a:pt x="9" y="64"/>
                  </a:lnTo>
                  <a:lnTo>
                    <a:pt x="34" y="55"/>
                  </a:lnTo>
                  <a:lnTo>
                    <a:pt x="58" y="47"/>
                  </a:lnTo>
                  <a:lnTo>
                    <a:pt x="79" y="41"/>
                  </a:lnTo>
                  <a:lnTo>
                    <a:pt x="100" y="38"/>
                  </a:lnTo>
                  <a:lnTo>
                    <a:pt x="116" y="34"/>
                  </a:lnTo>
                  <a:lnTo>
                    <a:pt x="129" y="34"/>
                  </a:lnTo>
                  <a:lnTo>
                    <a:pt x="134" y="34"/>
                  </a:lnTo>
                  <a:lnTo>
                    <a:pt x="139" y="34"/>
                  </a:lnTo>
                  <a:lnTo>
                    <a:pt x="141" y="35"/>
                  </a:lnTo>
                  <a:lnTo>
                    <a:pt x="144" y="38"/>
                  </a:lnTo>
                  <a:lnTo>
                    <a:pt x="144" y="39"/>
                  </a:lnTo>
                  <a:lnTo>
                    <a:pt x="144" y="41"/>
                  </a:lnTo>
                  <a:lnTo>
                    <a:pt x="142" y="44"/>
                  </a:lnTo>
                  <a:lnTo>
                    <a:pt x="141" y="46"/>
                  </a:lnTo>
                  <a:lnTo>
                    <a:pt x="134" y="51"/>
                  </a:lnTo>
                  <a:lnTo>
                    <a:pt x="126" y="58"/>
                  </a:lnTo>
                  <a:lnTo>
                    <a:pt x="136" y="53"/>
                  </a:lnTo>
                  <a:lnTo>
                    <a:pt x="148" y="47"/>
                  </a:lnTo>
                  <a:lnTo>
                    <a:pt x="161" y="42"/>
                  </a:lnTo>
                  <a:lnTo>
                    <a:pt x="173" y="38"/>
                  </a:lnTo>
                  <a:lnTo>
                    <a:pt x="199" y="29"/>
                  </a:lnTo>
                  <a:lnTo>
                    <a:pt x="223" y="22"/>
                  </a:lnTo>
                  <a:lnTo>
                    <a:pt x="246" y="16"/>
                  </a:lnTo>
                  <a:lnTo>
                    <a:pt x="265" y="13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5" y="10"/>
                  </a:lnTo>
                  <a:lnTo>
                    <a:pt x="309" y="11"/>
                  </a:lnTo>
                  <a:lnTo>
                    <a:pt x="310" y="13"/>
                  </a:lnTo>
                  <a:lnTo>
                    <a:pt x="311" y="15"/>
                  </a:lnTo>
                  <a:lnTo>
                    <a:pt x="311" y="16"/>
                  </a:lnTo>
                  <a:lnTo>
                    <a:pt x="310" y="19"/>
                  </a:lnTo>
                  <a:lnTo>
                    <a:pt x="308" y="21"/>
                  </a:lnTo>
                  <a:lnTo>
                    <a:pt x="302" y="27"/>
                  </a:lnTo>
                  <a:lnTo>
                    <a:pt x="293" y="33"/>
                  </a:lnTo>
                  <a:lnTo>
                    <a:pt x="304" y="28"/>
                  </a:lnTo>
                  <a:lnTo>
                    <a:pt x="316" y="23"/>
                  </a:lnTo>
                  <a:lnTo>
                    <a:pt x="328" y="19"/>
                  </a:lnTo>
                  <a:lnTo>
                    <a:pt x="341" y="14"/>
                  </a:lnTo>
                  <a:lnTo>
                    <a:pt x="353" y="10"/>
                  </a:lnTo>
                  <a:lnTo>
                    <a:pt x="363" y="7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48"/>
                  </a:lnTo>
                  <a:lnTo>
                    <a:pt x="376" y="52"/>
                  </a:lnTo>
                  <a:lnTo>
                    <a:pt x="367" y="55"/>
                  </a:lnTo>
                  <a:lnTo>
                    <a:pt x="341" y="64"/>
                  </a:lnTo>
                  <a:lnTo>
                    <a:pt x="317" y="71"/>
                  </a:lnTo>
                  <a:lnTo>
                    <a:pt x="294" y="77"/>
                  </a:lnTo>
                  <a:lnTo>
                    <a:pt x="274" y="82"/>
                  </a:lnTo>
                  <a:lnTo>
                    <a:pt x="256" y="84"/>
                  </a:lnTo>
                  <a:lnTo>
                    <a:pt x="242" y="84"/>
                  </a:lnTo>
                  <a:lnTo>
                    <a:pt x="237" y="84"/>
                  </a:lnTo>
                  <a:lnTo>
                    <a:pt x="233" y="83"/>
                  </a:lnTo>
                  <a:lnTo>
                    <a:pt x="230" y="82"/>
                  </a:lnTo>
                  <a:lnTo>
                    <a:pt x="228" y="80"/>
                  </a:lnTo>
                  <a:lnTo>
                    <a:pt x="227" y="78"/>
                  </a:lnTo>
                  <a:lnTo>
                    <a:pt x="228" y="76"/>
                  </a:lnTo>
                  <a:lnTo>
                    <a:pt x="229" y="73"/>
                  </a:lnTo>
                  <a:lnTo>
                    <a:pt x="232" y="71"/>
                  </a:lnTo>
                  <a:lnTo>
                    <a:pt x="237" y="65"/>
                  </a:lnTo>
                  <a:lnTo>
                    <a:pt x="247" y="58"/>
                  </a:lnTo>
                  <a:lnTo>
                    <a:pt x="236" y="63"/>
                  </a:lnTo>
                  <a:lnTo>
                    <a:pt x="224" y="67"/>
                  </a:lnTo>
                  <a:lnTo>
                    <a:pt x="211" y="72"/>
                  </a:lnTo>
                  <a:lnTo>
                    <a:pt x="198" y="78"/>
                  </a:lnTo>
                  <a:lnTo>
                    <a:pt x="173" y="86"/>
                  </a:lnTo>
                  <a:lnTo>
                    <a:pt x="148" y="93"/>
                  </a:lnTo>
                  <a:lnTo>
                    <a:pt x="127" y="99"/>
                  </a:lnTo>
                  <a:lnTo>
                    <a:pt x="107" y="104"/>
                  </a:lnTo>
                  <a:lnTo>
                    <a:pt x="90" y="106"/>
                  </a:lnTo>
                  <a:lnTo>
                    <a:pt x="76" y="108"/>
                  </a:lnTo>
                  <a:lnTo>
                    <a:pt x="71" y="108"/>
                  </a:lnTo>
                  <a:lnTo>
                    <a:pt x="66" y="106"/>
                  </a:lnTo>
                  <a:lnTo>
                    <a:pt x="64" y="105"/>
                  </a:lnTo>
                  <a:lnTo>
                    <a:pt x="62" y="103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3" y="97"/>
                  </a:lnTo>
                  <a:lnTo>
                    <a:pt x="65" y="95"/>
                  </a:lnTo>
                  <a:lnTo>
                    <a:pt x="71" y="87"/>
                  </a:lnTo>
                  <a:lnTo>
                    <a:pt x="82" y="82"/>
                  </a:lnTo>
                  <a:lnTo>
                    <a:pt x="70" y="86"/>
                  </a:lnTo>
                  <a:lnTo>
                    <a:pt x="58" y="91"/>
                  </a:lnTo>
                  <a:lnTo>
                    <a:pt x="45" y="96"/>
                  </a:lnTo>
                  <a:lnTo>
                    <a:pt x="32" y="102"/>
                  </a:lnTo>
                  <a:lnTo>
                    <a:pt x="15" y="108"/>
                  </a:lnTo>
                  <a:lnTo>
                    <a:pt x="0" y="112"/>
                  </a:lnTo>
                  <a:close/>
                  <a:moveTo>
                    <a:pt x="385" y="79"/>
                  </a:moveTo>
                  <a:lnTo>
                    <a:pt x="385" y="130"/>
                  </a:lnTo>
                  <a:lnTo>
                    <a:pt x="382" y="133"/>
                  </a:lnTo>
                  <a:lnTo>
                    <a:pt x="357" y="141"/>
                  </a:lnTo>
                  <a:lnTo>
                    <a:pt x="334" y="148"/>
                  </a:lnTo>
                  <a:lnTo>
                    <a:pt x="311" y="153"/>
                  </a:lnTo>
                  <a:lnTo>
                    <a:pt x="292" y="156"/>
                  </a:lnTo>
                  <a:lnTo>
                    <a:pt x="275" y="159"/>
                  </a:lnTo>
                  <a:lnTo>
                    <a:pt x="261" y="160"/>
                  </a:lnTo>
                  <a:lnTo>
                    <a:pt x="256" y="159"/>
                  </a:lnTo>
                  <a:lnTo>
                    <a:pt x="252" y="158"/>
                  </a:lnTo>
                  <a:lnTo>
                    <a:pt x="248" y="156"/>
                  </a:lnTo>
                  <a:lnTo>
                    <a:pt x="247" y="155"/>
                  </a:lnTo>
                  <a:lnTo>
                    <a:pt x="246" y="153"/>
                  </a:lnTo>
                  <a:lnTo>
                    <a:pt x="246" y="149"/>
                  </a:lnTo>
                  <a:lnTo>
                    <a:pt x="248" y="146"/>
                  </a:lnTo>
                  <a:lnTo>
                    <a:pt x="251" y="142"/>
                  </a:lnTo>
                  <a:lnTo>
                    <a:pt x="260" y="135"/>
                  </a:lnTo>
                  <a:lnTo>
                    <a:pt x="273" y="127"/>
                  </a:lnTo>
                  <a:lnTo>
                    <a:pt x="289" y="117"/>
                  </a:lnTo>
                  <a:lnTo>
                    <a:pt x="309" y="108"/>
                  </a:lnTo>
                  <a:lnTo>
                    <a:pt x="330" y="98"/>
                  </a:lnTo>
                  <a:lnTo>
                    <a:pt x="355" y="89"/>
                  </a:lnTo>
                  <a:lnTo>
                    <a:pt x="371" y="84"/>
                  </a:lnTo>
                  <a:lnTo>
                    <a:pt x="385" y="79"/>
                  </a:lnTo>
                  <a:close/>
                  <a:moveTo>
                    <a:pt x="385" y="166"/>
                  </a:moveTo>
                  <a:lnTo>
                    <a:pt x="385" y="222"/>
                  </a:lnTo>
                  <a:lnTo>
                    <a:pt x="366" y="228"/>
                  </a:lnTo>
                  <a:lnTo>
                    <a:pt x="347" y="232"/>
                  </a:lnTo>
                  <a:lnTo>
                    <a:pt x="330" y="236"/>
                  </a:lnTo>
                  <a:lnTo>
                    <a:pt x="315" y="237"/>
                  </a:lnTo>
                  <a:lnTo>
                    <a:pt x="302" y="238"/>
                  </a:lnTo>
                  <a:lnTo>
                    <a:pt x="291" y="238"/>
                  </a:lnTo>
                  <a:lnTo>
                    <a:pt x="287" y="237"/>
                  </a:lnTo>
                  <a:lnTo>
                    <a:pt x="284" y="236"/>
                  </a:lnTo>
                  <a:lnTo>
                    <a:pt x="281" y="235"/>
                  </a:lnTo>
                  <a:lnTo>
                    <a:pt x="279" y="234"/>
                  </a:lnTo>
                  <a:lnTo>
                    <a:pt x="278" y="230"/>
                  </a:lnTo>
                  <a:lnTo>
                    <a:pt x="279" y="228"/>
                  </a:lnTo>
                  <a:lnTo>
                    <a:pt x="280" y="224"/>
                  </a:lnTo>
                  <a:lnTo>
                    <a:pt x="283" y="221"/>
                  </a:lnTo>
                  <a:lnTo>
                    <a:pt x="291" y="213"/>
                  </a:lnTo>
                  <a:lnTo>
                    <a:pt x="304" y="204"/>
                  </a:lnTo>
                  <a:lnTo>
                    <a:pt x="319" y="194"/>
                  </a:lnTo>
                  <a:lnTo>
                    <a:pt x="338" y="186"/>
                  </a:lnTo>
                  <a:lnTo>
                    <a:pt x="360" y="177"/>
                  </a:lnTo>
                  <a:lnTo>
                    <a:pt x="384" y="167"/>
                  </a:lnTo>
                  <a:lnTo>
                    <a:pt x="385" y="166"/>
                  </a:lnTo>
                  <a:close/>
                  <a:moveTo>
                    <a:pt x="385" y="267"/>
                  </a:moveTo>
                  <a:lnTo>
                    <a:pt x="385" y="318"/>
                  </a:lnTo>
                  <a:lnTo>
                    <a:pt x="363" y="322"/>
                  </a:lnTo>
                  <a:lnTo>
                    <a:pt x="346" y="323"/>
                  </a:lnTo>
                  <a:lnTo>
                    <a:pt x="338" y="322"/>
                  </a:lnTo>
                  <a:lnTo>
                    <a:pt x="334" y="320"/>
                  </a:lnTo>
                  <a:lnTo>
                    <a:pt x="329" y="319"/>
                  </a:lnTo>
                  <a:lnTo>
                    <a:pt x="327" y="316"/>
                  </a:lnTo>
                  <a:lnTo>
                    <a:pt x="325" y="314"/>
                  </a:lnTo>
                  <a:lnTo>
                    <a:pt x="325" y="312"/>
                  </a:lnTo>
                  <a:lnTo>
                    <a:pt x="325" y="310"/>
                  </a:lnTo>
                  <a:lnTo>
                    <a:pt x="327" y="306"/>
                  </a:lnTo>
                  <a:lnTo>
                    <a:pt x="331" y="301"/>
                  </a:lnTo>
                  <a:lnTo>
                    <a:pt x="338" y="294"/>
                  </a:lnTo>
                  <a:lnTo>
                    <a:pt x="347" y="288"/>
                  </a:lnTo>
                  <a:lnTo>
                    <a:pt x="357" y="281"/>
                  </a:lnTo>
                  <a:lnTo>
                    <a:pt x="371" y="274"/>
                  </a:lnTo>
                  <a:lnTo>
                    <a:pt x="385" y="267"/>
                  </a:lnTo>
                  <a:close/>
                  <a:moveTo>
                    <a:pt x="385" y="326"/>
                  </a:moveTo>
                  <a:lnTo>
                    <a:pt x="385" y="374"/>
                  </a:lnTo>
                  <a:lnTo>
                    <a:pt x="374" y="380"/>
                  </a:lnTo>
                  <a:lnTo>
                    <a:pt x="362" y="386"/>
                  </a:lnTo>
                  <a:lnTo>
                    <a:pt x="350" y="390"/>
                  </a:lnTo>
                  <a:lnTo>
                    <a:pt x="337" y="396"/>
                  </a:lnTo>
                  <a:lnTo>
                    <a:pt x="315" y="404"/>
                  </a:lnTo>
                  <a:lnTo>
                    <a:pt x="293" y="411"/>
                  </a:lnTo>
                  <a:lnTo>
                    <a:pt x="273" y="415"/>
                  </a:lnTo>
                  <a:lnTo>
                    <a:pt x="255" y="418"/>
                  </a:lnTo>
                  <a:lnTo>
                    <a:pt x="240" y="420"/>
                  </a:lnTo>
                  <a:lnTo>
                    <a:pt x="228" y="420"/>
                  </a:lnTo>
                  <a:lnTo>
                    <a:pt x="222" y="419"/>
                  </a:lnTo>
                  <a:lnTo>
                    <a:pt x="218" y="418"/>
                  </a:lnTo>
                  <a:lnTo>
                    <a:pt x="215" y="415"/>
                  </a:lnTo>
                  <a:lnTo>
                    <a:pt x="214" y="413"/>
                  </a:lnTo>
                  <a:lnTo>
                    <a:pt x="213" y="411"/>
                  </a:lnTo>
                  <a:lnTo>
                    <a:pt x="213" y="408"/>
                  </a:lnTo>
                  <a:lnTo>
                    <a:pt x="214" y="405"/>
                  </a:lnTo>
                  <a:lnTo>
                    <a:pt x="216" y="401"/>
                  </a:lnTo>
                  <a:lnTo>
                    <a:pt x="223" y="393"/>
                  </a:lnTo>
                  <a:lnTo>
                    <a:pt x="234" y="385"/>
                  </a:lnTo>
                  <a:lnTo>
                    <a:pt x="248" y="375"/>
                  </a:lnTo>
                  <a:lnTo>
                    <a:pt x="266" y="365"/>
                  </a:lnTo>
                  <a:lnTo>
                    <a:pt x="285" y="356"/>
                  </a:lnTo>
                  <a:lnTo>
                    <a:pt x="306" y="348"/>
                  </a:lnTo>
                  <a:lnTo>
                    <a:pt x="328" y="341"/>
                  </a:lnTo>
                  <a:lnTo>
                    <a:pt x="349" y="335"/>
                  </a:lnTo>
                  <a:lnTo>
                    <a:pt x="368" y="330"/>
                  </a:lnTo>
                  <a:lnTo>
                    <a:pt x="385" y="326"/>
                  </a:lnTo>
                  <a:close/>
                  <a:moveTo>
                    <a:pt x="385" y="434"/>
                  </a:moveTo>
                  <a:lnTo>
                    <a:pt x="385" y="496"/>
                  </a:lnTo>
                  <a:lnTo>
                    <a:pt x="367" y="502"/>
                  </a:lnTo>
                  <a:lnTo>
                    <a:pt x="350" y="506"/>
                  </a:lnTo>
                  <a:lnTo>
                    <a:pt x="335" y="509"/>
                  </a:lnTo>
                  <a:lnTo>
                    <a:pt x="321" y="510"/>
                  </a:lnTo>
                  <a:lnTo>
                    <a:pt x="309" y="510"/>
                  </a:lnTo>
                  <a:lnTo>
                    <a:pt x="298" y="509"/>
                  </a:lnTo>
                  <a:lnTo>
                    <a:pt x="294" y="509"/>
                  </a:lnTo>
                  <a:lnTo>
                    <a:pt x="291" y="507"/>
                  </a:lnTo>
                  <a:lnTo>
                    <a:pt x="289" y="506"/>
                  </a:lnTo>
                  <a:lnTo>
                    <a:pt x="286" y="503"/>
                  </a:lnTo>
                  <a:lnTo>
                    <a:pt x="286" y="501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0"/>
                  </a:lnTo>
                  <a:lnTo>
                    <a:pt x="296" y="482"/>
                  </a:lnTo>
                  <a:lnTo>
                    <a:pt x="306" y="474"/>
                  </a:lnTo>
                  <a:lnTo>
                    <a:pt x="319" y="464"/>
                  </a:lnTo>
                  <a:lnTo>
                    <a:pt x="336" y="456"/>
                  </a:lnTo>
                  <a:lnTo>
                    <a:pt x="355" y="446"/>
                  </a:lnTo>
                  <a:lnTo>
                    <a:pt x="376" y="438"/>
                  </a:lnTo>
                  <a:lnTo>
                    <a:pt x="381" y="436"/>
                  </a:lnTo>
                  <a:lnTo>
                    <a:pt x="385" y="434"/>
                  </a:lnTo>
                  <a:close/>
                  <a:moveTo>
                    <a:pt x="385" y="516"/>
                  </a:moveTo>
                  <a:lnTo>
                    <a:pt x="385" y="550"/>
                  </a:lnTo>
                  <a:lnTo>
                    <a:pt x="372" y="559"/>
                  </a:lnTo>
                  <a:lnTo>
                    <a:pt x="356" y="570"/>
                  </a:lnTo>
                  <a:lnTo>
                    <a:pt x="336" y="579"/>
                  </a:lnTo>
                  <a:lnTo>
                    <a:pt x="315" y="589"/>
                  </a:lnTo>
                  <a:lnTo>
                    <a:pt x="293" y="596"/>
                  </a:lnTo>
                  <a:lnTo>
                    <a:pt x="274" y="602"/>
                  </a:lnTo>
                  <a:lnTo>
                    <a:pt x="255" y="607"/>
                  </a:lnTo>
                  <a:lnTo>
                    <a:pt x="239" y="609"/>
                  </a:lnTo>
                  <a:lnTo>
                    <a:pt x="224" y="610"/>
                  </a:lnTo>
                  <a:lnTo>
                    <a:pt x="213" y="610"/>
                  </a:lnTo>
                  <a:lnTo>
                    <a:pt x="208" y="609"/>
                  </a:lnTo>
                  <a:lnTo>
                    <a:pt x="203" y="607"/>
                  </a:lnTo>
                  <a:lnTo>
                    <a:pt x="201" y="606"/>
                  </a:lnTo>
                  <a:lnTo>
                    <a:pt x="198" y="603"/>
                  </a:lnTo>
                  <a:lnTo>
                    <a:pt x="197" y="600"/>
                  </a:lnTo>
                  <a:lnTo>
                    <a:pt x="197" y="597"/>
                  </a:lnTo>
                  <a:lnTo>
                    <a:pt x="198" y="594"/>
                  </a:lnTo>
                  <a:lnTo>
                    <a:pt x="199" y="590"/>
                  </a:lnTo>
                  <a:lnTo>
                    <a:pt x="207" y="582"/>
                  </a:lnTo>
                  <a:lnTo>
                    <a:pt x="216" y="573"/>
                  </a:lnTo>
                  <a:lnTo>
                    <a:pt x="229" y="564"/>
                  </a:lnTo>
                  <a:lnTo>
                    <a:pt x="245" y="554"/>
                  </a:lnTo>
                  <a:lnTo>
                    <a:pt x="262" y="546"/>
                  </a:lnTo>
                  <a:lnTo>
                    <a:pt x="283" y="538"/>
                  </a:lnTo>
                  <a:lnTo>
                    <a:pt x="298" y="532"/>
                  </a:lnTo>
                  <a:lnTo>
                    <a:pt x="313" y="527"/>
                  </a:lnTo>
                  <a:lnTo>
                    <a:pt x="328" y="524"/>
                  </a:lnTo>
                  <a:lnTo>
                    <a:pt x="342" y="520"/>
                  </a:lnTo>
                  <a:lnTo>
                    <a:pt x="355" y="518"/>
                  </a:lnTo>
                  <a:lnTo>
                    <a:pt x="366" y="516"/>
                  </a:lnTo>
                  <a:lnTo>
                    <a:pt x="376" y="516"/>
                  </a:lnTo>
                  <a:lnTo>
                    <a:pt x="385" y="516"/>
                  </a:lnTo>
                  <a:close/>
                  <a:moveTo>
                    <a:pt x="385" y="577"/>
                  </a:moveTo>
                  <a:lnTo>
                    <a:pt x="385" y="607"/>
                  </a:lnTo>
                  <a:lnTo>
                    <a:pt x="379" y="604"/>
                  </a:lnTo>
                  <a:lnTo>
                    <a:pt x="375" y="601"/>
                  </a:lnTo>
                  <a:lnTo>
                    <a:pt x="374" y="598"/>
                  </a:lnTo>
                  <a:lnTo>
                    <a:pt x="374" y="596"/>
                  </a:lnTo>
                  <a:lnTo>
                    <a:pt x="374" y="592"/>
                  </a:lnTo>
                  <a:lnTo>
                    <a:pt x="375" y="590"/>
                  </a:lnTo>
                  <a:lnTo>
                    <a:pt x="379" y="584"/>
                  </a:lnTo>
                  <a:lnTo>
                    <a:pt x="385" y="577"/>
                  </a:lnTo>
                  <a:close/>
                  <a:moveTo>
                    <a:pt x="385" y="634"/>
                  </a:moveTo>
                  <a:lnTo>
                    <a:pt x="385" y="699"/>
                  </a:lnTo>
                  <a:lnTo>
                    <a:pt x="369" y="704"/>
                  </a:lnTo>
                  <a:lnTo>
                    <a:pt x="355" y="708"/>
                  </a:lnTo>
                  <a:lnTo>
                    <a:pt x="341" y="709"/>
                  </a:lnTo>
                  <a:lnTo>
                    <a:pt x="329" y="710"/>
                  </a:lnTo>
                  <a:lnTo>
                    <a:pt x="318" y="710"/>
                  </a:lnTo>
                  <a:lnTo>
                    <a:pt x="310" y="709"/>
                  </a:lnTo>
                  <a:lnTo>
                    <a:pt x="303" y="706"/>
                  </a:lnTo>
                  <a:lnTo>
                    <a:pt x="299" y="702"/>
                  </a:lnTo>
                  <a:lnTo>
                    <a:pt x="298" y="699"/>
                  </a:lnTo>
                  <a:lnTo>
                    <a:pt x="297" y="696"/>
                  </a:lnTo>
                  <a:lnTo>
                    <a:pt x="298" y="692"/>
                  </a:lnTo>
                  <a:lnTo>
                    <a:pt x="300" y="689"/>
                  </a:lnTo>
                  <a:lnTo>
                    <a:pt x="306" y="680"/>
                  </a:lnTo>
                  <a:lnTo>
                    <a:pt x="316" y="672"/>
                  </a:lnTo>
                  <a:lnTo>
                    <a:pt x="328" y="663"/>
                  </a:lnTo>
                  <a:lnTo>
                    <a:pt x="343" y="653"/>
                  </a:lnTo>
                  <a:lnTo>
                    <a:pt x="360" y="645"/>
                  </a:lnTo>
                  <a:lnTo>
                    <a:pt x="379" y="636"/>
                  </a:lnTo>
                  <a:lnTo>
                    <a:pt x="382" y="635"/>
                  </a:lnTo>
                  <a:lnTo>
                    <a:pt x="385" y="634"/>
                  </a:lnTo>
                  <a:close/>
                  <a:moveTo>
                    <a:pt x="385" y="721"/>
                  </a:moveTo>
                  <a:lnTo>
                    <a:pt x="385" y="772"/>
                  </a:lnTo>
                  <a:lnTo>
                    <a:pt x="376" y="778"/>
                  </a:lnTo>
                  <a:lnTo>
                    <a:pt x="366" y="783"/>
                  </a:lnTo>
                  <a:lnTo>
                    <a:pt x="355" y="788"/>
                  </a:lnTo>
                  <a:lnTo>
                    <a:pt x="343" y="793"/>
                  </a:lnTo>
                  <a:lnTo>
                    <a:pt x="324" y="800"/>
                  </a:lnTo>
                  <a:lnTo>
                    <a:pt x="306" y="806"/>
                  </a:lnTo>
                  <a:lnTo>
                    <a:pt x="289" y="810"/>
                  </a:lnTo>
                  <a:lnTo>
                    <a:pt x="273" y="812"/>
                  </a:lnTo>
                  <a:lnTo>
                    <a:pt x="259" y="812"/>
                  </a:lnTo>
                  <a:lnTo>
                    <a:pt x="248" y="812"/>
                  </a:lnTo>
                  <a:lnTo>
                    <a:pt x="243" y="811"/>
                  </a:lnTo>
                  <a:lnTo>
                    <a:pt x="239" y="809"/>
                  </a:lnTo>
                  <a:lnTo>
                    <a:pt x="236" y="806"/>
                  </a:lnTo>
                  <a:lnTo>
                    <a:pt x="234" y="804"/>
                  </a:lnTo>
                  <a:lnTo>
                    <a:pt x="233" y="802"/>
                  </a:lnTo>
                  <a:lnTo>
                    <a:pt x="233" y="798"/>
                  </a:lnTo>
                  <a:lnTo>
                    <a:pt x="233" y="794"/>
                  </a:lnTo>
                  <a:lnTo>
                    <a:pt x="235" y="791"/>
                  </a:lnTo>
                  <a:lnTo>
                    <a:pt x="240" y="783"/>
                  </a:lnTo>
                  <a:lnTo>
                    <a:pt x="249" y="774"/>
                  </a:lnTo>
                  <a:lnTo>
                    <a:pt x="261" y="765"/>
                  </a:lnTo>
                  <a:lnTo>
                    <a:pt x="275" y="756"/>
                  </a:lnTo>
                  <a:lnTo>
                    <a:pt x="292" y="747"/>
                  </a:lnTo>
                  <a:lnTo>
                    <a:pt x="310" y="740"/>
                  </a:lnTo>
                  <a:lnTo>
                    <a:pt x="330" y="731"/>
                  </a:lnTo>
                  <a:lnTo>
                    <a:pt x="350" y="726"/>
                  </a:lnTo>
                  <a:lnTo>
                    <a:pt x="369" y="722"/>
                  </a:lnTo>
                  <a:lnTo>
                    <a:pt x="385" y="721"/>
                  </a:lnTo>
                  <a:close/>
                  <a:moveTo>
                    <a:pt x="385" y="876"/>
                  </a:moveTo>
                  <a:lnTo>
                    <a:pt x="385" y="924"/>
                  </a:lnTo>
                  <a:lnTo>
                    <a:pt x="378" y="924"/>
                  </a:lnTo>
                  <a:lnTo>
                    <a:pt x="372" y="922"/>
                  </a:lnTo>
                  <a:lnTo>
                    <a:pt x="366" y="919"/>
                  </a:lnTo>
                  <a:lnTo>
                    <a:pt x="362" y="916"/>
                  </a:lnTo>
                  <a:lnTo>
                    <a:pt x="361" y="911"/>
                  </a:lnTo>
                  <a:lnTo>
                    <a:pt x="361" y="907"/>
                  </a:lnTo>
                  <a:lnTo>
                    <a:pt x="362" y="903"/>
                  </a:lnTo>
                  <a:lnTo>
                    <a:pt x="365" y="898"/>
                  </a:lnTo>
                  <a:lnTo>
                    <a:pt x="368" y="893"/>
                  </a:lnTo>
                  <a:lnTo>
                    <a:pt x="373" y="887"/>
                  </a:lnTo>
                  <a:lnTo>
                    <a:pt x="379" y="882"/>
                  </a:lnTo>
                  <a:lnTo>
                    <a:pt x="385" y="876"/>
                  </a:lnTo>
                  <a:close/>
                  <a:moveTo>
                    <a:pt x="385" y="958"/>
                  </a:moveTo>
                  <a:lnTo>
                    <a:pt x="385" y="1026"/>
                  </a:lnTo>
                  <a:lnTo>
                    <a:pt x="374" y="1028"/>
                  </a:lnTo>
                  <a:lnTo>
                    <a:pt x="363" y="1031"/>
                  </a:lnTo>
                  <a:lnTo>
                    <a:pt x="353" y="1031"/>
                  </a:lnTo>
                  <a:lnTo>
                    <a:pt x="344" y="1031"/>
                  </a:lnTo>
                  <a:lnTo>
                    <a:pt x="336" y="1030"/>
                  </a:lnTo>
                  <a:lnTo>
                    <a:pt x="330" y="1028"/>
                  </a:lnTo>
                  <a:lnTo>
                    <a:pt x="324" y="1025"/>
                  </a:lnTo>
                  <a:lnTo>
                    <a:pt x="321" y="1021"/>
                  </a:lnTo>
                  <a:lnTo>
                    <a:pt x="319" y="1019"/>
                  </a:lnTo>
                  <a:lnTo>
                    <a:pt x="319" y="1015"/>
                  </a:lnTo>
                  <a:lnTo>
                    <a:pt x="319" y="1012"/>
                  </a:lnTo>
                  <a:lnTo>
                    <a:pt x="321" y="1008"/>
                  </a:lnTo>
                  <a:lnTo>
                    <a:pt x="325" y="1000"/>
                  </a:lnTo>
                  <a:lnTo>
                    <a:pt x="332" y="992"/>
                  </a:lnTo>
                  <a:lnTo>
                    <a:pt x="343" y="983"/>
                  </a:lnTo>
                  <a:lnTo>
                    <a:pt x="355" y="975"/>
                  </a:lnTo>
                  <a:lnTo>
                    <a:pt x="369" y="967"/>
                  </a:lnTo>
                  <a:lnTo>
                    <a:pt x="385" y="958"/>
                  </a:lnTo>
                  <a:close/>
                  <a:moveTo>
                    <a:pt x="385" y="1055"/>
                  </a:moveTo>
                  <a:lnTo>
                    <a:pt x="385" y="1124"/>
                  </a:lnTo>
                  <a:lnTo>
                    <a:pt x="369" y="1129"/>
                  </a:lnTo>
                  <a:lnTo>
                    <a:pt x="354" y="1134"/>
                  </a:lnTo>
                  <a:lnTo>
                    <a:pt x="338" y="1137"/>
                  </a:lnTo>
                  <a:lnTo>
                    <a:pt x="325" y="1139"/>
                  </a:lnTo>
                  <a:lnTo>
                    <a:pt x="313" y="1139"/>
                  </a:lnTo>
                  <a:lnTo>
                    <a:pt x="304" y="1137"/>
                  </a:lnTo>
                  <a:lnTo>
                    <a:pt x="299" y="1135"/>
                  </a:lnTo>
                  <a:lnTo>
                    <a:pt x="296" y="1133"/>
                  </a:lnTo>
                  <a:lnTo>
                    <a:pt x="293" y="1131"/>
                  </a:lnTo>
                  <a:lnTo>
                    <a:pt x="291" y="1128"/>
                  </a:lnTo>
                  <a:lnTo>
                    <a:pt x="290" y="1126"/>
                  </a:lnTo>
                  <a:lnTo>
                    <a:pt x="289" y="1122"/>
                  </a:lnTo>
                  <a:lnTo>
                    <a:pt x="290" y="1119"/>
                  </a:lnTo>
                  <a:lnTo>
                    <a:pt x="291" y="1115"/>
                  </a:lnTo>
                  <a:lnTo>
                    <a:pt x="294" y="1107"/>
                  </a:lnTo>
                  <a:lnTo>
                    <a:pt x="303" y="1099"/>
                  </a:lnTo>
                  <a:lnTo>
                    <a:pt x="312" y="1089"/>
                  </a:lnTo>
                  <a:lnTo>
                    <a:pt x="324" y="1081"/>
                  </a:lnTo>
                  <a:lnTo>
                    <a:pt x="338" y="1072"/>
                  </a:lnTo>
                  <a:lnTo>
                    <a:pt x="355" y="1065"/>
                  </a:lnTo>
                  <a:lnTo>
                    <a:pt x="371" y="1059"/>
                  </a:lnTo>
                  <a:lnTo>
                    <a:pt x="385" y="1055"/>
                  </a:lnTo>
                  <a:close/>
                  <a:moveTo>
                    <a:pt x="385" y="1159"/>
                  </a:moveTo>
                  <a:lnTo>
                    <a:pt x="385" y="1222"/>
                  </a:lnTo>
                  <a:lnTo>
                    <a:pt x="376" y="1227"/>
                  </a:lnTo>
                  <a:lnTo>
                    <a:pt x="368" y="1232"/>
                  </a:lnTo>
                  <a:lnTo>
                    <a:pt x="352" y="1238"/>
                  </a:lnTo>
                  <a:lnTo>
                    <a:pt x="336" y="1242"/>
                  </a:lnTo>
                  <a:lnTo>
                    <a:pt x="321" y="1246"/>
                  </a:lnTo>
                  <a:lnTo>
                    <a:pt x="306" y="1247"/>
                  </a:lnTo>
                  <a:lnTo>
                    <a:pt x="294" y="1247"/>
                  </a:lnTo>
                  <a:lnTo>
                    <a:pt x="285" y="1246"/>
                  </a:lnTo>
                  <a:lnTo>
                    <a:pt x="280" y="1244"/>
                  </a:lnTo>
                  <a:lnTo>
                    <a:pt x="277" y="1242"/>
                  </a:lnTo>
                  <a:lnTo>
                    <a:pt x="273" y="1240"/>
                  </a:lnTo>
                  <a:lnTo>
                    <a:pt x="272" y="1238"/>
                  </a:lnTo>
                  <a:lnTo>
                    <a:pt x="270" y="1234"/>
                  </a:lnTo>
                  <a:lnTo>
                    <a:pt x="270" y="1230"/>
                  </a:lnTo>
                  <a:lnTo>
                    <a:pt x="270" y="1227"/>
                  </a:lnTo>
                  <a:lnTo>
                    <a:pt x="271" y="1223"/>
                  </a:lnTo>
                  <a:lnTo>
                    <a:pt x="274" y="1215"/>
                  </a:lnTo>
                  <a:lnTo>
                    <a:pt x="281" y="1207"/>
                  </a:lnTo>
                  <a:lnTo>
                    <a:pt x="291" y="1198"/>
                  </a:lnTo>
                  <a:lnTo>
                    <a:pt x="303" y="1190"/>
                  </a:lnTo>
                  <a:lnTo>
                    <a:pt x="317" y="1182"/>
                  </a:lnTo>
                  <a:lnTo>
                    <a:pt x="332" y="1175"/>
                  </a:lnTo>
                  <a:lnTo>
                    <a:pt x="346" y="1169"/>
                  </a:lnTo>
                  <a:lnTo>
                    <a:pt x="360" y="1164"/>
                  </a:lnTo>
                  <a:lnTo>
                    <a:pt x="373" y="1162"/>
                  </a:lnTo>
                  <a:lnTo>
                    <a:pt x="385" y="1159"/>
                  </a:lnTo>
                  <a:close/>
                  <a:moveTo>
                    <a:pt x="385" y="1270"/>
                  </a:moveTo>
                  <a:lnTo>
                    <a:pt x="385" y="1326"/>
                  </a:lnTo>
                  <a:lnTo>
                    <a:pt x="372" y="1334"/>
                  </a:lnTo>
                  <a:lnTo>
                    <a:pt x="355" y="1342"/>
                  </a:lnTo>
                  <a:lnTo>
                    <a:pt x="340" y="1348"/>
                  </a:lnTo>
                  <a:lnTo>
                    <a:pt x="324" y="1353"/>
                  </a:lnTo>
                  <a:lnTo>
                    <a:pt x="310" y="1355"/>
                  </a:lnTo>
                  <a:lnTo>
                    <a:pt x="297" y="1358"/>
                  </a:lnTo>
                  <a:lnTo>
                    <a:pt x="285" y="1358"/>
                  </a:lnTo>
                  <a:lnTo>
                    <a:pt x="275" y="1355"/>
                  </a:lnTo>
                  <a:lnTo>
                    <a:pt x="271" y="1354"/>
                  </a:lnTo>
                  <a:lnTo>
                    <a:pt x="267" y="1352"/>
                  </a:lnTo>
                  <a:lnTo>
                    <a:pt x="265" y="1349"/>
                  </a:lnTo>
                  <a:lnTo>
                    <a:pt x="262" y="1347"/>
                  </a:lnTo>
                  <a:lnTo>
                    <a:pt x="261" y="1343"/>
                  </a:lnTo>
                  <a:lnTo>
                    <a:pt x="260" y="1341"/>
                  </a:lnTo>
                  <a:lnTo>
                    <a:pt x="260" y="1337"/>
                  </a:lnTo>
                  <a:lnTo>
                    <a:pt x="261" y="1333"/>
                  </a:lnTo>
                  <a:lnTo>
                    <a:pt x="265" y="1326"/>
                  </a:lnTo>
                  <a:lnTo>
                    <a:pt x="272" y="1317"/>
                  </a:lnTo>
                  <a:lnTo>
                    <a:pt x="280" y="1309"/>
                  </a:lnTo>
                  <a:lnTo>
                    <a:pt x="292" y="1299"/>
                  </a:lnTo>
                  <a:lnTo>
                    <a:pt x="305" y="1292"/>
                  </a:lnTo>
                  <a:lnTo>
                    <a:pt x="319" y="1285"/>
                  </a:lnTo>
                  <a:lnTo>
                    <a:pt x="337" y="1278"/>
                  </a:lnTo>
                  <a:lnTo>
                    <a:pt x="355" y="1273"/>
                  </a:lnTo>
                  <a:lnTo>
                    <a:pt x="371" y="1271"/>
                  </a:lnTo>
                  <a:lnTo>
                    <a:pt x="385" y="1270"/>
                  </a:lnTo>
                  <a:close/>
                  <a:moveTo>
                    <a:pt x="385" y="1383"/>
                  </a:moveTo>
                  <a:lnTo>
                    <a:pt x="385" y="1436"/>
                  </a:lnTo>
                  <a:lnTo>
                    <a:pt x="371" y="1446"/>
                  </a:lnTo>
                  <a:lnTo>
                    <a:pt x="354" y="1454"/>
                  </a:lnTo>
                  <a:lnTo>
                    <a:pt x="338" y="1460"/>
                  </a:lnTo>
                  <a:lnTo>
                    <a:pt x="324" y="1465"/>
                  </a:lnTo>
                  <a:lnTo>
                    <a:pt x="310" y="1468"/>
                  </a:lnTo>
                  <a:lnTo>
                    <a:pt x="298" y="1469"/>
                  </a:lnTo>
                  <a:lnTo>
                    <a:pt x="286" y="1468"/>
                  </a:lnTo>
                  <a:lnTo>
                    <a:pt x="277" y="1467"/>
                  </a:lnTo>
                  <a:lnTo>
                    <a:pt x="273" y="1466"/>
                  </a:lnTo>
                  <a:lnTo>
                    <a:pt x="270" y="1463"/>
                  </a:lnTo>
                  <a:lnTo>
                    <a:pt x="266" y="1461"/>
                  </a:lnTo>
                  <a:lnTo>
                    <a:pt x="264" y="1459"/>
                  </a:lnTo>
                  <a:lnTo>
                    <a:pt x="262" y="1455"/>
                  </a:lnTo>
                  <a:lnTo>
                    <a:pt x="262" y="1451"/>
                  </a:lnTo>
                  <a:lnTo>
                    <a:pt x="262" y="1448"/>
                  </a:lnTo>
                  <a:lnTo>
                    <a:pt x="262" y="1444"/>
                  </a:lnTo>
                  <a:lnTo>
                    <a:pt x="266" y="1436"/>
                  </a:lnTo>
                  <a:lnTo>
                    <a:pt x="272" y="1429"/>
                  </a:lnTo>
                  <a:lnTo>
                    <a:pt x="281" y="1421"/>
                  </a:lnTo>
                  <a:lnTo>
                    <a:pt x="291" y="1412"/>
                  </a:lnTo>
                  <a:lnTo>
                    <a:pt x="304" y="1404"/>
                  </a:lnTo>
                  <a:lnTo>
                    <a:pt x="318" y="1397"/>
                  </a:lnTo>
                  <a:lnTo>
                    <a:pt x="336" y="1390"/>
                  </a:lnTo>
                  <a:lnTo>
                    <a:pt x="354" y="1385"/>
                  </a:lnTo>
                  <a:lnTo>
                    <a:pt x="371" y="1383"/>
                  </a:lnTo>
                  <a:lnTo>
                    <a:pt x="385" y="1383"/>
                  </a:lnTo>
                  <a:close/>
                  <a:moveTo>
                    <a:pt x="385" y="1498"/>
                  </a:moveTo>
                  <a:lnTo>
                    <a:pt x="385" y="1555"/>
                  </a:lnTo>
                  <a:lnTo>
                    <a:pt x="374" y="1562"/>
                  </a:lnTo>
                  <a:lnTo>
                    <a:pt x="362" y="1568"/>
                  </a:lnTo>
                  <a:lnTo>
                    <a:pt x="348" y="1574"/>
                  </a:lnTo>
                  <a:lnTo>
                    <a:pt x="334" y="1579"/>
                  </a:lnTo>
                  <a:lnTo>
                    <a:pt x="321" y="1581"/>
                  </a:lnTo>
                  <a:lnTo>
                    <a:pt x="309" y="1582"/>
                  </a:lnTo>
                  <a:lnTo>
                    <a:pt x="298" y="1582"/>
                  </a:lnTo>
                  <a:lnTo>
                    <a:pt x="289" y="1580"/>
                  </a:lnTo>
                  <a:lnTo>
                    <a:pt x="284" y="1579"/>
                  </a:lnTo>
                  <a:lnTo>
                    <a:pt x="281" y="1576"/>
                  </a:lnTo>
                  <a:lnTo>
                    <a:pt x="278" y="1574"/>
                  </a:lnTo>
                  <a:lnTo>
                    <a:pt x="275" y="1571"/>
                  </a:lnTo>
                  <a:lnTo>
                    <a:pt x="274" y="1568"/>
                  </a:lnTo>
                  <a:lnTo>
                    <a:pt x="274" y="1566"/>
                  </a:lnTo>
                  <a:lnTo>
                    <a:pt x="274" y="1562"/>
                  </a:lnTo>
                  <a:lnTo>
                    <a:pt x="274" y="1557"/>
                  </a:lnTo>
                  <a:lnTo>
                    <a:pt x="278" y="1550"/>
                  </a:lnTo>
                  <a:lnTo>
                    <a:pt x="284" y="1542"/>
                  </a:lnTo>
                  <a:lnTo>
                    <a:pt x="291" y="1533"/>
                  </a:lnTo>
                  <a:lnTo>
                    <a:pt x="302" y="1525"/>
                  </a:lnTo>
                  <a:lnTo>
                    <a:pt x="313" y="1518"/>
                  </a:lnTo>
                  <a:lnTo>
                    <a:pt x="327" y="1511"/>
                  </a:lnTo>
                  <a:lnTo>
                    <a:pt x="342" y="1505"/>
                  </a:lnTo>
                  <a:lnTo>
                    <a:pt x="357" y="1500"/>
                  </a:lnTo>
                  <a:lnTo>
                    <a:pt x="372" y="1498"/>
                  </a:lnTo>
                  <a:lnTo>
                    <a:pt x="385" y="1498"/>
                  </a:lnTo>
                  <a:close/>
                  <a:moveTo>
                    <a:pt x="385" y="1615"/>
                  </a:moveTo>
                  <a:lnTo>
                    <a:pt x="385" y="1682"/>
                  </a:lnTo>
                  <a:lnTo>
                    <a:pt x="384" y="1683"/>
                  </a:lnTo>
                  <a:lnTo>
                    <a:pt x="381" y="1684"/>
                  </a:lnTo>
                  <a:lnTo>
                    <a:pt x="368" y="1690"/>
                  </a:lnTo>
                  <a:lnTo>
                    <a:pt x="354" y="1694"/>
                  </a:lnTo>
                  <a:lnTo>
                    <a:pt x="342" y="1697"/>
                  </a:lnTo>
                  <a:lnTo>
                    <a:pt x="330" y="1697"/>
                  </a:lnTo>
                  <a:lnTo>
                    <a:pt x="319" y="1697"/>
                  </a:lnTo>
                  <a:lnTo>
                    <a:pt x="310" y="1695"/>
                  </a:lnTo>
                  <a:lnTo>
                    <a:pt x="306" y="1694"/>
                  </a:lnTo>
                  <a:lnTo>
                    <a:pt x="303" y="1691"/>
                  </a:lnTo>
                  <a:lnTo>
                    <a:pt x="300" y="1689"/>
                  </a:lnTo>
                  <a:lnTo>
                    <a:pt x="298" y="1687"/>
                  </a:lnTo>
                  <a:lnTo>
                    <a:pt x="297" y="1683"/>
                  </a:lnTo>
                  <a:lnTo>
                    <a:pt x="296" y="1681"/>
                  </a:lnTo>
                  <a:lnTo>
                    <a:pt x="296" y="1677"/>
                  </a:lnTo>
                  <a:lnTo>
                    <a:pt x="296" y="1672"/>
                  </a:lnTo>
                  <a:lnTo>
                    <a:pt x="299" y="1665"/>
                  </a:lnTo>
                  <a:lnTo>
                    <a:pt x="304" y="1657"/>
                  </a:lnTo>
                  <a:lnTo>
                    <a:pt x="312" y="1649"/>
                  </a:lnTo>
                  <a:lnTo>
                    <a:pt x="322" y="1642"/>
                  </a:lnTo>
                  <a:lnTo>
                    <a:pt x="332" y="1633"/>
                  </a:lnTo>
                  <a:lnTo>
                    <a:pt x="346" y="1627"/>
                  </a:lnTo>
                  <a:lnTo>
                    <a:pt x="356" y="1623"/>
                  </a:lnTo>
                  <a:lnTo>
                    <a:pt x="366" y="1619"/>
                  </a:lnTo>
                  <a:lnTo>
                    <a:pt x="375" y="1617"/>
                  </a:lnTo>
                  <a:lnTo>
                    <a:pt x="385" y="1615"/>
                  </a:lnTo>
                  <a:close/>
                  <a:moveTo>
                    <a:pt x="385" y="1741"/>
                  </a:moveTo>
                  <a:lnTo>
                    <a:pt x="385" y="1813"/>
                  </a:lnTo>
                  <a:lnTo>
                    <a:pt x="376" y="1814"/>
                  </a:lnTo>
                  <a:lnTo>
                    <a:pt x="367" y="1815"/>
                  </a:lnTo>
                  <a:lnTo>
                    <a:pt x="359" y="1816"/>
                  </a:lnTo>
                  <a:lnTo>
                    <a:pt x="350" y="1815"/>
                  </a:lnTo>
                  <a:lnTo>
                    <a:pt x="344" y="1814"/>
                  </a:lnTo>
                  <a:lnTo>
                    <a:pt x="338" y="1811"/>
                  </a:lnTo>
                  <a:lnTo>
                    <a:pt x="334" y="1808"/>
                  </a:lnTo>
                  <a:lnTo>
                    <a:pt x="330" y="1804"/>
                  </a:lnTo>
                  <a:lnTo>
                    <a:pt x="328" y="1801"/>
                  </a:lnTo>
                  <a:lnTo>
                    <a:pt x="328" y="1797"/>
                  </a:lnTo>
                  <a:lnTo>
                    <a:pt x="328" y="1794"/>
                  </a:lnTo>
                  <a:lnTo>
                    <a:pt x="328" y="1790"/>
                  </a:lnTo>
                  <a:lnTo>
                    <a:pt x="330" y="1783"/>
                  </a:lnTo>
                  <a:lnTo>
                    <a:pt x="335" y="1775"/>
                  </a:lnTo>
                  <a:lnTo>
                    <a:pt x="342" y="1767"/>
                  </a:lnTo>
                  <a:lnTo>
                    <a:pt x="352" y="1759"/>
                  </a:lnTo>
                  <a:lnTo>
                    <a:pt x="362" y="1752"/>
                  </a:lnTo>
                  <a:lnTo>
                    <a:pt x="374" y="1745"/>
                  </a:lnTo>
                  <a:lnTo>
                    <a:pt x="380" y="1743"/>
                  </a:lnTo>
                  <a:lnTo>
                    <a:pt x="385" y="1741"/>
                  </a:lnTo>
                  <a:close/>
                  <a:moveTo>
                    <a:pt x="385" y="1885"/>
                  </a:moveTo>
                  <a:lnTo>
                    <a:pt x="385" y="1934"/>
                  </a:lnTo>
                  <a:lnTo>
                    <a:pt x="381" y="1933"/>
                  </a:lnTo>
                  <a:lnTo>
                    <a:pt x="378" y="1930"/>
                  </a:lnTo>
                  <a:lnTo>
                    <a:pt x="374" y="1928"/>
                  </a:lnTo>
                  <a:lnTo>
                    <a:pt x="372" y="1924"/>
                  </a:lnTo>
                  <a:lnTo>
                    <a:pt x="369" y="1920"/>
                  </a:lnTo>
                  <a:lnTo>
                    <a:pt x="369" y="1916"/>
                  </a:lnTo>
                  <a:lnTo>
                    <a:pt x="369" y="1911"/>
                  </a:lnTo>
                  <a:lnTo>
                    <a:pt x="371" y="1905"/>
                  </a:lnTo>
                  <a:lnTo>
                    <a:pt x="373" y="1901"/>
                  </a:lnTo>
                  <a:lnTo>
                    <a:pt x="376" y="1896"/>
                  </a:lnTo>
                  <a:lnTo>
                    <a:pt x="380" y="1890"/>
                  </a:lnTo>
                  <a:lnTo>
                    <a:pt x="385" y="1885"/>
                  </a:lnTo>
                  <a:close/>
                  <a:moveTo>
                    <a:pt x="385" y="2061"/>
                  </a:moveTo>
                  <a:lnTo>
                    <a:pt x="385" y="2091"/>
                  </a:lnTo>
                  <a:lnTo>
                    <a:pt x="380" y="2098"/>
                  </a:lnTo>
                  <a:lnTo>
                    <a:pt x="372" y="2106"/>
                  </a:lnTo>
                  <a:lnTo>
                    <a:pt x="362" y="2113"/>
                  </a:lnTo>
                  <a:lnTo>
                    <a:pt x="352" y="2119"/>
                  </a:lnTo>
                  <a:lnTo>
                    <a:pt x="340" y="2124"/>
                  </a:lnTo>
                  <a:lnTo>
                    <a:pt x="329" y="2127"/>
                  </a:lnTo>
                  <a:lnTo>
                    <a:pt x="318" y="2130"/>
                  </a:lnTo>
                  <a:lnTo>
                    <a:pt x="308" y="2130"/>
                  </a:lnTo>
                  <a:lnTo>
                    <a:pt x="299" y="2130"/>
                  </a:lnTo>
                  <a:lnTo>
                    <a:pt x="291" y="2127"/>
                  </a:lnTo>
                  <a:lnTo>
                    <a:pt x="285" y="2124"/>
                  </a:lnTo>
                  <a:lnTo>
                    <a:pt x="280" y="2119"/>
                  </a:lnTo>
                  <a:lnTo>
                    <a:pt x="279" y="2116"/>
                  </a:lnTo>
                  <a:lnTo>
                    <a:pt x="278" y="2113"/>
                  </a:lnTo>
                  <a:lnTo>
                    <a:pt x="278" y="2110"/>
                  </a:lnTo>
                  <a:lnTo>
                    <a:pt x="278" y="2106"/>
                  </a:lnTo>
                  <a:lnTo>
                    <a:pt x="279" y="2099"/>
                  </a:lnTo>
                  <a:lnTo>
                    <a:pt x="284" y="2092"/>
                  </a:lnTo>
                  <a:lnTo>
                    <a:pt x="290" y="2084"/>
                  </a:lnTo>
                  <a:lnTo>
                    <a:pt x="297" y="2076"/>
                  </a:lnTo>
                  <a:lnTo>
                    <a:pt x="306" y="2070"/>
                  </a:lnTo>
                  <a:lnTo>
                    <a:pt x="317" y="2065"/>
                  </a:lnTo>
                  <a:lnTo>
                    <a:pt x="328" y="2060"/>
                  </a:lnTo>
                  <a:lnTo>
                    <a:pt x="337" y="2056"/>
                  </a:lnTo>
                  <a:lnTo>
                    <a:pt x="348" y="2054"/>
                  </a:lnTo>
                  <a:lnTo>
                    <a:pt x="357" y="2053"/>
                  </a:lnTo>
                  <a:lnTo>
                    <a:pt x="366" y="2053"/>
                  </a:lnTo>
                  <a:lnTo>
                    <a:pt x="373" y="2055"/>
                  </a:lnTo>
                  <a:lnTo>
                    <a:pt x="380" y="2057"/>
                  </a:lnTo>
                  <a:lnTo>
                    <a:pt x="385" y="2061"/>
                  </a:lnTo>
                  <a:close/>
                  <a:moveTo>
                    <a:pt x="385" y="2187"/>
                  </a:moveTo>
                  <a:lnTo>
                    <a:pt x="385" y="2253"/>
                  </a:lnTo>
                  <a:lnTo>
                    <a:pt x="373" y="2255"/>
                  </a:lnTo>
                  <a:lnTo>
                    <a:pt x="362" y="2252"/>
                  </a:lnTo>
                  <a:lnTo>
                    <a:pt x="357" y="2251"/>
                  </a:lnTo>
                  <a:lnTo>
                    <a:pt x="354" y="2249"/>
                  </a:lnTo>
                  <a:lnTo>
                    <a:pt x="350" y="2246"/>
                  </a:lnTo>
                  <a:lnTo>
                    <a:pt x="348" y="2243"/>
                  </a:lnTo>
                  <a:lnTo>
                    <a:pt x="346" y="2237"/>
                  </a:lnTo>
                  <a:lnTo>
                    <a:pt x="346" y="2230"/>
                  </a:lnTo>
                  <a:lnTo>
                    <a:pt x="347" y="2223"/>
                  </a:lnTo>
                  <a:lnTo>
                    <a:pt x="350" y="2215"/>
                  </a:lnTo>
                  <a:lnTo>
                    <a:pt x="356" y="2208"/>
                  </a:lnTo>
                  <a:lnTo>
                    <a:pt x="363" y="2201"/>
                  </a:lnTo>
                  <a:lnTo>
                    <a:pt x="372" y="2195"/>
                  </a:lnTo>
                  <a:lnTo>
                    <a:pt x="382" y="2189"/>
                  </a:lnTo>
                  <a:lnTo>
                    <a:pt x="384" y="2188"/>
                  </a:lnTo>
                  <a:lnTo>
                    <a:pt x="385" y="2187"/>
                  </a:lnTo>
                  <a:close/>
                  <a:moveTo>
                    <a:pt x="385" y="2378"/>
                  </a:moveTo>
                  <a:lnTo>
                    <a:pt x="385" y="2421"/>
                  </a:lnTo>
                  <a:lnTo>
                    <a:pt x="375" y="2429"/>
                  </a:lnTo>
                  <a:lnTo>
                    <a:pt x="363" y="2436"/>
                  </a:lnTo>
                  <a:lnTo>
                    <a:pt x="354" y="2441"/>
                  </a:lnTo>
                  <a:lnTo>
                    <a:pt x="344" y="2445"/>
                  </a:lnTo>
                  <a:lnTo>
                    <a:pt x="335" y="2446"/>
                  </a:lnTo>
                  <a:lnTo>
                    <a:pt x="327" y="2447"/>
                  </a:lnTo>
                  <a:lnTo>
                    <a:pt x="318" y="2446"/>
                  </a:lnTo>
                  <a:lnTo>
                    <a:pt x="311" y="2444"/>
                  </a:lnTo>
                  <a:lnTo>
                    <a:pt x="305" y="2440"/>
                  </a:lnTo>
                  <a:lnTo>
                    <a:pt x="300" y="2435"/>
                  </a:lnTo>
                  <a:lnTo>
                    <a:pt x="298" y="2429"/>
                  </a:lnTo>
                  <a:lnTo>
                    <a:pt x="298" y="2423"/>
                  </a:lnTo>
                  <a:lnTo>
                    <a:pt x="299" y="2416"/>
                  </a:lnTo>
                  <a:lnTo>
                    <a:pt x="303" y="2409"/>
                  </a:lnTo>
                  <a:lnTo>
                    <a:pt x="308" y="2403"/>
                  </a:lnTo>
                  <a:lnTo>
                    <a:pt x="315" y="2396"/>
                  </a:lnTo>
                  <a:lnTo>
                    <a:pt x="322" y="2390"/>
                  </a:lnTo>
                  <a:lnTo>
                    <a:pt x="331" y="2384"/>
                  </a:lnTo>
                  <a:lnTo>
                    <a:pt x="338" y="2381"/>
                  </a:lnTo>
                  <a:lnTo>
                    <a:pt x="347" y="2378"/>
                  </a:lnTo>
                  <a:lnTo>
                    <a:pt x="354" y="2376"/>
                  </a:lnTo>
                  <a:lnTo>
                    <a:pt x="361" y="2375"/>
                  </a:lnTo>
                  <a:lnTo>
                    <a:pt x="368" y="2375"/>
                  </a:lnTo>
                  <a:lnTo>
                    <a:pt x="374" y="2375"/>
                  </a:lnTo>
                  <a:lnTo>
                    <a:pt x="380" y="2376"/>
                  </a:lnTo>
                  <a:lnTo>
                    <a:pt x="385" y="2378"/>
                  </a:lnTo>
                  <a:close/>
                  <a:moveTo>
                    <a:pt x="385" y="2736"/>
                  </a:moveTo>
                  <a:lnTo>
                    <a:pt x="385" y="2756"/>
                  </a:lnTo>
                  <a:lnTo>
                    <a:pt x="384" y="2751"/>
                  </a:lnTo>
                  <a:lnTo>
                    <a:pt x="384" y="2747"/>
                  </a:lnTo>
                  <a:lnTo>
                    <a:pt x="384" y="2741"/>
                  </a:lnTo>
                  <a:lnTo>
                    <a:pt x="385" y="2736"/>
                  </a:lnTo>
                  <a:close/>
                  <a:moveTo>
                    <a:pt x="385" y="3143"/>
                  </a:moveTo>
                  <a:lnTo>
                    <a:pt x="385" y="3197"/>
                  </a:lnTo>
                  <a:lnTo>
                    <a:pt x="378" y="3196"/>
                  </a:lnTo>
                  <a:lnTo>
                    <a:pt x="371" y="3194"/>
                  </a:lnTo>
                  <a:lnTo>
                    <a:pt x="365" y="3191"/>
                  </a:lnTo>
                  <a:lnTo>
                    <a:pt x="361" y="3186"/>
                  </a:lnTo>
                  <a:lnTo>
                    <a:pt x="359" y="3181"/>
                  </a:lnTo>
                  <a:lnTo>
                    <a:pt x="357" y="3177"/>
                  </a:lnTo>
                  <a:lnTo>
                    <a:pt x="359" y="3171"/>
                  </a:lnTo>
                  <a:lnTo>
                    <a:pt x="360" y="3166"/>
                  </a:lnTo>
                  <a:lnTo>
                    <a:pt x="363" y="3160"/>
                  </a:lnTo>
                  <a:lnTo>
                    <a:pt x="367" y="3155"/>
                  </a:lnTo>
                  <a:lnTo>
                    <a:pt x="373" y="3150"/>
                  </a:lnTo>
                  <a:lnTo>
                    <a:pt x="379" y="3147"/>
                  </a:lnTo>
                  <a:lnTo>
                    <a:pt x="382" y="3145"/>
                  </a:lnTo>
                  <a:lnTo>
                    <a:pt x="385" y="3143"/>
                  </a:lnTo>
                  <a:close/>
                  <a:moveTo>
                    <a:pt x="385" y="3375"/>
                  </a:moveTo>
                  <a:lnTo>
                    <a:pt x="385" y="3425"/>
                  </a:lnTo>
                  <a:lnTo>
                    <a:pt x="376" y="3426"/>
                  </a:lnTo>
                  <a:lnTo>
                    <a:pt x="369" y="3425"/>
                  </a:lnTo>
                  <a:lnTo>
                    <a:pt x="366" y="3424"/>
                  </a:lnTo>
                  <a:lnTo>
                    <a:pt x="362" y="3421"/>
                  </a:lnTo>
                  <a:lnTo>
                    <a:pt x="360" y="3419"/>
                  </a:lnTo>
                  <a:lnTo>
                    <a:pt x="357" y="3417"/>
                  </a:lnTo>
                  <a:lnTo>
                    <a:pt x="356" y="3412"/>
                  </a:lnTo>
                  <a:lnTo>
                    <a:pt x="355" y="3407"/>
                  </a:lnTo>
                  <a:lnTo>
                    <a:pt x="356" y="3402"/>
                  </a:lnTo>
                  <a:lnTo>
                    <a:pt x="357" y="3398"/>
                  </a:lnTo>
                  <a:lnTo>
                    <a:pt x="360" y="3393"/>
                  </a:lnTo>
                  <a:lnTo>
                    <a:pt x="363" y="3388"/>
                  </a:lnTo>
                  <a:lnTo>
                    <a:pt x="368" y="3385"/>
                  </a:lnTo>
                  <a:lnTo>
                    <a:pt x="373" y="3381"/>
                  </a:lnTo>
                  <a:lnTo>
                    <a:pt x="379" y="3377"/>
                  </a:lnTo>
                  <a:lnTo>
                    <a:pt x="385" y="3375"/>
                  </a:lnTo>
                  <a:close/>
                  <a:moveTo>
                    <a:pt x="186" y="110"/>
                  </a:moveTo>
                  <a:lnTo>
                    <a:pt x="163" y="120"/>
                  </a:lnTo>
                  <a:lnTo>
                    <a:pt x="140" y="129"/>
                  </a:lnTo>
                  <a:lnTo>
                    <a:pt x="121" y="139"/>
                  </a:lnTo>
                  <a:lnTo>
                    <a:pt x="104" y="147"/>
                  </a:lnTo>
                  <a:lnTo>
                    <a:pt x="93" y="155"/>
                  </a:lnTo>
                  <a:lnTo>
                    <a:pt x="83" y="164"/>
                  </a:lnTo>
                  <a:lnTo>
                    <a:pt x="81" y="167"/>
                  </a:lnTo>
                  <a:lnTo>
                    <a:pt x="78" y="169"/>
                  </a:lnTo>
                  <a:lnTo>
                    <a:pt x="78" y="173"/>
                  </a:lnTo>
                  <a:lnTo>
                    <a:pt x="78" y="175"/>
                  </a:lnTo>
                  <a:lnTo>
                    <a:pt x="81" y="177"/>
                  </a:lnTo>
                  <a:lnTo>
                    <a:pt x="84" y="178"/>
                  </a:lnTo>
                  <a:lnTo>
                    <a:pt x="88" y="179"/>
                  </a:lnTo>
                  <a:lnTo>
                    <a:pt x="94" y="179"/>
                  </a:lnTo>
                  <a:lnTo>
                    <a:pt x="107" y="179"/>
                  </a:lnTo>
                  <a:lnTo>
                    <a:pt x="123" y="177"/>
                  </a:lnTo>
                  <a:lnTo>
                    <a:pt x="142" y="172"/>
                  </a:lnTo>
                  <a:lnTo>
                    <a:pt x="164" y="167"/>
                  </a:lnTo>
                  <a:lnTo>
                    <a:pt x="188" y="160"/>
                  </a:lnTo>
                  <a:lnTo>
                    <a:pt x="211" y="150"/>
                  </a:lnTo>
                  <a:lnTo>
                    <a:pt x="236" y="142"/>
                  </a:lnTo>
                  <a:lnTo>
                    <a:pt x="258" y="133"/>
                  </a:lnTo>
                  <a:lnTo>
                    <a:pt x="277" y="123"/>
                  </a:lnTo>
                  <a:lnTo>
                    <a:pt x="293" y="114"/>
                  </a:lnTo>
                  <a:lnTo>
                    <a:pt x="306" y="105"/>
                  </a:lnTo>
                  <a:lnTo>
                    <a:pt x="315" y="98"/>
                  </a:lnTo>
                  <a:lnTo>
                    <a:pt x="318" y="95"/>
                  </a:lnTo>
                  <a:lnTo>
                    <a:pt x="319" y="91"/>
                  </a:lnTo>
                  <a:lnTo>
                    <a:pt x="321" y="89"/>
                  </a:lnTo>
                  <a:lnTo>
                    <a:pt x="319" y="86"/>
                  </a:lnTo>
                  <a:lnTo>
                    <a:pt x="317" y="85"/>
                  </a:lnTo>
                  <a:lnTo>
                    <a:pt x="315" y="83"/>
                  </a:lnTo>
                  <a:lnTo>
                    <a:pt x="310" y="83"/>
                  </a:lnTo>
                  <a:lnTo>
                    <a:pt x="305" y="82"/>
                  </a:lnTo>
                  <a:lnTo>
                    <a:pt x="292" y="83"/>
                  </a:lnTo>
                  <a:lnTo>
                    <a:pt x="275" y="85"/>
                  </a:lnTo>
                  <a:lnTo>
                    <a:pt x="255" y="89"/>
                  </a:lnTo>
                  <a:lnTo>
                    <a:pt x="234" y="95"/>
                  </a:lnTo>
                  <a:lnTo>
                    <a:pt x="210" y="102"/>
                  </a:lnTo>
                  <a:lnTo>
                    <a:pt x="186" y="110"/>
                  </a:lnTo>
                  <a:close/>
                  <a:moveTo>
                    <a:pt x="213" y="185"/>
                  </a:moveTo>
                  <a:lnTo>
                    <a:pt x="189" y="194"/>
                  </a:lnTo>
                  <a:lnTo>
                    <a:pt x="167" y="203"/>
                  </a:lnTo>
                  <a:lnTo>
                    <a:pt x="150" y="212"/>
                  </a:lnTo>
                  <a:lnTo>
                    <a:pt x="134" y="222"/>
                  </a:lnTo>
                  <a:lnTo>
                    <a:pt x="122" y="230"/>
                  </a:lnTo>
                  <a:lnTo>
                    <a:pt x="114" y="238"/>
                  </a:lnTo>
                  <a:lnTo>
                    <a:pt x="110" y="242"/>
                  </a:lnTo>
                  <a:lnTo>
                    <a:pt x="109" y="244"/>
                  </a:lnTo>
                  <a:lnTo>
                    <a:pt x="109" y="248"/>
                  </a:lnTo>
                  <a:lnTo>
                    <a:pt x="109" y="250"/>
                  </a:lnTo>
                  <a:lnTo>
                    <a:pt x="112" y="253"/>
                  </a:lnTo>
                  <a:lnTo>
                    <a:pt x="115" y="254"/>
                  </a:lnTo>
                  <a:lnTo>
                    <a:pt x="119" y="255"/>
                  </a:lnTo>
                  <a:lnTo>
                    <a:pt x="123" y="255"/>
                  </a:lnTo>
                  <a:lnTo>
                    <a:pt x="136" y="255"/>
                  </a:lnTo>
                  <a:lnTo>
                    <a:pt x="153" y="253"/>
                  </a:lnTo>
                  <a:lnTo>
                    <a:pt x="172" y="249"/>
                  </a:lnTo>
                  <a:lnTo>
                    <a:pt x="192" y="243"/>
                  </a:lnTo>
                  <a:lnTo>
                    <a:pt x="215" y="236"/>
                  </a:lnTo>
                  <a:lnTo>
                    <a:pt x="239" y="228"/>
                  </a:lnTo>
                  <a:lnTo>
                    <a:pt x="262" y="219"/>
                  </a:lnTo>
                  <a:lnTo>
                    <a:pt x="284" y="210"/>
                  </a:lnTo>
                  <a:lnTo>
                    <a:pt x="302" y="200"/>
                  </a:lnTo>
                  <a:lnTo>
                    <a:pt x="318" y="191"/>
                  </a:lnTo>
                  <a:lnTo>
                    <a:pt x="330" y="183"/>
                  </a:lnTo>
                  <a:lnTo>
                    <a:pt x="338" y="175"/>
                  </a:lnTo>
                  <a:lnTo>
                    <a:pt x="341" y="172"/>
                  </a:lnTo>
                  <a:lnTo>
                    <a:pt x="343" y="168"/>
                  </a:lnTo>
                  <a:lnTo>
                    <a:pt x="343" y="166"/>
                  </a:lnTo>
                  <a:lnTo>
                    <a:pt x="342" y="164"/>
                  </a:lnTo>
                  <a:lnTo>
                    <a:pt x="341" y="161"/>
                  </a:lnTo>
                  <a:lnTo>
                    <a:pt x="337" y="160"/>
                  </a:lnTo>
                  <a:lnTo>
                    <a:pt x="334" y="159"/>
                  </a:lnTo>
                  <a:lnTo>
                    <a:pt x="328" y="159"/>
                  </a:lnTo>
                  <a:lnTo>
                    <a:pt x="315" y="159"/>
                  </a:lnTo>
                  <a:lnTo>
                    <a:pt x="298" y="161"/>
                  </a:lnTo>
                  <a:lnTo>
                    <a:pt x="280" y="165"/>
                  </a:lnTo>
                  <a:lnTo>
                    <a:pt x="259" y="169"/>
                  </a:lnTo>
                  <a:lnTo>
                    <a:pt x="236" y="177"/>
                  </a:lnTo>
                  <a:lnTo>
                    <a:pt x="213" y="185"/>
                  </a:lnTo>
                  <a:close/>
                  <a:moveTo>
                    <a:pt x="253" y="263"/>
                  </a:moveTo>
                  <a:lnTo>
                    <a:pt x="230" y="273"/>
                  </a:lnTo>
                  <a:lnTo>
                    <a:pt x="210" y="282"/>
                  </a:lnTo>
                  <a:lnTo>
                    <a:pt x="192" y="292"/>
                  </a:lnTo>
                  <a:lnTo>
                    <a:pt x="177" y="300"/>
                  </a:lnTo>
                  <a:lnTo>
                    <a:pt x="165" y="310"/>
                  </a:lnTo>
                  <a:lnTo>
                    <a:pt x="158" y="317"/>
                  </a:lnTo>
                  <a:lnTo>
                    <a:pt x="155" y="320"/>
                  </a:lnTo>
                  <a:lnTo>
                    <a:pt x="153" y="324"/>
                  </a:lnTo>
                  <a:lnTo>
                    <a:pt x="153" y="326"/>
                  </a:lnTo>
                  <a:lnTo>
                    <a:pt x="154" y="330"/>
                  </a:lnTo>
                  <a:lnTo>
                    <a:pt x="157" y="331"/>
                  </a:lnTo>
                  <a:lnTo>
                    <a:pt x="159" y="333"/>
                  </a:lnTo>
                  <a:lnTo>
                    <a:pt x="164" y="335"/>
                  </a:lnTo>
                  <a:lnTo>
                    <a:pt x="169" y="335"/>
                  </a:lnTo>
                  <a:lnTo>
                    <a:pt x="182" y="335"/>
                  </a:lnTo>
                  <a:lnTo>
                    <a:pt x="197" y="333"/>
                  </a:lnTo>
                  <a:lnTo>
                    <a:pt x="216" y="330"/>
                  </a:lnTo>
                  <a:lnTo>
                    <a:pt x="236" y="324"/>
                  </a:lnTo>
                  <a:lnTo>
                    <a:pt x="258" y="318"/>
                  </a:lnTo>
                  <a:lnTo>
                    <a:pt x="281" y="310"/>
                  </a:lnTo>
                  <a:lnTo>
                    <a:pt x="303" y="300"/>
                  </a:lnTo>
                  <a:lnTo>
                    <a:pt x="323" y="292"/>
                  </a:lnTo>
                  <a:lnTo>
                    <a:pt x="342" y="282"/>
                  </a:lnTo>
                  <a:lnTo>
                    <a:pt x="356" y="273"/>
                  </a:lnTo>
                  <a:lnTo>
                    <a:pt x="368" y="265"/>
                  </a:lnTo>
                  <a:lnTo>
                    <a:pt x="376" y="257"/>
                  </a:lnTo>
                  <a:lnTo>
                    <a:pt x="379" y="254"/>
                  </a:lnTo>
                  <a:lnTo>
                    <a:pt x="380" y="250"/>
                  </a:lnTo>
                  <a:lnTo>
                    <a:pt x="380" y="248"/>
                  </a:lnTo>
                  <a:lnTo>
                    <a:pt x="379" y="244"/>
                  </a:lnTo>
                  <a:lnTo>
                    <a:pt x="378" y="243"/>
                  </a:lnTo>
                  <a:lnTo>
                    <a:pt x="374" y="241"/>
                  </a:lnTo>
                  <a:lnTo>
                    <a:pt x="371" y="240"/>
                  </a:lnTo>
                  <a:lnTo>
                    <a:pt x="365" y="240"/>
                  </a:lnTo>
                  <a:lnTo>
                    <a:pt x="353" y="240"/>
                  </a:lnTo>
                  <a:lnTo>
                    <a:pt x="336" y="241"/>
                  </a:lnTo>
                  <a:lnTo>
                    <a:pt x="318" y="244"/>
                  </a:lnTo>
                  <a:lnTo>
                    <a:pt x="297" y="249"/>
                  </a:lnTo>
                  <a:lnTo>
                    <a:pt x="275" y="256"/>
                  </a:lnTo>
                  <a:lnTo>
                    <a:pt x="253" y="263"/>
                  </a:lnTo>
                  <a:close/>
                  <a:moveTo>
                    <a:pt x="135" y="361"/>
                  </a:moveTo>
                  <a:lnTo>
                    <a:pt x="114" y="369"/>
                  </a:lnTo>
                  <a:lnTo>
                    <a:pt x="94" y="379"/>
                  </a:lnTo>
                  <a:lnTo>
                    <a:pt x="77" y="388"/>
                  </a:lnTo>
                  <a:lnTo>
                    <a:pt x="63" y="396"/>
                  </a:lnTo>
                  <a:lnTo>
                    <a:pt x="52" y="405"/>
                  </a:lnTo>
                  <a:lnTo>
                    <a:pt x="45" y="413"/>
                  </a:lnTo>
                  <a:lnTo>
                    <a:pt x="43" y="417"/>
                  </a:lnTo>
                  <a:lnTo>
                    <a:pt x="41" y="420"/>
                  </a:lnTo>
                  <a:lnTo>
                    <a:pt x="41" y="423"/>
                  </a:lnTo>
                  <a:lnTo>
                    <a:pt x="41" y="425"/>
                  </a:lnTo>
                  <a:lnTo>
                    <a:pt x="44" y="427"/>
                  </a:lnTo>
                  <a:lnTo>
                    <a:pt x="47" y="430"/>
                  </a:lnTo>
                  <a:lnTo>
                    <a:pt x="51" y="431"/>
                  </a:lnTo>
                  <a:lnTo>
                    <a:pt x="56" y="431"/>
                  </a:lnTo>
                  <a:lnTo>
                    <a:pt x="69" y="431"/>
                  </a:lnTo>
                  <a:lnTo>
                    <a:pt x="83" y="430"/>
                  </a:lnTo>
                  <a:lnTo>
                    <a:pt x="101" y="426"/>
                  </a:lnTo>
                  <a:lnTo>
                    <a:pt x="121" y="421"/>
                  </a:lnTo>
                  <a:lnTo>
                    <a:pt x="141" y="414"/>
                  </a:lnTo>
                  <a:lnTo>
                    <a:pt x="164" y="406"/>
                  </a:lnTo>
                  <a:lnTo>
                    <a:pt x="185" y="398"/>
                  </a:lnTo>
                  <a:lnTo>
                    <a:pt x="204" y="388"/>
                  </a:lnTo>
                  <a:lnTo>
                    <a:pt x="221" y="380"/>
                  </a:lnTo>
                  <a:lnTo>
                    <a:pt x="235" y="370"/>
                  </a:lnTo>
                  <a:lnTo>
                    <a:pt x="246" y="362"/>
                  </a:lnTo>
                  <a:lnTo>
                    <a:pt x="254" y="355"/>
                  </a:lnTo>
                  <a:lnTo>
                    <a:pt x="256" y="351"/>
                  </a:lnTo>
                  <a:lnTo>
                    <a:pt x="258" y="348"/>
                  </a:lnTo>
                  <a:lnTo>
                    <a:pt x="258" y="345"/>
                  </a:lnTo>
                  <a:lnTo>
                    <a:pt x="256" y="342"/>
                  </a:lnTo>
                  <a:lnTo>
                    <a:pt x="254" y="341"/>
                  </a:lnTo>
                  <a:lnTo>
                    <a:pt x="252" y="338"/>
                  </a:lnTo>
                  <a:lnTo>
                    <a:pt x="248" y="337"/>
                  </a:lnTo>
                  <a:lnTo>
                    <a:pt x="242" y="337"/>
                  </a:lnTo>
                  <a:lnTo>
                    <a:pt x="230" y="336"/>
                  </a:lnTo>
                  <a:lnTo>
                    <a:pt x="215" y="338"/>
                  </a:lnTo>
                  <a:lnTo>
                    <a:pt x="197" y="342"/>
                  </a:lnTo>
                  <a:lnTo>
                    <a:pt x="178" y="346"/>
                  </a:lnTo>
                  <a:lnTo>
                    <a:pt x="157" y="352"/>
                  </a:lnTo>
                  <a:lnTo>
                    <a:pt x="135" y="361"/>
                  </a:lnTo>
                  <a:close/>
                  <a:moveTo>
                    <a:pt x="202" y="446"/>
                  </a:moveTo>
                  <a:lnTo>
                    <a:pt x="180" y="455"/>
                  </a:lnTo>
                  <a:lnTo>
                    <a:pt x="161" y="463"/>
                  </a:lnTo>
                  <a:lnTo>
                    <a:pt x="146" y="472"/>
                  </a:lnTo>
                  <a:lnTo>
                    <a:pt x="132" y="482"/>
                  </a:lnTo>
                  <a:lnTo>
                    <a:pt x="122" y="490"/>
                  </a:lnTo>
                  <a:lnTo>
                    <a:pt x="115" y="499"/>
                  </a:lnTo>
                  <a:lnTo>
                    <a:pt x="113" y="502"/>
                  </a:lnTo>
                  <a:lnTo>
                    <a:pt x="112" y="506"/>
                  </a:lnTo>
                  <a:lnTo>
                    <a:pt x="112" y="508"/>
                  </a:lnTo>
                  <a:lnTo>
                    <a:pt x="113" y="510"/>
                  </a:lnTo>
                  <a:lnTo>
                    <a:pt x="115" y="513"/>
                  </a:lnTo>
                  <a:lnTo>
                    <a:pt x="117" y="515"/>
                  </a:lnTo>
                  <a:lnTo>
                    <a:pt x="122" y="516"/>
                  </a:lnTo>
                  <a:lnTo>
                    <a:pt x="127" y="518"/>
                  </a:lnTo>
                  <a:lnTo>
                    <a:pt x="139" y="518"/>
                  </a:lnTo>
                  <a:lnTo>
                    <a:pt x="153" y="516"/>
                  </a:lnTo>
                  <a:lnTo>
                    <a:pt x="171" y="513"/>
                  </a:lnTo>
                  <a:lnTo>
                    <a:pt x="190" y="508"/>
                  </a:lnTo>
                  <a:lnTo>
                    <a:pt x="210" y="502"/>
                  </a:lnTo>
                  <a:lnTo>
                    <a:pt x="232" y="494"/>
                  </a:lnTo>
                  <a:lnTo>
                    <a:pt x="252" y="486"/>
                  </a:lnTo>
                  <a:lnTo>
                    <a:pt x="271" y="477"/>
                  </a:lnTo>
                  <a:lnTo>
                    <a:pt x="287" y="468"/>
                  </a:lnTo>
                  <a:lnTo>
                    <a:pt x="300" y="458"/>
                  </a:lnTo>
                  <a:lnTo>
                    <a:pt x="311" y="450"/>
                  </a:lnTo>
                  <a:lnTo>
                    <a:pt x="318" y="443"/>
                  </a:lnTo>
                  <a:lnTo>
                    <a:pt x="321" y="439"/>
                  </a:lnTo>
                  <a:lnTo>
                    <a:pt x="322" y="436"/>
                  </a:lnTo>
                  <a:lnTo>
                    <a:pt x="322" y="432"/>
                  </a:lnTo>
                  <a:lnTo>
                    <a:pt x="321" y="430"/>
                  </a:lnTo>
                  <a:lnTo>
                    <a:pt x="318" y="427"/>
                  </a:lnTo>
                  <a:lnTo>
                    <a:pt x="316" y="426"/>
                  </a:lnTo>
                  <a:lnTo>
                    <a:pt x="311" y="425"/>
                  </a:lnTo>
                  <a:lnTo>
                    <a:pt x="306" y="424"/>
                  </a:lnTo>
                  <a:lnTo>
                    <a:pt x="294" y="424"/>
                  </a:lnTo>
                  <a:lnTo>
                    <a:pt x="279" y="425"/>
                  </a:lnTo>
                  <a:lnTo>
                    <a:pt x="262" y="427"/>
                  </a:lnTo>
                  <a:lnTo>
                    <a:pt x="243" y="432"/>
                  </a:lnTo>
                  <a:lnTo>
                    <a:pt x="222" y="438"/>
                  </a:lnTo>
                  <a:lnTo>
                    <a:pt x="202" y="446"/>
                  </a:lnTo>
                  <a:close/>
                  <a:moveTo>
                    <a:pt x="108" y="544"/>
                  </a:moveTo>
                  <a:lnTo>
                    <a:pt x="88" y="552"/>
                  </a:lnTo>
                  <a:lnTo>
                    <a:pt x="71" y="562"/>
                  </a:lnTo>
                  <a:lnTo>
                    <a:pt x="56" y="570"/>
                  </a:lnTo>
                  <a:lnTo>
                    <a:pt x="43" y="579"/>
                  </a:lnTo>
                  <a:lnTo>
                    <a:pt x="32" y="588"/>
                  </a:lnTo>
                  <a:lnTo>
                    <a:pt x="26" y="596"/>
                  </a:lnTo>
                  <a:lnTo>
                    <a:pt x="24" y="600"/>
                  </a:lnTo>
                  <a:lnTo>
                    <a:pt x="24" y="602"/>
                  </a:lnTo>
                  <a:lnTo>
                    <a:pt x="24" y="606"/>
                  </a:lnTo>
                  <a:lnTo>
                    <a:pt x="24" y="608"/>
                  </a:lnTo>
                  <a:lnTo>
                    <a:pt x="26" y="610"/>
                  </a:lnTo>
                  <a:lnTo>
                    <a:pt x="30" y="613"/>
                  </a:lnTo>
                  <a:lnTo>
                    <a:pt x="33" y="614"/>
                  </a:lnTo>
                  <a:lnTo>
                    <a:pt x="38" y="615"/>
                  </a:lnTo>
                  <a:lnTo>
                    <a:pt x="50" y="615"/>
                  </a:lnTo>
                  <a:lnTo>
                    <a:pt x="64" y="614"/>
                  </a:lnTo>
                  <a:lnTo>
                    <a:pt x="81" y="610"/>
                  </a:lnTo>
                  <a:lnTo>
                    <a:pt x="98" y="607"/>
                  </a:lnTo>
                  <a:lnTo>
                    <a:pt x="117" y="600"/>
                  </a:lnTo>
                  <a:lnTo>
                    <a:pt x="139" y="592"/>
                  </a:lnTo>
                  <a:lnTo>
                    <a:pt x="158" y="584"/>
                  </a:lnTo>
                  <a:lnTo>
                    <a:pt x="176" y="575"/>
                  </a:lnTo>
                  <a:lnTo>
                    <a:pt x="191" y="566"/>
                  </a:lnTo>
                  <a:lnTo>
                    <a:pt x="204" y="557"/>
                  </a:lnTo>
                  <a:lnTo>
                    <a:pt x="214" y="548"/>
                  </a:lnTo>
                  <a:lnTo>
                    <a:pt x="221" y="541"/>
                  </a:lnTo>
                  <a:lnTo>
                    <a:pt x="223" y="538"/>
                  </a:lnTo>
                  <a:lnTo>
                    <a:pt x="223" y="534"/>
                  </a:lnTo>
                  <a:lnTo>
                    <a:pt x="223" y="532"/>
                  </a:lnTo>
                  <a:lnTo>
                    <a:pt x="222" y="528"/>
                  </a:lnTo>
                  <a:lnTo>
                    <a:pt x="221" y="526"/>
                  </a:lnTo>
                  <a:lnTo>
                    <a:pt x="217" y="525"/>
                  </a:lnTo>
                  <a:lnTo>
                    <a:pt x="214" y="524"/>
                  </a:lnTo>
                  <a:lnTo>
                    <a:pt x="209" y="522"/>
                  </a:lnTo>
                  <a:lnTo>
                    <a:pt x="197" y="522"/>
                  </a:lnTo>
                  <a:lnTo>
                    <a:pt x="183" y="524"/>
                  </a:lnTo>
                  <a:lnTo>
                    <a:pt x="166" y="526"/>
                  </a:lnTo>
                  <a:lnTo>
                    <a:pt x="148" y="531"/>
                  </a:lnTo>
                  <a:lnTo>
                    <a:pt x="128" y="537"/>
                  </a:lnTo>
                  <a:lnTo>
                    <a:pt x="108" y="544"/>
                  </a:lnTo>
                  <a:close/>
                  <a:moveTo>
                    <a:pt x="201" y="638"/>
                  </a:moveTo>
                  <a:lnTo>
                    <a:pt x="182" y="646"/>
                  </a:lnTo>
                  <a:lnTo>
                    <a:pt x="165" y="654"/>
                  </a:lnTo>
                  <a:lnTo>
                    <a:pt x="151" y="664"/>
                  </a:lnTo>
                  <a:lnTo>
                    <a:pt x="138" y="672"/>
                  </a:lnTo>
                  <a:lnTo>
                    <a:pt x="128" y="682"/>
                  </a:lnTo>
                  <a:lnTo>
                    <a:pt x="122" y="689"/>
                  </a:lnTo>
                  <a:lnTo>
                    <a:pt x="121" y="693"/>
                  </a:lnTo>
                  <a:lnTo>
                    <a:pt x="120" y="696"/>
                  </a:lnTo>
                  <a:lnTo>
                    <a:pt x="120" y="699"/>
                  </a:lnTo>
                  <a:lnTo>
                    <a:pt x="121" y="702"/>
                  </a:lnTo>
                  <a:lnTo>
                    <a:pt x="123" y="704"/>
                  </a:lnTo>
                  <a:lnTo>
                    <a:pt x="127" y="706"/>
                  </a:lnTo>
                  <a:lnTo>
                    <a:pt x="131" y="708"/>
                  </a:lnTo>
                  <a:lnTo>
                    <a:pt x="135" y="709"/>
                  </a:lnTo>
                  <a:lnTo>
                    <a:pt x="147" y="710"/>
                  </a:lnTo>
                  <a:lnTo>
                    <a:pt x="160" y="709"/>
                  </a:lnTo>
                  <a:lnTo>
                    <a:pt x="177" y="706"/>
                  </a:lnTo>
                  <a:lnTo>
                    <a:pt x="195" y="702"/>
                  </a:lnTo>
                  <a:lnTo>
                    <a:pt x="214" y="696"/>
                  </a:lnTo>
                  <a:lnTo>
                    <a:pt x="233" y="689"/>
                  </a:lnTo>
                  <a:lnTo>
                    <a:pt x="252" y="680"/>
                  </a:lnTo>
                  <a:lnTo>
                    <a:pt x="270" y="672"/>
                  </a:lnTo>
                  <a:lnTo>
                    <a:pt x="284" y="663"/>
                  </a:lnTo>
                  <a:lnTo>
                    <a:pt x="297" y="654"/>
                  </a:lnTo>
                  <a:lnTo>
                    <a:pt x="306" y="646"/>
                  </a:lnTo>
                  <a:lnTo>
                    <a:pt x="312" y="638"/>
                  </a:lnTo>
                  <a:lnTo>
                    <a:pt x="313" y="634"/>
                  </a:lnTo>
                  <a:lnTo>
                    <a:pt x="315" y="630"/>
                  </a:lnTo>
                  <a:lnTo>
                    <a:pt x="315" y="628"/>
                  </a:lnTo>
                  <a:lnTo>
                    <a:pt x="313" y="625"/>
                  </a:lnTo>
                  <a:lnTo>
                    <a:pt x="311" y="622"/>
                  </a:lnTo>
                  <a:lnTo>
                    <a:pt x="309" y="621"/>
                  </a:lnTo>
                  <a:lnTo>
                    <a:pt x="304" y="619"/>
                  </a:lnTo>
                  <a:lnTo>
                    <a:pt x="299" y="617"/>
                  </a:lnTo>
                  <a:lnTo>
                    <a:pt x="289" y="617"/>
                  </a:lnTo>
                  <a:lnTo>
                    <a:pt x="274" y="617"/>
                  </a:lnTo>
                  <a:lnTo>
                    <a:pt x="258" y="621"/>
                  </a:lnTo>
                  <a:lnTo>
                    <a:pt x="240" y="625"/>
                  </a:lnTo>
                  <a:lnTo>
                    <a:pt x="221" y="630"/>
                  </a:lnTo>
                  <a:lnTo>
                    <a:pt x="201" y="638"/>
                  </a:lnTo>
                  <a:close/>
                  <a:moveTo>
                    <a:pt x="164" y="790"/>
                  </a:moveTo>
                  <a:lnTo>
                    <a:pt x="182" y="781"/>
                  </a:lnTo>
                  <a:lnTo>
                    <a:pt x="198" y="773"/>
                  </a:lnTo>
                  <a:lnTo>
                    <a:pt x="213" y="764"/>
                  </a:lnTo>
                  <a:lnTo>
                    <a:pt x="224" y="755"/>
                  </a:lnTo>
                  <a:lnTo>
                    <a:pt x="233" y="747"/>
                  </a:lnTo>
                  <a:lnTo>
                    <a:pt x="239" y="739"/>
                  </a:lnTo>
                  <a:lnTo>
                    <a:pt x="240" y="735"/>
                  </a:lnTo>
                  <a:lnTo>
                    <a:pt x="241" y="731"/>
                  </a:lnTo>
                  <a:lnTo>
                    <a:pt x="241" y="729"/>
                  </a:lnTo>
                  <a:lnTo>
                    <a:pt x="240" y="726"/>
                  </a:lnTo>
                  <a:lnTo>
                    <a:pt x="237" y="723"/>
                  </a:lnTo>
                  <a:lnTo>
                    <a:pt x="235" y="722"/>
                  </a:lnTo>
                  <a:lnTo>
                    <a:pt x="230" y="720"/>
                  </a:lnTo>
                  <a:lnTo>
                    <a:pt x="226" y="718"/>
                  </a:lnTo>
                  <a:lnTo>
                    <a:pt x="215" y="718"/>
                  </a:lnTo>
                  <a:lnTo>
                    <a:pt x="202" y="718"/>
                  </a:lnTo>
                  <a:lnTo>
                    <a:pt x="185" y="721"/>
                  </a:lnTo>
                  <a:lnTo>
                    <a:pt x="169" y="726"/>
                  </a:lnTo>
                  <a:lnTo>
                    <a:pt x="151" y="730"/>
                  </a:lnTo>
                  <a:lnTo>
                    <a:pt x="132" y="737"/>
                  </a:lnTo>
                  <a:lnTo>
                    <a:pt x="114" y="746"/>
                  </a:lnTo>
                  <a:lnTo>
                    <a:pt x="97" y="755"/>
                  </a:lnTo>
                  <a:lnTo>
                    <a:pt x="83" y="764"/>
                  </a:lnTo>
                  <a:lnTo>
                    <a:pt x="71" y="772"/>
                  </a:lnTo>
                  <a:lnTo>
                    <a:pt x="63" y="781"/>
                  </a:lnTo>
                  <a:lnTo>
                    <a:pt x="57" y="788"/>
                  </a:lnTo>
                  <a:lnTo>
                    <a:pt x="56" y="792"/>
                  </a:lnTo>
                  <a:lnTo>
                    <a:pt x="55" y="796"/>
                  </a:lnTo>
                  <a:lnTo>
                    <a:pt x="55" y="799"/>
                  </a:lnTo>
                  <a:lnTo>
                    <a:pt x="56" y="802"/>
                  </a:lnTo>
                  <a:lnTo>
                    <a:pt x="58" y="804"/>
                  </a:lnTo>
                  <a:lnTo>
                    <a:pt x="62" y="806"/>
                  </a:lnTo>
                  <a:lnTo>
                    <a:pt x="65" y="807"/>
                  </a:lnTo>
                  <a:lnTo>
                    <a:pt x="70" y="809"/>
                  </a:lnTo>
                  <a:lnTo>
                    <a:pt x="81" y="810"/>
                  </a:lnTo>
                  <a:lnTo>
                    <a:pt x="94" y="809"/>
                  </a:lnTo>
                  <a:lnTo>
                    <a:pt x="109" y="806"/>
                  </a:lnTo>
                  <a:lnTo>
                    <a:pt x="127" y="802"/>
                  </a:lnTo>
                  <a:lnTo>
                    <a:pt x="145" y="797"/>
                  </a:lnTo>
                  <a:lnTo>
                    <a:pt x="164" y="790"/>
                  </a:lnTo>
                  <a:close/>
                  <a:moveTo>
                    <a:pt x="177" y="828"/>
                  </a:moveTo>
                  <a:lnTo>
                    <a:pt x="176" y="825"/>
                  </a:lnTo>
                  <a:lnTo>
                    <a:pt x="172" y="823"/>
                  </a:lnTo>
                  <a:lnTo>
                    <a:pt x="169" y="822"/>
                  </a:lnTo>
                  <a:lnTo>
                    <a:pt x="164" y="821"/>
                  </a:lnTo>
                  <a:lnTo>
                    <a:pt x="153" y="819"/>
                  </a:lnTo>
                  <a:lnTo>
                    <a:pt x="140" y="821"/>
                  </a:lnTo>
                  <a:lnTo>
                    <a:pt x="126" y="823"/>
                  </a:lnTo>
                  <a:lnTo>
                    <a:pt x="109" y="826"/>
                  </a:lnTo>
                  <a:lnTo>
                    <a:pt x="91" y="831"/>
                  </a:lnTo>
                  <a:lnTo>
                    <a:pt x="74" y="838"/>
                  </a:lnTo>
                  <a:lnTo>
                    <a:pt x="56" y="847"/>
                  </a:lnTo>
                  <a:lnTo>
                    <a:pt x="40" y="855"/>
                  </a:lnTo>
                  <a:lnTo>
                    <a:pt x="27" y="863"/>
                  </a:lnTo>
                  <a:lnTo>
                    <a:pt x="16" y="873"/>
                  </a:lnTo>
                  <a:lnTo>
                    <a:pt x="8" y="881"/>
                  </a:lnTo>
                  <a:lnTo>
                    <a:pt x="2" y="888"/>
                  </a:lnTo>
                  <a:lnTo>
                    <a:pt x="1" y="892"/>
                  </a:lnTo>
                  <a:lnTo>
                    <a:pt x="1" y="895"/>
                  </a:lnTo>
                  <a:lnTo>
                    <a:pt x="1" y="899"/>
                  </a:lnTo>
                  <a:lnTo>
                    <a:pt x="2" y="901"/>
                  </a:lnTo>
                  <a:lnTo>
                    <a:pt x="5" y="904"/>
                  </a:lnTo>
                  <a:lnTo>
                    <a:pt x="7" y="906"/>
                  </a:lnTo>
                  <a:lnTo>
                    <a:pt x="11" y="907"/>
                  </a:lnTo>
                  <a:lnTo>
                    <a:pt x="15" y="908"/>
                  </a:lnTo>
                  <a:lnTo>
                    <a:pt x="26" y="910"/>
                  </a:lnTo>
                  <a:lnTo>
                    <a:pt x="39" y="908"/>
                  </a:lnTo>
                  <a:lnTo>
                    <a:pt x="55" y="906"/>
                  </a:lnTo>
                  <a:lnTo>
                    <a:pt x="70" y="903"/>
                  </a:lnTo>
                  <a:lnTo>
                    <a:pt x="88" y="898"/>
                  </a:lnTo>
                  <a:lnTo>
                    <a:pt x="106" y="891"/>
                  </a:lnTo>
                  <a:lnTo>
                    <a:pt x="123" y="882"/>
                  </a:lnTo>
                  <a:lnTo>
                    <a:pt x="139" y="874"/>
                  </a:lnTo>
                  <a:lnTo>
                    <a:pt x="152" y="865"/>
                  </a:lnTo>
                  <a:lnTo>
                    <a:pt x="163" y="856"/>
                  </a:lnTo>
                  <a:lnTo>
                    <a:pt x="171" y="848"/>
                  </a:lnTo>
                  <a:lnTo>
                    <a:pt x="177" y="841"/>
                  </a:lnTo>
                  <a:lnTo>
                    <a:pt x="178" y="837"/>
                  </a:lnTo>
                  <a:lnTo>
                    <a:pt x="179" y="834"/>
                  </a:lnTo>
                  <a:lnTo>
                    <a:pt x="178" y="830"/>
                  </a:lnTo>
                  <a:lnTo>
                    <a:pt x="177" y="828"/>
                  </a:lnTo>
                  <a:close/>
                  <a:moveTo>
                    <a:pt x="359" y="834"/>
                  </a:moveTo>
                  <a:lnTo>
                    <a:pt x="356" y="830"/>
                  </a:lnTo>
                  <a:lnTo>
                    <a:pt x="353" y="829"/>
                  </a:lnTo>
                  <a:lnTo>
                    <a:pt x="349" y="826"/>
                  </a:lnTo>
                  <a:lnTo>
                    <a:pt x="344" y="825"/>
                  </a:lnTo>
                  <a:lnTo>
                    <a:pt x="334" y="824"/>
                  </a:lnTo>
                  <a:lnTo>
                    <a:pt x="321" y="824"/>
                  </a:lnTo>
                  <a:lnTo>
                    <a:pt x="305" y="826"/>
                  </a:lnTo>
                  <a:lnTo>
                    <a:pt x="289" y="830"/>
                  </a:lnTo>
                  <a:lnTo>
                    <a:pt x="271" y="836"/>
                  </a:lnTo>
                  <a:lnTo>
                    <a:pt x="252" y="843"/>
                  </a:lnTo>
                  <a:lnTo>
                    <a:pt x="235" y="850"/>
                  </a:lnTo>
                  <a:lnTo>
                    <a:pt x="220" y="860"/>
                  </a:lnTo>
                  <a:lnTo>
                    <a:pt x="205" y="868"/>
                  </a:lnTo>
                  <a:lnTo>
                    <a:pt x="195" y="876"/>
                  </a:lnTo>
                  <a:lnTo>
                    <a:pt x="186" y="885"/>
                  </a:lnTo>
                  <a:lnTo>
                    <a:pt x="180" y="893"/>
                  </a:lnTo>
                  <a:lnTo>
                    <a:pt x="179" y="897"/>
                  </a:lnTo>
                  <a:lnTo>
                    <a:pt x="179" y="900"/>
                  </a:lnTo>
                  <a:lnTo>
                    <a:pt x="179" y="904"/>
                  </a:lnTo>
                  <a:lnTo>
                    <a:pt x="180" y="906"/>
                  </a:lnTo>
                  <a:lnTo>
                    <a:pt x="183" y="910"/>
                  </a:lnTo>
                  <a:lnTo>
                    <a:pt x="185" y="911"/>
                  </a:lnTo>
                  <a:lnTo>
                    <a:pt x="190" y="913"/>
                  </a:lnTo>
                  <a:lnTo>
                    <a:pt x="193" y="914"/>
                  </a:lnTo>
                  <a:lnTo>
                    <a:pt x="205" y="916"/>
                  </a:lnTo>
                  <a:lnTo>
                    <a:pt x="218" y="914"/>
                  </a:lnTo>
                  <a:lnTo>
                    <a:pt x="234" y="913"/>
                  </a:lnTo>
                  <a:lnTo>
                    <a:pt x="251" y="908"/>
                  </a:lnTo>
                  <a:lnTo>
                    <a:pt x="267" y="904"/>
                  </a:lnTo>
                  <a:lnTo>
                    <a:pt x="286" y="897"/>
                  </a:lnTo>
                  <a:lnTo>
                    <a:pt x="304" y="888"/>
                  </a:lnTo>
                  <a:lnTo>
                    <a:pt x="319" y="880"/>
                  </a:lnTo>
                  <a:lnTo>
                    <a:pt x="332" y="872"/>
                  </a:lnTo>
                  <a:lnTo>
                    <a:pt x="344" y="862"/>
                  </a:lnTo>
                  <a:lnTo>
                    <a:pt x="353" y="854"/>
                  </a:lnTo>
                  <a:lnTo>
                    <a:pt x="357" y="847"/>
                  </a:lnTo>
                  <a:lnTo>
                    <a:pt x="359" y="843"/>
                  </a:lnTo>
                  <a:lnTo>
                    <a:pt x="360" y="840"/>
                  </a:lnTo>
                  <a:lnTo>
                    <a:pt x="360" y="836"/>
                  </a:lnTo>
                  <a:lnTo>
                    <a:pt x="359" y="834"/>
                  </a:lnTo>
                  <a:close/>
                  <a:moveTo>
                    <a:pt x="240" y="1001"/>
                  </a:moveTo>
                  <a:lnTo>
                    <a:pt x="256" y="993"/>
                  </a:lnTo>
                  <a:lnTo>
                    <a:pt x="272" y="985"/>
                  </a:lnTo>
                  <a:lnTo>
                    <a:pt x="284" y="976"/>
                  </a:lnTo>
                  <a:lnTo>
                    <a:pt x="294" y="968"/>
                  </a:lnTo>
                  <a:lnTo>
                    <a:pt x="303" y="960"/>
                  </a:lnTo>
                  <a:lnTo>
                    <a:pt x="308" y="951"/>
                  </a:lnTo>
                  <a:lnTo>
                    <a:pt x="309" y="948"/>
                  </a:lnTo>
                  <a:lnTo>
                    <a:pt x="310" y="944"/>
                  </a:lnTo>
                  <a:lnTo>
                    <a:pt x="309" y="941"/>
                  </a:lnTo>
                  <a:lnTo>
                    <a:pt x="308" y="938"/>
                  </a:lnTo>
                  <a:lnTo>
                    <a:pt x="305" y="936"/>
                  </a:lnTo>
                  <a:lnTo>
                    <a:pt x="303" y="933"/>
                  </a:lnTo>
                  <a:lnTo>
                    <a:pt x="299" y="931"/>
                  </a:lnTo>
                  <a:lnTo>
                    <a:pt x="294" y="930"/>
                  </a:lnTo>
                  <a:lnTo>
                    <a:pt x="284" y="929"/>
                  </a:lnTo>
                  <a:lnTo>
                    <a:pt x="271" y="930"/>
                  </a:lnTo>
                  <a:lnTo>
                    <a:pt x="256" y="931"/>
                  </a:lnTo>
                  <a:lnTo>
                    <a:pt x="240" y="935"/>
                  </a:lnTo>
                  <a:lnTo>
                    <a:pt x="223" y="941"/>
                  </a:lnTo>
                  <a:lnTo>
                    <a:pt x="207" y="946"/>
                  </a:lnTo>
                  <a:lnTo>
                    <a:pt x="189" y="955"/>
                  </a:lnTo>
                  <a:lnTo>
                    <a:pt x="174" y="963"/>
                  </a:lnTo>
                  <a:lnTo>
                    <a:pt x="161" y="971"/>
                  </a:lnTo>
                  <a:lnTo>
                    <a:pt x="151" y="980"/>
                  </a:lnTo>
                  <a:lnTo>
                    <a:pt x="144" y="988"/>
                  </a:lnTo>
                  <a:lnTo>
                    <a:pt x="138" y="996"/>
                  </a:lnTo>
                  <a:lnTo>
                    <a:pt x="136" y="1000"/>
                  </a:lnTo>
                  <a:lnTo>
                    <a:pt x="136" y="1004"/>
                  </a:lnTo>
                  <a:lnTo>
                    <a:pt x="136" y="1007"/>
                  </a:lnTo>
                  <a:lnTo>
                    <a:pt x="138" y="1009"/>
                  </a:lnTo>
                  <a:lnTo>
                    <a:pt x="140" y="1013"/>
                  </a:lnTo>
                  <a:lnTo>
                    <a:pt x="144" y="1014"/>
                  </a:lnTo>
                  <a:lnTo>
                    <a:pt x="147" y="1017"/>
                  </a:lnTo>
                  <a:lnTo>
                    <a:pt x="152" y="1018"/>
                  </a:lnTo>
                  <a:lnTo>
                    <a:pt x="163" y="1019"/>
                  </a:lnTo>
                  <a:lnTo>
                    <a:pt x="174" y="1019"/>
                  </a:lnTo>
                  <a:lnTo>
                    <a:pt x="190" y="1017"/>
                  </a:lnTo>
                  <a:lnTo>
                    <a:pt x="205" y="1013"/>
                  </a:lnTo>
                  <a:lnTo>
                    <a:pt x="222" y="1007"/>
                  </a:lnTo>
                  <a:lnTo>
                    <a:pt x="240" y="1001"/>
                  </a:lnTo>
                  <a:close/>
                  <a:moveTo>
                    <a:pt x="268" y="1044"/>
                  </a:moveTo>
                  <a:lnTo>
                    <a:pt x="267" y="1042"/>
                  </a:lnTo>
                  <a:lnTo>
                    <a:pt x="264" y="1039"/>
                  </a:lnTo>
                  <a:lnTo>
                    <a:pt x="260" y="1037"/>
                  </a:lnTo>
                  <a:lnTo>
                    <a:pt x="255" y="1036"/>
                  </a:lnTo>
                  <a:lnTo>
                    <a:pt x="246" y="1034"/>
                  </a:lnTo>
                  <a:lnTo>
                    <a:pt x="233" y="1034"/>
                  </a:lnTo>
                  <a:lnTo>
                    <a:pt x="218" y="1037"/>
                  </a:lnTo>
                  <a:lnTo>
                    <a:pt x="204" y="1040"/>
                  </a:lnTo>
                  <a:lnTo>
                    <a:pt x="188" y="1045"/>
                  </a:lnTo>
                  <a:lnTo>
                    <a:pt x="171" y="1051"/>
                  </a:lnTo>
                  <a:lnTo>
                    <a:pt x="154" y="1059"/>
                  </a:lnTo>
                  <a:lnTo>
                    <a:pt x="140" y="1068"/>
                  </a:lnTo>
                  <a:lnTo>
                    <a:pt x="128" y="1076"/>
                  </a:lnTo>
                  <a:lnTo>
                    <a:pt x="119" y="1084"/>
                  </a:lnTo>
                  <a:lnTo>
                    <a:pt x="112" y="1093"/>
                  </a:lnTo>
                  <a:lnTo>
                    <a:pt x="107" y="1101"/>
                  </a:lnTo>
                  <a:lnTo>
                    <a:pt x="106" y="1105"/>
                  </a:lnTo>
                  <a:lnTo>
                    <a:pt x="106" y="1108"/>
                  </a:lnTo>
                  <a:lnTo>
                    <a:pt x="106" y="1110"/>
                  </a:lnTo>
                  <a:lnTo>
                    <a:pt x="107" y="1114"/>
                  </a:lnTo>
                  <a:lnTo>
                    <a:pt x="109" y="1116"/>
                  </a:lnTo>
                  <a:lnTo>
                    <a:pt x="112" y="1119"/>
                  </a:lnTo>
                  <a:lnTo>
                    <a:pt x="115" y="1120"/>
                  </a:lnTo>
                  <a:lnTo>
                    <a:pt x="120" y="1121"/>
                  </a:lnTo>
                  <a:lnTo>
                    <a:pt x="131" y="1124"/>
                  </a:lnTo>
                  <a:lnTo>
                    <a:pt x="142" y="1122"/>
                  </a:lnTo>
                  <a:lnTo>
                    <a:pt x="157" y="1121"/>
                  </a:lnTo>
                  <a:lnTo>
                    <a:pt x="172" y="1118"/>
                  </a:lnTo>
                  <a:lnTo>
                    <a:pt x="188" y="1113"/>
                  </a:lnTo>
                  <a:lnTo>
                    <a:pt x="204" y="1106"/>
                  </a:lnTo>
                  <a:lnTo>
                    <a:pt x="221" y="1099"/>
                  </a:lnTo>
                  <a:lnTo>
                    <a:pt x="235" y="1090"/>
                  </a:lnTo>
                  <a:lnTo>
                    <a:pt x="247" y="1082"/>
                  </a:lnTo>
                  <a:lnTo>
                    <a:pt x="256" y="1072"/>
                  </a:lnTo>
                  <a:lnTo>
                    <a:pt x="265" y="1065"/>
                  </a:lnTo>
                  <a:lnTo>
                    <a:pt x="270" y="1057"/>
                  </a:lnTo>
                  <a:lnTo>
                    <a:pt x="271" y="1053"/>
                  </a:lnTo>
                  <a:lnTo>
                    <a:pt x="271" y="1050"/>
                  </a:lnTo>
                  <a:lnTo>
                    <a:pt x="270" y="1046"/>
                  </a:lnTo>
                  <a:lnTo>
                    <a:pt x="268" y="1044"/>
                  </a:lnTo>
                  <a:close/>
                  <a:moveTo>
                    <a:pt x="241" y="1151"/>
                  </a:moveTo>
                  <a:lnTo>
                    <a:pt x="239" y="1147"/>
                  </a:lnTo>
                  <a:lnTo>
                    <a:pt x="236" y="1146"/>
                  </a:lnTo>
                  <a:lnTo>
                    <a:pt x="233" y="1144"/>
                  </a:lnTo>
                  <a:lnTo>
                    <a:pt x="228" y="1143"/>
                  </a:lnTo>
                  <a:lnTo>
                    <a:pt x="218" y="1141"/>
                  </a:lnTo>
                  <a:lnTo>
                    <a:pt x="207" y="1141"/>
                  </a:lnTo>
                  <a:lnTo>
                    <a:pt x="192" y="1143"/>
                  </a:lnTo>
                  <a:lnTo>
                    <a:pt x="178" y="1146"/>
                  </a:lnTo>
                  <a:lnTo>
                    <a:pt x="163" y="1151"/>
                  </a:lnTo>
                  <a:lnTo>
                    <a:pt x="146" y="1157"/>
                  </a:lnTo>
                  <a:lnTo>
                    <a:pt x="132" y="1165"/>
                  </a:lnTo>
                  <a:lnTo>
                    <a:pt x="117" y="1172"/>
                  </a:lnTo>
                  <a:lnTo>
                    <a:pt x="106" y="1181"/>
                  </a:lnTo>
                  <a:lnTo>
                    <a:pt x="96" y="1190"/>
                  </a:lnTo>
                  <a:lnTo>
                    <a:pt x="90" y="1197"/>
                  </a:lnTo>
                  <a:lnTo>
                    <a:pt x="85" y="1206"/>
                  </a:lnTo>
                  <a:lnTo>
                    <a:pt x="84" y="1209"/>
                  </a:lnTo>
                  <a:lnTo>
                    <a:pt x="84" y="1213"/>
                  </a:lnTo>
                  <a:lnTo>
                    <a:pt x="84" y="1216"/>
                  </a:lnTo>
                  <a:lnTo>
                    <a:pt x="87" y="1219"/>
                  </a:lnTo>
                  <a:lnTo>
                    <a:pt x="88" y="1221"/>
                  </a:lnTo>
                  <a:lnTo>
                    <a:pt x="91" y="1223"/>
                  </a:lnTo>
                  <a:lnTo>
                    <a:pt x="95" y="1226"/>
                  </a:lnTo>
                  <a:lnTo>
                    <a:pt x="98" y="1227"/>
                  </a:lnTo>
                  <a:lnTo>
                    <a:pt x="109" y="1228"/>
                  </a:lnTo>
                  <a:lnTo>
                    <a:pt x="121" y="1228"/>
                  </a:lnTo>
                  <a:lnTo>
                    <a:pt x="134" y="1227"/>
                  </a:lnTo>
                  <a:lnTo>
                    <a:pt x="148" y="1223"/>
                  </a:lnTo>
                  <a:lnTo>
                    <a:pt x="164" y="1219"/>
                  </a:lnTo>
                  <a:lnTo>
                    <a:pt x="180" y="1211"/>
                  </a:lnTo>
                  <a:lnTo>
                    <a:pt x="196" y="1204"/>
                  </a:lnTo>
                  <a:lnTo>
                    <a:pt x="209" y="1196"/>
                  </a:lnTo>
                  <a:lnTo>
                    <a:pt x="221" y="1188"/>
                  </a:lnTo>
                  <a:lnTo>
                    <a:pt x="230" y="1179"/>
                  </a:lnTo>
                  <a:lnTo>
                    <a:pt x="237" y="1171"/>
                  </a:lnTo>
                  <a:lnTo>
                    <a:pt x="241" y="1164"/>
                  </a:lnTo>
                  <a:lnTo>
                    <a:pt x="242" y="1160"/>
                  </a:lnTo>
                  <a:lnTo>
                    <a:pt x="242" y="1157"/>
                  </a:lnTo>
                  <a:lnTo>
                    <a:pt x="242" y="1153"/>
                  </a:lnTo>
                  <a:lnTo>
                    <a:pt x="241" y="1151"/>
                  </a:lnTo>
                  <a:close/>
                  <a:moveTo>
                    <a:pt x="223" y="1258"/>
                  </a:moveTo>
                  <a:lnTo>
                    <a:pt x="222" y="1255"/>
                  </a:lnTo>
                  <a:lnTo>
                    <a:pt x="218" y="1253"/>
                  </a:lnTo>
                  <a:lnTo>
                    <a:pt x="215" y="1252"/>
                  </a:lnTo>
                  <a:lnTo>
                    <a:pt x="211" y="1251"/>
                  </a:lnTo>
                  <a:lnTo>
                    <a:pt x="202" y="1248"/>
                  </a:lnTo>
                  <a:lnTo>
                    <a:pt x="190" y="1248"/>
                  </a:lnTo>
                  <a:lnTo>
                    <a:pt x="177" y="1251"/>
                  </a:lnTo>
                  <a:lnTo>
                    <a:pt x="163" y="1253"/>
                  </a:lnTo>
                  <a:lnTo>
                    <a:pt x="147" y="1258"/>
                  </a:lnTo>
                  <a:lnTo>
                    <a:pt x="133" y="1264"/>
                  </a:lnTo>
                  <a:lnTo>
                    <a:pt x="117" y="1271"/>
                  </a:lnTo>
                  <a:lnTo>
                    <a:pt x="106" y="1279"/>
                  </a:lnTo>
                  <a:lnTo>
                    <a:pt x="94" y="1287"/>
                  </a:lnTo>
                  <a:lnTo>
                    <a:pt x="85" y="1296"/>
                  </a:lnTo>
                  <a:lnTo>
                    <a:pt x="78" y="1304"/>
                  </a:lnTo>
                  <a:lnTo>
                    <a:pt x="75" y="1311"/>
                  </a:lnTo>
                  <a:lnTo>
                    <a:pt x="74" y="1315"/>
                  </a:lnTo>
                  <a:lnTo>
                    <a:pt x="74" y="1318"/>
                  </a:lnTo>
                  <a:lnTo>
                    <a:pt x="75" y="1322"/>
                  </a:lnTo>
                  <a:lnTo>
                    <a:pt x="76" y="1326"/>
                  </a:lnTo>
                  <a:lnTo>
                    <a:pt x="78" y="1328"/>
                  </a:lnTo>
                  <a:lnTo>
                    <a:pt x="81" y="1330"/>
                  </a:lnTo>
                  <a:lnTo>
                    <a:pt x="84" y="1331"/>
                  </a:lnTo>
                  <a:lnTo>
                    <a:pt x="88" y="1333"/>
                  </a:lnTo>
                  <a:lnTo>
                    <a:pt x="97" y="1335"/>
                  </a:lnTo>
                  <a:lnTo>
                    <a:pt x="109" y="1335"/>
                  </a:lnTo>
                  <a:lnTo>
                    <a:pt x="122" y="1333"/>
                  </a:lnTo>
                  <a:lnTo>
                    <a:pt x="136" y="1329"/>
                  </a:lnTo>
                  <a:lnTo>
                    <a:pt x="151" y="1326"/>
                  </a:lnTo>
                  <a:lnTo>
                    <a:pt x="166" y="1318"/>
                  </a:lnTo>
                  <a:lnTo>
                    <a:pt x="180" y="1311"/>
                  </a:lnTo>
                  <a:lnTo>
                    <a:pt x="193" y="1304"/>
                  </a:lnTo>
                  <a:lnTo>
                    <a:pt x="205" y="1296"/>
                  </a:lnTo>
                  <a:lnTo>
                    <a:pt x="214" y="1287"/>
                  </a:lnTo>
                  <a:lnTo>
                    <a:pt x="221" y="1279"/>
                  </a:lnTo>
                  <a:lnTo>
                    <a:pt x="224" y="1272"/>
                  </a:lnTo>
                  <a:lnTo>
                    <a:pt x="226" y="1267"/>
                  </a:lnTo>
                  <a:lnTo>
                    <a:pt x="226" y="1265"/>
                  </a:lnTo>
                  <a:lnTo>
                    <a:pt x="224" y="1261"/>
                  </a:lnTo>
                  <a:lnTo>
                    <a:pt x="223" y="1258"/>
                  </a:lnTo>
                  <a:close/>
                  <a:moveTo>
                    <a:pt x="129" y="1372"/>
                  </a:moveTo>
                  <a:lnTo>
                    <a:pt x="115" y="1379"/>
                  </a:lnTo>
                  <a:lnTo>
                    <a:pt x="103" y="1387"/>
                  </a:lnTo>
                  <a:lnTo>
                    <a:pt x="93" y="1396"/>
                  </a:lnTo>
                  <a:lnTo>
                    <a:pt x="84" y="1404"/>
                  </a:lnTo>
                  <a:lnTo>
                    <a:pt x="78" y="1411"/>
                  </a:lnTo>
                  <a:lnTo>
                    <a:pt x="75" y="1419"/>
                  </a:lnTo>
                  <a:lnTo>
                    <a:pt x="74" y="1423"/>
                  </a:lnTo>
                  <a:lnTo>
                    <a:pt x="74" y="1427"/>
                  </a:lnTo>
                  <a:lnTo>
                    <a:pt x="74" y="1429"/>
                  </a:lnTo>
                  <a:lnTo>
                    <a:pt x="76" y="1432"/>
                  </a:lnTo>
                  <a:lnTo>
                    <a:pt x="77" y="1435"/>
                  </a:lnTo>
                  <a:lnTo>
                    <a:pt x="81" y="1437"/>
                  </a:lnTo>
                  <a:lnTo>
                    <a:pt x="84" y="1440"/>
                  </a:lnTo>
                  <a:lnTo>
                    <a:pt x="88" y="1441"/>
                  </a:lnTo>
                  <a:lnTo>
                    <a:pt x="97" y="1442"/>
                  </a:lnTo>
                  <a:lnTo>
                    <a:pt x="108" y="1442"/>
                  </a:lnTo>
                  <a:lnTo>
                    <a:pt x="121" y="1441"/>
                  </a:lnTo>
                  <a:lnTo>
                    <a:pt x="134" y="1437"/>
                  </a:lnTo>
                  <a:lnTo>
                    <a:pt x="148" y="1434"/>
                  </a:lnTo>
                  <a:lnTo>
                    <a:pt x="163" y="1427"/>
                  </a:lnTo>
                  <a:lnTo>
                    <a:pt x="177" y="1419"/>
                  </a:lnTo>
                  <a:lnTo>
                    <a:pt x="189" y="1412"/>
                  </a:lnTo>
                  <a:lnTo>
                    <a:pt x="199" y="1404"/>
                  </a:lnTo>
                  <a:lnTo>
                    <a:pt x="208" y="1396"/>
                  </a:lnTo>
                  <a:lnTo>
                    <a:pt x="214" y="1388"/>
                  </a:lnTo>
                  <a:lnTo>
                    <a:pt x="217" y="1380"/>
                  </a:lnTo>
                  <a:lnTo>
                    <a:pt x="218" y="1377"/>
                  </a:lnTo>
                  <a:lnTo>
                    <a:pt x="218" y="1374"/>
                  </a:lnTo>
                  <a:lnTo>
                    <a:pt x="218" y="1371"/>
                  </a:lnTo>
                  <a:lnTo>
                    <a:pt x="217" y="1367"/>
                  </a:lnTo>
                  <a:lnTo>
                    <a:pt x="215" y="1365"/>
                  </a:lnTo>
                  <a:lnTo>
                    <a:pt x="211" y="1362"/>
                  </a:lnTo>
                  <a:lnTo>
                    <a:pt x="209" y="1361"/>
                  </a:lnTo>
                  <a:lnTo>
                    <a:pt x="204" y="1360"/>
                  </a:lnTo>
                  <a:lnTo>
                    <a:pt x="195" y="1358"/>
                  </a:lnTo>
                  <a:lnTo>
                    <a:pt x="184" y="1358"/>
                  </a:lnTo>
                  <a:lnTo>
                    <a:pt x="171" y="1359"/>
                  </a:lnTo>
                  <a:lnTo>
                    <a:pt x="158" y="1362"/>
                  </a:lnTo>
                  <a:lnTo>
                    <a:pt x="144" y="1366"/>
                  </a:lnTo>
                  <a:lnTo>
                    <a:pt x="129" y="1372"/>
                  </a:lnTo>
                  <a:close/>
                  <a:moveTo>
                    <a:pt x="170" y="1537"/>
                  </a:moveTo>
                  <a:lnTo>
                    <a:pt x="183" y="1530"/>
                  </a:lnTo>
                  <a:lnTo>
                    <a:pt x="195" y="1523"/>
                  </a:lnTo>
                  <a:lnTo>
                    <a:pt x="204" y="1514"/>
                  </a:lnTo>
                  <a:lnTo>
                    <a:pt x="213" y="1507"/>
                  </a:lnTo>
                  <a:lnTo>
                    <a:pt x="218" y="1499"/>
                  </a:lnTo>
                  <a:lnTo>
                    <a:pt x="222" y="1492"/>
                  </a:lnTo>
                  <a:lnTo>
                    <a:pt x="222" y="1488"/>
                  </a:lnTo>
                  <a:lnTo>
                    <a:pt x="222" y="1485"/>
                  </a:lnTo>
                  <a:lnTo>
                    <a:pt x="222" y="1481"/>
                  </a:lnTo>
                  <a:lnTo>
                    <a:pt x="221" y="1479"/>
                  </a:lnTo>
                  <a:lnTo>
                    <a:pt x="218" y="1475"/>
                  </a:lnTo>
                  <a:lnTo>
                    <a:pt x="216" y="1474"/>
                  </a:lnTo>
                  <a:lnTo>
                    <a:pt x="213" y="1472"/>
                  </a:lnTo>
                  <a:lnTo>
                    <a:pt x="209" y="1470"/>
                  </a:lnTo>
                  <a:lnTo>
                    <a:pt x="199" y="1468"/>
                  </a:lnTo>
                  <a:lnTo>
                    <a:pt x="189" y="1468"/>
                  </a:lnTo>
                  <a:lnTo>
                    <a:pt x="177" y="1469"/>
                  </a:lnTo>
                  <a:lnTo>
                    <a:pt x="164" y="1473"/>
                  </a:lnTo>
                  <a:lnTo>
                    <a:pt x="150" y="1476"/>
                  </a:lnTo>
                  <a:lnTo>
                    <a:pt x="135" y="1482"/>
                  </a:lnTo>
                  <a:lnTo>
                    <a:pt x="122" y="1489"/>
                  </a:lnTo>
                  <a:lnTo>
                    <a:pt x="110" y="1497"/>
                  </a:lnTo>
                  <a:lnTo>
                    <a:pt x="101" y="1505"/>
                  </a:lnTo>
                  <a:lnTo>
                    <a:pt x="93" y="1513"/>
                  </a:lnTo>
                  <a:lnTo>
                    <a:pt x="88" y="1520"/>
                  </a:lnTo>
                  <a:lnTo>
                    <a:pt x="84" y="1529"/>
                  </a:lnTo>
                  <a:lnTo>
                    <a:pt x="83" y="1532"/>
                  </a:lnTo>
                  <a:lnTo>
                    <a:pt x="83" y="1536"/>
                  </a:lnTo>
                  <a:lnTo>
                    <a:pt x="84" y="1538"/>
                  </a:lnTo>
                  <a:lnTo>
                    <a:pt x="85" y="1542"/>
                  </a:lnTo>
                  <a:lnTo>
                    <a:pt x="88" y="1544"/>
                  </a:lnTo>
                  <a:lnTo>
                    <a:pt x="90" y="1547"/>
                  </a:lnTo>
                  <a:lnTo>
                    <a:pt x="94" y="1548"/>
                  </a:lnTo>
                  <a:lnTo>
                    <a:pt x="97" y="1550"/>
                  </a:lnTo>
                  <a:lnTo>
                    <a:pt x="107" y="1551"/>
                  </a:lnTo>
                  <a:lnTo>
                    <a:pt x="117" y="1551"/>
                  </a:lnTo>
                  <a:lnTo>
                    <a:pt x="129" y="1550"/>
                  </a:lnTo>
                  <a:lnTo>
                    <a:pt x="142" y="1548"/>
                  </a:lnTo>
                  <a:lnTo>
                    <a:pt x="155" y="1543"/>
                  </a:lnTo>
                  <a:lnTo>
                    <a:pt x="170" y="1537"/>
                  </a:lnTo>
                  <a:close/>
                  <a:moveTo>
                    <a:pt x="186" y="1649"/>
                  </a:moveTo>
                  <a:lnTo>
                    <a:pt x="199" y="1642"/>
                  </a:lnTo>
                  <a:lnTo>
                    <a:pt x="210" y="1634"/>
                  </a:lnTo>
                  <a:lnTo>
                    <a:pt x="220" y="1627"/>
                  </a:lnTo>
                  <a:lnTo>
                    <a:pt x="227" y="1619"/>
                  </a:lnTo>
                  <a:lnTo>
                    <a:pt x="233" y="1612"/>
                  </a:lnTo>
                  <a:lnTo>
                    <a:pt x="236" y="1604"/>
                  </a:lnTo>
                  <a:lnTo>
                    <a:pt x="236" y="1600"/>
                  </a:lnTo>
                  <a:lnTo>
                    <a:pt x="236" y="1598"/>
                  </a:lnTo>
                  <a:lnTo>
                    <a:pt x="235" y="1594"/>
                  </a:lnTo>
                  <a:lnTo>
                    <a:pt x="234" y="1590"/>
                  </a:lnTo>
                  <a:lnTo>
                    <a:pt x="233" y="1588"/>
                  </a:lnTo>
                  <a:lnTo>
                    <a:pt x="229" y="1586"/>
                  </a:lnTo>
                  <a:lnTo>
                    <a:pt x="227" y="1585"/>
                  </a:lnTo>
                  <a:lnTo>
                    <a:pt x="222" y="1582"/>
                  </a:lnTo>
                  <a:lnTo>
                    <a:pt x="214" y="1581"/>
                  </a:lnTo>
                  <a:lnTo>
                    <a:pt x="203" y="1581"/>
                  </a:lnTo>
                  <a:lnTo>
                    <a:pt x="191" y="1582"/>
                  </a:lnTo>
                  <a:lnTo>
                    <a:pt x="179" y="1585"/>
                  </a:lnTo>
                  <a:lnTo>
                    <a:pt x="166" y="1588"/>
                  </a:lnTo>
                  <a:lnTo>
                    <a:pt x="152" y="1594"/>
                  </a:lnTo>
                  <a:lnTo>
                    <a:pt x="140" y="1601"/>
                  </a:lnTo>
                  <a:lnTo>
                    <a:pt x="128" y="1608"/>
                  </a:lnTo>
                  <a:lnTo>
                    <a:pt x="119" y="1615"/>
                  </a:lnTo>
                  <a:lnTo>
                    <a:pt x="112" y="1624"/>
                  </a:lnTo>
                  <a:lnTo>
                    <a:pt x="107" y="1632"/>
                  </a:lnTo>
                  <a:lnTo>
                    <a:pt x="103" y="1639"/>
                  </a:lnTo>
                  <a:lnTo>
                    <a:pt x="103" y="1643"/>
                  </a:lnTo>
                  <a:lnTo>
                    <a:pt x="103" y="1646"/>
                  </a:lnTo>
                  <a:lnTo>
                    <a:pt x="103" y="1650"/>
                  </a:lnTo>
                  <a:lnTo>
                    <a:pt x="106" y="1652"/>
                  </a:lnTo>
                  <a:lnTo>
                    <a:pt x="107" y="1655"/>
                  </a:lnTo>
                  <a:lnTo>
                    <a:pt x="110" y="1657"/>
                  </a:lnTo>
                  <a:lnTo>
                    <a:pt x="113" y="1659"/>
                  </a:lnTo>
                  <a:lnTo>
                    <a:pt x="116" y="1661"/>
                  </a:lnTo>
                  <a:lnTo>
                    <a:pt x="126" y="1662"/>
                  </a:lnTo>
                  <a:lnTo>
                    <a:pt x="136" y="1663"/>
                  </a:lnTo>
                  <a:lnTo>
                    <a:pt x="147" y="1662"/>
                  </a:lnTo>
                  <a:lnTo>
                    <a:pt x="160" y="1658"/>
                  </a:lnTo>
                  <a:lnTo>
                    <a:pt x="173" y="1655"/>
                  </a:lnTo>
                  <a:lnTo>
                    <a:pt x="186" y="1649"/>
                  </a:lnTo>
                  <a:close/>
                  <a:moveTo>
                    <a:pt x="214" y="1763"/>
                  </a:moveTo>
                  <a:lnTo>
                    <a:pt x="226" y="1756"/>
                  </a:lnTo>
                  <a:lnTo>
                    <a:pt x="236" y="1748"/>
                  </a:lnTo>
                  <a:lnTo>
                    <a:pt x="245" y="1741"/>
                  </a:lnTo>
                  <a:lnTo>
                    <a:pt x="252" y="1733"/>
                  </a:lnTo>
                  <a:lnTo>
                    <a:pt x="256" y="1726"/>
                  </a:lnTo>
                  <a:lnTo>
                    <a:pt x="260" y="1719"/>
                  </a:lnTo>
                  <a:lnTo>
                    <a:pt x="260" y="1715"/>
                  </a:lnTo>
                  <a:lnTo>
                    <a:pt x="260" y="1712"/>
                  </a:lnTo>
                  <a:lnTo>
                    <a:pt x="259" y="1708"/>
                  </a:lnTo>
                  <a:lnTo>
                    <a:pt x="258" y="1706"/>
                  </a:lnTo>
                  <a:lnTo>
                    <a:pt x="256" y="1703"/>
                  </a:lnTo>
                  <a:lnTo>
                    <a:pt x="253" y="1701"/>
                  </a:lnTo>
                  <a:lnTo>
                    <a:pt x="251" y="1699"/>
                  </a:lnTo>
                  <a:lnTo>
                    <a:pt x="247" y="1697"/>
                  </a:lnTo>
                  <a:lnTo>
                    <a:pt x="237" y="1695"/>
                  </a:lnTo>
                  <a:lnTo>
                    <a:pt x="228" y="1695"/>
                  </a:lnTo>
                  <a:lnTo>
                    <a:pt x="216" y="1696"/>
                  </a:lnTo>
                  <a:lnTo>
                    <a:pt x="204" y="1699"/>
                  </a:lnTo>
                  <a:lnTo>
                    <a:pt x="192" y="1702"/>
                  </a:lnTo>
                  <a:lnTo>
                    <a:pt x="179" y="1708"/>
                  </a:lnTo>
                  <a:lnTo>
                    <a:pt x="167" y="1714"/>
                  </a:lnTo>
                  <a:lnTo>
                    <a:pt x="157" y="1721"/>
                  </a:lnTo>
                  <a:lnTo>
                    <a:pt x="147" y="1729"/>
                  </a:lnTo>
                  <a:lnTo>
                    <a:pt x="140" y="1737"/>
                  </a:lnTo>
                  <a:lnTo>
                    <a:pt x="135" y="1745"/>
                  </a:lnTo>
                  <a:lnTo>
                    <a:pt x="133" y="1752"/>
                  </a:lnTo>
                  <a:lnTo>
                    <a:pt x="132" y="1756"/>
                  </a:lnTo>
                  <a:lnTo>
                    <a:pt x="132" y="1759"/>
                  </a:lnTo>
                  <a:lnTo>
                    <a:pt x="133" y="1763"/>
                  </a:lnTo>
                  <a:lnTo>
                    <a:pt x="134" y="1765"/>
                  </a:lnTo>
                  <a:lnTo>
                    <a:pt x="136" y="1767"/>
                  </a:lnTo>
                  <a:lnTo>
                    <a:pt x="139" y="1770"/>
                  </a:lnTo>
                  <a:lnTo>
                    <a:pt x="142" y="1772"/>
                  </a:lnTo>
                  <a:lnTo>
                    <a:pt x="146" y="1773"/>
                  </a:lnTo>
                  <a:lnTo>
                    <a:pt x="154" y="1776"/>
                  </a:lnTo>
                  <a:lnTo>
                    <a:pt x="165" y="1776"/>
                  </a:lnTo>
                  <a:lnTo>
                    <a:pt x="176" y="1775"/>
                  </a:lnTo>
                  <a:lnTo>
                    <a:pt x="188" y="1772"/>
                  </a:lnTo>
                  <a:lnTo>
                    <a:pt x="201" y="1767"/>
                  </a:lnTo>
                  <a:lnTo>
                    <a:pt x="214" y="1763"/>
                  </a:lnTo>
                  <a:close/>
                  <a:moveTo>
                    <a:pt x="97" y="1953"/>
                  </a:moveTo>
                  <a:lnTo>
                    <a:pt x="109" y="1946"/>
                  </a:lnTo>
                  <a:lnTo>
                    <a:pt x="119" y="1940"/>
                  </a:lnTo>
                  <a:lnTo>
                    <a:pt x="126" y="1933"/>
                  </a:lnTo>
                  <a:lnTo>
                    <a:pt x="133" y="1924"/>
                  </a:lnTo>
                  <a:lnTo>
                    <a:pt x="136" y="1917"/>
                  </a:lnTo>
                  <a:lnTo>
                    <a:pt x="139" y="1910"/>
                  </a:lnTo>
                  <a:lnTo>
                    <a:pt x="140" y="1908"/>
                  </a:lnTo>
                  <a:lnTo>
                    <a:pt x="140" y="1904"/>
                  </a:lnTo>
                  <a:lnTo>
                    <a:pt x="139" y="1901"/>
                  </a:lnTo>
                  <a:lnTo>
                    <a:pt x="138" y="1898"/>
                  </a:lnTo>
                  <a:lnTo>
                    <a:pt x="133" y="1893"/>
                  </a:lnTo>
                  <a:lnTo>
                    <a:pt x="127" y="1890"/>
                  </a:lnTo>
                  <a:lnTo>
                    <a:pt x="119" y="1889"/>
                  </a:lnTo>
                  <a:lnTo>
                    <a:pt x="109" y="1887"/>
                  </a:lnTo>
                  <a:lnTo>
                    <a:pt x="100" y="1889"/>
                  </a:lnTo>
                  <a:lnTo>
                    <a:pt x="88" y="1891"/>
                  </a:lnTo>
                  <a:lnTo>
                    <a:pt x="77" y="1895"/>
                  </a:lnTo>
                  <a:lnTo>
                    <a:pt x="65" y="1899"/>
                  </a:lnTo>
                  <a:lnTo>
                    <a:pt x="55" y="1907"/>
                  </a:lnTo>
                  <a:lnTo>
                    <a:pt x="45" y="1912"/>
                  </a:lnTo>
                  <a:lnTo>
                    <a:pt x="37" y="1920"/>
                  </a:lnTo>
                  <a:lnTo>
                    <a:pt x="31" y="1928"/>
                  </a:lnTo>
                  <a:lnTo>
                    <a:pt x="26" y="1935"/>
                  </a:lnTo>
                  <a:lnTo>
                    <a:pt x="24" y="1942"/>
                  </a:lnTo>
                  <a:lnTo>
                    <a:pt x="24" y="1946"/>
                  </a:lnTo>
                  <a:lnTo>
                    <a:pt x="24" y="1948"/>
                  </a:lnTo>
                  <a:lnTo>
                    <a:pt x="25" y="1952"/>
                  </a:lnTo>
                  <a:lnTo>
                    <a:pt x="26" y="1954"/>
                  </a:lnTo>
                  <a:lnTo>
                    <a:pt x="31" y="1959"/>
                  </a:lnTo>
                  <a:lnTo>
                    <a:pt x="37" y="1962"/>
                  </a:lnTo>
                  <a:lnTo>
                    <a:pt x="45" y="1964"/>
                  </a:lnTo>
                  <a:lnTo>
                    <a:pt x="53" y="1965"/>
                  </a:lnTo>
                  <a:lnTo>
                    <a:pt x="64" y="1964"/>
                  </a:lnTo>
                  <a:lnTo>
                    <a:pt x="75" y="1961"/>
                  </a:lnTo>
                  <a:lnTo>
                    <a:pt x="87" y="1958"/>
                  </a:lnTo>
                  <a:lnTo>
                    <a:pt x="97" y="1953"/>
                  </a:lnTo>
                  <a:close/>
                  <a:moveTo>
                    <a:pt x="249" y="1879"/>
                  </a:moveTo>
                  <a:lnTo>
                    <a:pt x="261" y="1872"/>
                  </a:lnTo>
                  <a:lnTo>
                    <a:pt x="271" y="1865"/>
                  </a:lnTo>
                  <a:lnTo>
                    <a:pt x="280" y="1858"/>
                  </a:lnTo>
                  <a:lnTo>
                    <a:pt x="286" y="1851"/>
                  </a:lnTo>
                  <a:lnTo>
                    <a:pt x="291" y="1842"/>
                  </a:lnTo>
                  <a:lnTo>
                    <a:pt x="293" y="1835"/>
                  </a:lnTo>
                  <a:lnTo>
                    <a:pt x="294" y="1832"/>
                  </a:lnTo>
                  <a:lnTo>
                    <a:pt x="294" y="1828"/>
                  </a:lnTo>
                  <a:lnTo>
                    <a:pt x="293" y="1826"/>
                  </a:lnTo>
                  <a:lnTo>
                    <a:pt x="292" y="1822"/>
                  </a:lnTo>
                  <a:lnTo>
                    <a:pt x="287" y="1817"/>
                  </a:lnTo>
                  <a:lnTo>
                    <a:pt x="280" y="1814"/>
                  </a:lnTo>
                  <a:lnTo>
                    <a:pt x="272" y="1811"/>
                  </a:lnTo>
                  <a:lnTo>
                    <a:pt x="262" y="1811"/>
                  </a:lnTo>
                  <a:lnTo>
                    <a:pt x="252" y="1813"/>
                  </a:lnTo>
                  <a:lnTo>
                    <a:pt x="240" y="1815"/>
                  </a:lnTo>
                  <a:lnTo>
                    <a:pt x="228" y="1819"/>
                  </a:lnTo>
                  <a:lnTo>
                    <a:pt x="215" y="1823"/>
                  </a:lnTo>
                  <a:lnTo>
                    <a:pt x="204" y="1830"/>
                  </a:lnTo>
                  <a:lnTo>
                    <a:pt x="193" y="1838"/>
                  </a:lnTo>
                  <a:lnTo>
                    <a:pt x="185" y="1845"/>
                  </a:lnTo>
                  <a:lnTo>
                    <a:pt x="178" y="1852"/>
                  </a:lnTo>
                  <a:lnTo>
                    <a:pt x="173" y="1860"/>
                  </a:lnTo>
                  <a:lnTo>
                    <a:pt x="171" y="1867"/>
                  </a:lnTo>
                  <a:lnTo>
                    <a:pt x="171" y="1871"/>
                  </a:lnTo>
                  <a:lnTo>
                    <a:pt x="171" y="1874"/>
                  </a:lnTo>
                  <a:lnTo>
                    <a:pt x="172" y="1877"/>
                  </a:lnTo>
                  <a:lnTo>
                    <a:pt x="173" y="1880"/>
                  </a:lnTo>
                  <a:lnTo>
                    <a:pt x="176" y="1883"/>
                  </a:lnTo>
                  <a:lnTo>
                    <a:pt x="178" y="1885"/>
                  </a:lnTo>
                  <a:lnTo>
                    <a:pt x="182" y="1887"/>
                  </a:lnTo>
                  <a:lnTo>
                    <a:pt x="185" y="1889"/>
                  </a:lnTo>
                  <a:lnTo>
                    <a:pt x="193" y="1891"/>
                  </a:lnTo>
                  <a:lnTo>
                    <a:pt x="203" y="1891"/>
                  </a:lnTo>
                  <a:lnTo>
                    <a:pt x="214" y="1890"/>
                  </a:lnTo>
                  <a:lnTo>
                    <a:pt x="226" y="1887"/>
                  </a:lnTo>
                  <a:lnTo>
                    <a:pt x="237" y="1884"/>
                  </a:lnTo>
                  <a:lnTo>
                    <a:pt x="249" y="1879"/>
                  </a:lnTo>
                  <a:close/>
                  <a:moveTo>
                    <a:pt x="151" y="2069"/>
                  </a:moveTo>
                  <a:lnTo>
                    <a:pt x="161" y="2062"/>
                  </a:lnTo>
                  <a:lnTo>
                    <a:pt x="170" y="2056"/>
                  </a:lnTo>
                  <a:lnTo>
                    <a:pt x="178" y="2049"/>
                  </a:lnTo>
                  <a:lnTo>
                    <a:pt x="184" y="2042"/>
                  </a:lnTo>
                  <a:lnTo>
                    <a:pt x="188" y="2035"/>
                  </a:lnTo>
                  <a:lnTo>
                    <a:pt x="190" y="2028"/>
                  </a:lnTo>
                  <a:lnTo>
                    <a:pt x="190" y="2022"/>
                  </a:lnTo>
                  <a:lnTo>
                    <a:pt x="188" y="2016"/>
                  </a:lnTo>
                  <a:lnTo>
                    <a:pt x="183" y="2011"/>
                  </a:lnTo>
                  <a:lnTo>
                    <a:pt x="177" y="2007"/>
                  </a:lnTo>
                  <a:lnTo>
                    <a:pt x="170" y="2005"/>
                  </a:lnTo>
                  <a:lnTo>
                    <a:pt x="160" y="2005"/>
                  </a:lnTo>
                  <a:lnTo>
                    <a:pt x="151" y="2005"/>
                  </a:lnTo>
                  <a:lnTo>
                    <a:pt x="140" y="2007"/>
                  </a:lnTo>
                  <a:lnTo>
                    <a:pt x="129" y="2011"/>
                  </a:lnTo>
                  <a:lnTo>
                    <a:pt x="117" y="2016"/>
                  </a:lnTo>
                  <a:lnTo>
                    <a:pt x="107" y="2022"/>
                  </a:lnTo>
                  <a:lnTo>
                    <a:pt x="98" y="2029"/>
                  </a:lnTo>
                  <a:lnTo>
                    <a:pt x="90" y="2036"/>
                  </a:lnTo>
                  <a:lnTo>
                    <a:pt x="84" y="2043"/>
                  </a:lnTo>
                  <a:lnTo>
                    <a:pt x="81" y="2050"/>
                  </a:lnTo>
                  <a:lnTo>
                    <a:pt x="78" y="2057"/>
                  </a:lnTo>
                  <a:lnTo>
                    <a:pt x="78" y="2063"/>
                  </a:lnTo>
                  <a:lnTo>
                    <a:pt x="81" y="2069"/>
                  </a:lnTo>
                  <a:lnTo>
                    <a:pt x="85" y="2074"/>
                  </a:lnTo>
                  <a:lnTo>
                    <a:pt x="91" y="2078"/>
                  </a:lnTo>
                  <a:lnTo>
                    <a:pt x="98" y="2080"/>
                  </a:lnTo>
                  <a:lnTo>
                    <a:pt x="108" y="2080"/>
                  </a:lnTo>
                  <a:lnTo>
                    <a:pt x="117" y="2080"/>
                  </a:lnTo>
                  <a:lnTo>
                    <a:pt x="128" y="2078"/>
                  </a:lnTo>
                  <a:lnTo>
                    <a:pt x="139" y="2074"/>
                  </a:lnTo>
                  <a:lnTo>
                    <a:pt x="151" y="2069"/>
                  </a:lnTo>
                  <a:close/>
                  <a:moveTo>
                    <a:pt x="296" y="1998"/>
                  </a:moveTo>
                  <a:lnTo>
                    <a:pt x="306" y="1991"/>
                  </a:lnTo>
                  <a:lnTo>
                    <a:pt x="316" y="1985"/>
                  </a:lnTo>
                  <a:lnTo>
                    <a:pt x="324" y="1977"/>
                  </a:lnTo>
                  <a:lnTo>
                    <a:pt x="330" y="1969"/>
                  </a:lnTo>
                  <a:lnTo>
                    <a:pt x="335" y="1962"/>
                  </a:lnTo>
                  <a:lnTo>
                    <a:pt x="337" y="1955"/>
                  </a:lnTo>
                  <a:lnTo>
                    <a:pt x="337" y="1952"/>
                  </a:lnTo>
                  <a:lnTo>
                    <a:pt x="337" y="1948"/>
                  </a:lnTo>
                  <a:lnTo>
                    <a:pt x="336" y="1945"/>
                  </a:lnTo>
                  <a:lnTo>
                    <a:pt x="335" y="1942"/>
                  </a:lnTo>
                  <a:lnTo>
                    <a:pt x="330" y="1937"/>
                  </a:lnTo>
                  <a:lnTo>
                    <a:pt x="324" y="1934"/>
                  </a:lnTo>
                  <a:lnTo>
                    <a:pt x="316" y="1931"/>
                  </a:lnTo>
                  <a:lnTo>
                    <a:pt x="306" y="1930"/>
                  </a:lnTo>
                  <a:lnTo>
                    <a:pt x="296" y="1931"/>
                  </a:lnTo>
                  <a:lnTo>
                    <a:pt x="285" y="1934"/>
                  </a:lnTo>
                  <a:lnTo>
                    <a:pt x="273" y="1937"/>
                  </a:lnTo>
                  <a:lnTo>
                    <a:pt x="261" y="1942"/>
                  </a:lnTo>
                  <a:lnTo>
                    <a:pt x="251" y="1948"/>
                  </a:lnTo>
                  <a:lnTo>
                    <a:pt x="241" y="1955"/>
                  </a:lnTo>
                  <a:lnTo>
                    <a:pt x="233" y="1962"/>
                  </a:lnTo>
                  <a:lnTo>
                    <a:pt x="227" y="1971"/>
                  </a:lnTo>
                  <a:lnTo>
                    <a:pt x="222" y="1978"/>
                  </a:lnTo>
                  <a:lnTo>
                    <a:pt x="220" y="1985"/>
                  </a:lnTo>
                  <a:lnTo>
                    <a:pt x="220" y="1988"/>
                  </a:lnTo>
                  <a:lnTo>
                    <a:pt x="220" y="1992"/>
                  </a:lnTo>
                  <a:lnTo>
                    <a:pt x="221" y="1996"/>
                  </a:lnTo>
                  <a:lnTo>
                    <a:pt x="222" y="1998"/>
                  </a:lnTo>
                  <a:lnTo>
                    <a:pt x="227" y="2003"/>
                  </a:lnTo>
                  <a:lnTo>
                    <a:pt x="233" y="2006"/>
                  </a:lnTo>
                  <a:lnTo>
                    <a:pt x="241" y="2009"/>
                  </a:lnTo>
                  <a:lnTo>
                    <a:pt x="251" y="2010"/>
                  </a:lnTo>
                  <a:lnTo>
                    <a:pt x="261" y="2009"/>
                  </a:lnTo>
                  <a:lnTo>
                    <a:pt x="272" y="2006"/>
                  </a:lnTo>
                  <a:lnTo>
                    <a:pt x="284" y="2003"/>
                  </a:lnTo>
                  <a:lnTo>
                    <a:pt x="296" y="1998"/>
                  </a:lnTo>
                  <a:close/>
                  <a:moveTo>
                    <a:pt x="114" y="2205"/>
                  </a:moveTo>
                  <a:lnTo>
                    <a:pt x="109" y="2200"/>
                  </a:lnTo>
                  <a:lnTo>
                    <a:pt x="104" y="2196"/>
                  </a:lnTo>
                  <a:lnTo>
                    <a:pt x="97" y="2195"/>
                  </a:lnTo>
                  <a:lnTo>
                    <a:pt x="89" y="2194"/>
                  </a:lnTo>
                  <a:lnTo>
                    <a:pt x="79" y="2195"/>
                  </a:lnTo>
                  <a:lnTo>
                    <a:pt x="70" y="2196"/>
                  </a:lnTo>
                  <a:lnTo>
                    <a:pt x="60" y="2200"/>
                  </a:lnTo>
                  <a:lnTo>
                    <a:pt x="50" y="2205"/>
                  </a:lnTo>
                  <a:lnTo>
                    <a:pt x="40" y="2211"/>
                  </a:lnTo>
                  <a:lnTo>
                    <a:pt x="32" y="2217"/>
                  </a:lnTo>
                  <a:lnTo>
                    <a:pt x="26" y="2224"/>
                  </a:lnTo>
                  <a:lnTo>
                    <a:pt x="20" y="2230"/>
                  </a:lnTo>
                  <a:lnTo>
                    <a:pt x="16" y="2237"/>
                  </a:lnTo>
                  <a:lnTo>
                    <a:pt x="15" y="2244"/>
                  </a:lnTo>
                  <a:lnTo>
                    <a:pt x="15" y="2250"/>
                  </a:lnTo>
                  <a:lnTo>
                    <a:pt x="18" y="2256"/>
                  </a:lnTo>
                  <a:lnTo>
                    <a:pt x="21" y="2259"/>
                  </a:lnTo>
                  <a:lnTo>
                    <a:pt x="27" y="2263"/>
                  </a:lnTo>
                  <a:lnTo>
                    <a:pt x="34" y="2265"/>
                  </a:lnTo>
                  <a:lnTo>
                    <a:pt x="43" y="2265"/>
                  </a:lnTo>
                  <a:lnTo>
                    <a:pt x="51" y="2265"/>
                  </a:lnTo>
                  <a:lnTo>
                    <a:pt x="62" y="2263"/>
                  </a:lnTo>
                  <a:lnTo>
                    <a:pt x="71" y="2259"/>
                  </a:lnTo>
                  <a:lnTo>
                    <a:pt x="82" y="2255"/>
                  </a:lnTo>
                  <a:lnTo>
                    <a:pt x="90" y="2249"/>
                  </a:lnTo>
                  <a:lnTo>
                    <a:pt x="98" y="2243"/>
                  </a:lnTo>
                  <a:lnTo>
                    <a:pt x="106" y="2237"/>
                  </a:lnTo>
                  <a:lnTo>
                    <a:pt x="110" y="2230"/>
                  </a:lnTo>
                  <a:lnTo>
                    <a:pt x="114" y="2223"/>
                  </a:lnTo>
                  <a:lnTo>
                    <a:pt x="116" y="2217"/>
                  </a:lnTo>
                  <a:lnTo>
                    <a:pt x="116" y="2209"/>
                  </a:lnTo>
                  <a:lnTo>
                    <a:pt x="114" y="2205"/>
                  </a:lnTo>
                  <a:close/>
                  <a:moveTo>
                    <a:pt x="213" y="2188"/>
                  </a:moveTo>
                  <a:lnTo>
                    <a:pt x="222" y="2182"/>
                  </a:lnTo>
                  <a:lnTo>
                    <a:pt x="232" y="2176"/>
                  </a:lnTo>
                  <a:lnTo>
                    <a:pt x="239" y="2169"/>
                  </a:lnTo>
                  <a:lnTo>
                    <a:pt x="243" y="2162"/>
                  </a:lnTo>
                  <a:lnTo>
                    <a:pt x="247" y="2155"/>
                  </a:lnTo>
                  <a:lnTo>
                    <a:pt x="249" y="2148"/>
                  </a:lnTo>
                  <a:lnTo>
                    <a:pt x="249" y="2142"/>
                  </a:lnTo>
                  <a:lnTo>
                    <a:pt x="247" y="2136"/>
                  </a:lnTo>
                  <a:lnTo>
                    <a:pt x="243" y="2131"/>
                  </a:lnTo>
                  <a:lnTo>
                    <a:pt x="236" y="2127"/>
                  </a:lnTo>
                  <a:lnTo>
                    <a:pt x="229" y="2125"/>
                  </a:lnTo>
                  <a:lnTo>
                    <a:pt x="221" y="2125"/>
                  </a:lnTo>
                  <a:lnTo>
                    <a:pt x="211" y="2125"/>
                  </a:lnTo>
                  <a:lnTo>
                    <a:pt x="201" y="2127"/>
                  </a:lnTo>
                  <a:lnTo>
                    <a:pt x="190" y="2131"/>
                  </a:lnTo>
                  <a:lnTo>
                    <a:pt x="179" y="2136"/>
                  </a:lnTo>
                  <a:lnTo>
                    <a:pt x="170" y="2142"/>
                  </a:lnTo>
                  <a:lnTo>
                    <a:pt x="161" y="2148"/>
                  </a:lnTo>
                  <a:lnTo>
                    <a:pt x="154" y="2155"/>
                  </a:lnTo>
                  <a:lnTo>
                    <a:pt x="148" y="2162"/>
                  </a:lnTo>
                  <a:lnTo>
                    <a:pt x="145" y="2169"/>
                  </a:lnTo>
                  <a:lnTo>
                    <a:pt x="142" y="2176"/>
                  </a:lnTo>
                  <a:lnTo>
                    <a:pt x="142" y="2182"/>
                  </a:lnTo>
                  <a:lnTo>
                    <a:pt x="145" y="2188"/>
                  </a:lnTo>
                  <a:lnTo>
                    <a:pt x="150" y="2193"/>
                  </a:lnTo>
                  <a:lnTo>
                    <a:pt x="155" y="2196"/>
                  </a:lnTo>
                  <a:lnTo>
                    <a:pt x="163" y="2199"/>
                  </a:lnTo>
                  <a:lnTo>
                    <a:pt x="172" y="2199"/>
                  </a:lnTo>
                  <a:lnTo>
                    <a:pt x="182" y="2199"/>
                  </a:lnTo>
                  <a:lnTo>
                    <a:pt x="191" y="2196"/>
                  </a:lnTo>
                  <a:lnTo>
                    <a:pt x="202" y="2193"/>
                  </a:lnTo>
                  <a:lnTo>
                    <a:pt x="213" y="2188"/>
                  </a:lnTo>
                  <a:close/>
                  <a:moveTo>
                    <a:pt x="189" y="2326"/>
                  </a:moveTo>
                  <a:lnTo>
                    <a:pt x="184" y="2321"/>
                  </a:lnTo>
                  <a:lnTo>
                    <a:pt x="179" y="2318"/>
                  </a:lnTo>
                  <a:lnTo>
                    <a:pt x="172" y="2315"/>
                  </a:lnTo>
                  <a:lnTo>
                    <a:pt x="164" y="2315"/>
                  </a:lnTo>
                  <a:lnTo>
                    <a:pt x="155" y="2315"/>
                  </a:lnTo>
                  <a:lnTo>
                    <a:pt x="146" y="2318"/>
                  </a:lnTo>
                  <a:lnTo>
                    <a:pt x="136" y="2321"/>
                  </a:lnTo>
                  <a:lnTo>
                    <a:pt x="127" y="2325"/>
                  </a:lnTo>
                  <a:lnTo>
                    <a:pt x="117" y="2331"/>
                  </a:lnTo>
                  <a:lnTo>
                    <a:pt x="110" y="2337"/>
                  </a:lnTo>
                  <a:lnTo>
                    <a:pt x="103" y="2344"/>
                  </a:lnTo>
                  <a:lnTo>
                    <a:pt x="98" y="2350"/>
                  </a:lnTo>
                  <a:lnTo>
                    <a:pt x="95" y="2357"/>
                  </a:lnTo>
                  <a:lnTo>
                    <a:pt x="94" y="2363"/>
                  </a:lnTo>
                  <a:lnTo>
                    <a:pt x="94" y="2370"/>
                  </a:lnTo>
                  <a:lnTo>
                    <a:pt x="96" y="2375"/>
                  </a:lnTo>
                  <a:lnTo>
                    <a:pt x="100" y="2379"/>
                  </a:lnTo>
                  <a:lnTo>
                    <a:pt x="106" y="2383"/>
                  </a:lnTo>
                  <a:lnTo>
                    <a:pt x="113" y="2384"/>
                  </a:lnTo>
                  <a:lnTo>
                    <a:pt x="121" y="2385"/>
                  </a:lnTo>
                  <a:lnTo>
                    <a:pt x="129" y="2384"/>
                  </a:lnTo>
                  <a:lnTo>
                    <a:pt x="139" y="2383"/>
                  </a:lnTo>
                  <a:lnTo>
                    <a:pt x="148" y="2379"/>
                  </a:lnTo>
                  <a:lnTo>
                    <a:pt x="158" y="2375"/>
                  </a:lnTo>
                  <a:lnTo>
                    <a:pt x="167" y="2370"/>
                  </a:lnTo>
                  <a:lnTo>
                    <a:pt x="174" y="2364"/>
                  </a:lnTo>
                  <a:lnTo>
                    <a:pt x="182" y="2357"/>
                  </a:lnTo>
                  <a:lnTo>
                    <a:pt x="186" y="2351"/>
                  </a:lnTo>
                  <a:lnTo>
                    <a:pt x="190" y="2344"/>
                  </a:lnTo>
                  <a:lnTo>
                    <a:pt x="191" y="2338"/>
                  </a:lnTo>
                  <a:lnTo>
                    <a:pt x="191" y="2331"/>
                  </a:lnTo>
                  <a:lnTo>
                    <a:pt x="189" y="2326"/>
                  </a:lnTo>
                  <a:close/>
                  <a:moveTo>
                    <a:pt x="316" y="2259"/>
                  </a:moveTo>
                  <a:lnTo>
                    <a:pt x="312" y="2255"/>
                  </a:lnTo>
                  <a:lnTo>
                    <a:pt x="306" y="2251"/>
                  </a:lnTo>
                  <a:lnTo>
                    <a:pt x="298" y="2249"/>
                  </a:lnTo>
                  <a:lnTo>
                    <a:pt x="290" y="2248"/>
                  </a:lnTo>
                  <a:lnTo>
                    <a:pt x="281" y="2249"/>
                  </a:lnTo>
                  <a:lnTo>
                    <a:pt x="271" y="2250"/>
                  </a:lnTo>
                  <a:lnTo>
                    <a:pt x="261" y="2253"/>
                  </a:lnTo>
                  <a:lnTo>
                    <a:pt x="251" y="2258"/>
                  </a:lnTo>
                  <a:lnTo>
                    <a:pt x="241" y="2264"/>
                  </a:lnTo>
                  <a:lnTo>
                    <a:pt x="233" y="2270"/>
                  </a:lnTo>
                  <a:lnTo>
                    <a:pt x="227" y="2277"/>
                  </a:lnTo>
                  <a:lnTo>
                    <a:pt x="221" y="2284"/>
                  </a:lnTo>
                  <a:lnTo>
                    <a:pt x="217" y="2290"/>
                  </a:lnTo>
                  <a:lnTo>
                    <a:pt x="216" y="2297"/>
                  </a:lnTo>
                  <a:lnTo>
                    <a:pt x="216" y="2305"/>
                  </a:lnTo>
                  <a:lnTo>
                    <a:pt x="218" y="2310"/>
                  </a:lnTo>
                  <a:lnTo>
                    <a:pt x="222" y="2315"/>
                  </a:lnTo>
                  <a:lnTo>
                    <a:pt x="228" y="2318"/>
                  </a:lnTo>
                  <a:lnTo>
                    <a:pt x="236" y="2320"/>
                  </a:lnTo>
                  <a:lnTo>
                    <a:pt x="245" y="2321"/>
                  </a:lnTo>
                  <a:lnTo>
                    <a:pt x="253" y="2320"/>
                  </a:lnTo>
                  <a:lnTo>
                    <a:pt x="264" y="2319"/>
                  </a:lnTo>
                  <a:lnTo>
                    <a:pt x="273" y="2315"/>
                  </a:lnTo>
                  <a:lnTo>
                    <a:pt x="284" y="2310"/>
                  </a:lnTo>
                  <a:lnTo>
                    <a:pt x="293" y="2305"/>
                  </a:lnTo>
                  <a:lnTo>
                    <a:pt x="302" y="2299"/>
                  </a:lnTo>
                  <a:lnTo>
                    <a:pt x="308" y="2291"/>
                  </a:lnTo>
                  <a:lnTo>
                    <a:pt x="313" y="2286"/>
                  </a:lnTo>
                  <a:lnTo>
                    <a:pt x="317" y="2278"/>
                  </a:lnTo>
                  <a:lnTo>
                    <a:pt x="318" y="2271"/>
                  </a:lnTo>
                  <a:lnTo>
                    <a:pt x="318" y="2265"/>
                  </a:lnTo>
                  <a:lnTo>
                    <a:pt x="316" y="2259"/>
                  </a:lnTo>
                  <a:close/>
                  <a:moveTo>
                    <a:pt x="131" y="2560"/>
                  </a:moveTo>
                  <a:lnTo>
                    <a:pt x="138" y="2554"/>
                  </a:lnTo>
                  <a:lnTo>
                    <a:pt x="145" y="2548"/>
                  </a:lnTo>
                  <a:lnTo>
                    <a:pt x="151" y="2542"/>
                  </a:lnTo>
                  <a:lnTo>
                    <a:pt x="155" y="2536"/>
                  </a:lnTo>
                  <a:lnTo>
                    <a:pt x="158" y="2530"/>
                  </a:lnTo>
                  <a:lnTo>
                    <a:pt x="159" y="2523"/>
                  </a:lnTo>
                  <a:lnTo>
                    <a:pt x="159" y="2518"/>
                  </a:lnTo>
                  <a:lnTo>
                    <a:pt x="157" y="2512"/>
                  </a:lnTo>
                  <a:lnTo>
                    <a:pt x="153" y="2509"/>
                  </a:lnTo>
                  <a:lnTo>
                    <a:pt x="148" y="2505"/>
                  </a:lnTo>
                  <a:lnTo>
                    <a:pt x="141" y="2503"/>
                  </a:lnTo>
                  <a:lnTo>
                    <a:pt x="134" y="2503"/>
                  </a:lnTo>
                  <a:lnTo>
                    <a:pt x="126" y="2503"/>
                  </a:lnTo>
                  <a:lnTo>
                    <a:pt x="117" y="2504"/>
                  </a:lnTo>
                  <a:lnTo>
                    <a:pt x="109" y="2508"/>
                  </a:lnTo>
                  <a:lnTo>
                    <a:pt x="101" y="2511"/>
                  </a:lnTo>
                  <a:lnTo>
                    <a:pt x="93" y="2517"/>
                  </a:lnTo>
                  <a:lnTo>
                    <a:pt x="85" y="2522"/>
                  </a:lnTo>
                  <a:lnTo>
                    <a:pt x="79" y="2529"/>
                  </a:lnTo>
                  <a:lnTo>
                    <a:pt x="75" y="2535"/>
                  </a:lnTo>
                  <a:lnTo>
                    <a:pt x="72" y="2541"/>
                  </a:lnTo>
                  <a:lnTo>
                    <a:pt x="71" y="2547"/>
                  </a:lnTo>
                  <a:lnTo>
                    <a:pt x="71" y="2553"/>
                  </a:lnTo>
                  <a:lnTo>
                    <a:pt x="74" y="2559"/>
                  </a:lnTo>
                  <a:lnTo>
                    <a:pt x="77" y="2562"/>
                  </a:lnTo>
                  <a:lnTo>
                    <a:pt x="83" y="2566"/>
                  </a:lnTo>
                  <a:lnTo>
                    <a:pt x="89" y="2568"/>
                  </a:lnTo>
                  <a:lnTo>
                    <a:pt x="96" y="2568"/>
                  </a:lnTo>
                  <a:lnTo>
                    <a:pt x="104" y="2568"/>
                  </a:lnTo>
                  <a:lnTo>
                    <a:pt x="113" y="2567"/>
                  </a:lnTo>
                  <a:lnTo>
                    <a:pt x="121" y="2564"/>
                  </a:lnTo>
                  <a:lnTo>
                    <a:pt x="131" y="2560"/>
                  </a:lnTo>
                  <a:close/>
                  <a:moveTo>
                    <a:pt x="272" y="2451"/>
                  </a:moveTo>
                  <a:lnTo>
                    <a:pt x="268" y="2446"/>
                  </a:lnTo>
                  <a:lnTo>
                    <a:pt x="262" y="2442"/>
                  </a:lnTo>
                  <a:lnTo>
                    <a:pt x="256" y="2440"/>
                  </a:lnTo>
                  <a:lnTo>
                    <a:pt x="248" y="2440"/>
                  </a:lnTo>
                  <a:lnTo>
                    <a:pt x="240" y="2440"/>
                  </a:lnTo>
                  <a:lnTo>
                    <a:pt x="230" y="2442"/>
                  </a:lnTo>
                  <a:lnTo>
                    <a:pt x="222" y="2445"/>
                  </a:lnTo>
                  <a:lnTo>
                    <a:pt x="213" y="2449"/>
                  </a:lnTo>
                  <a:lnTo>
                    <a:pt x="204" y="2454"/>
                  </a:lnTo>
                  <a:lnTo>
                    <a:pt x="196" y="2460"/>
                  </a:lnTo>
                  <a:lnTo>
                    <a:pt x="190" y="2466"/>
                  </a:lnTo>
                  <a:lnTo>
                    <a:pt x="185" y="2473"/>
                  </a:lnTo>
                  <a:lnTo>
                    <a:pt x="183" y="2480"/>
                  </a:lnTo>
                  <a:lnTo>
                    <a:pt x="182" y="2486"/>
                  </a:lnTo>
                  <a:lnTo>
                    <a:pt x="182" y="2492"/>
                  </a:lnTo>
                  <a:lnTo>
                    <a:pt x="184" y="2498"/>
                  </a:lnTo>
                  <a:lnTo>
                    <a:pt x="188" y="2503"/>
                  </a:lnTo>
                  <a:lnTo>
                    <a:pt x="193" y="2505"/>
                  </a:lnTo>
                  <a:lnTo>
                    <a:pt x="201" y="2508"/>
                  </a:lnTo>
                  <a:lnTo>
                    <a:pt x="208" y="2509"/>
                  </a:lnTo>
                  <a:lnTo>
                    <a:pt x="216" y="2508"/>
                  </a:lnTo>
                  <a:lnTo>
                    <a:pt x="226" y="2507"/>
                  </a:lnTo>
                  <a:lnTo>
                    <a:pt x="234" y="2503"/>
                  </a:lnTo>
                  <a:lnTo>
                    <a:pt x="243" y="2499"/>
                  </a:lnTo>
                  <a:lnTo>
                    <a:pt x="252" y="2493"/>
                  </a:lnTo>
                  <a:lnTo>
                    <a:pt x="260" y="2488"/>
                  </a:lnTo>
                  <a:lnTo>
                    <a:pt x="266" y="2482"/>
                  </a:lnTo>
                  <a:lnTo>
                    <a:pt x="271" y="2476"/>
                  </a:lnTo>
                  <a:lnTo>
                    <a:pt x="273" y="2468"/>
                  </a:lnTo>
                  <a:lnTo>
                    <a:pt x="274" y="2463"/>
                  </a:lnTo>
                  <a:lnTo>
                    <a:pt x="274" y="2455"/>
                  </a:lnTo>
                  <a:lnTo>
                    <a:pt x="272" y="2451"/>
                  </a:lnTo>
                  <a:close/>
                  <a:moveTo>
                    <a:pt x="127" y="2742"/>
                  </a:moveTo>
                  <a:lnTo>
                    <a:pt x="134" y="2737"/>
                  </a:lnTo>
                  <a:lnTo>
                    <a:pt x="140" y="2731"/>
                  </a:lnTo>
                  <a:lnTo>
                    <a:pt x="146" y="2725"/>
                  </a:lnTo>
                  <a:lnTo>
                    <a:pt x="150" y="2719"/>
                  </a:lnTo>
                  <a:lnTo>
                    <a:pt x="152" y="2713"/>
                  </a:lnTo>
                  <a:lnTo>
                    <a:pt x="153" y="2707"/>
                  </a:lnTo>
                  <a:lnTo>
                    <a:pt x="152" y="2703"/>
                  </a:lnTo>
                  <a:lnTo>
                    <a:pt x="151" y="2698"/>
                  </a:lnTo>
                  <a:lnTo>
                    <a:pt x="147" y="2693"/>
                  </a:lnTo>
                  <a:lnTo>
                    <a:pt x="142" y="2691"/>
                  </a:lnTo>
                  <a:lnTo>
                    <a:pt x="136" y="2688"/>
                  </a:lnTo>
                  <a:lnTo>
                    <a:pt x="129" y="2687"/>
                  </a:lnTo>
                  <a:lnTo>
                    <a:pt x="122" y="2688"/>
                  </a:lnTo>
                  <a:lnTo>
                    <a:pt x="114" y="2689"/>
                  </a:lnTo>
                  <a:lnTo>
                    <a:pt x="107" y="2692"/>
                  </a:lnTo>
                  <a:lnTo>
                    <a:pt x="98" y="2695"/>
                  </a:lnTo>
                  <a:lnTo>
                    <a:pt x="91" y="2700"/>
                  </a:lnTo>
                  <a:lnTo>
                    <a:pt x="85" y="2706"/>
                  </a:lnTo>
                  <a:lnTo>
                    <a:pt x="79" y="2712"/>
                  </a:lnTo>
                  <a:lnTo>
                    <a:pt x="76" y="2718"/>
                  </a:lnTo>
                  <a:lnTo>
                    <a:pt x="74" y="2724"/>
                  </a:lnTo>
                  <a:lnTo>
                    <a:pt x="72" y="2730"/>
                  </a:lnTo>
                  <a:lnTo>
                    <a:pt x="72" y="2735"/>
                  </a:lnTo>
                  <a:lnTo>
                    <a:pt x="75" y="2741"/>
                  </a:lnTo>
                  <a:lnTo>
                    <a:pt x="78" y="2744"/>
                  </a:lnTo>
                  <a:lnTo>
                    <a:pt x="83" y="2748"/>
                  </a:lnTo>
                  <a:lnTo>
                    <a:pt x="89" y="2749"/>
                  </a:lnTo>
                  <a:lnTo>
                    <a:pt x="96" y="2750"/>
                  </a:lnTo>
                  <a:lnTo>
                    <a:pt x="103" y="2750"/>
                  </a:lnTo>
                  <a:lnTo>
                    <a:pt x="112" y="2748"/>
                  </a:lnTo>
                  <a:lnTo>
                    <a:pt x="119" y="2745"/>
                  </a:lnTo>
                  <a:lnTo>
                    <a:pt x="127" y="2742"/>
                  </a:lnTo>
                  <a:close/>
                  <a:moveTo>
                    <a:pt x="229" y="2686"/>
                  </a:moveTo>
                  <a:lnTo>
                    <a:pt x="237" y="2680"/>
                  </a:lnTo>
                  <a:lnTo>
                    <a:pt x="245" y="2675"/>
                  </a:lnTo>
                  <a:lnTo>
                    <a:pt x="249" y="2669"/>
                  </a:lnTo>
                  <a:lnTo>
                    <a:pt x="254" y="2662"/>
                  </a:lnTo>
                  <a:lnTo>
                    <a:pt x="256" y="2656"/>
                  </a:lnTo>
                  <a:lnTo>
                    <a:pt x="258" y="2650"/>
                  </a:lnTo>
                  <a:lnTo>
                    <a:pt x="256" y="2644"/>
                  </a:lnTo>
                  <a:lnTo>
                    <a:pt x="255" y="2640"/>
                  </a:lnTo>
                  <a:lnTo>
                    <a:pt x="251" y="2635"/>
                  </a:lnTo>
                  <a:lnTo>
                    <a:pt x="246" y="2631"/>
                  </a:lnTo>
                  <a:lnTo>
                    <a:pt x="240" y="2630"/>
                  </a:lnTo>
                  <a:lnTo>
                    <a:pt x="233" y="2629"/>
                  </a:lnTo>
                  <a:lnTo>
                    <a:pt x="224" y="2629"/>
                  </a:lnTo>
                  <a:lnTo>
                    <a:pt x="216" y="2631"/>
                  </a:lnTo>
                  <a:lnTo>
                    <a:pt x="208" y="2634"/>
                  </a:lnTo>
                  <a:lnTo>
                    <a:pt x="199" y="2637"/>
                  </a:lnTo>
                  <a:lnTo>
                    <a:pt x="192" y="2643"/>
                  </a:lnTo>
                  <a:lnTo>
                    <a:pt x="185" y="2648"/>
                  </a:lnTo>
                  <a:lnTo>
                    <a:pt x="180" y="2654"/>
                  </a:lnTo>
                  <a:lnTo>
                    <a:pt x="176" y="2661"/>
                  </a:lnTo>
                  <a:lnTo>
                    <a:pt x="173" y="2667"/>
                  </a:lnTo>
                  <a:lnTo>
                    <a:pt x="172" y="2673"/>
                  </a:lnTo>
                  <a:lnTo>
                    <a:pt x="172" y="2679"/>
                  </a:lnTo>
                  <a:lnTo>
                    <a:pt x="174" y="2684"/>
                  </a:lnTo>
                  <a:lnTo>
                    <a:pt x="178" y="2688"/>
                  </a:lnTo>
                  <a:lnTo>
                    <a:pt x="184" y="2692"/>
                  </a:lnTo>
                  <a:lnTo>
                    <a:pt x="190" y="2693"/>
                  </a:lnTo>
                  <a:lnTo>
                    <a:pt x="197" y="2694"/>
                  </a:lnTo>
                  <a:lnTo>
                    <a:pt x="204" y="2694"/>
                  </a:lnTo>
                  <a:lnTo>
                    <a:pt x="213" y="2692"/>
                  </a:lnTo>
                  <a:lnTo>
                    <a:pt x="221" y="2689"/>
                  </a:lnTo>
                  <a:lnTo>
                    <a:pt x="229" y="2686"/>
                  </a:lnTo>
                  <a:close/>
                  <a:moveTo>
                    <a:pt x="338" y="2628"/>
                  </a:moveTo>
                  <a:lnTo>
                    <a:pt x="347" y="2622"/>
                  </a:lnTo>
                  <a:lnTo>
                    <a:pt x="354" y="2616"/>
                  </a:lnTo>
                  <a:lnTo>
                    <a:pt x="360" y="2610"/>
                  </a:lnTo>
                  <a:lnTo>
                    <a:pt x="363" y="2604"/>
                  </a:lnTo>
                  <a:lnTo>
                    <a:pt x="367" y="2597"/>
                  </a:lnTo>
                  <a:lnTo>
                    <a:pt x="368" y="2591"/>
                  </a:lnTo>
                  <a:lnTo>
                    <a:pt x="367" y="2585"/>
                  </a:lnTo>
                  <a:lnTo>
                    <a:pt x="365" y="2579"/>
                  </a:lnTo>
                  <a:lnTo>
                    <a:pt x="361" y="2574"/>
                  </a:lnTo>
                  <a:lnTo>
                    <a:pt x="356" y="2572"/>
                  </a:lnTo>
                  <a:lnTo>
                    <a:pt x="349" y="2569"/>
                  </a:lnTo>
                  <a:lnTo>
                    <a:pt x="342" y="2568"/>
                  </a:lnTo>
                  <a:lnTo>
                    <a:pt x="334" y="2568"/>
                  </a:lnTo>
                  <a:lnTo>
                    <a:pt x="325" y="2571"/>
                  </a:lnTo>
                  <a:lnTo>
                    <a:pt x="316" y="2573"/>
                  </a:lnTo>
                  <a:lnTo>
                    <a:pt x="308" y="2577"/>
                  </a:lnTo>
                  <a:lnTo>
                    <a:pt x="299" y="2583"/>
                  </a:lnTo>
                  <a:lnTo>
                    <a:pt x="292" y="2588"/>
                  </a:lnTo>
                  <a:lnTo>
                    <a:pt x="286" y="2594"/>
                  </a:lnTo>
                  <a:lnTo>
                    <a:pt x="281" y="2600"/>
                  </a:lnTo>
                  <a:lnTo>
                    <a:pt x="279" y="2608"/>
                  </a:lnTo>
                  <a:lnTo>
                    <a:pt x="278" y="2613"/>
                  </a:lnTo>
                  <a:lnTo>
                    <a:pt x="278" y="2619"/>
                  </a:lnTo>
                  <a:lnTo>
                    <a:pt x="280" y="2625"/>
                  </a:lnTo>
                  <a:lnTo>
                    <a:pt x="285" y="2630"/>
                  </a:lnTo>
                  <a:lnTo>
                    <a:pt x="290" y="2634"/>
                  </a:lnTo>
                  <a:lnTo>
                    <a:pt x="297" y="2635"/>
                  </a:lnTo>
                  <a:lnTo>
                    <a:pt x="304" y="2636"/>
                  </a:lnTo>
                  <a:lnTo>
                    <a:pt x="312" y="2636"/>
                  </a:lnTo>
                  <a:lnTo>
                    <a:pt x="321" y="2634"/>
                  </a:lnTo>
                  <a:lnTo>
                    <a:pt x="330" y="2631"/>
                  </a:lnTo>
                  <a:lnTo>
                    <a:pt x="338" y="2628"/>
                  </a:lnTo>
                  <a:close/>
                  <a:moveTo>
                    <a:pt x="78" y="2932"/>
                  </a:moveTo>
                  <a:lnTo>
                    <a:pt x="75" y="2928"/>
                  </a:lnTo>
                  <a:lnTo>
                    <a:pt x="70" y="2926"/>
                  </a:lnTo>
                  <a:lnTo>
                    <a:pt x="65" y="2924"/>
                  </a:lnTo>
                  <a:lnTo>
                    <a:pt x="59" y="2924"/>
                  </a:lnTo>
                  <a:lnTo>
                    <a:pt x="52" y="2924"/>
                  </a:lnTo>
                  <a:lnTo>
                    <a:pt x="46" y="2925"/>
                  </a:lnTo>
                  <a:lnTo>
                    <a:pt x="39" y="2927"/>
                  </a:lnTo>
                  <a:lnTo>
                    <a:pt x="32" y="2931"/>
                  </a:lnTo>
                  <a:lnTo>
                    <a:pt x="26" y="2935"/>
                  </a:lnTo>
                  <a:lnTo>
                    <a:pt x="21" y="2940"/>
                  </a:lnTo>
                  <a:lnTo>
                    <a:pt x="16" y="2945"/>
                  </a:lnTo>
                  <a:lnTo>
                    <a:pt x="13" y="2950"/>
                  </a:lnTo>
                  <a:lnTo>
                    <a:pt x="12" y="2956"/>
                  </a:lnTo>
                  <a:lnTo>
                    <a:pt x="11" y="2960"/>
                  </a:lnTo>
                  <a:lnTo>
                    <a:pt x="11" y="2966"/>
                  </a:lnTo>
                  <a:lnTo>
                    <a:pt x="13" y="2970"/>
                  </a:lnTo>
                  <a:lnTo>
                    <a:pt x="16" y="2975"/>
                  </a:lnTo>
                  <a:lnTo>
                    <a:pt x="20" y="2977"/>
                  </a:lnTo>
                  <a:lnTo>
                    <a:pt x="26" y="2978"/>
                  </a:lnTo>
                  <a:lnTo>
                    <a:pt x="32" y="2979"/>
                  </a:lnTo>
                  <a:lnTo>
                    <a:pt x="38" y="2979"/>
                  </a:lnTo>
                  <a:lnTo>
                    <a:pt x="45" y="2978"/>
                  </a:lnTo>
                  <a:lnTo>
                    <a:pt x="51" y="2976"/>
                  </a:lnTo>
                  <a:lnTo>
                    <a:pt x="58" y="2972"/>
                  </a:lnTo>
                  <a:lnTo>
                    <a:pt x="64" y="2968"/>
                  </a:lnTo>
                  <a:lnTo>
                    <a:pt x="70" y="2963"/>
                  </a:lnTo>
                  <a:lnTo>
                    <a:pt x="74" y="2958"/>
                  </a:lnTo>
                  <a:lnTo>
                    <a:pt x="77" y="2952"/>
                  </a:lnTo>
                  <a:lnTo>
                    <a:pt x="79" y="2947"/>
                  </a:lnTo>
                  <a:lnTo>
                    <a:pt x="81" y="2941"/>
                  </a:lnTo>
                  <a:lnTo>
                    <a:pt x="79" y="2937"/>
                  </a:lnTo>
                  <a:lnTo>
                    <a:pt x="78" y="2932"/>
                  </a:lnTo>
                  <a:close/>
                  <a:moveTo>
                    <a:pt x="146" y="2921"/>
                  </a:moveTo>
                  <a:lnTo>
                    <a:pt x="153" y="2918"/>
                  </a:lnTo>
                  <a:lnTo>
                    <a:pt x="159" y="2913"/>
                  </a:lnTo>
                  <a:lnTo>
                    <a:pt x="163" y="2907"/>
                  </a:lnTo>
                  <a:lnTo>
                    <a:pt x="166" y="2901"/>
                  </a:lnTo>
                  <a:lnTo>
                    <a:pt x="169" y="2896"/>
                  </a:lnTo>
                  <a:lnTo>
                    <a:pt x="170" y="2890"/>
                  </a:lnTo>
                  <a:lnTo>
                    <a:pt x="169" y="2886"/>
                  </a:lnTo>
                  <a:lnTo>
                    <a:pt x="167" y="2881"/>
                  </a:lnTo>
                  <a:lnTo>
                    <a:pt x="164" y="2876"/>
                  </a:lnTo>
                  <a:lnTo>
                    <a:pt x="159" y="2874"/>
                  </a:lnTo>
                  <a:lnTo>
                    <a:pt x="153" y="2871"/>
                  </a:lnTo>
                  <a:lnTo>
                    <a:pt x="147" y="2871"/>
                  </a:lnTo>
                  <a:lnTo>
                    <a:pt x="141" y="2871"/>
                  </a:lnTo>
                  <a:lnTo>
                    <a:pt x="134" y="2872"/>
                  </a:lnTo>
                  <a:lnTo>
                    <a:pt x="127" y="2875"/>
                  </a:lnTo>
                  <a:lnTo>
                    <a:pt x="120" y="2878"/>
                  </a:lnTo>
                  <a:lnTo>
                    <a:pt x="113" y="2883"/>
                  </a:lnTo>
                  <a:lnTo>
                    <a:pt x="107" y="2888"/>
                  </a:lnTo>
                  <a:lnTo>
                    <a:pt x="102" y="2893"/>
                  </a:lnTo>
                  <a:lnTo>
                    <a:pt x="100" y="2899"/>
                  </a:lnTo>
                  <a:lnTo>
                    <a:pt x="97" y="2905"/>
                  </a:lnTo>
                  <a:lnTo>
                    <a:pt x="96" y="2910"/>
                  </a:lnTo>
                  <a:lnTo>
                    <a:pt x="96" y="2915"/>
                  </a:lnTo>
                  <a:lnTo>
                    <a:pt x="98" y="2920"/>
                  </a:lnTo>
                  <a:lnTo>
                    <a:pt x="102" y="2924"/>
                  </a:lnTo>
                  <a:lnTo>
                    <a:pt x="107" y="2927"/>
                  </a:lnTo>
                  <a:lnTo>
                    <a:pt x="112" y="2928"/>
                  </a:lnTo>
                  <a:lnTo>
                    <a:pt x="119" y="2929"/>
                  </a:lnTo>
                  <a:lnTo>
                    <a:pt x="125" y="2929"/>
                  </a:lnTo>
                  <a:lnTo>
                    <a:pt x="132" y="2928"/>
                  </a:lnTo>
                  <a:lnTo>
                    <a:pt x="139" y="2925"/>
                  </a:lnTo>
                  <a:lnTo>
                    <a:pt x="146" y="2921"/>
                  </a:lnTo>
                  <a:close/>
                  <a:moveTo>
                    <a:pt x="240" y="2870"/>
                  </a:moveTo>
                  <a:lnTo>
                    <a:pt x="247" y="2865"/>
                  </a:lnTo>
                  <a:lnTo>
                    <a:pt x="253" y="2859"/>
                  </a:lnTo>
                  <a:lnTo>
                    <a:pt x="258" y="2855"/>
                  </a:lnTo>
                  <a:lnTo>
                    <a:pt x="261" y="2849"/>
                  </a:lnTo>
                  <a:lnTo>
                    <a:pt x="264" y="2843"/>
                  </a:lnTo>
                  <a:lnTo>
                    <a:pt x="264" y="2837"/>
                  </a:lnTo>
                  <a:lnTo>
                    <a:pt x="264" y="2831"/>
                  </a:lnTo>
                  <a:lnTo>
                    <a:pt x="261" y="2826"/>
                  </a:lnTo>
                  <a:lnTo>
                    <a:pt x="258" y="2823"/>
                  </a:lnTo>
                  <a:lnTo>
                    <a:pt x="253" y="2819"/>
                  </a:lnTo>
                  <a:lnTo>
                    <a:pt x="247" y="2818"/>
                  </a:lnTo>
                  <a:lnTo>
                    <a:pt x="241" y="2817"/>
                  </a:lnTo>
                  <a:lnTo>
                    <a:pt x="234" y="2817"/>
                  </a:lnTo>
                  <a:lnTo>
                    <a:pt x="227" y="2818"/>
                  </a:lnTo>
                  <a:lnTo>
                    <a:pt x="218" y="2820"/>
                  </a:lnTo>
                  <a:lnTo>
                    <a:pt x="211" y="2824"/>
                  </a:lnTo>
                  <a:lnTo>
                    <a:pt x="204" y="2828"/>
                  </a:lnTo>
                  <a:lnTo>
                    <a:pt x="198" y="2834"/>
                  </a:lnTo>
                  <a:lnTo>
                    <a:pt x="193" y="2839"/>
                  </a:lnTo>
                  <a:lnTo>
                    <a:pt x="190" y="2845"/>
                  </a:lnTo>
                  <a:lnTo>
                    <a:pt x="188" y="2851"/>
                  </a:lnTo>
                  <a:lnTo>
                    <a:pt x="186" y="2857"/>
                  </a:lnTo>
                  <a:lnTo>
                    <a:pt x="186" y="2863"/>
                  </a:lnTo>
                  <a:lnTo>
                    <a:pt x="189" y="2868"/>
                  </a:lnTo>
                  <a:lnTo>
                    <a:pt x="192" y="2871"/>
                  </a:lnTo>
                  <a:lnTo>
                    <a:pt x="197" y="2875"/>
                  </a:lnTo>
                  <a:lnTo>
                    <a:pt x="203" y="2877"/>
                  </a:lnTo>
                  <a:lnTo>
                    <a:pt x="210" y="2877"/>
                  </a:lnTo>
                  <a:lnTo>
                    <a:pt x="217" y="2877"/>
                  </a:lnTo>
                  <a:lnTo>
                    <a:pt x="224" y="2876"/>
                  </a:lnTo>
                  <a:lnTo>
                    <a:pt x="232" y="2874"/>
                  </a:lnTo>
                  <a:lnTo>
                    <a:pt x="240" y="2870"/>
                  </a:lnTo>
                  <a:close/>
                  <a:moveTo>
                    <a:pt x="338" y="2815"/>
                  </a:moveTo>
                  <a:lnTo>
                    <a:pt x="346" y="2811"/>
                  </a:lnTo>
                  <a:lnTo>
                    <a:pt x="352" y="2806"/>
                  </a:lnTo>
                  <a:lnTo>
                    <a:pt x="357" y="2800"/>
                  </a:lnTo>
                  <a:lnTo>
                    <a:pt x="361" y="2794"/>
                  </a:lnTo>
                  <a:lnTo>
                    <a:pt x="363" y="2787"/>
                  </a:lnTo>
                  <a:lnTo>
                    <a:pt x="365" y="2781"/>
                  </a:lnTo>
                  <a:lnTo>
                    <a:pt x="363" y="2776"/>
                  </a:lnTo>
                  <a:lnTo>
                    <a:pt x="361" y="2770"/>
                  </a:lnTo>
                  <a:lnTo>
                    <a:pt x="357" y="2766"/>
                  </a:lnTo>
                  <a:lnTo>
                    <a:pt x="353" y="2763"/>
                  </a:lnTo>
                  <a:lnTo>
                    <a:pt x="347" y="2761"/>
                  </a:lnTo>
                  <a:lnTo>
                    <a:pt x="340" y="2760"/>
                  </a:lnTo>
                  <a:lnTo>
                    <a:pt x="332" y="2760"/>
                  </a:lnTo>
                  <a:lnTo>
                    <a:pt x="324" y="2762"/>
                  </a:lnTo>
                  <a:lnTo>
                    <a:pt x="316" y="2764"/>
                  </a:lnTo>
                  <a:lnTo>
                    <a:pt x="309" y="2768"/>
                  </a:lnTo>
                  <a:lnTo>
                    <a:pt x="300" y="2773"/>
                  </a:lnTo>
                  <a:lnTo>
                    <a:pt x="294" y="2779"/>
                  </a:lnTo>
                  <a:lnTo>
                    <a:pt x="290" y="2785"/>
                  </a:lnTo>
                  <a:lnTo>
                    <a:pt x="285" y="2790"/>
                  </a:lnTo>
                  <a:lnTo>
                    <a:pt x="283" y="2796"/>
                  </a:lnTo>
                  <a:lnTo>
                    <a:pt x="283" y="2802"/>
                  </a:lnTo>
                  <a:lnTo>
                    <a:pt x="283" y="2808"/>
                  </a:lnTo>
                  <a:lnTo>
                    <a:pt x="285" y="2813"/>
                  </a:lnTo>
                  <a:lnTo>
                    <a:pt x="289" y="2818"/>
                  </a:lnTo>
                  <a:lnTo>
                    <a:pt x="293" y="2821"/>
                  </a:lnTo>
                  <a:lnTo>
                    <a:pt x="299" y="2823"/>
                  </a:lnTo>
                  <a:lnTo>
                    <a:pt x="306" y="2824"/>
                  </a:lnTo>
                  <a:lnTo>
                    <a:pt x="313" y="2824"/>
                  </a:lnTo>
                  <a:lnTo>
                    <a:pt x="322" y="2823"/>
                  </a:lnTo>
                  <a:lnTo>
                    <a:pt x="330" y="2819"/>
                  </a:lnTo>
                  <a:lnTo>
                    <a:pt x="338" y="2815"/>
                  </a:lnTo>
                  <a:close/>
                  <a:moveTo>
                    <a:pt x="83" y="3109"/>
                  </a:moveTo>
                  <a:lnTo>
                    <a:pt x="77" y="3112"/>
                  </a:lnTo>
                  <a:lnTo>
                    <a:pt x="72" y="3117"/>
                  </a:lnTo>
                  <a:lnTo>
                    <a:pt x="69" y="3122"/>
                  </a:lnTo>
                  <a:lnTo>
                    <a:pt x="65" y="3127"/>
                  </a:lnTo>
                  <a:lnTo>
                    <a:pt x="64" y="3131"/>
                  </a:lnTo>
                  <a:lnTo>
                    <a:pt x="63" y="3136"/>
                  </a:lnTo>
                  <a:lnTo>
                    <a:pt x="64" y="3141"/>
                  </a:lnTo>
                  <a:lnTo>
                    <a:pt x="65" y="3146"/>
                  </a:lnTo>
                  <a:lnTo>
                    <a:pt x="69" y="3149"/>
                  </a:lnTo>
                  <a:lnTo>
                    <a:pt x="72" y="3152"/>
                  </a:lnTo>
                  <a:lnTo>
                    <a:pt x="77" y="3154"/>
                  </a:lnTo>
                  <a:lnTo>
                    <a:pt x="83" y="3154"/>
                  </a:lnTo>
                  <a:lnTo>
                    <a:pt x="89" y="3154"/>
                  </a:lnTo>
                  <a:lnTo>
                    <a:pt x="95" y="3153"/>
                  </a:lnTo>
                  <a:lnTo>
                    <a:pt x="101" y="3150"/>
                  </a:lnTo>
                  <a:lnTo>
                    <a:pt x="107" y="3148"/>
                  </a:lnTo>
                  <a:lnTo>
                    <a:pt x="113" y="3143"/>
                  </a:lnTo>
                  <a:lnTo>
                    <a:pt x="117" y="3140"/>
                  </a:lnTo>
                  <a:lnTo>
                    <a:pt x="121" y="3134"/>
                  </a:lnTo>
                  <a:lnTo>
                    <a:pt x="125" y="3129"/>
                  </a:lnTo>
                  <a:lnTo>
                    <a:pt x="126" y="3124"/>
                  </a:lnTo>
                  <a:lnTo>
                    <a:pt x="127" y="3120"/>
                  </a:lnTo>
                  <a:lnTo>
                    <a:pt x="126" y="3115"/>
                  </a:lnTo>
                  <a:lnTo>
                    <a:pt x="125" y="3110"/>
                  </a:lnTo>
                  <a:lnTo>
                    <a:pt x="121" y="3107"/>
                  </a:lnTo>
                  <a:lnTo>
                    <a:pt x="117" y="3104"/>
                  </a:lnTo>
                  <a:lnTo>
                    <a:pt x="113" y="3103"/>
                  </a:lnTo>
                  <a:lnTo>
                    <a:pt x="107" y="3102"/>
                  </a:lnTo>
                  <a:lnTo>
                    <a:pt x="101" y="3102"/>
                  </a:lnTo>
                  <a:lnTo>
                    <a:pt x="95" y="3103"/>
                  </a:lnTo>
                  <a:lnTo>
                    <a:pt x="89" y="3105"/>
                  </a:lnTo>
                  <a:lnTo>
                    <a:pt x="83" y="3109"/>
                  </a:lnTo>
                  <a:close/>
                  <a:moveTo>
                    <a:pt x="205" y="3063"/>
                  </a:moveTo>
                  <a:lnTo>
                    <a:pt x="202" y="3059"/>
                  </a:lnTo>
                  <a:lnTo>
                    <a:pt x="198" y="3055"/>
                  </a:lnTo>
                  <a:lnTo>
                    <a:pt x="192" y="3054"/>
                  </a:lnTo>
                  <a:lnTo>
                    <a:pt x="188" y="3053"/>
                  </a:lnTo>
                  <a:lnTo>
                    <a:pt x="180" y="3053"/>
                  </a:lnTo>
                  <a:lnTo>
                    <a:pt x="174" y="3054"/>
                  </a:lnTo>
                  <a:lnTo>
                    <a:pt x="167" y="3057"/>
                  </a:lnTo>
                  <a:lnTo>
                    <a:pt x="161" y="3060"/>
                  </a:lnTo>
                  <a:lnTo>
                    <a:pt x="155" y="3064"/>
                  </a:lnTo>
                  <a:lnTo>
                    <a:pt x="151" y="3069"/>
                  </a:lnTo>
                  <a:lnTo>
                    <a:pt x="146" y="3074"/>
                  </a:lnTo>
                  <a:lnTo>
                    <a:pt x="144" y="3079"/>
                  </a:lnTo>
                  <a:lnTo>
                    <a:pt x="141" y="3084"/>
                  </a:lnTo>
                  <a:lnTo>
                    <a:pt x="141" y="3090"/>
                  </a:lnTo>
                  <a:lnTo>
                    <a:pt x="141" y="3095"/>
                  </a:lnTo>
                  <a:lnTo>
                    <a:pt x="144" y="3099"/>
                  </a:lnTo>
                  <a:lnTo>
                    <a:pt x="146" y="3103"/>
                  </a:lnTo>
                  <a:lnTo>
                    <a:pt x="151" y="3105"/>
                  </a:lnTo>
                  <a:lnTo>
                    <a:pt x="155" y="3108"/>
                  </a:lnTo>
                  <a:lnTo>
                    <a:pt x="161" y="3108"/>
                  </a:lnTo>
                  <a:lnTo>
                    <a:pt x="167" y="3108"/>
                  </a:lnTo>
                  <a:lnTo>
                    <a:pt x="174" y="3107"/>
                  </a:lnTo>
                  <a:lnTo>
                    <a:pt x="180" y="3104"/>
                  </a:lnTo>
                  <a:lnTo>
                    <a:pt x="188" y="3102"/>
                  </a:lnTo>
                  <a:lnTo>
                    <a:pt x="193" y="3097"/>
                  </a:lnTo>
                  <a:lnTo>
                    <a:pt x="198" y="3092"/>
                  </a:lnTo>
                  <a:lnTo>
                    <a:pt x="202" y="3088"/>
                  </a:lnTo>
                  <a:lnTo>
                    <a:pt x="205" y="3083"/>
                  </a:lnTo>
                  <a:lnTo>
                    <a:pt x="208" y="3077"/>
                  </a:lnTo>
                  <a:lnTo>
                    <a:pt x="208" y="3072"/>
                  </a:lnTo>
                  <a:lnTo>
                    <a:pt x="208" y="3067"/>
                  </a:lnTo>
                  <a:lnTo>
                    <a:pt x="205" y="3063"/>
                  </a:lnTo>
                  <a:close/>
                  <a:moveTo>
                    <a:pt x="291" y="3013"/>
                  </a:moveTo>
                  <a:lnTo>
                    <a:pt x="287" y="3008"/>
                  </a:lnTo>
                  <a:lnTo>
                    <a:pt x="283" y="3006"/>
                  </a:lnTo>
                  <a:lnTo>
                    <a:pt x="278" y="3003"/>
                  </a:lnTo>
                  <a:lnTo>
                    <a:pt x="272" y="3003"/>
                  </a:lnTo>
                  <a:lnTo>
                    <a:pt x="265" y="3003"/>
                  </a:lnTo>
                  <a:lnTo>
                    <a:pt x="259" y="3004"/>
                  </a:lnTo>
                  <a:lnTo>
                    <a:pt x="252" y="3007"/>
                  </a:lnTo>
                  <a:lnTo>
                    <a:pt x="245" y="3010"/>
                  </a:lnTo>
                  <a:lnTo>
                    <a:pt x="239" y="3014"/>
                  </a:lnTo>
                  <a:lnTo>
                    <a:pt x="233" y="3019"/>
                  </a:lnTo>
                  <a:lnTo>
                    <a:pt x="228" y="3025"/>
                  </a:lnTo>
                  <a:lnTo>
                    <a:pt x="226" y="3029"/>
                  </a:lnTo>
                  <a:lnTo>
                    <a:pt x="223" y="3035"/>
                  </a:lnTo>
                  <a:lnTo>
                    <a:pt x="222" y="3041"/>
                  </a:lnTo>
                  <a:lnTo>
                    <a:pt x="223" y="3046"/>
                  </a:lnTo>
                  <a:lnTo>
                    <a:pt x="226" y="3051"/>
                  </a:lnTo>
                  <a:lnTo>
                    <a:pt x="229" y="3054"/>
                  </a:lnTo>
                  <a:lnTo>
                    <a:pt x="233" y="3058"/>
                  </a:lnTo>
                  <a:lnTo>
                    <a:pt x="239" y="3059"/>
                  </a:lnTo>
                  <a:lnTo>
                    <a:pt x="245" y="3060"/>
                  </a:lnTo>
                  <a:lnTo>
                    <a:pt x="251" y="3060"/>
                  </a:lnTo>
                  <a:lnTo>
                    <a:pt x="258" y="3059"/>
                  </a:lnTo>
                  <a:lnTo>
                    <a:pt x="265" y="3057"/>
                  </a:lnTo>
                  <a:lnTo>
                    <a:pt x="272" y="3053"/>
                  </a:lnTo>
                  <a:lnTo>
                    <a:pt x="278" y="3048"/>
                  </a:lnTo>
                  <a:lnTo>
                    <a:pt x="284" y="3044"/>
                  </a:lnTo>
                  <a:lnTo>
                    <a:pt x="287" y="3039"/>
                  </a:lnTo>
                  <a:lnTo>
                    <a:pt x="291" y="3033"/>
                  </a:lnTo>
                  <a:lnTo>
                    <a:pt x="293" y="3028"/>
                  </a:lnTo>
                  <a:lnTo>
                    <a:pt x="293" y="3022"/>
                  </a:lnTo>
                  <a:lnTo>
                    <a:pt x="293" y="3017"/>
                  </a:lnTo>
                  <a:lnTo>
                    <a:pt x="291" y="3013"/>
                  </a:lnTo>
                  <a:close/>
                  <a:moveTo>
                    <a:pt x="361" y="3003"/>
                  </a:moveTo>
                  <a:lnTo>
                    <a:pt x="368" y="2998"/>
                  </a:lnTo>
                  <a:lnTo>
                    <a:pt x="373" y="2994"/>
                  </a:lnTo>
                  <a:lnTo>
                    <a:pt x="378" y="2988"/>
                  </a:lnTo>
                  <a:lnTo>
                    <a:pt x="381" y="2982"/>
                  </a:lnTo>
                  <a:lnTo>
                    <a:pt x="384" y="2977"/>
                  </a:lnTo>
                  <a:lnTo>
                    <a:pt x="384" y="2971"/>
                  </a:lnTo>
                  <a:lnTo>
                    <a:pt x="384" y="2965"/>
                  </a:lnTo>
                  <a:lnTo>
                    <a:pt x="381" y="2960"/>
                  </a:lnTo>
                  <a:lnTo>
                    <a:pt x="378" y="2956"/>
                  </a:lnTo>
                  <a:lnTo>
                    <a:pt x="373" y="2953"/>
                  </a:lnTo>
                  <a:lnTo>
                    <a:pt x="368" y="2951"/>
                  </a:lnTo>
                  <a:lnTo>
                    <a:pt x="361" y="2950"/>
                  </a:lnTo>
                  <a:lnTo>
                    <a:pt x="354" y="2950"/>
                  </a:lnTo>
                  <a:lnTo>
                    <a:pt x="347" y="2952"/>
                  </a:lnTo>
                  <a:lnTo>
                    <a:pt x="340" y="2954"/>
                  </a:lnTo>
                  <a:lnTo>
                    <a:pt x="332" y="2958"/>
                  </a:lnTo>
                  <a:lnTo>
                    <a:pt x="325" y="2962"/>
                  </a:lnTo>
                  <a:lnTo>
                    <a:pt x="321" y="2968"/>
                  </a:lnTo>
                  <a:lnTo>
                    <a:pt x="316" y="2972"/>
                  </a:lnTo>
                  <a:lnTo>
                    <a:pt x="312" y="2978"/>
                  </a:lnTo>
                  <a:lnTo>
                    <a:pt x="310" y="2984"/>
                  </a:lnTo>
                  <a:lnTo>
                    <a:pt x="310" y="2990"/>
                  </a:lnTo>
                  <a:lnTo>
                    <a:pt x="310" y="2995"/>
                  </a:lnTo>
                  <a:lnTo>
                    <a:pt x="312" y="3000"/>
                  </a:lnTo>
                  <a:lnTo>
                    <a:pt x="316" y="3004"/>
                  </a:lnTo>
                  <a:lnTo>
                    <a:pt x="321" y="3008"/>
                  </a:lnTo>
                  <a:lnTo>
                    <a:pt x="325" y="3009"/>
                  </a:lnTo>
                  <a:lnTo>
                    <a:pt x="332" y="3010"/>
                  </a:lnTo>
                  <a:lnTo>
                    <a:pt x="340" y="3010"/>
                  </a:lnTo>
                  <a:lnTo>
                    <a:pt x="347" y="3009"/>
                  </a:lnTo>
                  <a:lnTo>
                    <a:pt x="354" y="3007"/>
                  </a:lnTo>
                  <a:lnTo>
                    <a:pt x="361" y="3003"/>
                  </a:lnTo>
                  <a:close/>
                  <a:moveTo>
                    <a:pt x="85" y="3329"/>
                  </a:moveTo>
                  <a:lnTo>
                    <a:pt x="79" y="3332"/>
                  </a:lnTo>
                  <a:lnTo>
                    <a:pt x="76" y="3337"/>
                  </a:lnTo>
                  <a:lnTo>
                    <a:pt x="72" y="3341"/>
                  </a:lnTo>
                  <a:lnTo>
                    <a:pt x="70" y="3345"/>
                  </a:lnTo>
                  <a:lnTo>
                    <a:pt x="69" y="3350"/>
                  </a:lnTo>
                  <a:lnTo>
                    <a:pt x="69" y="3355"/>
                  </a:lnTo>
                  <a:lnTo>
                    <a:pt x="69" y="3358"/>
                  </a:lnTo>
                  <a:lnTo>
                    <a:pt x="71" y="3362"/>
                  </a:lnTo>
                  <a:lnTo>
                    <a:pt x="74" y="3366"/>
                  </a:lnTo>
                  <a:lnTo>
                    <a:pt x="77" y="3368"/>
                  </a:lnTo>
                  <a:lnTo>
                    <a:pt x="81" y="3370"/>
                  </a:lnTo>
                  <a:lnTo>
                    <a:pt x="85" y="3370"/>
                  </a:lnTo>
                  <a:lnTo>
                    <a:pt x="91" y="3370"/>
                  </a:lnTo>
                  <a:lnTo>
                    <a:pt x="96" y="3369"/>
                  </a:lnTo>
                  <a:lnTo>
                    <a:pt x="102" y="3368"/>
                  </a:lnTo>
                  <a:lnTo>
                    <a:pt x="107" y="3364"/>
                  </a:lnTo>
                  <a:lnTo>
                    <a:pt x="112" y="3361"/>
                  </a:lnTo>
                  <a:lnTo>
                    <a:pt x="116" y="3357"/>
                  </a:lnTo>
                  <a:lnTo>
                    <a:pt x="119" y="3352"/>
                  </a:lnTo>
                  <a:lnTo>
                    <a:pt x="121" y="3348"/>
                  </a:lnTo>
                  <a:lnTo>
                    <a:pt x="123" y="3344"/>
                  </a:lnTo>
                  <a:lnTo>
                    <a:pt x="123" y="3339"/>
                  </a:lnTo>
                  <a:lnTo>
                    <a:pt x="122" y="3335"/>
                  </a:lnTo>
                  <a:lnTo>
                    <a:pt x="121" y="3331"/>
                  </a:lnTo>
                  <a:lnTo>
                    <a:pt x="119" y="3328"/>
                  </a:lnTo>
                  <a:lnTo>
                    <a:pt x="115" y="3325"/>
                  </a:lnTo>
                  <a:lnTo>
                    <a:pt x="110" y="3324"/>
                  </a:lnTo>
                  <a:lnTo>
                    <a:pt x="106" y="3323"/>
                  </a:lnTo>
                  <a:lnTo>
                    <a:pt x="101" y="3323"/>
                  </a:lnTo>
                  <a:lnTo>
                    <a:pt x="95" y="3324"/>
                  </a:lnTo>
                  <a:lnTo>
                    <a:pt x="90" y="3326"/>
                  </a:lnTo>
                  <a:lnTo>
                    <a:pt x="85" y="3329"/>
                  </a:lnTo>
                  <a:close/>
                  <a:moveTo>
                    <a:pt x="152" y="3286"/>
                  </a:moveTo>
                  <a:lnTo>
                    <a:pt x="147" y="3289"/>
                  </a:lnTo>
                  <a:lnTo>
                    <a:pt x="142" y="3294"/>
                  </a:lnTo>
                  <a:lnTo>
                    <a:pt x="139" y="3299"/>
                  </a:lnTo>
                  <a:lnTo>
                    <a:pt x="136" y="3304"/>
                  </a:lnTo>
                  <a:lnTo>
                    <a:pt x="135" y="3309"/>
                  </a:lnTo>
                  <a:lnTo>
                    <a:pt x="135" y="3312"/>
                  </a:lnTo>
                  <a:lnTo>
                    <a:pt x="135" y="3317"/>
                  </a:lnTo>
                  <a:lnTo>
                    <a:pt x="138" y="3322"/>
                  </a:lnTo>
                  <a:lnTo>
                    <a:pt x="140" y="3325"/>
                  </a:lnTo>
                  <a:lnTo>
                    <a:pt x="144" y="3328"/>
                  </a:lnTo>
                  <a:lnTo>
                    <a:pt x="148" y="3329"/>
                  </a:lnTo>
                  <a:lnTo>
                    <a:pt x="153" y="3330"/>
                  </a:lnTo>
                  <a:lnTo>
                    <a:pt x="159" y="3330"/>
                  </a:lnTo>
                  <a:lnTo>
                    <a:pt x="164" y="3329"/>
                  </a:lnTo>
                  <a:lnTo>
                    <a:pt x="170" y="3326"/>
                  </a:lnTo>
                  <a:lnTo>
                    <a:pt x="176" y="3324"/>
                  </a:lnTo>
                  <a:lnTo>
                    <a:pt x="180" y="3320"/>
                  </a:lnTo>
                  <a:lnTo>
                    <a:pt x="185" y="3316"/>
                  </a:lnTo>
                  <a:lnTo>
                    <a:pt x="189" y="3311"/>
                  </a:lnTo>
                  <a:lnTo>
                    <a:pt x="191" y="3306"/>
                  </a:lnTo>
                  <a:lnTo>
                    <a:pt x="192" y="3301"/>
                  </a:lnTo>
                  <a:lnTo>
                    <a:pt x="193" y="3297"/>
                  </a:lnTo>
                  <a:lnTo>
                    <a:pt x="192" y="3293"/>
                  </a:lnTo>
                  <a:lnTo>
                    <a:pt x="190" y="3288"/>
                  </a:lnTo>
                  <a:lnTo>
                    <a:pt x="188" y="3285"/>
                  </a:lnTo>
                  <a:lnTo>
                    <a:pt x="184" y="3282"/>
                  </a:lnTo>
                  <a:lnTo>
                    <a:pt x="179" y="3281"/>
                  </a:lnTo>
                  <a:lnTo>
                    <a:pt x="174" y="3280"/>
                  </a:lnTo>
                  <a:lnTo>
                    <a:pt x="169" y="3280"/>
                  </a:lnTo>
                  <a:lnTo>
                    <a:pt x="164" y="3281"/>
                  </a:lnTo>
                  <a:lnTo>
                    <a:pt x="158" y="3284"/>
                  </a:lnTo>
                  <a:lnTo>
                    <a:pt x="152" y="3286"/>
                  </a:lnTo>
                  <a:close/>
                  <a:moveTo>
                    <a:pt x="223" y="3242"/>
                  </a:moveTo>
                  <a:lnTo>
                    <a:pt x="218" y="3246"/>
                  </a:lnTo>
                  <a:lnTo>
                    <a:pt x="214" y="3249"/>
                  </a:lnTo>
                  <a:lnTo>
                    <a:pt x="210" y="3254"/>
                  </a:lnTo>
                  <a:lnTo>
                    <a:pt x="208" y="3260"/>
                  </a:lnTo>
                  <a:lnTo>
                    <a:pt x="205" y="3265"/>
                  </a:lnTo>
                  <a:lnTo>
                    <a:pt x="205" y="3269"/>
                  </a:lnTo>
                  <a:lnTo>
                    <a:pt x="205" y="3274"/>
                  </a:lnTo>
                  <a:lnTo>
                    <a:pt x="208" y="3278"/>
                  </a:lnTo>
                  <a:lnTo>
                    <a:pt x="210" y="3281"/>
                  </a:lnTo>
                  <a:lnTo>
                    <a:pt x="215" y="3285"/>
                  </a:lnTo>
                  <a:lnTo>
                    <a:pt x="220" y="3286"/>
                  </a:lnTo>
                  <a:lnTo>
                    <a:pt x="224" y="3287"/>
                  </a:lnTo>
                  <a:lnTo>
                    <a:pt x="230" y="3287"/>
                  </a:lnTo>
                  <a:lnTo>
                    <a:pt x="236" y="3286"/>
                  </a:lnTo>
                  <a:lnTo>
                    <a:pt x="242" y="3284"/>
                  </a:lnTo>
                  <a:lnTo>
                    <a:pt x="248" y="3281"/>
                  </a:lnTo>
                  <a:lnTo>
                    <a:pt x="253" y="3276"/>
                  </a:lnTo>
                  <a:lnTo>
                    <a:pt x="258" y="3273"/>
                  </a:lnTo>
                  <a:lnTo>
                    <a:pt x="261" y="3268"/>
                  </a:lnTo>
                  <a:lnTo>
                    <a:pt x="265" y="3263"/>
                  </a:lnTo>
                  <a:lnTo>
                    <a:pt x="266" y="3257"/>
                  </a:lnTo>
                  <a:lnTo>
                    <a:pt x="266" y="3253"/>
                  </a:lnTo>
                  <a:lnTo>
                    <a:pt x="266" y="3248"/>
                  </a:lnTo>
                  <a:lnTo>
                    <a:pt x="264" y="3244"/>
                  </a:lnTo>
                  <a:lnTo>
                    <a:pt x="261" y="3241"/>
                  </a:lnTo>
                  <a:lnTo>
                    <a:pt x="256" y="3238"/>
                  </a:lnTo>
                  <a:lnTo>
                    <a:pt x="252" y="3236"/>
                  </a:lnTo>
                  <a:lnTo>
                    <a:pt x="247" y="3235"/>
                  </a:lnTo>
                  <a:lnTo>
                    <a:pt x="241" y="3235"/>
                  </a:lnTo>
                  <a:lnTo>
                    <a:pt x="235" y="3236"/>
                  </a:lnTo>
                  <a:lnTo>
                    <a:pt x="229" y="3238"/>
                  </a:lnTo>
                  <a:lnTo>
                    <a:pt x="223" y="3242"/>
                  </a:lnTo>
                  <a:close/>
                  <a:moveTo>
                    <a:pt x="324" y="3236"/>
                  </a:moveTo>
                  <a:lnTo>
                    <a:pt x="330" y="3232"/>
                  </a:lnTo>
                  <a:lnTo>
                    <a:pt x="335" y="3228"/>
                  </a:lnTo>
                  <a:lnTo>
                    <a:pt x="338" y="3223"/>
                  </a:lnTo>
                  <a:lnTo>
                    <a:pt x="342" y="3217"/>
                  </a:lnTo>
                  <a:lnTo>
                    <a:pt x="343" y="3212"/>
                  </a:lnTo>
                  <a:lnTo>
                    <a:pt x="344" y="3208"/>
                  </a:lnTo>
                  <a:lnTo>
                    <a:pt x="343" y="3203"/>
                  </a:lnTo>
                  <a:lnTo>
                    <a:pt x="342" y="3198"/>
                  </a:lnTo>
                  <a:lnTo>
                    <a:pt x="338" y="3194"/>
                  </a:lnTo>
                  <a:lnTo>
                    <a:pt x="334" y="3191"/>
                  </a:lnTo>
                  <a:lnTo>
                    <a:pt x="329" y="3190"/>
                  </a:lnTo>
                  <a:lnTo>
                    <a:pt x="324" y="3189"/>
                  </a:lnTo>
                  <a:lnTo>
                    <a:pt x="318" y="3189"/>
                  </a:lnTo>
                  <a:lnTo>
                    <a:pt x="311" y="3190"/>
                  </a:lnTo>
                  <a:lnTo>
                    <a:pt x="305" y="3192"/>
                  </a:lnTo>
                  <a:lnTo>
                    <a:pt x="299" y="3194"/>
                  </a:lnTo>
                  <a:lnTo>
                    <a:pt x="293" y="3199"/>
                  </a:lnTo>
                  <a:lnTo>
                    <a:pt x="289" y="3204"/>
                  </a:lnTo>
                  <a:lnTo>
                    <a:pt x="285" y="3209"/>
                  </a:lnTo>
                  <a:lnTo>
                    <a:pt x="281" y="3213"/>
                  </a:lnTo>
                  <a:lnTo>
                    <a:pt x="280" y="3218"/>
                  </a:lnTo>
                  <a:lnTo>
                    <a:pt x="279" y="3224"/>
                  </a:lnTo>
                  <a:lnTo>
                    <a:pt x="280" y="3229"/>
                  </a:lnTo>
                  <a:lnTo>
                    <a:pt x="283" y="3234"/>
                  </a:lnTo>
                  <a:lnTo>
                    <a:pt x="285" y="3237"/>
                  </a:lnTo>
                  <a:lnTo>
                    <a:pt x="290" y="3240"/>
                  </a:lnTo>
                  <a:lnTo>
                    <a:pt x="294" y="3242"/>
                  </a:lnTo>
                  <a:lnTo>
                    <a:pt x="299" y="3243"/>
                  </a:lnTo>
                  <a:lnTo>
                    <a:pt x="306" y="3242"/>
                  </a:lnTo>
                  <a:lnTo>
                    <a:pt x="312" y="3242"/>
                  </a:lnTo>
                  <a:lnTo>
                    <a:pt x="318" y="3240"/>
                  </a:lnTo>
                  <a:lnTo>
                    <a:pt x="324" y="3236"/>
                  </a:lnTo>
                  <a:close/>
                  <a:moveTo>
                    <a:pt x="304" y="3424"/>
                  </a:moveTo>
                  <a:lnTo>
                    <a:pt x="299" y="3427"/>
                  </a:lnTo>
                  <a:lnTo>
                    <a:pt x="296" y="3431"/>
                  </a:lnTo>
                  <a:lnTo>
                    <a:pt x="292" y="3436"/>
                  </a:lnTo>
                  <a:lnTo>
                    <a:pt x="290" y="3440"/>
                  </a:lnTo>
                  <a:lnTo>
                    <a:pt x="289" y="3445"/>
                  </a:lnTo>
                  <a:lnTo>
                    <a:pt x="289" y="3450"/>
                  </a:lnTo>
                  <a:lnTo>
                    <a:pt x="289" y="3453"/>
                  </a:lnTo>
                  <a:lnTo>
                    <a:pt x="291" y="3458"/>
                  </a:lnTo>
                  <a:lnTo>
                    <a:pt x="293" y="3462"/>
                  </a:lnTo>
                  <a:lnTo>
                    <a:pt x="297" y="3464"/>
                  </a:lnTo>
                  <a:lnTo>
                    <a:pt x="302" y="3465"/>
                  </a:lnTo>
                  <a:lnTo>
                    <a:pt x="306" y="3467"/>
                  </a:lnTo>
                  <a:lnTo>
                    <a:pt x="311" y="3467"/>
                  </a:lnTo>
                  <a:lnTo>
                    <a:pt x="317" y="3465"/>
                  </a:lnTo>
                  <a:lnTo>
                    <a:pt x="322" y="3464"/>
                  </a:lnTo>
                  <a:lnTo>
                    <a:pt x="328" y="3461"/>
                  </a:lnTo>
                  <a:lnTo>
                    <a:pt x="332" y="3457"/>
                  </a:lnTo>
                  <a:lnTo>
                    <a:pt x="337" y="3453"/>
                  </a:lnTo>
                  <a:lnTo>
                    <a:pt x="340" y="3449"/>
                  </a:lnTo>
                  <a:lnTo>
                    <a:pt x="342" y="3444"/>
                  </a:lnTo>
                  <a:lnTo>
                    <a:pt x="343" y="3439"/>
                  </a:lnTo>
                  <a:lnTo>
                    <a:pt x="344" y="3434"/>
                  </a:lnTo>
                  <a:lnTo>
                    <a:pt x="343" y="3431"/>
                  </a:lnTo>
                  <a:lnTo>
                    <a:pt x="342" y="3426"/>
                  </a:lnTo>
                  <a:lnTo>
                    <a:pt x="338" y="3423"/>
                  </a:lnTo>
                  <a:lnTo>
                    <a:pt x="335" y="3420"/>
                  </a:lnTo>
                  <a:lnTo>
                    <a:pt x="331" y="3419"/>
                  </a:lnTo>
                  <a:lnTo>
                    <a:pt x="325" y="3418"/>
                  </a:lnTo>
                  <a:lnTo>
                    <a:pt x="321" y="3418"/>
                  </a:lnTo>
                  <a:lnTo>
                    <a:pt x="316" y="3419"/>
                  </a:lnTo>
                  <a:lnTo>
                    <a:pt x="310" y="3420"/>
                  </a:lnTo>
                  <a:lnTo>
                    <a:pt x="304" y="3424"/>
                  </a:lnTo>
                  <a:close/>
                </a:path>
              </a:pathLst>
            </a:custGeom>
            <a:solidFill>
              <a:srgbClr val="EA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" name="Freeform 91"/>
            <p:cNvSpPr>
              <a:spLocks noEditPoints="1"/>
            </p:cNvSpPr>
            <p:nvPr userDrawn="1"/>
          </p:nvSpPr>
          <p:spPr bwMode="auto">
            <a:xfrm>
              <a:off x="8323263" y="1906588"/>
              <a:ext cx="204788" cy="1903413"/>
            </a:xfrm>
            <a:custGeom>
              <a:avLst/>
              <a:gdLst>
                <a:gd name="T0" fmla="*/ 22 w 386"/>
                <a:gd name="T1" fmla="*/ 2904 h 3597"/>
                <a:gd name="T2" fmla="*/ 79 w 386"/>
                <a:gd name="T3" fmla="*/ 2503 h 3597"/>
                <a:gd name="T4" fmla="*/ 100 w 386"/>
                <a:gd name="T5" fmla="*/ 1849 h 3597"/>
                <a:gd name="T6" fmla="*/ 42 w 386"/>
                <a:gd name="T7" fmla="*/ 1617 h 3597"/>
                <a:gd name="T8" fmla="*/ 26 w 386"/>
                <a:gd name="T9" fmla="*/ 1281 h 3597"/>
                <a:gd name="T10" fmla="*/ 64 w 386"/>
                <a:gd name="T11" fmla="*/ 1099 h 3597"/>
                <a:gd name="T12" fmla="*/ 129 w 386"/>
                <a:gd name="T13" fmla="*/ 851 h 3597"/>
                <a:gd name="T14" fmla="*/ 0 w 386"/>
                <a:gd name="T15" fmla="*/ 668 h 3597"/>
                <a:gd name="T16" fmla="*/ 51 w 386"/>
                <a:gd name="T17" fmla="*/ 459 h 3597"/>
                <a:gd name="T18" fmla="*/ 28 w 386"/>
                <a:gd name="T19" fmla="*/ 305 h 3597"/>
                <a:gd name="T20" fmla="*/ 67 w 386"/>
                <a:gd name="T21" fmla="*/ 196 h 3597"/>
                <a:gd name="T22" fmla="*/ 19 w 386"/>
                <a:gd name="T23" fmla="*/ 177 h 3597"/>
                <a:gd name="T24" fmla="*/ 320 w 386"/>
                <a:gd name="T25" fmla="*/ 19 h 3597"/>
                <a:gd name="T26" fmla="*/ 45 w 386"/>
                <a:gd name="T27" fmla="*/ 92 h 3597"/>
                <a:gd name="T28" fmla="*/ 386 w 386"/>
                <a:gd name="T29" fmla="*/ 230 h 3597"/>
                <a:gd name="T30" fmla="*/ 386 w 386"/>
                <a:gd name="T31" fmla="*/ 385 h 3597"/>
                <a:gd name="T32" fmla="*/ 346 w 386"/>
                <a:gd name="T33" fmla="*/ 528 h 3597"/>
                <a:gd name="T34" fmla="*/ 184 w 386"/>
                <a:gd name="T35" fmla="*/ 613 h 3597"/>
                <a:gd name="T36" fmla="*/ 289 w 386"/>
                <a:gd name="T37" fmla="*/ 718 h 3597"/>
                <a:gd name="T38" fmla="*/ 357 w 386"/>
                <a:gd name="T39" fmla="*/ 954 h 3597"/>
                <a:gd name="T40" fmla="*/ 285 w 386"/>
                <a:gd name="T41" fmla="*/ 1164 h 3597"/>
                <a:gd name="T42" fmla="*/ 310 w 386"/>
                <a:gd name="T43" fmla="*/ 1410 h 3597"/>
                <a:gd name="T44" fmla="*/ 304 w 386"/>
                <a:gd name="T45" fmla="*/ 1459 h 3597"/>
                <a:gd name="T46" fmla="*/ 306 w 386"/>
                <a:gd name="T47" fmla="*/ 1755 h 3597"/>
                <a:gd name="T48" fmla="*/ 382 w 386"/>
                <a:gd name="T49" fmla="*/ 1980 h 3597"/>
                <a:gd name="T50" fmla="*/ 379 w 386"/>
                <a:gd name="T51" fmla="*/ 2288 h 3597"/>
                <a:gd name="T52" fmla="*/ 307 w 386"/>
                <a:gd name="T53" fmla="*/ 2693 h 3597"/>
                <a:gd name="T54" fmla="*/ 379 w 386"/>
                <a:gd name="T55" fmla="*/ 3123 h 3597"/>
                <a:gd name="T56" fmla="*/ 272 w 386"/>
                <a:gd name="T57" fmla="*/ 122 h 3597"/>
                <a:gd name="T58" fmla="*/ 322 w 386"/>
                <a:gd name="T59" fmla="*/ 183 h 3597"/>
                <a:gd name="T60" fmla="*/ 363 w 386"/>
                <a:gd name="T61" fmla="*/ 259 h 3597"/>
                <a:gd name="T62" fmla="*/ 230 w 386"/>
                <a:gd name="T63" fmla="*/ 353 h 3597"/>
                <a:gd name="T64" fmla="*/ 264 w 386"/>
                <a:gd name="T65" fmla="*/ 444 h 3597"/>
                <a:gd name="T66" fmla="*/ 111 w 386"/>
                <a:gd name="T67" fmla="*/ 558 h 3597"/>
                <a:gd name="T68" fmla="*/ 170 w 386"/>
                <a:gd name="T69" fmla="*/ 812 h 3597"/>
                <a:gd name="T70" fmla="*/ 337 w 386"/>
                <a:gd name="T71" fmla="*/ 861 h 3597"/>
                <a:gd name="T72" fmla="*/ 302 w 386"/>
                <a:gd name="T73" fmla="*/ 987 h 3597"/>
                <a:gd name="T74" fmla="*/ 163 w 386"/>
                <a:gd name="T75" fmla="*/ 1092 h 3597"/>
                <a:gd name="T76" fmla="*/ 99 w 386"/>
                <a:gd name="T77" fmla="*/ 1225 h 3597"/>
                <a:gd name="T78" fmla="*/ 69 w 386"/>
                <a:gd name="T79" fmla="*/ 1360 h 3597"/>
                <a:gd name="T80" fmla="*/ 146 w 386"/>
                <a:gd name="T81" fmla="*/ 1487 h 3597"/>
                <a:gd name="T82" fmla="*/ 110 w 386"/>
                <a:gd name="T83" fmla="*/ 1552 h 3597"/>
                <a:gd name="T84" fmla="*/ 107 w 386"/>
                <a:gd name="T85" fmla="*/ 1692 h 3597"/>
                <a:gd name="T86" fmla="*/ 136 w 386"/>
                <a:gd name="T87" fmla="*/ 1824 h 3597"/>
                <a:gd name="T88" fmla="*/ 49 w 386"/>
                <a:gd name="T89" fmla="*/ 2036 h 3597"/>
                <a:gd name="T90" fmla="*/ 233 w 386"/>
                <a:gd name="T91" fmla="*/ 1960 h 3597"/>
                <a:gd name="T92" fmla="*/ 294 w 386"/>
                <a:gd name="T93" fmla="*/ 2008 h 3597"/>
                <a:gd name="T94" fmla="*/ 25 w 386"/>
                <a:gd name="T95" fmla="*/ 2317 h 3597"/>
                <a:gd name="T96" fmla="*/ 225 w 386"/>
                <a:gd name="T97" fmla="*/ 2271 h 3597"/>
                <a:gd name="T98" fmla="*/ 321 w 386"/>
                <a:gd name="T99" fmla="*/ 2337 h 3597"/>
                <a:gd name="T100" fmla="*/ 142 w 386"/>
                <a:gd name="T101" fmla="*/ 2595 h 3597"/>
                <a:gd name="T102" fmla="*/ 262 w 386"/>
                <a:gd name="T103" fmla="*/ 2594 h 3597"/>
                <a:gd name="T104" fmla="*/ 265 w 386"/>
                <a:gd name="T105" fmla="*/ 2776 h 3597"/>
                <a:gd name="T106" fmla="*/ 31 w 386"/>
                <a:gd name="T107" fmla="*/ 3062 h 3597"/>
                <a:gd name="T108" fmla="*/ 120 w 386"/>
                <a:gd name="T109" fmla="*/ 3027 h 3597"/>
                <a:gd name="T110" fmla="*/ 22 w 386"/>
                <a:gd name="T111" fmla="*/ 3276 h 3597"/>
                <a:gd name="T112" fmla="*/ 126 w 386"/>
                <a:gd name="T113" fmla="*/ 3216 h 3597"/>
                <a:gd name="T114" fmla="*/ 232 w 386"/>
                <a:gd name="T115" fmla="*/ 3176 h 3597"/>
                <a:gd name="T116" fmla="*/ 104 w 386"/>
                <a:gd name="T117" fmla="*/ 3458 h 3597"/>
                <a:gd name="T118" fmla="*/ 188 w 386"/>
                <a:gd name="T119" fmla="*/ 3452 h 3597"/>
                <a:gd name="T120" fmla="*/ 295 w 386"/>
                <a:gd name="T121" fmla="*/ 3366 h 3597"/>
                <a:gd name="T122" fmla="*/ 329 w 386"/>
                <a:gd name="T123" fmla="*/ 3560 h 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597">
                  <a:moveTo>
                    <a:pt x="0" y="3328"/>
                  </a:moveTo>
                  <a:lnTo>
                    <a:pt x="0" y="3321"/>
                  </a:lnTo>
                  <a:lnTo>
                    <a:pt x="1" y="3325"/>
                  </a:lnTo>
                  <a:lnTo>
                    <a:pt x="0" y="3328"/>
                  </a:lnTo>
                  <a:close/>
                  <a:moveTo>
                    <a:pt x="0" y="3124"/>
                  </a:moveTo>
                  <a:lnTo>
                    <a:pt x="0" y="3081"/>
                  </a:lnTo>
                  <a:lnTo>
                    <a:pt x="5" y="3082"/>
                  </a:lnTo>
                  <a:lnTo>
                    <a:pt x="7" y="3084"/>
                  </a:lnTo>
                  <a:lnTo>
                    <a:pt x="11" y="3086"/>
                  </a:lnTo>
                  <a:lnTo>
                    <a:pt x="13" y="3090"/>
                  </a:lnTo>
                  <a:lnTo>
                    <a:pt x="15" y="3093"/>
                  </a:lnTo>
                  <a:lnTo>
                    <a:pt x="16" y="3098"/>
                  </a:lnTo>
                  <a:lnTo>
                    <a:pt x="16" y="3103"/>
                  </a:lnTo>
                  <a:lnTo>
                    <a:pt x="15" y="3107"/>
                  </a:lnTo>
                  <a:lnTo>
                    <a:pt x="12" y="3111"/>
                  </a:lnTo>
                  <a:lnTo>
                    <a:pt x="9" y="3116"/>
                  </a:lnTo>
                  <a:lnTo>
                    <a:pt x="5" y="3120"/>
                  </a:lnTo>
                  <a:lnTo>
                    <a:pt x="0" y="3124"/>
                  </a:lnTo>
                  <a:close/>
                  <a:moveTo>
                    <a:pt x="0" y="2898"/>
                  </a:moveTo>
                  <a:lnTo>
                    <a:pt x="0" y="2867"/>
                  </a:lnTo>
                  <a:lnTo>
                    <a:pt x="4" y="2863"/>
                  </a:lnTo>
                  <a:lnTo>
                    <a:pt x="9" y="2859"/>
                  </a:lnTo>
                  <a:lnTo>
                    <a:pt x="13" y="2854"/>
                  </a:lnTo>
                  <a:lnTo>
                    <a:pt x="19" y="2851"/>
                  </a:lnTo>
                  <a:lnTo>
                    <a:pt x="26" y="2847"/>
                  </a:lnTo>
                  <a:lnTo>
                    <a:pt x="35" y="2845"/>
                  </a:lnTo>
                  <a:lnTo>
                    <a:pt x="42" y="2844"/>
                  </a:lnTo>
                  <a:lnTo>
                    <a:pt x="49" y="2844"/>
                  </a:lnTo>
                  <a:lnTo>
                    <a:pt x="55" y="2845"/>
                  </a:lnTo>
                  <a:lnTo>
                    <a:pt x="61" y="2846"/>
                  </a:lnTo>
                  <a:lnTo>
                    <a:pt x="66" y="2850"/>
                  </a:lnTo>
                  <a:lnTo>
                    <a:pt x="69" y="2853"/>
                  </a:lnTo>
                  <a:lnTo>
                    <a:pt x="72" y="2858"/>
                  </a:lnTo>
                  <a:lnTo>
                    <a:pt x="72" y="2864"/>
                  </a:lnTo>
                  <a:lnTo>
                    <a:pt x="72" y="2870"/>
                  </a:lnTo>
                  <a:lnTo>
                    <a:pt x="69" y="2876"/>
                  </a:lnTo>
                  <a:lnTo>
                    <a:pt x="66" y="2882"/>
                  </a:lnTo>
                  <a:lnTo>
                    <a:pt x="61" y="2886"/>
                  </a:lnTo>
                  <a:lnTo>
                    <a:pt x="55" y="2892"/>
                  </a:lnTo>
                  <a:lnTo>
                    <a:pt x="48" y="2897"/>
                  </a:lnTo>
                  <a:lnTo>
                    <a:pt x="41" y="2899"/>
                  </a:lnTo>
                  <a:lnTo>
                    <a:pt x="34" y="2903"/>
                  </a:lnTo>
                  <a:lnTo>
                    <a:pt x="28" y="2904"/>
                  </a:lnTo>
                  <a:lnTo>
                    <a:pt x="22" y="2904"/>
                  </a:lnTo>
                  <a:lnTo>
                    <a:pt x="15" y="2904"/>
                  </a:lnTo>
                  <a:lnTo>
                    <a:pt x="10" y="2903"/>
                  </a:lnTo>
                  <a:lnTo>
                    <a:pt x="5" y="2902"/>
                  </a:lnTo>
                  <a:lnTo>
                    <a:pt x="0" y="2898"/>
                  </a:lnTo>
                  <a:close/>
                  <a:moveTo>
                    <a:pt x="0" y="2721"/>
                  </a:moveTo>
                  <a:lnTo>
                    <a:pt x="0" y="2669"/>
                  </a:lnTo>
                  <a:lnTo>
                    <a:pt x="4" y="2667"/>
                  </a:lnTo>
                  <a:lnTo>
                    <a:pt x="7" y="2664"/>
                  </a:lnTo>
                  <a:lnTo>
                    <a:pt x="16" y="2661"/>
                  </a:lnTo>
                  <a:lnTo>
                    <a:pt x="24" y="2658"/>
                  </a:lnTo>
                  <a:lnTo>
                    <a:pt x="32" y="2656"/>
                  </a:lnTo>
                  <a:lnTo>
                    <a:pt x="41" y="2656"/>
                  </a:lnTo>
                  <a:lnTo>
                    <a:pt x="48" y="2657"/>
                  </a:lnTo>
                  <a:lnTo>
                    <a:pt x="54" y="2658"/>
                  </a:lnTo>
                  <a:lnTo>
                    <a:pt x="59" y="2662"/>
                  </a:lnTo>
                  <a:lnTo>
                    <a:pt x="63" y="2667"/>
                  </a:lnTo>
                  <a:lnTo>
                    <a:pt x="64" y="2671"/>
                  </a:lnTo>
                  <a:lnTo>
                    <a:pt x="66" y="2677"/>
                  </a:lnTo>
                  <a:lnTo>
                    <a:pt x="64" y="2683"/>
                  </a:lnTo>
                  <a:lnTo>
                    <a:pt x="62" y="2689"/>
                  </a:lnTo>
                  <a:lnTo>
                    <a:pt x="57" y="2696"/>
                  </a:lnTo>
                  <a:lnTo>
                    <a:pt x="53" y="2702"/>
                  </a:lnTo>
                  <a:lnTo>
                    <a:pt x="45" y="2707"/>
                  </a:lnTo>
                  <a:lnTo>
                    <a:pt x="37" y="2713"/>
                  </a:lnTo>
                  <a:lnTo>
                    <a:pt x="28" y="2716"/>
                  </a:lnTo>
                  <a:lnTo>
                    <a:pt x="18" y="2720"/>
                  </a:lnTo>
                  <a:lnTo>
                    <a:pt x="9" y="2721"/>
                  </a:lnTo>
                  <a:lnTo>
                    <a:pt x="0" y="2721"/>
                  </a:lnTo>
                  <a:close/>
                  <a:moveTo>
                    <a:pt x="0" y="2532"/>
                  </a:moveTo>
                  <a:lnTo>
                    <a:pt x="0" y="2491"/>
                  </a:lnTo>
                  <a:lnTo>
                    <a:pt x="10" y="2484"/>
                  </a:lnTo>
                  <a:lnTo>
                    <a:pt x="21" y="2476"/>
                  </a:lnTo>
                  <a:lnTo>
                    <a:pt x="30" y="2472"/>
                  </a:lnTo>
                  <a:lnTo>
                    <a:pt x="38" y="2469"/>
                  </a:lnTo>
                  <a:lnTo>
                    <a:pt x="48" y="2467"/>
                  </a:lnTo>
                  <a:lnTo>
                    <a:pt x="56" y="2467"/>
                  </a:lnTo>
                  <a:lnTo>
                    <a:pt x="64" y="2467"/>
                  </a:lnTo>
                  <a:lnTo>
                    <a:pt x="70" y="2469"/>
                  </a:lnTo>
                  <a:lnTo>
                    <a:pt x="76" y="2473"/>
                  </a:lnTo>
                  <a:lnTo>
                    <a:pt x="80" y="2478"/>
                  </a:lnTo>
                  <a:lnTo>
                    <a:pt x="82" y="2482"/>
                  </a:lnTo>
                  <a:lnTo>
                    <a:pt x="82" y="2490"/>
                  </a:lnTo>
                  <a:lnTo>
                    <a:pt x="81" y="2495"/>
                  </a:lnTo>
                  <a:lnTo>
                    <a:pt x="79" y="2503"/>
                  </a:lnTo>
                  <a:lnTo>
                    <a:pt x="74" y="2509"/>
                  </a:lnTo>
                  <a:lnTo>
                    <a:pt x="68" y="2515"/>
                  </a:lnTo>
                  <a:lnTo>
                    <a:pt x="60" y="2520"/>
                  </a:lnTo>
                  <a:lnTo>
                    <a:pt x="51" y="2526"/>
                  </a:lnTo>
                  <a:lnTo>
                    <a:pt x="44" y="2530"/>
                  </a:lnTo>
                  <a:lnTo>
                    <a:pt x="37" y="2532"/>
                  </a:lnTo>
                  <a:lnTo>
                    <a:pt x="30" y="2535"/>
                  </a:lnTo>
                  <a:lnTo>
                    <a:pt x="24" y="2536"/>
                  </a:lnTo>
                  <a:lnTo>
                    <a:pt x="17" y="2536"/>
                  </a:lnTo>
                  <a:lnTo>
                    <a:pt x="11" y="2536"/>
                  </a:lnTo>
                  <a:lnTo>
                    <a:pt x="5" y="2535"/>
                  </a:lnTo>
                  <a:lnTo>
                    <a:pt x="0" y="2532"/>
                  </a:lnTo>
                  <a:close/>
                  <a:moveTo>
                    <a:pt x="0" y="2223"/>
                  </a:moveTo>
                  <a:lnTo>
                    <a:pt x="0" y="2157"/>
                  </a:lnTo>
                  <a:lnTo>
                    <a:pt x="10" y="2154"/>
                  </a:lnTo>
                  <a:lnTo>
                    <a:pt x="18" y="2152"/>
                  </a:lnTo>
                  <a:lnTo>
                    <a:pt x="26" y="2152"/>
                  </a:lnTo>
                  <a:lnTo>
                    <a:pt x="34" y="2152"/>
                  </a:lnTo>
                  <a:lnTo>
                    <a:pt x="41" y="2153"/>
                  </a:lnTo>
                  <a:lnTo>
                    <a:pt x="47" y="2156"/>
                  </a:lnTo>
                  <a:lnTo>
                    <a:pt x="51" y="2158"/>
                  </a:lnTo>
                  <a:lnTo>
                    <a:pt x="55" y="2163"/>
                  </a:lnTo>
                  <a:lnTo>
                    <a:pt x="57" y="2169"/>
                  </a:lnTo>
                  <a:lnTo>
                    <a:pt x="57" y="2175"/>
                  </a:lnTo>
                  <a:lnTo>
                    <a:pt x="55" y="2182"/>
                  </a:lnTo>
                  <a:lnTo>
                    <a:pt x="51" y="2189"/>
                  </a:lnTo>
                  <a:lnTo>
                    <a:pt x="47" y="2196"/>
                  </a:lnTo>
                  <a:lnTo>
                    <a:pt x="40" y="2203"/>
                  </a:lnTo>
                  <a:lnTo>
                    <a:pt x="30" y="2209"/>
                  </a:lnTo>
                  <a:lnTo>
                    <a:pt x="21" y="2215"/>
                  </a:lnTo>
                  <a:lnTo>
                    <a:pt x="11" y="2220"/>
                  </a:lnTo>
                  <a:lnTo>
                    <a:pt x="0" y="2223"/>
                  </a:lnTo>
                  <a:close/>
                  <a:moveTo>
                    <a:pt x="0" y="1918"/>
                  </a:moveTo>
                  <a:lnTo>
                    <a:pt x="0" y="1865"/>
                  </a:lnTo>
                  <a:lnTo>
                    <a:pt x="11" y="1857"/>
                  </a:lnTo>
                  <a:lnTo>
                    <a:pt x="23" y="1850"/>
                  </a:lnTo>
                  <a:lnTo>
                    <a:pt x="36" y="1846"/>
                  </a:lnTo>
                  <a:lnTo>
                    <a:pt x="48" y="1842"/>
                  </a:lnTo>
                  <a:lnTo>
                    <a:pt x="60" y="1840"/>
                  </a:lnTo>
                  <a:lnTo>
                    <a:pt x="70" y="1838"/>
                  </a:lnTo>
                  <a:lnTo>
                    <a:pt x="80" y="1838"/>
                  </a:lnTo>
                  <a:lnTo>
                    <a:pt x="88" y="1841"/>
                  </a:lnTo>
                  <a:lnTo>
                    <a:pt x="95" y="1844"/>
                  </a:lnTo>
                  <a:lnTo>
                    <a:pt x="100" y="1849"/>
                  </a:lnTo>
                  <a:lnTo>
                    <a:pt x="101" y="1853"/>
                  </a:lnTo>
                  <a:lnTo>
                    <a:pt x="102" y="1855"/>
                  </a:lnTo>
                  <a:lnTo>
                    <a:pt x="102" y="1859"/>
                  </a:lnTo>
                  <a:lnTo>
                    <a:pt x="101" y="1862"/>
                  </a:lnTo>
                  <a:lnTo>
                    <a:pt x="99" y="1869"/>
                  </a:lnTo>
                  <a:lnTo>
                    <a:pt x="94" y="1878"/>
                  </a:lnTo>
                  <a:lnTo>
                    <a:pt x="88" y="1885"/>
                  </a:lnTo>
                  <a:lnTo>
                    <a:pt x="79" y="1892"/>
                  </a:lnTo>
                  <a:lnTo>
                    <a:pt x="69" y="1899"/>
                  </a:lnTo>
                  <a:lnTo>
                    <a:pt x="57" y="1906"/>
                  </a:lnTo>
                  <a:lnTo>
                    <a:pt x="42" y="1912"/>
                  </a:lnTo>
                  <a:lnTo>
                    <a:pt x="26" y="1916"/>
                  </a:lnTo>
                  <a:lnTo>
                    <a:pt x="13" y="1918"/>
                  </a:lnTo>
                  <a:lnTo>
                    <a:pt x="0" y="1918"/>
                  </a:lnTo>
                  <a:close/>
                  <a:moveTo>
                    <a:pt x="0" y="1798"/>
                  </a:moveTo>
                  <a:lnTo>
                    <a:pt x="0" y="1729"/>
                  </a:lnTo>
                  <a:lnTo>
                    <a:pt x="11" y="1726"/>
                  </a:lnTo>
                  <a:lnTo>
                    <a:pt x="22" y="1723"/>
                  </a:lnTo>
                  <a:lnTo>
                    <a:pt x="32" y="1722"/>
                  </a:lnTo>
                  <a:lnTo>
                    <a:pt x="41" y="1722"/>
                  </a:lnTo>
                  <a:lnTo>
                    <a:pt x="49" y="1723"/>
                  </a:lnTo>
                  <a:lnTo>
                    <a:pt x="56" y="1724"/>
                  </a:lnTo>
                  <a:lnTo>
                    <a:pt x="62" y="1728"/>
                  </a:lnTo>
                  <a:lnTo>
                    <a:pt x="66" y="1733"/>
                  </a:lnTo>
                  <a:lnTo>
                    <a:pt x="67" y="1735"/>
                  </a:lnTo>
                  <a:lnTo>
                    <a:pt x="68" y="1739"/>
                  </a:lnTo>
                  <a:lnTo>
                    <a:pt x="68" y="1742"/>
                  </a:lnTo>
                  <a:lnTo>
                    <a:pt x="68" y="1746"/>
                  </a:lnTo>
                  <a:lnTo>
                    <a:pt x="64" y="1753"/>
                  </a:lnTo>
                  <a:lnTo>
                    <a:pt x="60" y="1760"/>
                  </a:lnTo>
                  <a:lnTo>
                    <a:pt x="53" y="1768"/>
                  </a:lnTo>
                  <a:lnTo>
                    <a:pt x="44" y="1775"/>
                  </a:lnTo>
                  <a:lnTo>
                    <a:pt x="34" y="1783"/>
                  </a:lnTo>
                  <a:lnTo>
                    <a:pt x="22" y="1790"/>
                  </a:lnTo>
                  <a:lnTo>
                    <a:pt x="11" y="1794"/>
                  </a:lnTo>
                  <a:lnTo>
                    <a:pt x="0" y="1798"/>
                  </a:lnTo>
                  <a:close/>
                  <a:moveTo>
                    <a:pt x="0" y="1673"/>
                  </a:moveTo>
                  <a:lnTo>
                    <a:pt x="0" y="1608"/>
                  </a:lnTo>
                  <a:lnTo>
                    <a:pt x="15" y="1608"/>
                  </a:lnTo>
                  <a:lnTo>
                    <a:pt x="26" y="1609"/>
                  </a:lnTo>
                  <a:lnTo>
                    <a:pt x="31" y="1610"/>
                  </a:lnTo>
                  <a:lnTo>
                    <a:pt x="36" y="1613"/>
                  </a:lnTo>
                  <a:lnTo>
                    <a:pt x="40" y="1615"/>
                  </a:lnTo>
                  <a:lnTo>
                    <a:pt x="42" y="1617"/>
                  </a:lnTo>
                  <a:lnTo>
                    <a:pt x="43" y="1621"/>
                  </a:lnTo>
                  <a:lnTo>
                    <a:pt x="44" y="1623"/>
                  </a:lnTo>
                  <a:lnTo>
                    <a:pt x="44" y="1627"/>
                  </a:lnTo>
                  <a:lnTo>
                    <a:pt x="44" y="1631"/>
                  </a:lnTo>
                  <a:lnTo>
                    <a:pt x="42" y="1638"/>
                  </a:lnTo>
                  <a:lnTo>
                    <a:pt x="37" y="1645"/>
                  </a:lnTo>
                  <a:lnTo>
                    <a:pt x="30" y="1652"/>
                  </a:lnTo>
                  <a:lnTo>
                    <a:pt x="22" y="1659"/>
                  </a:lnTo>
                  <a:lnTo>
                    <a:pt x="12" y="1666"/>
                  </a:lnTo>
                  <a:lnTo>
                    <a:pt x="0" y="1673"/>
                  </a:lnTo>
                  <a:close/>
                  <a:moveTo>
                    <a:pt x="0" y="1551"/>
                  </a:moveTo>
                  <a:lnTo>
                    <a:pt x="0" y="1495"/>
                  </a:lnTo>
                  <a:lnTo>
                    <a:pt x="10" y="1496"/>
                  </a:lnTo>
                  <a:lnTo>
                    <a:pt x="18" y="1497"/>
                  </a:lnTo>
                  <a:lnTo>
                    <a:pt x="24" y="1501"/>
                  </a:lnTo>
                  <a:lnTo>
                    <a:pt x="29" y="1506"/>
                  </a:lnTo>
                  <a:lnTo>
                    <a:pt x="30" y="1511"/>
                  </a:lnTo>
                  <a:lnTo>
                    <a:pt x="30" y="1515"/>
                  </a:lnTo>
                  <a:lnTo>
                    <a:pt x="29" y="1521"/>
                  </a:lnTo>
                  <a:lnTo>
                    <a:pt x="26" y="1527"/>
                  </a:lnTo>
                  <a:lnTo>
                    <a:pt x="22" y="1533"/>
                  </a:lnTo>
                  <a:lnTo>
                    <a:pt x="16" y="1539"/>
                  </a:lnTo>
                  <a:lnTo>
                    <a:pt x="9" y="1545"/>
                  </a:lnTo>
                  <a:lnTo>
                    <a:pt x="0" y="1551"/>
                  </a:lnTo>
                  <a:close/>
                  <a:moveTo>
                    <a:pt x="0" y="1437"/>
                  </a:moveTo>
                  <a:lnTo>
                    <a:pt x="0" y="1385"/>
                  </a:lnTo>
                  <a:lnTo>
                    <a:pt x="9" y="1386"/>
                  </a:lnTo>
                  <a:lnTo>
                    <a:pt x="16" y="1387"/>
                  </a:lnTo>
                  <a:lnTo>
                    <a:pt x="21" y="1391"/>
                  </a:lnTo>
                  <a:lnTo>
                    <a:pt x="25" y="1394"/>
                  </a:lnTo>
                  <a:lnTo>
                    <a:pt x="26" y="1399"/>
                  </a:lnTo>
                  <a:lnTo>
                    <a:pt x="26" y="1404"/>
                  </a:lnTo>
                  <a:lnTo>
                    <a:pt x="25" y="1408"/>
                  </a:lnTo>
                  <a:lnTo>
                    <a:pt x="23" y="1414"/>
                  </a:lnTo>
                  <a:lnTo>
                    <a:pt x="19" y="1420"/>
                  </a:lnTo>
                  <a:lnTo>
                    <a:pt x="13" y="1425"/>
                  </a:lnTo>
                  <a:lnTo>
                    <a:pt x="7" y="1431"/>
                  </a:lnTo>
                  <a:lnTo>
                    <a:pt x="0" y="1437"/>
                  </a:lnTo>
                  <a:close/>
                  <a:moveTo>
                    <a:pt x="0" y="1331"/>
                  </a:moveTo>
                  <a:lnTo>
                    <a:pt x="0" y="1275"/>
                  </a:lnTo>
                  <a:lnTo>
                    <a:pt x="11" y="1275"/>
                  </a:lnTo>
                  <a:lnTo>
                    <a:pt x="21" y="1278"/>
                  </a:lnTo>
                  <a:lnTo>
                    <a:pt x="24" y="1279"/>
                  </a:lnTo>
                  <a:lnTo>
                    <a:pt x="26" y="1281"/>
                  </a:lnTo>
                  <a:lnTo>
                    <a:pt x="30" y="1282"/>
                  </a:lnTo>
                  <a:lnTo>
                    <a:pt x="31" y="1285"/>
                  </a:lnTo>
                  <a:lnTo>
                    <a:pt x="34" y="1290"/>
                  </a:lnTo>
                  <a:lnTo>
                    <a:pt x="34" y="1295"/>
                  </a:lnTo>
                  <a:lnTo>
                    <a:pt x="31" y="1300"/>
                  </a:lnTo>
                  <a:lnTo>
                    <a:pt x="28" y="1306"/>
                  </a:lnTo>
                  <a:lnTo>
                    <a:pt x="23" y="1313"/>
                  </a:lnTo>
                  <a:lnTo>
                    <a:pt x="17" y="1319"/>
                  </a:lnTo>
                  <a:lnTo>
                    <a:pt x="10" y="1325"/>
                  </a:lnTo>
                  <a:lnTo>
                    <a:pt x="0" y="1331"/>
                  </a:lnTo>
                  <a:close/>
                  <a:moveTo>
                    <a:pt x="0" y="1233"/>
                  </a:moveTo>
                  <a:lnTo>
                    <a:pt x="0" y="1170"/>
                  </a:lnTo>
                  <a:lnTo>
                    <a:pt x="17" y="1168"/>
                  </a:lnTo>
                  <a:lnTo>
                    <a:pt x="31" y="1168"/>
                  </a:lnTo>
                  <a:lnTo>
                    <a:pt x="37" y="1170"/>
                  </a:lnTo>
                  <a:lnTo>
                    <a:pt x="42" y="1172"/>
                  </a:lnTo>
                  <a:lnTo>
                    <a:pt x="47" y="1174"/>
                  </a:lnTo>
                  <a:lnTo>
                    <a:pt x="49" y="1178"/>
                  </a:lnTo>
                  <a:lnTo>
                    <a:pt x="50" y="1180"/>
                  </a:lnTo>
                  <a:lnTo>
                    <a:pt x="50" y="1183"/>
                  </a:lnTo>
                  <a:lnTo>
                    <a:pt x="50" y="1186"/>
                  </a:lnTo>
                  <a:lnTo>
                    <a:pt x="50" y="1189"/>
                  </a:lnTo>
                  <a:lnTo>
                    <a:pt x="47" y="1196"/>
                  </a:lnTo>
                  <a:lnTo>
                    <a:pt x="41" y="1203"/>
                  </a:lnTo>
                  <a:lnTo>
                    <a:pt x="34" y="1211"/>
                  </a:lnTo>
                  <a:lnTo>
                    <a:pt x="24" y="1218"/>
                  </a:lnTo>
                  <a:lnTo>
                    <a:pt x="13" y="1225"/>
                  </a:lnTo>
                  <a:lnTo>
                    <a:pt x="0" y="1233"/>
                  </a:lnTo>
                  <a:close/>
                  <a:moveTo>
                    <a:pt x="0" y="1137"/>
                  </a:moveTo>
                  <a:lnTo>
                    <a:pt x="0" y="1070"/>
                  </a:lnTo>
                  <a:lnTo>
                    <a:pt x="13" y="1066"/>
                  </a:lnTo>
                  <a:lnTo>
                    <a:pt x="26" y="1064"/>
                  </a:lnTo>
                  <a:lnTo>
                    <a:pt x="38" y="1061"/>
                  </a:lnTo>
                  <a:lnTo>
                    <a:pt x="49" y="1061"/>
                  </a:lnTo>
                  <a:lnTo>
                    <a:pt x="59" y="1061"/>
                  </a:lnTo>
                  <a:lnTo>
                    <a:pt x="67" y="1064"/>
                  </a:lnTo>
                  <a:lnTo>
                    <a:pt x="73" y="1066"/>
                  </a:lnTo>
                  <a:lnTo>
                    <a:pt x="76" y="1071"/>
                  </a:lnTo>
                  <a:lnTo>
                    <a:pt x="78" y="1073"/>
                  </a:lnTo>
                  <a:lnTo>
                    <a:pt x="79" y="1077"/>
                  </a:lnTo>
                  <a:lnTo>
                    <a:pt x="79" y="1080"/>
                  </a:lnTo>
                  <a:lnTo>
                    <a:pt x="78" y="1084"/>
                  </a:lnTo>
                  <a:lnTo>
                    <a:pt x="73" y="1092"/>
                  </a:lnTo>
                  <a:lnTo>
                    <a:pt x="64" y="1099"/>
                  </a:lnTo>
                  <a:lnTo>
                    <a:pt x="55" y="1109"/>
                  </a:lnTo>
                  <a:lnTo>
                    <a:pt x="43" y="1117"/>
                  </a:lnTo>
                  <a:lnTo>
                    <a:pt x="29" y="1126"/>
                  </a:lnTo>
                  <a:lnTo>
                    <a:pt x="12" y="1133"/>
                  </a:lnTo>
                  <a:lnTo>
                    <a:pt x="6" y="1135"/>
                  </a:lnTo>
                  <a:lnTo>
                    <a:pt x="0" y="1137"/>
                  </a:lnTo>
                  <a:close/>
                  <a:moveTo>
                    <a:pt x="0" y="1042"/>
                  </a:moveTo>
                  <a:lnTo>
                    <a:pt x="0" y="979"/>
                  </a:lnTo>
                  <a:lnTo>
                    <a:pt x="7" y="977"/>
                  </a:lnTo>
                  <a:lnTo>
                    <a:pt x="15" y="973"/>
                  </a:lnTo>
                  <a:lnTo>
                    <a:pt x="31" y="968"/>
                  </a:lnTo>
                  <a:lnTo>
                    <a:pt x="48" y="962"/>
                  </a:lnTo>
                  <a:lnTo>
                    <a:pt x="64" y="958"/>
                  </a:lnTo>
                  <a:lnTo>
                    <a:pt x="79" y="957"/>
                  </a:lnTo>
                  <a:lnTo>
                    <a:pt x="92" y="956"/>
                  </a:lnTo>
                  <a:lnTo>
                    <a:pt x="102" y="957"/>
                  </a:lnTo>
                  <a:lnTo>
                    <a:pt x="107" y="958"/>
                  </a:lnTo>
                  <a:lnTo>
                    <a:pt x="111" y="960"/>
                  </a:lnTo>
                  <a:lnTo>
                    <a:pt x="113" y="963"/>
                  </a:lnTo>
                  <a:lnTo>
                    <a:pt x="116" y="965"/>
                  </a:lnTo>
                  <a:lnTo>
                    <a:pt x="117" y="968"/>
                  </a:lnTo>
                  <a:lnTo>
                    <a:pt x="118" y="971"/>
                  </a:lnTo>
                  <a:lnTo>
                    <a:pt x="117" y="975"/>
                  </a:lnTo>
                  <a:lnTo>
                    <a:pt x="116" y="978"/>
                  </a:lnTo>
                  <a:lnTo>
                    <a:pt x="111" y="987"/>
                  </a:lnTo>
                  <a:lnTo>
                    <a:pt x="102" y="995"/>
                  </a:lnTo>
                  <a:lnTo>
                    <a:pt x="92" y="1003"/>
                  </a:lnTo>
                  <a:lnTo>
                    <a:pt x="80" y="1012"/>
                  </a:lnTo>
                  <a:lnTo>
                    <a:pt x="64" y="1020"/>
                  </a:lnTo>
                  <a:lnTo>
                    <a:pt x="48" y="1028"/>
                  </a:lnTo>
                  <a:lnTo>
                    <a:pt x="36" y="1033"/>
                  </a:lnTo>
                  <a:lnTo>
                    <a:pt x="24" y="1036"/>
                  </a:lnTo>
                  <a:lnTo>
                    <a:pt x="12" y="1040"/>
                  </a:lnTo>
                  <a:lnTo>
                    <a:pt x="0" y="1042"/>
                  </a:lnTo>
                  <a:close/>
                  <a:moveTo>
                    <a:pt x="0" y="941"/>
                  </a:moveTo>
                  <a:lnTo>
                    <a:pt x="0" y="906"/>
                  </a:lnTo>
                  <a:lnTo>
                    <a:pt x="12" y="896"/>
                  </a:lnTo>
                  <a:lnTo>
                    <a:pt x="25" y="887"/>
                  </a:lnTo>
                  <a:lnTo>
                    <a:pt x="42" y="878"/>
                  </a:lnTo>
                  <a:lnTo>
                    <a:pt x="60" y="870"/>
                  </a:lnTo>
                  <a:lnTo>
                    <a:pt x="79" y="863"/>
                  </a:lnTo>
                  <a:lnTo>
                    <a:pt x="97" y="857"/>
                  </a:lnTo>
                  <a:lnTo>
                    <a:pt x="113" y="853"/>
                  </a:lnTo>
                  <a:lnTo>
                    <a:pt x="129" y="851"/>
                  </a:lnTo>
                  <a:lnTo>
                    <a:pt x="142" y="851"/>
                  </a:lnTo>
                  <a:lnTo>
                    <a:pt x="152" y="852"/>
                  </a:lnTo>
                  <a:lnTo>
                    <a:pt x="157" y="853"/>
                  </a:lnTo>
                  <a:lnTo>
                    <a:pt x="161" y="856"/>
                  </a:lnTo>
                  <a:lnTo>
                    <a:pt x="164" y="857"/>
                  </a:lnTo>
                  <a:lnTo>
                    <a:pt x="167" y="861"/>
                  </a:lnTo>
                  <a:lnTo>
                    <a:pt x="168" y="863"/>
                  </a:lnTo>
                  <a:lnTo>
                    <a:pt x="168" y="867"/>
                  </a:lnTo>
                  <a:lnTo>
                    <a:pt x="167" y="870"/>
                  </a:lnTo>
                  <a:lnTo>
                    <a:pt x="165" y="874"/>
                  </a:lnTo>
                  <a:lnTo>
                    <a:pt x="161" y="881"/>
                  </a:lnTo>
                  <a:lnTo>
                    <a:pt x="152" y="889"/>
                  </a:lnTo>
                  <a:lnTo>
                    <a:pt x="140" y="899"/>
                  </a:lnTo>
                  <a:lnTo>
                    <a:pt x="127" y="907"/>
                  </a:lnTo>
                  <a:lnTo>
                    <a:pt x="112" y="915"/>
                  </a:lnTo>
                  <a:lnTo>
                    <a:pt x="94" y="924"/>
                  </a:lnTo>
                  <a:lnTo>
                    <a:pt x="80" y="930"/>
                  </a:lnTo>
                  <a:lnTo>
                    <a:pt x="66" y="933"/>
                  </a:lnTo>
                  <a:lnTo>
                    <a:pt x="53" y="938"/>
                  </a:lnTo>
                  <a:lnTo>
                    <a:pt x="41" y="940"/>
                  </a:lnTo>
                  <a:lnTo>
                    <a:pt x="29" y="941"/>
                  </a:lnTo>
                  <a:lnTo>
                    <a:pt x="18" y="943"/>
                  </a:lnTo>
                  <a:lnTo>
                    <a:pt x="9" y="943"/>
                  </a:lnTo>
                  <a:lnTo>
                    <a:pt x="0" y="941"/>
                  </a:lnTo>
                  <a:close/>
                  <a:moveTo>
                    <a:pt x="0" y="802"/>
                  </a:moveTo>
                  <a:lnTo>
                    <a:pt x="0" y="747"/>
                  </a:lnTo>
                  <a:lnTo>
                    <a:pt x="17" y="745"/>
                  </a:lnTo>
                  <a:lnTo>
                    <a:pt x="31" y="745"/>
                  </a:lnTo>
                  <a:lnTo>
                    <a:pt x="37" y="747"/>
                  </a:lnTo>
                  <a:lnTo>
                    <a:pt x="42" y="748"/>
                  </a:lnTo>
                  <a:lnTo>
                    <a:pt x="45" y="750"/>
                  </a:lnTo>
                  <a:lnTo>
                    <a:pt x="48" y="753"/>
                  </a:lnTo>
                  <a:lnTo>
                    <a:pt x="49" y="755"/>
                  </a:lnTo>
                  <a:lnTo>
                    <a:pt x="49" y="757"/>
                  </a:lnTo>
                  <a:lnTo>
                    <a:pt x="49" y="760"/>
                  </a:lnTo>
                  <a:lnTo>
                    <a:pt x="48" y="763"/>
                  </a:lnTo>
                  <a:lnTo>
                    <a:pt x="44" y="769"/>
                  </a:lnTo>
                  <a:lnTo>
                    <a:pt x="40" y="775"/>
                  </a:lnTo>
                  <a:lnTo>
                    <a:pt x="32" y="782"/>
                  </a:lnTo>
                  <a:lnTo>
                    <a:pt x="23" y="788"/>
                  </a:lnTo>
                  <a:lnTo>
                    <a:pt x="12" y="795"/>
                  </a:lnTo>
                  <a:lnTo>
                    <a:pt x="0" y="802"/>
                  </a:lnTo>
                  <a:close/>
                  <a:moveTo>
                    <a:pt x="0" y="730"/>
                  </a:moveTo>
                  <a:lnTo>
                    <a:pt x="0" y="668"/>
                  </a:lnTo>
                  <a:lnTo>
                    <a:pt x="5" y="667"/>
                  </a:lnTo>
                  <a:lnTo>
                    <a:pt x="9" y="665"/>
                  </a:lnTo>
                  <a:lnTo>
                    <a:pt x="29" y="657"/>
                  </a:lnTo>
                  <a:lnTo>
                    <a:pt x="48" y="652"/>
                  </a:lnTo>
                  <a:lnTo>
                    <a:pt x="66" y="648"/>
                  </a:lnTo>
                  <a:lnTo>
                    <a:pt x="82" y="644"/>
                  </a:lnTo>
                  <a:lnTo>
                    <a:pt x="97" y="644"/>
                  </a:lnTo>
                  <a:lnTo>
                    <a:pt x="107" y="644"/>
                  </a:lnTo>
                  <a:lnTo>
                    <a:pt x="112" y="646"/>
                  </a:lnTo>
                  <a:lnTo>
                    <a:pt x="117" y="648"/>
                  </a:lnTo>
                  <a:lnTo>
                    <a:pt x="119" y="649"/>
                  </a:lnTo>
                  <a:lnTo>
                    <a:pt x="121" y="652"/>
                  </a:lnTo>
                  <a:lnTo>
                    <a:pt x="123" y="655"/>
                  </a:lnTo>
                  <a:lnTo>
                    <a:pt x="123" y="657"/>
                  </a:lnTo>
                  <a:lnTo>
                    <a:pt x="121" y="661"/>
                  </a:lnTo>
                  <a:lnTo>
                    <a:pt x="120" y="665"/>
                  </a:lnTo>
                  <a:lnTo>
                    <a:pt x="114" y="673"/>
                  </a:lnTo>
                  <a:lnTo>
                    <a:pt x="105" y="681"/>
                  </a:lnTo>
                  <a:lnTo>
                    <a:pt x="92" y="690"/>
                  </a:lnTo>
                  <a:lnTo>
                    <a:pt x="78" y="699"/>
                  </a:lnTo>
                  <a:lnTo>
                    <a:pt x="60" y="707"/>
                  </a:lnTo>
                  <a:lnTo>
                    <a:pt x="41" y="716"/>
                  </a:lnTo>
                  <a:lnTo>
                    <a:pt x="31" y="720"/>
                  </a:lnTo>
                  <a:lnTo>
                    <a:pt x="21" y="724"/>
                  </a:lnTo>
                  <a:lnTo>
                    <a:pt x="10" y="726"/>
                  </a:lnTo>
                  <a:lnTo>
                    <a:pt x="0" y="730"/>
                  </a:lnTo>
                  <a:close/>
                  <a:moveTo>
                    <a:pt x="0" y="592"/>
                  </a:moveTo>
                  <a:lnTo>
                    <a:pt x="0" y="549"/>
                  </a:lnTo>
                  <a:lnTo>
                    <a:pt x="11" y="549"/>
                  </a:lnTo>
                  <a:lnTo>
                    <a:pt x="21" y="549"/>
                  </a:lnTo>
                  <a:lnTo>
                    <a:pt x="26" y="552"/>
                  </a:lnTo>
                  <a:lnTo>
                    <a:pt x="30" y="555"/>
                  </a:lnTo>
                  <a:lnTo>
                    <a:pt x="31" y="559"/>
                  </a:lnTo>
                  <a:lnTo>
                    <a:pt x="31" y="562"/>
                  </a:lnTo>
                  <a:lnTo>
                    <a:pt x="29" y="567"/>
                  </a:lnTo>
                  <a:lnTo>
                    <a:pt x="26" y="572"/>
                  </a:lnTo>
                  <a:lnTo>
                    <a:pt x="16" y="581"/>
                  </a:lnTo>
                  <a:lnTo>
                    <a:pt x="0" y="592"/>
                  </a:lnTo>
                  <a:close/>
                  <a:moveTo>
                    <a:pt x="0" y="535"/>
                  </a:moveTo>
                  <a:lnTo>
                    <a:pt x="0" y="476"/>
                  </a:lnTo>
                  <a:lnTo>
                    <a:pt x="5" y="474"/>
                  </a:lnTo>
                  <a:lnTo>
                    <a:pt x="10" y="473"/>
                  </a:lnTo>
                  <a:lnTo>
                    <a:pt x="30" y="465"/>
                  </a:lnTo>
                  <a:lnTo>
                    <a:pt x="51" y="459"/>
                  </a:lnTo>
                  <a:lnTo>
                    <a:pt x="70" y="454"/>
                  </a:lnTo>
                  <a:lnTo>
                    <a:pt x="87" y="452"/>
                  </a:lnTo>
                  <a:lnTo>
                    <a:pt x="102" y="451"/>
                  </a:lnTo>
                  <a:lnTo>
                    <a:pt x="114" y="451"/>
                  </a:lnTo>
                  <a:lnTo>
                    <a:pt x="119" y="452"/>
                  </a:lnTo>
                  <a:lnTo>
                    <a:pt x="124" y="453"/>
                  </a:lnTo>
                  <a:lnTo>
                    <a:pt x="126" y="454"/>
                  </a:lnTo>
                  <a:lnTo>
                    <a:pt x="129" y="457"/>
                  </a:lnTo>
                  <a:lnTo>
                    <a:pt x="130" y="459"/>
                  </a:lnTo>
                  <a:lnTo>
                    <a:pt x="130" y="463"/>
                  </a:lnTo>
                  <a:lnTo>
                    <a:pt x="129" y="466"/>
                  </a:lnTo>
                  <a:lnTo>
                    <a:pt x="126" y="470"/>
                  </a:lnTo>
                  <a:lnTo>
                    <a:pt x="119" y="477"/>
                  </a:lnTo>
                  <a:lnTo>
                    <a:pt x="108" y="485"/>
                  </a:lnTo>
                  <a:lnTo>
                    <a:pt x="95" y="495"/>
                  </a:lnTo>
                  <a:lnTo>
                    <a:pt x="79" y="504"/>
                  </a:lnTo>
                  <a:lnTo>
                    <a:pt x="60" y="513"/>
                  </a:lnTo>
                  <a:lnTo>
                    <a:pt x="40" y="521"/>
                  </a:lnTo>
                  <a:lnTo>
                    <a:pt x="30" y="526"/>
                  </a:lnTo>
                  <a:lnTo>
                    <a:pt x="19" y="528"/>
                  </a:lnTo>
                  <a:lnTo>
                    <a:pt x="10" y="532"/>
                  </a:lnTo>
                  <a:lnTo>
                    <a:pt x="0" y="535"/>
                  </a:lnTo>
                  <a:close/>
                  <a:moveTo>
                    <a:pt x="0" y="421"/>
                  </a:moveTo>
                  <a:lnTo>
                    <a:pt x="0" y="369"/>
                  </a:lnTo>
                  <a:lnTo>
                    <a:pt x="24" y="365"/>
                  </a:lnTo>
                  <a:lnTo>
                    <a:pt x="43" y="363"/>
                  </a:lnTo>
                  <a:lnTo>
                    <a:pt x="51" y="364"/>
                  </a:lnTo>
                  <a:lnTo>
                    <a:pt x="57" y="365"/>
                  </a:lnTo>
                  <a:lnTo>
                    <a:pt x="62" y="366"/>
                  </a:lnTo>
                  <a:lnTo>
                    <a:pt x="64" y="369"/>
                  </a:lnTo>
                  <a:lnTo>
                    <a:pt x="66" y="371"/>
                  </a:lnTo>
                  <a:lnTo>
                    <a:pt x="66" y="373"/>
                  </a:lnTo>
                  <a:lnTo>
                    <a:pt x="64" y="376"/>
                  </a:lnTo>
                  <a:lnTo>
                    <a:pt x="63" y="379"/>
                  </a:lnTo>
                  <a:lnTo>
                    <a:pt x="59" y="385"/>
                  </a:lnTo>
                  <a:lnTo>
                    <a:pt x="51" y="391"/>
                  </a:lnTo>
                  <a:lnTo>
                    <a:pt x="42" y="398"/>
                  </a:lnTo>
                  <a:lnTo>
                    <a:pt x="30" y="406"/>
                  </a:lnTo>
                  <a:lnTo>
                    <a:pt x="16" y="414"/>
                  </a:lnTo>
                  <a:lnTo>
                    <a:pt x="0" y="421"/>
                  </a:lnTo>
                  <a:close/>
                  <a:moveTo>
                    <a:pt x="0" y="360"/>
                  </a:moveTo>
                  <a:lnTo>
                    <a:pt x="0" y="318"/>
                  </a:lnTo>
                  <a:lnTo>
                    <a:pt x="13" y="312"/>
                  </a:lnTo>
                  <a:lnTo>
                    <a:pt x="28" y="305"/>
                  </a:lnTo>
                  <a:lnTo>
                    <a:pt x="43" y="297"/>
                  </a:lnTo>
                  <a:lnTo>
                    <a:pt x="61" y="290"/>
                  </a:lnTo>
                  <a:lnTo>
                    <a:pt x="83" y="283"/>
                  </a:lnTo>
                  <a:lnTo>
                    <a:pt x="105" y="276"/>
                  </a:lnTo>
                  <a:lnTo>
                    <a:pt x="126" y="271"/>
                  </a:lnTo>
                  <a:lnTo>
                    <a:pt x="144" y="268"/>
                  </a:lnTo>
                  <a:lnTo>
                    <a:pt x="161" y="267"/>
                  </a:lnTo>
                  <a:lnTo>
                    <a:pt x="173" y="267"/>
                  </a:lnTo>
                  <a:lnTo>
                    <a:pt x="179" y="267"/>
                  </a:lnTo>
                  <a:lnTo>
                    <a:pt x="182" y="268"/>
                  </a:lnTo>
                  <a:lnTo>
                    <a:pt x="186" y="270"/>
                  </a:lnTo>
                  <a:lnTo>
                    <a:pt x="187" y="271"/>
                  </a:lnTo>
                  <a:lnTo>
                    <a:pt x="188" y="275"/>
                  </a:lnTo>
                  <a:lnTo>
                    <a:pt x="188" y="277"/>
                  </a:lnTo>
                  <a:lnTo>
                    <a:pt x="187" y="281"/>
                  </a:lnTo>
                  <a:lnTo>
                    <a:pt x="184" y="284"/>
                  </a:lnTo>
                  <a:lnTo>
                    <a:pt x="176" y="292"/>
                  </a:lnTo>
                  <a:lnTo>
                    <a:pt x="164" y="300"/>
                  </a:lnTo>
                  <a:lnTo>
                    <a:pt x="150" y="309"/>
                  </a:lnTo>
                  <a:lnTo>
                    <a:pt x="131" y="319"/>
                  </a:lnTo>
                  <a:lnTo>
                    <a:pt x="111" y="327"/>
                  </a:lnTo>
                  <a:lnTo>
                    <a:pt x="89" y="337"/>
                  </a:lnTo>
                  <a:lnTo>
                    <a:pt x="64" y="345"/>
                  </a:lnTo>
                  <a:lnTo>
                    <a:pt x="41" y="352"/>
                  </a:lnTo>
                  <a:lnTo>
                    <a:pt x="19" y="357"/>
                  </a:lnTo>
                  <a:lnTo>
                    <a:pt x="0" y="360"/>
                  </a:lnTo>
                  <a:close/>
                  <a:moveTo>
                    <a:pt x="0" y="309"/>
                  </a:moveTo>
                  <a:lnTo>
                    <a:pt x="0" y="282"/>
                  </a:lnTo>
                  <a:lnTo>
                    <a:pt x="6" y="282"/>
                  </a:lnTo>
                  <a:lnTo>
                    <a:pt x="10" y="283"/>
                  </a:lnTo>
                  <a:lnTo>
                    <a:pt x="13" y="284"/>
                  </a:lnTo>
                  <a:lnTo>
                    <a:pt x="16" y="287"/>
                  </a:lnTo>
                  <a:lnTo>
                    <a:pt x="16" y="289"/>
                  </a:lnTo>
                  <a:lnTo>
                    <a:pt x="16" y="292"/>
                  </a:lnTo>
                  <a:lnTo>
                    <a:pt x="16" y="294"/>
                  </a:lnTo>
                  <a:lnTo>
                    <a:pt x="13" y="296"/>
                  </a:lnTo>
                  <a:lnTo>
                    <a:pt x="9" y="302"/>
                  </a:lnTo>
                  <a:lnTo>
                    <a:pt x="0" y="309"/>
                  </a:lnTo>
                  <a:close/>
                  <a:moveTo>
                    <a:pt x="0" y="270"/>
                  </a:moveTo>
                  <a:lnTo>
                    <a:pt x="0" y="219"/>
                  </a:lnTo>
                  <a:lnTo>
                    <a:pt x="10" y="215"/>
                  </a:lnTo>
                  <a:lnTo>
                    <a:pt x="21" y="212"/>
                  </a:lnTo>
                  <a:lnTo>
                    <a:pt x="44" y="204"/>
                  </a:lnTo>
                  <a:lnTo>
                    <a:pt x="67" y="196"/>
                  </a:lnTo>
                  <a:lnTo>
                    <a:pt x="88" y="192"/>
                  </a:lnTo>
                  <a:lnTo>
                    <a:pt x="106" y="188"/>
                  </a:lnTo>
                  <a:lnTo>
                    <a:pt x="123" y="186"/>
                  </a:lnTo>
                  <a:lnTo>
                    <a:pt x="136" y="186"/>
                  </a:lnTo>
                  <a:lnTo>
                    <a:pt x="142" y="186"/>
                  </a:lnTo>
                  <a:lnTo>
                    <a:pt x="145" y="187"/>
                  </a:lnTo>
                  <a:lnTo>
                    <a:pt x="149" y="188"/>
                  </a:lnTo>
                  <a:lnTo>
                    <a:pt x="150" y="191"/>
                  </a:lnTo>
                  <a:lnTo>
                    <a:pt x="151" y="193"/>
                  </a:lnTo>
                  <a:lnTo>
                    <a:pt x="151" y="195"/>
                  </a:lnTo>
                  <a:lnTo>
                    <a:pt x="149" y="199"/>
                  </a:lnTo>
                  <a:lnTo>
                    <a:pt x="146" y="202"/>
                  </a:lnTo>
                  <a:lnTo>
                    <a:pt x="138" y="210"/>
                  </a:lnTo>
                  <a:lnTo>
                    <a:pt x="126" y="218"/>
                  </a:lnTo>
                  <a:lnTo>
                    <a:pt x="110" y="227"/>
                  </a:lnTo>
                  <a:lnTo>
                    <a:pt x="92" y="237"/>
                  </a:lnTo>
                  <a:lnTo>
                    <a:pt x="70" y="246"/>
                  </a:lnTo>
                  <a:lnTo>
                    <a:pt x="47" y="255"/>
                  </a:lnTo>
                  <a:lnTo>
                    <a:pt x="35" y="259"/>
                  </a:lnTo>
                  <a:lnTo>
                    <a:pt x="23" y="264"/>
                  </a:lnTo>
                  <a:lnTo>
                    <a:pt x="12" y="268"/>
                  </a:lnTo>
                  <a:lnTo>
                    <a:pt x="0" y="270"/>
                  </a:lnTo>
                  <a:close/>
                  <a:moveTo>
                    <a:pt x="0" y="185"/>
                  </a:moveTo>
                  <a:lnTo>
                    <a:pt x="0" y="135"/>
                  </a:lnTo>
                  <a:lnTo>
                    <a:pt x="24" y="126"/>
                  </a:lnTo>
                  <a:lnTo>
                    <a:pt x="47" y="120"/>
                  </a:lnTo>
                  <a:lnTo>
                    <a:pt x="67" y="114"/>
                  </a:lnTo>
                  <a:lnTo>
                    <a:pt x="86" y="111"/>
                  </a:lnTo>
                  <a:lnTo>
                    <a:pt x="101" y="110"/>
                  </a:lnTo>
                  <a:lnTo>
                    <a:pt x="113" y="109"/>
                  </a:lnTo>
                  <a:lnTo>
                    <a:pt x="119" y="110"/>
                  </a:lnTo>
                  <a:lnTo>
                    <a:pt x="123" y="111"/>
                  </a:lnTo>
                  <a:lnTo>
                    <a:pt x="125" y="112"/>
                  </a:lnTo>
                  <a:lnTo>
                    <a:pt x="127" y="113"/>
                  </a:lnTo>
                  <a:lnTo>
                    <a:pt x="129" y="116"/>
                  </a:lnTo>
                  <a:lnTo>
                    <a:pt x="127" y="118"/>
                  </a:lnTo>
                  <a:lnTo>
                    <a:pt x="126" y="122"/>
                  </a:lnTo>
                  <a:lnTo>
                    <a:pt x="123" y="125"/>
                  </a:lnTo>
                  <a:lnTo>
                    <a:pt x="114" y="132"/>
                  </a:lnTo>
                  <a:lnTo>
                    <a:pt x="101" y="141"/>
                  </a:lnTo>
                  <a:lnTo>
                    <a:pt x="85" y="150"/>
                  </a:lnTo>
                  <a:lnTo>
                    <a:pt x="66" y="160"/>
                  </a:lnTo>
                  <a:lnTo>
                    <a:pt x="44" y="169"/>
                  </a:lnTo>
                  <a:lnTo>
                    <a:pt x="19" y="177"/>
                  </a:lnTo>
                  <a:lnTo>
                    <a:pt x="10" y="181"/>
                  </a:lnTo>
                  <a:lnTo>
                    <a:pt x="0" y="185"/>
                  </a:lnTo>
                  <a:close/>
                  <a:moveTo>
                    <a:pt x="0" y="106"/>
                  </a:moveTo>
                  <a:lnTo>
                    <a:pt x="0" y="59"/>
                  </a:lnTo>
                  <a:lnTo>
                    <a:pt x="23" y="52"/>
                  </a:lnTo>
                  <a:lnTo>
                    <a:pt x="44" y="46"/>
                  </a:lnTo>
                  <a:lnTo>
                    <a:pt x="63" y="41"/>
                  </a:lnTo>
                  <a:lnTo>
                    <a:pt x="80" y="38"/>
                  </a:lnTo>
                  <a:lnTo>
                    <a:pt x="94" y="36"/>
                  </a:lnTo>
                  <a:lnTo>
                    <a:pt x="106" y="36"/>
                  </a:lnTo>
                  <a:lnTo>
                    <a:pt x="111" y="36"/>
                  </a:lnTo>
                  <a:lnTo>
                    <a:pt x="114" y="37"/>
                  </a:lnTo>
                  <a:lnTo>
                    <a:pt x="117" y="38"/>
                  </a:lnTo>
                  <a:lnTo>
                    <a:pt x="118" y="40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8" y="46"/>
                  </a:lnTo>
                  <a:lnTo>
                    <a:pt x="116" y="48"/>
                  </a:lnTo>
                  <a:lnTo>
                    <a:pt x="110" y="54"/>
                  </a:lnTo>
                  <a:lnTo>
                    <a:pt x="101" y="60"/>
                  </a:lnTo>
                  <a:lnTo>
                    <a:pt x="112" y="55"/>
                  </a:lnTo>
                  <a:lnTo>
                    <a:pt x="124" y="50"/>
                  </a:lnTo>
                  <a:lnTo>
                    <a:pt x="136" y="46"/>
                  </a:lnTo>
                  <a:lnTo>
                    <a:pt x="149" y="41"/>
                  </a:lnTo>
                  <a:lnTo>
                    <a:pt x="175" y="32"/>
                  </a:lnTo>
                  <a:lnTo>
                    <a:pt x="199" y="25"/>
                  </a:lnTo>
                  <a:lnTo>
                    <a:pt x="222" y="19"/>
                  </a:lnTo>
                  <a:lnTo>
                    <a:pt x="243" y="16"/>
                  </a:lnTo>
                  <a:lnTo>
                    <a:pt x="259" y="13"/>
                  </a:lnTo>
                  <a:lnTo>
                    <a:pt x="274" y="13"/>
                  </a:lnTo>
                  <a:lnTo>
                    <a:pt x="278" y="13"/>
                  </a:lnTo>
                  <a:lnTo>
                    <a:pt x="283" y="15"/>
                  </a:lnTo>
                  <a:lnTo>
                    <a:pt x="287" y="16"/>
                  </a:lnTo>
                  <a:lnTo>
                    <a:pt x="288" y="17"/>
                  </a:lnTo>
                  <a:lnTo>
                    <a:pt x="289" y="19"/>
                  </a:lnTo>
                  <a:lnTo>
                    <a:pt x="289" y="22"/>
                  </a:lnTo>
                  <a:lnTo>
                    <a:pt x="288" y="24"/>
                  </a:lnTo>
                  <a:lnTo>
                    <a:pt x="285" y="27"/>
                  </a:lnTo>
                  <a:lnTo>
                    <a:pt x="279" y="32"/>
                  </a:lnTo>
                  <a:lnTo>
                    <a:pt x="270" y="38"/>
                  </a:lnTo>
                  <a:lnTo>
                    <a:pt x="282" y="34"/>
                  </a:lnTo>
                  <a:lnTo>
                    <a:pt x="294" y="29"/>
                  </a:lnTo>
                  <a:lnTo>
                    <a:pt x="307" y="24"/>
                  </a:lnTo>
                  <a:lnTo>
                    <a:pt x="320" y="19"/>
                  </a:lnTo>
                  <a:lnTo>
                    <a:pt x="338" y="13"/>
                  </a:lnTo>
                  <a:lnTo>
                    <a:pt x="354" y="9"/>
                  </a:lnTo>
                  <a:lnTo>
                    <a:pt x="371" y="4"/>
                  </a:lnTo>
                  <a:lnTo>
                    <a:pt x="386" y="0"/>
                  </a:lnTo>
                  <a:lnTo>
                    <a:pt x="386" y="48"/>
                  </a:lnTo>
                  <a:lnTo>
                    <a:pt x="377" y="52"/>
                  </a:lnTo>
                  <a:lnTo>
                    <a:pt x="367" y="55"/>
                  </a:lnTo>
                  <a:lnTo>
                    <a:pt x="357" y="59"/>
                  </a:lnTo>
                  <a:lnTo>
                    <a:pt x="346" y="62"/>
                  </a:lnTo>
                  <a:lnTo>
                    <a:pt x="320" y="71"/>
                  </a:lnTo>
                  <a:lnTo>
                    <a:pt x="296" y="78"/>
                  </a:lnTo>
                  <a:lnTo>
                    <a:pt x="272" y="84"/>
                  </a:lnTo>
                  <a:lnTo>
                    <a:pt x="252" y="88"/>
                  </a:lnTo>
                  <a:lnTo>
                    <a:pt x="234" y="90"/>
                  </a:lnTo>
                  <a:lnTo>
                    <a:pt x="220" y="91"/>
                  </a:lnTo>
                  <a:lnTo>
                    <a:pt x="215" y="91"/>
                  </a:lnTo>
                  <a:lnTo>
                    <a:pt x="211" y="90"/>
                  </a:lnTo>
                  <a:lnTo>
                    <a:pt x="207" y="87"/>
                  </a:lnTo>
                  <a:lnTo>
                    <a:pt x="206" y="86"/>
                  </a:lnTo>
                  <a:lnTo>
                    <a:pt x="205" y="84"/>
                  </a:lnTo>
                  <a:lnTo>
                    <a:pt x="205" y="81"/>
                  </a:lnTo>
                  <a:lnTo>
                    <a:pt x="206" y="79"/>
                  </a:lnTo>
                  <a:lnTo>
                    <a:pt x="208" y="75"/>
                  </a:lnTo>
                  <a:lnTo>
                    <a:pt x="215" y="69"/>
                  </a:lnTo>
                  <a:lnTo>
                    <a:pt x="225" y="62"/>
                  </a:lnTo>
                  <a:lnTo>
                    <a:pt x="213" y="67"/>
                  </a:lnTo>
                  <a:lnTo>
                    <a:pt x="201" y="73"/>
                  </a:lnTo>
                  <a:lnTo>
                    <a:pt x="188" y="78"/>
                  </a:lnTo>
                  <a:lnTo>
                    <a:pt x="175" y="82"/>
                  </a:lnTo>
                  <a:lnTo>
                    <a:pt x="149" y="91"/>
                  </a:lnTo>
                  <a:lnTo>
                    <a:pt x="125" y="98"/>
                  </a:lnTo>
                  <a:lnTo>
                    <a:pt x="102" y="104"/>
                  </a:lnTo>
                  <a:lnTo>
                    <a:pt x="82" y="109"/>
                  </a:lnTo>
                  <a:lnTo>
                    <a:pt x="64" y="111"/>
                  </a:lnTo>
                  <a:lnTo>
                    <a:pt x="50" y="111"/>
                  </a:lnTo>
                  <a:lnTo>
                    <a:pt x="45" y="111"/>
                  </a:lnTo>
                  <a:lnTo>
                    <a:pt x="41" y="110"/>
                  </a:lnTo>
                  <a:lnTo>
                    <a:pt x="38" y="109"/>
                  </a:lnTo>
                  <a:lnTo>
                    <a:pt x="36" y="107"/>
                  </a:lnTo>
                  <a:lnTo>
                    <a:pt x="35" y="105"/>
                  </a:lnTo>
                  <a:lnTo>
                    <a:pt x="36" y="103"/>
                  </a:lnTo>
                  <a:lnTo>
                    <a:pt x="37" y="100"/>
                  </a:lnTo>
                  <a:lnTo>
                    <a:pt x="40" y="98"/>
                  </a:lnTo>
                  <a:lnTo>
                    <a:pt x="45" y="92"/>
                  </a:lnTo>
                  <a:lnTo>
                    <a:pt x="55" y="85"/>
                  </a:lnTo>
                  <a:lnTo>
                    <a:pt x="44" y="90"/>
                  </a:lnTo>
                  <a:lnTo>
                    <a:pt x="32" y="94"/>
                  </a:lnTo>
                  <a:lnTo>
                    <a:pt x="19" y="99"/>
                  </a:lnTo>
                  <a:lnTo>
                    <a:pt x="6" y="105"/>
                  </a:lnTo>
                  <a:lnTo>
                    <a:pt x="0" y="106"/>
                  </a:lnTo>
                  <a:close/>
                  <a:moveTo>
                    <a:pt x="386" y="50"/>
                  </a:moveTo>
                  <a:lnTo>
                    <a:pt x="386" y="71"/>
                  </a:lnTo>
                  <a:lnTo>
                    <a:pt x="380" y="69"/>
                  </a:lnTo>
                  <a:lnTo>
                    <a:pt x="378" y="67"/>
                  </a:lnTo>
                  <a:lnTo>
                    <a:pt x="377" y="63"/>
                  </a:lnTo>
                  <a:lnTo>
                    <a:pt x="378" y="60"/>
                  </a:lnTo>
                  <a:lnTo>
                    <a:pt x="382" y="55"/>
                  </a:lnTo>
                  <a:lnTo>
                    <a:pt x="386" y="50"/>
                  </a:lnTo>
                  <a:close/>
                  <a:moveTo>
                    <a:pt x="386" y="81"/>
                  </a:moveTo>
                  <a:lnTo>
                    <a:pt x="386" y="133"/>
                  </a:lnTo>
                  <a:lnTo>
                    <a:pt x="375" y="138"/>
                  </a:lnTo>
                  <a:lnTo>
                    <a:pt x="364" y="142"/>
                  </a:lnTo>
                  <a:lnTo>
                    <a:pt x="338" y="150"/>
                  </a:lnTo>
                  <a:lnTo>
                    <a:pt x="314" y="157"/>
                  </a:lnTo>
                  <a:lnTo>
                    <a:pt x="291" y="163"/>
                  </a:lnTo>
                  <a:lnTo>
                    <a:pt x="271" y="167"/>
                  </a:lnTo>
                  <a:lnTo>
                    <a:pt x="255" y="169"/>
                  </a:lnTo>
                  <a:lnTo>
                    <a:pt x="240" y="169"/>
                  </a:lnTo>
                  <a:lnTo>
                    <a:pt x="236" y="168"/>
                  </a:lnTo>
                  <a:lnTo>
                    <a:pt x="231" y="167"/>
                  </a:lnTo>
                  <a:lnTo>
                    <a:pt x="227" y="166"/>
                  </a:lnTo>
                  <a:lnTo>
                    <a:pt x="226" y="163"/>
                  </a:lnTo>
                  <a:lnTo>
                    <a:pt x="225" y="161"/>
                  </a:lnTo>
                  <a:lnTo>
                    <a:pt x="225" y="158"/>
                  </a:lnTo>
                  <a:lnTo>
                    <a:pt x="227" y="155"/>
                  </a:lnTo>
                  <a:lnTo>
                    <a:pt x="230" y="151"/>
                  </a:lnTo>
                  <a:lnTo>
                    <a:pt x="239" y="143"/>
                  </a:lnTo>
                  <a:lnTo>
                    <a:pt x="252" y="135"/>
                  </a:lnTo>
                  <a:lnTo>
                    <a:pt x="269" y="125"/>
                  </a:lnTo>
                  <a:lnTo>
                    <a:pt x="288" y="116"/>
                  </a:lnTo>
                  <a:lnTo>
                    <a:pt x="310" y="106"/>
                  </a:lnTo>
                  <a:lnTo>
                    <a:pt x="335" y="97"/>
                  </a:lnTo>
                  <a:lnTo>
                    <a:pt x="348" y="92"/>
                  </a:lnTo>
                  <a:lnTo>
                    <a:pt x="361" y="88"/>
                  </a:lnTo>
                  <a:lnTo>
                    <a:pt x="373" y="85"/>
                  </a:lnTo>
                  <a:lnTo>
                    <a:pt x="386" y="81"/>
                  </a:lnTo>
                  <a:close/>
                  <a:moveTo>
                    <a:pt x="386" y="172"/>
                  </a:moveTo>
                  <a:lnTo>
                    <a:pt x="386" y="230"/>
                  </a:lnTo>
                  <a:lnTo>
                    <a:pt x="363" y="237"/>
                  </a:lnTo>
                  <a:lnTo>
                    <a:pt x="341" y="243"/>
                  </a:lnTo>
                  <a:lnTo>
                    <a:pt x="321" y="248"/>
                  </a:lnTo>
                  <a:lnTo>
                    <a:pt x="302" y="250"/>
                  </a:lnTo>
                  <a:lnTo>
                    <a:pt x="287" y="251"/>
                  </a:lnTo>
                  <a:lnTo>
                    <a:pt x="275" y="251"/>
                  </a:lnTo>
                  <a:lnTo>
                    <a:pt x="269" y="250"/>
                  </a:lnTo>
                  <a:lnTo>
                    <a:pt x="265" y="249"/>
                  </a:lnTo>
                  <a:lnTo>
                    <a:pt x="262" y="248"/>
                  </a:lnTo>
                  <a:lnTo>
                    <a:pt x="260" y="245"/>
                  </a:lnTo>
                  <a:lnTo>
                    <a:pt x="259" y="243"/>
                  </a:lnTo>
                  <a:lnTo>
                    <a:pt x="259" y="239"/>
                  </a:lnTo>
                  <a:lnTo>
                    <a:pt x="262" y="236"/>
                  </a:lnTo>
                  <a:lnTo>
                    <a:pt x="264" y="232"/>
                  </a:lnTo>
                  <a:lnTo>
                    <a:pt x="272" y="225"/>
                  </a:lnTo>
                  <a:lnTo>
                    <a:pt x="284" y="215"/>
                  </a:lnTo>
                  <a:lnTo>
                    <a:pt x="301" y="206"/>
                  </a:lnTo>
                  <a:lnTo>
                    <a:pt x="320" y="196"/>
                  </a:lnTo>
                  <a:lnTo>
                    <a:pt x="341" y="187"/>
                  </a:lnTo>
                  <a:lnTo>
                    <a:pt x="365" y="179"/>
                  </a:lnTo>
                  <a:lnTo>
                    <a:pt x="376" y="175"/>
                  </a:lnTo>
                  <a:lnTo>
                    <a:pt x="386" y="172"/>
                  </a:lnTo>
                  <a:close/>
                  <a:moveTo>
                    <a:pt x="386" y="274"/>
                  </a:moveTo>
                  <a:lnTo>
                    <a:pt x="386" y="332"/>
                  </a:lnTo>
                  <a:lnTo>
                    <a:pt x="372" y="334"/>
                  </a:lnTo>
                  <a:lnTo>
                    <a:pt x="358" y="337"/>
                  </a:lnTo>
                  <a:lnTo>
                    <a:pt x="346" y="339"/>
                  </a:lnTo>
                  <a:lnTo>
                    <a:pt x="335" y="339"/>
                  </a:lnTo>
                  <a:lnTo>
                    <a:pt x="326" y="339"/>
                  </a:lnTo>
                  <a:lnTo>
                    <a:pt x="319" y="338"/>
                  </a:lnTo>
                  <a:lnTo>
                    <a:pt x="313" y="335"/>
                  </a:lnTo>
                  <a:lnTo>
                    <a:pt x="309" y="332"/>
                  </a:lnTo>
                  <a:lnTo>
                    <a:pt x="308" y="330"/>
                  </a:lnTo>
                  <a:lnTo>
                    <a:pt x="308" y="327"/>
                  </a:lnTo>
                  <a:lnTo>
                    <a:pt x="309" y="324"/>
                  </a:lnTo>
                  <a:lnTo>
                    <a:pt x="312" y="321"/>
                  </a:lnTo>
                  <a:lnTo>
                    <a:pt x="316" y="314"/>
                  </a:lnTo>
                  <a:lnTo>
                    <a:pt x="326" y="307"/>
                  </a:lnTo>
                  <a:lnTo>
                    <a:pt x="338" y="299"/>
                  </a:lnTo>
                  <a:lnTo>
                    <a:pt x="352" y="290"/>
                  </a:lnTo>
                  <a:lnTo>
                    <a:pt x="367" y="282"/>
                  </a:lnTo>
                  <a:lnTo>
                    <a:pt x="386" y="274"/>
                  </a:lnTo>
                  <a:close/>
                  <a:moveTo>
                    <a:pt x="386" y="343"/>
                  </a:moveTo>
                  <a:lnTo>
                    <a:pt x="386" y="385"/>
                  </a:lnTo>
                  <a:lnTo>
                    <a:pt x="372" y="392"/>
                  </a:lnTo>
                  <a:lnTo>
                    <a:pt x="357" y="401"/>
                  </a:lnTo>
                  <a:lnTo>
                    <a:pt x="340" y="408"/>
                  </a:lnTo>
                  <a:lnTo>
                    <a:pt x="322" y="415"/>
                  </a:lnTo>
                  <a:lnTo>
                    <a:pt x="300" y="423"/>
                  </a:lnTo>
                  <a:lnTo>
                    <a:pt x="277" y="429"/>
                  </a:lnTo>
                  <a:lnTo>
                    <a:pt x="257" y="434"/>
                  </a:lnTo>
                  <a:lnTo>
                    <a:pt x="239" y="436"/>
                  </a:lnTo>
                  <a:lnTo>
                    <a:pt x="224" y="439"/>
                  </a:lnTo>
                  <a:lnTo>
                    <a:pt x="211" y="438"/>
                  </a:lnTo>
                  <a:lnTo>
                    <a:pt x="206" y="436"/>
                  </a:lnTo>
                  <a:lnTo>
                    <a:pt x="201" y="435"/>
                  </a:lnTo>
                  <a:lnTo>
                    <a:pt x="198" y="434"/>
                  </a:lnTo>
                  <a:lnTo>
                    <a:pt x="196" y="432"/>
                  </a:lnTo>
                  <a:lnTo>
                    <a:pt x="195" y="428"/>
                  </a:lnTo>
                  <a:lnTo>
                    <a:pt x="195" y="426"/>
                  </a:lnTo>
                  <a:lnTo>
                    <a:pt x="196" y="422"/>
                  </a:lnTo>
                  <a:lnTo>
                    <a:pt x="199" y="419"/>
                  </a:lnTo>
                  <a:lnTo>
                    <a:pt x="206" y="410"/>
                  </a:lnTo>
                  <a:lnTo>
                    <a:pt x="217" y="401"/>
                  </a:lnTo>
                  <a:lnTo>
                    <a:pt x="231" y="392"/>
                  </a:lnTo>
                  <a:lnTo>
                    <a:pt x="249" y="383"/>
                  </a:lnTo>
                  <a:lnTo>
                    <a:pt x="269" y="373"/>
                  </a:lnTo>
                  <a:lnTo>
                    <a:pt x="290" y="365"/>
                  </a:lnTo>
                  <a:lnTo>
                    <a:pt x="318" y="356"/>
                  </a:lnTo>
                  <a:lnTo>
                    <a:pt x="342" y="349"/>
                  </a:lnTo>
                  <a:lnTo>
                    <a:pt x="366" y="344"/>
                  </a:lnTo>
                  <a:lnTo>
                    <a:pt x="386" y="343"/>
                  </a:lnTo>
                  <a:close/>
                  <a:moveTo>
                    <a:pt x="386" y="401"/>
                  </a:moveTo>
                  <a:lnTo>
                    <a:pt x="386" y="432"/>
                  </a:lnTo>
                  <a:lnTo>
                    <a:pt x="382" y="431"/>
                  </a:lnTo>
                  <a:lnTo>
                    <a:pt x="378" y="428"/>
                  </a:lnTo>
                  <a:lnTo>
                    <a:pt x="376" y="427"/>
                  </a:lnTo>
                  <a:lnTo>
                    <a:pt x="373" y="425"/>
                  </a:lnTo>
                  <a:lnTo>
                    <a:pt x="373" y="422"/>
                  </a:lnTo>
                  <a:lnTo>
                    <a:pt x="372" y="420"/>
                  </a:lnTo>
                  <a:lnTo>
                    <a:pt x="373" y="417"/>
                  </a:lnTo>
                  <a:lnTo>
                    <a:pt x="375" y="414"/>
                  </a:lnTo>
                  <a:lnTo>
                    <a:pt x="379" y="408"/>
                  </a:lnTo>
                  <a:lnTo>
                    <a:pt x="386" y="401"/>
                  </a:lnTo>
                  <a:close/>
                  <a:moveTo>
                    <a:pt x="386" y="451"/>
                  </a:moveTo>
                  <a:lnTo>
                    <a:pt x="386" y="516"/>
                  </a:lnTo>
                  <a:lnTo>
                    <a:pt x="366" y="522"/>
                  </a:lnTo>
                  <a:lnTo>
                    <a:pt x="346" y="528"/>
                  </a:lnTo>
                  <a:lnTo>
                    <a:pt x="328" y="532"/>
                  </a:lnTo>
                  <a:lnTo>
                    <a:pt x="312" y="533"/>
                  </a:lnTo>
                  <a:lnTo>
                    <a:pt x="297" y="534"/>
                  </a:lnTo>
                  <a:lnTo>
                    <a:pt x="287" y="533"/>
                  </a:lnTo>
                  <a:lnTo>
                    <a:pt x="282" y="532"/>
                  </a:lnTo>
                  <a:lnTo>
                    <a:pt x="277" y="530"/>
                  </a:lnTo>
                  <a:lnTo>
                    <a:pt x="275" y="528"/>
                  </a:lnTo>
                  <a:lnTo>
                    <a:pt x="272" y="526"/>
                  </a:lnTo>
                  <a:lnTo>
                    <a:pt x="271" y="523"/>
                  </a:lnTo>
                  <a:lnTo>
                    <a:pt x="271" y="520"/>
                  </a:lnTo>
                  <a:lnTo>
                    <a:pt x="272" y="516"/>
                  </a:lnTo>
                  <a:lnTo>
                    <a:pt x="275" y="513"/>
                  </a:lnTo>
                  <a:lnTo>
                    <a:pt x="281" y="504"/>
                  </a:lnTo>
                  <a:lnTo>
                    <a:pt x="291" y="495"/>
                  </a:lnTo>
                  <a:lnTo>
                    <a:pt x="306" y="486"/>
                  </a:lnTo>
                  <a:lnTo>
                    <a:pt x="322" y="477"/>
                  </a:lnTo>
                  <a:lnTo>
                    <a:pt x="341" y="467"/>
                  </a:lnTo>
                  <a:lnTo>
                    <a:pt x="363" y="459"/>
                  </a:lnTo>
                  <a:lnTo>
                    <a:pt x="375" y="454"/>
                  </a:lnTo>
                  <a:lnTo>
                    <a:pt x="386" y="451"/>
                  </a:lnTo>
                  <a:close/>
                  <a:moveTo>
                    <a:pt x="386" y="547"/>
                  </a:moveTo>
                  <a:lnTo>
                    <a:pt x="386" y="562"/>
                  </a:lnTo>
                  <a:lnTo>
                    <a:pt x="382" y="568"/>
                  </a:lnTo>
                  <a:lnTo>
                    <a:pt x="375" y="574"/>
                  </a:lnTo>
                  <a:lnTo>
                    <a:pt x="366" y="581"/>
                  </a:lnTo>
                  <a:lnTo>
                    <a:pt x="357" y="589"/>
                  </a:lnTo>
                  <a:lnTo>
                    <a:pt x="345" y="594"/>
                  </a:lnTo>
                  <a:lnTo>
                    <a:pt x="332" y="602"/>
                  </a:lnTo>
                  <a:lnTo>
                    <a:pt x="318" y="609"/>
                  </a:lnTo>
                  <a:lnTo>
                    <a:pt x="302" y="615"/>
                  </a:lnTo>
                  <a:lnTo>
                    <a:pt x="281" y="622"/>
                  </a:lnTo>
                  <a:lnTo>
                    <a:pt x="260" y="628"/>
                  </a:lnTo>
                  <a:lnTo>
                    <a:pt x="243" y="633"/>
                  </a:lnTo>
                  <a:lnTo>
                    <a:pt x="225" y="635"/>
                  </a:lnTo>
                  <a:lnTo>
                    <a:pt x="211" y="636"/>
                  </a:lnTo>
                  <a:lnTo>
                    <a:pt x="198" y="635"/>
                  </a:lnTo>
                  <a:lnTo>
                    <a:pt x="193" y="634"/>
                  </a:lnTo>
                  <a:lnTo>
                    <a:pt x="189" y="633"/>
                  </a:lnTo>
                  <a:lnTo>
                    <a:pt x="186" y="630"/>
                  </a:lnTo>
                  <a:lnTo>
                    <a:pt x="183" y="628"/>
                  </a:lnTo>
                  <a:lnTo>
                    <a:pt x="182" y="624"/>
                  </a:lnTo>
                  <a:lnTo>
                    <a:pt x="182" y="621"/>
                  </a:lnTo>
                  <a:lnTo>
                    <a:pt x="183" y="617"/>
                  </a:lnTo>
                  <a:lnTo>
                    <a:pt x="184" y="613"/>
                  </a:lnTo>
                  <a:lnTo>
                    <a:pt x="192" y="605"/>
                  </a:lnTo>
                  <a:lnTo>
                    <a:pt x="201" y="597"/>
                  </a:lnTo>
                  <a:lnTo>
                    <a:pt x="214" y="587"/>
                  </a:lnTo>
                  <a:lnTo>
                    <a:pt x="231" y="578"/>
                  </a:lnTo>
                  <a:lnTo>
                    <a:pt x="249" y="570"/>
                  </a:lnTo>
                  <a:lnTo>
                    <a:pt x="269" y="561"/>
                  </a:lnTo>
                  <a:lnTo>
                    <a:pt x="289" y="554"/>
                  </a:lnTo>
                  <a:lnTo>
                    <a:pt x="308" y="548"/>
                  </a:lnTo>
                  <a:lnTo>
                    <a:pt x="326" y="545"/>
                  </a:lnTo>
                  <a:lnTo>
                    <a:pt x="342" y="542"/>
                  </a:lnTo>
                  <a:lnTo>
                    <a:pt x="358" y="541"/>
                  </a:lnTo>
                  <a:lnTo>
                    <a:pt x="370" y="541"/>
                  </a:lnTo>
                  <a:lnTo>
                    <a:pt x="376" y="542"/>
                  </a:lnTo>
                  <a:lnTo>
                    <a:pt x="379" y="543"/>
                  </a:lnTo>
                  <a:lnTo>
                    <a:pt x="383" y="545"/>
                  </a:lnTo>
                  <a:lnTo>
                    <a:pt x="386" y="547"/>
                  </a:lnTo>
                  <a:close/>
                  <a:moveTo>
                    <a:pt x="386" y="593"/>
                  </a:moveTo>
                  <a:lnTo>
                    <a:pt x="386" y="636"/>
                  </a:lnTo>
                  <a:lnTo>
                    <a:pt x="378" y="635"/>
                  </a:lnTo>
                  <a:lnTo>
                    <a:pt x="372" y="634"/>
                  </a:lnTo>
                  <a:lnTo>
                    <a:pt x="367" y="631"/>
                  </a:lnTo>
                  <a:lnTo>
                    <a:pt x="365" y="628"/>
                  </a:lnTo>
                  <a:lnTo>
                    <a:pt x="364" y="624"/>
                  </a:lnTo>
                  <a:lnTo>
                    <a:pt x="363" y="621"/>
                  </a:lnTo>
                  <a:lnTo>
                    <a:pt x="364" y="617"/>
                  </a:lnTo>
                  <a:lnTo>
                    <a:pt x="366" y="612"/>
                  </a:lnTo>
                  <a:lnTo>
                    <a:pt x="375" y="603"/>
                  </a:lnTo>
                  <a:lnTo>
                    <a:pt x="386" y="593"/>
                  </a:lnTo>
                  <a:close/>
                  <a:moveTo>
                    <a:pt x="386" y="659"/>
                  </a:moveTo>
                  <a:lnTo>
                    <a:pt x="386" y="728"/>
                  </a:lnTo>
                  <a:lnTo>
                    <a:pt x="369" y="733"/>
                  </a:lnTo>
                  <a:lnTo>
                    <a:pt x="352" y="737"/>
                  </a:lnTo>
                  <a:lnTo>
                    <a:pt x="337" y="739"/>
                  </a:lnTo>
                  <a:lnTo>
                    <a:pt x="322" y="741"/>
                  </a:lnTo>
                  <a:lnTo>
                    <a:pt x="310" y="741"/>
                  </a:lnTo>
                  <a:lnTo>
                    <a:pt x="301" y="739"/>
                  </a:lnTo>
                  <a:lnTo>
                    <a:pt x="296" y="738"/>
                  </a:lnTo>
                  <a:lnTo>
                    <a:pt x="293" y="736"/>
                  </a:lnTo>
                  <a:lnTo>
                    <a:pt x="290" y="735"/>
                  </a:lnTo>
                  <a:lnTo>
                    <a:pt x="288" y="732"/>
                  </a:lnTo>
                  <a:lnTo>
                    <a:pt x="287" y="729"/>
                  </a:lnTo>
                  <a:lnTo>
                    <a:pt x="287" y="725"/>
                  </a:lnTo>
                  <a:lnTo>
                    <a:pt x="288" y="722"/>
                  </a:lnTo>
                  <a:lnTo>
                    <a:pt x="289" y="718"/>
                  </a:lnTo>
                  <a:lnTo>
                    <a:pt x="295" y="710"/>
                  </a:lnTo>
                  <a:lnTo>
                    <a:pt x="304" y="700"/>
                  </a:lnTo>
                  <a:lnTo>
                    <a:pt x="318" y="692"/>
                  </a:lnTo>
                  <a:lnTo>
                    <a:pt x="332" y="682"/>
                  </a:lnTo>
                  <a:lnTo>
                    <a:pt x="350" y="674"/>
                  </a:lnTo>
                  <a:lnTo>
                    <a:pt x="369" y="666"/>
                  </a:lnTo>
                  <a:lnTo>
                    <a:pt x="378" y="662"/>
                  </a:lnTo>
                  <a:lnTo>
                    <a:pt x="386" y="659"/>
                  </a:lnTo>
                  <a:close/>
                  <a:moveTo>
                    <a:pt x="386" y="753"/>
                  </a:moveTo>
                  <a:lnTo>
                    <a:pt x="386" y="800"/>
                  </a:lnTo>
                  <a:lnTo>
                    <a:pt x="376" y="807"/>
                  </a:lnTo>
                  <a:lnTo>
                    <a:pt x="363" y="814"/>
                  </a:lnTo>
                  <a:lnTo>
                    <a:pt x="350" y="821"/>
                  </a:lnTo>
                  <a:lnTo>
                    <a:pt x="335" y="827"/>
                  </a:lnTo>
                  <a:lnTo>
                    <a:pt x="316" y="834"/>
                  </a:lnTo>
                  <a:lnTo>
                    <a:pt x="297" y="839"/>
                  </a:lnTo>
                  <a:lnTo>
                    <a:pt x="279" y="843"/>
                  </a:lnTo>
                  <a:lnTo>
                    <a:pt x="264" y="845"/>
                  </a:lnTo>
                  <a:lnTo>
                    <a:pt x="250" y="846"/>
                  </a:lnTo>
                  <a:lnTo>
                    <a:pt x="238" y="845"/>
                  </a:lnTo>
                  <a:lnTo>
                    <a:pt x="233" y="843"/>
                  </a:lnTo>
                  <a:lnTo>
                    <a:pt x="228" y="842"/>
                  </a:lnTo>
                  <a:lnTo>
                    <a:pt x="226" y="839"/>
                  </a:lnTo>
                  <a:lnTo>
                    <a:pt x="224" y="837"/>
                  </a:lnTo>
                  <a:lnTo>
                    <a:pt x="222" y="833"/>
                  </a:lnTo>
                  <a:lnTo>
                    <a:pt x="221" y="830"/>
                  </a:lnTo>
                  <a:lnTo>
                    <a:pt x="222" y="826"/>
                  </a:lnTo>
                  <a:lnTo>
                    <a:pt x="224" y="823"/>
                  </a:lnTo>
                  <a:lnTo>
                    <a:pt x="230" y="814"/>
                  </a:lnTo>
                  <a:lnTo>
                    <a:pt x="239" y="806"/>
                  </a:lnTo>
                  <a:lnTo>
                    <a:pt x="250" y="796"/>
                  </a:lnTo>
                  <a:lnTo>
                    <a:pt x="265" y="787"/>
                  </a:lnTo>
                  <a:lnTo>
                    <a:pt x="282" y="779"/>
                  </a:lnTo>
                  <a:lnTo>
                    <a:pt x="300" y="770"/>
                  </a:lnTo>
                  <a:lnTo>
                    <a:pt x="325" y="762"/>
                  </a:lnTo>
                  <a:lnTo>
                    <a:pt x="347" y="756"/>
                  </a:lnTo>
                  <a:lnTo>
                    <a:pt x="369" y="753"/>
                  </a:lnTo>
                  <a:lnTo>
                    <a:pt x="386" y="753"/>
                  </a:lnTo>
                  <a:close/>
                  <a:moveTo>
                    <a:pt x="386" y="911"/>
                  </a:moveTo>
                  <a:lnTo>
                    <a:pt x="386" y="964"/>
                  </a:lnTo>
                  <a:lnTo>
                    <a:pt x="376" y="964"/>
                  </a:lnTo>
                  <a:lnTo>
                    <a:pt x="367" y="962"/>
                  </a:lnTo>
                  <a:lnTo>
                    <a:pt x="361" y="958"/>
                  </a:lnTo>
                  <a:lnTo>
                    <a:pt x="357" y="954"/>
                  </a:lnTo>
                  <a:lnTo>
                    <a:pt x="356" y="950"/>
                  </a:lnTo>
                  <a:lnTo>
                    <a:pt x="356" y="945"/>
                  </a:lnTo>
                  <a:lnTo>
                    <a:pt x="357" y="939"/>
                  </a:lnTo>
                  <a:lnTo>
                    <a:pt x="360" y="934"/>
                  </a:lnTo>
                  <a:lnTo>
                    <a:pt x="365" y="928"/>
                  </a:lnTo>
                  <a:lnTo>
                    <a:pt x="371" y="922"/>
                  </a:lnTo>
                  <a:lnTo>
                    <a:pt x="378" y="916"/>
                  </a:lnTo>
                  <a:lnTo>
                    <a:pt x="386" y="911"/>
                  </a:lnTo>
                  <a:close/>
                  <a:moveTo>
                    <a:pt x="386" y="997"/>
                  </a:moveTo>
                  <a:lnTo>
                    <a:pt x="386" y="1069"/>
                  </a:lnTo>
                  <a:lnTo>
                    <a:pt x="373" y="1072"/>
                  </a:lnTo>
                  <a:lnTo>
                    <a:pt x="361" y="1073"/>
                  </a:lnTo>
                  <a:lnTo>
                    <a:pt x="351" y="1074"/>
                  </a:lnTo>
                  <a:lnTo>
                    <a:pt x="341" y="1074"/>
                  </a:lnTo>
                  <a:lnTo>
                    <a:pt x="333" y="1073"/>
                  </a:lnTo>
                  <a:lnTo>
                    <a:pt x="326" y="1071"/>
                  </a:lnTo>
                  <a:lnTo>
                    <a:pt x="320" y="1067"/>
                  </a:lnTo>
                  <a:lnTo>
                    <a:pt x="316" y="1064"/>
                  </a:lnTo>
                  <a:lnTo>
                    <a:pt x="315" y="1060"/>
                  </a:lnTo>
                  <a:lnTo>
                    <a:pt x="314" y="1057"/>
                  </a:lnTo>
                  <a:lnTo>
                    <a:pt x="315" y="1053"/>
                  </a:lnTo>
                  <a:lnTo>
                    <a:pt x="316" y="1050"/>
                  </a:lnTo>
                  <a:lnTo>
                    <a:pt x="321" y="1041"/>
                  </a:lnTo>
                  <a:lnTo>
                    <a:pt x="328" y="1032"/>
                  </a:lnTo>
                  <a:lnTo>
                    <a:pt x="339" y="1023"/>
                  </a:lnTo>
                  <a:lnTo>
                    <a:pt x="352" y="1014"/>
                  </a:lnTo>
                  <a:lnTo>
                    <a:pt x="367" y="1006"/>
                  </a:lnTo>
                  <a:lnTo>
                    <a:pt x="385" y="998"/>
                  </a:lnTo>
                  <a:lnTo>
                    <a:pt x="386" y="997"/>
                  </a:lnTo>
                  <a:close/>
                  <a:moveTo>
                    <a:pt x="386" y="1098"/>
                  </a:moveTo>
                  <a:lnTo>
                    <a:pt x="386" y="1170"/>
                  </a:lnTo>
                  <a:lnTo>
                    <a:pt x="370" y="1177"/>
                  </a:lnTo>
                  <a:lnTo>
                    <a:pt x="353" y="1180"/>
                  </a:lnTo>
                  <a:lnTo>
                    <a:pt x="338" y="1184"/>
                  </a:lnTo>
                  <a:lnTo>
                    <a:pt x="323" y="1185"/>
                  </a:lnTo>
                  <a:lnTo>
                    <a:pt x="312" y="1185"/>
                  </a:lnTo>
                  <a:lnTo>
                    <a:pt x="301" y="1183"/>
                  </a:lnTo>
                  <a:lnTo>
                    <a:pt x="296" y="1181"/>
                  </a:lnTo>
                  <a:lnTo>
                    <a:pt x="293" y="1179"/>
                  </a:lnTo>
                  <a:lnTo>
                    <a:pt x="289" y="1177"/>
                  </a:lnTo>
                  <a:lnTo>
                    <a:pt x="287" y="1174"/>
                  </a:lnTo>
                  <a:lnTo>
                    <a:pt x="285" y="1171"/>
                  </a:lnTo>
                  <a:lnTo>
                    <a:pt x="285" y="1167"/>
                  </a:lnTo>
                  <a:lnTo>
                    <a:pt x="285" y="1164"/>
                  </a:lnTo>
                  <a:lnTo>
                    <a:pt x="287" y="1160"/>
                  </a:lnTo>
                  <a:lnTo>
                    <a:pt x="291" y="1152"/>
                  </a:lnTo>
                  <a:lnTo>
                    <a:pt x="298" y="1142"/>
                  </a:lnTo>
                  <a:lnTo>
                    <a:pt x="308" y="1134"/>
                  </a:lnTo>
                  <a:lnTo>
                    <a:pt x="321" y="1126"/>
                  </a:lnTo>
                  <a:lnTo>
                    <a:pt x="335" y="1117"/>
                  </a:lnTo>
                  <a:lnTo>
                    <a:pt x="352" y="1109"/>
                  </a:lnTo>
                  <a:lnTo>
                    <a:pt x="369" y="1103"/>
                  </a:lnTo>
                  <a:lnTo>
                    <a:pt x="386" y="1098"/>
                  </a:lnTo>
                  <a:close/>
                  <a:moveTo>
                    <a:pt x="386" y="1208"/>
                  </a:moveTo>
                  <a:lnTo>
                    <a:pt x="386" y="1273"/>
                  </a:lnTo>
                  <a:lnTo>
                    <a:pt x="377" y="1278"/>
                  </a:lnTo>
                  <a:lnTo>
                    <a:pt x="367" y="1282"/>
                  </a:lnTo>
                  <a:lnTo>
                    <a:pt x="351" y="1288"/>
                  </a:lnTo>
                  <a:lnTo>
                    <a:pt x="334" y="1293"/>
                  </a:lnTo>
                  <a:lnTo>
                    <a:pt x="320" y="1295"/>
                  </a:lnTo>
                  <a:lnTo>
                    <a:pt x="306" y="1298"/>
                  </a:lnTo>
                  <a:lnTo>
                    <a:pt x="293" y="1297"/>
                  </a:lnTo>
                  <a:lnTo>
                    <a:pt x="283" y="1295"/>
                  </a:lnTo>
                  <a:lnTo>
                    <a:pt x="278" y="1293"/>
                  </a:lnTo>
                  <a:lnTo>
                    <a:pt x="275" y="1292"/>
                  </a:lnTo>
                  <a:lnTo>
                    <a:pt x="271" y="1290"/>
                  </a:lnTo>
                  <a:lnTo>
                    <a:pt x="269" y="1286"/>
                  </a:lnTo>
                  <a:lnTo>
                    <a:pt x="268" y="1282"/>
                  </a:lnTo>
                  <a:lnTo>
                    <a:pt x="266" y="1280"/>
                  </a:lnTo>
                  <a:lnTo>
                    <a:pt x="268" y="1275"/>
                  </a:lnTo>
                  <a:lnTo>
                    <a:pt x="268" y="1272"/>
                  </a:lnTo>
                  <a:lnTo>
                    <a:pt x="272" y="1263"/>
                  </a:lnTo>
                  <a:lnTo>
                    <a:pt x="279" y="1255"/>
                  </a:lnTo>
                  <a:lnTo>
                    <a:pt x="289" y="1247"/>
                  </a:lnTo>
                  <a:lnTo>
                    <a:pt x="301" y="1237"/>
                  </a:lnTo>
                  <a:lnTo>
                    <a:pt x="314" y="1230"/>
                  </a:lnTo>
                  <a:lnTo>
                    <a:pt x="329" y="1222"/>
                  </a:lnTo>
                  <a:lnTo>
                    <a:pt x="345" y="1216"/>
                  </a:lnTo>
                  <a:lnTo>
                    <a:pt x="359" y="1212"/>
                  </a:lnTo>
                  <a:lnTo>
                    <a:pt x="373" y="1209"/>
                  </a:lnTo>
                  <a:lnTo>
                    <a:pt x="386" y="1208"/>
                  </a:lnTo>
                  <a:close/>
                  <a:moveTo>
                    <a:pt x="386" y="1322"/>
                  </a:moveTo>
                  <a:lnTo>
                    <a:pt x="386" y="1380"/>
                  </a:lnTo>
                  <a:lnTo>
                    <a:pt x="372" y="1388"/>
                  </a:lnTo>
                  <a:lnTo>
                    <a:pt x="357" y="1396"/>
                  </a:lnTo>
                  <a:lnTo>
                    <a:pt x="341" y="1402"/>
                  </a:lnTo>
                  <a:lnTo>
                    <a:pt x="326" y="1407"/>
                  </a:lnTo>
                  <a:lnTo>
                    <a:pt x="310" y="1410"/>
                  </a:lnTo>
                  <a:lnTo>
                    <a:pt x="297" y="1411"/>
                  </a:lnTo>
                  <a:lnTo>
                    <a:pt x="285" y="1411"/>
                  </a:lnTo>
                  <a:lnTo>
                    <a:pt x="275" y="1408"/>
                  </a:lnTo>
                  <a:lnTo>
                    <a:pt x="271" y="1407"/>
                  </a:lnTo>
                  <a:lnTo>
                    <a:pt x="268" y="1405"/>
                  </a:lnTo>
                  <a:lnTo>
                    <a:pt x="264" y="1402"/>
                  </a:lnTo>
                  <a:lnTo>
                    <a:pt x="262" y="1400"/>
                  </a:lnTo>
                  <a:lnTo>
                    <a:pt x="260" y="1396"/>
                  </a:lnTo>
                  <a:lnTo>
                    <a:pt x="259" y="1393"/>
                  </a:lnTo>
                  <a:lnTo>
                    <a:pt x="259" y="1389"/>
                  </a:lnTo>
                  <a:lnTo>
                    <a:pt x="260" y="1386"/>
                  </a:lnTo>
                  <a:lnTo>
                    <a:pt x="264" y="1377"/>
                  </a:lnTo>
                  <a:lnTo>
                    <a:pt x="271" y="1369"/>
                  </a:lnTo>
                  <a:lnTo>
                    <a:pt x="279" y="1360"/>
                  </a:lnTo>
                  <a:lnTo>
                    <a:pt x="291" y="1351"/>
                  </a:lnTo>
                  <a:lnTo>
                    <a:pt x="304" y="1344"/>
                  </a:lnTo>
                  <a:lnTo>
                    <a:pt x="319" y="1336"/>
                  </a:lnTo>
                  <a:lnTo>
                    <a:pt x="338" y="1330"/>
                  </a:lnTo>
                  <a:lnTo>
                    <a:pt x="354" y="1325"/>
                  </a:lnTo>
                  <a:lnTo>
                    <a:pt x="371" y="1323"/>
                  </a:lnTo>
                  <a:lnTo>
                    <a:pt x="386" y="1322"/>
                  </a:lnTo>
                  <a:close/>
                  <a:moveTo>
                    <a:pt x="386" y="1439"/>
                  </a:moveTo>
                  <a:lnTo>
                    <a:pt x="386" y="1496"/>
                  </a:lnTo>
                  <a:lnTo>
                    <a:pt x="372" y="1505"/>
                  </a:lnTo>
                  <a:lnTo>
                    <a:pt x="357" y="1513"/>
                  </a:lnTo>
                  <a:lnTo>
                    <a:pt x="341" y="1519"/>
                  </a:lnTo>
                  <a:lnTo>
                    <a:pt x="327" y="1524"/>
                  </a:lnTo>
                  <a:lnTo>
                    <a:pt x="313" y="1526"/>
                  </a:lnTo>
                  <a:lnTo>
                    <a:pt x="300" y="1527"/>
                  </a:lnTo>
                  <a:lnTo>
                    <a:pt x="288" y="1526"/>
                  </a:lnTo>
                  <a:lnTo>
                    <a:pt x="278" y="1525"/>
                  </a:lnTo>
                  <a:lnTo>
                    <a:pt x="274" y="1522"/>
                  </a:lnTo>
                  <a:lnTo>
                    <a:pt x="270" y="1521"/>
                  </a:lnTo>
                  <a:lnTo>
                    <a:pt x="268" y="1518"/>
                  </a:lnTo>
                  <a:lnTo>
                    <a:pt x="265" y="1515"/>
                  </a:lnTo>
                  <a:lnTo>
                    <a:pt x="264" y="1512"/>
                  </a:lnTo>
                  <a:lnTo>
                    <a:pt x="263" y="1508"/>
                  </a:lnTo>
                  <a:lnTo>
                    <a:pt x="263" y="1505"/>
                  </a:lnTo>
                  <a:lnTo>
                    <a:pt x="264" y="1501"/>
                  </a:lnTo>
                  <a:lnTo>
                    <a:pt x="268" y="1493"/>
                  </a:lnTo>
                  <a:lnTo>
                    <a:pt x="274" y="1484"/>
                  </a:lnTo>
                  <a:lnTo>
                    <a:pt x="282" y="1476"/>
                  </a:lnTo>
                  <a:lnTo>
                    <a:pt x="293" y="1468"/>
                  </a:lnTo>
                  <a:lnTo>
                    <a:pt x="304" y="1459"/>
                  </a:lnTo>
                  <a:lnTo>
                    <a:pt x="319" y="1452"/>
                  </a:lnTo>
                  <a:lnTo>
                    <a:pt x="338" y="1446"/>
                  </a:lnTo>
                  <a:lnTo>
                    <a:pt x="356" y="1442"/>
                  </a:lnTo>
                  <a:lnTo>
                    <a:pt x="371" y="1439"/>
                  </a:lnTo>
                  <a:lnTo>
                    <a:pt x="386" y="1439"/>
                  </a:lnTo>
                  <a:close/>
                  <a:moveTo>
                    <a:pt x="386" y="1558"/>
                  </a:moveTo>
                  <a:lnTo>
                    <a:pt x="386" y="1621"/>
                  </a:lnTo>
                  <a:lnTo>
                    <a:pt x="377" y="1627"/>
                  </a:lnTo>
                  <a:lnTo>
                    <a:pt x="367" y="1632"/>
                  </a:lnTo>
                  <a:lnTo>
                    <a:pt x="353" y="1636"/>
                  </a:lnTo>
                  <a:lnTo>
                    <a:pt x="339" y="1641"/>
                  </a:lnTo>
                  <a:lnTo>
                    <a:pt x="326" y="1644"/>
                  </a:lnTo>
                  <a:lnTo>
                    <a:pt x="313" y="1645"/>
                  </a:lnTo>
                  <a:lnTo>
                    <a:pt x="302" y="1645"/>
                  </a:lnTo>
                  <a:lnTo>
                    <a:pt x="293" y="1642"/>
                  </a:lnTo>
                  <a:lnTo>
                    <a:pt x="288" y="1640"/>
                  </a:lnTo>
                  <a:lnTo>
                    <a:pt x="284" y="1639"/>
                  </a:lnTo>
                  <a:lnTo>
                    <a:pt x="282" y="1635"/>
                  </a:lnTo>
                  <a:lnTo>
                    <a:pt x="279" y="1633"/>
                  </a:lnTo>
                  <a:lnTo>
                    <a:pt x="277" y="1629"/>
                  </a:lnTo>
                  <a:lnTo>
                    <a:pt x="277" y="1626"/>
                  </a:lnTo>
                  <a:lnTo>
                    <a:pt x="277" y="1622"/>
                  </a:lnTo>
                  <a:lnTo>
                    <a:pt x="277" y="1619"/>
                  </a:lnTo>
                  <a:lnTo>
                    <a:pt x="281" y="1610"/>
                  </a:lnTo>
                  <a:lnTo>
                    <a:pt x="287" y="1602"/>
                  </a:lnTo>
                  <a:lnTo>
                    <a:pt x="294" y="1594"/>
                  </a:lnTo>
                  <a:lnTo>
                    <a:pt x="304" y="1585"/>
                  </a:lnTo>
                  <a:lnTo>
                    <a:pt x="316" y="1578"/>
                  </a:lnTo>
                  <a:lnTo>
                    <a:pt x="329" y="1571"/>
                  </a:lnTo>
                  <a:lnTo>
                    <a:pt x="345" y="1565"/>
                  </a:lnTo>
                  <a:lnTo>
                    <a:pt x="359" y="1562"/>
                  </a:lnTo>
                  <a:lnTo>
                    <a:pt x="373" y="1559"/>
                  </a:lnTo>
                  <a:lnTo>
                    <a:pt x="386" y="1558"/>
                  </a:lnTo>
                  <a:close/>
                  <a:moveTo>
                    <a:pt x="386" y="1680"/>
                  </a:moveTo>
                  <a:lnTo>
                    <a:pt x="386" y="1753"/>
                  </a:lnTo>
                  <a:lnTo>
                    <a:pt x="372" y="1759"/>
                  </a:lnTo>
                  <a:lnTo>
                    <a:pt x="359" y="1762"/>
                  </a:lnTo>
                  <a:lnTo>
                    <a:pt x="347" y="1765"/>
                  </a:lnTo>
                  <a:lnTo>
                    <a:pt x="335" y="1765"/>
                  </a:lnTo>
                  <a:lnTo>
                    <a:pt x="325" y="1764"/>
                  </a:lnTo>
                  <a:lnTo>
                    <a:pt x="316" y="1762"/>
                  </a:lnTo>
                  <a:lnTo>
                    <a:pt x="312" y="1760"/>
                  </a:lnTo>
                  <a:lnTo>
                    <a:pt x="309" y="1758"/>
                  </a:lnTo>
                  <a:lnTo>
                    <a:pt x="306" y="1755"/>
                  </a:lnTo>
                  <a:lnTo>
                    <a:pt x="303" y="1753"/>
                  </a:lnTo>
                  <a:lnTo>
                    <a:pt x="302" y="1749"/>
                  </a:lnTo>
                  <a:lnTo>
                    <a:pt x="301" y="1746"/>
                  </a:lnTo>
                  <a:lnTo>
                    <a:pt x="301" y="1742"/>
                  </a:lnTo>
                  <a:lnTo>
                    <a:pt x="302" y="1739"/>
                  </a:lnTo>
                  <a:lnTo>
                    <a:pt x="304" y="1730"/>
                  </a:lnTo>
                  <a:lnTo>
                    <a:pt x="309" y="1722"/>
                  </a:lnTo>
                  <a:lnTo>
                    <a:pt x="318" y="1714"/>
                  </a:lnTo>
                  <a:lnTo>
                    <a:pt x="327" y="1707"/>
                  </a:lnTo>
                  <a:lnTo>
                    <a:pt x="338" y="1698"/>
                  </a:lnTo>
                  <a:lnTo>
                    <a:pt x="351" y="1692"/>
                  </a:lnTo>
                  <a:lnTo>
                    <a:pt x="369" y="1685"/>
                  </a:lnTo>
                  <a:lnTo>
                    <a:pt x="386" y="1680"/>
                  </a:lnTo>
                  <a:close/>
                  <a:moveTo>
                    <a:pt x="386" y="1814"/>
                  </a:moveTo>
                  <a:lnTo>
                    <a:pt x="386" y="1886"/>
                  </a:lnTo>
                  <a:lnTo>
                    <a:pt x="378" y="1887"/>
                  </a:lnTo>
                  <a:lnTo>
                    <a:pt x="370" y="1887"/>
                  </a:lnTo>
                  <a:lnTo>
                    <a:pt x="363" y="1887"/>
                  </a:lnTo>
                  <a:lnTo>
                    <a:pt x="357" y="1886"/>
                  </a:lnTo>
                  <a:lnTo>
                    <a:pt x="351" y="1885"/>
                  </a:lnTo>
                  <a:lnTo>
                    <a:pt x="345" y="1882"/>
                  </a:lnTo>
                  <a:lnTo>
                    <a:pt x="341" y="1879"/>
                  </a:lnTo>
                  <a:lnTo>
                    <a:pt x="338" y="1875"/>
                  </a:lnTo>
                  <a:lnTo>
                    <a:pt x="337" y="1872"/>
                  </a:lnTo>
                  <a:lnTo>
                    <a:pt x="335" y="1868"/>
                  </a:lnTo>
                  <a:lnTo>
                    <a:pt x="335" y="1865"/>
                  </a:lnTo>
                  <a:lnTo>
                    <a:pt x="335" y="1861"/>
                  </a:lnTo>
                  <a:lnTo>
                    <a:pt x="339" y="1853"/>
                  </a:lnTo>
                  <a:lnTo>
                    <a:pt x="344" y="1844"/>
                  </a:lnTo>
                  <a:lnTo>
                    <a:pt x="351" y="1837"/>
                  </a:lnTo>
                  <a:lnTo>
                    <a:pt x="359" y="1829"/>
                  </a:lnTo>
                  <a:lnTo>
                    <a:pt x="370" y="1822"/>
                  </a:lnTo>
                  <a:lnTo>
                    <a:pt x="383" y="1815"/>
                  </a:lnTo>
                  <a:lnTo>
                    <a:pt x="384" y="1815"/>
                  </a:lnTo>
                  <a:lnTo>
                    <a:pt x="386" y="1814"/>
                  </a:lnTo>
                  <a:close/>
                  <a:moveTo>
                    <a:pt x="386" y="1972"/>
                  </a:moveTo>
                  <a:lnTo>
                    <a:pt x="386" y="2005"/>
                  </a:lnTo>
                  <a:lnTo>
                    <a:pt x="384" y="2002"/>
                  </a:lnTo>
                  <a:lnTo>
                    <a:pt x="383" y="2000"/>
                  </a:lnTo>
                  <a:lnTo>
                    <a:pt x="382" y="1998"/>
                  </a:lnTo>
                  <a:lnTo>
                    <a:pt x="380" y="1994"/>
                  </a:lnTo>
                  <a:lnTo>
                    <a:pt x="379" y="1991"/>
                  </a:lnTo>
                  <a:lnTo>
                    <a:pt x="380" y="1987"/>
                  </a:lnTo>
                  <a:lnTo>
                    <a:pt x="382" y="1980"/>
                  </a:lnTo>
                  <a:lnTo>
                    <a:pt x="386" y="1972"/>
                  </a:lnTo>
                  <a:close/>
                  <a:moveTo>
                    <a:pt x="386" y="2135"/>
                  </a:moveTo>
                  <a:lnTo>
                    <a:pt x="386" y="2188"/>
                  </a:lnTo>
                  <a:lnTo>
                    <a:pt x="377" y="2195"/>
                  </a:lnTo>
                  <a:lnTo>
                    <a:pt x="365" y="2202"/>
                  </a:lnTo>
                  <a:lnTo>
                    <a:pt x="354" y="2207"/>
                  </a:lnTo>
                  <a:lnTo>
                    <a:pt x="342" y="2210"/>
                  </a:lnTo>
                  <a:lnTo>
                    <a:pt x="332" y="2213"/>
                  </a:lnTo>
                  <a:lnTo>
                    <a:pt x="321" y="2213"/>
                  </a:lnTo>
                  <a:lnTo>
                    <a:pt x="312" y="2212"/>
                  </a:lnTo>
                  <a:lnTo>
                    <a:pt x="303" y="2209"/>
                  </a:lnTo>
                  <a:lnTo>
                    <a:pt x="297" y="2206"/>
                  </a:lnTo>
                  <a:lnTo>
                    <a:pt x="293" y="2201"/>
                  </a:lnTo>
                  <a:lnTo>
                    <a:pt x="291" y="2197"/>
                  </a:lnTo>
                  <a:lnTo>
                    <a:pt x="290" y="2194"/>
                  </a:lnTo>
                  <a:lnTo>
                    <a:pt x="289" y="2190"/>
                  </a:lnTo>
                  <a:lnTo>
                    <a:pt x="290" y="2187"/>
                  </a:lnTo>
                  <a:lnTo>
                    <a:pt x="291" y="2179"/>
                  </a:lnTo>
                  <a:lnTo>
                    <a:pt x="296" y="2172"/>
                  </a:lnTo>
                  <a:lnTo>
                    <a:pt x="302" y="2164"/>
                  </a:lnTo>
                  <a:lnTo>
                    <a:pt x="309" y="2157"/>
                  </a:lnTo>
                  <a:lnTo>
                    <a:pt x="319" y="2151"/>
                  </a:lnTo>
                  <a:lnTo>
                    <a:pt x="329" y="2144"/>
                  </a:lnTo>
                  <a:lnTo>
                    <a:pt x="337" y="2141"/>
                  </a:lnTo>
                  <a:lnTo>
                    <a:pt x="345" y="2138"/>
                  </a:lnTo>
                  <a:lnTo>
                    <a:pt x="352" y="2135"/>
                  </a:lnTo>
                  <a:lnTo>
                    <a:pt x="360" y="2134"/>
                  </a:lnTo>
                  <a:lnTo>
                    <a:pt x="367" y="2134"/>
                  </a:lnTo>
                  <a:lnTo>
                    <a:pt x="373" y="2133"/>
                  </a:lnTo>
                  <a:lnTo>
                    <a:pt x="380" y="2134"/>
                  </a:lnTo>
                  <a:lnTo>
                    <a:pt x="386" y="2135"/>
                  </a:lnTo>
                  <a:close/>
                  <a:moveTo>
                    <a:pt x="386" y="2282"/>
                  </a:moveTo>
                  <a:lnTo>
                    <a:pt x="386" y="2342"/>
                  </a:lnTo>
                  <a:lnTo>
                    <a:pt x="379" y="2341"/>
                  </a:lnTo>
                  <a:lnTo>
                    <a:pt x="372" y="2339"/>
                  </a:lnTo>
                  <a:lnTo>
                    <a:pt x="367" y="2335"/>
                  </a:lnTo>
                  <a:lnTo>
                    <a:pt x="364" y="2330"/>
                  </a:lnTo>
                  <a:lnTo>
                    <a:pt x="361" y="2324"/>
                  </a:lnTo>
                  <a:lnTo>
                    <a:pt x="360" y="2318"/>
                  </a:lnTo>
                  <a:lnTo>
                    <a:pt x="361" y="2313"/>
                  </a:lnTo>
                  <a:lnTo>
                    <a:pt x="364" y="2307"/>
                  </a:lnTo>
                  <a:lnTo>
                    <a:pt x="367" y="2299"/>
                  </a:lnTo>
                  <a:lnTo>
                    <a:pt x="372" y="2294"/>
                  </a:lnTo>
                  <a:lnTo>
                    <a:pt x="379" y="2288"/>
                  </a:lnTo>
                  <a:lnTo>
                    <a:pt x="386" y="2282"/>
                  </a:lnTo>
                  <a:close/>
                  <a:moveTo>
                    <a:pt x="386" y="2467"/>
                  </a:moveTo>
                  <a:lnTo>
                    <a:pt x="386" y="2530"/>
                  </a:lnTo>
                  <a:lnTo>
                    <a:pt x="385" y="2531"/>
                  </a:lnTo>
                  <a:lnTo>
                    <a:pt x="383" y="2531"/>
                  </a:lnTo>
                  <a:lnTo>
                    <a:pt x="373" y="2536"/>
                  </a:lnTo>
                  <a:lnTo>
                    <a:pt x="364" y="2539"/>
                  </a:lnTo>
                  <a:lnTo>
                    <a:pt x="354" y="2541"/>
                  </a:lnTo>
                  <a:lnTo>
                    <a:pt x="345" y="2541"/>
                  </a:lnTo>
                  <a:lnTo>
                    <a:pt x="337" y="2539"/>
                  </a:lnTo>
                  <a:lnTo>
                    <a:pt x="329" y="2537"/>
                  </a:lnTo>
                  <a:lnTo>
                    <a:pt x="323" y="2534"/>
                  </a:lnTo>
                  <a:lnTo>
                    <a:pt x="319" y="2529"/>
                  </a:lnTo>
                  <a:lnTo>
                    <a:pt x="316" y="2523"/>
                  </a:lnTo>
                  <a:lnTo>
                    <a:pt x="316" y="2516"/>
                  </a:lnTo>
                  <a:lnTo>
                    <a:pt x="318" y="2509"/>
                  </a:lnTo>
                  <a:lnTo>
                    <a:pt x="321" y="2501"/>
                  </a:lnTo>
                  <a:lnTo>
                    <a:pt x="326" y="2495"/>
                  </a:lnTo>
                  <a:lnTo>
                    <a:pt x="332" y="2488"/>
                  </a:lnTo>
                  <a:lnTo>
                    <a:pt x="340" y="2482"/>
                  </a:lnTo>
                  <a:lnTo>
                    <a:pt x="350" y="2476"/>
                  </a:lnTo>
                  <a:lnTo>
                    <a:pt x="359" y="2472"/>
                  </a:lnTo>
                  <a:lnTo>
                    <a:pt x="369" y="2469"/>
                  </a:lnTo>
                  <a:lnTo>
                    <a:pt x="377" y="2467"/>
                  </a:lnTo>
                  <a:lnTo>
                    <a:pt x="386" y="2467"/>
                  </a:lnTo>
                  <a:close/>
                  <a:moveTo>
                    <a:pt x="386" y="2678"/>
                  </a:moveTo>
                  <a:lnTo>
                    <a:pt x="386" y="2705"/>
                  </a:lnTo>
                  <a:lnTo>
                    <a:pt x="382" y="2711"/>
                  </a:lnTo>
                  <a:lnTo>
                    <a:pt x="376" y="2718"/>
                  </a:lnTo>
                  <a:lnTo>
                    <a:pt x="369" y="2724"/>
                  </a:lnTo>
                  <a:lnTo>
                    <a:pt x="360" y="2728"/>
                  </a:lnTo>
                  <a:lnTo>
                    <a:pt x="352" y="2732"/>
                  </a:lnTo>
                  <a:lnTo>
                    <a:pt x="342" y="2735"/>
                  </a:lnTo>
                  <a:lnTo>
                    <a:pt x="334" y="2737"/>
                  </a:lnTo>
                  <a:lnTo>
                    <a:pt x="326" y="2737"/>
                  </a:lnTo>
                  <a:lnTo>
                    <a:pt x="318" y="2735"/>
                  </a:lnTo>
                  <a:lnTo>
                    <a:pt x="312" y="2733"/>
                  </a:lnTo>
                  <a:lnTo>
                    <a:pt x="306" y="2730"/>
                  </a:lnTo>
                  <a:lnTo>
                    <a:pt x="301" y="2725"/>
                  </a:lnTo>
                  <a:lnTo>
                    <a:pt x="298" y="2719"/>
                  </a:lnTo>
                  <a:lnTo>
                    <a:pt x="298" y="2713"/>
                  </a:lnTo>
                  <a:lnTo>
                    <a:pt x="300" y="2707"/>
                  </a:lnTo>
                  <a:lnTo>
                    <a:pt x="302" y="2700"/>
                  </a:lnTo>
                  <a:lnTo>
                    <a:pt x="307" y="2693"/>
                  </a:lnTo>
                  <a:lnTo>
                    <a:pt x="313" y="2687"/>
                  </a:lnTo>
                  <a:lnTo>
                    <a:pt x="320" y="2681"/>
                  </a:lnTo>
                  <a:lnTo>
                    <a:pt x="328" y="2676"/>
                  </a:lnTo>
                  <a:lnTo>
                    <a:pt x="337" y="2671"/>
                  </a:lnTo>
                  <a:lnTo>
                    <a:pt x="345" y="2669"/>
                  </a:lnTo>
                  <a:lnTo>
                    <a:pt x="354" y="2668"/>
                  </a:lnTo>
                  <a:lnTo>
                    <a:pt x="361" y="2668"/>
                  </a:lnTo>
                  <a:lnTo>
                    <a:pt x="370" y="2668"/>
                  </a:lnTo>
                  <a:lnTo>
                    <a:pt x="376" y="2670"/>
                  </a:lnTo>
                  <a:lnTo>
                    <a:pt x="382" y="2674"/>
                  </a:lnTo>
                  <a:lnTo>
                    <a:pt x="386" y="2678"/>
                  </a:lnTo>
                  <a:close/>
                  <a:moveTo>
                    <a:pt x="386" y="2877"/>
                  </a:moveTo>
                  <a:lnTo>
                    <a:pt x="386" y="2901"/>
                  </a:lnTo>
                  <a:lnTo>
                    <a:pt x="383" y="2907"/>
                  </a:lnTo>
                  <a:lnTo>
                    <a:pt x="377" y="2913"/>
                  </a:lnTo>
                  <a:lnTo>
                    <a:pt x="371" y="2918"/>
                  </a:lnTo>
                  <a:lnTo>
                    <a:pt x="363" y="2923"/>
                  </a:lnTo>
                  <a:lnTo>
                    <a:pt x="356" y="2928"/>
                  </a:lnTo>
                  <a:lnTo>
                    <a:pt x="347" y="2930"/>
                  </a:lnTo>
                  <a:lnTo>
                    <a:pt x="339" y="2932"/>
                  </a:lnTo>
                  <a:lnTo>
                    <a:pt x="331" y="2932"/>
                  </a:lnTo>
                  <a:lnTo>
                    <a:pt x="325" y="2930"/>
                  </a:lnTo>
                  <a:lnTo>
                    <a:pt x="318" y="2928"/>
                  </a:lnTo>
                  <a:lnTo>
                    <a:pt x="313" y="2924"/>
                  </a:lnTo>
                  <a:lnTo>
                    <a:pt x="309" y="2920"/>
                  </a:lnTo>
                  <a:lnTo>
                    <a:pt x="307" y="2915"/>
                  </a:lnTo>
                  <a:lnTo>
                    <a:pt x="306" y="2909"/>
                  </a:lnTo>
                  <a:lnTo>
                    <a:pt x="307" y="2903"/>
                  </a:lnTo>
                  <a:lnTo>
                    <a:pt x="309" y="2896"/>
                  </a:lnTo>
                  <a:lnTo>
                    <a:pt x="313" y="2890"/>
                  </a:lnTo>
                  <a:lnTo>
                    <a:pt x="318" y="2884"/>
                  </a:lnTo>
                  <a:lnTo>
                    <a:pt x="325" y="2878"/>
                  </a:lnTo>
                  <a:lnTo>
                    <a:pt x="332" y="2873"/>
                  </a:lnTo>
                  <a:lnTo>
                    <a:pt x="340" y="2870"/>
                  </a:lnTo>
                  <a:lnTo>
                    <a:pt x="348" y="2867"/>
                  </a:lnTo>
                  <a:lnTo>
                    <a:pt x="357" y="2866"/>
                  </a:lnTo>
                  <a:lnTo>
                    <a:pt x="364" y="2866"/>
                  </a:lnTo>
                  <a:lnTo>
                    <a:pt x="371" y="2867"/>
                  </a:lnTo>
                  <a:lnTo>
                    <a:pt x="377" y="2870"/>
                  </a:lnTo>
                  <a:lnTo>
                    <a:pt x="382" y="2872"/>
                  </a:lnTo>
                  <a:lnTo>
                    <a:pt x="386" y="2877"/>
                  </a:lnTo>
                  <a:close/>
                  <a:moveTo>
                    <a:pt x="386" y="3063"/>
                  </a:moveTo>
                  <a:lnTo>
                    <a:pt x="386" y="3120"/>
                  </a:lnTo>
                  <a:lnTo>
                    <a:pt x="379" y="3123"/>
                  </a:lnTo>
                  <a:lnTo>
                    <a:pt x="372" y="3124"/>
                  </a:lnTo>
                  <a:lnTo>
                    <a:pt x="365" y="3125"/>
                  </a:lnTo>
                  <a:lnTo>
                    <a:pt x="359" y="3125"/>
                  </a:lnTo>
                  <a:lnTo>
                    <a:pt x="353" y="3124"/>
                  </a:lnTo>
                  <a:lnTo>
                    <a:pt x="347" y="3122"/>
                  </a:lnTo>
                  <a:lnTo>
                    <a:pt x="344" y="3118"/>
                  </a:lnTo>
                  <a:lnTo>
                    <a:pt x="340" y="3115"/>
                  </a:lnTo>
                  <a:lnTo>
                    <a:pt x="338" y="3109"/>
                  </a:lnTo>
                  <a:lnTo>
                    <a:pt x="337" y="3104"/>
                  </a:lnTo>
                  <a:lnTo>
                    <a:pt x="338" y="3098"/>
                  </a:lnTo>
                  <a:lnTo>
                    <a:pt x="339" y="3092"/>
                  </a:lnTo>
                  <a:lnTo>
                    <a:pt x="342" y="3086"/>
                  </a:lnTo>
                  <a:lnTo>
                    <a:pt x="347" y="3080"/>
                  </a:lnTo>
                  <a:lnTo>
                    <a:pt x="353" y="3075"/>
                  </a:lnTo>
                  <a:lnTo>
                    <a:pt x="360" y="3071"/>
                  </a:lnTo>
                  <a:lnTo>
                    <a:pt x="366" y="3067"/>
                  </a:lnTo>
                  <a:lnTo>
                    <a:pt x="373" y="3065"/>
                  </a:lnTo>
                  <a:lnTo>
                    <a:pt x="379" y="3063"/>
                  </a:lnTo>
                  <a:lnTo>
                    <a:pt x="386" y="3063"/>
                  </a:lnTo>
                  <a:close/>
                  <a:moveTo>
                    <a:pt x="163" y="116"/>
                  </a:moveTo>
                  <a:lnTo>
                    <a:pt x="138" y="125"/>
                  </a:lnTo>
                  <a:lnTo>
                    <a:pt x="117" y="135"/>
                  </a:lnTo>
                  <a:lnTo>
                    <a:pt x="97" y="144"/>
                  </a:lnTo>
                  <a:lnTo>
                    <a:pt x="81" y="154"/>
                  </a:lnTo>
                  <a:lnTo>
                    <a:pt x="68" y="162"/>
                  </a:lnTo>
                  <a:lnTo>
                    <a:pt x="59" y="169"/>
                  </a:lnTo>
                  <a:lnTo>
                    <a:pt x="56" y="173"/>
                  </a:lnTo>
                  <a:lnTo>
                    <a:pt x="54" y="176"/>
                  </a:lnTo>
                  <a:lnTo>
                    <a:pt x="54" y="180"/>
                  </a:lnTo>
                  <a:lnTo>
                    <a:pt x="55" y="182"/>
                  </a:lnTo>
                  <a:lnTo>
                    <a:pt x="56" y="183"/>
                  </a:lnTo>
                  <a:lnTo>
                    <a:pt x="60" y="185"/>
                  </a:lnTo>
                  <a:lnTo>
                    <a:pt x="64" y="186"/>
                  </a:lnTo>
                  <a:lnTo>
                    <a:pt x="69" y="187"/>
                  </a:lnTo>
                  <a:lnTo>
                    <a:pt x="83" y="186"/>
                  </a:lnTo>
                  <a:lnTo>
                    <a:pt x="100" y="183"/>
                  </a:lnTo>
                  <a:lnTo>
                    <a:pt x="119" y="180"/>
                  </a:lnTo>
                  <a:lnTo>
                    <a:pt x="142" y="175"/>
                  </a:lnTo>
                  <a:lnTo>
                    <a:pt x="165" y="168"/>
                  </a:lnTo>
                  <a:lnTo>
                    <a:pt x="190" y="160"/>
                  </a:lnTo>
                  <a:lnTo>
                    <a:pt x="214" y="150"/>
                  </a:lnTo>
                  <a:lnTo>
                    <a:pt x="237" y="141"/>
                  </a:lnTo>
                  <a:lnTo>
                    <a:pt x="256" y="131"/>
                  </a:lnTo>
                  <a:lnTo>
                    <a:pt x="272" y="122"/>
                  </a:lnTo>
                  <a:lnTo>
                    <a:pt x="285" y="113"/>
                  </a:lnTo>
                  <a:lnTo>
                    <a:pt x="294" y="106"/>
                  </a:lnTo>
                  <a:lnTo>
                    <a:pt x="297" y="103"/>
                  </a:lnTo>
                  <a:lnTo>
                    <a:pt x="298" y="99"/>
                  </a:lnTo>
                  <a:lnTo>
                    <a:pt x="300" y="97"/>
                  </a:lnTo>
                  <a:lnTo>
                    <a:pt x="298" y="94"/>
                  </a:lnTo>
                  <a:lnTo>
                    <a:pt x="296" y="92"/>
                  </a:lnTo>
                  <a:lnTo>
                    <a:pt x="294" y="91"/>
                  </a:lnTo>
                  <a:lnTo>
                    <a:pt x="289" y="90"/>
                  </a:lnTo>
                  <a:lnTo>
                    <a:pt x="284" y="88"/>
                  </a:lnTo>
                  <a:lnTo>
                    <a:pt x="270" y="90"/>
                  </a:lnTo>
                  <a:lnTo>
                    <a:pt x="253" y="91"/>
                  </a:lnTo>
                  <a:lnTo>
                    <a:pt x="233" y="95"/>
                  </a:lnTo>
                  <a:lnTo>
                    <a:pt x="212" y="100"/>
                  </a:lnTo>
                  <a:lnTo>
                    <a:pt x="188" y="107"/>
                  </a:lnTo>
                  <a:lnTo>
                    <a:pt x="163" y="116"/>
                  </a:lnTo>
                  <a:close/>
                  <a:moveTo>
                    <a:pt x="192" y="194"/>
                  </a:moveTo>
                  <a:lnTo>
                    <a:pt x="168" y="204"/>
                  </a:lnTo>
                  <a:lnTo>
                    <a:pt x="146" y="213"/>
                  </a:lnTo>
                  <a:lnTo>
                    <a:pt x="127" y="221"/>
                  </a:lnTo>
                  <a:lnTo>
                    <a:pt x="112" y="231"/>
                  </a:lnTo>
                  <a:lnTo>
                    <a:pt x="99" y="240"/>
                  </a:lnTo>
                  <a:lnTo>
                    <a:pt x="91" y="248"/>
                  </a:lnTo>
                  <a:lnTo>
                    <a:pt x="88" y="251"/>
                  </a:lnTo>
                  <a:lnTo>
                    <a:pt x="87" y="255"/>
                  </a:lnTo>
                  <a:lnTo>
                    <a:pt x="86" y="257"/>
                  </a:lnTo>
                  <a:lnTo>
                    <a:pt x="87" y="261"/>
                  </a:lnTo>
                  <a:lnTo>
                    <a:pt x="89" y="262"/>
                  </a:lnTo>
                  <a:lnTo>
                    <a:pt x="93" y="264"/>
                  </a:lnTo>
                  <a:lnTo>
                    <a:pt x="97" y="265"/>
                  </a:lnTo>
                  <a:lnTo>
                    <a:pt x="102" y="265"/>
                  </a:lnTo>
                  <a:lnTo>
                    <a:pt x="116" y="265"/>
                  </a:lnTo>
                  <a:lnTo>
                    <a:pt x="132" y="263"/>
                  </a:lnTo>
                  <a:lnTo>
                    <a:pt x="151" y="259"/>
                  </a:lnTo>
                  <a:lnTo>
                    <a:pt x="173" y="255"/>
                  </a:lnTo>
                  <a:lnTo>
                    <a:pt x="195" y="248"/>
                  </a:lnTo>
                  <a:lnTo>
                    <a:pt x="219" y="239"/>
                  </a:lnTo>
                  <a:lnTo>
                    <a:pt x="243" y="231"/>
                  </a:lnTo>
                  <a:lnTo>
                    <a:pt x="264" y="221"/>
                  </a:lnTo>
                  <a:lnTo>
                    <a:pt x="283" y="212"/>
                  </a:lnTo>
                  <a:lnTo>
                    <a:pt x="298" y="202"/>
                  </a:lnTo>
                  <a:lnTo>
                    <a:pt x="312" y="194"/>
                  </a:lnTo>
                  <a:lnTo>
                    <a:pt x="320" y="187"/>
                  </a:lnTo>
                  <a:lnTo>
                    <a:pt x="322" y="183"/>
                  </a:lnTo>
                  <a:lnTo>
                    <a:pt x="323" y="180"/>
                  </a:lnTo>
                  <a:lnTo>
                    <a:pt x="325" y="176"/>
                  </a:lnTo>
                  <a:lnTo>
                    <a:pt x="323" y="174"/>
                  </a:lnTo>
                  <a:lnTo>
                    <a:pt x="321" y="172"/>
                  </a:lnTo>
                  <a:lnTo>
                    <a:pt x="319" y="170"/>
                  </a:lnTo>
                  <a:lnTo>
                    <a:pt x="314" y="169"/>
                  </a:lnTo>
                  <a:lnTo>
                    <a:pt x="309" y="169"/>
                  </a:lnTo>
                  <a:lnTo>
                    <a:pt x="295" y="169"/>
                  </a:lnTo>
                  <a:lnTo>
                    <a:pt x="278" y="170"/>
                  </a:lnTo>
                  <a:lnTo>
                    <a:pt x="259" y="174"/>
                  </a:lnTo>
                  <a:lnTo>
                    <a:pt x="238" y="179"/>
                  </a:lnTo>
                  <a:lnTo>
                    <a:pt x="215" y="186"/>
                  </a:lnTo>
                  <a:lnTo>
                    <a:pt x="192" y="194"/>
                  </a:lnTo>
                  <a:close/>
                  <a:moveTo>
                    <a:pt x="233" y="277"/>
                  </a:moveTo>
                  <a:lnTo>
                    <a:pt x="211" y="286"/>
                  </a:lnTo>
                  <a:lnTo>
                    <a:pt x="190" y="295"/>
                  </a:lnTo>
                  <a:lnTo>
                    <a:pt x="171" y="305"/>
                  </a:lnTo>
                  <a:lnTo>
                    <a:pt x="157" y="314"/>
                  </a:lnTo>
                  <a:lnTo>
                    <a:pt x="145" y="322"/>
                  </a:lnTo>
                  <a:lnTo>
                    <a:pt x="137" y="331"/>
                  </a:lnTo>
                  <a:lnTo>
                    <a:pt x="135" y="334"/>
                  </a:lnTo>
                  <a:lnTo>
                    <a:pt x="133" y="338"/>
                  </a:lnTo>
                  <a:lnTo>
                    <a:pt x="133" y="340"/>
                  </a:lnTo>
                  <a:lnTo>
                    <a:pt x="135" y="343"/>
                  </a:lnTo>
                  <a:lnTo>
                    <a:pt x="136" y="345"/>
                  </a:lnTo>
                  <a:lnTo>
                    <a:pt x="139" y="347"/>
                  </a:lnTo>
                  <a:lnTo>
                    <a:pt x="144" y="349"/>
                  </a:lnTo>
                  <a:lnTo>
                    <a:pt x="149" y="349"/>
                  </a:lnTo>
                  <a:lnTo>
                    <a:pt x="162" y="350"/>
                  </a:lnTo>
                  <a:lnTo>
                    <a:pt x="179" y="347"/>
                  </a:lnTo>
                  <a:lnTo>
                    <a:pt x="196" y="344"/>
                  </a:lnTo>
                  <a:lnTo>
                    <a:pt x="218" y="339"/>
                  </a:lnTo>
                  <a:lnTo>
                    <a:pt x="240" y="333"/>
                  </a:lnTo>
                  <a:lnTo>
                    <a:pt x="263" y="325"/>
                  </a:lnTo>
                  <a:lnTo>
                    <a:pt x="285" y="315"/>
                  </a:lnTo>
                  <a:lnTo>
                    <a:pt x="307" y="307"/>
                  </a:lnTo>
                  <a:lnTo>
                    <a:pt x="325" y="297"/>
                  </a:lnTo>
                  <a:lnTo>
                    <a:pt x="340" y="288"/>
                  </a:lnTo>
                  <a:lnTo>
                    <a:pt x="351" y="280"/>
                  </a:lnTo>
                  <a:lnTo>
                    <a:pt x="359" y="271"/>
                  </a:lnTo>
                  <a:lnTo>
                    <a:pt x="361" y="268"/>
                  </a:lnTo>
                  <a:lnTo>
                    <a:pt x="363" y="265"/>
                  </a:lnTo>
                  <a:lnTo>
                    <a:pt x="364" y="262"/>
                  </a:lnTo>
                  <a:lnTo>
                    <a:pt x="363" y="259"/>
                  </a:lnTo>
                  <a:lnTo>
                    <a:pt x="360" y="257"/>
                  </a:lnTo>
                  <a:lnTo>
                    <a:pt x="357" y="255"/>
                  </a:lnTo>
                  <a:lnTo>
                    <a:pt x="353" y="253"/>
                  </a:lnTo>
                  <a:lnTo>
                    <a:pt x="347" y="253"/>
                  </a:lnTo>
                  <a:lnTo>
                    <a:pt x="334" y="252"/>
                  </a:lnTo>
                  <a:lnTo>
                    <a:pt x="319" y="255"/>
                  </a:lnTo>
                  <a:lnTo>
                    <a:pt x="300" y="257"/>
                  </a:lnTo>
                  <a:lnTo>
                    <a:pt x="279" y="262"/>
                  </a:lnTo>
                  <a:lnTo>
                    <a:pt x="257" y="269"/>
                  </a:lnTo>
                  <a:lnTo>
                    <a:pt x="233" y="277"/>
                  </a:lnTo>
                  <a:close/>
                  <a:moveTo>
                    <a:pt x="114" y="375"/>
                  </a:moveTo>
                  <a:lnTo>
                    <a:pt x="93" y="383"/>
                  </a:lnTo>
                  <a:lnTo>
                    <a:pt x="74" y="392"/>
                  </a:lnTo>
                  <a:lnTo>
                    <a:pt x="56" y="402"/>
                  </a:lnTo>
                  <a:lnTo>
                    <a:pt x="42" y="412"/>
                  </a:lnTo>
                  <a:lnTo>
                    <a:pt x="31" y="420"/>
                  </a:lnTo>
                  <a:lnTo>
                    <a:pt x="24" y="428"/>
                  </a:lnTo>
                  <a:lnTo>
                    <a:pt x="22" y="432"/>
                  </a:lnTo>
                  <a:lnTo>
                    <a:pt x="21" y="435"/>
                  </a:lnTo>
                  <a:lnTo>
                    <a:pt x="21" y="438"/>
                  </a:lnTo>
                  <a:lnTo>
                    <a:pt x="22" y="440"/>
                  </a:lnTo>
                  <a:lnTo>
                    <a:pt x="23" y="442"/>
                  </a:lnTo>
                  <a:lnTo>
                    <a:pt x="26" y="445"/>
                  </a:lnTo>
                  <a:lnTo>
                    <a:pt x="30" y="446"/>
                  </a:lnTo>
                  <a:lnTo>
                    <a:pt x="36" y="447"/>
                  </a:lnTo>
                  <a:lnTo>
                    <a:pt x="48" y="447"/>
                  </a:lnTo>
                  <a:lnTo>
                    <a:pt x="63" y="445"/>
                  </a:lnTo>
                  <a:lnTo>
                    <a:pt x="81" y="442"/>
                  </a:lnTo>
                  <a:lnTo>
                    <a:pt x="101" y="438"/>
                  </a:lnTo>
                  <a:lnTo>
                    <a:pt x="123" y="431"/>
                  </a:lnTo>
                  <a:lnTo>
                    <a:pt x="145" y="423"/>
                  </a:lnTo>
                  <a:lnTo>
                    <a:pt x="167" y="414"/>
                  </a:lnTo>
                  <a:lnTo>
                    <a:pt x="186" y="406"/>
                  </a:lnTo>
                  <a:lnTo>
                    <a:pt x="203" y="396"/>
                  </a:lnTo>
                  <a:lnTo>
                    <a:pt x="218" y="387"/>
                  </a:lnTo>
                  <a:lnTo>
                    <a:pt x="228" y="378"/>
                  </a:lnTo>
                  <a:lnTo>
                    <a:pt x="237" y="371"/>
                  </a:lnTo>
                  <a:lnTo>
                    <a:pt x="239" y="368"/>
                  </a:lnTo>
                  <a:lnTo>
                    <a:pt x="240" y="364"/>
                  </a:lnTo>
                  <a:lnTo>
                    <a:pt x="240" y="360"/>
                  </a:lnTo>
                  <a:lnTo>
                    <a:pt x="239" y="358"/>
                  </a:lnTo>
                  <a:lnTo>
                    <a:pt x="237" y="356"/>
                  </a:lnTo>
                  <a:lnTo>
                    <a:pt x="234" y="354"/>
                  </a:lnTo>
                  <a:lnTo>
                    <a:pt x="230" y="353"/>
                  </a:lnTo>
                  <a:lnTo>
                    <a:pt x="225" y="352"/>
                  </a:lnTo>
                  <a:lnTo>
                    <a:pt x="212" y="352"/>
                  </a:lnTo>
                  <a:lnTo>
                    <a:pt x="196" y="353"/>
                  </a:lnTo>
                  <a:lnTo>
                    <a:pt x="179" y="356"/>
                  </a:lnTo>
                  <a:lnTo>
                    <a:pt x="158" y="360"/>
                  </a:lnTo>
                  <a:lnTo>
                    <a:pt x="137" y="368"/>
                  </a:lnTo>
                  <a:lnTo>
                    <a:pt x="114" y="375"/>
                  </a:lnTo>
                  <a:close/>
                  <a:moveTo>
                    <a:pt x="184" y="465"/>
                  </a:moveTo>
                  <a:lnTo>
                    <a:pt x="163" y="473"/>
                  </a:lnTo>
                  <a:lnTo>
                    <a:pt x="144" y="483"/>
                  </a:lnTo>
                  <a:lnTo>
                    <a:pt x="127" y="491"/>
                  </a:lnTo>
                  <a:lnTo>
                    <a:pt x="114" y="501"/>
                  </a:lnTo>
                  <a:lnTo>
                    <a:pt x="104" y="509"/>
                  </a:lnTo>
                  <a:lnTo>
                    <a:pt x="97" y="517"/>
                  </a:lnTo>
                  <a:lnTo>
                    <a:pt x="94" y="521"/>
                  </a:lnTo>
                  <a:lnTo>
                    <a:pt x="94" y="524"/>
                  </a:lnTo>
                  <a:lnTo>
                    <a:pt x="94" y="528"/>
                  </a:lnTo>
                  <a:lnTo>
                    <a:pt x="94" y="530"/>
                  </a:lnTo>
                  <a:lnTo>
                    <a:pt x="97" y="533"/>
                  </a:lnTo>
                  <a:lnTo>
                    <a:pt x="100" y="535"/>
                  </a:lnTo>
                  <a:lnTo>
                    <a:pt x="104" y="536"/>
                  </a:lnTo>
                  <a:lnTo>
                    <a:pt x="110" y="537"/>
                  </a:lnTo>
                  <a:lnTo>
                    <a:pt x="121" y="537"/>
                  </a:lnTo>
                  <a:lnTo>
                    <a:pt x="137" y="536"/>
                  </a:lnTo>
                  <a:lnTo>
                    <a:pt x="155" y="534"/>
                  </a:lnTo>
                  <a:lnTo>
                    <a:pt x="174" y="529"/>
                  </a:lnTo>
                  <a:lnTo>
                    <a:pt x="194" y="523"/>
                  </a:lnTo>
                  <a:lnTo>
                    <a:pt x="215" y="515"/>
                  </a:lnTo>
                  <a:lnTo>
                    <a:pt x="237" y="507"/>
                  </a:lnTo>
                  <a:lnTo>
                    <a:pt x="256" y="498"/>
                  </a:lnTo>
                  <a:lnTo>
                    <a:pt x="272" y="489"/>
                  </a:lnTo>
                  <a:lnTo>
                    <a:pt x="285" y="479"/>
                  </a:lnTo>
                  <a:lnTo>
                    <a:pt x="296" y="471"/>
                  </a:lnTo>
                  <a:lnTo>
                    <a:pt x="303" y="463"/>
                  </a:lnTo>
                  <a:lnTo>
                    <a:pt x="306" y="459"/>
                  </a:lnTo>
                  <a:lnTo>
                    <a:pt x="307" y="455"/>
                  </a:lnTo>
                  <a:lnTo>
                    <a:pt x="307" y="453"/>
                  </a:lnTo>
                  <a:lnTo>
                    <a:pt x="306" y="450"/>
                  </a:lnTo>
                  <a:lnTo>
                    <a:pt x="303" y="447"/>
                  </a:lnTo>
                  <a:lnTo>
                    <a:pt x="301" y="446"/>
                  </a:lnTo>
                  <a:lnTo>
                    <a:pt x="296" y="445"/>
                  </a:lnTo>
                  <a:lnTo>
                    <a:pt x="291" y="444"/>
                  </a:lnTo>
                  <a:lnTo>
                    <a:pt x="278" y="442"/>
                  </a:lnTo>
                  <a:lnTo>
                    <a:pt x="264" y="444"/>
                  </a:lnTo>
                  <a:lnTo>
                    <a:pt x="246" y="446"/>
                  </a:lnTo>
                  <a:lnTo>
                    <a:pt x="226" y="451"/>
                  </a:lnTo>
                  <a:lnTo>
                    <a:pt x="206" y="457"/>
                  </a:lnTo>
                  <a:lnTo>
                    <a:pt x="184" y="465"/>
                  </a:lnTo>
                  <a:close/>
                  <a:moveTo>
                    <a:pt x="91" y="565"/>
                  </a:moveTo>
                  <a:lnTo>
                    <a:pt x="70" y="573"/>
                  </a:lnTo>
                  <a:lnTo>
                    <a:pt x="53" y="581"/>
                  </a:lnTo>
                  <a:lnTo>
                    <a:pt x="37" y="591"/>
                  </a:lnTo>
                  <a:lnTo>
                    <a:pt x="24" y="600"/>
                  </a:lnTo>
                  <a:lnTo>
                    <a:pt x="15" y="609"/>
                  </a:lnTo>
                  <a:lnTo>
                    <a:pt x="7" y="617"/>
                  </a:lnTo>
                  <a:lnTo>
                    <a:pt x="6" y="621"/>
                  </a:lnTo>
                  <a:lnTo>
                    <a:pt x="5" y="624"/>
                  </a:lnTo>
                  <a:lnTo>
                    <a:pt x="5" y="627"/>
                  </a:lnTo>
                  <a:lnTo>
                    <a:pt x="6" y="630"/>
                  </a:lnTo>
                  <a:lnTo>
                    <a:pt x="9" y="633"/>
                  </a:lnTo>
                  <a:lnTo>
                    <a:pt x="11" y="634"/>
                  </a:lnTo>
                  <a:lnTo>
                    <a:pt x="16" y="636"/>
                  </a:lnTo>
                  <a:lnTo>
                    <a:pt x="21" y="637"/>
                  </a:lnTo>
                  <a:lnTo>
                    <a:pt x="32" y="637"/>
                  </a:lnTo>
                  <a:lnTo>
                    <a:pt x="47" y="636"/>
                  </a:lnTo>
                  <a:lnTo>
                    <a:pt x="63" y="634"/>
                  </a:lnTo>
                  <a:lnTo>
                    <a:pt x="82" y="629"/>
                  </a:lnTo>
                  <a:lnTo>
                    <a:pt x="101" y="623"/>
                  </a:lnTo>
                  <a:lnTo>
                    <a:pt x="123" y="616"/>
                  </a:lnTo>
                  <a:lnTo>
                    <a:pt x="143" y="608"/>
                  </a:lnTo>
                  <a:lnTo>
                    <a:pt x="161" y="598"/>
                  </a:lnTo>
                  <a:lnTo>
                    <a:pt x="176" y="590"/>
                  </a:lnTo>
                  <a:lnTo>
                    <a:pt x="189" y="580"/>
                  </a:lnTo>
                  <a:lnTo>
                    <a:pt x="199" y="572"/>
                  </a:lnTo>
                  <a:lnTo>
                    <a:pt x="206" y="564"/>
                  </a:lnTo>
                  <a:lnTo>
                    <a:pt x="207" y="560"/>
                  </a:lnTo>
                  <a:lnTo>
                    <a:pt x="208" y="556"/>
                  </a:lnTo>
                  <a:lnTo>
                    <a:pt x="208" y="554"/>
                  </a:lnTo>
                  <a:lnTo>
                    <a:pt x="207" y="551"/>
                  </a:lnTo>
                  <a:lnTo>
                    <a:pt x="205" y="548"/>
                  </a:lnTo>
                  <a:lnTo>
                    <a:pt x="202" y="547"/>
                  </a:lnTo>
                  <a:lnTo>
                    <a:pt x="199" y="545"/>
                  </a:lnTo>
                  <a:lnTo>
                    <a:pt x="193" y="543"/>
                  </a:lnTo>
                  <a:lnTo>
                    <a:pt x="181" y="543"/>
                  </a:lnTo>
                  <a:lnTo>
                    <a:pt x="167" y="545"/>
                  </a:lnTo>
                  <a:lnTo>
                    <a:pt x="150" y="547"/>
                  </a:lnTo>
                  <a:lnTo>
                    <a:pt x="131" y="552"/>
                  </a:lnTo>
                  <a:lnTo>
                    <a:pt x="111" y="558"/>
                  </a:lnTo>
                  <a:lnTo>
                    <a:pt x="91" y="565"/>
                  </a:lnTo>
                  <a:close/>
                  <a:moveTo>
                    <a:pt x="107" y="729"/>
                  </a:moveTo>
                  <a:lnTo>
                    <a:pt x="110" y="731"/>
                  </a:lnTo>
                  <a:lnTo>
                    <a:pt x="112" y="733"/>
                  </a:lnTo>
                  <a:lnTo>
                    <a:pt x="117" y="736"/>
                  </a:lnTo>
                  <a:lnTo>
                    <a:pt x="121" y="736"/>
                  </a:lnTo>
                  <a:lnTo>
                    <a:pt x="132" y="737"/>
                  </a:lnTo>
                  <a:lnTo>
                    <a:pt x="148" y="737"/>
                  </a:lnTo>
                  <a:lnTo>
                    <a:pt x="163" y="735"/>
                  </a:lnTo>
                  <a:lnTo>
                    <a:pt x="182" y="730"/>
                  </a:lnTo>
                  <a:lnTo>
                    <a:pt x="201" y="724"/>
                  </a:lnTo>
                  <a:lnTo>
                    <a:pt x="221" y="717"/>
                  </a:lnTo>
                  <a:lnTo>
                    <a:pt x="240" y="709"/>
                  </a:lnTo>
                  <a:lnTo>
                    <a:pt x="257" y="700"/>
                  </a:lnTo>
                  <a:lnTo>
                    <a:pt x="272" y="691"/>
                  </a:lnTo>
                  <a:lnTo>
                    <a:pt x="285" y="682"/>
                  </a:lnTo>
                  <a:lnTo>
                    <a:pt x="295" y="673"/>
                  </a:lnTo>
                  <a:lnTo>
                    <a:pt x="301" y="666"/>
                  </a:lnTo>
                  <a:lnTo>
                    <a:pt x="302" y="662"/>
                  </a:lnTo>
                  <a:lnTo>
                    <a:pt x="303" y="659"/>
                  </a:lnTo>
                  <a:lnTo>
                    <a:pt x="303" y="655"/>
                  </a:lnTo>
                  <a:lnTo>
                    <a:pt x="302" y="652"/>
                  </a:lnTo>
                  <a:lnTo>
                    <a:pt x="300" y="649"/>
                  </a:lnTo>
                  <a:lnTo>
                    <a:pt x="296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76" y="643"/>
                  </a:lnTo>
                  <a:lnTo>
                    <a:pt x="262" y="644"/>
                  </a:lnTo>
                  <a:lnTo>
                    <a:pt x="245" y="647"/>
                  </a:lnTo>
                  <a:lnTo>
                    <a:pt x="226" y="650"/>
                  </a:lnTo>
                  <a:lnTo>
                    <a:pt x="207" y="656"/>
                  </a:lnTo>
                  <a:lnTo>
                    <a:pt x="187" y="663"/>
                  </a:lnTo>
                  <a:lnTo>
                    <a:pt x="168" y="672"/>
                  </a:lnTo>
                  <a:lnTo>
                    <a:pt x="151" y="680"/>
                  </a:lnTo>
                  <a:lnTo>
                    <a:pt x="136" y="690"/>
                  </a:lnTo>
                  <a:lnTo>
                    <a:pt x="124" y="699"/>
                  </a:lnTo>
                  <a:lnTo>
                    <a:pt x="114" y="707"/>
                  </a:lnTo>
                  <a:lnTo>
                    <a:pt x="108" y="716"/>
                  </a:lnTo>
                  <a:lnTo>
                    <a:pt x="106" y="719"/>
                  </a:lnTo>
                  <a:lnTo>
                    <a:pt x="105" y="723"/>
                  </a:lnTo>
                  <a:lnTo>
                    <a:pt x="106" y="726"/>
                  </a:lnTo>
                  <a:lnTo>
                    <a:pt x="107" y="729"/>
                  </a:lnTo>
                  <a:close/>
                  <a:moveTo>
                    <a:pt x="151" y="820"/>
                  </a:moveTo>
                  <a:lnTo>
                    <a:pt x="170" y="812"/>
                  </a:lnTo>
                  <a:lnTo>
                    <a:pt x="187" y="804"/>
                  </a:lnTo>
                  <a:lnTo>
                    <a:pt x="201" y="794"/>
                  </a:lnTo>
                  <a:lnTo>
                    <a:pt x="213" y="786"/>
                  </a:lnTo>
                  <a:lnTo>
                    <a:pt x="221" y="777"/>
                  </a:lnTo>
                  <a:lnTo>
                    <a:pt x="227" y="769"/>
                  </a:lnTo>
                  <a:lnTo>
                    <a:pt x="228" y="766"/>
                  </a:lnTo>
                  <a:lnTo>
                    <a:pt x="230" y="762"/>
                  </a:lnTo>
                  <a:lnTo>
                    <a:pt x="230" y="758"/>
                  </a:lnTo>
                  <a:lnTo>
                    <a:pt x="228" y="756"/>
                  </a:lnTo>
                  <a:lnTo>
                    <a:pt x="226" y="754"/>
                  </a:lnTo>
                  <a:lnTo>
                    <a:pt x="222" y="751"/>
                  </a:lnTo>
                  <a:lnTo>
                    <a:pt x="219" y="749"/>
                  </a:lnTo>
                  <a:lnTo>
                    <a:pt x="214" y="748"/>
                  </a:lnTo>
                  <a:lnTo>
                    <a:pt x="202" y="747"/>
                  </a:lnTo>
                  <a:lnTo>
                    <a:pt x="189" y="748"/>
                  </a:lnTo>
                  <a:lnTo>
                    <a:pt x="173" y="750"/>
                  </a:lnTo>
                  <a:lnTo>
                    <a:pt x="156" y="754"/>
                  </a:lnTo>
                  <a:lnTo>
                    <a:pt x="137" y="760"/>
                  </a:lnTo>
                  <a:lnTo>
                    <a:pt x="118" y="767"/>
                  </a:lnTo>
                  <a:lnTo>
                    <a:pt x="100" y="774"/>
                  </a:lnTo>
                  <a:lnTo>
                    <a:pt x="83" y="783"/>
                  </a:lnTo>
                  <a:lnTo>
                    <a:pt x="69" y="792"/>
                  </a:lnTo>
                  <a:lnTo>
                    <a:pt x="57" y="801"/>
                  </a:lnTo>
                  <a:lnTo>
                    <a:pt x="48" y="810"/>
                  </a:lnTo>
                  <a:lnTo>
                    <a:pt x="43" y="818"/>
                  </a:lnTo>
                  <a:lnTo>
                    <a:pt x="41" y="821"/>
                  </a:lnTo>
                  <a:lnTo>
                    <a:pt x="41" y="825"/>
                  </a:lnTo>
                  <a:lnTo>
                    <a:pt x="41" y="829"/>
                  </a:lnTo>
                  <a:lnTo>
                    <a:pt x="42" y="831"/>
                  </a:lnTo>
                  <a:lnTo>
                    <a:pt x="44" y="833"/>
                  </a:lnTo>
                  <a:lnTo>
                    <a:pt x="47" y="836"/>
                  </a:lnTo>
                  <a:lnTo>
                    <a:pt x="51" y="838"/>
                  </a:lnTo>
                  <a:lnTo>
                    <a:pt x="56" y="839"/>
                  </a:lnTo>
                  <a:lnTo>
                    <a:pt x="67" y="839"/>
                  </a:lnTo>
                  <a:lnTo>
                    <a:pt x="81" y="839"/>
                  </a:lnTo>
                  <a:lnTo>
                    <a:pt x="97" y="837"/>
                  </a:lnTo>
                  <a:lnTo>
                    <a:pt x="114" y="833"/>
                  </a:lnTo>
                  <a:lnTo>
                    <a:pt x="132" y="827"/>
                  </a:lnTo>
                  <a:lnTo>
                    <a:pt x="151" y="820"/>
                  </a:lnTo>
                  <a:close/>
                  <a:moveTo>
                    <a:pt x="351" y="869"/>
                  </a:moveTo>
                  <a:lnTo>
                    <a:pt x="348" y="867"/>
                  </a:lnTo>
                  <a:lnTo>
                    <a:pt x="346" y="864"/>
                  </a:lnTo>
                  <a:lnTo>
                    <a:pt x="341" y="862"/>
                  </a:lnTo>
                  <a:lnTo>
                    <a:pt x="337" y="861"/>
                  </a:lnTo>
                  <a:lnTo>
                    <a:pt x="326" y="859"/>
                  </a:lnTo>
                  <a:lnTo>
                    <a:pt x="312" y="859"/>
                  </a:lnTo>
                  <a:lnTo>
                    <a:pt x="296" y="862"/>
                  </a:lnTo>
                  <a:lnTo>
                    <a:pt x="279" y="865"/>
                  </a:lnTo>
                  <a:lnTo>
                    <a:pt x="262" y="870"/>
                  </a:lnTo>
                  <a:lnTo>
                    <a:pt x="243" y="877"/>
                  </a:lnTo>
                  <a:lnTo>
                    <a:pt x="225" y="884"/>
                  </a:lnTo>
                  <a:lnTo>
                    <a:pt x="209" y="894"/>
                  </a:lnTo>
                  <a:lnTo>
                    <a:pt x="195" y="902"/>
                  </a:lnTo>
                  <a:lnTo>
                    <a:pt x="184" y="912"/>
                  </a:lnTo>
                  <a:lnTo>
                    <a:pt x="176" y="920"/>
                  </a:lnTo>
                  <a:lnTo>
                    <a:pt x="171" y="928"/>
                  </a:lnTo>
                  <a:lnTo>
                    <a:pt x="169" y="932"/>
                  </a:lnTo>
                  <a:lnTo>
                    <a:pt x="169" y="935"/>
                  </a:lnTo>
                  <a:lnTo>
                    <a:pt x="169" y="939"/>
                  </a:lnTo>
                  <a:lnTo>
                    <a:pt x="170" y="943"/>
                  </a:lnTo>
                  <a:lnTo>
                    <a:pt x="173" y="945"/>
                  </a:lnTo>
                  <a:lnTo>
                    <a:pt x="176" y="947"/>
                  </a:lnTo>
                  <a:lnTo>
                    <a:pt x="180" y="949"/>
                  </a:lnTo>
                  <a:lnTo>
                    <a:pt x="184" y="950"/>
                  </a:lnTo>
                  <a:lnTo>
                    <a:pt x="196" y="952"/>
                  </a:lnTo>
                  <a:lnTo>
                    <a:pt x="209" y="951"/>
                  </a:lnTo>
                  <a:lnTo>
                    <a:pt x="225" y="950"/>
                  </a:lnTo>
                  <a:lnTo>
                    <a:pt x="241" y="946"/>
                  </a:lnTo>
                  <a:lnTo>
                    <a:pt x="259" y="940"/>
                  </a:lnTo>
                  <a:lnTo>
                    <a:pt x="278" y="933"/>
                  </a:lnTo>
                  <a:lnTo>
                    <a:pt x="296" y="926"/>
                  </a:lnTo>
                  <a:lnTo>
                    <a:pt x="312" y="916"/>
                  </a:lnTo>
                  <a:lnTo>
                    <a:pt x="326" y="908"/>
                  </a:lnTo>
                  <a:lnTo>
                    <a:pt x="337" y="900"/>
                  </a:lnTo>
                  <a:lnTo>
                    <a:pt x="345" y="890"/>
                  </a:lnTo>
                  <a:lnTo>
                    <a:pt x="351" y="882"/>
                  </a:lnTo>
                  <a:lnTo>
                    <a:pt x="352" y="878"/>
                  </a:lnTo>
                  <a:lnTo>
                    <a:pt x="352" y="875"/>
                  </a:lnTo>
                  <a:lnTo>
                    <a:pt x="352" y="871"/>
                  </a:lnTo>
                  <a:lnTo>
                    <a:pt x="351" y="869"/>
                  </a:lnTo>
                  <a:close/>
                  <a:moveTo>
                    <a:pt x="233" y="1040"/>
                  </a:moveTo>
                  <a:lnTo>
                    <a:pt x="250" y="1033"/>
                  </a:lnTo>
                  <a:lnTo>
                    <a:pt x="265" y="1025"/>
                  </a:lnTo>
                  <a:lnTo>
                    <a:pt x="278" y="1016"/>
                  </a:lnTo>
                  <a:lnTo>
                    <a:pt x="289" y="1007"/>
                  </a:lnTo>
                  <a:lnTo>
                    <a:pt x="296" y="998"/>
                  </a:lnTo>
                  <a:lnTo>
                    <a:pt x="301" y="990"/>
                  </a:lnTo>
                  <a:lnTo>
                    <a:pt x="302" y="987"/>
                  </a:lnTo>
                  <a:lnTo>
                    <a:pt x="303" y="983"/>
                  </a:lnTo>
                  <a:lnTo>
                    <a:pt x="302" y="979"/>
                  </a:lnTo>
                  <a:lnTo>
                    <a:pt x="301" y="977"/>
                  </a:lnTo>
                  <a:lnTo>
                    <a:pt x="298" y="973"/>
                  </a:lnTo>
                  <a:lnTo>
                    <a:pt x="296" y="971"/>
                  </a:lnTo>
                  <a:lnTo>
                    <a:pt x="293" y="970"/>
                  </a:lnTo>
                  <a:lnTo>
                    <a:pt x="288" y="969"/>
                  </a:lnTo>
                  <a:lnTo>
                    <a:pt x="277" y="966"/>
                  </a:lnTo>
                  <a:lnTo>
                    <a:pt x="264" y="968"/>
                  </a:lnTo>
                  <a:lnTo>
                    <a:pt x="249" y="969"/>
                  </a:lnTo>
                  <a:lnTo>
                    <a:pt x="232" y="972"/>
                  </a:lnTo>
                  <a:lnTo>
                    <a:pt x="215" y="977"/>
                  </a:lnTo>
                  <a:lnTo>
                    <a:pt x="198" y="984"/>
                  </a:lnTo>
                  <a:lnTo>
                    <a:pt x="181" y="991"/>
                  </a:lnTo>
                  <a:lnTo>
                    <a:pt x="165" y="1000"/>
                  </a:lnTo>
                  <a:lnTo>
                    <a:pt x="152" y="1009"/>
                  </a:lnTo>
                  <a:lnTo>
                    <a:pt x="142" y="1017"/>
                  </a:lnTo>
                  <a:lnTo>
                    <a:pt x="133" y="1026"/>
                  </a:lnTo>
                  <a:lnTo>
                    <a:pt x="129" y="1034"/>
                  </a:lnTo>
                  <a:lnTo>
                    <a:pt x="127" y="1039"/>
                  </a:lnTo>
                  <a:lnTo>
                    <a:pt x="127" y="1042"/>
                  </a:lnTo>
                  <a:lnTo>
                    <a:pt x="127" y="1045"/>
                  </a:lnTo>
                  <a:lnTo>
                    <a:pt x="129" y="1048"/>
                  </a:lnTo>
                  <a:lnTo>
                    <a:pt x="131" y="1051"/>
                  </a:lnTo>
                  <a:lnTo>
                    <a:pt x="135" y="1053"/>
                  </a:lnTo>
                  <a:lnTo>
                    <a:pt x="138" y="1055"/>
                  </a:lnTo>
                  <a:lnTo>
                    <a:pt x="143" y="1057"/>
                  </a:lnTo>
                  <a:lnTo>
                    <a:pt x="154" y="1058"/>
                  </a:lnTo>
                  <a:lnTo>
                    <a:pt x="167" y="1058"/>
                  </a:lnTo>
                  <a:lnTo>
                    <a:pt x="182" y="1055"/>
                  </a:lnTo>
                  <a:lnTo>
                    <a:pt x="198" y="1052"/>
                  </a:lnTo>
                  <a:lnTo>
                    <a:pt x="215" y="1047"/>
                  </a:lnTo>
                  <a:lnTo>
                    <a:pt x="233" y="1040"/>
                  </a:lnTo>
                  <a:close/>
                  <a:moveTo>
                    <a:pt x="263" y="1085"/>
                  </a:moveTo>
                  <a:lnTo>
                    <a:pt x="260" y="1083"/>
                  </a:lnTo>
                  <a:lnTo>
                    <a:pt x="258" y="1080"/>
                  </a:lnTo>
                  <a:lnTo>
                    <a:pt x="255" y="1079"/>
                  </a:lnTo>
                  <a:lnTo>
                    <a:pt x="250" y="1077"/>
                  </a:lnTo>
                  <a:lnTo>
                    <a:pt x="239" y="1076"/>
                  </a:lnTo>
                  <a:lnTo>
                    <a:pt x="226" y="1076"/>
                  </a:lnTo>
                  <a:lnTo>
                    <a:pt x="212" y="1077"/>
                  </a:lnTo>
                  <a:lnTo>
                    <a:pt x="196" y="1080"/>
                  </a:lnTo>
                  <a:lnTo>
                    <a:pt x="180" y="1085"/>
                  </a:lnTo>
                  <a:lnTo>
                    <a:pt x="163" y="1092"/>
                  </a:lnTo>
                  <a:lnTo>
                    <a:pt x="146" y="1099"/>
                  </a:lnTo>
                  <a:lnTo>
                    <a:pt x="132" y="1108"/>
                  </a:lnTo>
                  <a:lnTo>
                    <a:pt x="120" y="1116"/>
                  </a:lnTo>
                  <a:lnTo>
                    <a:pt x="111" y="1126"/>
                  </a:lnTo>
                  <a:lnTo>
                    <a:pt x="102" y="1134"/>
                  </a:lnTo>
                  <a:lnTo>
                    <a:pt x="99" y="1142"/>
                  </a:lnTo>
                  <a:lnTo>
                    <a:pt x="98" y="1146"/>
                  </a:lnTo>
                  <a:lnTo>
                    <a:pt x="97" y="1149"/>
                  </a:lnTo>
                  <a:lnTo>
                    <a:pt x="98" y="1153"/>
                  </a:lnTo>
                  <a:lnTo>
                    <a:pt x="99" y="1155"/>
                  </a:lnTo>
                  <a:lnTo>
                    <a:pt x="101" y="1159"/>
                  </a:lnTo>
                  <a:lnTo>
                    <a:pt x="104" y="1161"/>
                  </a:lnTo>
                  <a:lnTo>
                    <a:pt x="108" y="1162"/>
                  </a:lnTo>
                  <a:lnTo>
                    <a:pt x="112" y="1164"/>
                  </a:lnTo>
                  <a:lnTo>
                    <a:pt x="123" y="1166"/>
                  </a:lnTo>
                  <a:lnTo>
                    <a:pt x="136" y="1166"/>
                  </a:lnTo>
                  <a:lnTo>
                    <a:pt x="150" y="1164"/>
                  </a:lnTo>
                  <a:lnTo>
                    <a:pt x="165" y="1160"/>
                  </a:lnTo>
                  <a:lnTo>
                    <a:pt x="182" y="1155"/>
                  </a:lnTo>
                  <a:lnTo>
                    <a:pt x="199" y="1149"/>
                  </a:lnTo>
                  <a:lnTo>
                    <a:pt x="215" y="1141"/>
                  </a:lnTo>
                  <a:lnTo>
                    <a:pt x="230" y="1133"/>
                  </a:lnTo>
                  <a:lnTo>
                    <a:pt x="241" y="1124"/>
                  </a:lnTo>
                  <a:lnTo>
                    <a:pt x="252" y="1116"/>
                  </a:lnTo>
                  <a:lnTo>
                    <a:pt x="259" y="1108"/>
                  </a:lnTo>
                  <a:lnTo>
                    <a:pt x="264" y="1099"/>
                  </a:lnTo>
                  <a:lnTo>
                    <a:pt x="265" y="1096"/>
                  </a:lnTo>
                  <a:lnTo>
                    <a:pt x="265" y="1092"/>
                  </a:lnTo>
                  <a:lnTo>
                    <a:pt x="264" y="1089"/>
                  </a:lnTo>
                  <a:lnTo>
                    <a:pt x="263" y="1085"/>
                  </a:lnTo>
                  <a:close/>
                  <a:moveTo>
                    <a:pt x="237" y="1196"/>
                  </a:moveTo>
                  <a:lnTo>
                    <a:pt x="234" y="1193"/>
                  </a:lnTo>
                  <a:lnTo>
                    <a:pt x="231" y="1191"/>
                  </a:lnTo>
                  <a:lnTo>
                    <a:pt x="227" y="1189"/>
                  </a:lnTo>
                  <a:lnTo>
                    <a:pt x="224" y="1187"/>
                  </a:lnTo>
                  <a:lnTo>
                    <a:pt x="213" y="1186"/>
                  </a:lnTo>
                  <a:lnTo>
                    <a:pt x="201" y="1185"/>
                  </a:lnTo>
                  <a:lnTo>
                    <a:pt x="187" y="1187"/>
                  </a:lnTo>
                  <a:lnTo>
                    <a:pt x="173" y="1190"/>
                  </a:lnTo>
                  <a:lnTo>
                    <a:pt x="156" y="1194"/>
                  </a:lnTo>
                  <a:lnTo>
                    <a:pt x="140" y="1202"/>
                  </a:lnTo>
                  <a:lnTo>
                    <a:pt x="125" y="1209"/>
                  </a:lnTo>
                  <a:lnTo>
                    <a:pt x="111" y="1217"/>
                  </a:lnTo>
                  <a:lnTo>
                    <a:pt x="99" y="1225"/>
                  </a:lnTo>
                  <a:lnTo>
                    <a:pt x="89" y="1234"/>
                  </a:lnTo>
                  <a:lnTo>
                    <a:pt x="82" y="1242"/>
                  </a:lnTo>
                  <a:lnTo>
                    <a:pt x="79" y="1250"/>
                  </a:lnTo>
                  <a:lnTo>
                    <a:pt x="78" y="1254"/>
                  </a:lnTo>
                  <a:lnTo>
                    <a:pt x="78" y="1257"/>
                  </a:lnTo>
                  <a:lnTo>
                    <a:pt x="78" y="1261"/>
                  </a:lnTo>
                  <a:lnTo>
                    <a:pt x="80" y="1265"/>
                  </a:lnTo>
                  <a:lnTo>
                    <a:pt x="81" y="1267"/>
                  </a:lnTo>
                  <a:lnTo>
                    <a:pt x="85" y="1269"/>
                  </a:lnTo>
                  <a:lnTo>
                    <a:pt x="88" y="1271"/>
                  </a:lnTo>
                  <a:lnTo>
                    <a:pt x="93" y="1273"/>
                  </a:lnTo>
                  <a:lnTo>
                    <a:pt x="102" y="1274"/>
                  </a:lnTo>
                  <a:lnTo>
                    <a:pt x="114" y="1274"/>
                  </a:lnTo>
                  <a:lnTo>
                    <a:pt x="129" y="1273"/>
                  </a:lnTo>
                  <a:lnTo>
                    <a:pt x="144" y="1269"/>
                  </a:lnTo>
                  <a:lnTo>
                    <a:pt x="160" y="1265"/>
                  </a:lnTo>
                  <a:lnTo>
                    <a:pt x="176" y="1259"/>
                  </a:lnTo>
                  <a:lnTo>
                    <a:pt x="192" y="1250"/>
                  </a:lnTo>
                  <a:lnTo>
                    <a:pt x="205" y="1243"/>
                  </a:lnTo>
                  <a:lnTo>
                    <a:pt x="217" y="1235"/>
                  </a:lnTo>
                  <a:lnTo>
                    <a:pt x="226" y="1225"/>
                  </a:lnTo>
                  <a:lnTo>
                    <a:pt x="233" y="1217"/>
                  </a:lnTo>
                  <a:lnTo>
                    <a:pt x="237" y="1210"/>
                  </a:lnTo>
                  <a:lnTo>
                    <a:pt x="238" y="1205"/>
                  </a:lnTo>
                  <a:lnTo>
                    <a:pt x="238" y="1202"/>
                  </a:lnTo>
                  <a:lnTo>
                    <a:pt x="238" y="1199"/>
                  </a:lnTo>
                  <a:lnTo>
                    <a:pt x="237" y="1196"/>
                  </a:lnTo>
                  <a:close/>
                  <a:moveTo>
                    <a:pt x="220" y="1307"/>
                  </a:moveTo>
                  <a:lnTo>
                    <a:pt x="219" y="1305"/>
                  </a:lnTo>
                  <a:lnTo>
                    <a:pt x="215" y="1303"/>
                  </a:lnTo>
                  <a:lnTo>
                    <a:pt x="212" y="1300"/>
                  </a:lnTo>
                  <a:lnTo>
                    <a:pt x="208" y="1299"/>
                  </a:lnTo>
                  <a:lnTo>
                    <a:pt x="198" y="1297"/>
                  </a:lnTo>
                  <a:lnTo>
                    <a:pt x="186" y="1297"/>
                  </a:lnTo>
                  <a:lnTo>
                    <a:pt x="173" y="1298"/>
                  </a:lnTo>
                  <a:lnTo>
                    <a:pt x="158" y="1301"/>
                  </a:lnTo>
                  <a:lnTo>
                    <a:pt x="143" y="1306"/>
                  </a:lnTo>
                  <a:lnTo>
                    <a:pt x="127" y="1312"/>
                  </a:lnTo>
                  <a:lnTo>
                    <a:pt x="113" y="1319"/>
                  </a:lnTo>
                  <a:lnTo>
                    <a:pt x="100" y="1326"/>
                  </a:lnTo>
                  <a:lnTo>
                    <a:pt x="88" y="1336"/>
                  </a:lnTo>
                  <a:lnTo>
                    <a:pt x="80" y="1344"/>
                  </a:lnTo>
                  <a:lnTo>
                    <a:pt x="73" y="1353"/>
                  </a:lnTo>
                  <a:lnTo>
                    <a:pt x="69" y="1360"/>
                  </a:lnTo>
                  <a:lnTo>
                    <a:pt x="68" y="1364"/>
                  </a:lnTo>
                  <a:lnTo>
                    <a:pt x="68" y="1368"/>
                  </a:lnTo>
                  <a:lnTo>
                    <a:pt x="69" y="1370"/>
                  </a:lnTo>
                  <a:lnTo>
                    <a:pt x="70" y="1374"/>
                  </a:lnTo>
                  <a:lnTo>
                    <a:pt x="73" y="1376"/>
                  </a:lnTo>
                  <a:lnTo>
                    <a:pt x="75" y="1379"/>
                  </a:lnTo>
                  <a:lnTo>
                    <a:pt x="79" y="1381"/>
                  </a:lnTo>
                  <a:lnTo>
                    <a:pt x="83" y="1382"/>
                  </a:lnTo>
                  <a:lnTo>
                    <a:pt x="93" y="1385"/>
                  </a:lnTo>
                  <a:lnTo>
                    <a:pt x="105" y="1385"/>
                  </a:lnTo>
                  <a:lnTo>
                    <a:pt x="118" y="1382"/>
                  </a:lnTo>
                  <a:lnTo>
                    <a:pt x="132" y="1380"/>
                  </a:lnTo>
                  <a:lnTo>
                    <a:pt x="148" y="1375"/>
                  </a:lnTo>
                  <a:lnTo>
                    <a:pt x="163" y="1369"/>
                  </a:lnTo>
                  <a:lnTo>
                    <a:pt x="179" y="1362"/>
                  </a:lnTo>
                  <a:lnTo>
                    <a:pt x="192" y="1354"/>
                  </a:lnTo>
                  <a:lnTo>
                    <a:pt x="202" y="1345"/>
                  </a:lnTo>
                  <a:lnTo>
                    <a:pt x="211" y="1337"/>
                  </a:lnTo>
                  <a:lnTo>
                    <a:pt x="218" y="1329"/>
                  </a:lnTo>
                  <a:lnTo>
                    <a:pt x="221" y="1320"/>
                  </a:lnTo>
                  <a:lnTo>
                    <a:pt x="222" y="1317"/>
                  </a:lnTo>
                  <a:lnTo>
                    <a:pt x="222" y="1313"/>
                  </a:lnTo>
                  <a:lnTo>
                    <a:pt x="222" y="1311"/>
                  </a:lnTo>
                  <a:lnTo>
                    <a:pt x="220" y="1307"/>
                  </a:lnTo>
                  <a:close/>
                  <a:moveTo>
                    <a:pt x="126" y="1424"/>
                  </a:moveTo>
                  <a:lnTo>
                    <a:pt x="112" y="1431"/>
                  </a:lnTo>
                  <a:lnTo>
                    <a:pt x="99" y="1439"/>
                  </a:lnTo>
                  <a:lnTo>
                    <a:pt x="89" y="1448"/>
                  </a:lnTo>
                  <a:lnTo>
                    <a:pt x="80" y="1456"/>
                  </a:lnTo>
                  <a:lnTo>
                    <a:pt x="74" y="1463"/>
                  </a:lnTo>
                  <a:lnTo>
                    <a:pt x="70" y="1471"/>
                  </a:lnTo>
                  <a:lnTo>
                    <a:pt x="70" y="1475"/>
                  </a:lnTo>
                  <a:lnTo>
                    <a:pt x="70" y="1478"/>
                  </a:lnTo>
                  <a:lnTo>
                    <a:pt x="70" y="1482"/>
                  </a:lnTo>
                  <a:lnTo>
                    <a:pt x="72" y="1486"/>
                  </a:lnTo>
                  <a:lnTo>
                    <a:pt x="74" y="1488"/>
                  </a:lnTo>
                  <a:lnTo>
                    <a:pt x="78" y="1490"/>
                  </a:lnTo>
                  <a:lnTo>
                    <a:pt x="81" y="1493"/>
                  </a:lnTo>
                  <a:lnTo>
                    <a:pt x="85" y="1494"/>
                  </a:lnTo>
                  <a:lnTo>
                    <a:pt x="94" y="1495"/>
                  </a:lnTo>
                  <a:lnTo>
                    <a:pt x="106" y="1496"/>
                  </a:lnTo>
                  <a:lnTo>
                    <a:pt x="118" y="1495"/>
                  </a:lnTo>
                  <a:lnTo>
                    <a:pt x="132" y="1492"/>
                  </a:lnTo>
                  <a:lnTo>
                    <a:pt x="146" y="1487"/>
                  </a:lnTo>
                  <a:lnTo>
                    <a:pt x="162" y="1481"/>
                  </a:lnTo>
                  <a:lnTo>
                    <a:pt x="176" y="1474"/>
                  </a:lnTo>
                  <a:lnTo>
                    <a:pt x="188" y="1467"/>
                  </a:lnTo>
                  <a:lnTo>
                    <a:pt x="199" y="1458"/>
                  </a:lnTo>
                  <a:lnTo>
                    <a:pt x="207" y="1450"/>
                  </a:lnTo>
                  <a:lnTo>
                    <a:pt x="213" y="1442"/>
                  </a:lnTo>
                  <a:lnTo>
                    <a:pt x="217" y="1434"/>
                  </a:lnTo>
                  <a:lnTo>
                    <a:pt x="218" y="1431"/>
                  </a:lnTo>
                  <a:lnTo>
                    <a:pt x="218" y="1427"/>
                  </a:lnTo>
                  <a:lnTo>
                    <a:pt x="217" y="1424"/>
                  </a:lnTo>
                  <a:lnTo>
                    <a:pt x="215" y="1420"/>
                  </a:lnTo>
                  <a:lnTo>
                    <a:pt x="213" y="1418"/>
                  </a:lnTo>
                  <a:lnTo>
                    <a:pt x="211" y="1415"/>
                  </a:lnTo>
                  <a:lnTo>
                    <a:pt x="207" y="1413"/>
                  </a:lnTo>
                  <a:lnTo>
                    <a:pt x="202" y="1412"/>
                  </a:lnTo>
                  <a:lnTo>
                    <a:pt x="193" y="1410"/>
                  </a:lnTo>
                  <a:lnTo>
                    <a:pt x="182" y="1410"/>
                  </a:lnTo>
                  <a:lnTo>
                    <a:pt x="169" y="1411"/>
                  </a:lnTo>
                  <a:lnTo>
                    <a:pt x="155" y="1413"/>
                  </a:lnTo>
                  <a:lnTo>
                    <a:pt x="140" y="1418"/>
                  </a:lnTo>
                  <a:lnTo>
                    <a:pt x="126" y="1424"/>
                  </a:lnTo>
                  <a:close/>
                  <a:moveTo>
                    <a:pt x="170" y="1595"/>
                  </a:moveTo>
                  <a:lnTo>
                    <a:pt x="183" y="1589"/>
                  </a:lnTo>
                  <a:lnTo>
                    <a:pt x="195" y="1581"/>
                  </a:lnTo>
                  <a:lnTo>
                    <a:pt x="206" y="1572"/>
                  </a:lnTo>
                  <a:lnTo>
                    <a:pt x="213" y="1565"/>
                  </a:lnTo>
                  <a:lnTo>
                    <a:pt x="219" y="1557"/>
                  </a:lnTo>
                  <a:lnTo>
                    <a:pt x="222" y="1549"/>
                  </a:lnTo>
                  <a:lnTo>
                    <a:pt x="224" y="1545"/>
                  </a:lnTo>
                  <a:lnTo>
                    <a:pt x="224" y="1541"/>
                  </a:lnTo>
                  <a:lnTo>
                    <a:pt x="222" y="1538"/>
                  </a:lnTo>
                  <a:lnTo>
                    <a:pt x="221" y="1535"/>
                  </a:lnTo>
                  <a:lnTo>
                    <a:pt x="219" y="1533"/>
                  </a:lnTo>
                  <a:lnTo>
                    <a:pt x="217" y="1531"/>
                  </a:lnTo>
                  <a:lnTo>
                    <a:pt x="213" y="1528"/>
                  </a:lnTo>
                  <a:lnTo>
                    <a:pt x="208" y="1527"/>
                  </a:lnTo>
                  <a:lnTo>
                    <a:pt x="199" y="1525"/>
                  </a:lnTo>
                  <a:lnTo>
                    <a:pt x="188" y="1525"/>
                  </a:lnTo>
                  <a:lnTo>
                    <a:pt x="176" y="1526"/>
                  </a:lnTo>
                  <a:lnTo>
                    <a:pt x="163" y="1528"/>
                  </a:lnTo>
                  <a:lnTo>
                    <a:pt x="149" y="1532"/>
                  </a:lnTo>
                  <a:lnTo>
                    <a:pt x="135" y="1538"/>
                  </a:lnTo>
                  <a:lnTo>
                    <a:pt x="121" y="1545"/>
                  </a:lnTo>
                  <a:lnTo>
                    <a:pt x="110" y="1552"/>
                  </a:lnTo>
                  <a:lnTo>
                    <a:pt x="99" y="1560"/>
                  </a:lnTo>
                  <a:lnTo>
                    <a:pt x="92" y="1569"/>
                  </a:lnTo>
                  <a:lnTo>
                    <a:pt x="86" y="1577"/>
                  </a:lnTo>
                  <a:lnTo>
                    <a:pt x="82" y="1584"/>
                  </a:lnTo>
                  <a:lnTo>
                    <a:pt x="82" y="1589"/>
                  </a:lnTo>
                  <a:lnTo>
                    <a:pt x="82" y="1593"/>
                  </a:lnTo>
                  <a:lnTo>
                    <a:pt x="82" y="1595"/>
                  </a:lnTo>
                  <a:lnTo>
                    <a:pt x="83" y="1598"/>
                  </a:lnTo>
                  <a:lnTo>
                    <a:pt x="86" y="1601"/>
                  </a:lnTo>
                  <a:lnTo>
                    <a:pt x="89" y="1603"/>
                  </a:lnTo>
                  <a:lnTo>
                    <a:pt x="92" y="1606"/>
                  </a:lnTo>
                  <a:lnTo>
                    <a:pt x="97" y="1607"/>
                  </a:lnTo>
                  <a:lnTo>
                    <a:pt x="106" y="1609"/>
                  </a:lnTo>
                  <a:lnTo>
                    <a:pt x="117" y="1609"/>
                  </a:lnTo>
                  <a:lnTo>
                    <a:pt x="129" y="1608"/>
                  </a:lnTo>
                  <a:lnTo>
                    <a:pt x="142" y="1606"/>
                  </a:lnTo>
                  <a:lnTo>
                    <a:pt x="156" y="1601"/>
                  </a:lnTo>
                  <a:lnTo>
                    <a:pt x="170" y="1595"/>
                  </a:lnTo>
                  <a:close/>
                  <a:moveTo>
                    <a:pt x="189" y="1711"/>
                  </a:moveTo>
                  <a:lnTo>
                    <a:pt x="202" y="1704"/>
                  </a:lnTo>
                  <a:lnTo>
                    <a:pt x="213" y="1697"/>
                  </a:lnTo>
                  <a:lnTo>
                    <a:pt x="222" y="1690"/>
                  </a:lnTo>
                  <a:lnTo>
                    <a:pt x="231" y="1682"/>
                  </a:lnTo>
                  <a:lnTo>
                    <a:pt x="236" y="1673"/>
                  </a:lnTo>
                  <a:lnTo>
                    <a:pt x="239" y="1666"/>
                  </a:lnTo>
                  <a:lnTo>
                    <a:pt x="239" y="1663"/>
                  </a:lnTo>
                  <a:lnTo>
                    <a:pt x="239" y="1659"/>
                  </a:lnTo>
                  <a:lnTo>
                    <a:pt x="238" y="1655"/>
                  </a:lnTo>
                  <a:lnTo>
                    <a:pt x="237" y="1652"/>
                  </a:lnTo>
                  <a:lnTo>
                    <a:pt x="234" y="1650"/>
                  </a:lnTo>
                  <a:lnTo>
                    <a:pt x="232" y="1647"/>
                  </a:lnTo>
                  <a:lnTo>
                    <a:pt x="228" y="1645"/>
                  </a:lnTo>
                  <a:lnTo>
                    <a:pt x="225" y="1644"/>
                  </a:lnTo>
                  <a:lnTo>
                    <a:pt x="215" y="1641"/>
                  </a:lnTo>
                  <a:lnTo>
                    <a:pt x="205" y="1641"/>
                  </a:lnTo>
                  <a:lnTo>
                    <a:pt x="193" y="1642"/>
                  </a:lnTo>
                  <a:lnTo>
                    <a:pt x="181" y="1645"/>
                  </a:lnTo>
                  <a:lnTo>
                    <a:pt x="167" y="1648"/>
                  </a:lnTo>
                  <a:lnTo>
                    <a:pt x="154" y="1654"/>
                  </a:lnTo>
                  <a:lnTo>
                    <a:pt x="140" y="1660"/>
                  </a:lnTo>
                  <a:lnTo>
                    <a:pt x="130" y="1669"/>
                  </a:lnTo>
                  <a:lnTo>
                    <a:pt x="120" y="1676"/>
                  </a:lnTo>
                  <a:lnTo>
                    <a:pt x="112" y="1684"/>
                  </a:lnTo>
                  <a:lnTo>
                    <a:pt x="107" y="1692"/>
                  </a:lnTo>
                  <a:lnTo>
                    <a:pt x="104" y="1699"/>
                  </a:lnTo>
                  <a:lnTo>
                    <a:pt x="104" y="1704"/>
                  </a:lnTo>
                  <a:lnTo>
                    <a:pt x="104" y="1708"/>
                  </a:lnTo>
                  <a:lnTo>
                    <a:pt x="105" y="1710"/>
                  </a:lnTo>
                  <a:lnTo>
                    <a:pt x="106" y="1714"/>
                  </a:lnTo>
                  <a:lnTo>
                    <a:pt x="108" y="1716"/>
                  </a:lnTo>
                  <a:lnTo>
                    <a:pt x="111" y="1718"/>
                  </a:lnTo>
                  <a:lnTo>
                    <a:pt x="114" y="1721"/>
                  </a:lnTo>
                  <a:lnTo>
                    <a:pt x="118" y="1722"/>
                  </a:lnTo>
                  <a:lnTo>
                    <a:pt x="127" y="1724"/>
                  </a:lnTo>
                  <a:lnTo>
                    <a:pt x="138" y="1724"/>
                  </a:lnTo>
                  <a:lnTo>
                    <a:pt x="150" y="1724"/>
                  </a:lnTo>
                  <a:lnTo>
                    <a:pt x="162" y="1721"/>
                  </a:lnTo>
                  <a:lnTo>
                    <a:pt x="176" y="1717"/>
                  </a:lnTo>
                  <a:lnTo>
                    <a:pt x="189" y="1711"/>
                  </a:lnTo>
                  <a:close/>
                  <a:moveTo>
                    <a:pt x="219" y="1830"/>
                  </a:moveTo>
                  <a:lnTo>
                    <a:pt x="231" y="1823"/>
                  </a:lnTo>
                  <a:lnTo>
                    <a:pt x="241" y="1816"/>
                  </a:lnTo>
                  <a:lnTo>
                    <a:pt x="250" y="1809"/>
                  </a:lnTo>
                  <a:lnTo>
                    <a:pt x="257" y="1800"/>
                  </a:lnTo>
                  <a:lnTo>
                    <a:pt x="263" y="1792"/>
                  </a:lnTo>
                  <a:lnTo>
                    <a:pt x="265" y="1785"/>
                  </a:lnTo>
                  <a:lnTo>
                    <a:pt x="265" y="1781"/>
                  </a:lnTo>
                  <a:lnTo>
                    <a:pt x="265" y="1778"/>
                  </a:lnTo>
                  <a:lnTo>
                    <a:pt x="264" y="1774"/>
                  </a:lnTo>
                  <a:lnTo>
                    <a:pt x="263" y="1772"/>
                  </a:lnTo>
                  <a:lnTo>
                    <a:pt x="260" y="1768"/>
                  </a:lnTo>
                  <a:lnTo>
                    <a:pt x="258" y="1766"/>
                  </a:lnTo>
                  <a:lnTo>
                    <a:pt x="255" y="1765"/>
                  </a:lnTo>
                  <a:lnTo>
                    <a:pt x="251" y="1762"/>
                  </a:lnTo>
                  <a:lnTo>
                    <a:pt x="243" y="1760"/>
                  </a:lnTo>
                  <a:lnTo>
                    <a:pt x="232" y="1760"/>
                  </a:lnTo>
                  <a:lnTo>
                    <a:pt x="220" y="1761"/>
                  </a:lnTo>
                  <a:lnTo>
                    <a:pt x="208" y="1764"/>
                  </a:lnTo>
                  <a:lnTo>
                    <a:pt x="195" y="1767"/>
                  </a:lnTo>
                  <a:lnTo>
                    <a:pt x="182" y="1772"/>
                  </a:lnTo>
                  <a:lnTo>
                    <a:pt x="170" y="1779"/>
                  </a:lnTo>
                  <a:lnTo>
                    <a:pt x="160" y="1786"/>
                  </a:lnTo>
                  <a:lnTo>
                    <a:pt x="150" y="1794"/>
                  </a:lnTo>
                  <a:lnTo>
                    <a:pt x="143" y="1802"/>
                  </a:lnTo>
                  <a:lnTo>
                    <a:pt x="138" y="1810"/>
                  </a:lnTo>
                  <a:lnTo>
                    <a:pt x="136" y="1817"/>
                  </a:lnTo>
                  <a:lnTo>
                    <a:pt x="136" y="1821"/>
                  </a:lnTo>
                  <a:lnTo>
                    <a:pt x="136" y="1824"/>
                  </a:lnTo>
                  <a:lnTo>
                    <a:pt x="136" y="1828"/>
                  </a:lnTo>
                  <a:lnTo>
                    <a:pt x="138" y="1831"/>
                  </a:lnTo>
                  <a:lnTo>
                    <a:pt x="139" y="1834"/>
                  </a:lnTo>
                  <a:lnTo>
                    <a:pt x="143" y="1836"/>
                  </a:lnTo>
                  <a:lnTo>
                    <a:pt x="146" y="1838"/>
                  </a:lnTo>
                  <a:lnTo>
                    <a:pt x="150" y="1840"/>
                  </a:lnTo>
                  <a:lnTo>
                    <a:pt x="158" y="1842"/>
                  </a:lnTo>
                  <a:lnTo>
                    <a:pt x="169" y="1843"/>
                  </a:lnTo>
                  <a:lnTo>
                    <a:pt x="180" y="1842"/>
                  </a:lnTo>
                  <a:lnTo>
                    <a:pt x="193" y="1840"/>
                  </a:lnTo>
                  <a:lnTo>
                    <a:pt x="206" y="1835"/>
                  </a:lnTo>
                  <a:lnTo>
                    <a:pt x="219" y="1830"/>
                  </a:lnTo>
                  <a:close/>
                  <a:moveTo>
                    <a:pt x="104" y="2025"/>
                  </a:moveTo>
                  <a:lnTo>
                    <a:pt x="114" y="2018"/>
                  </a:lnTo>
                  <a:lnTo>
                    <a:pt x="124" y="2012"/>
                  </a:lnTo>
                  <a:lnTo>
                    <a:pt x="132" y="2004"/>
                  </a:lnTo>
                  <a:lnTo>
                    <a:pt x="138" y="1996"/>
                  </a:lnTo>
                  <a:lnTo>
                    <a:pt x="143" y="1989"/>
                  </a:lnTo>
                  <a:lnTo>
                    <a:pt x="145" y="1982"/>
                  </a:lnTo>
                  <a:lnTo>
                    <a:pt x="145" y="1979"/>
                  </a:lnTo>
                  <a:lnTo>
                    <a:pt x="145" y="1975"/>
                  </a:lnTo>
                  <a:lnTo>
                    <a:pt x="144" y="1972"/>
                  </a:lnTo>
                  <a:lnTo>
                    <a:pt x="143" y="1969"/>
                  </a:lnTo>
                  <a:lnTo>
                    <a:pt x="138" y="1964"/>
                  </a:lnTo>
                  <a:lnTo>
                    <a:pt x="132" y="1961"/>
                  </a:lnTo>
                  <a:lnTo>
                    <a:pt x="124" y="1958"/>
                  </a:lnTo>
                  <a:lnTo>
                    <a:pt x="114" y="1957"/>
                  </a:lnTo>
                  <a:lnTo>
                    <a:pt x="104" y="1958"/>
                  </a:lnTo>
                  <a:lnTo>
                    <a:pt x="93" y="1961"/>
                  </a:lnTo>
                  <a:lnTo>
                    <a:pt x="81" y="1964"/>
                  </a:lnTo>
                  <a:lnTo>
                    <a:pt x="69" y="1969"/>
                  </a:lnTo>
                  <a:lnTo>
                    <a:pt x="59" y="1975"/>
                  </a:lnTo>
                  <a:lnTo>
                    <a:pt x="49" y="1982"/>
                  </a:lnTo>
                  <a:lnTo>
                    <a:pt x="41" y="1989"/>
                  </a:lnTo>
                  <a:lnTo>
                    <a:pt x="35" y="1998"/>
                  </a:lnTo>
                  <a:lnTo>
                    <a:pt x="30" y="2005"/>
                  </a:lnTo>
                  <a:lnTo>
                    <a:pt x="28" y="2012"/>
                  </a:lnTo>
                  <a:lnTo>
                    <a:pt x="28" y="2015"/>
                  </a:lnTo>
                  <a:lnTo>
                    <a:pt x="28" y="2019"/>
                  </a:lnTo>
                  <a:lnTo>
                    <a:pt x="29" y="2023"/>
                  </a:lnTo>
                  <a:lnTo>
                    <a:pt x="30" y="2025"/>
                  </a:lnTo>
                  <a:lnTo>
                    <a:pt x="35" y="2030"/>
                  </a:lnTo>
                  <a:lnTo>
                    <a:pt x="41" y="2033"/>
                  </a:lnTo>
                  <a:lnTo>
                    <a:pt x="49" y="2036"/>
                  </a:lnTo>
                  <a:lnTo>
                    <a:pt x="59" y="2037"/>
                  </a:lnTo>
                  <a:lnTo>
                    <a:pt x="69" y="2036"/>
                  </a:lnTo>
                  <a:lnTo>
                    <a:pt x="80" y="2033"/>
                  </a:lnTo>
                  <a:lnTo>
                    <a:pt x="92" y="2030"/>
                  </a:lnTo>
                  <a:lnTo>
                    <a:pt x="104" y="2025"/>
                  </a:lnTo>
                  <a:close/>
                  <a:moveTo>
                    <a:pt x="257" y="1951"/>
                  </a:moveTo>
                  <a:lnTo>
                    <a:pt x="269" y="1944"/>
                  </a:lnTo>
                  <a:lnTo>
                    <a:pt x="279" y="1937"/>
                  </a:lnTo>
                  <a:lnTo>
                    <a:pt x="288" y="1930"/>
                  </a:lnTo>
                  <a:lnTo>
                    <a:pt x="295" y="1922"/>
                  </a:lnTo>
                  <a:lnTo>
                    <a:pt x="300" y="1914"/>
                  </a:lnTo>
                  <a:lnTo>
                    <a:pt x="302" y="1907"/>
                  </a:lnTo>
                  <a:lnTo>
                    <a:pt x="302" y="1904"/>
                  </a:lnTo>
                  <a:lnTo>
                    <a:pt x="302" y="1900"/>
                  </a:lnTo>
                  <a:lnTo>
                    <a:pt x="301" y="1897"/>
                  </a:lnTo>
                  <a:lnTo>
                    <a:pt x="300" y="1893"/>
                  </a:lnTo>
                  <a:lnTo>
                    <a:pt x="297" y="1891"/>
                  </a:lnTo>
                  <a:lnTo>
                    <a:pt x="295" y="1888"/>
                  </a:lnTo>
                  <a:lnTo>
                    <a:pt x="291" y="1886"/>
                  </a:lnTo>
                  <a:lnTo>
                    <a:pt x="288" y="1885"/>
                  </a:lnTo>
                  <a:lnTo>
                    <a:pt x="279" y="1882"/>
                  </a:lnTo>
                  <a:lnTo>
                    <a:pt x="269" y="1881"/>
                  </a:lnTo>
                  <a:lnTo>
                    <a:pt x="258" y="1882"/>
                  </a:lnTo>
                  <a:lnTo>
                    <a:pt x="246" y="1885"/>
                  </a:lnTo>
                  <a:lnTo>
                    <a:pt x="234" y="1888"/>
                  </a:lnTo>
                  <a:lnTo>
                    <a:pt x="221" y="1893"/>
                  </a:lnTo>
                  <a:lnTo>
                    <a:pt x="209" y="1900"/>
                  </a:lnTo>
                  <a:lnTo>
                    <a:pt x="200" y="1907"/>
                  </a:lnTo>
                  <a:lnTo>
                    <a:pt x="192" y="1914"/>
                  </a:lnTo>
                  <a:lnTo>
                    <a:pt x="184" y="1923"/>
                  </a:lnTo>
                  <a:lnTo>
                    <a:pt x="180" y="1930"/>
                  </a:lnTo>
                  <a:lnTo>
                    <a:pt x="177" y="1938"/>
                  </a:lnTo>
                  <a:lnTo>
                    <a:pt x="177" y="1942"/>
                  </a:lnTo>
                  <a:lnTo>
                    <a:pt x="177" y="1945"/>
                  </a:lnTo>
                  <a:lnTo>
                    <a:pt x="179" y="1948"/>
                  </a:lnTo>
                  <a:lnTo>
                    <a:pt x="180" y="1951"/>
                  </a:lnTo>
                  <a:lnTo>
                    <a:pt x="182" y="1954"/>
                  </a:lnTo>
                  <a:lnTo>
                    <a:pt x="184" y="1956"/>
                  </a:lnTo>
                  <a:lnTo>
                    <a:pt x="188" y="1958"/>
                  </a:lnTo>
                  <a:lnTo>
                    <a:pt x="192" y="1960"/>
                  </a:lnTo>
                  <a:lnTo>
                    <a:pt x="200" y="1962"/>
                  </a:lnTo>
                  <a:lnTo>
                    <a:pt x="209" y="1963"/>
                  </a:lnTo>
                  <a:lnTo>
                    <a:pt x="221" y="1962"/>
                  </a:lnTo>
                  <a:lnTo>
                    <a:pt x="233" y="1960"/>
                  </a:lnTo>
                  <a:lnTo>
                    <a:pt x="245" y="1956"/>
                  </a:lnTo>
                  <a:lnTo>
                    <a:pt x="257" y="1951"/>
                  </a:lnTo>
                  <a:close/>
                  <a:moveTo>
                    <a:pt x="160" y="2146"/>
                  </a:moveTo>
                  <a:lnTo>
                    <a:pt x="170" y="2140"/>
                  </a:lnTo>
                  <a:lnTo>
                    <a:pt x="179" y="2133"/>
                  </a:lnTo>
                  <a:lnTo>
                    <a:pt x="187" y="2126"/>
                  </a:lnTo>
                  <a:lnTo>
                    <a:pt x="193" y="2119"/>
                  </a:lnTo>
                  <a:lnTo>
                    <a:pt x="196" y="2112"/>
                  </a:lnTo>
                  <a:lnTo>
                    <a:pt x="199" y="2105"/>
                  </a:lnTo>
                  <a:lnTo>
                    <a:pt x="199" y="2097"/>
                  </a:lnTo>
                  <a:lnTo>
                    <a:pt x="196" y="2092"/>
                  </a:lnTo>
                  <a:lnTo>
                    <a:pt x="192" y="2087"/>
                  </a:lnTo>
                  <a:lnTo>
                    <a:pt x="186" y="2083"/>
                  </a:lnTo>
                  <a:lnTo>
                    <a:pt x="177" y="2081"/>
                  </a:lnTo>
                  <a:lnTo>
                    <a:pt x="168" y="2080"/>
                  </a:lnTo>
                  <a:lnTo>
                    <a:pt x="158" y="2081"/>
                  </a:lnTo>
                  <a:lnTo>
                    <a:pt x="148" y="2083"/>
                  </a:lnTo>
                  <a:lnTo>
                    <a:pt x="136" y="2086"/>
                  </a:lnTo>
                  <a:lnTo>
                    <a:pt x="125" y="2092"/>
                  </a:lnTo>
                  <a:lnTo>
                    <a:pt x="114" y="2097"/>
                  </a:lnTo>
                  <a:lnTo>
                    <a:pt x="105" y="2103"/>
                  </a:lnTo>
                  <a:lnTo>
                    <a:pt x="98" y="2111"/>
                  </a:lnTo>
                  <a:lnTo>
                    <a:pt x="92" y="2119"/>
                  </a:lnTo>
                  <a:lnTo>
                    <a:pt x="87" y="2126"/>
                  </a:lnTo>
                  <a:lnTo>
                    <a:pt x="86" y="2133"/>
                  </a:lnTo>
                  <a:lnTo>
                    <a:pt x="86" y="2137"/>
                  </a:lnTo>
                  <a:lnTo>
                    <a:pt x="86" y="2140"/>
                  </a:lnTo>
                  <a:lnTo>
                    <a:pt x="87" y="2143"/>
                  </a:lnTo>
                  <a:lnTo>
                    <a:pt x="88" y="2146"/>
                  </a:lnTo>
                  <a:lnTo>
                    <a:pt x="93" y="2151"/>
                  </a:lnTo>
                  <a:lnTo>
                    <a:pt x="99" y="2154"/>
                  </a:lnTo>
                  <a:lnTo>
                    <a:pt x="107" y="2157"/>
                  </a:lnTo>
                  <a:lnTo>
                    <a:pt x="116" y="2157"/>
                  </a:lnTo>
                  <a:lnTo>
                    <a:pt x="126" y="2157"/>
                  </a:lnTo>
                  <a:lnTo>
                    <a:pt x="137" y="2154"/>
                  </a:lnTo>
                  <a:lnTo>
                    <a:pt x="148" y="2151"/>
                  </a:lnTo>
                  <a:lnTo>
                    <a:pt x="160" y="2146"/>
                  </a:lnTo>
                  <a:close/>
                  <a:moveTo>
                    <a:pt x="346" y="2018"/>
                  </a:moveTo>
                  <a:lnTo>
                    <a:pt x="341" y="2013"/>
                  </a:lnTo>
                  <a:lnTo>
                    <a:pt x="334" y="2010"/>
                  </a:lnTo>
                  <a:lnTo>
                    <a:pt x="326" y="2007"/>
                  </a:lnTo>
                  <a:lnTo>
                    <a:pt x="316" y="2006"/>
                  </a:lnTo>
                  <a:lnTo>
                    <a:pt x="306" y="2006"/>
                  </a:lnTo>
                  <a:lnTo>
                    <a:pt x="294" y="2008"/>
                  </a:lnTo>
                  <a:lnTo>
                    <a:pt x="282" y="2012"/>
                  </a:lnTo>
                  <a:lnTo>
                    <a:pt x="270" y="2017"/>
                  </a:lnTo>
                  <a:lnTo>
                    <a:pt x="259" y="2024"/>
                  </a:lnTo>
                  <a:lnTo>
                    <a:pt x="250" y="2031"/>
                  </a:lnTo>
                  <a:lnTo>
                    <a:pt x="241" y="2038"/>
                  </a:lnTo>
                  <a:lnTo>
                    <a:pt x="236" y="2045"/>
                  </a:lnTo>
                  <a:lnTo>
                    <a:pt x="231" y="2054"/>
                  </a:lnTo>
                  <a:lnTo>
                    <a:pt x="228" y="2061"/>
                  </a:lnTo>
                  <a:lnTo>
                    <a:pt x="228" y="2064"/>
                  </a:lnTo>
                  <a:lnTo>
                    <a:pt x="228" y="2068"/>
                  </a:lnTo>
                  <a:lnTo>
                    <a:pt x="230" y="2071"/>
                  </a:lnTo>
                  <a:lnTo>
                    <a:pt x="231" y="2074"/>
                  </a:lnTo>
                  <a:lnTo>
                    <a:pt x="236" y="2080"/>
                  </a:lnTo>
                  <a:lnTo>
                    <a:pt x="243" y="2083"/>
                  </a:lnTo>
                  <a:lnTo>
                    <a:pt x="251" y="2086"/>
                  </a:lnTo>
                  <a:lnTo>
                    <a:pt x="260" y="2087"/>
                  </a:lnTo>
                  <a:lnTo>
                    <a:pt x="271" y="2086"/>
                  </a:lnTo>
                  <a:lnTo>
                    <a:pt x="283" y="2083"/>
                  </a:lnTo>
                  <a:lnTo>
                    <a:pt x="295" y="2080"/>
                  </a:lnTo>
                  <a:lnTo>
                    <a:pt x="307" y="2075"/>
                  </a:lnTo>
                  <a:lnTo>
                    <a:pt x="318" y="2069"/>
                  </a:lnTo>
                  <a:lnTo>
                    <a:pt x="327" y="2062"/>
                  </a:lnTo>
                  <a:lnTo>
                    <a:pt x="335" y="2055"/>
                  </a:lnTo>
                  <a:lnTo>
                    <a:pt x="341" y="2046"/>
                  </a:lnTo>
                  <a:lnTo>
                    <a:pt x="346" y="2039"/>
                  </a:lnTo>
                  <a:lnTo>
                    <a:pt x="348" y="2032"/>
                  </a:lnTo>
                  <a:lnTo>
                    <a:pt x="348" y="2029"/>
                  </a:lnTo>
                  <a:lnTo>
                    <a:pt x="348" y="2025"/>
                  </a:lnTo>
                  <a:lnTo>
                    <a:pt x="347" y="2021"/>
                  </a:lnTo>
                  <a:lnTo>
                    <a:pt x="346" y="2018"/>
                  </a:lnTo>
                  <a:close/>
                  <a:moveTo>
                    <a:pt x="124" y="2286"/>
                  </a:moveTo>
                  <a:lnTo>
                    <a:pt x="120" y="2282"/>
                  </a:lnTo>
                  <a:lnTo>
                    <a:pt x="114" y="2278"/>
                  </a:lnTo>
                  <a:lnTo>
                    <a:pt x="106" y="2276"/>
                  </a:lnTo>
                  <a:lnTo>
                    <a:pt x="98" y="2275"/>
                  </a:lnTo>
                  <a:lnTo>
                    <a:pt x="89" y="2276"/>
                  </a:lnTo>
                  <a:lnTo>
                    <a:pt x="79" y="2277"/>
                  </a:lnTo>
                  <a:lnTo>
                    <a:pt x="69" y="2280"/>
                  </a:lnTo>
                  <a:lnTo>
                    <a:pt x="59" y="2285"/>
                  </a:lnTo>
                  <a:lnTo>
                    <a:pt x="49" y="2291"/>
                  </a:lnTo>
                  <a:lnTo>
                    <a:pt x="41" y="2297"/>
                  </a:lnTo>
                  <a:lnTo>
                    <a:pt x="35" y="2304"/>
                  </a:lnTo>
                  <a:lnTo>
                    <a:pt x="29" y="2311"/>
                  </a:lnTo>
                  <a:lnTo>
                    <a:pt x="25" y="2317"/>
                  </a:lnTo>
                  <a:lnTo>
                    <a:pt x="24" y="2324"/>
                  </a:lnTo>
                  <a:lnTo>
                    <a:pt x="24" y="2332"/>
                  </a:lnTo>
                  <a:lnTo>
                    <a:pt x="26" y="2337"/>
                  </a:lnTo>
                  <a:lnTo>
                    <a:pt x="30" y="2342"/>
                  </a:lnTo>
                  <a:lnTo>
                    <a:pt x="36" y="2345"/>
                  </a:lnTo>
                  <a:lnTo>
                    <a:pt x="44" y="2347"/>
                  </a:lnTo>
                  <a:lnTo>
                    <a:pt x="53" y="2348"/>
                  </a:lnTo>
                  <a:lnTo>
                    <a:pt x="61" y="2347"/>
                  </a:lnTo>
                  <a:lnTo>
                    <a:pt x="72" y="2346"/>
                  </a:lnTo>
                  <a:lnTo>
                    <a:pt x="81" y="2342"/>
                  </a:lnTo>
                  <a:lnTo>
                    <a:pt x="92" y="2337"/>
                  </a:lnTo>
                  <a:lnTo>
                    <a:pt x="101" y="2332"/>
                  </a:lnTo>
                  <a:lnTo>
                    <a:pt x="110" y="2326"/>
                  </a:lnTo>
                  <a:lnTo>
                    <a:pt x="116" y="2318"/>
                  </a:lnTo>
                  <a:lnTo>
                    <a:pt x="121" y="2313"/>
                  </a:lnTo>
                  <a:lnTo>
                    <a:pt x="125" y="2305"/>
                  </a:lnTo>
                  <a:lnTo>
                    <a:pt x="126" y="2298"/>
                  </a:lnTo>
                  <a:lnTo>
                    <a:pt x="126" y="2292"/>
                  </a:lnTo>
                  <a:lnTo>
                    <a:pt x="124" y="2286"/>
                  </a:lnTo>
                  <a:close/>
                  <a:moveTo>
                    <a:pt x="259" y="2217"/>
                  </a:moveTo>
                  <a:lnTo>
                    <a:pt x="255" y="2213"/>
                  </a:lnTo>
                  <a:lnTo>
                    <a:pt x="249" y="2208"/>
                  </a:lnTo>
                  <a:lnTo>
                    <a:pt x="240" y="2207"/>
                  </a:lnTo>
                  <a:lnTo>
                    <a:pt x="232" y="2206"/>
                  </a:lnTo>
                  <a:lnTo>
                    <a:pt x="222" y="2206"/>
                  </a:lnTo>
                  <a:lnTo>
                    <a:pt x="212" y="2208"/>
                  </a:lnTo>
                  <a:lnTo>
                    <a:pt x="201" y="2212"/>
                  </a:lnTo>
                  <a:lnTo>
                    <a:pt x="190" y="2216"/>
                  </a:lnTo>
                  <a:lnTo>
                    <a:pt x="180" y="2222"/>
                  </a:lnTo>
                  <a:lnTo>
                    <a:pt x="171" y="2228"/>
                  </a:lnTo>
                  <a:lnTo>
                    <a:pt x="164" y="2235"/>
                  </a:lnTo>
                  <a:lnTo>
                    <a:pt x="158" y="2242"/>
                  </a:lnTo>
                  <a:lnTo>
                    <a:pt x="155" y="2250"/>
                  </a:lnTo>
                  <a:lnTo>
                    <a:pt x="154" y="2257"/>
                  </a:lnTo>
                  <a:lnTo>
                    <a:pt x="154" y="2264"/>
                  </a:lnTo>
                  <a:lnTo>
                    <a:pt x="156" y="2270"/>
                  </a:lnTo>
                  <a:lnTo>
                    <a:pt x="161" y="2275"/>
                  </a:lnTo>
                  <a:lnTo>
                    <a:pt x="167" y="2278"/>
                  </a:lnTo>
                  <a:lnTo>
                    <a:pt x="174" y="2280"/>
                  </a:lnTo>
                  <a:lnTo>
                    <a:pt x="183" y="2282"/>
                  </a:lnTo>
                  <a:lnTo>
                    <a:pt x="193" y="2280"/>
                  </a:lnTo>
                  <a:lnTo>
                    <a:pt x="203" y="2279"/>
                  </a:lnTo>
                  <a:lnTo>
                    <a:pt x="214" y="2276"/>
                  </a:lnTo>
                  <a:lnTo>
                    <a:pt x="225" y="2271"/>
                  </a:lnTo>
                  <a:lnTo>
                    <a:pt x="234" y="2265"/>
                  </a:lnTo>
                  <a:lnTo>
                    <a:pt x="244" y="2258"/>
                  </a:lnTo>
                  <a:lnTo>
                    <a:pt x="251" y="2252"/>
                  </a:lnTo>
                  <a:lnTo>
                    <a:pt x="256" y="2244"/>
                  </a:lnTo>
                  <a:lnTo>
                    <a:pt x="259" y="2236"/>
                  </a:lnTo>
                  <a:lnTo>
                    <a:pt x="262" y="2229"/>
                  </a:lnTo>
                  <a:lnTo>
                    <a:pt x="262" y="2223"/>
                  </a:lnTo>
                  <a:lnTo>
                    <a:pt x="259" y="2217"/>
                  </a:lnTo>
                  <a:close/>
                  <a:moveTo>
                    <a:pt x="139" y="2411"/>
                  </a:moveTo>
                  <a:lnTo>
                    <a:pt x="130" y="2417"/>
                  </a:lnTo>
                  <a:lnTo>
                    <a:pt x="123" y="2423"/>
                  </a:lnTo>
                  <a:lnTo>
                    <a:pt x="116" y="2430"/>
                  </a:lnTo>
                  <a:lnTo>
                    <a:pt x="111" y="2436"/>
                  </a:lnTo>
                  <a:lnTo>
                    <a:pt x="107" y="2443"/>
                  </a:lnTo>
                  <a:lnTo>
                    <a:pt x="106" y="2450"/>
                  </a:lnTo>
                  <a:lnTo>
                    <a:pt x="106" y="2456"/>
                  </a:lnTo>
                  <a:lnTo>
                    <a:pt x="108" y="2462"/>
                  </a:lnTo>
                  <a:lnTo>
                    <a:pt x="113" y="2467"/>
                  </a:lnTo>
                  <a:lnTo>
                    <a:pt x="119" y="2471"/>
                  </a:lnTo>
                  <a:lnTo>
                    <a:pt x="126" y="2473"/>
                  </a:lnTo>
                  <a:lnTo>
                    <a:pt x="135" y="2474"/>
                  </a:lnTo>
                  <a:lnTo>
                    <a:pt x="143" y="2473"/>
                  </a:lnTo>
                  <a:lnTo>
                    <a:pt x="152" y="2472"/>
                  </a:lnTo>
                  <a:lnTo>
                    <a:pt x="162" y="2468"/>
                  </a:lnTo>
                  <a:lnTo>
                    <a:pt x="171" y="2463"/>
                  </a:lnTo>
                  <a:lnTo>
                    <a:pt x="181" y="2459"/>
                  </a:lnTo>
                  <a:lnTo>
                    <a:pt x="189" y="2452"/>
                  </a:lnTo>
                  <a:lnTo>
                    <a:pt x="195" y="2446"/>
                  </a:lnTo>
                  <a:lnTo>
                    <a:pt x="200" y="2438"/>
                  </a:lnTo>
                  <a:lnTo>
                    <a:pt x="203" y="2431"/>
                  </a:lnTo>
                  <a:lnTo>
                    <a:pt x="205" y="2425"/>
                  </a:lnTo>
                  <a:lnTo>
                    <a:pt x="205" y="2418"/>
                  </a:lnTo>
                  <a:lnTo>
                    <a:pt x="202" y="2414"/>
                  </a:lnTo>
                  <a:lnTo>
                    <a:pt x="199" y="2409"/>
                  </a:lnTo>
                  <a:lnTo>
                    <a:pt x="193" y="2405"/>
                  </a:lnTo>
                  <a:lnTo>
                    <a:pt x="186" y="2403"/>
                  </a:lnTo>
                  <a:lnTo>
                    <a:pt x="177" y="2402"/>
                  </a:lnTo>
                  <a:lnTo>
                    <a:pt x="168" y="2402"/>
                  </a:lnTo>
                  <a:lnTo>
                    <a:pt x="158" y="2404"/>
                  </a:lnTo>
                  <a:lnTo>
                    <a:pt x="149" y="2406"/>
                  </a:lnTo>
                  <a:lnTo>
                    <a:pt x="139" y="2411"/>
                  </a:lnTo>
                  <a:close/>
                  <a:moveTo>
                    <a:pt x="332" y="2347"/>
                  </a:moveTo>
                  <a:lnTo>
                    <a:pt x="327" y="2341"/>
                  </a:lnTo>
                  <a:lnTo>
                    <a:pt x="321" y="2337"/>
                  </a:lnTo>
                  <a:lnTo>
                    <a:pt x="314" y="2335"/>
                  </a:lnTo>
                  <a:lnTo>
                    <a:pt x="304" y="2334"/>
                  </a:lnTo>
                  <a:lnTo>
                    <a:pt x="295" y="2335"/>
                  </a:lnTo>
                  <a:lnTo>
                    <a:pt x="285" y="2336"/>
                  </a:lnTo>
                  <a:lnTo>
                    <a:pt x="275" y="2340"/>
                  </a:lnTo>
                  <a:lnTo>
                    <a:pt x="265" y="2345"/>
                  </a:lnTo>
                  <a:lnTo>
                    <a:pt x="256" y="2349"/>
                  </a:lnTo>
                  <a:lnTo>
                    <a:pt x="247" y="2356"/>
                  </a:lnTo>
                  <a:lnTo>
                    <a:pt x="240" y="2364"/>
                  </a:lnTo>
                  <a:lnTo>
                    <a:pt x="234" y="2371"/>
                  </a:lnTo>
                  <a:lnTo>
                    <a:pt x="232" y="2378"/>
                  </a:lnTo>
                  <a:lnTo>
                    <a:pt x="230" y="2385"/>
                  </a:lnTo>
                  <a:lnTo>
                    <a:pt x="230" y="2391"/>
                  </a:lnTo>
                  <a:lnTo>
                    <a:pt x="232" y="2397"/>
                  </a:lnTo>
                  <a:lnTo>
                    <a:pt x="237" y="2403"/>
                  </a:lnTo>
                  <a:lnTo>
                    <a:pt x="243" y="2406"/>
                  </a:lnTo>
                  <a:lnTo>
                    <a:pt x="251" y="2409"/>
                  </a:lnTo>
                  <a:lnTo>
                    <a:pt x="259" y="2409"/>
                  </a:lnTo>
                  <a:lnTo>
                    <a:pt x="269" y="2409"/>
                  </a:lnTo>
                  <a:lnTo>
                    <a:pt x="278" y="2408"/>
                  </a:lnTo>
                  <a:lnTo>
                    <a:pt x="289" y="2404"/>
                  </a:lnTo>
                  <a:lnTo>
                    <a:pt x="300" y="2399"/>
                  </a:lnTo>
                  <a:lnTo>
                    <a:pt x="309" y="2393"/>
                  </a:lnTo>
                  <a:lnTo>
                    <a:pt x="318" y="2387"/>
                  </a:lnTo>
                  <a:lnTo>
                    <a:pt x="323" y="2380"/>
                  </a:lnTo>
                  <a:lnTo>
                    <a:pt x="329" y="2373"/>
                  </a:lnTo>
                  <a:lnTo>
                    <a:pt x="333" y="2366"/>
                  </a:lnTo>
                  <a:lnTo>
                    <a:pt x="334" y="2359"/>
                  </a:lnTo>
                  <a:lnTo>
                    <a:pt x="334" y="2353"/>
                  </a:lnTo>
                  <a:lnTo>
                    <a:pt x="332" y="2347"/>
                  </a:lnTo>
                  <a:close/>
                  <a:moveTo>
                    <a:pt x="146" y="2655"/>
                  </a:moveTo>
                  <a:lnTo>
                    <a:pt x="155" y="2649"/>
                  </a:lnTo>
                  <a:lnTo>
                    <a:pt x="162" y="2643"/>
                  </a:lnTo>
                  <a:lnTo>
                    <a:pt x="168" y="2637"/>
                  </a:lnTo>
                  <a:lnTo>
                    <a:pt x="171" y="2631"/>
                  </a:lnTo>
                  <a:lnTo>
                    <a:pt x="175" y="2624"/>
                  </a:lnTo>
                  <a:lnTo>
                    <a:pt x="176" y="2618"/>
                  </a:lnTo>
                  <a:lnTo>
                    <a:pt x="175" y="2612"/>
                  </a:lnTo>
                  <a:lnTo>
                    <a:pt x="173" y="2606"/>
                  </a:lnTo>
                  <a:lnTo>
                    <a:pt x="169" y="2601"/>
                  </a:lnTo>
                  <a:lnTo>
                    <a:pt x="164" y="2599"/>
                  </a:lnTo>
                  <a:lnTo>
                    <a:pt x="157" y="2596"/>
                  </a:lnTo>
                  <a:lnTo>
                    <a:pt x="150" y="2595"/>
                  </a:lnTo>
                  <a:lnTo>
                    <a:pt x="142" y="2595"/>
                  </a:lnTo>
                  <a:lnTo>
                    <a:pt x="133" y="2598"/>
                  </a:lnTo>
                  <a:lnTo>
                    <a:pt x="124" y="2600"/>
                  </a:lnTo>
                  <a:lnTo>
                    <a:pt x="116" y="2604"/>
                  </a:lnTo>
                  <a:lnTo>
                    <a:pt x="107" y="2610"/>
                  </a:lnTo>
                  <a:lnTo>
                    <a:pt x="100" y="2615"/>
                  </a:lnTo>
                  <a:lnTo>
                    <a:pt x="94" y="2621"/>
                  </a:lnTo>
                  <a:lnTo>
                    <a:pt x="89" y="2627"/>
                  </a:lnTo>
                  <a:lnTo>
                    <a:pt x="87" y="2635"/>
                  </a:lnTo>
                  <a:lnTo>
                    <a:pt x="86" y="2640"/>
                  </a:lnTo>
                  <a:lnTo>
                    <a:pt x="86" y="2646"/>
                  </a:lnTo>
                  <a:lnTo>
                    <a:pt x="88" y="2652"/>
                  </a:lnTo>
                  <a:lnTo>
                    <a:pt x="93" y="2657"/>
                  </a:lnTo>
                  <a:lnTo>
                    <a:pt x="98" y="2661"/>
                  </a:lnTo>
                  <a:lnTo>
                    <a:pt x="105" y="2662"/>
                  </a:lnTo>
                  <a:lnTo>
                    <a:pt x="112" y="2663"/>
                  </a:lnTo>
                  <a:lnTo>
                    <a:pt x="120" y="2663"/>
                  </a:lnTo>
                  <a:lnTo>
                    <a:pt x="129" y="2661"/>
                  </a:lnTo>
                  <a:lnTo>
                    <a:pt x="138" y="2658"/>
                  </a:lnTo>
                  <a:lnTo>
                    <a:pt x="146" y="2655"/>
                  </a:lnTo>
                  <a:close/>
                  <a:moveTo>
                    <a:pt x="290" y="2544"/>
                  </a:moveTo>
                  <a:lnTo>
                    <a:pt x="285" y="2539"/>
                  </a:lnTo>
                  <a:lnTo>
                    <a:pt x="279" y="2536"/>
                  </a:lnTo>
                  <a:lnTo>
                    <a:pt x="274" y="2534"/>
                  </a:lnTo>
                  <a:lnTo>
                    <a:pt x="265" y="2532"/>
                  </a:lnTo>
                  <a:lnTo>
                    <a:pt x="257" y="2532"/>
                  </a:lnTo>
                  <a:lnTo>
                    <a:pt x="247" y="2535"/>
                  </a:lnTo>
                  <a:lnTo>
                    <a:pt x="238" y="2537"/>
                  </a:lnTo>
                  <a:lnTo>
                    <a:pt x="228" y="2542"/>
                  </a:lnTo>
                  <a:lnTo>
                    <a:pt x="220" y="2547"/>
                  </a:lnTo>
                  <a:lnTo>
                    <a:pt x="213" y="2553"/>
                  </a:lnTo>
                  <a:lnTo>
                    <a:pt x="207" y="2560"/>
                  </a:lnTo>
                  <a:lnTo>
                    <a:pt x="202" y="2566"/>
                  </a:lnTo>
                  <a:lnTo>
                    <a:pt x="199" y="2573"/>
                  </a:lnTo>
                  <a:lnTo>
                    <a:pt x="198" y="2580"/>
                  </a:lnTo>
                  <a:lnTo>
                    <a:pt x="198" y="2586"/>
                  </a:lnTo>
                  <a:lnTo>
                    <a:pt x="200" y="2592"/>
                  </a:lnTo>
                  <a:lnTo>
                    <a:pt x="205" y="2596"/>
                  </a:lnTo>
                  <a:lnTo>
                    <a:pt x="211" y="2600"/>
                  </a:lnTo>
                  <a:lnTo>
                    <a:pt x="218" y="2602"/>
                  </a:lnTo>
                  <a:lnTo>
                    <a:pt x="225" y="2604"/>
                  </a:lnTo>
                  <a:lnTo>
                    <a:pt x="233" y="2602"/>
                  </a:lnTo>
                  <a:lnTo>
                    <a:pt x="243" y="2601"/>
                  </a:lnTo>
                  <a:lnTo>
                    <a:pt x="252" y="2598"/>
                  </a:lnTo>
                  <a:lnTo>
                    <a:pt x="262" y="2594"/>
                  </a:lnTo>
                  <a:lnTo>
                    <a:pt x="270" y="2588"/>
                  </a:lnTo>
                  <a:lnTo>
                    <a:pt x="277" y="2582"/>
                  </a:lnTo>
                  <a:lnTo>
                    <a:pt x="284" y="2576"/>
                  </a:lnTo>
                  <a:lnTo>
                    <a:pt x="288" y="2569"/>
                  </a:lnTo>
                  <a:lnTo>
                    <a:pt x="291" y="2562"/>
                  </a:lnTo>
                  <a:lnTo>
                    <a:pt x="293" y="2556"/>
                  </a:lnTo>
                  <a:lnTo>
                    <a:pt x="293" y="2550"/>
                  </a:lnTo>
                  <a:lnTo>
                    <a:pt x="290" y="2544"/>
                  </a:lnTo>
                  <a:close/>
                  <a:moveTo>
                    <a:pt x="146" y="2842"/>
                  </a:moveTo>
                  <a:lnTo>
                    <a:pt x="154" y="2838"/>
                  </a:lnTo>
                  <a:lnTo>
                    <a:pt x="160" y="2833"/>
                  </a:lnTo>
                  <a:lnTo>
                    <a:pt x="165" y="2827"/>
                  </a:lnTo>
                  <a:lnTo>
                    <a:pt x="169" y="2821"/>
                  </a:lnTo>
                  <a:lnTo>
                    <a:pt x="171" y="2814"/>
                  </a:lnTo>
                  <a:lnTo>
                    <a:pt x="173" y="2808"/>
                  </a:lnTo>
                  <a:lnTo>
                    <a:pt x="171" y="2803"/>
                  </a:lnTo>
                  <a:lnTo>
                    <a:pt x="169" y="2797"/>
                  </a:lnTo>
                  <a:lnTo>
                    <a:pt x="165" y="2793"/>
                  </a:lnTo>
                  <a:lnTo>
                    <a:pt x="161" y="2790"/>
                  </a:lnTo>
                  <a:lnTo>
                    <a:pt x="155" y="2788"/>
                  </a:lnTo>
                  <a:lnTo>
                    <a:pt x="148" y="2787"/>
                  </a:lnTo>
                  <a:lnTo>
                    <a:pt x="140" y="2787"/>
                  </a:lnTo>
                  <a:lnTo>
                    <a:pt x="132" y="2789"/>
                  </a:lnTo>
                  <a:lnTo>
                    <a:pt x="124" y="2791"/>
                  </a:lnTo>
                  <a:lnTo>
                    <a:pt x="117" y="2795"/>
                  </a:lnTo>
                  <a:lnTo>
                    <a:pt x="108" y="2800"/>
                  </a:lnTo>
                  <a:lnTo>
                    <a:pt x="102" y="2806"/>
                  </a:lnTo>
                  <a:lnTo>
                    <a:pt x="98" y="2812"/>
                  </a:lnTo>
                  <a:lnTo>
                    <a:pt x="93" y="2817"/>
                  </a:lnTo>
                  <a:lnTo>
                    <a:pt x="91" y="2823"/>
                  </a:lnTo>
                  <a:lnTo>
                    <a:pt x="91" y="2829"/>
                  </a:lnTo>
                  <a:lnTo>
                    <a:pt x="91" y="2835"/>
                  </a:lnTo>
                  <a:lnTo>
                    <a:pt x="93" y="2840"/>
                  </a:lnTo>
                  <a:lnTo>
                    <a:pt x="97" y="2845"/>
                  </a:lnTo>
                  <a:lnTo>
                    <a:pt x="101" y="2848"/>
                  </a:lnTo>
                  <a:lnTo>
                    <a:pt x="107" y="2850"/>
                  </a:lnTo>
                  <a:lnTo>
                    <a:pt x="114" y="2851"/>
                  </a:lnTo>
                  <a:lnTo>
                    <a:pt x="121" y="2851"/>
                  </a:lnTo>
                  <a:lnTo>
                    <a:pt x="130" y="2850"/>
                  </a:lnTo>
                  <a:lnTo>
                    <a:pt x="138" y="2846"/>
                  </a:lnTo>
                  <a:lnTo>
                    <a:pt x="146" y="2842"/>
                  </a:lnTo>
                  <a:close/>
                  <a:moveTo>
                    <a:pt x="250" y="2787"/>
                  </a:moveTo>
                  <a:lnTo>
                    <a:pt x="258" y="2782"/>
                  </a:lnTo>
                  <a:lnTo>
                    <a:pt x="265" y="2776"/>
                  </a:lnTo>
                  <a:lnTo>
                    <a:pt x="270" y="2770"/>
                  </a:lnTo>
                  <a:lnTo>
                    <a:pt x="275" y="2764"/>
                  </a:lnTo>
                  <a:lnTo>
                    <a:pt x="277" y="2757"/>
                  </a:lnTo>
                  <a:lnTo>
                    <a:pt x="278" y="2751"/>
                  </a:lnTo>
                  <a:lnTo>
                    <a:pt x="277" y="2745"/>
                  </a:lnTo>
                  <a:lnTo>
                    <a:pt x="275" y="2739"/>
                  </a:lnTo>
                  <a:lnTo>
                    <a:pt x="271" y="2734"/>
                  </a:lnTo>
                  <a:lnTo>
                    <a:pt x="266" y="2732"/>
                  </a:lnTo>
                  <a:lnTo>
                    <a:pt x="259" y="2730"/>
                  </a:lnTo>
                  <a:lnTo>
                    <a:pt x="252" y="2728"/>
                  </a:lnTo>
                  <a:lnTo>
                    <a:pt x="244" y="2728"/>
                  </a:lnTo>
                  <a:lnTo>
                    <a:pt x="236" y="2730"/>
                  </a:lnTo>
                  <a:lnTo>
                    <a:pt x="227" y="2733"/>
                  </a:lnTo>
                  <a:lnTo>
                    <a:pt x="219" y="2737"/>
                  </a:lnTo>
                  <a:lnTo>
                    <a:pt x="211" y="2741"/>
                  </a:lnTo>
                  <a:lnTo>
                    <a:pt x="205" y="2747"/>
                  </a:lnTo>
                  <a:lnTo>
                    <a:pt x="199" y="2753"/>
                  </a:lnTo>
                  <a:lnTo>
                    <a:pt x="195" y="2759"/>
                  </a:lnTo>
                  <a:lnTo>
                    <a:pt x="193" y="2766"/>
                  </a:lnTo>
                  <a:lnTo>
                    <a:pt x="192" y="2772"/>
                  </a:lnTo>
                  <a:lnTo>
                    <a:pt x="192" y="2778"/>
                  </a:lnTo>
                  <a:lnTo>
                    <a:pt x="194" y="2784"/>
                  </a:lnTo>
                  <a:lnTo>
                    <a:pt x="198" y="2789"/>
                  </a:lnTo>
                  <a:lnTo>
                    <a:pt x="203" y="2791"/>
                  </a:lnTo>
                  <a:lnTo>
                    <a:pt x="209" y="2794"/>
                  </a:lnTo>
                  <a:lnTo>
                    <a:pt x="217" y="2795"/>
                  </a:lnTo>
                  <a:lnTo>
                    <a:pt x="225" y="2795"/>
                  </a:lnTo>
                  <a:lnTo>
                    <a:pt x="233" y="2794"/>
                  </a:lnTo>
                  <a:lnTo>
                    <a:pt x="241" y="2790"/>
                  </a:lnTo>
                  <a:lnTo>
                    <a:pt x="250" y="2787"/>
                  </a:lnTo>
                  <a:close/>
                  <a:moveTo>
                    <a:pt x="99" y="3040"/>
                  </a:moveTo>
                  <a:lnTo>
                    <a:pt x="95" y="3035"/>
                  </a:lnTo>
                  <a:lnTo>
                    <a:pt x="91" y="3033"/>
                  </a:lnTo>
                  <a:lnTo>
                    <a:pt x="86" y="3030"/>
                  </a:lnTo>
                  <a:lnTo>
                    <a:pt x="80" y="3030"/>
                  </a:lnTo>
                  <a:lnTo>
                    <a:pt x="73" y="3030"/>
                  </a:lnTo>
                  <a:lnTo>
                    <a:pt x="67" y="3031"/>
                  </a:lnTo>
                  <a:lnTo>
                    <a:pt x="60" y="3034"/>
                  </a:lnTo>
                  <a:lnTo>
                    <a:pt x="53" y="3037"/>
                  </a:lnTo>
                  <a:lnTo>
                    <a:pt x="47" y="3041"/>
                  </a:lnTo>
                  <a:lnTo>
                    <a:pt x="41" y="3046"/>
                  </a:lnTo>
                  <a:lnTo>
                    <a:pt x="36" y="3052"/>
                  </a:lnTo>
                  <a:lnTo>
                    <a:pt x="34" y="3056"/>
                  </a:lnTo>
                  <a:lnTo>
                    <a:pt x="31" y="3062"/>
                  </a:lnTo>
                  <a:lnTo>
                    <a:pt x="30" y="3068"/>
                  </a:lnTo>
                  <a:lnTo>
                    <a:pt x="31" y="3073"/>
                  </a:lnTo>
                  <a:lnTo>
                    <a:pt x="34" y="3078"/>
                  </a:lnTo>
                  <a:lnTo>
                    <a:pt x="37" y="3081"/>
                  </a:lnTo>
                  <a:lnTo>
                    <a:pt x="41" y="3085"/>
                  </a:lnTo>
                  <a:lnTo>
                    <a:pt x="47" y="3086"/>
                  </a:lnTo>
                  <a:lnTo>
                    <a:pt x="53" y="3087"/>
                  </a:lnTo>
                  <a:lnTo>
                    <a:pt x="59" y="3087"/>
                  </a:lnTo>
                  <a:lnTo>
                    <a:pt x="66" y="3086"/>
                  </a:lnTo>
                  <a:lnTo>
                    <a:pt x="73" y="3084"/>
                  </a:lnTo>
                  <a:lnTo>
                    <a:pt x="80" y="3080"/>
                  </a:lnTo>
                  <a:lnTo>
                    <a:pt x="86" y="3075"/>
                  </a:lnTo>
                  <a:lnTo>
                    <a:pt x="92" y="3071"/>
                  </a:lnTo>
                  <a:lnTo>
                    <a:pt x="95" y="3066"/>
                  </a:lnTo>
                  <a:lnTo>
                    <a:pt x="99" y="3060"/>
                  </a:lnTo>
                  <a:lnTo>
                    <a:pt x="101" y="3055"/>
                  </a:lnTo>
                  <a:lnTo>
                    <a:pt x="101" y="3049"/>
                  </a:lnTo>
                  <a:lnTo>
                    <a:pt x="101" y="3044"/>
                  </a:lnTo>
                  <a:lnTo>
                    <a:pt x="99" y="3040"/>
                  </a:lnTo>
                  <a:close/>
                  <a:moveTo>
                    <a:pt x="169" y="3030"/>
                  </a:moveTo>
                  <a:lnTo>
                    <a:pt x="176" y="3025"/>
                  </a:lnTo>
                  <a:lnTo>
                    <a:pt x="181" y="3021"/>
                  </a:lnTo>
                  <a:lnTo>
                    <a:pt x="186" y="3015"/>
                  </a:lnTo>
                  <a:lnTo>
                    <a:pt x="189" y="3009"/>
                  </a:lnTo>
                  <a:lnTo>
                    <a:pt x="192" y="3004"/>
                  </a:lnTo>
                  <a:lnTo>
                    <a:pt x="192" y="2998"/>
                  </a:lnTo>
                  <a:lnTo>
                    <a:pt x="192" y="2992"/>
                  </a:lnTo>
                  <a:lnTo>
                    <a:pt x="189" y="2987"/>
                  </a:lnTo>
                  <a:lnTo>
                    <a:pt x="186" y="2983"/>
                  </a:lnTo>
                  <a:lnTo>
                    <a:pt x="181" y="2980"/>
                  </a:lnTo>
                  <a:lnTo>
                    <a:pt x="176" y="2978"/>
                  </a:lnTo>
                  <a:lnTo>
                    <a:pt x="169" y="2977"/>
                  </a:lnTo>
                  <a:lnTo>
                    <a:pt x="162" y="2977"/>
                  </a:lnTo>
                  <a:lnTo>
                    <a:pt x="155" y="2979"/>
                  </a:lnTo>
                  <a:lnTo>
                    <a:pt x="148" y="2981"/>
                  </a:lnTo>
                  <a:lnTo>
                    <a:pt x="140" y="2985"/>
                  </a:lnTo>
                  <a:lnTo>
                    <a:pt x="133" y="2989"/>
                  </a:lnTo>
                  <a:lnTo>
                    <a:pt x="129" y="2995"/>
                  </a:lnTo>
                  <a:lnTo>
                    <a:pt x="124" y="2999"/>
                  </a:lnTo>
                  <a:lnTo>
                    <a:pt x="120" y="3005"/>
                  </a:lnTo>
                  <a:lnTo>
                    <a:pt x="118" y="3011"/>
                  </a:lnTo>
                  <a:lnTo>
                    <a:pt x="118" y="3017"/>
                  </a:lnTo>
                  <a:lnTo>
                    <a:pt x="118" y="3022"/>
                  </a:lnTo>
                  <a:lnTo>
                    <a:pt x="120" y="3027"/>
                  </a:lnTo>
                  <a:lnTo>
                    <a:pt x="124" y="3031"/>
                  </a:lnTo>
                  <a:lnTo>
                    <a:pt x="129" y="3035"/>
                  </a:lnTo>
                  <a:lnTo>
                    <a:pt x="133" y="3036"/>
                  </a:lnTo>
                  <a:lnTo>
                    <a:pt x="140" y="3037"/>
                  </a:lnTo>
                  <a:lnTo>
                    <a:pt x="148" y="3037"/>
                  </a:lnTo>
                  <a:lnTo>
                    <a:pt x="155" y="3036"/>
                  </a:lnTo>
                  <a:lnTo>
                    <a:pt x="162" y="3034"/>
                  </a:lnTo>
                  <a:lnTo>
                    <a:pt x="169" y="3030"/>
                  </a:lnTo>
                  <a:close/>
                  <a:moveTo>
                    <a:pt x="263" y="2978"/>
                  </a:moveTo>
                  <a:lnTo>
                    <a:pt x="270" y="2973"/>
                  </a:lnTo>
                  <a:lnTo>
                    <a:pt x="276" y="2968"/>
                  </a:lnTo>
                  <a:lnTo>
                    <a:pt x="281" y="2962"/>
                  </a:lnTo>
                  <a:lnTo>
                    <a:pt x="285" y="2956"/>
                  </a:lnTo>
                  <a:lnTo>
                    <a:pt x="287" y="2951"/>
                  </a:lnTo>
                  <a:lnTo>
                    <a:pt x="288" y="2945"/>
                  </a:lnTo>
                  <a:lnTo>
                    <a:pt x="288" y="2939"/>
                  </a:lnTo>
                  <a:lnTo>
                    <a:pt x="285" y="2933"/>
                  </a:lnTo>
                  <a:lnTo>
                    <a:pt x="282" y="2929"/>
                  </a:lnTo>
                  <a:lnTo>
                    <a:pt x="276" y="2926"/>
                  </a:lnTo>
                  <a:lnTo>
                    <a:pt x="270" y="2923"/>
                  </a:lnTo>
                  <a:lnTo>
                    <a:pt x="264" y="2922"/>
                  </a:lnTo>
                  <a:lnTo>
                    <a:pt x="257" y="2923"/>
                  </a:lnTo>
                  <a:lnTo>
                    <a:pt x="249" y="2924"/>
                  </a:lnTo>
                  <a:lnTo>
                    <a:pt x="241" y="2927"/>
                  </a:lnTo>
                  <a:lnTo>
                    <a:pt x="233" y="2930"/>
                  </a:lnTo>
                  <a:lnTo>
                    <a:pt x="226" y="2935"/>
                  </a:lnTo>
                  <a:lnTo>
                    <a:pt x="220" y="2940"/>
                  </a:lnTo>
                  <a:lnTo>
                    <a:pt x="215" y="2946"/>
                  </a:lnTo>
                  <a:lnTo>
                    <a:pt x="212" y="2952"/>
                  </a:lnTo>
                  <a:lnTo>
                    <a:pt x="209" y="2958"/>
                  </a:lnTo>
                  <a:lnTo>
                    <a:pt x="209" y="2964"/>
                  </a:lnTo>
                  <a:lnTo>
                    <a:pt x="209" y="2970"/>
                  </a:lnTo>
                  <a:lnTo>
                    <a:pt x="212" y="2974"/>
                  </a:lnTo>
                  <a:lnTo>
                    <a:pt x="215" y="2979"/>
                  </a:lnTo>
                  <a:lnTo>
                    <a:pt x="220" y="2983"/>
                  </a:lnTo>
                  <a:lnTo>
                    <a:pt x="226" y="2985"/>
                  </a:lnTo>
                  <a:lnTo>
                    <a:pt x="233" y="2985"/>
                  </a:lnTo>
                  <a:lnTo>
                    <a:pt x="240" y="2985"/>
                  </a:lnTo>
                  <a:lnTo>
                    <a:pt x="247" y="2984"/>
                  </a:lnTo>
                  <a:lnTo>
                    <a:pt x="256" y="2981"/>
                  </a:lnTo>
                  <a:lnTo>
                    <a:pt x="263" y="2978"/>
                  </a:lnTo>
                  <a:close/>
                  <a:moveTo>
                    <a:pt x="31" y="3269"/>
                  </a:moveTo>
                  <a:lnTo>
                    <a:pt x="26" y="3273"/>
                  </a:lnTo>
                  <a:lnTo>
                    <a:pt x="22" y="3276"/>
                  </a:lnTo>
                  <a:lnTo>
                    <a:pt x="18" y="3281"/>
                  </a:lnTo>
                  <a:lnTo>
                    <a:pt x="16" y="3287"/>
                  </a:lnTo>
                  <a:lnTo>
                    <a:pt x="13" y="3292"/>
                  </a:lnTo>
                  <a:lnTo>
                    <a:pt x="13" y="3296"/>
                  </a:lnTo>
                  <a:lnTo>
                    <a:pt x="13" y="3301"/>
                  </a:lnTo>
                  <a:lnTo>
                    <a:pt x="16" y="3305"/>
                  </a:lnTo>
                  <a:lnTo>
                    <a:pt x="18" y="3308"/>
                  </a:lnTo>
                  <a:lnTo>
                    <a:pt x="23" y="3312"/>
                  </a:lnTo>
                  <a:lnTo>
                    <a:pt x="28" y="3313"/>
                  </a:lnTo>
                  <a:lnTo>
                    <a:pt x="32" y="3314"/>
                  </a:lnTo>
                  <a:lnTo>
                    <a:pt x="38" y="3314"/>
                  </a:lnTo>
                  <a:lnTo>
                    <a:pt x="44" y="3313"/>
                  </a:lnTo>
                  <a:lnTo>
                    <a:pt x="50" y="3311"/>
                  </a:lnTo>
                  <a:lnTo>
                    <a:pt x="56" y="3308"/>
                  </a:lnTo>
                  <a:lnTo>
                    <a:pt x="61" y="3303"/>
                  </a:lnTo>
                  <a:lnTo>
                    <a:pt x="66" y="3300"/>
                  </a:lnTo>
                  <a:lnTo>
                    <a:pt x="69" y="3295"/>
                  </a:lnTo>
                  <a:lnTo>
                    <a:pt x="73" y="3290"/>
                  </a:lnTo>
                  <a:lnTo>
                    <a:pt x="74" y="3284"/>
                  </a:lnTo>
                  <a:lnTo>
                    <a:pt x="74" y="3280"/>
                  </a:lnTo>
                  <a:lnTo>
                    <a:pt x="74" y="3275"/>
                  </a:lnTo>
                  <a:lnTo>
                    <a:pt x="72" y="3271"/>
                  </a:lnTo>
                  <a:lnTo>
                    <a:pt x="69" y="3268"/>
                  </a:lnTo>
                  <a:lnTo>
                    <a:pt x="64" y="3265"/>
                  </a:lnTo>
                  <a:lnTo>
                    <a:pt x="60" y="3263"/>
                  </a:lnTo>
                  <a:lnTo>
                    <a:pt x="55" y="3262"/>
                  </a:lnTo>
                  <a:lnTo>
                    <a:pt x="49" y="3262"/>
                  </a:lnTo>
                  <a:lnTo>
                    <a:pt x="43" y="3263"/>
                  </a:lnTo>
                  <a:lnTo>
                    <a:pt x="37" y="3265"/>
                  </a:lnTo>
                  <a:lnTo>
                    <a:pt x="31" y="3269"/>
                  </a:lnTo>
                  <a:close/>
                  <a:moveTo>
                    <a:pt x="132" y="3263"/>
                  </a:moveTo>
                  <a:lnTo>
                    <a:pt x="138" y="3259"/>
                  </a:lnTo>
                  <a:lnTo>
                    <a:pt x="143" y="3255"/>
                  </a:lnTo>
                  <a:lnTo>
                    <a:pt x="146" y="3250"/>
                  </a:lnTo>
                  <a:lnTo>
                    <a:pt x="150" y="3244"/>
                  </a:lnTo>
                  <a:lnTo>
                    <a:pt x="151" y="3239"/>
                  </a:lnTo>
                  <a:lnTo>
                    <a:pt x="152" y="3235"/>
                  </a:lnTo>
                  <a:lnTo>
                    <a:pt x="151" y="3230"/>
                  </a:lnTo>
                  <a:lnTo>
                    <a:pt x="150" y="3225"/>
                  </a:lnTo>
                  <a:lnTo>
                    <a:pt x="146" y="3221"/>
                  </a:lnTo>
                  <a:lnTo>
                    <a:pt x="142" y="3218"/>
                  </a:lnTo>
                  <a:lnTo>
                    <a:pt x="137" y="3217"/>
                  </a:lnTo>
                  <a:lnTo>
                    <a:pt x="132" y="3216"/>
                  </a:lnTo>
                  <a:lnTo>
                    <a:pt x="126" y="3216"/>
                  </a:lnTo>
                  <a:lnTo>
                    <a:pt x="119" y="3217"/>
                  </a:lnTo>
                  <a:lnTo>
                    <a:pt x="113" y="3219"/>
                  </a:lnTo>
                  <a:lnTo>
                    <a:pt x="107" y="3221"/>
                  </a:lnTo>
                  <a:lnTo>
                    <a:pt x="101" y="3226"/>
                  </a:lnTo>
                  <a:lnTo>
                    <a:pt x="97" y="3231"/>
                  </a:lnTo>
                  <a:lnTo>
                    <a:pt x="93" y="3236"/>
                  </a:lnTo>
                  <a:lnTo>
                    <a:pt x="89" y="3240"/>
                  </a:lnTo>
                  <a:lnTo>
                    <a:pt x="88" y="3245"/>
                  </a:lnTo>
                  <a:lnTo>
                    <a:pt x="87" y="3251"/>
                  </a:lnTo>
                  <a:lnTo>
                    <a:pt x="88" y="3256"/>
                  </a:lnTo>
                  <a:lnTo>
                    <a:pt x="91" y="3261"/>
                  </a:lnTo>
                  <a:lnTo>
                    <a:pt x="93" y="3264"/>
                  </a:lnTo>
                  <a:lnTo>
                    <a:pt x="98" y="3267"/>
                  </a:lnTo>
                  <a:lnTo>
                    <a:pt x="102" y="3269"/>
                  </a:lnTo>
                  <a:lnTo>
                    <a:pt x="107" y="3270"/>
                  </a:lnTo>
                  <a:lnTo>
                    <a:pt x="114" y="3269"/>
                  </a:lnTo>
                  <a:lnTo>
                    <a:pt x="120" y="3269"/>
                  </a:lnTo>
                  <a:lnTo>
                    <a:pt x="126" y="3267"/>
                  </a:lnTo>
                  <a:lnTo>
                    <a:pt x="132" y="3263"/>
                  </a:lnTo>
                  <a:close/>
                  <a:moveTo>
                    <a:pt x="187" y="3174"/>
                  </a:moveTo>
                  <a:lnTo>
                    <a:pt x="181" y="3177"/>
                  </a:lnTo>
                  <a:lnTo>
                    <a:pt x="175" y="3182"/>
                  </a:lnTo>
                  <a:lnTo>
                    <a:pt x="171" y="3187"/>
                  </a:lnTo>
                  <a:lnTo>
                    <a:pt x="168" y="3193"/>
                  </a:lnTo>
                  <a:lnTo>
                    <a:pt x="167" y="3198"/>
                  </a:lnTo>
                  <a:lnTo>
                    <a:pt x="165" y="3204"/>
                  </a:lnTo>
                  <a:lnTo>
                    <a:pt x="167" y="3208"/>
                  </a:lnTo>
                  <a:lnTo>
                    <a:pt x="169" y="3213"/>
                  </a:lnTo>
                  <a:lnTo>
                    <a:pt x="173" y="3218"/>
                  </a:lnTo>
                  <a:lnTo>
                    <a:pt x="176" y="3220"/>
                  </a:lnTo>
                  <a:lnTo>
                    <a:pt x="182" y="3223"/>
                  </a:lnTo>
                  <a:lnTo>
                    <a:pt x="188" y="3224"/>
                  </a:lnTo>
                  <a:lnTo>
                    <a:pt x="194" y="3224"/>
                  </a:lnTo>
                  <a:lnTo>
                    <a:pt x="200" y="3223"/>
                  </a:lnTo>
                  <a:lnTo>
                    <a:pt x="207" y="3220"/>
                  </a:lnTo>
                  <a:lnTo>
                    <a:pt x="213" y="3217"/>
                  </a:lnTo>
                  <a:lnTo>
                    <a:pt x="220" y="3212"/>
                  </a:lnTo>
                  <a:lnTo>
                    <a:pt x="225" y="3207"/>
                  </a:lnTo>
                  <a:lnTo>
                    <a:pt x="228" y="3202"/>
                  </a:lnTo>
                  <a:lnTo>
                    <a:pt x="232" y="3198"/>
                  </a:lnTo>
                  <a:lnTo>
                    <a:pt x="233" y="3192"/>
                  </a:lnTo>
                  <a:lnTo>
                    <a:pt x="234" y="3187"/>
                  </a:lnTo>
                  <a:lnTo>
                    <a:pt x="233" y="3181"/>
                  </a:lnTo>
                  <a:lnTo>
                    <a:pt x="232" y="3176"/>
                  </a:lnTo>
                  <a:lnTo>
                    <a:pt x="228" y="3173"/>
                  </a:lnTo>
                  <a:lnTo>
                    <a:pt x="224" y="3169"/>
                  </a:lnTo>
                  <a:lnTo>
                    <a:pt x="219" y="3168"/>
                  </a:lnTo>
                  <a:lnTo>
                    <a:pt x="213" y="3167"/>
                  </a:lnTo>
                  <a:lnTo>
                    <a:pt x="207" y="3167"/>
                  </a:lnTo>
                  <a:lnTo>
                    <a:pt x="200" y="3168"/>
                  </a:lnTo>
                  <a:lnTo>
                    <a:pt x="193" y="3170"/>
                  </a:lnTo>
                  <a:lnTo>
                    <a:pt x="187" y="3174"/>
                  </a:lnTo>
                  <a:close/>
                  <a:moveTo>
                    <a:pt x="319" y="3126"/>
                  </a:moveTo>
                  <a:lnTo>
                    <a:pt x="315" y="3123"/>
                  </a:lnTo>
                  <a:lnTo>
                    <a:pt x="310" y="3119"/>
                  </a:lnTo>
                  <a:lnTo>
                    <a:pt x="304" y="3117"/>
                  </a:lnTo>
                  <a:lnTo>
                    <a:pt x="298" y="3116"/>
                  </a:lnTo>
                  <a:lnTo>
                    <a:pt x="291" y="3116"/>
                  </a:lnTo>
                  <a:lnTo>
                    <a:pt x="284" y="3117"/>
                  </a:lnTo>
                  <a:lnTo>
                    <a:pt x="278" y="3119"/>
                  </a:lnTo>
                  <a:lnTo>
                    <a:pt x="271" y="3123"/>
                  </a:lnTo>
                  <a:lnTo>
                    <a:pt x="264" y="3128"/>
                  </a:lnTo>
                  <a:lnTo>
                    <a:pt x="259" y="3132"/>
                  </a:lnTo>
                  <a:lnTo>
                    <a:pt x="255" y="3137"/>
                  </a:lnTo>
                  <a:lnTo>
                    <a:pt x="251" y="3143"/>
                  </a:lnTo>
                  <a:lnTo>
                    <a:pt x="250" y="3149"/>
                  </a:lnTo>
                  <a:lnTo>
                    <a:pt x="249" y="3155"/>
                  </a:lnTo>
                  <a:lnTo>
                    <a:pt x="250" y="3160"/>
                  </a:lnTo>
                  <a:lnTo>
                    <a:pt x="252" y="3164"/>
                  </a:lnTo>
                  <a:lnTo>
                    <a:pt x="256" y="3169"/>
                  </a:lnTo>
                  <a:lnTo>
                    <a:pt x="259" y="3173"/>
                  </a:lnTo>
                  <a:lnTo>
                    <a:pt x="265" y="3174"/>
                  </a:lnTo>
                  <a:lnTo>
                    <a:pt x="271" y="3175"/>
                  </a:lnTo>
                  <a:lnTo>
                    <a:pt x="278" y="3175"/>
                  </a:lnTo>
                  <a:lnTo>
                    <a:pt x="285" y="3174"/>
                  </a:lnTo>
                  <a:lnTo>
                    <a:pt x="293" y="3172"/>
                  </a:lnTo>
                  <a:lnTo>
                    <a:pt x="298" y="3168"/>
                  </a:lnTo>
                  <a:lnTo>
                    <a:pt x="306" y="3164"/>
                  </a:lnTo>
                  <a:lnTo>
                    <a:pt x="310" y="3158"/>
                  </a:lnTo>
                  <a:lnTo>
                    <a:pt x="315" y="3154"/>
                  </a:lnTo>
                  <a:lnTo>
                    <a:pt x="319" y="3148"/>
                  </a:lnTo>
                  <a:lnTo>
                    <a:pt x="320" y="3143"/>
                  </a:lnTo>
                  <a:lnTo>
                    <a:pt x="321" y="3137"/>
                  </a:lnTo>
                  <a:lnTo>
                    <a:pt x="320" y="3131"/>
                  </a:lnTo>
                  <a:lnTo>
                    <a:pt x="319" y="3126"/>
                  </a:lnTo>
                  <a:close/>
                  <a:moveTo>
                    <a:pt x="112" y="3451"/>
                  </a:moveTo>
                  <a:lnTo>
                    <a:pt x="107" y="3454"/>
                  </a:lnTo>
                  <a:lnTo>
                    <a:pt x="104" y="3458"/>
                  </a:lnTo>
                  <a:lnTo>
                    <a:pt x="100" y="3463"/>
                  </a:lnTo>
                  <a:lnTo>
                    <a:pt x="98" y="3467"/>
                  </a:lnTo>
                  <a:lnTo>
                    <a:pt x="97" y="3472"/>
                  </a:lnTo>
                  <a:lnTo>
                    <a:pt x="97" y="3477"/>
                  </a:lnTo>
                  <a:lnTo>
                    <a:pt x="97" y="3480"/>
                  </a:lnTo>
                  <a:lnTo>
                    <a:pt x="99" y="3485"/>
                  </a:lnTo>
                  <a:lnTo>
                    <a:pt x="101" y="3489"/>
                  </a:lnTo>
                  <a:lnTo>
                    <a:pt x="105" y="3491"/>
                  </a:lnTo>
                  <a:lnTo>
                    <a:pt x="110" y="3492"/>
                  </a:lnTo>
                  <a:lnTo>
                    <a:pt x="114" y="3494"/>
                  </a:lnTo>
                  <a:lnTo>
                    <a:pt x="119" y="3494"/>
                  </a:lnTo>
                  <a:lnTo>
                    <a:pt x="125" y="3492"/>
                  </a:lnTo>
                  <a:lnTo>
                    <a:pt x="130" y="3491"/>
                  </a:lnTo>
                  <a:lnTo>
                    <a:pt x="136" y="3488"/>
                  </a:lnTo>
                  <a:lnTo>
                    <a:pt x="140" y="3484"/>
                  </a:lnTo>
                  <a:lnTo>
                    <a:pt x="145" y="3480"/>
                  </a:lnTo>
                  <a:lnTo>
                    <a:pt x="148" y="3476"/>
                  </a:lnTo>
                  <a:lnTo>
                    <a:pt x="150" y="3471"/>
                  </a:lnTo>
                  <a:lnTo>
                    <a:pt x="151" y="3466"/>
                  </a:lnTo>
                  <a:lnTo>
                    <a:pt x="152" y="3461"/>
                  </a:lnTo>
                  <a:lnTo>
                    <a:pt x="151" y="3458"/>
                  </a:lnTo>
                  <a:lnTo>
                    <a:pt x="150" y="3453"/>
                  </a:lnTo>
                  <a:lnTo>
                    <a:pt x="146" y="3450"/>
                  </a:lnTo>
                  <a:lnTo>
                    <a:pt x="143" y="3447"/>
                  </a:lnTo>
                  <a:lnTo>
                    <a:pt x="139" y="3446"/>
                  </a:lnTo>
                  <a:lnTo>
                    <a:pt x="133" y="3445"/>
                  </a:lnTo>
                  <a:lnTo>
                    <a:pt x="129" y="3445"/>
                  </a:lnTo>
                  <a:lnTo>
                    <a:pt x="124" y="3446"/>
                  </a:lnTo>
                  <a:lnTo>
                    <a:pt x="118" y="3447"/>
                  </a:lnTo>
                  <a:lnTo>
                    <a:pt x="112" y="3451"/>
                  </a:lnTo>
                  <a:close/>
                  <a:moveTo>
                    <a:pt x="181" y="3408"/>
                  </a:moveTo>
                  <a:lnTo>
                    <a:pt x="176" y="3412"/>
                  </a:lnTo>
                  <a:lnTo>
                    <a:pt x="171" y="3415"/>
                  </a:lnTo>
                  <a:lnTo>
                    <a:pt x="168" y="3420"/>
                  </a:lnTo>
                  <a:lnTo>
                    <a:pt x="165" y="3425"/>
                  </a:lnTo>
                  <a:lnTo>
                    <a:pt x="164" y="3429"/>
                  </a:lnTo>
                  <a:lnTo>
                    <a:pt x="163" y="3434"/>
                  </a:lnTo>
                  <a:lnTo>
                    <a:pt x="164" y="3439"/>
                  </a:lnTo>
                  <a:lnTo>
                    <a:pt x="165" y="3444"/>
                  </a:lnTo>
                  <a:lnTo>
                    <a:pt x="169" y="3447"/>
                  </a:lnTo>
                  <a:lnTo>
                    <a:pt x="173" y="3450"/>
                  </a:lnTo>
                  <a:lnTo>
                    <a:pt x="177" y="3452"/>
                  </a:lnTo>
                  <a:lnTo>
                    <a:pt x="182" y="3452"/>
                  </a:lnTo>
                  <a:lnTo>
                    <a:pt x="188" y="3452"/>
                  </a:lnTo>
                  <a:lnTo>
                    <a:pt x="194" y="3452"/>
                  </a:lnTo>
                  <a:lnTo>
                    <a:pt x="200" y="3450"/>
                  </a:lnTo>
                  <a:lnTo>
                    <a:pt x="205" y="3447"/>
                  </a:lnTo>
                  <a:lnTo>
                    <a:pt x="211" y="3442"/>
                  </a:lnTo>
                  <a:lnTo>
                    <a:pt x="215" y="3439"/>
                  </a:lnTo>
                  <a:lnTo>
                    <a:pt x="218" y="3434"/>
                  </a:lnTo>
                  <a:lnTo>
                    <a:pt x="221" y="3429"/>
                  </a:lnTo>
                  <a:lnTo>
                    <a:pt x="222" y="3425"/>
                  </a:lnTo>
                  <a:lnTo>
                    <a:pt x="222" y="3420"/>
                  </a:lnTo>
                  <a:lnTo>
                    <a:pt x="222" y="3415"/>
                  </a:lnTo>
                  <a:lnTo>
                    <a:pt x="220" y="3410"/>
                  </a:lnTo>
                  <a:lnTo>
                    <a:pt x="217" y="3407"/>
                  </a:lnTo>
                  <a:lnTo>
                    <a:pt x="213" y="3404"/>
                  </a:lnTo>
                  <a:lnTo>
                    <a:pt x="208" y="3402"/>
                  </a:lnTo>
                  <a:lnTo>
                    <a:pt x="203" y="3402"/>
                  </a:lnTo>
                  <a:lnTo>
                    <a:pt x="198" y="3402"/>
                  </a:lnTo>
                  <a:lnTo>
                    <a:pt x="193" y="3402"/>
                  </a:lnTo>
                  <a:lnTo>
                    <a:pt x="187" y="3404"/>
                  </a:lnTo>
                  <a:lnTo>
                    <a:pt x="181" y="3408"/>
                  </a:lnTo>
                  <a:close/>
                  <a:moveTo>
                    <a:pt x="253" y="3363"/>
                  </a:moveTo>
                  <a:lnTo>
                    <a:pt x="247" y="3366"/>
                  </a:lnTo>
                  <a:lnTo>
                    <a:pt x="243" y="3371"/>
                  </a:lnTo>
                  <a:lnTo>
                    <a:pt x="239" y="3376"/>
                  </a:lnTo>
                  <a:lnTo>
                    <a:pt x="237" y="3381"/>
                  </a:lnTo>
                  <a:lnTo>
                    <a:pt x="236" y="3385"/>
                  </a:lnTo>
                  <a:lnTo>
                    <a:pt x="234" y="3391"/>
                  </a:lnTo>
                  <a:lnTo>
                    <a:pt x="236" y="3396"/>
                  </a:lnTo>
                  <a:lnTo>
                    <a:pt x="238" y="3400"/>
                  </a:lnTo>
                  <a:lnTo>
                    <a:pt x="240" y="3404"/>
                  </a:lnTo>
                  <a:lnTo>
                    <a:pt x="245" y="3407"/>
                  </a:lnTo>
                  <a:lnTo>
                    <a:pt x="250" y="3409"/>
                  </a:lnTo>
                  <a:lnTo>
                    <a:pt x="255" y="3409"/>
                  </a:lnTo>
                  <a:lnTo>
                    <a:pt x="260" y="3409"/>
                  </a:lnTo>
                  <a:lnTo>
                    <a:pt x="266" y="3409"/>
                  </a:lnTo>
                  <a:lnTo>
                    <a:pt x="272" y="3407"/>
                  </a:lnTo>
                  <a:lnTo>
                    <a:pt x="278" y="3403"/>
                  </a:lnTo>
                  <a:lnTo>
                    <a:pt x="284" y="3400"/>
                  </a:lnTo>
                  <a:lnTo>
                    <a:pt x="289" y="3395"/>
                  </a:lnTo>
                  <a:lnTo>
                    <a:pt x="293" y="3390"/>
                  </a:lnTo>
                  <a:lnTo>
                    <a:pt x="295" y="3385"/>
                  </a:lnTo>
                  <a:lnTo>
                    <a:pt x="296" y="3381"/>
                  </a:lnTo>
                  <a:lnTo>
                    <a:pt x="297" y="3376"/>
                  </a:lnTo>
                  <a:lnTo>
                    <a:pt x="296" y="3371"/>
                  </a:lnTo>
                  <a:lnTo>
                    <a:pt x="295" y="3366"/>
                  </a:lnTo>
                  <a:lnTo>
                    <a:pt x="291" y="3363"/>
                  </a:lnTo>
                  <a:lnTo>
                    <a:pt x="287" y="3359"/>
                  </a:lnTo>
                  <a:lnTo>
                    <a:pt x="282" y="3358"/>
                  </a:lnTo>
                  <a:lnTo>
                    <a:pt x="277" y="3357"/>
                  </a:lnTo>
                  <a:lnTo>
                    <a:pt x="271" y="3357"/>
                  </a:lnTo>
                  <a:lnTo>
                    <a:pt x="265" y="3358"/>
                  </a:lnTo>
                  <a:lnTo>
                    <a:pt x="259" y="3359"/>
                  </a:lnTo>
                  <a:lnTo>
                    <a:pt x="253" y="3363"/>
                  </a:lnTo>
                  <a:close/>
                  <a:moveTo>
                    <a:pt x="357" y="3359"/>
                  </a:moveTo>
                  <a:lnTo>
                    <a:pt x="363" y="3355"/>
                  </a:lnTo>
                  <a:lnTo>
                    <a:pt x="367" y="3351"/>
                  </a:lnTo>
                  <a:lnTo>
                    <a:pt x="371" y="3345"/>
                  </a:lnTo>
                  <a:lnTo>
                    <a:pt x="373" y="3340"/>
                  </a:lnTo>
                  <a:lnTo>
                    <a:pt x="376" y="3334"/>
                  </a:lnTo>
                  <a:lnTo>
                    <a:pt x="376" y="3330"/>
                  </a:lnTo>
                  <a:lnTo>
                    <a:pt x="375" y="3325"/>
                  </a:lnTo>
                  <a:lnTo>
                    <a:pt x="373" y="3320"/>
                  </a:lnTo>
                  <a:lnTo>
                    <a:pt x="370" y="3315"/>
                  </a:lnTo>
                  <a:lnTo>
                    <a:pt x="365" y="3313"/>
                  </a:lnTo>
                  <a:lnTo>
                    <a:pt x="360" y="3311"/>
                  </a:lnTo>
                  <a:lnTo>
                    <a:pt x="354" y="3309"/>
                  </a:lnTo>
                  <a:lnTo>
                    <a:pt x="348" y="3309"/>
                  </a:lnTo>
                  <a:lnTo>
                    <a:pt x="342" y="3311"/>
                  </a:lnTo>
                  <a:lnTo>
                    <a:pt x="335" y="3313"/>
                  </a:lnTo>
                  <a:lnTo>
                    <a:pt x="329" y="3315"/>
                  </a:lnTo>
                  <a:lnTo>
                    <a:pt x="323" y="3320"/>
                  </a:lnTo>
                  <a:lnTo>
                    <a:pt x="319" y="3325"/>
                  </a:lnTo>
                  <a:lnTo>
                    <a:pt x="315" y="3330"/>
                  </a:lnTo>
                  <a:lnTo>
                    <a:pt x="312" y="3334"/>
                  </a:lnTo>
                  <a:lnTo>
                    <a:pt x="310" y="3340"/>
                  </a:lnTo>
                  <a:lnTo>
                    <a:pt x="310" y="3345"/>
                  </a:lnTo>
                  <a:lnTo>
                    <a:pt x="310" y="3351"/>
                  </a:lnTo>
                  <a:lnTo>
                    <a:pt x="313" y="3356"/>
                  </a:lnTo>
                  <a:lnTo>
                    <a:pt x="316" y="3359"/>
                  </a:lnTo>
                  <a:lnTo>
                    <a:pt x="320" y="3363"/>
                  </a:lnTo>
                  <a:lnTo>
                    <a:pt x="326" y="3364"/>
                  </a:lnTo>
                  <a:lnTo>
                    <a:pt x="331" y="3365"/>
                  </a:lnTo>
                  <a:lnTo>
                    <a:pt x="338" y="3365"/>
                  </a:lnTo>
                  <a:lnTo>
                    <a:pt x="344" y="3364"/>
                  </a:lnTo>
                  <a:lnTo>
                    <a:pt x="350" y="3362"/>
                  </a:lnTo>
                  <a:lnTo>
                    <a:pt x="357" y="3359"/>
                  </a:lnTo>
                  <a:close/>
                  <a:moveTo>
                    <a:pt x="339" y="3553"/>
                  </a:moveTo>
                  <a:lnTo>
                    <a:pt x="334" y="3556"/>
                  </a:lnTo>
                  <a:lnTo>
                    <a:pt x="329" y="3560"/>
                  </a:lnTo>
                  <a:lnTo>
                    <a:pt x="326" y="3565"/>
                  </a:lnTo>
                  <a:lnTo>
                    <a:pt x="323" y="3570"/>
                  </a:lnTo>
                  <a:lnTo>
                    <a:pt x="322" y="3574"/>
                  </a:lnTo>
                  <a:lnTo>
                    <a:pt x="322" y="3579"/>
                  </a:lnTo>
                  <a:lnTo>
                    <a:pt x="323" y="3584"/>
                  </a:lnTo>
                  <a:lnTo>
                    <a:pt x="325" y="3589"/>
                  </a:lnTo>
                  <a:lnTo>
                    <a:pt x="328" y="3592"/>
                  </a:lnTo>
                  <a:lnTo>
                    <a:pt x="332" y="3595"/>
                  </a:lnTo>
                  <a:lnTo>
                    <a:pt x="337" y="3597"/>
                  </a:lnTo>
                  <a:lnTo>
                    <a:pt x="341" y="3597"/>
                  </a:lnTo>
                  <a:lnTo>
                    <a:pt x="346" y="3597"/>
                  </a:lnTo>
                  <a:lnTo>
                    <a:pt x="352" y="3597"/>
                  </a:lnTo>
                  <a:lnTo>
                    <a:pt x="358" y="3595"/>
                  </a:lnTo>
                  <a:lnTo>
                    <a:pt x="363" y="3592"/>
                  </a:lnTo>
                  <a:lnTo>
                    <a:pt x="369" y="3589"/>
                  </a:lnTo>
                  <a:lnTo>
                    <a:pt x="372" y="3584"/>
                  </a:lnTo>
                  <a:lnTo>
                    <a:pt x="376" y="3580"/>
                  </a:lnTo>
                  <a:lnTo>
                    <a:pt x="378" y="3576"/>
                  </a:lnTo>
                  <a:lnTo>
                    <a:pt x="379" y="3571"/>
                  </a:lnTo>
                  <a:lnTo>
                    <a:pt x="379" y="3566"/>
                  </a:lnTo>
                  <a:lnTo>
                    <a:pt x="379" y="3561"/>
                  </a:lnTo>
                  <a:lnTo>
                    <a:pt x="377" y="3556"/>
                  </a:lnTo>
                  <a:lnTo>
                    <a:pt x="373" y="3553"/>
                  </a:lnTo>
                  <a:lnTo>
                    <a:pt x="370" y="3551"/>
                  </a:lnTo>
                  <a:lnTo>
                    <a:pt x="365" y="3548"/>
                  </a:lnTo>
                  <a:lnTo>
                    <a:pt x="360" y="3547"/>
                  </a:lnTo>
                  <a:lnTo>
                    <a:pt x="356" y="3547"/>
                  </a:lnTo>
                  <a:lnTo>
                    <a:pt x="350" y="3548"/>
                  </a:lnTo>
                  <a:lnTo>
                    <a:pt x="344" y="3551"/>
                  </a:lnTo>
                  <a:lnTo>
                    <a:pt x="339" y="3553"/>
                  </a:lnTo>
                  <a:close/>
                </a:path>
              </a:pathLst>
            </a:custGeom>
            <a:solidFill>
              <a:srgbClr val="E9B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" name="Freeform 92"/>
            <p:cNvSpPr>
              <a:spLocks noEditPoints="1"/>
            </p:cNvSpPr>
            <p:nvPr userDrawn="1"/>
          </p:nvSpPr>
          <p:spPr bwMode="auto">
            <a:xfrm>
              <a:off x="8426450" y="1893888"/>
              <a:ext cx="203200" cy="1916113"/>
            </a:xfrm>
            <a:custGeom>
              <a:avLst/>
              <a:gdLst>
                <a:gd name="T0" fmla="*/ 18 w 386"/>
                <a:gd name="T1" fmla="*/ 2766 h 3620"/>
                <a:gd name="T2" fmla="*/ 31 w 386"/>
                <a:gd name="T3" fmla="*/ 2229 h 3620"/>
                <a:gd name="T4" fmla="*/ 109 w 386"/>
                <a:gd name="T5" fmla="*/ 1923 h 3620"/>
                <a:gd name="T6" fmla="*/ 21 w 386"/>
                <a:gd name="T7" fmla="*/ 1664 h 3620"/>
                <a:gd name="T8" fmla="*/ 0 w 386"/>
                <a:gd name="T9" fmla="*/ 1486 h 3620"/>
                <a:gd name="T10" fmla="*/ 71 w 386"/>
                <a:gd name="T11" fmla="*/ 1112 h 3620"/>
                <a:gd name="T12" fmla="*/ 22 w 386"/>
                <a:gd name="T13" fmla="*/ 913 h 3620"/>
                <a:gd name="T14" fmla="*/ 9 w 386"/>
                <a:gd name="T15" fmla="*/ 816 h 3620"/>
                <a:gd name="T16" fmla="*/ 196 w 386"/>
                <a:gd name="T17" fmla="*/ 578 h 3620"/>
                <a:gd name="T18" fmla="*/ 113 w 386"/>
                <a:gd name="T19" fmla="*/ 482 h 3620"/>
                <a:gd name="T20" fmla="*/ 170 w 386"/>
                <a:gd name="T21" fmla="*/ 288 h 3620"/>
                <a:gd name="T22" fmla="*/ 84 w 386"/>
                <a:gd name="T23" fmla="*/ 111 h 3620"/>
                <a:gd name="T24" fmla="*/ 264 w 386"/>
                <a:gd name="T25" fmla="*/ 16 h 3620"/>
                <a:gd name="T26" fmla="*/ 184 w 386"/>
                <a:gd name="T27" fmla="*/ 85 h 3620"/>
                <a:gd name="T28" fmla="*/ 205 w 386"/>
                <a:gd name="T29" fmla="*/ 167 h 3620"/>
                <a:gd name="T30" fmla="*/ 325 w 386"/>
                <a:gd name="T31" fmla="*/ 197 h 3620"/>
                <a:gd name="T32" fmla="*/ 180 w 386"/>
                <a:gd name="T33" fmla="*/ 442 h 3620"/>
                <a:gd name="T34" fmla="*/ 260 w 386"/>
                <a:gd name="T35" fmla="*/ 537 h 3620"/>
                <a:gd name="T36" fmla="*/ 324 w 386"/>
                <a:gd name="T37" fmla="*/ 710 h 3620"/>
                <a:gd name="T38" fmla="*/ 362 w 386"/>
                <a:gd name="T39" fmla="*/ 999 h 3620"/>
                <a:gd name="T40" fmla="*/ 288 w 386"/>
                <a:gd name="T41" fmla="*/ 1222 h 3620"/>
                <a:gd name="T42" fmla="*/ 386 w 386"/>
                <a:gd name="T43" fmla="*/ 1438 h 3620"/>
                <a:gd name="T44" fmla="*/ 267 w 386"/>
                <a:gd name="T45" fmla="*/ 1562 h 3620"/>
                <a:gd name="T46" fmla="*/ 362 w 386"/>
                <a:gd name="T47" fmla="*/ 1832 h 3620"/>
                <a:gd name="T48" fmla="*/ 321 w 386"/>
                <a:gd name="T49" fmla="*/ 2293 h 3620"/>
                <a:gd name="T50" fmla="*/ 379 w 386"/>
                <a:gd name="T51" fmla="*/ 2567 h 3620"/>
                <a:gd name="T52" fmla="*/ 373 w 386"/>
                <a:gd name="T53" fmla="*/ 2977 h 3620"/>
                <a:gd name="T54" fmla="*/ 59 w 386"/>
                <a:gd name="T55" fmla="*/ 158 h 3620"/>
                <a:gd name="T56" fmla="*/ 71 w 386"/>
                <a:gd name="T57" fmla="*/ 255 h 3620"/>
                <a:gd name="T58" fmla="*/ 116 w 386"/>
                <a:gd name="T59" fmla="*/ 349 h 3620"/>
                <a:gd name="T60" fmla="*/ 3 w 386"/>
                <a:gd name="T61" fmla="*/ 455 h 3620"/>
                <a:gd name="T62" fmla="*/ 85 w 386"/>
                <a:gd name="T63" fmla="*/ 553 h 3620"/>
                <a:gd name="T64" fmla="*/ 186 w 386"/>
                <a:gd name="T65" fmla="*/ 659 h 3620"/>
                <a:gd name="T66" fmla="*/ 96 w 386"/>
                <a:gd name="T67" fmla="*/ 741 h 3620"/>
                <a:gd name="T68" fmla="*/ 145 w 386"/>
                <a:gd name="T69" fmla="*/ 781 h 3620"/>
                <a:gd name="T70" fmla="*/ 164 w 386"/>
                <a:gd name="T71" fmla="*/ 977 h 3620"/>
                <a:gd name="T72" fmla="*/ 159 w 386"/>
                <a:gd name="T73" fmla="*/ 1037 h 3620"/>
                <a:gd name="T74" fmla="*/ 108 w 386"/>
                <a:gd name="T75" fmla="*/ 1206 h 3620"/>
                <a:gd name="T76" fmla="*/ 113 w 386"/>
                <a:gd name="T77" fmla="*/ 1321 h 3620"/>
                <a:gd name="T78" fmla="*/ 66 w 386"/>
                <a:gd name="T79" fmla="*/ 1416 h 3620"/>
                <a:gd name="T80" fmla="*/ 72 w 386"/>
                <a:gd name="T81" fmla="*/ 1538 h 3620"/>
                <a:gd name="T82" fmla="*/ 91 w 386"/>
                <a:gd name="T83" fmla="*/ 1662 h 3620"/>
                <a:gd name="T84" fmla="*/ 123 w 386"/>
                <a:gd name="T85" fmla="*/ 1785 h 3620"/>
                <a:gd name="T86" fmla="*/ 177 w 386"/>
                <a:gd name="T87" fmla="*/ 1910 h 3620"/>
                <a:gd name="T88" fmla="*/ 281 w 386"/>
                <a:gd name="T89" fmla="*/ 2018 h 3620"/>
                <a:gd name="T90" fmla="*/ 199 w 386"/>
                <a:gd name="T91" fmla="*/ 2205 h 3620"/>
                <a:gd name="T92" fmla="*/ 272 w 386"/>
                <a:gd name="T93" fmla="*/ 2099 h 3620"/>
                <a:gd name="T94" fmla="*/ 39 w 386"/>
                <a:gd name="T95" fmla="*/ 2401 h 3620"/>
                <a:gd name="T96" fmla="*/ 230 w 386"/>
                <a:gd name="T97" fmla="*/ 2360 h 3620"/>
                <a:gd name="T98" fmla="*/ 157 w 386"/>
                <a:gd name="T99" fmla="*/ 2499 h 3620"/>
                <a:gd name="T100" fmla="*/ 265 w 386"/>
                <a:gd name="T101" fmla="*/ 2445 h 3620"/>
                <a:gd name="T102" fmla="*/ 109 w 386"/>
                <a:gd name="T103" fmla="*/ 2723 h 3620"/>
                <a:gd name="T104" fmla="*/ 265 w 386"/>
                <a:gd name="T105" fmla="*/ 2698 h 3620"/>
                <a:gd name="T106" fmla="*/ 196 w 386"/>
                <a:gd name="T107" fmla="*/ 2906 h 3620"/>
                <a:gd name="T108" fmla="*/ 235 w 386"/>
                <a:gd name="T109" fmla="*/ 2843 h 3620"/>
                <a:gd name="T110" fmla="*/ 122 w 386"/>
                <a:gd name="T111" fmla="*/ 3177 h 3620"/>
                <a:gd name="T112" fmla="*/ 313 w 386"/>
                <a:gd name="T113" fmla="*/ 3067 h 3620"/>
                <a:gd name="T114" fmla="*/ 73 w 386"/>
                <a:gd name="T115" fmla="*/ 3432 h 3620"/>
                <a:gd name="T116" fmla="*/ 120 w 386"/>
                <a:gd name="T117" fmla="*/ 3379 h 3620"/>
                <a:gd name="T118" fmla="*/ 347 w 386"/>
                <a:gd name="T119" fmla="*/ 3240 h 3620"/>
                <a:gd name="T120" fmla="*/ 144 w 386"/>
                <a:gd name="T121" fmla="*/ 3620 h 3620"/>
                <a:gd name="T122" fmla="*/ 258 w 386"/>
                <a:gd name="T123" fmla="*/ 3551 h 3620"/>
                <a:gd name="T124" fmla="*/ 294 w 386"/>
                <a:gd name="T125" fmla="*/ 3484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620">
                  <a:moveTo>
                    <a:pt x="0" y="3475"/>
                  </a:moveTo>
                  <a:lnTo>
                    <a:pt x="0" y="3425"/>
                  </a:lnTo>
                  <a:lnTo>
                    <a:pt x="8" y="3425"/>
                  </a:lnTo>
                  <a:lnTo>
                    <a:pt x="16" y="3426"/>
                  </a:lnTo>
                  <a:lnTo>
                    <a:pt x="19" y="3427"/>
                  </a:lnTo>
                  <a:lnTo>
                    <a:pt x="22" y="3429"/>
                  </a:lnTo>
                  <a:lnTo>
                    <a:pt x="25" y="3431"/>
                  </a:lnTo>
                  <a:lnTo>
                    <a:pt x="27" y="3433"/>
                  </a:lnTo>
                  <a:lnTo>
                    <a:pt x="29" y="3438"/>
                  </a:lnTo>
                  <a:lnTo>
                    <a:pt x="29" y="3443"/>
                  </a:lnTo>
                  <a:lnTo>
                    <a:pt x="29" y="3448"/>
                  </a:lnTo>
                  <a:lnTo>
                    <a:pt x="28" y="3452"/>
                  </a:lnTo>
                  <a:lnTo>
                    <a:pt x="25" y="3457"/>
                  </a:lnTo>
                  <a:lnTo>
                    <a:pt x="22" y="3462"/>
                  </a:lnTo>
                  <a:lnTo>
                    <a:pt x="18" y="3465"/>
                  </a:lnTo>
                  <a:lnTo>
                    <a:pt x="12" y="3470"/>
                  </a:lnTo>
                  <a:lnTo>
                    <a:pt x="7" y="3473"/>
                  </a:lnTo>
                  <a:lnTo>
                    <a:pt x="0" y="3475"/>
                  </a:lnTo>
                  <a:close/>
                  <a:moveTo>
                    <a:pt x="0" y="3247"/>
                  </a:moveTo>
                  <a:lnTo>
                    <a:pt x="0" y="3193"/>
                  </a:lnTo>
                  <a:lnTo>
                    <a:pt x="6" y="3191"/>
                  </a:lnTo>
                  <a:lnTo>
                    <a:pt x="12" y="3190"/>
                  </a:lnTo>
                  <a:lnTo>
                    <a:pt x="18" y="3190"/>
                  </a:lnTo>
                  <a:lnTo>
                    <a:pt x="22" y="3190"/>
                  </a:lnTo>
                  <a:lnTo>
                    <a:pt x="28" y="3191"/>
                  </a:lnTo>
                  <a:lnTo>
                    <a:pt x="32" y="3193"/>
                  </a:lnTo>
                  <a:lnTo>
                    <a:pt x="35" y="3196"/>
                  </a:lnTo>
                  <a:lnTo>
                    <a:pt x="39" y="3199"/>
                  </a:lnTo>
                  <a:lnTo>
                    <a:pt x="40" y="3204"/>
                  </a:lnTo>
                  <a:lnTo>
                    <a:pt x="41" y="3210"/>
                  </a:lnTo>
                  <a:lnTo>
                    <a:pt x="40" y="3215"/>
                  </a:lnTo>
                  <a:lnTo>
                    <a:pt x="39" y="3221"/>
                  </a:lnTo>
                  <a:lnTo>
                    <a:pt x="35" y="3225"/>
                  </a:lnTo>
                  <a:lnTo>
                    <a:pt x="32" y="3230"/>
                  </a:lnTo>
                  <a:lnTo>
                    <a:pt x="27" y="3235"/>
                  </a:lnTo>
                  <a:lnTo>
                    <a:pt x="20" y="3240"/>
                  </a:lnTo>
                  <a:lnTo>
                    <a:pt x="10" y="3244"/>
                  </a:lnTo>
                  <a:lnTo>
                    <a:pt x="0" y="3247"/>
                  </a:lnTo>
                  <a:close/>
                  <a:moveTo>
                    <a:pt x="0" y="2806"/>
                  </a:moveTo>
                  <a:lnTo>
                    <a:pt x="0" y="2786"/>
                  </a:lnTo>
                  <a:lnTo>
                    <a:pt x="5" y="2779"/>
                  </a:lnTo>
                  <a:lnTo>
                    <a:pt x="10" y="2772"/>
                  </a:lnTo>
                  <a:lnTo>
                    <a:pt x="18" y="2766"/>
                  </a:lnTo>
                  <a:lnTo>
                    <a:pt x="26" y="2760"/>
                  </a:lnTo>
                  <a:lnTo>
                    <a:pt x="34" y="2756"/>
                  </a:lnTo>
                  <a:lnTo>
                    <a:pt x="43" y="2753"/>
                  </a:lnTo>
                  <a:lnTo>
                    <a:pt x="51" y="2751"/>
                  </a:lnTo>
                  <a:lnTo>
                    <a:pt x="59" y="2751"/>
                  </a:lnTo>
                  <a:lnTo>
                    <a:pt x="66" y="2753"/>
                  </a:lnTo>
                  <a:lnTo>
                    <a:pt x="73" y="2755"/>
                  </a:lnTo>
                  <a:lnTo>
                    <a:pt x="78" y="2757"/>
                  </a:lnTo>
                  <a:lnTo>
                    <a:pt x="82" y="2762"/>
                  </a:lnTo>
                  <a:lnTo>
                    <a:pt x="84" y="2768"/>
                  </a:lnTo>
                  <a:lnTo>
                    <a:pt x="85" y="2774"/>
                  </a:lnTo>
                  <a:lnTo>
                    <a:pt x="84" y="2780"/>
                  </a:lnTo>
                  <a:lnTo>
                    <a:pt x="82" y="2787"/>
                  </a:lnTo>
                  <a:lnTo>
                    <a:pt x="77" y="2793"/>
                  </a:lnTo>
                  <a:lnTo>
                    <a:pt x="72" y="2799"/>
                  </a:lnTo>
                  <a:lnTo>
                    <a:pt x="65" y="2805"/>
                  </a:lnTo>
                  <a:lnTo>
                    <a:pt x="57" y="2810"/>
                  </a:lnTo>
                  <a:lnTo>
                    <a:pt x="48" y="2813"/>
                  </a:lnTo>
                  <a:lnTo>
                    <a:pt x="40" y="2817"/>
                  </a:lnTo>
                  <a:lnTo>
                    <a:pt x="32" y="2818"/>
                  </a:lnTo>
                  <a:lnTo>
                    <a:pt x="24" y="2818"/>
                  </a:lnTo>
                  <a:lnTo>
                    <a:pt x="16" y="2817"/>
                  </a:lnTo>
                  <a:lnTo>
                    <a:pt x="10" y="2814"/>
                  </a:lnTo>
                  <a:lnTo>
                    <a:pt x="5" y="2812"/>
                  </a:lnTo>
                  <a:lnTo>
                    <a:pt x="1" y="2807"/>
                  </a:lnTo>
                  <a:lnTo>
                    <a:pt x="0" y="2806"/>
                  </a:lnTo>
                  <a:close/>
                  <a:moveTo>
                    <a:pt x="0" y="2471"/>
                  </a:moveTo>
                  <a:lnTo>
                    <a:pt x="0" y="2428"/>
                  </a:lnTo>
                  <a:lnTo>
                    <a:pt x="6" y="2432"/>
                  </a:lnTo>
                  <a:lnTo>
                    <a:pt x="9" y="2437"/>
                  </a:lnTo>
                  <a:lnTo>
                    <a:pt x="12" y="2440"/>
                  </a:lnTo>
                  <a:lnTo>
                    <a:pt x="12" y="2444"/>
                  </a:lnTo>
                  <a:lnTo>
                    <a:pt x="12" y="2448"/>
                  </a:lnTo>
                  <a:lnTo>
                    <a:pt x="12" y="2452"/>
                  </a:lnTo>
                  <a:lnTo>
                    <a:pt x="9" y="2457"/>
                  </a:lnTo>
                  <a:lnTo>
                    <a:pt x="7" y="2461"/>
                  </a:lnTo>
                  <a:lnTo>
                    <a:pt x="5" y="2466"/>
                  </a:lnTo>
                  <a:lnTo>
                    <a:pt x="0" y="2471"/>
                  </a:lnTo>
                  <a:close/>
                  <a:moveTo>
                    <a:pt x="0" y="2303"/>
                  </a:moveTo>
                  <a:lnTo>
                    <a:pt x="0" y="2237"/>
                  </a:lnTo>
                  <a:lnTo>
                    <a:pt x="10" y="2233"/>
                  </a:lnTo>
                  <a:lnTo>
                    <a:pt x="21" y="2230"/>
                  </a:lnTo>
                  <a:lnTo>
                    <a:pt x="31" y="2229"/>
                  </a:lnTo>
                  <a:lnTo>
                    <a:pt x="40" y="2229"/>
                  </a:lnTo>
                  <a:lnTo>
                    <a:pt x="48" y="2230"/>
                  </a:lnTo>
                  <a:lnTo>
                    <a:pt x="56" y="2232"/>
                  </a:lnTo>
                  <a:lnTo>
                    <a:pt x="62" y="2236"/>
                  </a:lnTo>
                  <a:lnTo>
                    <a:pt x="66" y="2240"/>
                  </a:lnTo>
                  <a:lnTo>
                    <a:pt x="69" y="2246"/>
                  </a:lnTo>
                  <a:lnTo>
                    <a:pt x="69" y="2252"/>
                  </a:lnTo>
                  <a:lnTo>
                    <a:pt x="66" y="2259"/>
                  </a:lnTo>
                  <a:lnTo>
                    <a:pt x="63" y="2267"/>
                  </a:lnTo>
                  <a:lnTo>
                    <a:pt x="58" y="2275"/>
                  </a:lnTo>
                  <a:lnTo>
                    <a:pt x="51" y="2281"/>
                  </a:lnTo>
                  <a:lnTo>
                    <a:pt x="41" y="2288"/>
                  </a:lnTo>
                  <a:lnTo>
                    <a:pt x="32" y="2294"/>
                  </a:lnTo>
                  <a:lnTo>
                    <a:pt x="24" y="2298"/>
                  </a:lnTo>
                  <a:lnTo>
                    <a:pt x="15" y="2300"/>
                  </a:lnTo>
                  <a:lnTo>
                    <a:pt x="8" y="2302"/>
                  </a:lnTo>
                  <a:lnTo>
                    <a:pt x="0" y="2303"/>
                  </a:lnTo>
                  <a:close/>
                  <a:moveTo>
                    <a:pt x="0" y="2141"/>
                  </a:moveTo>
                  <a:lnTo>
                    <a:pt x="0" y="2111"/>
                  </a:lnTo>
                  <a:lnTo>
                    <a:pt x="2" y="2112"/>
                  </a:lnTo>
                  <a:lnTo>
                    <a:pt x="3" y="2115"/>
                  </a:lnTo>
                  <a:lnTo>
                    <a:pt x="6" y="2120"/>
                  </a:lnTo>
                  <a:lnTo>
                    <a:pt x="6" y="2126"/>
                  </a:lnTo>
                  <a:lnTo>
                    <a:pt x="5" y="2134"/>
                  </a:lnTo>
                  <a:lnTo>
                    <a:pt x="0" y="2141"/>
                  </a:lnTo>
                  <a:close/>
                  <a:moveTo>
                    <a:pt x="0" y="1984"/>
                  </a:moveTo>
                  <a:lnTo>
                    <a:pt x="0" y="1935"/>
                  </a:lnTo>
                  <a:lnTo>
                    <a:pt x="6" y="1930"/>
                  </a:lnTo>
                  <a:lnTo>
                    <a:pt x="13" y="1926"/>
                  </a:lnTo>
                  <a:lnTo>
                    <a:pt x="20" y="1921"/>
                  </a:lnTo>
                  <a:lnTo>
                    <a:pt x="28" y="1916"/>
                  </a:lnTo>
                  <a:lnTo>
                    <a:pt x="41" y="1911"/>
                  </a:lnTo>
                  <a:lnTo>
                    <a:pt x="53" y="1908"/>
                  </a:lnTo>
                  <a:lnTo>
                    <a:pt x="65" y="1905"/>
                  </a:lnTo>
                  <a:lnTo>
                    <a:pt x="76" y="1904"/>
                  </a:lnTo>
                  <a:lnTo>
                    <a:pt x="86" y="1905"/>
                  </a:lnTo>
                  <a:lnTo>
                    <a:pt x="95" y="1908"/>
                  </a:lnTo>
                  <a:lnTo>
                    <a:pt x="98" y="1909"/>
                  </a:lnTo>
                  <a:lnTo>
                    <a:pt x="102" y="1911"/>
                  </a:lnTo>
                  <a:lnTo>
                    <a:pt x="104" y="1914"/>
                  </a:lnTo>
                  <a:lnTo>
                    <a:pt x="107" y="1916"/>
                  </a:lnTo>
                  <a:lnTo>
                    <a:pt x="108" y="1920"/>
                  </a:lnTo>
                  <a:lnTo>
                    <a:pt x="109" y="1923"/>
                  </a:lnTo>
                  <a:lnTo>
                    <a:pt x="109" y="1927"/>
                  </a:lnTo>
                  <a:lnTo>
                    <a:pt x="109" y="1930"/>
                  </a:lnTo>
                  <a:lnTo>
                    <a:pt x="107" y="1937"/>
                  </a:lnTo>
                  <a:lnTo>
                    <a:pt x="102" y="1945"/>
                  </a:lnTo>
                  <a:lnTo>
                    <a:pt x="95" y="1953"/>
                  </a:lnTo>
                  <a:lnTo>
                    <a:pt x="86" y="1960"/>
                  </a:lnTo>
                  <a:lnTo>
                    <a:pt x="76" y="1967"/>
                  </a:lnTo>
                  <a:lnTo>
                    <a:pt x="64" y="1974"/>
                  </a:lnTo>
                  <a:lnTo>
                    <a:pt x="56" y="1978"/>
                  </a:lnTo>
                  <a:lnTo>
                    <a:pt x="46" y="1981"/>
                  </a:lnTo>
                  <a:lnTo>
                    <a:pt x="38" y="1984"/>
                  </a:lnTo>
                  <a:lnTo>
                    <a:pt x="29" y="1985"/>
                  </a:lnTo>
                  <a:lnTo>
                    <a:pt x="21" y="1986"/>
                  </a:lnTo>
                  <a:lnTo>
                    <a:pt x="14" y="1986"/>
                  </a:lnTo>
                  <a:lnTo>
                    <a:pt x="7" y="1985"/>
                  </a:lnTo>
                  <a:lnTo>
                    <a:pt x="0" y="1984"/>
                  </a:lnTo>
                  <a:close/>
                  <a:moveTo>
                    <a:pt x="0" y="1863"/>
                  </a:moveTo>
                  <a:lnTo>
                    <a:pt x="0" y="1791"/>
                  </a:lnTo>
                  <a:lnTo>
                    <a:pt x="12" y="1787"/>
                  </a:lnTo>
                  <a:lnTo>
                    <a:pt x="24" y="1784"/>
                  </a:lnTo>
                  <a:lnTo>
                    <a:pt x="34" y="1783"/>
                  </a:lnTo>
                  <a:lnTo>
                    <a:pt x="44" y="1783"/>
                  </a:lnTo>
                  <a:lnTo>
                    <a:pt x="52" y="1784"/>
                  </a:lnTo>
                  <a:lnTo>
                    <a:pt x="60" y="1787"/>
                  </a:lnTo>
                  <a:lnTo>
                    <a:pt x="66" y="1790"/>
                  </a:lnTo>
                  <a:lnTo>
                    <a:pt x="70" y="1795"/>
                  </a:lnTo>
                  <a:lnTo>
                    <a:pt x="71" y="1797"/>
                  </a:lnTo>
                  <a:lnTo>
                    <a:pt x="72" y="1801"/>
                  </a:lnTo>
                  <a:lnTo>
                    <a:pt x="72" y="1804"/>
                  </a:lnTo>
                  <a:lnTo>
                    <a:pt x="72" y="1808"/>
                  </a:lnTo>
                  <a:lnTo>
                    <a:pt x="70" y="1815"/>
                  </a:lnTo>
                  <a:lnTo>
                    <a:pt x="64" y="1823"/>
                  </a:lnTo>
                  <a:lnTo>
                    <a:pt x="57" y="1832"/>
                  </a:lnTo>
                  <a:lnTo>
                    <a:pt x="48" y="1839"/>
                  </a:lnTo>
                  <a:lnTo>
                    <a:pt x="38" y="1846"/>
                  </a:lnTo>
                  <a:lnTo>
                    <a:pt x="26" y="1853"/>
                  </a:lnTo>
                  <a:lnTo>
                    <a:pt x="13" y="1858"/>
                  </a:lnTo>
                  <a:lnTo>
                    <a:pt x="0" y="1863"/>
                  </a:lnTo>
                  <a:close/>
                  <a:moveTo>
                    <a:pt x="0" y="1732"/>
                  </a:moveTo>
                  <a:lnTo>
                    <a:pt x="0" y="1665"/>
                  </a:lnTo>
                  <a:lnTo>
                    <a:pt x="8" y="1664"/>
                  </a:lnTo>
                  <a:lnTo>
                    <a:pt x="15" y="1664"/>
                  </a:lnTo>
                  <a:lnTo>
                    <a:pt x="21" y="1664"/>
                  </a:lnTo>
                  <a:lnTo>
                    <a:pt x="27" y="1665"/>
                  </a:lnTo>
                  <a:lnTo>
                    <a:pt x="33" y="1667"/>
                  </a:lnTo>
                  <a:lnTo>
                    <a:pt x="38" y="1669"/>
                  </a:lnTo>
                  <a:lnTo>
                    <a:pt x="41" y="1673"/>
                  </a:lnTo>
                  <a:lnTo>
                    <a:pt x="44" y="1675"/>
                  </a:lnTo>
                  <a:lnTo>
                    <a:pt x="45" y="1678"/>
                  </a:lnTo>
                  <a:lnTo>
                    <a:pt x="46" y="1682"/>
                  </a:lnTo>
                  <a:lnTo>
                    <a:pt x="46" y="1684"/>
                  </a:lnTo>
                  <a:lnTo>
                    <a:pt x="46" y="1688"/>
                  </a:lnTo>
                  <a:lnTo>
                    <a:pt x="44" y="1695"/>
                  </a:lnTo>
                  <a:lnTo>
                    <a:pt x="38" y="1703"/>
                  </a:lnTo>
                  <a:lnTo>
                    <a:pt x="32" y="1711"/>
                  </a:lnTo>
                  <a:lnTo>
                    <a:pt x="22" y="1719"/>
                  </a:lnTo>
                  <a:lnTo>
                    <a:pt x="12" y="1726"/>
                  </a:lnTo>
                  <a:lnTo>
                    <a:pt x="0" y="1732"/>
                  </a:lnTo>
                  <a:close/>
                  <a:moveTo>
                    <a:pt x="0" y="1605"/>
                  </a:moveTo>
                  <a:lnTo>
                    <a:pt x="0" y="1548"/>
                  </a:lnTo>
                  <a:lnTo>
                    <a:pt x="9" y="1548"/>
                  </a:lnTo>
                  <a:lnTo>
                    <a:pt x="18" y="1550"/>
                  </a:lnTo>
                  <a:lnTo>
                    <a:pt x="24" y="1554"/>
                  </a:lnTo>
                  <a:lnTo>
                    <a:pt x="28" y="1558"/>
                  </a:lnTo>
                  <a:lnTo>
                    <a:pt x="29" y="1563"/>
                  </a:lnTo>
                  <a:lnTo>
                    <a:pt x="31" y="1569"/>
                  </a:lnTo>
                  <a:lnTo>
                    <a:pt x="28" y="1574"/>
                  </a:lnTo>
                  <a:lnTo>
                    <a:pt x="26" y="1580"/>
                  </a:lnTo>
                  <a:lnTo>
                    <a:pt x="21" y="1587"/>
                  </a:lnTo>
                  <a:lnTo>
                    <a:pt x="15" y="1593"/>
                  </a:lnTo>
                  <a:lnTo>
                    <a:pt x="8" y="1599"/>
                  </a:lnTo>
                  <a:lnTo>
                    <a:pt x="0" y="1605"/>
                  </a:lnTo>
                  <a:close/>
                  <a:moveTo>
                    <a:pt x="0" y="1486"/>
                  </a:moveTo>
                  <a:lnTo>
                    <a:pt x="0" y="1433"/>
                  </a:lnTo>
                  <a:lnTo>
                    <a:pt x="8" y="1434"/>
                  </a:lnTo>
                  <a:lnTo>
                    <a:pt x="14" y="1436"/>
                  </a:lnTo>
                  <a:lnTo>
                    <a:pt x="19" y="1440"/>
                  </a:lnTo>
                  <a:lnTo>
                    <a:pt x="22" y="1443"/>
                  </a:lnTo>
                  <a:lnTo>
                    <a:pt x="25" y="1448"/>
                  </a:lnTo>
                  <a:lnTo>
                    <a:pt x="25" y="1453"/>
                  </a:lnTo>
                  <a:lnTo>
                    <a:pt x="24" y="1457"/>
                  </a:lnTo>
                  <a:lnTo>
                    <a:pt x="21" y="1463"/>
                  </a:lnTo>
                  <a:lnTo>
                    <a:pt x="18" y="1468"/>
                  </a:lnTo>
                  <a:lnTo>
                    <a:pt x="13" y="1474"/>
                  </a:lnTo>
                  <a:lnTo>
                    <a:pt x="7" y="1480"/>
                  </a:lnTo>
                  <a:lnTo>
                    <a:pt x="0" y="1486"/>
                  </a:lnTo>
                  <a:close/>
                  <a:moveTo>
                    <a:pt x="0" y="1376"/>
                  </a:moveTo>
                  <a:lnTo>
                    <a:pt x="0" y="1320"/>
                  </a:lnTo>
                  <a:lnTo>
                    <a:pt x="9" y="1321"/>
                  </a:lnTo>
                  <a:lnTo>
                    <a:pt x="18" y="1323"/>
                  </a:lnTo>
                  <a:lnTo>
                    <a:pt x="24" y="1326"/>
                  </a:lnTo>
                  <a:lnTo>
                    <a:pt x="27" y="1330"/>
                  </a:lnTo>
                  <a:lnTo>
                    <a:pt x="29" y="1335"/>
                  </a:lnTo>
                  <a:lnTo>
                    <a:pt x="29" y="1340"/>
                  </a:lnTo>
                  <a:lnTo>
                    <a:pt x="28" y="1346"/>
                  </a:lnTo>
                  <a:lnTo>
                    <a:pt x="25" y="1351"/>
                  </a:lnTo>
                  <a:lnTo>
                    <a:pt x="21" y="1357"/>
                  </a:lnTo>
                  <a:lnTo>
                    <a:pt x="15" y="1364"/>
                  </a:lnTo>
                  <a:lnTo>
                    <a:pt x="8" y="1370"/>
                  </a:lnTo>
                  <a:lnTo>
                    <a:pt x="0" y="1376"/>
                  </a:lnTo>
                  <a:close/>
                  <a:moveTo>
                    <a:pt x="0" y="1272"/>
                  </a:moveTo>
                  <a:lnTo>
                    <a:pt x="0" y="1209"/>
                  </a:lnTo>
                  <a:lnTo>
                    <a:pt x="15" y="1208"/>
                  </a:lnTo>
                  <a:lnTo>
                    <a:pt x="28" y="1209"/>
                  </a:lnTo>
                  <a:lnTo>
                    <a:pt x="33" y="1212"/>
                  </a:lnTo>
                  <a:lnTo>
                    <a:pt x="38" y="1213"/>
                  </a:lnTo>
                  <a:lnTo>
                    <a:pt x="41" y="1215"/>
                  </a:lnTo>
                  <a:lnTo>
                    <a:pt x="44" y="1219"/>
                  </a:lnTo>
                  <a:lnTo>
                    <a:pt x="45" y="1221"/>
                  </a:lnTo>
                  <a:lnTo>
                    <a:pt x="45" y="1225"/>
                  </a:lnTo>
                  <a:lnTo>
                    <a:pt x="45" y="1227"/>
                  </a:lnTo>
                  <a:lnTo>
                    <a:pt x="45" y="1231"/>
                  </a:lnTo>
                  <a:lnTo>
                    <a:pt x="43" y="1236"/>
                  </a:lnTo>
                  <a:lnTo>
                    <a:pt x="38" y="1244"/>
                  </a:lnTo>
                  <a:lnTo>
                    <a:pt x="31" y="1251"/>
                  </a:lnTo>
                  <a:lnTo>
                    <a:pt x="22" y="1258"/>
                  </a:lnTo>
                  <a:lnTo>
                    <a:pt x="12" y="1266"/>
                  </a:lnTo>
                  <a:lnTo>
                    <a:pt x="0" y="1272"/>
                  </a:lnTo>
                  <a:close/>
                  <a:moveTo>
                    <a:pt x="0" y="1174"/>
                  </a:moveTo>
                  <a:lnTo>
                    <a:pt x="0" y="1105"/>
                  </a:lnTo>
                  <a:lnTo>
                    <a:pt x="13" y="1101"/>
                  </a:lnTo>
                  <a:lnTo>
                    <a:pt x="25" y="1100"/>
                  </a:lnTo>
                  <a:lnTo>
                    <a:pt x="35" y="1099"/>
                  </a:lnTo>
                  <a:lnTo>
                    <a:pt x="45" y="1099"/>
                  </a:lnTo>
                  <a:lnTo>
                    <a:pt x="53" y="1100"/>
                  </a:lnTo>
                  <a:lnTo>
                    <a:pt x="60" y="1101"/>
                  </a:lnTo>
                  <a:lnTo>
                    <a:pt x="66" y="1105"/>
                  </a:lnTo>
                  <a:lnTo>
                    <a:pt x="70" y="1108"/>
                  </a:lnTo>
                  <a:lnTo>
                    <a:pt x="71" y="1112"/>
                  </a:lnTo>
                  <a:lnTo>
                    <a:pt x="72" y="1115"/>
                  </a:lnTo>
                  <a:lnTo>
                    <a:pt x="72" y="1119"/>
                  </a:lnTo>
                  <a:lnTo>
                    <a:pt x="71" y="1122"/>
                  </a:lnTo>
                  <a:lnTo>
                    <a:pt x="66" y="1131"/>
                  </a:lnTo>
                  <a:lnTo>
                    <a:pt x="59" y="1139"/>
                  </a:lnTo>
                  <a:lnTo>
                    <a:pt x="48" y="1147"/>
                  </a:lnTo>
                  <a:lnTo>
                    <a:pt x="37" y="1156"/>
                  </a:lnTo>
                  <a:lnTo>
                    <a:pt x="22" y="1164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4"/>
                  </a:lnTo>
                  <a:close/>
                  <a:moveTo>
                    <a:pt x="0" y="1076"/>
                  </a:moveTo>
                  <a:lnTo>
                    <a:pt x="0" y="1008"/>
                  </a:lnTo>
                  <a:lnTo>
                    <a:pt x="2" y="1008"/>
                  </a:lnTo>
                  <a:lnTo>
                    <a:pt x="5" y="1007"/>
                  </a:lnTo>
                  <a:lnTo>
                    <a:pt x="22" y="1000"/>
                  </a:lnTo>
                  <a:lnTo>
                    <a:pt x="39" y="995"/>
                  </a:lnTo>
                  <a:lnTo>
                    <a:pt x="56" y="992"/>
                  </a:lnTo>
                  <a:lnTo>
                    <a:pt x="71" y="991"/>
                  </a:lnTo>
                  <a:lnTo>
                    <a:pt x="84" y="989"/>
                  </a:lnTo>
                  <a:lnTo>
                    <a:pt x="95" y="992"/>
                  </a:lnTo>
                  <a:lnTo>
                    <a:pt x="100" y="993"/>
                  </a:lnTo>
                  <a:lnTo>
                    <a:pt x="103" y="994"/>
                  </a:lnTo>
                  <a:lnTo>
                    <a:pt x="105" y="996"/>
                  </a:lnTo>
                  <a:lnTo>
                    <a:pt x="108" y="1000"/>
                  </a:lnTo>
                  <a:lnTo>
                    <a:pt x="109" y="1002"/>
                  </a:lnTo>
                  <a:lnTo>
                    <a:pt x="110" y="1006"/>
                  </a:lnTo>
                  <a:lnTo>
                    <a:pt x="109" y="1010"/>
                  </a:lnTo>
                  <a:lnTo>
                    <a:pt x="108" y="1013"/>
                  </a:lnTo>
                  <a:lnTo>
                    <a:pt x="103" y="1021"/>
                  </a:lnTo>
                  <a:lnTo>
                    <a:pt x="96" y="1030"/>
                  </a:lnTo>
                  <a:lnTo>
                    <a:pt x="85" y="1039"/>
                  </a:lnTo>
                  <a:lnTo>
                    <a:pt x="72" y="1048"/>
                  </a:lnTo>
                  <a:lnTo>
                    <a:pt x="57" y="1056"/>
                  </a:lnTo>
                  <a:lnTo>
                    <a:pt x="40" y="1063"/>
                  </a:lnTo>
                  <a:lnTo>
                    <a:pt x="29" y="1068"/>
                  </a:lnTo>
                  <a:lnTo>
                    <a:pt x="20" y="1071"/>
                  </a:lnTo>
                  <a:lnTo>
                    <a:pt x="10" y="1074"/>
                  </a:lnTo>
                  <a:lnTo>
                    <a:pt x="0" y="1076"/>
                  </a:lnTo>
                  <a:close/>
                  <a:moveTo>
                    <a:pt x="0" y="974"/>
                  </a:moveTo>
                  <a:lnTo>
                    <a:pt x="0" y="926"/>
                  </a:lnTo>
                  <a:lnTo>
                    <a:pt x="10" y="920"/>
                  </a:lnTo>
                  <a:lnTo>
                    <a:pt x="22" y="913"/>
                  </a:lnTo>
                  <a:lnTo>
                    <a:pt x="35" y="906"/>
                  </a:lnTo>
                  <a:lnTo>
                    <a:pt x="50" y="900"/>
                  </a:lnTo>
                  <a:lnTo>
                    <a:pt x="69" y="893"/>
                  </a:lnTo>
                  <a:lnTo>
                    <a:pt x="86" y="888"/>
                  </a:lnTo>
                  <a:lnTo>
                    <a:pt x="103" y="885"/>
                  </a:lnTo>
                  <a:lnTo>
                    <a:pt x="119" y="882"/>
                  </a:lnTo>
                  <a:lnTo>
                    <a:pt x="133" y="882"/>
                  </a:lnTo>
                  <a:lnTo>
                    <a:pt x="144" y="884"/>
                  </a:lnTo>
                  <a:lnTo>
                    <a:pt x="148" y="885"/>
                  </a:lnTo>
                  <a:lnTo>
                    <a:pt x="153" y="887"/>
                  </a:lnTo>
                  <a:lnTo>
                    <a:pt x="155" y="890"/>
                  </a:lnTo>
                  <a:lnTo>
                    <a:pt x="158" y="892"/>
                  </a:lnTo>
                  <a:lnTo>
                    <a:pt x="159" y="894"/>
                  </a:lnTo>
                  <a:lnTo>
                    <a:pt x="159" y="898"/>
                  </a:lnTo>
                  <a:lnTo>
                    <a:pt x="159" y="901"/>
                  </a:lnTo>
                  <a:lnTo>
                    <a:pt x="158" y="905"/>
                  </a:lnTo>
                  <a:lnTo>
                    <a:pt x="152" y="913"/>
                  </a:lnTo>
                  <a:lnTo>
                    <a:pt x="144" y="923"/>
                  </a:lnTo>
                  <a:lnTo>
                    <a:pt x="133" y="931"/>
                  </a:lnTo>
                  <a:lnTo>
                    <a:pt x="119" y="939"/>
                  </a:lnTo>
                  <a:lnTo>
                    <a:pt x="103" y="949"/>
                  </a:lnTo>
                  <a:lnTo>
                    <a:pt x="85" y="956"/>
                  </a:lnTo>
                  <a:lnTo>
                    <a:pt x="62" y="966"/>
                  </a:lnTo>
                  <a:lnTo>
                    <a:pt x="39" y="972"/>
                  </a:lnTo>
                  <a:lnTo>
                    <a:pt x="28" y="973"/>
                  </a:lnTo>
                  <a:lnTo>
                    <a:pt x="18" y="974"/>
                  </a:lnTo>
                  <a:lnTo>
                    <a:pt x="8" y="975"/>
                  </a:lnTo>
                  <a:lnTo>
                    <a:pt x="0" y="974"/>
                  </a:lnTo>
                  <a:close/>
                  <a:moveTo>
                    <a:pt x="0" y="822"/>
                  </a:moveTo>
                  <a:lnTo>
                    <a:pt x="0" y="771"/>
                  </a:lnTo>
                  <a:lnTo>
                    <a:pt x="13" y="771"/>
                  </a:lnTo>
                  <a:lnTo>
                    <a:pt x="22" y="772"/>
                  </a:lnTo>
                  <a:lnTo>
                    <a:pt x="27" y="773"/>
                  </a:lnTo>
                  <a:lnTo>
                    <a:pt x="31" y="774"/>
                  </a:lnTo>
                  <a:lnTo>
                    <a:pt x="33" y="777"/>
                  </a:lnTo>
                  <a:lnTo>
                    <a:pt x="35" y="779"/>
                  </a:lnTo>
                  <a:lnTo>
                    <a:pt x="37" y="783"/>
                  </a:lnTo>
                  <a:lnTo>
                    <a:pt x="37" y="787"/>
                  </a:lnTo>
                  <a:lnTo>
                    <a:pt x="34" y="792"/>
                  </a:lnTo>
                  <a:lnTo>
                    <a:pt x="29" y="798"/>
                  </a:lnTo>
                  <a:lnTo>
                    <a:pt x="25" y="804"/>
                  </a:lnTo>
                  <a:lnTo>
                    <a:pt x="18" y="810"/>
                  </a:lnTo>
                  <a:lnTo>
                    <a:pt x="9" y="816"/>
                  </a:lnTo>
                  <a:lnTo>
                    <a:pt x="0" y="822"/>
                  </a:lnTo>
                  <a:close/>
                  <a:moveTo>
                    <a:pt x="0" y="749"/>
                  </a:moveTo>
                  <a:lnTo>
                    <a:pt x="0" y="684"/>
                  </a:lnTo>
                  <a:lnTo>
                    <a:pt x="20" y="678"/>
                  </a:lnTo>
                  <a:lnTo>
                    <a:pt x="38" y="672"/>
                  </a:lnTo>
                  <a:lnTo>
                    <a:pt x="54" y="669"/>
                  </a:lnTo>
                  <a:lnTo>
                    <a:pt x="71" y="667"/>
                  </a:lnTo>
                  <a:lnTo>
                    <a:pt x="84" y="666"/>
                  </a:lnTo>
                  <a:lnTo>
                    <a:pt x="95" y="667"/>
                  </a:lnTo>
                  <a:lnTo>
                    <a:pt x="100" y="669"/>
                  </a:lnTo>
                  <a:lnTo>
                    <a:pt x="103" y="671"/>
                  </a:lnTo>
                  <a:lnTo>
                    <a:pt x="107" y="672"/>
                  </a:lnTo>
                  <a:lnTo>
                    <a:pt x="109" y="675"/>
                  </a:lnTo>
                  <a:lnTo>
                    <a:pt x="110" y="678"/>
                  </a:lnTo>
                  <a:lnTo>
                    <a:pt x="110" y="682"/>
                  </a:lnTo>
                  <a:lnTo>
                    <a:pt x="109" y="685"/>
                  </a:lnTo>
                  <a:lnTo>
                    <a:pt x="108" y="689"/>
                  </a:lnTo>
                  <a:lnTo>
                    <a:pt x="102" y="696"/>
                  </a:lnTo>
                  <a:lnTo>
                    <a:pt x="92" y="705"/>
                  </a:lnTo>
                  <a:lnTo>
                    <a:pt x="79" y="714"/>
                  </a:lnTo>
                  <a:lnTo>
                    <a:pt x="64" y="723"/>
                  </a:lnTo>
                  <a:lnTo>
                    <a:pt x="47" y="732"/>
                  </a:lnTo>
                  <a:lnTo>
                    <a:pt x="28" y="740"/>
                  </a:lnTo>
                  <a:lnTo>
                    <a:pt x="14" y="746"/>
                  </a:lnTo>
                  <a:lnTo>
                    <a:pt x="0" y="749"/>
                  </a:lnTo>
                  <a:close/>
                  <a:moveTo>
                    <a:pt x="0" y="657"/>
                  </a:moveTo>
                  <a:lnTo>
                    <a:pt x="0" y="627"/>
                  </a:lnTo>
                  <a:lnTo>
                    <a:pt x="14" y="616"/>
                  </a:lnTo>
                  <a:lnTo>
                    <a:pt x="31" y="606"/>
                  </a:lnTo>
                  <a:lnTo>
                    <a:pt x="52" y="594"/>
                  </a:lnTo>
                  <a:lnTo>
                    <a:pt x="76" y="584"/>
                  </a:lnTo>
                  <a:lnTo>
                    <a:pt x="97" y="577"/>
                  </a:lnTo>
                  <a:lnTo>
                    <a:pt x="117" y="571"/>
                  </a:lnTo>
                  <a:lnTo>
                    <a:pt x="136" y="566"/>
                  </a:lnTo>
                  <a:lnTo>
                    <a:pt x="153" y="564"/>
                  </a:lnTo>
                  <a:lnTo>
                    <a:pt x="168" y="564"/>
                  </a:lnTo>
                  <a:lnTo>
                    <a:pt x="180" y="564"/>
                  </a:lnTo>
                  <a:lnTo>
                    <a:pt x="185" y="565"/>
                  </a:lnTo>
                  <a:lnTo>
                    <a:pt x="190" y="568"/>
                  </a:lnTo>
                  <a:lnTo>
                    <a:pt x="192" y="569"/>
                  </a:lnTo>
                  <a:lnTo>
                    <a:pt x="195" y="571"/>
                  </a:lnTo>
                  <a:lnTo>
                    <a:pt x="196" y="575"/>
                  </a:lnTo>
                  <a:lnTo>
                    <a:pt x="196" y="578"/>
                  </a:lnTo>
                  <a:lnTo>
                    <a:pt x="195" y="582"/>
                  </a:lnTo>
                  <a:lnTo>
                    <a:pt x="193" y="585"/>
                  </a:lnTo>
                  <a:lnTo>
                    <a:pt x="186" y="594"/>
                  </a:lnTo>
                  <a:lnTo>
                    <a:pt x="177" y="602"/>
                  </a:lnTo>
                  <a:lnTo>
                    <a:pt x="164" y="612"/>
                  </a:lnTo>
                  <a:lnTo>
                    <a:pt x="147" y="620"/>
                  </a:lnTo>
                  <a:lnTo>
                    <a:pt x="129" y="629"/>
                  </a:lnTo>
                  <a:lnTo>
                    <a:pt x="109" y="638"/>
                  </a:lnTo>
                  <a:lnTo>
                    <a:pt x="92" y="644"/>
                  </a:lnTo>
                  <a:lnTo>
                    <a:pt x="76" y="648"/>
                  </a:lnTo>
                  <a:lnTo>
                    <a:pt x="60" y="653"/>
                  </a:lnTo>
                  <a:lnTo>
                    <a:pt x="45" y="656"/>
                  </a:lnTo>
                  <a:lnTo>
                    <a:pt x="32" y="658"/>
                  </a:lnTo>
                  <a:lnTo>
                    <a:pt x="19" y="659"/>
                  </a:lnTo>
                  <a:lnTo>
                    <a:pt x="9" y="658"/>
                  </a:lnTo>
                  <a:lnTo>
                    <a:pt x="0" y="657"/>
                  </a:lnTo>
                  <a:close/>
                  <a:moveTo>
                    <a:pt x="0" y="600"/>
                  </a:moveTo>
                  <a:lnTo>
                    <a:pt x="0" y="566"/>
                  </a:lnTo>
                  <a:lnTo>
                    <a:pt x="6" y="568"/>
                  </a:lnTo>
                  <a:lnTo>
                    <a:pt x="9" y="570"/>
                  </a:lnTo>
                  <a:lnTo>
                    <a:pt x="13" y="571"/>
                  </a:lnTo>
                  <a:lnTo>
                    <a:pt x="14" y="574"/>
                  </a:lnTo>
                  <a:lnTo>
                    <a:pt x="15" y="576"/>
                  </a:lnTo>
                  <a:lnTo>
                    <a:pt x="15" y="579"/>
                  </a:lnTo>
                  <a:lnTo>
                    <a:pt x="15" y="582"/>
                  </a:lnTo>
                  <a:lnTo>
                    <a:pt x="14" y="585"/>
                  </a:lnTo>
                  <a:lnTo>
                    <a:pt x="8" y="593"/>
                  </a:lnTo>
                  <a:lnTo>
                    <a:pt x="0" y="600"/>
                  </a:lnTo>
                  <a:close/>
                  <a:moveTo>
                    <a:pt x="0" y="546"/>
                  </a:moveTo>
                  <a:lnTo>
                    <a:pt x="0" y="484"/>
                  </a:lnTo>
                  <a:lnTo>
                    <a:pt x="20" y="477"/>
                  </a:lnTo>
                  <a:lnTo>
                    <a:pt x="40" y="473"/>
                  </a:lnTo>
                  <a:lnTo>
                    <a:pt x="58" y="469"/>
                  </a:lnTo>
                  <a:lnTo>
                    <a:pt x="73" y="467"/>
                  </a:lnTo>
                  <a:lnTo>
                    <a:pt x="88" y="465"/>
                  </a:lnTo>
                  <a:lnTo>
                    <a:pt x="100" y="467"/>
                  </a:lnTo>
                  <a:lnTo>
                    <a:pt x="104" y="468"/>
                  </a:lnTo>
                  <a:lnTo>
                    <a:pt x="108" y="469"/>
                  </a:lnTo>
                  <a:lnTo>
                    <a:pt x="110" y="471"/>
                  </a:lnTo>
                  <a:lnTo>
                    <a:pt x="113" y="473"/>
                  </a:lnTo>
                  <a:lnTo>
                    <a:pt x="114" y="476"/>
                  </a:lnTo>
                  <a:lnTo>
                    <a:pt x="114" y="478"/>
                  </a:lnTo>
                  <a:lnTo>
                    <a:pt x="113" y="482"/>
                  </a:lnTo>
                  <a:lnTo>
                    <a:pt x="110" y="486"/>
                  </a:lnTo>
                  <a:lnTo>
                    <a:pt x="103" y="494"/>
                  </a:lnTo>
                  <a:lnTo>
                    <a:pt x="92" y="502"/>
                  </a:lnTo>
                  <a:lnTo>
                    <a:pt x="79" y="512"/>
                  </a:lnTo>
                  <a:lnTo>
                    <a:pt x="63" y="521"/>
                  </a:lnTo>
                  <a:lnTo>
                    <a:pt x="44" y="530"/>
                  </a:lnTo>
                  <a:lnTo>
                    <a:pt x="22" y="538"/>
                  </a:lnTo>
                  <a:lnTo>
                    <a:pt x="12" y="543"/>
                  </a:lnTo>
                  <a:lnTo>
                    <a:pt x="0" y="546"/>
                  </a:lnTo>
                  <a:close/>
                  <a:moveTo>
                    <a:pt x="0" y="424"/>
                  </a:moveTo>
                  <a:lnTo>
                    <a:pt x="0" y="376"/>
                  </a:lnTo>
                  <a:lnTo>
                    <a:pt x="18" y="375"/>
                  </a:lnTo>
                  <a:lnTo>
                    <a:pt x="31" y="375"/>
                  </a:lnTo>
                  <a:lnTo>
                    <a:pt x="37" y="375"/>
                  </a:lnTo>
                  <a:lnTo>
                    <a:pt x="40" y="377"/>
                  </a:lnTo>
                  <a:lnTo>
                    <a:pt x="44" y="379"/>
                  </a:lnTo>
                  <a:lnTo>
                    <a:pt x="46" y="381"/>
                  </a:lnTo>
                  <a:lnTo>
                    <a:pt x="47" y="385"/>
                  </a:lnTo>
                  <a:lnTo>
                    <a:pt x="46" y="389"/>
                  </a:lnTo>
                  <a:lnTo>
                    <a:pt x="43" y="394"/>
                  </a:lnTo>
                  <a:lnTo>
                    <a:pt x="38" y="400"/>
                  </a:lnTo>
                  <a:lnTo>
                    <a:pt x="31" y="406"/>
                  </a:lnTo>
                  <a:lnTo>
                    <a:pt x="22" y="412"/>
                  </a:lnTo>
                  <a:lnTo>
                    <a:pt x="12" y="418"/>
                  </a:lnTo>
                  <a:lnTo>
                    <a:pt x="0" y="424"/>
                  </a:lnTo>
                  <a:close/>
                  <a:moveTo>
                    <a:pt x="0" y="368"/>
                  </a:moveTo>
                  <a:lnTo>
                    <a:pt x="0" y="317"/>
                  </a:lnTo>
                  <a:lnTo>
                    <a:pt x="9" y="312"/>
                  </a:lnTo>
                  <a:lnTo>
                    <a:pt x="20" y="307"/>
                  </a:lnTo>
                  <a:lnTo>
                    <a:pt x="29" y="304"/>
                  </a:lnTo>
                  <a:lnTo>
                    <a:pt x="40" y="300"/>
                  </a:lnTo>
                  <a:lnTo>
                    <a:pt x="64" y="292"/>
                  </a:lnTo>
                  <a:lnTo>
                    <a:pt x="86" y="285"/>
                  </a:lnTo>
                  <a:lnTo>
                    <a:pt x="107" y="280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4" y="276"/>
                  </a:lnTo>
                  <a:lnTo>
                    <a:pt x="160" y="276"/>
                  </a:lnTo>
                  <a:lnTo>
                    <a:pt x="164" y="278"/>
                  </a:lnTo>
                  <a:lnTo>
                    <a:pt x="167" y="280"/>
                  </a:lnTo>
                  <a:lnTo>
                    <a:pt x="170" y="282"/>
                  </a:lnTo>
                  <a:lnTo>
                    <a:pt x="171" y="285"/>
                  </a:lnTo>
                  <a:lnTo>
                    <a:pt x="170" y="288"/>
                  </a:lnTo>
                  <a:lnTo>
                    <a:pt x="168" y="291"/>
                  </a:lnTo>
                  <a:lnTo>
                    <a:pt x="166" y="294"/>
                  </a:lnTo>
                  <a:lnTo>
                    <a:pt x="158" y="303"/>
                  </a:lnTo>
                  <a:lnTo>
                    <a:pt x="147" y="311"/>
                  </a:lnTo>
                  <a:lnTo>
                    <a:pt x="132" y="320"/>
                  </a:lnTo>
                  <a:lnTo>
                    <a:pt x="114" y="330"/>
                  </a:lnTo>
                  <a:lnTo>
                    <a:pt x="92" y="338"/>
                  </a:lnTo>
                  <a:lnTo>
                    <a:pt x="70" y="348"/>
                  </a:lnTo>
                  <a:lnTo>
                    <a:pt x="52" y="354"/>
                  </a:lnTo>
                  <a:lnTo>
                    <a:pt x="33" y="360"/>
                  </a:lnTo>
                  <a:lnTo>
                    <a:pt x="16" y="364"/>
                  </a:lnTo>
                  <a:lnTo>
                    <a:pt x="0" y="368"/>
                  </a:lnTo>
                  <a:close/>
                  <a:moveTo>
                    <a:pt x="0" y="272"/>
                  </a:moveTo>
                  <a:lnTo>
                    <a:pt x="0" y="216"/>
                  </a:lnTo>
                  <a:lnTo>
                    <a:pt x="24" y="209"/>
                  </a:lnTo>
                  <a:lnTo>
                    <a:pt x="47" y="202"/>
                  </a:lnTo>
                  <a:lnTo>
                    <a:pt x="67" y="197"/>
                  </a:lnTo>
                  <a:lnTo>
                    <a:pt x="86" y="193"/>
                  </a:lnTo>
                  <a:lnTo>
                    <a:pt x="103" y="192"/>
                  </a:lnTo>
                  <a:lnTo>
                    <a:pt x="116" y="192"/>
                  </a:lnTo>
                  <a:lnTo>
                    <a:pt x="121" y="192"/>
                  </a:lnTo>
                  <a:lnTo>
                    <a:pt x="126" y="193"/>
                  </a:lnTo>
                  <a:lnTo>
                    <a:pt x="128" y="196"/>
                  </a:lnTo>
                  <a:lnTo>
                    <a:pt x="130" y="197"/>
                  </a:lnTo>
                  <a:lnTo>
                    <a:pt x="132" y="199"/>
                  </a:lnTo>
                  <a:lnTo>
                    <a:pt x="130" y="203"/>
                  </a:lnTo>
                  <a:lnTo>
                    <a:pt x="129" y="206"/>
                  </a:lnTo>
                  <a:lnTo>
                    <a:pt x="127" y="210"/>
                  </a:lnTo>
                  <a:lnTo>
                    <a:pt x="119" y="217"/>
                  </a:lnTo>
                  <a:lnTo>
                    <a:pt x="105" y="225"/>
                  </a:lnTo>
                  <a:lnTo>
                    <a:pt x="90" y="235"/>
                  </a:lnTo>
                  <a:lnTo>
                    <a:pt x="71" y="244"/>
                  </a:lnTo>
                  <a:lnTo>
                    <a:pt x="50" y="254"/>
                  </a:lnTo>
                  <a:lnTo>
                    <a:pt x="26" y="262"/>
                  </a:lnTo>
                  <a:lnTo>
                    <a:pt x="13" y="267"/>
                  </a:lnTo>
                  <a:lnTo>
                    <a:pt x="0" y="272"/>
                  </a:lnTo>
                  <a:close/>
                  <a:moveTo>
                    <a:pt x="0" y="180"/>
                  </a:moveTo>
                  <a:lnTo>
                    <a:pt x="0" y="129"/>
                  </a:lnTo>
                  <a:lnTo>
                    <a:pt x="20" y="123"/>
                  </a:lnTo>
                  <a:lnTo>
                    <a:pt x="39" y="118"/>
                  </a:lnTo>
                  <a:lnTo>
                    <a:pt x="56" y="115"/>
                  </a:lnTo>
                  <a:lnTo>
                    <a:pt x="71" y="113"/>
                  </a:lnTo>
                  <a:lnTo>
                    <a:pt x="84" y="111"/>
                  </a:lnTo>
                  <a:lnTo>
                    <a:pt x="95" y="113"/>
                  </a:lnTo>
                  <a:lnTo>
                    <a:pt x="98" y="113"/>
                  </a:lnTo>
                  <a:lnTo>
                    <a:pt x="102" y="114"/>
                  </a:lnTo>
                  <a:lnTo>
                    <a:pt x="104" y="115"/>
                  </a:lnTo>
                  <a:lnTo>
                    <a:pt x="105" y="117"/>
                  </a:lnTo>
                  <a:lnTo>
                    <a:pt x="107" y="120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28"/>
                  </a:lnTo>
                  <a:lnTo>
                    <a:pt x="92" y="136"/>
                  </a:lnTo>
                  <a:lnTo>
                    <a:pt x="81" y="145"/>
                  </a:lnTo>
                  <a:lnTo>
                    <a:pt x="64" y="153"/>
                  </a:lnTo>
                  <a:lnTo>
                    <a:pt x="46" y="162"/>
                  </a:lnTo>
                  <a:lnTo>
                    <a:pt x="24" y="172"/>
                  </a:lnTo>
                  <a:lnTo>
                    <a:pt x="0" y="180"/>
                  </a:lnTo>
                  <a:close/>
                  <a:moveTo>
                    <a:pt x="0" y="98"/>
                  </a:moveTo>
                  <a:lnTo>
                    <a:pt x="0" y="50"/>
                  </a:lnTo>
                  <a:lnTo>
                    <a:pt x="19" y="45"/>
                  </a:lnTo>
                  <a:lnTo>
                    <a:pt x="35" y="41"/>
                  </a:lnTo>
                  <a:lnTo>
                    <a:pt x="51" y="39"/>
                  </a:lnTo>
                  <a:lnTo>
                    <a:pt x="65" y="36"/>
                  </a:lnTo>
                  <a:lnTo>
                    <a:pt x="76" y="36"/>
                  </a:lnTo>
                  <a:lnTo>
                    <a:pt x="85" y="36"/>
                  </a:lnTo>
                  <a:lnTo>
                    <a:pt x="91" y="38"/>
                  </a:lnTo>
                  <a:lnTo>
                    <a:pt x="95" y="40"/>
                  </a:lnTo>
                  <a:lnTo>
                    <a:pt x="96" y="42"/>
                  </a:lnTo>
                  <a:lnTo>
                    <a:pt x="96" y="45"/>
                  </a:lnTo>
                  <a:lnTo>
                    <a:pt x="95" y="47"/>
                  </a:lnTo>
                  <a:lnTo>
                    <a:pt x="92" y="50"/>
                  </a:lnTo>
                  <a:lnTo>
                    <a:pt x="86" y="55"/>
                  </a:lnTo>
                  <a:lnTo>
                    <a:pt x="77" y="61"/>
                  </a:lnTo>
                  <a:lnTo>
                    <a:pt x="89" y="57"/>
                  </a:lnTo>
                  <a:lnTo>
                    <a:pt x="101" y="52"/>
                  </a:lnTo>
                  <a:lnTo>
                    <a:pt x="114" y="47"/>
                  </a:lnTo>
                  <a:lnTo>
                    <a:pt x="127" y="42"/>
                  </a:lnTo>
                  <a:lnTo>
                    <a:pt x="153" y="34"/>
                  </a:lnTo>
                  <a:lnTo>
                    <a:pt x="178" y="27"/>
                  </a:lnTo>
                  <a:lnTo>
                    <a:pt x="201" y="21"/>
                  </a:lnTo>
                  <a:lnTo>
                    <a:pt x="221" y="17"/>
                  </a:lnTo>
                  <a:lnTo>
                    <a:pt x="239" y="15"/>
                  </a:lnTo>
                  <a:lnTo>
                    <a:pt x="253" y="15"/>
                  </a:lnTo>
                  <a:lnTo>
                    <a:pt x="259" y="15"/>
                  </a:lnTo>
                  <a:lnTo>
                    <a:pt x="264" y="16"/>
                  </a:lnTo>
                  <a:lnTo>
                    <a:pt x="266" y="17"/>
                  </a:lnTo>
                  <a:lnTo>
                    <a:pt x="268" y="20"/>
                  </a:lnTo>
                  <a:lnTo>
                    <a:pt x="269" y="22"/>
                  </a:lnTo>
                  <a:lnTo>
                    <a:pt x="268" y="25"/>
                  </a:lnTo>
                  <a:lnTo>
                    <a:pt x="267" y="27"/>
                  </a:lnTo>
                  <a:lnTo>
                    <a:pt x="266" y="29"/>
                  </a:lnTo>
                  <a:lnTo>
                    <a:pt x="260" y="35"/>
                  </a:lnTo>
                  <a:lnTo>
                    <a:pt x="250" y="41"/>
                  </a:lnTo>
                  <a:lnTo>
                    <a:pt x="262" y="36"/>
                  </a:lnTo>
                  <a:lnTo>
                    <a:pt x="274" y="32"/>
                  </a:lnTo>
                  <a:lnTo>
                    <a:pt x="287" y="27"/>
                  </a:lnTo>
                  <a:lnTo>
                    <a:pt x="300" y="22"/>
                  </a:lnTo>
                  <a:lnTo>
                    <a:pt x="323" y="15"/>
                  </a:lnTo>
                  <a:lnTo>
                    <a:pt x="345" y="9"/>
                  </a:lnTo>
                  <a:lnTo>
                    <a:pt x="367" y="3"/>
                  </a:lnTo>
                  <a:lnTo>
                    <a:pt x="386" y="0"/>
                  </a:lnTo>
                  <a:lnTo>
                    <a:pt x="386" y="78"/>
                  </a:lnTo>
                  <a:lnTo>
                    <a:pt x="376" y="78"/>
                  </a:lnTo>
                  <a:lnTo>
                    <a:pt x="369" y="77"/>
                  </a:lnTo>
                  <a:lnTo>
                    <a:pt x="363" y="75"/>
                  </a:lnTo>
                  <a:lnTo>
                    <a:pt x="360" y="72"/>
                  </a:lnTo>
                  <a:lnTo>
                    <a:pt x="360" y="70"/>
                  </a:lnTo>
                  <a:lnTo>
                    <a:pt x="360" y="67"/>
                  </a:lnTo>
                  <a:lnTo>
                    <a:pt x="361" y="65"/>
                  </a:lnTo>
                  <a:lnTo>
                    <a:pt x="363" y="61"/>
                  </a:lnTo>
                  <a:lnTo>
                    <a:pt x="369" y="55"/>
                  </a:lnTo>
                  <a:lnTo>
                    <a:pt x="379" y="48"/>
                  </a:lnTo>
                  <a:lnTo>
                    <a:pt x="367" y="53"/>
                  </a:lnTo>
                  <a:lnTo>
                    <a:pt x="355" y="58"/>
                  </a:lnTo>
                  <a:lnTo>
                    <a:pt x="342" y="63"/>
                  </a:lnTo>
                  <a:lnTo>
                    <a:pt x="329" y="67"/>
                  </a:lnTo>
                  <a:lnTo>
                    <a:pt x="302" y="76"/>
                  </a:lnTo>
                  <a:lnTo>
                    <a:pt x="277" y="83"/>
                  </a:lnTo>
                  <a:lnTo>
                    <a:pt x="254" y="89"/>
                  </a:lnTo>
                  <a:lnTo>
                    <a:pt x="233" y="92"/>
                  </a:lnTo>
                  <a:lnTo>
                    <a:pt x="215" y="95"/>
                  </a:lnTo>
                  <a:lnTo>
                    <a:pt x="201" y="95"/>
                  </a:lnTo>
                  <a:lnTo>
                    <a:pt x="195" y="95"/>
                  </a:lnTo>
                  <a:lnTo>
                    <a:pt x="190" y="94"/>
                  </a:lnTo>
                  <a:lnTo>
                    <a:pt x="186" y="91"/>
                  </a:lnTo>
                  <a:lnTo>
                    <a:pt x="185" y="90"/>
                  </a:lnTo>
                  <a:lnTo>
                    <a:pt x="184" y="88"/>
                  </a:lnTo>
                  <a:lnTo>
                    <a:pt x="184" y="85"/>
                  </a:lnTo>
                  <a:lnTo>
                    <a:pt x="185" y="82"/>
                  </a:lnTo>
                  <a:lnTo>
                    <a:pt x="187" y="79"/>
                  </a:lnTo>
                  <a:lnTo>
                    <a:pt x="195" y="73"/>
                  </a:lnTo>
                  <a:lnTo>
                    <a:pt x="204" y="66"/>
                  </a:lnTo>
                  <a:lnTo>
                    <a:pt x="192" y="71"/>
                  </a:lnTo>
                  <a:lnTo>
                    <a:pt x="180" y="76"/>
                  </a:lnTo>
                  <a:lnTo>
                    <a:pt x="167" y="80"/>
                  </a:lnTo>
                  <a:lnTo>
                    <a:pt x="153" y="85"/>
                  </a:lnTo>
                  <a:lnTo>
                    <a:pt x="127" y="94"/>
                  </a:lnTo>
                  <a:lnTo>
                    <a:pt x="103" y="101"/>
                  </a:lnTo>
                  <a:lnTo>
                    <a:pt x="79" y="107"/>
                  </a:lnTo>
                  <a:lnTo>
                    <a:pt x="59" y="111"/>
                  </a:lnTo>
                  <a:lnTo>
                    <a:pt x="41" y="113"/>
                  </a:lnTo>
                  <a:lnTo>
                    <a:pt x="27" y="114"/>
                  </a:lnTo>
                  <a:lnTo>
                    <a:pt x="22" y="114"/>
                  </a:lnTo>
                  <a:lnTo>
                    <a:pt x="18" y="113"/>
                  </a:lnTo>
                  <a:lnTo>
                    <a:pt x="14" y="110"/>
                  </a:lnTo>
                  <a:lnTo>
                    <a:pt x="13" y="109"/>
                  </a:lnTo>
                  <a:lnTo>
                    <a:pt x="12" y="107"/>
                  </a:lnTo>
                  <a:lnTo>
                    <a:pt x="12" y="104"/>
                  </a:lnTo>
                  <a:lnTo>
                    <a:pt x="13" y="102"/>
                  </a:lnTo>
                  <a:lnTo>
                    <a:pt x="15" y="98"/>
                  </a:lnTo>
                  <a:lnTo>
                    <a:pt x="22" y="92"/>
                  </a:lnTo>
                  <a:lnTo>
                    <a:pt x="32" y="85"/>
                  </a:lnTo>
                  <a:lnTo>
                    <a:pt x="16" y="92"/>
                  </a:lnTo>
                  <a:lnTo>
                    <a:pt x="0" y="98"/>
                  </a:lnTo>
                  <a:close/>
                  <a:moveTo>
                    <a:pt x="386" y="84"/>
                  </a:moveTo>
                  <a:lnTo>
                    <a:pt x="386" y="135"/>
                  </a:lnTo>
                  <a:lnTo>
                    <a:pt x="376" y="140"/>
                  </a:lnTo>
                  <a:lnTo>
                    <a:pt x="367" y="143"/>
                  </a:lnTo>
                  <a:lnTo>
                    <a:pt x="357" y="147"/>
                  </a:lnTo>
                  <a:lnTo>
                    <a:pt x="347" y="151"/>
                  </a:lnTo>
                  <a:lnTo>
                    <a:pt x="322" y="159"/>
                  </a:lnTo>
                  <a:lnTo>
                    <a:pt x="297" y="166"/>
                  </a:lnTo>
                  <a:lnTo>
                    <a:pt x="274" y="171"/>
                  </a:lnTo>
                  <a:lnTo>
                    <a:pt x="254" y="174"/>
                  </a:lnTo>
                  <a:lnTo>
                    <a:pt x="236" y="177"/>
                  </a:lnTo>
                  <a:lnTo>
                    <a:pt x="222" y="177"/>
                  </a:lnTo>
                  <a:lnTo>
                    <a:pt x="217" y="175"/>
                  </a:lnTo>
                  <a:lnTo>
                    <a:pt x="212" y="174"/>
                  </a:lnTo>
                  <a:lnTo>
                    <a:pt x="209" y="172"/>
                  </a:lnTo>
                  <a:lnTo>
                    <a:pt x="206" y="171"/>
                  </a:lnTo>
                  <a:lnTo>
                    <a:pt x="205" y="167"/>
                  </a:lnTo>
                  <a:lnTo>
                    <a:pt x="206" y="165"/>
                  </a:lnTo>
                  <a:lnTo>
                    <a:pt x="208" y="161"/>
                  </a:lnTo>
                  <a:lnTo>
                    <a:pt x="211" y="158"/>
                  </a:lnTo>
                  <a:lnTo>
                    <a:pt x="220" y="149"/>
                  </a:lnTo>
                  <a:lnTo>
                    <a:pt x="233" y="141"/>
                  </a:lnTo>
                  <a:lnTo>
                    <a:pt x="249" y="132"/>
                  </a:lnTo>
                  <a:lnTo>
                    <a:pt x="269" y="122"/>
                  </a:lnTo>
                  <a:lnTo>
                    <a:pt x="292" y="113"/>
                  </a:lnTo>
                  <a:lnTo>
                    <a:pt x="317" y="103"/>
                  </a:lnTo>
                  <a:lnTo>
                    <a:pt x="336" y="97"/>
                  </a:lnTo>
                  <a:lnTo>
                    <a:pt x="353" y="92"/>
                  </a:lnTo>
                  <a:lnTo>
                    <a:pt x="370" y="88"/>
                  </a:lnTo>
                  <a:lnTo>
                    <a:pt x="386" y="84"/>
                  </a:lnTo>
                  <a:close/>
                  <a:moveTo>
                    <a:pt x="386" y="146"/>
                  </a:moveTo>
                  <a:lnTo>
                    <a:pt x="386" y="159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5" y="149"/>
                  </a:lnTo>
                  <a:lnTo>
                    <a:pt x="386" y="146"/>
                  </a:lnTo>
                  <a:close/>
                  <a:moveTo>
                    <a:pt x="386" y="177"/>
                  </a:moveTo>
                  <a:lnTo>
                    <a:pt x="386" y="236"/>
                  </a:lnTo>
                  <a:lnTo>
                    <a:pt x="380" y="238"/>
                  </a:lnTo>
                  <a:lnTo>
                    <a:pt x="355" y="247"/>
                  </a:lnTo>
                  <a:lnTo>
                    <a:pt x="331" y="253"/>
                  </a:lnTo>
                  <a:lnTo>
                    <a:pt x="310" y="257"/>
                  </a:lnTo>
                  <a:lnTo>
                    <a:pt x="290" y="261"/>
                  </a:lnTo>
                  <a:lnTo>
                    <a:pt x="273" y="262"/>
                  </a:lnTo>
                  <a:lnTo>
                    <a:pt x="259" y="262"/>
                  </a:lnTo>
                  <a:lnTo>
                    <a:pt x="254" y="261"/>
                  </a:lnTo>
                  <a:lnTo>
                    <a:pt x="249" y="260"/>
                  </a:lnTo>
                  <a:lnTo>
                    <a:pt x="246" y="259"/>
                  </a:lnTo>
                  <a:lnTo>
                    <a:pt x="243" y="256"/>
                  </a:lnTo>
                  <a:lnTo>
                    <a:pt x="242" y="253"/>
                  </a:lnTo>
                  <a:lnTo>
                    <a:pt x="243" y="250"/>
                  </a:lnTo>
                  <a:lnTo>
                    <a:pt x="244" y="247"/>
                  </a:lnTo>
                  <a:lnTo>
                    <a:pt x="247" y="242"/>
                  </a:lnTo>
                  <a:lnTo>
                    <a:pt x="255" y="235"/>
                  </a:lnTo>
                  <a:lnTo>
                    <a:pt x="268" y="225"/>
                  </a:lnTo>
                  <a:lnTo>
                    <a:pt x="284" y="216"/>
                  </a:lnTo>
                  <a:lnTo>
                    <a:pt x="303" y="206"/>
                  </a:lnTo>
                  <a:lnTo>
                    <a:pt x="325" y="197"/>
                  </a:lnTo>
                  <a:lnTo>
                    <a:pt x="349" y="189"/>
                  </a:lnTo>
                  <a:lnTo>
                    <a:pt x="359" y="185"/>
                  </a:lnTo>
                  <a:lnTo>
                    <a:pt x="368" y="183"/>
                  </a:lnTo>
                  <a:lnTo>
                    <a:pt x="376" y="179"/>
                  </a:lnTo>
                  <a:lnTo>
                    <a:pt x="386" y="177"/>
                  </a:lnTo>
                  <a:close/>
                  <a:moveTo>
                    <a:pt x="386" y="282"/>
                  </a:moveTo>
                  <a:lnTo>
                    <a:pt x="386" y="344"/>
                  </a:lnTo>
                  <a:lnTo>
                    <a:pt x="369" y="349"/>
                  </a:lnTo>
                  <a:lnTo>
                    <a:pt x="353" y="351"/>
                  </a:lnTo>
                  <a:lnTo>
                    <a:pt x="338" y="354"/>
                  </a:lnTo>
                  <a:lnTo>
                    <a:pt x="325" y="354"/>
                  </a:lnTo>
                  <a:lnTo>
                    <a:pt x="315" y="354"/>
                  </a:lnTo>
                  <a:lnTo>
                    <a:pt x="306" y="353"/>
                  </a:lnTo>
                  <a:lnTo>
                    <a:pt x="299" y="350"/>
                  </a:lnTo>
                  <a:lnTo>
                    <a:pt x="296" y="347"/>
                  </a:lnTo>
                  <a:lnTo>
                    <a:pt x="294" y="344"/>
                  </a:lnTo>
                  <a:lnTo>
                    <a:pt x="294" y="341"/>
                  </a:lnTo>
                  <a:lnTo>
                    <a:pt x="296" y="337"/>
                  </a:lnTo>
                  <a:lnTo>
                    <a:pt x="298" y="334"/>
                  </a:lnTo>
                  <a:lnTo>
                    <a:pt x="304" y="326"/>
                  </a:lnTo>
                  <a:lnTo>
                    <a:pt x="315" y="318"/>
                  </a:lnTo>
                  <a:lnTo>
                    <a:pt x="329" y="309"/>
                  </a:lnTo>
                  <a:lnTo>
                    <a:pt x="345" y="300"/>
                  </a:lnTo>
                  <a:lnTo>
                    <a:pt x="364" y="291"/>
                  </a:lnTo>
                  <a:lnTo>
                    <a:pt x="386" y="282"/>
                  </a:lnTo>
                  <a:close/>
                  <a:moveTo>
                    <a:pt x="386" y="358"/>
                  </a:moveTo>
                  <a:lnTo>
                    <a:pt x="386" y="395"/>
                  </a:lnTo>
                  <a:lnTo>
                    <a:pt x="372" y="405"/>
                  </a:lnTo>
                  <a:lnTo>
                    <a:pt x="353" y="414"/>
                  </a:lnTo>
                  <a:lnTo>
                    <a:pt x="332" y="424"/>
                  </a:lnTo>
                  <a:lnTo>
                    <a:pt x="309" y="433"/>
                  </a:lnTo>
                  <a:lnTo>
                    <a:pt x="286" y="440"/>
                  </a:lnTo>
                  <a:lnTo>
                    <a:pt x="265" y="446"/>
                  </a:lnTo>
                  <a:lnTo>
                    <a:pt x="243" y="451"/>
                  </a:lnTo>
                  <a:lnTo>
                    <a:pt x="225" y="455"/>
                  </a:lnTo>
                  <a:lnTo>
                    <a:pt x="209" y="456"/>
                  </a:lnTo>
                  <a:lnTo>
                    <a:pt x="196" y="455"/>
                  </a:lnTo>
                  <a:lnTo>
                    <a:pt x="191" y="454"/>
                  </a:lnTo>
                  <a:lnTo>
                    <a:pt x="186" y="452"/>
                  </a:lnTo>
                  <a:lnTo>
                    <a:pt x="183" y="450"/>
                  </a:lnTo>
                  <a:lnTo>
                    <a:pt x="180" y="448"/>
                  </a:lnTo>
                  <a:lnTo>
                    <a:pt x="180" y="445"/>
                  </a:lnTo>
                  <a:lnTo>
                    <a:pt x="180" y="442"/>
                  </a:lnTo>
                  <a:lnTo>
                    <a:pt x="182" y="438"/>
                  </a:lnTo>
                  <a:lnTo>
                    <a:pt x="183" y="435"/>
                  </a:lnTo>
                  <a:lnTo>
                    <a:pt x="191" y="426"/>
                  </a:lnTo>
                  <a:lnTo>
                    <a:pt x="202" y="417"/>
                  </a:lnTo>
                  <a:lnTo>
                    <a:pt x="216" y="407"/>
                  </a:lnTo>
                  <a:lnTo>
                    <a:pt x="234" y="398"/>
                  </a:lnTo>
                  <a:lnTo>
                    <a:pt x="254" y="389"/>
                  </a:lnTo>
                  <a:lnTo>
                    <a:pt x="277" y="380"/>
                  </a:lnTo>
                  <a:lnTo>
                    <a:pt x="292" y="375"/>
                  </a:lnTo>
                  <a:lnTo>
                    <a:pt x="309" y="370"/>
                  </a:lnTo>
                  <a:lnTo>
                    <a:pt x="324" y="366"/>
                  </a:lnTo>
                  <a:lnTo>
                    <a:pt x="338" y="363"/>
                  </a:lnTo>
                  <a:lnTo>
                    <a:pt x="353" y="361"/>
                  </a:lnTo>
                  <a:lnTo>
                    <a:pt x="364" y="358"/>
                  </a:lnTo>
                  <a:lnTo>
                    <a:pt x="376" y="358"/>
                  </a:lnTo>
                  <a:lnTo>
                    <a:pt x="386" y="358"/>
                  </a:lnTo>
                  <a:close/>
                  <a:moveTo>
                    <a:pt x="386" y="411"/>
                  </a:moveTo>
                  <a:lnTo>
                    <a:pt x="386" y="452"/>
                  </a:lnTo>
                  <a:lnTo>
                    <a:pt x="378" y="451"/>
                  </a:lnTo>
                  <a:lnTo>
                    <a:pt x="370" y="450"/>
                  </a:lnTo>
                  <a:lnTo>
                    <a:pt x="366" y="448"/>
                  </a:lnTo>
                  <a:lnTo>
                    <a:pt x="362" y="444"/>
                  </a:lnTo>
                  <a:lnTo>
                    <a:pt x="361" y="440"/>
                  </a:lnTo>
                  <a:lnTo>
                    <a:pt x="361" y="437"/>
                  </a:lnTo>
                  <a:lnTo>
                    <a:pt x="362" y="433"/>
                  </a:lnTo>
                  <a:lnTo>
                    <a:pt x="366" y="429"/>
                  </a:lnTo>
                  <a:lnTo>
                    <a:pt x="374" y="420"/>
                  </a:lnTo>
                  <a:lnTo>
                    <a:pt x="386" y="411"/>
                  </a:lnTo>
                  <a:close/>
                  <a:moveTo>
                    <a:pt x="386" y="468"/>
                  </a:moveTo>
                  <a:lnTo>
                    <a:pt x="386" y="536"/>
                  </a:lnTo>
                  <a:lnTo>
                    <a:pt x="363" y="543"/>
                  </a:lnTo>
                  <a:lnTo>
                    <a:pt x="342" y="549"/>
                  </a:lnTo>
                  <a:lnTo>
                    <a:pt x="323" y="552"/>
                  </a:lnTo>
                  <a:lnTo>
                    <a:pt x="304" y="555"/>
                  </a:lnTo>
                  <a:lnTo>
                    <a:pt x="288" y="556"/>
                  </a:lnTo>
                  <a:lnTo>
                    <a:pt x="275" y="555"/>
                  </a:lnTo>
                  <a:lnTo>
                    <a:pt x="271" y="553"/>
                  </a:lnTo>
                  <a:lnTo>
                    <a:pt x="266" y="552"/>
                  </a:lnTo>
                  <a:lnTo>
                    <a:pt x="264" y="550"/>
                  </a:lnTo>
                  <a:lnTo>
                    <a:pt x="261" y="547"/>
                  </a:lnTo>
                  <a:lnTo>
                    <a:pt x="260" y="544"/>
                  </a:lnTo>
                  <a:lnTo>
                    <a:pt x="259" y="540"/>
                  </a:lnTo>
                  <a:lnTo>
                    <a:pt x="260" y="537"/>
                  </a:lnTo>
                  <a:lnTo>
                    <a:pt x="262" y="533"/>
                  </a:lnTo>
                  <a:lnTo>
                    <a:pt x="269" y="525"/>
                  </a:lnTo>
                  <a:lnTo>
                    <a:pt x="280" y="515"/>
                  </a:lnTo>
                  <a:lnTo>
                    <a:pt x="294" y="506"/>
                  </a:lnTo>
                  <a:lnTo>
                    <a:pt x="311" y="496"/>
                  </a:lnTo>
                  <a:lnTo>
                    <a:pt x="330" y="488"/>
                  </a:lnTo>
                  <a:lnTo>
                    <a:pt x="351" y="480"/>
                  </a:lnTo>
                  <a:lnTo>
                    <a:pt x="369" y="474"/>
                  </a:lnTo>
                  <a:lnTo>
                    <a:pt x="386" y="468"/>
                  </a:lnTo>
                  <a:close/>
                  <a:moveTo>
                    <a:pt x="386" y="614"/>
                  </a:moveTo>
                  <a:lnTo>
                    <a:pt x="386" y="664"/>
                  </a:lnTo>
                  <a:lnTo>
                    <a:pt x="375" y="663"/>
                  </a:lnTo>
                  <a:lnTo>
                    <a:pt x="367" y="661"/>
                  </a:lnTo>
                  <a:lnTo>
                    <a:pt x="361" y="658"/>
                  </a:lnTo>
                  <a:lnTo>
                    <a:pt x="356" y="654"/>
                  </a:lnTo>
                  <a:lnTo>
                    <a:pt x="355" y="651"/>
                  </a:lnTo>
                  <a:lnTo>
                    <a:pt x="355" y="646"/>
                  </a:lnTo>
                  <a:lnTo>
                    <a:pt x="357" y="641"/>
                  </a:lnTo>
                  <a:lnTo>
                    <a:pt x="360" y="635"/>
                  </a:lnTo>
                  <a:lnTo>
                    <a:pt x="364" y="631"/>
                  </a:lnTo>
                  <a:lnTo>
                    <a:pt x="370" y="625"/>
                  </a:lnTo>
                  <a:lnTo>
                    <a:pt x="378" y="620"/>
                  </a:lnTo>
                  <a:lnTo>
                    <a:pt x="386" y="614"/>
                  </a:lnTo>
                  <a:close/>
                  <a:moveTo>
                    <a:pt x="386" y="685"/>
                  </a:moveTo>
                  <a:lnTo>
                    <a:pt x="386" y="756"/>
                  </a:lnTo>
                  <a:lnTo>
                    <a:pt x="367" y="762"/>
                  </a:lnTo>
                  <a:lnTo>
                    <a:pt x="349" y="767"/>
                  </a:lnTo>
                  <a:lnTo>
                    <a:pt x="332" y="770"/>
                  </a:lnTo>
                  <a:lnTo>
                    <a:pt x="318" y="771"/>
                  </a:lnTo>
                  <a:lnTo>
                    <a:pt x="304" y="771"/>
                  </a:lnTo>
                  <a:lnTo>
                    <a:pt x="293" y="770"/>
                  </a:lnTo>
                  <a:lnTo>
                    <a:pt x="290" y="767"/>
                  </a:lnTo>
                  <a:lnTo>
                    <a:pt x="285" y="766"/>
                  </a:lnTo>
                  <a:lnTo>
                    <a:pt x="283" y="764"/>
                  </a:lnTo>
                  <a:lnTo>
                    <a:pt x="280" y="761"/>
                  </a:lnTo>
                  <a:lnTo>
                    <a:pt x="279" y="758"/>
                  </a:lnTo>
                  <a:lnTo>
                    <a:pt x="279" y="754"/>
                  </a:lnTo>
                  <a:lnTo>
                    <a:pt x="279" y="751"/>
                  </a:lnTo>
                  <a:lnTo>
                    <a:pt x="281" y="747"/>
                  </a:lnTo>
                  <a:lnTo>
                    <a:pt x="287" y="737"/>
                  </a:lnTo>
                  <a:lnTo>
                    <a:pt x="297" y="729"/>
                  </a:lnTo>
                  <a:lnTo>
                    <a:pt x="309" y="720"/>
                  </a:lnTo>
                  <a:lnTo>
                    <a:pt x="324" y="710"/>
                  </a:lnTo>
                  <a:lnTo>
                    <a:pt x="342" y="702"/>
                  </a:lnTo>
                  <a:lnTo>
                    <a:pt x="362" y="694"/>
                  </a:lnTo>
                  <a:lnTo>
                    <a:pt x="374" y="689"/>
                  </a:lnTo>
                  <a:lnTo>
                    <a:pt x="386" y="685"/>
                  </a:lnTo>
                  <a:close/>
                  <a:moveTo>
                    <a:pt x="386" y="784"/>
                  </a:moveTo>
                  <a:lnTo>
                    <a:pt x="386" y="830"/>
                  </a:lnTo>
                  <a:lnTo>
                    <a:pt x="374" y="838"/>
                  </a:lnTo>
                  <a:lnTo>
                    <a:pt x="361" y="846"/>
                  </a:lnTo>
                  <a:lnTo>
                    <a:pt x="347" y="854"/>
                  </a:lnTo>
                  <a:lnTo>
                    <a:pt x="330" y="861"/>
                  </a:lnTo>
                  <a:lnTo>
                    <a:pt x="310" y="867"/>
                  </a:lnTo>
                  <a:lnTo>
                    <a:pt x="291" y="873"/>
                  </a:lnTo>
                  <a:lnTo>
                    <a:pt x="273" y="876"/>
                  </a:lnTo>
                  <a:lnTo>
                    <a:pt x="256" y="879"/>
                  </a:lnTo>
                  <a:lnTo>
                    <a:pt x="242" y="879"/>
                  </a:lnTo>
                  <a:lnTo>
                    <a:pt x="230" y="878"/>
                  </a:lnTo>
                  <a:lnTo>
                    <a:pt x="225" y="875"/>
                  </a:lnTo>
                  <a:lnTo>
                    <a:pt x="222" y="874"/>
                  </a:lnTo>
                  <a:lnTo>
                    <a:pt x="218" y="872"/>
                  </a:lnTo>
                  <a:lnTo>
                    <a:pt x="216" y="868"/>
                  </a:lnTo>
                  <a:lnTo>
                    <a:pt x="215" y="866"/>
                  </a:lnTo>
                  <a:lnTo>
                    <a:pt x="214" y="862"/>
                  </a:lnTo>
                  <a:lnTo>
                    <a:pt x="215" y="857"/>
                  </a:lnTo>
                  <a:lnTo>
                    <a:pt x="216" y="854"/>
                  </a:lnTo>
                  <a:lnTo>
                    <a:pt x="222" y="846"/>
                  </a:lnTo>
                  <a:lnTo>
                    <a:pt x="231" y="836"/>
                  </a:lnTo>
                  <a:lnTo>
                    <a:pt x="243" y="828"/>
                  </a:lnTo>
                  <a:lnTo>
                    <a:pt x="258" y="818"/>
                  </a:lnTo>
                  <a:lnTo>
                    <a:pt x="274" y="810"/>
                  </a:lnTo>
                  <a:lnTo>
                    <a:pt x="293" y="802"/>
                  </a:lnTo>
                  <a:lnTo>
                    <a:pt x="306" y="797"/>
                  </a:lnTo>
                  <a:lnTo>
                    <a:pt x="319" y="792"/>
                  </a:lnTo>
                  <a:lnTo>
                    <a:pt x="332" y="789"/>
                  </a:lnTo>
                  <a:lnTo>
                    <a:pt x="344" y="786"/>
                  </a:lnTo>
                  <a:lnTo>
                    <a:pt x="356" y="785"/>
                  </a:lnTo>
                  <a:lnTo>
                    <a:pt x="367" y="784"/>
                  </a:lnTo>
                  <a:lnTo>
                    <a:pt x="378" y="784"/>
                  </a:lnTo>
                  <a:lnTo>
                    <a:pt x="386" y="784"/>
                  </a:lnTo>
                  <a:close/>
                  <a:moveTo>
                    <a:pt x="386" y="945"/>
                  </a:moveTo>
                  <a:lnTo>
                    <a:pt x="386" y="1004"/>
                  </a:lnTo>
                  <a:lnTo>
                    <a:pt x="375" y="1002"/>
                  </a:lnTo>
                  <a:lnTo>
                    <a:pt x="366" y="1001"/>
                  </a:lnTo>
                  <a:lnTo>
                    <a:pt x="362" y="999"/>
                  </a:lnTo>
                  <a:lnTo>
                    <a:pt x="359" y="998"/>
                  </a:lnTo>
                  <a:lnTo>
                    <a:pt x="356" y="995"/>
                  </a:lnTo>
                  <a:lnTo>
                    <a:pt x="354" y="993"/>
                  </a:lnTo>
                  <a:lnTo>
                    <a:pt x="353" y="988"/>
                  </a:lnTo>
                  <a:lnTo>
                    <a:pt x="353" y="982"/>
                  </a:lnTo>
                  <a:lnTo>
                    <a:pt x="354" y="976"/>
                  </a:lnTo>
                  <a:lnTo>
                    <a:pt x="357" y="970"/>
                  </a:lnTo>
                  <a:lnTo>
                    <a:pt x="362" y="964"/>
                  </a:lnTo>
                  <a:lnTo>
                    <a:pt x="369" y="958"/>
                  </a:lnTo>
                  <a:lnTo>
                    <a:pt x="376" y="951"/>
                  </a:lnTo>
                  <a:lnTo>
                    <a:pt x="386" y="945"/>
                  </a:lnTo>
                  <a:close/>
                  <a:moveTo>
                    <a:pt x="386" y="1037"/>
                  </a:moveTo>
                  <a:lnTo>
                    <a:pt x="386" y="1112"/>
                  </a:lnTo>
                  <a:lnTo>
                    <a:pt x="373" y="1114"/>
                  </a:lnTo>
                  <a:lnTo>
                    <a:pt x="361" y="1116"/>
                  </a:lnTo>
                  <a:lnTo>
                    <a:pt x="350" y="1116"/>
                  </a:lnTo>
                  <a:lnTo>
                    <a:pt x="341" y="1116"/>
                  </a:lnTo>
                  <a:lnTo>
                    <a:pt x="331" y="1115"/>
                  </a:lnTo>
                  <a:lnTo>
                    <a:pt x="324" y="1113"/>
                  </a:lnTo>
                  <a:lnTo>
                    <a:pt x="318" y="1109"/>
                  </a:lnTo>
                  <a:lnTo>
                    <a:pt x="315" y="1106"/>
                  </a:lnTo>
                  <a:lnTo>
                    <a:pt x="313" y="1102"/>
                  </a:lnTo>
                  <a:lnTo>
                    <a:pt x="312" y="1099"/>
                  </a:lnTo>
                  <a:lnTo>
                    <a:pt x="312" y="1094"/>
                  </a:lnTo>
                  <a:lnTo>
                    <a:pt x="313" y="1090"/>
                  </a:lnTo>
                  <a:lnTo>
                    <a:pt x="318" y="1082"/>
                  </a:lnTo>
                  <a:lnTo>
                    <a:pt x="326" y="1073"/>
                  </a:lnTo>
                  <a:lnTo>
                    <a:pt x="337" y="1064"/>
                  </a:lnTo>
                  <a:lnTo>
                    <a:pt x="350" y="1055"/>
                  </a:lnTo>
                  <a:lnTo>
                    <a:pt x="366" y="1046"/>
                  </a:lnTo>
                  <a:lnTo>
                    <a:pt x="383" y="1038"/>
                  </a:lnTo>
                  <a:lnTo>
                    <a:pt x="386" y="1037"/>
                  </a:lnTo>
                  <a:close/>
                  <a:moveTo>
                    <a:pt x="386" y="1143"/>
                  </a:moveTo>
                  <a:lnTo>
                    <a:pt x="386" y="1217"/>
                  </a:lnTo>
                  <a:lnTo>
                    <a:pt x="369" y="1223"/>
                  </a:lnTo>
                  <a:lnTo>
                    <a:pt x="353" y="1228"/>
                  </a:lnTo>
                  <a:lnTo>
                    <a:pt x="337" y="1231"/>
                  </a:lnTo>
                  <a:lnTo>
                    <a:pt x="323" y="1232"/>
                  </a:lnTo>
                  <a:lnTo>
                    <a:pt x="311" y="1231"/>
                  </a:lnTo>
                  <a:lnTo>
                    <a:pt x="300" y="1229"/>
                  </a:lnTo>
                  <a:lnTo>
                    <a:pt x="296" y="1227"/>
                  </a:lnTo>
                  <a:lnTo>
                    <a:pt x="292" y="1225"/>
                  </a:lnTo>
                  <a:lnTo>
                    <a:pt x="288" y="1222"/>
                  </a:lnTo>
                  <a:lnTo>
                    <a:pt x="286" y="1220"/>
                  </a:lnTo>
                  <a:lnTo>
                    <a:pt x="285" y="1216"/>
                  </a:lnTo>
                  <a:lnTo>
                    <a:pt x="285" y="1213"/>
                  </a:lnTo>
                  <a:lnTo>
                    <a:pt x="285" y="1209"/>
                  </a:lnTo>
                  <a:lnTo>
                    <a:pt x="286" y="1204"/>
                  </a:lnTo>
                  <a:lnTo>
                    <a:pt x="290" y="1196"/>
                  </a:lnTo>
                  <a:lnTo>
                    <a:pt x="298" y="1187"/>
                  </a:lnTo>
                  <a:lnTo>
                    <a:pt x="307" y="1178"/>
                  </a:lnTo>
                  <a:lnTo>
                    <a:pt x="321" y="1169"/>
                  </a:lnTo>
                  <a:lnTo>
                    <a:pt x="335" y="1160"/>
                  </a:lnTo>
                  <a:lnTo>
                    <a:pt x="351" y="1153"/>
                  </a:lnTo>
                  <a:lnTo>
                    <a:pt x="369" y="1147"/>
                  </a:lnTo>
                  <a:lnTo>
                    <a:pt x="386" y="1143"/>
                  </a:lnTo>
                  <a:close/>
                  <a:moveTo>
                    <a:pt x="386" y="1256"/>
                  </a:moveTo>
                  <a:lnTo>
                    <a:pt x="386" y="1326"/>
                  </a:lnTo>
                  <a:lnTo>
                    <a:pt x="379" y="1329"/>
                  </a:lnTo>
                  <a:lnTo>
                    <a:pt x="370" y="1333"/>
                  </a:lnTo>
                  <a:lnTo>
                    <a:pt x="354" y="1339"/>
                  </a:lnTo>
                  <a:lnTo>
                    <a:pt x="337" y="1343"/>
                  </a:lnTo>
                  <a:lnTo>
                    <a:pt x="322" y="1346"/>
                  </a:lnTo>
                  <a:lnTo>
                    <a:pt x="307" y="1348"/>
                  </a:lnTo>
                  <a:lnTo>
                    <a:pt x="294" y="1347"/>
                  </a:lnTo>
                  <a:lnTo>
                    <a:pt x="284" y="1345"/>
                  </a:lnTo>
                  <a:lnTo>
                    <a:pt x="279" y="1343"/>
                  </a:lnTo>
                  <a:lnTo>
                    <a:pt x="275" y="1341"/>
                  </a:lnTo>
                  <a:lnTo>
                    <a:pt x="273" y="1339"/>
                  </a:lnTo>
                  <a:lnTo>
                    <a:pt x="269" y="1335"/>
                  </a:lnTo>
                  <a:lnTo>
                    <a:pt x="268" y="1332"/>
                  </a:lnTo>
                  <a:lnTo>
                    <a:pt x="268" y="1328"/>
                  </a:lnTo>
                  <a:lnTo>
                    <a:pt x="268" y="1324"/>
                  </a:lnTo>
                  <a:lnTo>
                    <a:pt x="268" y="1321"/>
                  </a:lnTo>
                  <a:lnTo>
                    <a:pt x="273" y="1313"/>
                  </a:lnTo>
                  <a:lnTo>
                    <a:pt x="280" y="1303"/>
                  </a:lnTo>
                  <a:lnTo>
                    <a:pt x="290" y="1295"/>
                  </a:lnTo>
                  <a:lnTo>
                    <a:pt x="302" y="1285"/>
                  </a:lnTo>
                  <a:lnTo>
                    <a:pt x="316" y="1278"/>
                  </a:lnTo>
                  <a:lnTo>
                    <a:pt x="331" y="1270"/>
                  </a:lnTo>
                  <a:lnTo>
                    <a:pt x="345" y="1265"/>
                  </a:lnTo>
                  <a:lnTo>
                    <a:pt x="360" y="1260"/>
                  </a:lnTo>
                  <a:lnTo>
                    <a:pt x="373" y="1258"/>
                  </a:lnTo>
                  <a:lnTo>
                    <a:pt x="386" y="1256"/>
                  </a:lnTo>
                  <a:close/>
                  <a:moveTo>
                    <a:pt x="386" y="1374"/>
                  </a:moveTo>
                  <a:lnTo>
                    <a:pt x="386" y="1438"/>
                  </a:lnTo>
                  <a:lnTo>
                    <a:pt x="374" y="1446"/>
                  </a:lnTo>
                  <a:lnTo>
                    <a:pt x="361" y="1452"/>
                  </a:lnTo>
                  <a:lnTo>
                    <a:pt x="345" y="1457"/>
                  </a:lnTo>
                  <a:lnTo>
                    <a:pt x="330" y="1462"/>
                  </a:lnTo>
                  <a:lnTo>
                    <a:pt x="315" y="1465"/>
                  </a:lnTo>
                  <a:lnTo>
                    <a:pt x="300" y="1466"/>
                  </a:lnTo>
                  <a:lnTo>
                    <a:pt x="288" y="1465"/>
                  </a:lnTo>
                  <a:lnTo>
                    <a:pt x="278" y="1462"/>
                  </a:lnTo>
                  <a:lnTo>
                    <a:pt x="274" y="1461"/>
                  </a:lnTo>
                  <a:lnTo>
                    <a:pt x="269" y="1459"/>
                  </a:lnTo>
                  <a:lnTo>
                    <a:pt x="267" y="1456"/>
                  </a:lnTo>
                  <a:lnTo>
                    <a:pt x="265" y="1453"/>
                  </a:lnTo>
                  <a:lnTo>
                    <a:pt x="262" y="1450"/>
                  </a:lnTo>
                  <a:lnTo>
                    <a:pt x="262" y="1446"/>
                  </a:lnTo>
                  <a:lnTo>
                    <a:pt x="262" y="1442"/>
                  </a:lnTo>
                  <a:lnTo>
                    <a:pt x="264" y="1438"/>
                  </a:lnTo>
                  <a:lnTo>
                    <a:pt x="267" y="1430"/>
                  </a:lnTo>
                  <a:lnTo>
                    <a:pt x="273" y="1421"/>
                  </a:lnTo>
                  <a:lnTo>
                    <a:pt x="283" y="1412"/>
                  </a:lnTo>
                  <a:lnTo>
                    <a:pt x="293" y="1404"/>
                  </a:lnTo>
                  <a:lnTo>
                    <a:pt x="306" y="1396"/>
                  </a:lnTo>
                  <a:lnTo>
                    <a:pt x="322" y="1389"/>
                  </a:lnTo>
                  <a:lnTo>
                    <a:pt x="340" y="1383"/>
                  </a:lnTo>
                  <a:lnTo>
                    <a:pt x="356" y="1378"/>
                  </a:lnTo>
                  <a:lnTo>
                    <a:pt x="372" y="1376"/>
                  </a:lnTo>
                  <a:lnTo>
                    <a:pt x="386" y="1374"/>
                  </a:lnTo>
                  <a:close/>
                  <a:moveTo>
                    <a:pt x="386" y="1496"/>
                  </a:moveTo>
                  <a:lnTo>
                    <a:pt x="386" y="1560"/>
                  </a:lnTo>
                  <a:lnTo>
                    <a:pt x="375" y="1566"/>
                  </a:lnTo>
                  <a:lnTo>
                    <a:pt x="363" y="1572"/>
                  </a:lnTo>
                  <a:lnTo>
                    <a:pt x="348" y="1577"/>
                  </a:lnTo>
                  <a:lnTo>
                    <a:pt x="334" y="1582"/>
                  </a:lnTo>
                  <a:lnTo>
                    <a:pt x="318" y="1585"/>
                  </a:lnTo>
                  <a:lnTo>
                    <a:pt x="305" y="1586"/>
                  </a:lnTo>
                  <a:lnTo>
                    <a:pt x="293" y="1585"/>
                  </a:lnTo>
                  <a:lnTo>
                    <a:pt x="284" y="1582"/>
                  </a:lnTo>
                  <a:lnTo>
                    <a:pt x="279" y="1581"/>
                  </a:lnTo>
                  <a:lnTo>
                    <a:pt x="275" y="1579"/>
                  </a:lnTo>
                  <a:lnTo>
                    <a:pt x="273" y="1576"/>
                  </a:lnTo>
                  <a:lnTo>
                    <a:pt x="269" y="1573"/>
                  </a:lnTo>
                  <a:lnTo>
                    <a:pt x="268" y="1569"/>
                  </a:lnTo>
                  <a:lnTo>
                    <a:pt x="267" y="1566"/>
                  </a:lnTo>
                  <a:lnTo>
                    <a:pt x="267" y="1562"/>
                  </a:lnTo>
                  <a:lnTo>
                    <a:pt x="268" y="1558"/>
                  </a:lnTo>
                  <a:lnTo>
                    <a:pt x="272" y="1550"/>
                  </a:lnTo>
                  <a:lnTo>
                    <a:pt x="278" y="1541"/>
                  </a:lnTo>
                  <a:lnTo>
                    <a:pt x="286" y="1532"/>
                  </a:lnTo>
                  <a:lnTo>
                    <a:pt x="297" y="1524"/>
                  </a:lnTo>
                  <a:lnTo>
                    <a:pt x="310" y="1516"/>
                  </a:lnTo>
                  <a:lnTo>
                    <a:pt x="324" y="1509"/>
                  </a:lnTo>
                  <a:lnTo>
                    <a:pt x="341" y="1503"/>
                  </a:lnTo>
                  <a:lnTo>
                    <a:pt x="356" y="1499"/>
                  </a:lnTo>
                  <a:lnTo>
                    <a:pt x="372" y="1497"/>
                  </a:lnTo>
                  <a:lnTo>
                    <a:pt x="386" y="1496"/>
                  </a:lnTo>
                  <a:close/>
                  <a:moveTo>
                    <a:pt x="386" y="1619"/>
                  </a:moveTo>
                  <a:lnTo>
                    <a:pt x="386" y="1690"/>
                  </a:lnTo>
                  <a:lnTo>
                    <a:pt x="381" y="1693"/>
                  </a:lnTo>
                  <a:lnTo>
                    <a:pt x="376" y="1695"/>
                  </a:lnTo>
                  <a:lnTo>
                    <a:pt x="362" y="1701"/>
                  </a:lnTo>
                  <a:lnTo>
                    <a:pt x="347" y="1705"/>
                  </a:lnTo>
                  <a:lnTo>
                    <a:pt x="334" y="1707"/>
                  </a:lnTo>
                  <a:lnTo>
                    <a:pt x="321" y="1708"/>
                  </a:lnTo>
                  <a:lnTo>
                    <a:pt x="309" y="1707"/>
                  </a:lnTo>
                  <a:lnTo>
                    <a:pt x="299" y="1705"/>
                  </a:lnTo>
                  <a:lnTo>
                    <a:pt x="296" y="1703"/>
                  </a:lnTo>
                  <a:lnTo>
                    <a:pt x="292" y="1701"/>
                  </a:lnTo>
                  <a:lnTo>
                    <a:pt x="288" y="1699"/>
                  </a:lnTo>
                  <a:lnTo>
                    <a:pt x="286" y="1695"/>
                  </a:lnTo>
                  <a:lnTo>
                    <a:pt x="285" y="1692"/>
                  </a:lnTo>
                  <a:lnTo>
                    <a:pt x="284" y="1688"/>
                  </a:lnTo>
                  <a:lnTo>
                    <a:pt x="284" y="1684"/>
                  </a:lnTo>
                  <a:lnTo>
                    <a:pt x="284" y="1681"/>
                  </a:lnTo>
                  <a:lnTo>
                    <a:pt x="287" y="1673"/>
                  </a:lnTo>
                  <a:lnTo>
                    <a:pt x="293" y="1663"/>
                  </a:lnTo>
                  <a:lnTo>
                    <a:pt x="300" y="1655"/>
                  </a:lnTo>
                  <a:lnTo>
                    <a:pt x="311" y="1646"/>
                  </a:lnTo>
                  <a:lnTo>
                    <a:pt x="323" y="1639"/>
                  </a:lnTo>
                  <a:lnTo>
                    <a:pt x="337" y="1632"/>
                  </a:lnTo>
                  <a:lnTo>
                    <a:pt x="349" y="1627"/>
                  </a:lnTo>
                  <a:lnTo>
                    <a:pt x="362" y="1624"/>
                  </a:lnTo>
                  <a:lnTo>
                    <a:pt x="374" y="1620"/>
                  </a:lnTo>
                  <a:lnTo>
                    <a:pt x="386" y="1619"/>
                  </a:lnTo>
                  <a:close/>
                  <a:moveTo>
                    <a:pt x="386" y="1749"/>
                  </a:moveTo>
                  <a:lnTo>
                    <a:pt x="386" y="1826"/>
                  </a:lnTo>
                  <a:lnTo>
                    <a:pt x="374" y="1829"/>
                  </a:lnTo>
                  <a:lnTo>
                    <a:pt x="362" y="1832"/>
                  </a:lnTo>
                  <a:lnTo>
                    <a:pt x="351" y="1833"/>
                  </a:lnTo>
                  <a:lnTo>
                    <a:pt x="341" y="1833"/>
                  </a:lnTo>
                  <a:lnTo>
                    <a:pt x="331" y="1832"/>
                  </a:lnTo>
                  <a:lnTo>
                    <a:pt x="324" y="1828"/>
                  </a:lnTo>
                  <a:lnTo>
                    <a:pt x="318" y="1825"/>
                  </a:lnTo>
                  <a:lnTo>
                    <a:pt x="313" y="1820"/>
                  </a:lnTo>
                  <a:lnTo>
                    <a:pt x="311" y="1816"/>
                  </a:lnTo>
                  <a:lnTo>
                    <a:pt x="311" y="1813"/>
                  </a:lnTo>
                  <a:lnTo>
                    <a:pt x="310" y="1809"/>
                  </a:lnTo>
                  <a:lnTo>
                    <a:pt x="311" y="1804"/>
                  </a:lnTo>
                  <a:lnTo>
                    <a:pt x="313" y="1797"/>
                  </a:lnTo>
                  <a:lnTo>
                    <a:pt x="319" y="1789"/>
                  </a:lnTo>
                  <a:lnTo>
                    <a:pt x="326" y="1779"/>
                  </a:lnTo>
                  <a:lnTo>
                    <a:pt x="336" y="1772"/>
                  </a:lnTo>
                  <a:lnTo>
                    <a:pt x="348" y="1764"/>
                  </a:lnTo>
                  <a:lnTo>
                    <a:pt x="361" y="1758"/>
                  </a:lnTo>
                  <a:lnTo>
                    <a:pt x="373" y="1752"/>
                  </a:lnTo>
                  <a:lnTo>
                    <a:pt x="386" y="1749"/>
                  </a:lnTo>
                  <a:close/>
                  <a:moveTo>
                    <a:pt x="386" y="1890"/>
                  </a:moveTo>
                  <a:lnTo>
                    <a:pt x="386" y="1961"/>
                  </a:lnTo>
                  <a:lnTo>
                    <a:pt x="374" y="1960"/>
                  </a:lnTo>
                  <a:lnTo>
                    <a:pt x="364" y="1958"/>
                  </a:lnTo>
                  <a:lnTo>
                    <a:pt x="360" y="1955"/>
                  </a:lnTo>
                  <a:lnTo>
                    <a:pt x="356" y="1953"/>
                  </a:lnTo>
                  <a:lnTo>
                    <a:pt x="353" y="1951"/>
                  </a:lnTo>
                  <a:lnTo>
                    <a:pt x="350" y="1947"/>
                  </a:lnTo>
                  <a:lnTo>
                    <a:pt x="348" y="1941"/>
                  </a:lnTo>
                  <a:lnTo>
                    <a:pt x="348" y="1934"/>
                  </a:lnTo>
                  <a:lnTo>
                    <a:pt x="349" y="1927"/>
                  </a:lnTo>
                  <a:lnTo>
                    <a:pt x="353" y="1918"/>
                  </a:lnTo>
                  <a:lnTo>
                    <a:pt x="359" y="1911"/>
                  </a:lnTo>
                  <a:lnTo>
                    <a:pt x="367" y="1904"/>
                  </a:lnTo>
                  <a:lnTo>
                    <a:pt x="375" y="1897"/>
                  </a:lnTo>
                  <a:lnTo>
                    <a:pt x="386" y="1890"/>
                  </a:lnTo>
                  <a:close/>
                  <a:moveTo>
                    <a:pt x="386" y="2216"/>
                  </a:moveTo>
                  <a:lnTo>
                    <a:pt x="386" y="2286"/>
                  </a:lnTo>
                  <a:lnTo>
                    <a:pt x="383" y="2287"/>
                  </a:lnTo>
                  <a:lnTo>
                    <a:pt x="372" y="2292"/>
                  </a:lnTo>
                  <a:lnTo>
                    <a:pt x="361" y="2295"/>
                  </a:lnTo>
                  <a:lnTo>
                    <a:pt x="349" y="2296"/>
                  </a:lnTo>
                  <a:lnTo>
                    <a:pt x="338" y="2298"/>
                  </a:lnTo>
                  <a:lnTo>
                    <a:pt x="329" y="2296"/>
                  </a:lnTo>
                  <a:lnTo>
                    <a:pt x="321" y="2293"/>
                  </a:lnTo>
                  <a:lnTo>
                    <a:pt x="315" y="2289"/>
                  </a:lnTo>
                  <a:lnTo>
                    <a:pt x="309" y="2283"/>
                  </a:lnTo>
                  <a:lnTo>
                    <a:pt x="307" y="2281"/>
                  </a:lnTo>
                  <a:lnTo>
                    <a:pt x="306" y="2277"/>
                  </a:lnTo>
                  <a:lnTo>
                    <a:pt x="306" y="2274"/>
                  </a:lnTo>
                  <a:lnTo>
                    <a:pt x="306" y="2270"/>
                  </a:lnTo>
                  <a:lnTo>
                    <a:pt x="309" y="2262"/>
                  </a:lnTo>
                  <a:lnTo>
                    <a:pt x="312" y="2255"/>
                  </a:lnTo>
                  <a:lnTo>
                    <a:pt x="318" y="2246"/>
                  </a:lnTo>
                  <a:lnTo>
                    <a:pt x="325" y="2239"/>
                  </a:lnTo>
                  <a:lnTo>
                    <a:pt x="335" y="2232"/>
                  </a:lnTo>
                  <a:lnTo>
                    <a:pt x="345" y="2226"/>
                  </a:lnTo>
                  <a:lnTo>
                    <a:pt x="356" y="2221"/>
                  </a:lnTo>
                  <a:lnTo>
                    <a:pt x="367" y="2219"/>
                  </a:lnTo>
                  <a:lnTo>
                    <a:pt x="376" y="2217"/>
                  </a:lnTo>
                  <a:lnTo>
                    <a:pt x="386" y="2216"/>
                  </a:lnTo>
                  <a:close/>
                  <a:moveTo>
                    <a:pt x="386" y="2390"/>
                  </a:moveTo>
                  <a:lnTo>
                    <a:pt x="386" y="2422"/>
                  </a:lnTo>
                  <a:lnTo>
                    <a:pt x="385" y="2421"/>
                  </a:lnTo>
                  <a:lnTo>
                    <a:pt x="383" y="2420"/>
                  </a:lnTo>
                  <a:lnTo>
                    <a:pt x="381" y="2413"/>
                  </a:lnTo>
                  <a:lnTo>
                    <a:pt x="381" y="2406"/>
                  </a:lnTo>
                  <a:lnTo>
                    <a:pt x="382" y="2398"/>
                  </a:lnTo>
                  <a:lnTo>
                    <a:pt x="386" y="2390"/>
                  </a:lnTo>
                  <a:close/>
                  <a:moveTo>
                    <a:pt x="386" y="2565"/>
                  </a:moveTo>
                  <a:lnTo>
                    <a:pt x="386" y="2636"/>
                  </a:lnTo>
                  <a:lnTo>
                    <a:pt x="379" y="2637"/>
                  </a:lnTo>
                  <a:lnTo>
                    <a:pt x="372" y="2637"/>
                  </a:lnTo>
                  <a:lnTo>
                    <a:pt x="366" y="2637"/>
                  </a:lnTo>
                  <a:lnTo>
                    <a:pt x="360" y="2636"/>
                  </a:lnTo>
                  <a:lnTo>
                    <a:pt x="354" y="2635"/>
                  </a:lnTo>
                  <a:lnTo>
                    <a:pt x="349" y="2631"/>
                  </a:lnTo>
                  <a:lnTo>
                    <a:pt x="344" y="2629"/>
                  </a:lnTo>
                  <a:lnTo>
                    <a:pt x="342" y="2624"/>
                  </a:lnTo>
                  <a:lnTo>
                    <a:pt x="338" y="2618"/>
                  </a:lnTo>
                  <a:lnTo>
                    <a:pt x="338" y="2611"/>
                  </a:lnTo>
                  <a:lnTo>
                    <a:pt x="340" y="2604"/>
                  </a:lnTo>
                  <a:lnTo>
                    <a:pt x="343" y="2597"/>
                  </a:lnTo>
                  <a:lnTo>
                    <a:pt x="348" y="2590"/>
                  </a:lnTo>
                  <a:lnTo>
                    <a:pt x="354" y="2583"/>
                  </a:lnTo>
                  <a:lnTo>
                    <a:pt x="362" y="2577"/>
                  </a:lnTo>
                  <a:lnTo>
                    <a:pt x="372" y="2571"/>
                  </a:lnTo>
                  <a:lnTo>
                    <a:pt x="379" y="2567"/>
                  </a:lnTo>
                  <a:lnTo>
                    <a:pt x="386" y="2565"/>
                  </a:lnTo>
                  <a:close/>
                  <a:moveTo>
                    <a:pt x="386" y="2769"/>
                  </a:moveTo>
                  <a:lnTo>
                    <a:pt x="386" y="2833"/>
                  </a:lnTo>
                  <a:lnTo>
                    <a:pt x="378" y="2837"/>
                  </a:lnTo>
                  <a:lnTo>
                    <a:pt x="368" y="2839"/>
                  </a:lnTo>
                  <a:lnTo>
                    <a:pt x="360" y="2840"/>
                  </a:lnTo>
                  <a:lnTo>
                    <a:pt x="351" y="2840"/>
                  </a:lnTo>
                  <a:lnTo>
                    <a:pt x="343" y="2839"/>
                  </a:lnTo>
                  <a:lnTo>
                    <a:pt x="337" y="2837"/>
                  </a:lnTo>
                  <a:lnTo>
                    <a:pt x="331" y="2833"/>
                  </a:lnTo>
                  <a:lnTo>
                    <a:pt x="326" y="2827"/>
                  </a:lnTo>
                  <a:lnTo>
                    <a:pt x="324" y="2821"/>
                  </a:lnTo>
                  <a:lnTo>
                    <a:pt x="324" y="2816"/>
                  </a:lnTo>
                  <a:lnTo>
                    <a:pt x="324" y="2808"/>
                  </a:lnTo>
                  <a:lnTo>
                    <a:pt x="328" y="2801"/>
                  </a:lnTo>
                  <a:lnTo>
                    <a:pt x="331" y="2795"/>
                  </a:lnTo>
                  <a:lnTo>
                    <a:pt x="337" y="2788"/>
                  </a:lnTo>
                  <a:lnTo>
                    <a:pt x="344" y="2782"/>
                  </a:lnTo>
                  <a:lnTo>
                    <a:pt x="353" y="2778"/>
                  </a:lnTo>
                  <a:lnTo>
                    <a:pt x="361" y="2774"/>
                  </a:lnTo>
                  <a:lnTo>
                    <a:pt x="369" y="2770"/>
                  </a:lnTo>
                  <a:lnTo>
                    <a:pt x="378" y="2769"/>
                  </a:lnTo>
                  <a:lnTo>
                    <a:pt x="386" y="2769"/>
                  </a:lnTo>
                  <a:close/>
                  <a:moveTo>
                    <a:pt x="386" y="2975"/>
                  </a:moveTo>
                  <a:lnTo>
                    <a:pt x="386" y="3038"/>
                  </a:lnTo>
                  <a:lnTo>
                    <a:pt x="379" y="3040"/>
                  </a:lnTo>
                  <a:lnTo>
                    <a:pt x="372" y="3042"/>
                  </a:lnTo>
                  <a:lnTo>
                    <a:pt x="364" y="3042"/>
                  </a:lnTo>
                  <a:lnTo>
                    <a:pt x="357" y="3041"/>
                  </a:lnTo>
                  <a:lnTo>
                    <a:pt x="351" y="3040"/>
                  </a:lnTo>
                  <a:lnTo>
                    <a:pt x="345" y="3038"/>
                  </a:lnTo>
                  <a:lnTo>
                    <a:pt x="341" y="3034"/>
                  </a:lnTo>
                  <a:lnTo>
                    <a:pt x="337" y="3031"/>
                  </a:lnTo>
                  <a:lnTo>
                    <a:pt x="335" y="3025"/>
                  </a:lnTo>
                  <a:lnTo>
                    <a:pt x="335" y="3019"/>
                  </a:lnTo>
                  <a:lnTo>
                    <a:pt x="335" y="3012"/>
                  </a:lnTo>
                  <a:lnTo>
                    <a:pt x="337" y="3006"/>
                  </a:lnTo>
                  <a:lnTo>
                    <a:pt x="342" y="2998"/>
                  </a:lnTo>
                  <a:lnTo>
                    <a:pt x="347" y="2993"/>
                  </a:lnTo>
                  <a:lnTo>
                    <a:pt x="353" y="2987"/>
                  </a:lnTo>
                  <a:lnTo>
                    <a:pt x="361" y="2982"/>
                  </a:lnTo>
                  <a:lnTo>
                    <a:pt x="367" y="2979"/>
                  </a:lnTo>
                  <a:lnTo>
                    <a:pt x="373" y="2977"/>
                  </a:lnTo>
                  <a:lnTo>
                    <a:pt x="380" y="2976"/>
                  </a:lnTo>
                  <a:lnTo>
                    <a:pt x="386" y="2975"/>
                  </a:lnTo>
                  <a:close/>
                  <a:moveTo>
                    <a:pt x="386" y="3191"/>
                  </a:moveTo>
                  <a:lnTo>
                    <a:pt x="386" y="3242"/>
                  </a:lnTo>
                  <a:lnTo>
                    <a:pt x="382" y="3240"/>
                  </a:lnTo>
                  <a:lnTo>
                    <a:pt x="379" y="3237"/>
                  </a:lnTo>
                  <a:lnTo>
                    <a:pt x="375" y="3235"/>
                  </a:lnTo>
                  <a:lnTo>
                    <a:pt x="373" y="3231"/>
                  </a:lnTo>
                  <a:lnTo>
                    <a:pt x="370" y="3227"/>
                  </a:lnTo>
                  <a:lnTo>
                    <a:pt x="369" y="3222"/>
                  </a:lnTo>
                  <a:lnTo>
                    <a:pt x="369" y="3217"/>
                  </a:lnTo>
                  <a:lnTo>
                    <a:pt x="370" y="3211"/>
                  </a:lnTo>
                  <a:lnTo>
                    <a:pt x="373" y="3205"/>
                  </a:lnTo>
                  <a:lnTo>
                    <a:pt x="376" y="3200"/>
                  </a:lnTo>
                  <a:lnTo>
                    <a:pt x="381" y="3196"/>
                  </a:lnTo>
                  <a:lnTo>
                    <a:pt x="386" y="3191"/>
                  </a:lnTo>
                  <a:close/>
                  <a:moveTo>
                    <a:pt x="386" y="3435"/>
                  </a:moveTo>
                  <a:lnTo>
                    <a:pt x="386" y="3489"/>
                  </a:lnTo>
                  <a:lnTo>
                    <a:pt x="380" y="3490"/>
                  </a:lnTo>
                  <a:lnTo>
                    <a:pt x="375" y="3492"/>
                  </a:lnTo>
                  <a:lnTo>
                    <a:pt x="369" y="3492"/>
                  </a:lnTo>
                  <a:lnTo>
                    <a:pt x="364" y="3492"/>
                  </a:lnTo>
                  <a:lnTo>
                    <a:pt x="360" y="3489"/>
                  </a:lnTo>
                  <a:lnTo>
                    <a:pt x="355" y="3488"/>
                  </a:lnTo>
                  <a:lnTo>
                    <a:pt x="351" y="3484"/>
                  </a:lnTo>
                  <a:lnTo>
                    <a:pt x="349" y="3481"/>
                  </a:lnTo>
                  <a:lnTo>
                    <a:pt x="347" y="3476"/>
                  </a:lnTo>
                  <a:lnTo>
                    <a:pt x="345" y="3470"/>
                  </a:lnTo>
                  <a:lnTo>
                    <a:pt x="347" y="3465"/>
                  </a:lnTo>
                  <a:lnTo>
                    <a:pt x="348" y="3459"/>
                  </a:lnTo>
                  <a:lnTo>
                    <a:pt x="350" y="3455"/>
                  </a:lnTo>
                  <a:lnTo>
                    <a:pt x="355" y="3449"/>
                  </a:lnTo>
                  <a:lnTo>
                    <a:pt x="360" y="3444"/>
                  </a:lnTo>
                  <a:lnTo>
                    <a:pt x="366" y="3440"/>
                  </a:lnTo>
                  <a:lnTo>
                    <a:pt x="370" y="3438"/>
                  </a:lnTo>
                  <a:lnTo>
                    <a:pt x="375" y="3436"/>
                  </a:lnTo>
                  <a:lnTo>
                    <a:pt x="381" y="3435"/>
                  </a:lnTo>
                  <a:lnTo>
                    <a:pt x="386" y="3435"/>
                  </a:lnTo>
                  <a:close/>
                  <a:moveTo>
                    <a:pt x="142" y="120"/>
                  </a:moveTo>
                  <a:lnTo>
                    <a:pt x="117" y="129"/>
                  </a:lnTo>
                  <a:lnTo>
                    <a:pt x="95" y="139"/>
                  </a:lnTo>
                  <a:lnTo>
                    <a:pt x="76" y="148"/>
                  </a:lnTo>
                  <a:lnTo>
                    <a:pt x="59" y="158"/>
                  </a:lnTo>
                  <a:lnTo>
                    <a:pt x="46" y="166"/>
                  </a:lnTo>
                  <a:lnTo>
                    <a:pt x="37" y="174"/>
                  </a:lnTo>
                  <a:lnTo>
                    <a:pt x="34" y="178"/>
                  </a:lnTo>
                  <a:lnTo>
                    <a:pt x="32" y="181"/>
                  </a:lnTo>
                  <a:lnTo>
                    <a:pt x="32" y="184"/>
                  </a:lnTo>
                  <a:lnTo>
                    <a:pt x="33" y="186"/>
                  </a:lnTo>
                  <a:lnTo>
                    <a:pt x="34" y="189"/>
                  </a:lnTo>
                  <a:lnTo>
                    <a:pt x="38" y="190"/>
                  </a:lnTo>
                  <a:lnTo>
                    <a:pt x="43" y="191"/>
                  </a:lnTo>
                  <a:lnTo>
                    <a:pt x="47" y="192"/>
                  </a:lnTo>
                  <a:lnTo>
                    <a:pt x="62" y="192"/>
                  </a:lnTo>
                  <a:lnTo>
                    <a:pt x="78" y="190"/>
                  </a:lnTo>
                  <a:lnTo>
                    <a:pt x="98" y="186"/>
                  </a:lnTo>
                  <a:lnTo>
                    <a:pt x="121" y="180"/>
                  </a:lnTo>
                  <a:lnTo>
                    <a:pt x="145" y="173"/>
                  </a:lnTo>
                  <a:lnTo>
                    <a:pt x="171" y="165"/>
                  </a:lnTo>
                  <a:lnTo>
                    <a:pt x="195" y="156"/>
                  </a:lnTo>
                  <a:lnTo>
                    <a:pt x="217" y="147"/>
                  </a:lnTo>
                  <a:lnTo>
                    <a:pt x="237" y="137"/>
                  </a:lnTo>
                  <a:lnTo>
                    <a:pt x="254" y="128"/>
                  </a:lnTo>
                  <a:lnTo>
                    <a:pt x="267" y="120"/>
                  </a:lnTo>
                  <a:lnTo>
                    <a:pt x="275" y="111"/>
                  </a:lnTo>
                  <a:lnTo>
                    <a:pt x="279" y="108"/>
                  </a:lnTo>
                  <a:lnTo>
                    <a:pt x="280" y="105"/>
                  </a:lnTo>
                  <a:lnTo>
                    <a:pt x="281" y="102"/>
                  </a:lnTo>
                  <a:lnTo>
                    <a:pt x="280" y="99"/>
                  </a:lnTo>
                  <a:lnTo>
                    <a:pt x="278" y="97"/>
                  </a:lnTo>
                  <a:lnTo>
                    <a:pt x="275" y="96"/>
                  </a:lnTo>
                  <a:lnTo>
                    <a:pt x="271" y="95"/>
                  </a:lnTo>
                  <a:lnTo>
                    <a:pt x="265" y="94"/>
                  </a:lnTo>
                  <a:lnTo>
                    <a:pt x="252" y="94"/>
                  </a:lnTo>
                  <a:lnTo>
                    <a:pt x="234" y="96"/>
                  </a:lnTo>
                  <a:lnTo>
                    <a:pt x="214" y="99"/>
                  </a:lnTo>
                  <a:lnTo>
                    <a:pt x="191" y="104"/>
                  </a:lnTo>
                  <a:lnTo>
                    <a:pt x="167" y="111"/>
                  </a:lnTo>
                  <a:lnTo>
                    <a:pt x="142" y="120"/>
                  </a:lnTo>
                  <a:close/>
                  <a:moveTo>
                    <a:pt x="172" y="202"/>
                  </a:moveTo>
                  <a:lnTo>
                    <a:pt x="148" y="210"/>
                  </a:lnTo>
                  <a:lnTo>
                    <a:pt x="127" y="219"/>
                  </a:lnTo>
                  <a:lnTo>
                    <a:pt x="108" y="229"/>
                  </a:lnTo>
                  <a:lnTo>
                    <a:pt x="91" y="238"/>
                  </a:lnTo>
                  <a:lnTo>
                    <a:pt x="79" y="248"/>
                  </a:lnTo>
                  <a:lnTo>
                    <a:pt x="71" y="255"/>
                  </a:lnTo>
                  <a:lnTo>
                    <a:pt x="69" y="259"/>
                  </a:lnTo>
                  <a:lnTo>
                    <a:pt x="66" y="262"/>
                  </a:lnTo>
                  <a:lnTo>
                    <a:pt x="66" y="266"/>
                  </a:lnTo>
                  <a:lnTo>
                    <a:pt x="67" y="268"/>
                  </a:lnTo>
                  <a:lnTo>
                    <a:pt x="70" y="271"/>
                  </a:lnTo>
                  <a:lnTo>
                    <a:pt x="72" y="272"/>
                  </a:lnTo>
                  <a:lnTo>
                    <a:pt x="77" y="273"/>
                  </a:lnTo>
                  <a:lnTo>
                    <a:pt x="82" y="274"/>
                  </a:lnTo>
                  <a:lnTo>
                    <a:pt x="96" y="274"/>
                  </a:lnTo>
                  <a:lnTo>
                    <a:pt x="113" y="273"/>
                  </a:lnTo>
                  <a:lnTo>
                    <a:pt x="132" y="269"/>
                  </a:lnTo>
                  <a:lnTo>
                    <a:pt x="154" y="263"/>
                  </a:lnTo>
                  <a:lnTo>
                    <a:pt x="177" y="257"/>
                  </a:lnTo>
                  <a:lnTo>
                    <a:pt x="202" y="249"/>
                  </a:lnTo>
                  <a:lnTo>
                    <a:pt x="225" y="240"/>
                  </a:lnTo>
                  <a:lnTo>
                    <a:pt x="247" y="231"/>
                  </a:lnTo>
                  <a:lnTo>
                    <a:pt x="266" y="222"/>
                  </a:lnTo>
                  <a:lnTo>
                    <a:pt x="283" y="212"/>
                  </a:lnTo>
                  <a:lnTo>
                    <a:pt x="294" y="204"/>
                  </a:lnTo>
                  <a:lnTo>
                    <a:pt x="303" y="196"/>
                  </a:lnTo>
                  <a:lnTo>
                    <a:pt x="306" y="192"/>
                  </a:lnTo>
                  <a:lnTo>
                    <a:pt x="307" y="189"/>
                  </a:lnTo>
                  <a:lnTo>
                    <a:pt x="307" y="186"/>
                  </a:lnTo>
                  <a:lnTo>
                    <a:pt x="306" y="183"/>
                  </a:lnTo>
                  <a:lnTo>
                    <a:pt x="305" y="181"/>
                  </a:lnTo>
                  <a:lnTo>
                    <a:pt x="302" y="179"/>
                  </a:lnTo>
                  <a:lnTo>
                    <a:pt x="297" y="178"/>
                  </a:lnTo>
                  <a:lnTo>
                    <a:pt x="292" y="177"/>
                  </a:lnTo>
                  <a:lnTo>
                    <a:pt x="278" y="177"/>
                  </a:lnTo>
                  <a:lnTo>
                    <a:pt x="261" y="179"/>
                  </a:lnTo>
                  <a:lnTo>
                    <a:pt x="241" y="181"/>
                  </a:lnTo>
                  <a:lnTo>
                    <a:pt x="220" y="187"/>
                  </a:lnTo>
                  <a:lnTo>
                    <a:pt x="196" y="193"/>
                  </a:lnTo>
                  <a:lnTo>
                    <a:pt x="172" y="202"/>
                  </a:lnTo>
                  <a:close/>
                  <a:moveTo>
                    <a:pt x="216" y="288"/>
                  </a:moveTo>
                  <a:lnTo>
                    <a:pt x="193" y="297"/>
                  </a:lnTo>
                  <a:lnTo>
                    <a:pt x="172" y="306"/>
                  </a:lnTo>
                  <a:lnTo>
                    <a:pt x="154" y="316"/>
                  </a:lnTo>
                  <a:lnTo>
                    <a:pt x="139" y="325"/>
                  </a:lnTo>
                  <a:lnTo>
                    <a:pt x="127" y="334"/>
                  </a:lnTo>
                  <a:lnTo>
                    <a:pt x="120" y="342"/>
                  </a:lnTo>
                  <a:lnTo>
                    <a:pt x="117" y="345"/>
                  </a:lnTo>
                  <a:lnTo>
                    <a:pt x="116" y="349"/>
                  </a:lnTo>
                  <a:lnTo>
                    <a:pt x="115" y="353"/>
                  </a:lnTo>
                  <a:lnTo>
                    <a:pt x="116" y="355"/>
                  </a:lnTo>
                  <a:lnTo>
                    <a:pt x="119" y="357"/>
                  </a:lnTo>
                  <a:lnTo>
                    <a:pt x="122" y="360"/>
                  </a:lnTo>
                  <a:lnTo>
                    <a:pt x="127" y="361"/>
                  </a:lnTo>
                  <a:lnTo>
                    <a:pt x="132" y="362"/>
                  </a:lnTo>
                  <a:lnTo>
                    <a:pt x="145" y="362"/>
                  </a:lnTo>
                  <a:lnTo>
                    <a:pt x="161" y="361"/>
                  </a:lnTo>
                  <a:lnTo>
                    <a:pt x="180" y="357"/>
                  </a:lnTo>
                  <a:lnTo>
                    <a:pt x="202" y="353"/>
                  </a:lnTo>
                  <a:lnTo>
                    <a:pt x="224" y="347"/>
                  </a:lnTo>
                  <a:lnTo>
                    <a:pt x="248" y="338"/>
                  </a:lnTo>
                  <a:lnTo>
                    <a:pt x="271" y="329"/>
                  </a:lnTo>
                  <a:lnTo>
                    <a:pt x="292" y="320"/>
                  </a:lnTo>
                  <a:lnTo>
                    <a:pt x="310" y="311"/>
                  </a:lnTo>
                  <a:lnTo>
                    <a:pt x="325" y="301"/>
                  </a:lnTo>
                  <a:lnTo>
                    <a:pt x="337" y="293"/>
                  </a:lnTo>
                  <a:lnTo>
                    <a:pt x="345" y="285"/>
                  </a:lnTo>
                  <a:lnTo>
                    <a:pt x="348" y="281"/>
                  </a:lnTo>
                  <a:lnTo>
                    <a:pt x="349" y="278"/>
                  </a:lnTo>
                  <a:lnTo>
                    <a:pt x="349" y="274"/>
                  </a:lnTo>
                  <a:lnTo>
                    <a:pt x="348" y="272"/>
                  </a:lnTo>
                  <a:lnTo>
                    <a:pt x="345" y="269"/>
                  </a:lnTo>
                  <a:lnTo>
                    <a:pt x="343" y="268"/>
                  </a:lnTo>
                  <a:lnTo>
                    <a:pt x="338" y="266"/>
                  </a:lnTo>
                  <a:lnTo>
                    <a:pt x="332" y="266"/>
                  </a:lnTo>
                  <a:lnTo>
                    <a:pt x="319" y="265"/>
                  </a:lnTo>
                  <a:lnTo>
                    <a:pt x="303" y="266"/>
                  </a:lnTo>
                  <a:lnTo>
                    <a:pt x="284" y="269"/>
                  </a:lnTo>
                  <a:lnTo>
                    <a:pt x="262" y="274"/>
                  </a:lnTo>
                  <a:lnTo>
                    <a:pt x="240" y="280"/>
                  </a:lnTo>
                  <a:lnTo>
                    <a:pt x="216" y="288"/>
                  </a:lnTo>
                  <a:close/>
                  <a:moveTo>
                    <a:pt x="97" y="388"/>
                  </a:moveTo>
                  <a:lnTo>
                    <a:pt x="76" y="396"/>
                  </a:lnTo>
                  <a:lnTo>
                    <a:pt x="56" y="406"/>
                  </a:lnTo>
                  <a:lnTo>
                    <a:pt x="38" y="415"/>
                  </a:lnTo>
                  <a:lnTo>
                    <a:pt x="24" y="424"/>
                  </a:lnTo>
                  <a:lnTo>
                    <a:pt x="13" y="433"/>
                  </a:lnTo>
                  <a:lnTo>
                    <a:pt x="6" y="442"/>
                  </a:lnTo>
                  <a:lnTo>
                    <a:pt x="3" y="445"/>
                  </a:lnTo>
                  <a:lnTo>
                    <a:pt x="2" y="449"/>
                  </a:lnTo>
                  <a:lnTo>
                    <a:pt x="2" y="451"/>
                  </a:lnTo>
                  <a:lnTo>
                    <a:pt x="3" y="455"/>
                  </a:lnTo>
                  <a:lnTo>
                    <a:pt x="5" y="457"/>
                  </a:lnTo>
                  <a:lnTo>
                    <a:pt x="8" y="458"/>
                  </a:lnTo>
                  <a:lnTo>
                    <a:pt x="13" y="459"/>
                  </a:lnTo>
                  <a:lnTo>
                    <a:pt x="18" y="461"/>
                  </a:lnTo>
                  <a:lnTo>
                    <a:pt x="31" y="462"/>
                  </a:lnTo>
                  <a:lnTo>
                    <a:pt x="46" y="459"/>
                  </a:lnTo>
                  <a:lnTo>
                    <a:pt x="64" y="457"/>
                  </a:lnTo>
                  <a:lnTo>
                    <a:pt x="84" y="452"/>
                  </a:lnTo>
                  <a:lnTo>
                    <a:pt x="107" y="446"/>
                  </a:lnTo>
                  <a:lnTo>
                    <a:pt x="129" y="438"/>
                  </a:lnTo>
                  <a:lnTo>
                    <a:pt x="151" y="430"/>
                  </a:lnTo>
                  <a:lnTo>
                    <a:pt x="171" y="420"/>
                  </a:lnTo>
                  <a:lnTo>
                    <a:pt x="187" y="411"/>
                  </a:lnTo>
                  <a:lnTo>
                    <a:pt x="203" y="402"/>
                  </a:lnTo>
                  <a:lnTo>
                    <a:pt x="214" y="393"/>
                  </a:lnTo>
                  <a:lnTo>
                    <a:pt x="221" y="386"/>
                  </a:lnTo>
                  <a:lnTo>
                    <a:pt x="223" y="382"/>
                  </a:lnTo>
                  <a:lnTo>
                    <a:pt x="224" y="379"/>
                  </a:lnTo>
                  <a:lnTo>
                    <a:pt x="224" y="375"/>
                  </a:lnTo>
                  <a:lnTo>
                    <a:pt x="224" y="373"/>
                  </a:lnTo>
                  <a:lnTo>
                    <a:pt x="222" y="370"/>
                  </a:lnTo>
                  <a:lnTo>
                    <a:pt x="218" y="368"/>
                  </a:lnTo>
                  <a:lnTo>
                    <a:pt x="214" y="367"/>
                  </a:lnTo>
                  <a:lnTo>
                    <a:pt x="209" y="366"/>
                  </a:lnTo>
                  <a:lnTo>
                    <a:pt x="196" y="366"/>
                  </a:lnTo>
                  <a:lnTo>
                    <a:pt x="180" y="367"/>
                  </a:lnTo>
                  <a:lnTo>
                    <a:pt x="161" y="369"/>
                  </a:lnTo>
                  <a:lnTo>
                    <a:pt x="141" y="374"/>
                  </a:lnTo>
                  <a:lnTo>
                    <a:pt x="120" y="380"/>
                  </a:lnTo>
                  <a:lnTo>
                    <a:pt x="97" y="388"/>
                  </a:lnTo>
                  <a:close/>
                  <a:moveTo>
                    <a:pt x="170" y="482"/>
                  </a:moveTo>
                  <a:lnTo>
                    <a:pt x="148" y="490"/>
                  </a:lnTo>
                  <a:lnTo>
                    <a:pt x="129" y="500"/>
                  </a:lnTo>
                  <a:lnTo>
                    <a:pt x="113" y="509"/>
                  </a:lnTo>
                  <a:lnTo>
                    <a:pt x="98" y="518"/>
                  </a:lnTo>
                  <a:lnTo>
                    <a:pt x="88" y="527"/>
                  </a:lnTo>
                  <a:lnTo>
                    <a:pt x="82" y="536"/>
                  </a:lnTo>
                  <a:lnTo>
                    <a:pt x="79" y="539"/>
                  </a:lnTo>
                  <a:lnTo>
                    <a:pt x="78" y="543"/>
                  </a:lnTo>
                  <a:lnTo>
                    <a:pt x="78" y="546"/>
                  </a:lnTo>
                  <a:lnTo>
                    <a:pt x="79" y="549"/>
                  </a:lnTo>
                  <a:lnTo>
                    <a:pt x="82" y="551"/>
                  </a:lnTo>
                  <a:lnTo>
                    <a:pt x="85" y="553"/>
                  </a:lnTo>
                  <a:lnTo>
                    <a:pt x="89" y="555"/>
                  </a:lnTo>
                  <a:lnTo>
                    <a:pt x="95" y="556"/>
                  </a:lnTo>
                  <a:lnTo>
                    <a:pt x="107" y="557"/>
                  </a:lnTo>
                  <a:lnTo>
                    <a:pt x="122" y="556"/>
                  </a:lnTo>
                  <a:lnTo>
                    <a:pt x="140" y="553"/>
                  </a:lnTo>
                  <a:lnTo>
                    <a:pt x="160" y="549"/>
                  </a:lnTo>
                  <a:lnTo>
                    <a:pt x="180" y="543"/>
                  </a:lnTo>
                  <a:lnTo>
                    <a:pt x="203" y="536"/>
                  </a:lnTo>
                  <a:lnTo>
                    <a:pt x="224" y="527"/>
                  </a:lnTo>
                  <a:lnTo>
                    <a:pt x="243" y="518"/>
                  </a:lnTo>
                  <a:lnTo>
                    <a:pt x="260" y="508"/>
                  </a:lnTo>
                  <a:lnTo>
                    <a:pt x="273" y="499"/>
                  </a:lnTo>
                  <a:lnTo>
                    <a:pt x="284" y="490"/>
                  </a:lnTo>
                  <a:lnTo>
                    <a:pt x="291" y="482"/>
                  </a:lnTo>
                  <a:lnTo>
                    <a:pt x="293" y="478"/>
                  </a:lnTo>
                  <a:lnTo>
                    <a:pt x="294" y="475"/>
                  </a:lnTo>
                  <a:lnTo>
                    <a:pt x="294" y="471"/>
                  </a:lnTo>
                  <a:lnTo>
                    <a:pt x="293" y="469"/>
                  </a:lnTo>
                  <a:lnTo>
                    <a:pt x="291" y="467"/>
                  </a:lnTo>
                  <a:lnTo>
                    <a:pt x="287" y="464"/>
                  </a:lnTo>
                  <a:lnTo>
                    <a:pt x="284" y="463"/>
                  </a:lnTo>
                  <a:lnTo>
                    <a:pt x="279" y="462"/>
                  </a:lnTo>
                  <a:lnTo>
                    <a:pt x="266" y="461"/>
                  </a:lnTo>
                  <a:lnTo>
                    <a:pt x="250" y="462"/>
                  </a:lnTo>
                  <a:lnTo>
                    <a:pt x="233" y="464"/>
                  </a:lnTo>
                  <a:lnTo>
                    <a:pt x="212" y="469"/>
                  </a:lnTo>
                  <a:lnTo>
                    <a:pt x="191" y="475"/>
                  </a:lnTo>
                  <a:lnTo>
                    <a:pt x="170" y="482"/>
                  </a:lnTo>
                  <a:close/>
                  <a:moveTo>
                    <a:pt x="258" y="583"/>
                  </a:moveTo>
                  <a:lnTo>
                    <a:pt x="237" y="591"/>
                  </a:lnTo>
                  <a:lnTo>
                    <a:pt x="218" y="601"/>
                  </a:lnTo>
                  <a:lnTo>
                    <a:pt x="203" y="610"/>
                  </a:lnTo>
                  <a:lnTo>
                    <a:pt x="190" y="620"/>
                  </a:lnTo>
                  <a:lnTo>
                    <a:pt x="179" y="628"/>
                  </a:lnTo>
                  <a:lnTo>
                    <a:pt x="173" y="636"/>
                  </a:lnTo>
                  <a:lnTo>
                    <a:pt x="171" y="640"/>
                  </a:lnTo>
                  <a:lnTo>
                    <a:pt x="170" y="645"/>
                  </a:lnTo>
                  <a:lnTo>
                    <a:pt x="171" y="647"/>
                  </a:lnTo>
                  <a:lnTo>
                    <a:pt x="172" y="651"/>
                  </a:lnTo>
                  <a:lnTo>
                    <a:pt x="174" y="653"/>
                  </a:lnTo>
                  <a:lnTo>
                    <a:pt x="177" y="656"/>
                  </a:lnTo>
                  <a:lnTo>
                    <a:pt x="182" y="658"/>
                  </a:lnTo>
                  <a:lnTo>
                    <a:pt x="186" y="659"/>
                  </a:lnTo>
                  <a:lnTo>
                    <a:pt x="199" y="660"/>
                  </a:lnTo>
                  <a:lnTo>
                    <a:pt x="215" y="659"/>
                  </a:lnTo>
                  <a:lnTo>
                    <a:pt x="231" y="657"/>
                  </a:lnTo>
                  <a:lnTo>
                    <a:pt x="250" y="652"/>
                  </a:lnTo>
                  <a:lnTo>
                    <a:pt x="271" y="647"/>
                  </a:lnTo>
                  <a:lnTo>
                    <a:pt x="292" y="639"/>
                  </a:lnTo>
                  <a:lnTo>
                    <a:pt x="313" y="631"/>
                  </a:lnTo>
                  <a:lnTo>
                    <a:pt x="331" y="622"/>
                  </a:lnTo>
                  <a:lnTo>
                    <a:pt x="348" y="613"/>
                  </a:lnTo>
                  <a:lnTo>
                    <a:pt x="361" y="603"/>
                  </a:lnTo>
                  <a:lnTo>
                    <a:pt x="370" y="595"/>
                  </a:lnTo>
                  <a:lnTo>
                    <a:pt x="378" y="587"/>
                  </a:lnTo>
                  <a:lnTo>
                    <a:pt x="379" y="583"/>
                  </a:lnTo>
                  <a:lnTo>
                    <a:pt x="380" y="579"/>
                  </a:lnTo>
                  <a:lnTo>
                    <a:pt x="380" y="576"/>
                  </a:lnTo>
                  <a:lnTo>
                    <a:pt x="379" y="572"/>
                  </a:lnTo>
                  <a:lnTo>
                    <a:pt x="376" y="570"/>
                  </a:lnTo>
                  <a:lnTo>
                    <a:pt x="373" y="568"/>
                  </a:lnTo>
                  <a:lnTo>
                    <a:pt x="369" y="566"/>
                  </a:lnTo>
                  <a:lnTo>
                    <a:pt x="363" y="565"/>
                  </a:lnTo>
                  <a:lnTo>
                    <a:pt x="351" y="564"/>
                  </a:lnTo>
                  <a:lnTo>
                    <a:pt x="336" y="564"/>
                  </a:lnTo>
                  <a:lnTo>
                    <a:pt x="318" y="566"/>
                  </a:lnTo>
                  <a:lnTo>
                    <a:pt x="299" y="571"/>
                  </a:lnTo>
                  <a:lnTo>
                    <a:pt x="279" y="576"/>
                  </a:lnTo>
                  <a:lnTo>
                    <a:pt x="258" y="583"/>
                  </a:lnTo>
                  <a:close/>
                  <a:moveTo>
                    <a:pt x="293" y="678"/>
                  </a:moveTo>
                  <a:lnTo>
                    <a:pt x="291" y="676"/>
                  </a:lnTo>
                  <a:lnTo>
                    <a:pt x="287" y="673"/>
                  </a:lnTo>
                  <a:lnTo>
                    <a:pt x="284" y="672"/>
                  </a:lnTo>
                  <a:lnTo>
                    <a:pt x="278" y="671"/>
                  </a:lnTo>
                  <a:lnTo>
                    <a:pt x="266" y="669"/>
                  </a:lnTo>
                  <a:lnTo>
                    <a:pt x="252" y="670"/>
                  </a:lnTo>
                  <a:lnTo>
                    <a:pt x="235" y="672"/>
                  </a:lnTo>
                  <a:lnTo>
                    <a:pt x="216" y="676"/>
                  </a:lnTo>
                  <a:lnTo>
                    <a:pt x="197" y="682"/>
                  </a:lnTo>
                  <a:lnTo>
                    <a:pt x="176" y="689"/>
                  </a:lnTo>
                  <a:lnTo>
                    <a:pt x="157" y="697"/>
                  </a:lnTo>
                  <a:lnTo>
                    <a:pt x="139" y="705"/>
                  </a:lnTo>
                  <a:lnTo>
                    <a:pt x="125" y="715"/>
                  </a:lnTo>
                  <a:lnTo>
                    <a:pt x="111" y="723"/>
                  </a:lnTo>
                  <a:lnTo>
                    <a:pt x="102" y="733"/>
                  </a:lnTo>
                  <a:lnTo>
                    <a:pt x="96" y="741"/>
                  </a:lnTo>
                  <a:lnTo>
                    <a:pt x="95" y="745"/>
                  </a:lnTo>
                  <a:lnTo>
                    <a:pt x="94" y="748"/>
                  </a:lnTo>
                  <a:lnTo>
                    <a:pt x="94" y="752"/>
                  </a:lnTo>
                  <a:lnTo>
                    <a:pt x="95" y="755"/>
                  </a:lnTo>
                  <a:lnTo>
                    <a:pt x="97" y="758"/>
                  </a:lnTo>
                  <a:lnTo>
                    <a:pt x="101" y="760"/>
                  </a:lnTo>
                  <a:lnTo>
                    <a:pt x="104" y="761"/>
                  </a:lnTo>
                  <a:lnTo>
                    <a:pt x="109" y="762"/>
                  </a:lnTo>
                  <a:lnTo>
                    <a:pt x="122" y="764"/>
                  </a:lnTo>
                  <a:lnTo>
                    <a:pt x="136" y="764"/>
                  </a:lnTo>
                  <a:lnTo>
                    <a:pt x="153" y="761"/>
                  </a:lnTo>
                  <a:lnTo>
                    <a:pt x="171" y="758"/>
                  </a:lnTo>
                  <a:lnTo>
                    <a:pt x="191" y="752"/>
                  </a:lnTo>
                  <a:lnTo>
                    <a:pt x="211" y="745"/>
                  </a:lnTo>
                  <a:lnTo>
                    <a:pt x="230" y="736"/>
                  </a:lnTo>
                  <a:lnTo>
                    <a:pt x="248" y="728"/>
                  </a:lnTo>
                  <a:lnTo>
                    <a:pt x="264" y="718"/>
                  </a:lnTo>
                  <a:lnTo>
                    <a:pt x="277" y="709"/>
                  </a:lnTo>
                  <a:lnTo>
                    <a:pt x="286" y="701"/>
                  </a:lnTo>
                  <a:lnTo>
                    <a:pt x="292" y="692"/>
                  </a:lnTo>
                  <a:lnTo>
                    <a:pt x="293" y="689"/>
                  </a:lnTo>
                  <a:lnTo>
                    <a:pt x="294" y="685"/>
                  </a:lnTo>
                  <a:lnTo>
                    <a:pt x="294" y="682"/>
                  </a:lnTo>
                  <a:lnTo>
                    <a:pt x="293" y="678"/>
                  </a:lnTo>
                  <a:close/>
                  <a:moveTo>
                    <a:pt x="142" y="850"/>
                  </a:moveTo>
                  <a:lnTo>
                    <a:pt x="161" y="842"/>
                  </a:lnTo>
                  <a:lnTo>
                    <a:pt x="178" y="834"/>
                  </a:lnTo>
                  <a:lnTo>
                    <a:pt x="192" y="824"/>
                  </a:lnTo>
                  <a:lnTo>
                    <a:pt x="204" y="816"/>
                  </a:lnTo>
                  <a:lnTo>
                    <a:pt x="212" y="806"/>
                  </a:lnTo>
                  <a:lnTo>
                    <a:pt x="218" y="798"/>
                  </a:lnTo>
                  <a:lnTo>
                    <a:pt x="221" y="795"/>
                  </a:lnTo>
                  <a:lnTo>
                    <a:pt x="221" y="791"/>
                  </a:lnTo>
                  <a:lnTo>
                    <a:pt x="221" y="787"/>
                  </a:lnTo>
                  <a:lnTo>
                    <a:pt x="220" y="785"/>
                  </a:lnTo>
                  <a:lnTo>
                    <a:pt x="217" y="781"/>
                  </a:lnTo>
                  <a:lnTo>
                    <a:pt x="214" y="780"/>
                  </a:lnTo>
                  <a:lnTo>
                    <a:pt x="210" y="778"/>
                  </a:lnTo>
                  <a:lnTo>
                    <a:pt x="205" y="777"/>
                  </a:lnTo>
                  <a:lnTo>
                    <a:pt x="193" y="776"/>
                  </a:lnTo>
                  <a:lnTo>
                    <a:pt x="179" y="776"/>
                  </a:lnTo>
                  <a:lnTo>
                    <a:pt x="163" y="778"/>
                  </a:lnTo>
                  <a:lnTo>
                    <a:pt x="145" y="781"/>
                  </a:lnTo>
                  <a:lnTo>
                    <a:pt x="127" y="786"/>
                  </a:lnTo>
                  <a:lnTo>
                    <a:pt x="107" y="793"/>
                  </a:lnTo>
                  <a:lnTo>
                    <a:pt x="89" y="802"/>
                  </a:lnTo>
                  <a:lnTo>
                    <a:pt x="72" y="810"/>
                  </a:lnTo>
                  <a:lnTo>
                    <a:pt x="57" y="819"/>
                  </a:lnTo>
                  <a:lnTo>
                    <a:pt x="46" y="829"/>
                  </a:lnTo>
                  <a:lnTo>
                    <a:pt x="37" y="837"/>
                  </a:lnTo>
                  <a:lnTo>
                    <a:pt x="31" y="846"/>
                  </a:lnTo>
                  <a:lnTo>
                    <a:pt x="29" y="849"/>
                  </a:lnTo>
                  <a:lnTo>
                    <a:pt x="28" y="853"/>
                  </a:lnTo>
                  <a:lnTo>
                    <a:pt x="29" y="856"/>
                  </a:lnTo>
                  <a:lnTo>
                    <a:pt x="31" y="860"/>
                  </a:lnTo>
                  <a:lnTo>
                    <a:pt x="33" y="862"/>
                  </a:lnTo>
                  <a:lnTo>
                    <a:pt x="35" y="865"/>
                  </a:lnTo>
                  <a:lnTo>
                    <a:pt x="40" y="866"/>
                  </a:lnTo>
                  <a:lnTo>
                    <a:pt x="45" y="868"/>
                  </a:lnTo>
                  <a:lnTo>
                    <a:pt x="57" y="869"/>
                  </a:lnTo>
                  <a:lnTo>
                    <a:pt x="71" y="868"/>
                  </a:lnTo>
                  <a:lnTo>
                    <a:pt x="86" y="866"/>
                  </a:lnTo>
                  <a:lnTo>
                    <a:pt x="104" y="862"/>
                  </a:lnTo>
                  <a:lnTo>
                    <a:pt x="123" y="857"/>
                  </a:lnTo>
                  <a:lnTo>
                    <a:pt x="142" y="850"/>
                  </a:lnTo>
                  <a:close/>
                  <a:moveTo>
                    <a:pt x="347" y="904"/>
                  </a:moveTo>
                  <a:lnTo>
                    <a:pt x="344" y="901"/>
                  </a:lnTo>
                  <a:lnTo>
                    <a:pt x="341" y="899"/>
                  </a:lnTo>
                  <a:lnTo>
                    <a:pt x="337" y="897"/>
                  </a:lnTo>
                  <a:lnTo>
                    <a:pt x="332" y="896"/>
                  </a:lnTo>
                  <a:lnTo>
                    <a:pt x="321" y="893"/>
                  </a:lnTo>
                  <a:lnTo>
                    <a:pt x="306" y="893"/>
                  </a:lnTo>
                  <a:lnTo>
                    <a:pt x="291" y="896"/>
                  </a:lnTo>
                  <a:lnTo>
                    <a:pt x="273" y="899"/>
                  </a:lnTo>
                  <a:lnTo>
                    <a:pt x="255" y="904"/>
                  </a:lnTo>
                  <a:lnTo>
                    <a:pt x="236" y="911"/>
                  </a:lnTo>
                  <a:lnTo>
                    <a:pt x="218" y="918"/>
                  </a:lnTo>
                  <a:lnTo>
                    <a:pt x="203" y="928"/>
                  </a:lnTo>
                  <a:lnTo>
                    <a:pt x="189" y="936"/>
                  </a:lnTo>
                  <a:lnTo>
                    <a:pt x="178" y="945"/>
                  </a:lnTo>
                  <a:lnTo>
                    <a:pt x="168" y="954"/>
                  </a:lnTo>
                  <a:lnTo>
                    <a:pt x="164" y="962"/>
                  </a:lnTo>
                  <a:lnTo>
                    <a:pt x="163" y="967"/>
                  </a:lnTo>
                  <a:lnTo>
                    <a:pt x="161" y="970"/>
                  </a:lnTo>
                  <a:lnTo>
                    <a:pt x="163" y="974"/>
                  </a:lnTo>
                  <a:lnTo>
                    <a:pt x="164" y="977"/>
                  </a:lnTo>
                  <a:lnTo>
                    <a:pt x="166" y="980"/>
                  </a:lnTo>
                  <a:lnTo>
                    <a:pt x="170" y="982"/>
                  </a:lnTo>
                  <a:lnTo>
                    <a:pt x="173" y="985"/>
                  </a:lnTo>
                  <a:lnTo>
                    <a:pt x="178" y="986"/>
                  </a:lnTo>
                  <a:lnTo>
                    <a:pt x="190" y="987"/>
                  </a:lnTo>
                  <a:lnTo>
                    <a:pt x="204" y="987"/>
                  </a:lnTo>
                  <a:lnTo>
                    <a:pt x="220" y="986"/>
                  </a:lnTo>
                  <a:lnTo>
                    <a:pt x="236" y="982"/>
                  </a:lnTo>
                  <a:lnTo>
                    <a:pt x="255" y="976"/>
                  </a:lnTo>
                  <a:lnTo>
                    <a:pt x="273" y="970"/>
                  </a:lnTo>
                  <a:lnTo>
                    <a:pt x="292" y="962"/>
                  </a:lnTo>
                  <a:lnTo>
                    <a:pt x="307" y="954"/>
                  </a:lnTo>
                  <a:lnTo>
                    <a:pt x="322" y="944"/>
                  </a:lnTo>
                  <a:lnTo>
                    <a:pt x="332" y="936"/>
                  </a:lnTo>
                  <a:lnTo>
                    <a:pt x="341" y="926"/>
                  </a:lnTo>
                  <a:lnTo>
                    <a:pt x="347" y="918"/>
                  </a:lnTo>
                  <a:lnTo>
                    <a:pt x="348" y="915"/>
                  </a:lnTo>
                  <a:lnTo>
                    <a:pt x="348" y="911"/>
                  </a:lnTo>
                  <a:lnTo>
                    <a:pt x="348" y="907"/>
                  </a:lnTo>
                  <a:lnTo>
                    <a:pt x="347" y="904"/>
                  </a:lnTo>
                  <a:close/>
                  <a:moveTo>
                    <a:pt x="229" y="1080"/>
                  </a:moveTo>
                  <a:lnTo>
                    <a:pt x="246" y="1073"/>
                  </a:lnTo>
                  <a:lnTo>
                    <a:pt x="261" y="1064"/>
                  </a:lnTo>
                  <a:lnTo>
                    <a:pt x="274" y="1055"/>
                  </a:lnTo>
                  <a:lnTo>
                    <a:pt x="285" y="1046"/>
                  </a:lnTo>
                  <a:lnTo>
                    <a:pt x="293" y="1038"/>
                  </a:lnTo>
                  <a:lnTo>
                    <a:pt x="298" y="1030"/>
                  </a:lnTo>
                  <a:lnTo>
                    <a:pt x="299" y="1025"/>
                  </a:lnTo>
                  <a:lnTo>
                    <a:pt x="299" y="1021"/>
                  </a:lnTo>
                  <a:lnTo>
                    <a:pt x="299" y="1018"/>
                  </a:lnTo>
                  <a:lnTo>
                    <a:pt x="298" y="1016"/>
                  </a:lnTo>
                  <a:lnTo>
                    <a:pt x="296" y="1012"/>
                  </a:lnTo>
                  <a:lnTo>
                    <a:pt x="292" y="1010"/>
                  </a:lnTo>
                  <a:lnTo>
                    <a:pt x="288" y="1007"/>
                  </a:lnTo>
                  <a:lnTo>
                    <a:pt x="284" y="1006"/>
                  </a:lnTo>
                  <a:lnTo>
                    <a:pt x="272" y="1005"/>
                  </a:lnTo>
                  <a:lnTo>
                    <a:pt x="259" y="1005"/>
                  </a:lnTo>
                  <a:lnTo>
                    <a:pt x="243" y="1006"/>
                  </a:lnTo>
                  <a:lnTo>
                    <a:pt x="227" y="1010"/>
                  </a:lnTo>
                  <a:lnTo>
                    <a:pt x="210" y="1014"/>
                  </a:lnTo>
                  <a:lnTo>
                    <a:pt x="192" y="1021"/>
                  </a:lnTo>
                  <a:lnTo>
                    <a:pt x="174" y="1029"/>
                  </a:lnTo>
                  <a:lnTo>
                    <a:pt x="159" y="1037"/>
                  </a:lnTo>
                  <a:lnTo>
                    <a:pt x="146" y="1046"/>
                  </a:lnTo>
                  <a:lnTo>
                    <a:pt x="135" y="1055"/>
                  </a:lnTo>
                  <a:lnTo>
                    <a:pt x="128" y="1064"/>
                  </a:lnTo>
                  <a:lnTo>
                    <a:pt x="123" y="1073"/>
                  </a:lnTo>
                  <a:lnTo>
                    <a:pt x="122" y="1076"/>
                  </a:lnTo>
                  <a:lnTo>
                    <a:pt x="121" y="1080"/>
                  </a:lnTo>
                  <a:lnTo>
                    <a:pt x="122" y="1083"/>
                  </a:lnTo>
                  <a:lnTo>
                    <a:pt x="123" y="1087"/>
                  </a:lnTo>
                  <a:lnTo>
                    <a:pt x="126" y="1089"/>
                  </a:lnTo>
                  <a:lnTo>
                    <a:pt x="129" y="1092"/>
                  </a:lnTo>
                  <a:lnTo>
                    <a:pt x="133" y="1094"/>
                  </a:lnTo>
                  <a:lnTo>
                    <a:pt x="138" y="1095"/>
                  </a:lnTo>
                  <a:lnTo>
                    <a:pt x="148" y="1097"/>
                  </a:lnTo>
                  <a:lnTo>
                    <a:pt x="161" y="1097"/>
                  </a:lnTo>
                  <a:lnTo>
                    <a:pt x="177" y="1095"/>
                  </a:lnTo>
                  <a:lnTo>
                    <a:pt x="193" y="1092"/>
                  </a:lnTo>
                  <a:lnTo>
                    <a:pt x="211" y="1087"/>
                  </a:lnTo>
                  <a:lnTo>
                    <a:pt x="229" y="1080"/>
                  </a:lnTo>
                  <a:close/>
                  <a:moveTo>
                    <a:pt x="261" y="1127"/>
                  </a:moveTo>
                  <a:lnTo>
                    <a:pt x="259" y="1125"/>
                  </a:lnTo>
                  <a:lnTo>
                    <a:pt x="255" y="1122"/>
                  </a:lnTo>
                  <a:lnTo>
                    <a:pt x="252" y="1120"/>
                  </a:lnTo>
                  <a:lnTo>
                    <a:pt x="247" y="1119"/>
                  </a:lnTo>
                  <a:lnTo>
                    <a:pt x="236" y="1116"/>
                  </a:lnTo>
                  <a:lnTo>
                    <a:pt x="223" y="1116"/>
                  </a:lnTo>
                  <a:lnTo>
                    <a:pt x="209" y="1118"/>
                  </a:lnTo>
                  <a:lnTo>
                    <a:pt x="192" y="1121"/>
                  </a:lnTo>
                  <a:lnTo>
                    <a:pt x="176" y="1126"/>
                  </a:lnTo>
                  <a:lnTo>
                    <a:pt x="159" y="1132"/>
                  </a:lnTo>
                  <a:lnTo>
                    <a:pt x="142" y="1140"/>
                  </a:lnTo>
                  <a:lnTo>
                    <a:pt x="128" y="1149"/>
                  </a:lnTo>
                  <a:lnTo>
                    <a:pt x="115" y="1157"/>
                  </a:lnTo>
                  <a:lnTo>
                    <a:pt x="105" y="1165"/>
                  </a:lnTo>
                  <a:lnTo>
                    <a:pt x="98" y="1175"/>
                  </a:lnTo>
                  <a:lnTo>
                    <a:pt x="94" y="1183"/>
                  </a:lnTo>
                  <a:lnTo>
                    <a:pt x="92" y="1187"/>
                  </a:lnTo>
                  <a:lnTo>
                    <a:pt x="92" y="1190"/>
                  </a:lnTo>
                  <a:lnTo>
                    <a:pt x="92" y="1194"/>
                  </a:lnTo>
                  <a:lnTo>
                    <a:pt x="94" y="1197"/>
                  </a:lnTo>
                  <a:lnTo>
                    <a:pt x="96" y="1200"/>
                  </a:lnTo>
                  <a:lnTo>
                    <a:pt x="100" y="1202"/>
                  </a:lnTo>
                  <a:lnTo>
                    <a:pt x="103" y="1204"/>
                  </a:lnTo>
                  <a:lnTo>
                    <a:pt x="108" y="1206"/>
                  </a:lnTo>
                  <a:lnTo>
                    <a:pt x="119" y="1208"/>
                  </a:lnTo>
                  <a:lnTo>
                    <a:pt x="132" y="1208"/>
                  </a:lnTo>
                  <a:lnTo>
                    <a:pt x="146" y="1207"/>
                  </a:lnTo>
                  <a:lnTo>
                    <a:pt x="163" y="1203"/>
                  </a:lnTo>
                  <a:lnTo>
                    <a:pt x="179" y="1198"/>
                  </a:lnTo>
                  <a:lnTo>
                    <a:pt x="196" y="1191"/>
                  </a:lnTo>
                  <a:lnTo>
                    <a:pt x="212" y="1184"/>
                  </a:lnTo>
                  <a:lnTo>
                    <a:pt x="227" y="1176"/>
                  </a:lnTo>
                  <a:lnTo>
                    <a:pt x="240" y="1168"/>
                  </a:lnTo>
                  <a:lnTo>
                    <a:pt x="249" y="1158"/>
                  </a:lnTo>
                  <a:lnTo>
                    <a:pt x="256" y="1150"/>
                  </a:lnTo>
                  <a:lnTo>
                    <a:pt x="261" y="1141"/>
                  </a:lnTo>
                  <a:lnTo>
                    <a:pt x="262" y="1138"/>
                  </a:lnTo>
                  <a:lnTo>
                    <a:pt x="262" y="1134"/>
                  </a:lnTo>
                  <a:lnTo>
                    <a:pt x="262" y="1131"/>
                  </a:lnTo>
                  <a:lnTo>
                    <a:pt x="261" y="1127"/>
                  </a:lnTo>
                  <a:close/>
                  <a:moveTo>
                    <a:pt x="235" y="1241"/>
                  </a:moveTo>
                  <a:lnTo>
                    <a:pt x="233" y="1238"/>
                  </a:lnTo>
                  <a:lnTo>
                    <a:pt x="230" y="1235"/>
                  </a:lnTo>
                  <a:lnTo>
                    <a:pt x="227" y="1234"/>
                  </a:lnTo>
                  <a:lnTo>
                    <a:pt x="222" y="1232"/>
                  </a:lnTo>
                  <a:lnTo>
                    <a:pt x="211" y="1231"/>
                  </a:lnTo>
                  <a:lnTo>
                    <a:pt x="198" y="1229"/>
                  </a:lnTo>
                  <a:lnTo>
                    <a:pt x="185" y="1232"/>
                  </a:lnTo>
                  <a:lnTo>
                    <a:pt x="170" y="1234"/>
                  </a:lnTo>
                  <a:lnTo>
                    <a:pt x="153" y="1239"/>
                  </a:lnTo>
                  <a:lnTo>
                    <a:pt x="136" y="1245"/>
                  </a:lnTo>
                  <a:lnTo>
                    <a:pt x="121" y="1253"/>
                  </a:lnTo>
                  <a:lnTo>
                    <a:pt x="108" y="1260"/>
                  </a:lnTo>
                  <a:lnTo>
                    <a:pt x="96" y="1270"/>
                  </a:lnTo>
                  <a:lnTo>
                    <a:pt x="86" y="1278"/>
                  </a:lnTo>
                  <a:lnTo>
                    <a:pt x="79" y="1286"/>
                  </a:lnTo>
                  <a:lnTo>
                    <a:pt x="75" y="1295"/>
                  </a:lnTo>
                  <a:lnTo>
                    <a:pt x="75" y="1298"/>
                  </a:lnTo>
                  <a:lnTo>
                    <a:pt x="73" y="1303"/>
                  </a:lnTo>
                  <a:lnTo>
                    <a:pt x="75" y="1305"/>
                  </a:lnTo>
                  <a:lnTo>
                    <a:pt x="76" y="1309"/>
                  </a:lnTo>
                  <a:lnTo>
                    <a:pt x="78" y="1313"/>
                  </a:lnTo>
                  <a:lnTo>
                    <a:pt x="82" y="1315"/>
                  </a:lnTo>
                  <a:lnTo>
                    <a:pt x="85" y="1316"/>
                  </a:lnTo>
                  <a:lnTo>
                    <a:pt x="90" y="1318"/>
                  </a:lnTo>
                  <a:lnTo>
                    <a:pt x="100" y="1320"/>
                  </a:lnTo>
                  <a:lnTo>
                    <a:pt x="113" y="1321"/>
                  </a:lnTo>
                  <a:lnTo>
                    <a:pt x="127" y="1318"/>
                  </a:lnTo>
                  <a:lnTo>
                    <a:pt x="141" y="1316"/>
                  </a:lnTo>
                  <a:lnTo>
                    <a:pt x="158" y="1311"/>
                  </a:lnTo>
                  <a:lnTo>
                    <a:pt x="174" y="1305"/>
                  </a:lnTo>
                  <a:lnTo>
                    <a:pt x="190" y="1297"/>
                  </a:lnTo>
                  <a:lnTo>
                    <a:pt x="204" y="1289"/>
                  </a:lnTo>
                  <a:lnTo>
                    <a:pt x="216" y="1280"/>
                  </a:lnTo>
                  <a:lnTo>
                    <a:pt x="225" y="1272"/>
                  </a:lnTo>
                  <a:lnTo>
                    <a:pt x="231" y="1264"/>
                  </a:lnTo>
                  <a:lnTo>
                    <a:pt x="236" y="1256"/>
                  </a:lnTo>
                  <a:lnTo>
                    <a:pt x="237" y="1252"/>
                  </a:lnTo>
                  <a:lnTo>
                    <a:pt x="237" y="1248"/>
                  </a:lnTo>
                  <a:lnTo>
                    <a:pt x="236" y="1245"/>
                  </a:lnTo>
                  <a:lnTo>
                    <a:pt x="235" y="1241"/>
                  </a:lnTo>
                  <a:close/>
                  <a:moveTo>
                    <a:pt x="164" y="1419"/>
                  </a:moveTo>
                  <a:lnTo>
                    <a:pt x="178" y="1412"/>
                  </a:lnTo>
                  <a:lnTo>
                    <a:pt x="191" y="1404"/>
                  </a:lnTo>
                  <a:lnTo>
                    <a:pt x="203" y="1396"/>
                  </a:lnTo>
                  <a:lnTo>
                    <a:pt x="211" y="1387"/>
                  </a:lnTo>
                  <a:lnTo>
                    <a:pt x="218" y="1379"/>
                  </a:lnTo>
                  <a:lnTo>
                    <a:pt x="222" y="1371"/>
                  </a:lnTo>
                  <a:lnTo>
                    <a:pt x="223" y="1367"/>
                  </a:lnTo>
                  <a:lnTo>
                    <a:pt x="223" y="1364"/>
                  </a:lnTo>
                  <a:lnTo>
                    <a:pt x="222" y="1360"/>
                  </a:lnTo>
                  <a:lnTo>
                    <a:pt x="221" y="1357"/>
                  </a:lnTo>
                  <a:lnTo>
                    <a:pt x="218" y="1354"/>
                  </a:lnTo>
                  <a:lnTo>
                    <a:pt x="216" y="1351"/>
                  </a:lnTo>
                  <a:lnTo>
                    <a:pt x="212" y="1349"/>
                  </a:lnTo>
                  <a:lnTo>
                    <a:pt x="208" y="1347"/>
                  </a:lnTo>
                  <a:lnTo>
                    <a:pt x="197" y="1346"/>
                  </a:lnTo>
                  <a:lnTo>
                    <a:pt x="185" y="1345"/>
                  </a:lnTo>
                  <a:lnTo>
                    <a:pt x="172" y="1346"/>
                  </a:lnTo>
                  <a:lnTo>
                    <a:pt x="157" y="1349"/>
                  </a:lnTo>
                  <a:lnTo>
                    <a:pt x="142" y="1353"/>
                  </a:lnTo>
                  <a:lnTo>
                    <a:pt x="126" y="1359"/>
                  </a:lnTo>
                  <a:lnTo>
                    <a:pt x="111" y="1367"/>
                  </a:lnTo>
                  <a:lnTo>
                    <a:pt x="98" y="1374"/>
                  </a:lnTo>
                  <a:lnTo>
                    <a:pt x="86" y="1383"/>
                  </a:lnTo>
                  <a:lnTo>
                    <a:pt x="78" y="1392"/>
                  </a:lnTo>
                  <a:lnTo>
                    <a:pt x="71" y="1400"/>
                  </a:lnTo>
                  <a:lnTo>
                    <a:pt x="67" y="1409"/>
                  </a:lnTo>
                  <a:lnTo>
                    <a:pt x="66" y="1412"/>
                  </a:lnTo>
                  <a:lnTo>
                    <a:pt x="66" y="1416"/>
                  </a:lnTo>
                  <a:lnTo>
                    <a:pt x="67" y="1419"/>
                  </a:lnTo>
                  <a:lnTo>
                    <a:pt x="69" y="1423"/>
                  </a:lnTo>
                  <a:lnTo>
                    <a:pt x="71" y="1425"/>
                  </a:lnTo>
                  <a:lnTo>
                    <a:pt x="75" y="1428"/>
                  </a:lnTo>
                  <a:lnTo>
                    <a:pt x="78" y="1430"/>
                  </a:lnTo>
                  <a:lnTo>
                    <a:pt x="82" y="1431"/>
                  </a:lnTo>
                  <a:lnTo>
                    <a:pt x="92" y="1434"/>
                  </a:lnTo>
                  <a:lnTo>
                    <a:pt x="104" y="1434"/>
                  </a:lnTo>
                  <a:lnTo>
                    <a:pt x="117" y="1433"/>
                  </a:lnTo>
                  <a:lnTo>
                    <a:pt x="133" y="1430"/>
                  </a:lnTo>
                  <a:lnTo>
                    <a:pt x="148" y="1425"/>
                  </a:lnTo>
                  <a:lnTo>
                    <a:pt x="164" y="1419"/>
                  </a:lnTo>
                  <a:close/>
                  <a:moveTo>
                    <a:pt x="164" y="1536"/>
                  </a:moveTo>
                  <a:lnTo>
                    <a:pt x="178" y="1529"/>
                  </a:lnTo>
                  <a:lnTo>
                    <a:pt x="190" y="1520"/>
                  </a:lnTo>
                  <a:lnTo>
                    <a:pt x="201" y="1512"/>
                  </a:lnTo>
                  <a:lnTo>
                    <a:pt x="209" y="1504"/>
                  </a:lnTo>
                  <a:lnTo>
                    <a:pt x="216" y="1496"/>
                  </a:lnTo>
                  <a:lnTo>
                    <a:pt x="220" y="1488"/>
                  </a:lnTo>
                  <a:lnTo>
                    <a:pt x="220" y="1484"/>
                  </a:lnTo>
                  <a:lnTo>
                    <a:pt x="220" y="1480"/>
                  </a:lnTo>
                  <a:lnTo>
                    <a:pt x="220" y="1477"/>
                  </a:lnTo>
                  <a:lnTo>
                    <a:pt x="217" y="1474"/>
                  </a:lnTo>
                  <a:lnTo>
                    <a:pt x="215" y="1471"/>
                  </a:lnTo>
                  <a:lnTo>
                    <a:pt x="212" y="1468"/>
                  </a:lnTo>
                  <a:lnTo>
                    <a:pt x="209" y="1466"/>
                  </a:lnTo>
                  <a:lnTo>
                    <a:pt x="204" y="1465"/>
                  </a:lnTo>
                  <a:lnTo>
                    <a:pt x="195" y="1462"/>
                  </a:lnTo>
                  <a:lnTo>
                    <a:pt x="183" y="1462"/>
                  </a:lnTo>
                  <a:lnTo>
                    <a:pt x="170" y="1463"/>
                  </a:lnTo>
                  <a:lnTo>
                    <a:pt x="155" y="1466"/>
                  </a:lnTo>
                  <a:lnTo>
                    <a:pt x="141" y="1469"/>
                  </a:lnTo>
                  <a:lnTo>
                    <a:pt x="126" y="1475"/>
                  </a:lnTo>
                  <a:lnTo>
                    <a:pt x="111" y="1482"/>
                  </a:lnTo>
                  <a:lnTo>
                    <a:pt x="100" y="1491"/>
                  </a:lnTo>
                  <a:lnTo>
                    <a:pt x="89" y="1499"/>
                  </a:lnTo>
                  <a:lnTo>
                    <a:pt x="81" y="1507"/>
                  </a:lnTo>
                  <a:lnTo>
                    <a:pt x="75" y="1516"/>
                  </a:lnTo>
                  <a:lnTo>
                    <a:pt x="71" y="1524"/>
                  </a:lnTo>
                  <a:lnTo>
                    <a:pt x="70" y="1528"/>
                  </a:lnTo>
                  <a:lnTo>
                    <a:pt x="70" y="1531"/>
                  </a:lnTo>
                  <a:lnTo>
                    <a:pt x="71" y="1535"/>
                  </a:lnTo>
                  <a:lnTo>
                    <a:pt x="72" y="1538"/>
                  </a:lnTo>
                  <a:lnTo>
                    <a:pt x="75" y="1541"/>
                  </a:lnTo>
                  <a:lnTo>
                    <a:pt x="77" y="1544"/>
                  </a:lnTo>
                  <a:lnTo>
                    <a:pt x="81" y="1545"/>
                  </a:lnTo>
                  <a:lnTo>
                    <a:pt x="85" y="1548"/>
                  </a:lnTo>
                  <a:lnTo>
                    <a:pt x="95" y="1549"/>
                  </a:lnTo>
                  <a:lnTo>
                    <a:pt x="107" y="1550"/>
                  </a:lnTo>
                  <a:lnTo>
                    <a:pt x="120" y="1549"/>
                  </a:lnTo>
                  <a:lnTo>
                    <a:pt x="134" y="1547"/>
                  </a:lnTo>
                  <a:lnTo>
                    <a:pt x="148" y="1542"/>
                  </a:lnTo>
                  <a:lnTo>
                    <a:pt x="164" y="1536"/>
                  </a:lnTo>
                  <a:close/>
                  <a:moveTo>
                    <a:pt x="174" y="1655"/>
                  </a:moveTo>
                  <a:lnTo>
                    <a:pt x="187" y="1648"/>
                  </a:lnTo>
                  <a:lnTo>
                    <a:pt x="199" y="1639"/>
                  </a:lnTo>
                  <a:lnTo>
                    <a:pt x="210" y="1632"/>
                  </a:lnTo>
                  <a:lnTo>
                    <a:pt x="218" y="1624"/>
                  </a:lnTo>
                  <a:lnTo>
                    <a:pt x="223" y="1616"/>
                  </a:lnTo>
                  <a:lnTo>
                    <a:pt x="227" y="1607"/>
                  </a:lnTo>
                  <a:lnTo>
                    <a:pt x="228" y="1604"/>
                  </a:lnTo>
                  <a:lnTo>
                    <a:pt x="228" y="1600"/>
                  </a:lnTo>
                  <a:lnTo>
                    <a:pt x="227" y="1597"/>
                  </a:lnTo>
                  <a:lnTo>
                    <a:pt x="225" y="1593"/>
                  </a:lnTo>
                  <a:lnTo>
                    <a:pt x="223" y="1591"/>
                  </a:lnTo>
                  <a:lnTo>
                    <a:pt x="220" y="1587"/>
                  </a:lnTo>
                  <a:lnTo>
                    <a:pt x="216" y="1586"/>
                  </a:lnTo>
                  <a:lnTo>
                    <a:pt x="212" y="1583"/>
                  </a:lnTo>
                  <a:lnTo>
                    <a:pt x="203" y="1581"/>
                  </a:lnTo>
                  <a:lnTo>
                    <a:pt x="191" y="1581"/>
                  </a:lnTo>
                  <a:lnTo>
                    <a:pt x="179" y="1582"/>
                  </a:lnTo>
                  <a:lnTo>
                    <a:pt x="165" y="1585"/>
                  </a:lnTo>
                  <a:lnTo>
                    <a:pt x="152" y="1588"/>
                  </a:lnTo>
                  <a:lnTo>
                    <a:pt x="136" y="1594"/>
                  </a:lnTo>
                  <a:lnTo>
                    <a:pt x="123" y="1601"/>
                  </a:lnTo>
                  <a:lnTo>
                    <a:pt x="111" y="1608"/>
                  </a:lnTo>
                  <a:lnTo>
                    <a:pt x="101" y="1617"/>
                  </a:lnTo>
                  <a:lnTo>
                    <a:pt x="94" y="1625"/>
                  </a:lnTo>
                  <a:lnTo>
                    <a:pt x="88" y="1633"/>
                  </a:lnTo>
                  <a:lnTo>
                    <a:pt x="84" y="1642"/>
                  </a:lnTo>
                  <a:lnTo>
                    <a:pt x="84" y="1645"/>
                  </a:lnTo>
                  <a:lnTo>
                    <a:pt x="84" y="1649"/>
                  </a:lnTo>
                  <a:lnTo>
                    <a:pt x="84" y="1652"/>
                  </a:lnTo>
                  <a:lnTo>
                    <a:pt x="86" y="1656"/>
                  </a:lnTo>
                  <a:lnTo>
                    <a:pt x="89" y="1658"/>
                  </a:lnTo>
                  <a:lnTo>
                    <a:pt x="91" y="1662"/>
                  </a:lnTo>
                  <a:lnTo>
                    <a:pt x="95" y="1663"/>
                  </a:lnTo>
                  <a:lnTo>
                    <a:pt x="100" y="1665"/>
                  </a:lnTo>
                  <a:lnTo>
                    <a:pt x="109" y="1668"/>
                  </a:lnTo>
                  <a:lnTo>
                    <a:pt x="120" y="1668"/>
                  </a:lnTo>
                  <a:lnTo>
                    <a:pt x="133" y="1667"/>
                  </a:lnTo>
                  <a:lnTo>
                    <a:pt x="146" y="1664"/>
                  </a:lnTo>
                  <a:lnTo>
                    <a:pt x="160" y="1659"/>
                  </a:lnTo>
                  <a:lnTo>
                    <a:pt x="174" y="1655"/>
                  </a:lnTo>
                  <a:close/>
                  <a:moveTo>
                    <a:pt x="196" y="1775"/>
                  </a:moveTo>
                  <a:lnTo>
                    <a:pt x="209" y="1769"/>
                  </a:lnTo>
                  <a:lnTo>
                    <a:pt x="220" y="1760"/>
                  </a:lnTo>
                  <a:lnTo>
                    <a:pt x="229" y="1753"/>
                  </a:lnTo>
                  <a:lnTo>
                    <a:pt x="237" y="1745"/>
                  </a:lnTo>
                  <a:lnTo>
                    <a:pt x="242" y="1737"/>
                  </a:lnTo>
                  <a:lnTo>
                    <a:pt x="246" y="1728"/>
                  </a:lnTo>
                  <a:lnTo>
                    <a:pt x="246" y="1725"/>
                  </a:lnTo>
                  <a:lnTo>
                    <a:pt x="246" y="1721"/>
                  </a:lnTo>
                  <a:lnTo>
                    <a:pt x="244" y="1718"/>
                  </a:lnTo>
                  <a:lnTo>
                    <a:pt x="243" y="1714"/>
                  </a:lnTo>
                  <a:lnTo>
                    <a:pt x="241" y="1712"/>
                  </a:lnTo>
                  <a:lnTo>
                    <a:pt x="239" y="1709"/>
                  </a:lnTo>
                  <a:lnTo>
                    <a:pt x="235" y="1707"/>
                  </a:lnTo>
                  <a:lnTo>
                    <a:pt x="230" y="1706"/>
                  </a:lnTo>
                  <a:lnTo>
                    <a:pt x="222" y="1703"/>
                  </a:lnTo>
                  <a:lnTo>
                    <a:pt x="210" y="1702"/>
                  </a:lnTo>
                  <a:lnTo>
                    <a:pt x="198" y="1703"/>
                  </a:lnTo>
                  <a:lnTo>
                    <a:pt x="185" y="1706"/>
                  </a:lnTo>
                  <a:lnTo>
                    <a:pt x="172" y="1709"/>
                  </a:lnTo>
                  <a:lnTo>
                    <a:pt x="158" y="1715"/>
                  </a:lnTo>
                  <a:lnTo>
                    <a:pt x="145" y="1721"/>
                  </a:lnTo>
                  <a:lnTo>
                    <a:pt x="134" y="1730"/>
                  </a:lnTo>
                  <a:lnTo>
                    <a:pt x="125" y="1737"/>
                  </a:lnTo>
                  <a:lnTo>
                    <a:pt x="116" y="1745"/>
                  </a:lnTo>
                  <a:lnTo>
                    <a:pt x="111" y="1753"/>
                  </a:lnTo>
                  <a:lnTo>
                    <a:pt x="109" y="1762"/>
                  </a:lnTo>
                  <a:lnTo>
                    <a:pt x="108" y="1765"/>
                  </a:lnTo>
                  <a:lnTo>
                    <a:pt x="108" y="1769"/>
                  </a:lnTo>
                  <a:lnTo>
                    <a:pt x="109" y="1772"/>
                  </a:lnTo>
                  <a:lnTo>
                    <a:pt x="110" y="1776"/>
                  </a:lnTo>
                  <a:lnTo>
                    <a:pt x="113" y="1778"/>
                  </a:lnTo>
                  <a:lnTo>
                    <a:pt x="116" y="1781"/>
                  </a:lnTo>
                  <a:lnTo>
                    <a:pt x="119" y="1783"/>
                  </a:lnTo>
                  <a:lnTo>
                    <a:pt x="123" y="1785"/>
                  </a:lnTo>
                  <a:lnTo>
                    <a:pt x="133" y="1788"/>
                  </a:lnTo>
                  <a:lnTo>
                    <a:pt x="144" y="1788"/>
                  </a:lnTo>
                  <a:lnTo>
                    <a:pt x="155" y="1787"/>
                  </a:lnTo>
                  <a:lnTo>
                    <a:pt x="168" y="1784"/>
                  </a:lnTo>
                  <a:lnTo>
                    <a:pt x="182" y="1781"/>
                  </a:lnTo>
                  <a:lnTo>
                    <a:pt x="196" y="1775"/>
                  </a:lnTo>
                  <a:close/>
                  <a:moveTo>
                    <a:pt x="228" y="1898"/>
                  </a:moveTo>
                  <a:lnTo>
                    <a:pt x="240" y="1891"/>
                  </a:lnTo>
                  <a:lnTo>
                    <a:pt x="250" y="1884"/>
                  </a:lnTo>
                  <a:lnTo>
                    <a:pt x="260" y="1877"/>
                  </a:lnTo>
                  <a:lnTo>
                    <a:pt x="267" y="1869"/>
                  </a:lnTo>
                  <a:lnTo>
                    <a:pt x="272" y="1860"/>
                  </a:lnTo>
                  <a:lnTo>
                    <a:pt x="274" y="1853"/>
                  </a:lnTo>
                  <a:lnTo>
                    <a:pt x="274" y="1848"/>
                  </a:lnTo>
                  <a:lnTo>
                    <a:pt x="274" y="1845"/>
                  </a:lnTo>
                  <a:lnTo>
                    <a:pt x="274" y="1842"/>
                  </a:lnTo>
                  <a:lnTo>
                    <a:pt x="272" y="1839"/>
                  </a:lnTo>
                  <a:lnTo>
                    <a:pt x="269" y="1835"/>
                  </a:lnTo>
                  <a:lnTo>
                    <a:pt x="267" y="1833"/>
                  </a:lnTo>
                  <a:lnTo>
                    <a:pt x="264" y="1831"/>
                  </a:lnTo>
                  <a:lnTo>
                    <a:pt x="260" y="1829"/>
                  </a:lnTo>
                  <a:lnTo>
                    <a:pt x="250" y="1827"/>
                  </a:lnTo>
                  <a:lnTo>
                    <a:pt x="240" y="1826"/>
                  </a:lnTo>
                  <a:lnTo>
                    <a:pt x="228" y="1827"/>
                  </a:lnTo>
                  <a:lnTo>
                    <a:pt x="216" y="1829"/>
                  </a:lnTo>
                  <a:lnTo>
                    <a:pt x="203" y="1833"/>
                  </a:lnTo>
                  <a:lnTo>
                    <a:pt x="190" y="1838"/>
                  </a:lnTo>
                  <a:lnTo>
                    <a:pt x="177" y="1845"/>
                  </a:lnTo>
                  <a:lnTo>
                    <a:pt x="166" y="1852"/>
                  </a:lnTo>
                  <a:lnTo>
                    <a:pt x="158" y="1860"/>
                  </a:lnTo>
                  <a:lnTo>
                    <a:pt x="151" y="1867"/>
                  </a:lnTo>
                  <a:lnTo>
                    <a:pt x="146" y="1876"/>
                  </a:lnTo>
                  <a:lnTo>
                    <a:pt x="142" y="1884"/>
                  </a:lnTo>
                  <a:lnTo>
                    <a:pt x="142" y="1888"/>
                  </a:lnTo>
                  <a:lnTo>
                    <a:pt x="142" y="1891"/>
                  </a:lnTo>
                  <a:lnTo>
                    <a:pt x="144" y="1895"/>
                  </a:lnTo>
                  <a:lnTo>
                    <a:pt x="145" y="1898"/>
                  </a:lnTo>
                  <a:lnTo>
                    <a:pt x="147" y="1901"/>
                  </a:lnTo>
                  <a:lnTo>
                    <a:pt x="151" y="1903"/>
                  </a:lnTo>
                  <a:lnTo>
                    <a:pt x="153" y="1905"/>
                  </a:lnTo>
                  <a:lnTo>
                    <a:pt x="158" y="1908"/>
                  </a:lnTo>
                  <a:lnTo>
                    <a:pt x="166" y="1910"/>
                  </a:lnTo>
                  <a:lnTo>
                    <a:pt x="177" y="1910"/>
                  </a:lnTo>
                  <a:lnTo>
                    <a:pt x="189" y="1910"/>
                  </a:lnTo>
                  <a:lnTo>
                    <a:pt x="201" y="1908"/>
                  </a:lnTo>
                  <a:lnTo>
                    <a:pt x="214" y="1904"/>
                  </a:lnTo>
                  <a:lnTo>
                    <a:pt x="228" y="1898"/>
                  </a:lnTo>
                  <a:close/>
                  <a:moveTo>
                    <a:pt x="153" y="2041"/>
                  </a:moveTo>
                  <a:lnTo>
                    <a:pt x="148" y="2036"/>
                  </a:lnTo>
                  <a:lnTo>
                    <a:pt x="141" y="2033"/>
                  </a:lnTo>
                  <a:lnTo>
                    <a:pt x="133" y="2030"/>
                  </a:lnTo>
                  <a:lnTo>
                    <a:pt x="123" y="2029"/>
                  </a:lnTo>
                  <a:lnTo>
                    <a:pt x="113" y="2029"/>
                  </a:lnTo>
                  <a:lnTo>
                    <a:pt x="101" y="2031"/>
                  </a:lnTo>
                  <a:lnTo>
                    <a:pt x="89" y="2035"/>
                  </a:lnTo>
                  <a:lnTo>
                    <a:pt x="77" y="2040"/>
                  </a:lnTo>
                  <a:lnTo>
                    <a:pt x="66" y="2047"/>
                  </a:lnTo>
                  <a:lnTo>
                    <a:pt x="57" y="2054"/>
                  </a:lnTo>
                  <a:lnTo>
                    <a:pt x="48" y="2061"/>
                  </a:lnTo>
                  <a:lnTo>
                    <a:pt x="43" y="2068"/>
                  </a:lnTo>
                  <a:lnTo>
                    <a:pt x="38" y="2077"/>
                  </a:lnTo>
                  <a:lnTo>
                    <a:pt x="35" y="2084"/>
                  </a:lnTo>
                  <a:lnTo>
                    <a:pt x="35" y="2087"/>
                  </a:lnTo>
                  <a:lnTo>
                    <a:pt x="35" y="2091"/>
                  </a:lnTo>
                  <a:lnTo>
                    <a:pt x="37" y="2094"/>
                  </a:lnTo>
                  <a:lnTo>
                    <a:pt x="38" y="2097"/>
                  </a:lnTo>
                  <a:lnTo>
                    <a:pt x="43" y="2103"/>
                  </a:lnTo>
                  <a:lnTo>
                    <a:pt x="50" y="2106"/>
                  </a:lnTo>
                  <a:lnTo>
                    <a:pt x="58" y="2109"/>
                  </a:lnTo>
                  <a:lnTo>
                    <a:pt x="67" y="2110"/>
                  </a:lnTo>
                  <a:lnTo>
                    <a:pt x="78" y="2109"/>
                  </a:lnTo>
                  <a:lnTo>
                    <a:pt x="90" y="2106"/>
                  </a:lnTo>
                  <a:lnTo>
                    <a:pt x="102" y="2103"/>
                  </a:lnTo>
                  <a:lnTo>
                    <a:pt x="114" y="2098"/>
                  </a:lnTo>
                  <a:lnTo>
                    <a:pt x="125" y="2092"/>
                  </a:lnTo>
                  <a:lnTo>
                    <a:pt x="134" y="2085"/>
                  </a:lnTo>
                  <a:lnTo>
                    <a:pt x="142" y="2078"/>
                  </a:lnTo>
                  <a:lnTo>
                    <a:pt x="148" y="2069"/>
                  </a:lnTo>
                  <a:lnTo>
                    <a:pt x="153" y="2062"/>
                  </a:lnTo>
                  <a:lnTo>
                    <a:pt x="155" y="2055"/>
                  </a:lnTo>
                  <a:lnTo>
                    <a:pt x="155" y="2052"/>
                  </a:lnTo>
                  <a:lnTo>
                    <a:pt x="155" y="2048"/>
                  </a:lnTo>
                  <a:lnTo>
                    <a:pt x="154" y="2044"/>
                  </a:lnTo>
                  <a:lnTo>
                    <a:pt x="153" y="2041"/>
                  </a:lnTo>
                  <a:close/>
                  <a:moveTo>
                    <a:pt x="269" y="2024"/>
                  </a:moveTo>
                  <a:lnTo>
                    <a:pt x="281" y="2018"/>
                  </a:lnTo>
                  <a:lnTo>
                    <a:pt x="291" y="2011"/>
                  </a:lnTo>
                  <a:lnTo>
                    <a:pt x="300" y="2003"/>
                  </a:lnTo>
                  <a:lnTo>
                    <a:pt x="306" y="1996"/>
                  </a:lnTo>
                  <a:lnTo>
                    <a:pt x="311" y="1987"/>
                  </a:lnTo>
                  <a:lnTo>
                    <a:pt x="313" y="1979"/>
                  </a:lnTo>
                  <a:lnTo>
                    <a:pt x="315" y="1976"/>
                  </a:lnTo>
                  <a:lnTo>
                    <a:pt x="313" y="1972"/>
                  </a:lnTo>
                  <a:lnTo>
                    <a:pt x="313" y="1968"/>
                  </a:lnTo>
                  <a:lnTo>
                    <a:pt x="311" y="1966"/>
                  </a:lnTo>
                  <a:lnTo>
                    <a:pt x="309" y="1962"/>
                  </a:lnTo>
                  <a:lnTo>
                    <a:pt x="306" y="1960"/>
                  </a:lnTo>
                  <a:lnTo>
                    <a:pt x="303" y="1958"/>
                  </a:lnTo>
                  <a:lnTo>
                    <a:pt x="299" y="1957"/>
                  </a:lnTo>
                  <a:lnTo>
                    <a:pt x="291" y="1954"/>
                  </a:lnTo>
                  <a:lnTo>
                    <a:pt x="280" y="1953"/>
                  </a:lnTo>
                  <a:lnTo>
                    <a:pt x="268" y="1953"/>
                  </a:lnTo>
                  <a:lnTo>
                    <a:pt x="256" y="1955"/>
                  </a:lnTo>
                  <a:lnTo>
                    <a:pt x="244" y="1959"/>
                  </a:lnTo>
                  <a:lnTo>
                    <a:pt x="231" y="1964"/>
                  </a:lnTo>
                  <a:lnTo>
                    <a:pt x="220" y="1971"/>
                  </a:lnTo>
                  <a:lnTo>
                    <a:pt x="209" y="1978"/>
                  </a:lnTo>
                  <a:lnTo>
                    <a:pt x="201" y="1985"/>
                  </a:lnTo>
                  <a:lnTo>
                    <a:pt x="195" y="1993"/>
                  </a:lnTo>
                  <a:lnTo>
                    <a:pt x="190" y="2002"/>
                  </a:lnTo>
                  <a:lnTo>
                    <a:pt x="187" y="2009"/>
                  </a:lnTo>
                  <a:lnTo>
                    <a:pt x="186" y="2014"/>
                  </a:lnTo>
                  <a:lnTo>
                    <a:pt x="187" y="2017"/>
                  </a:lnTo>
                  <a:lnTo>
                    <a:pt x="189" y="2021"/>
                  </a:lnTo>
                  <a:lnTo>
                    <a:pt x="190" y="2023"/>
                  </a:lnTo>
                  <a:lnTo>
                    <a:pt x="192" y="2027"/>
                  </a:lnTo>
                  <a:lnTo>
                    <a:pt x="195" y="2029"/>
                  </a:lnTo>
                  <a:lnTo>
                    <a:pt x="198" y="2031"/>
                  </a:lnTo>
                  <a:lnTo>
                    <a:pt x="202" y="2033"/>
                  </a:lnTo>
                  <a:lnTo>
                    <a:pt x="211" y="2035"/>
                  </a:lnTo>
                  <a:lnTo>
                    <a:pt x="221" y="2036"/>
                  </a:lnTo>
                  <a:lnTo>
                    <a:pt x="233" y="2035"/>
                  </a:lnTo>
                  <a:lnTo>
                    <a:pt x="244" y="2034"/>
                  </a:lnTo>
                  <a:lnTo>
                    <a:pt x="256" y="2030"/>
                  </a:lnTo>
                  <a:lnTo>
                    <a:pt x="269" y="2024"/>
                  </a:lnTo>
                  <a:close/>
                  <a:moveTo>
                    <a:pt x="172" y="2225"/>
                  </a:moveTo>
                  <a:lnTo>
                    <a:pt x="183" y="2219"/>
                  </a:lnTo>
                  <a:lnTo>
                    <a:pt x="192" y="2212"/>
                  </a:lnTo>
                  <a:lnTo>
                    <a:pt x="199" y="2205"/>
                  </a:lnTo>
                  <a:lnTo>
                    <a:pt x="205" y="2198"/>
                  </a:lnTo>
                  <a:lnTo>
                    <a:pt x="210" y="2189"/>
                  </a:lnTo>
                  <a:lnTo>
                    <a:pt x="211" y="2182"/>
                  </a:lnTo>
                  <a:lnTo>
                    <a:pt x="212" y="2179"/>
                  </a:lnTo>
                  <a:lnTo>
                    <a:pt x="211" y="2175"/>
                  </a:lnTo>
                  <a:lnTo>
                    <a:pt x="211" y="2172"/>
                  </a:lnTo>
                  <a:lnTo>
                    <a:pt x="209" y="2169"/>
                  </a:lnTo>
                  <a:lnTo>
                    <a:pt x="204" y="2163"/>
                  </a:lnTo>
                  <a:lnTo>
                    <a:pt x="198" y="2160"/>
                  </a:lnTo>
                  <a:lnTo>
                    <a:pt x="190" y="2157"/>
                  </a:lnTo>
                  <a:lnTo>
                    <a:pt x="180" y="2156"/>
                  </a:lnTo>
                  <a:lnTo>
                    <a:pt x="170" y="2157"/>
                  </a:lnTo>
                  <a:lnTo>
                    <a:pt x="159" y="2158"/>
                  </a:lnTo>
                  <a:lnTo>
                    <a:pt x="148" y="2162"/>
                  </a:lnTo>
                  <a:lnTo>
                    <a:pt x="136" y="2167"/>
                  </a:lnTo>
                  <a:lnTo>
                    <a:pt x="126" y="2174"/>
                  </a:lnTo>
                  <a:lnTo>
                    <a:pt x="116" y="2180"/>
                  </a:lnTo>
                  <a:lnTo>
                    <a:pt x="109" y="2187"/>
                  </a:lnTo>
                  <a:lnTo>
                    <a:pt x="103" y="2195"/>
                  </a:lnTo>
                  <a:lnTo>
                    <a:pt x="98" y="2202"/>
                  </a:lnTo>
                  <a:lnTo>
                    <a:pt x="97" y="2210"/>
                  </a:lnTo>
                  <a:lnTo>
                    <a:pt x="96" y="2213"/>
                  </a:lnTo>
                  <a:lnTo>
                    <a:pt x="97" y="2217"/>
                  </a:lnTo>
                  <a:lnTo>
                    <a:pt x="98" y="2220"/>
                  </a:lnTo>
                  <a:lnTo>
                    <a:pt x="100" y="2224"/>
                  </a:lnTo>
                  <a:lnTo>
                    <a:pt x="104" y="2229"/>
                  </a:lnTo>
                  <a:lnTo>
                    <a:pt x="110" y="2232"/>
                  </a:lnTo>
                  <a:lnTo>
                    <a:pt x="119" y="2235"/>
                  </a:lnTo>
                  <a:lnTo>
                    <a:pt x="128" y="2236"/>
                  </a:lnTo>
                  <a:lnTo>
                    <a:pt x="139" y="2236"/>
                  </a:lnTo>
                  <a:lnTo>
                    <a:pt x="149" y="2233"/>
                  </a:lnTo>
                  <a:lnTo>
                    <a:pt x="161" y="2230"/>
                  </a:lnTo>
                  <a:lnTo>
                    <a:pt x="172" y="2225"/>
                  </a:lnTo>
                  <a:close/>
                  <a:moveTo>
                    <a:pt x="361" y="2096"/>
                  </a:moveTo>
                  <a:lnTo>
                    <a:pt x="356" y="2091"/>
                  </a:lnTo>
                  <a:lnTo>
                    <a:pt x="349" y="2086"/>
                  </a:lnTo>
                  <a:lnTo>
                    <a:pt x="341" y="2084"/>
                  </a:lnTo>
                  <a:lnTo>
                    <a:pt x="330" y="2082"/>
                  </a:lnTo>
                  <a:lnTo>
                    <a:pt x="319" y="2082"/>
                  </a:lnTo>
                  <a:lnTo>
                    <a:pt x="307" y="2085"/>
                  </a:lnTo>
                  <a:lnTo>
                    <a:pt x="296" y="2088"/>
                  </a:lnTo>
                  <a:lnTo>
                    <a:pt x="284" y="2093"/>
                  </a:lnTo>
                  <a:lnTo>
                    <a:pt x="272" y="2099"/>
                  </a:lnTo>
                  <a:lnTo>
                    <a:pt x="262" y="2106"/>
                  </a:lnTo>
                  <a:lnTo>
                    <a:pt x="254" y="2115"/>
                  </a:lnTo>
                  <a:lnTo>
                    <a:pt x="248" y="2122"/>
                  </a:lnTo>
                  <a:lnTo>
                    <a:pt x="243" y="2130"/>
                  </a:lnTo>
                  <a:lnTo>
                    <a:pt x="242" y="2138"/>
                  </a:lnTo>
                  <a:lnTo>
                    <a:pt x="241" y="2142"/>
                  </a:lnTo>
                  <a:lnTo>
                    <a:pt x="242" y="2145"/>
                  </a:lnTo>
                  <a:lnTo>
                    <a:pt x="243" y="2149"/>
                  </a:lnTo>
                  <a:lnTo>
                    <a:pt x="244" y="2151"/>
                  </a:lnTo>
                  <a:lnTo>
                    <a:pt x="247" y="2155"/>
                  </a:lnTo>
                  <a:lnTo>
                    <a:pt x="249" y="2157"/>
                  </a:lnTo>
                  <a:lnTo>
                    <a:pt x="253" y="2160"/>
                  </a:lnTo>
                  <a:lnTo>
                    <a:pt x="256" y="2161"/>
                  </a:lnTo>
                  <a:lnTo>
                    <a:pt x="265" y="2163"/>
                  </a:lnTo>
                  <a:lnTo>
                    <a:pt x="275" y="2164"/>
                  </a:lnTo>
                  <a:lnTo>
                    <a:pt x="286" y="2164"/>
                  </a:lnTo>
                  <a:lnTo>
                    <a:pt x="297" y="2162"/>
                  </a:lnTo>
                  <a:lnTo>
                    <a:pt x="309" y="2158"/>
                  </a:lnTo>
                  <a:lnTo>
                    <a:pt x="322" y="2154"/>
                  </a:lnTo>
                  <a:lnTo>
                    <a:pt x="332" y="2148"/>
                  </a:lnTo>
                  <a:lnTo>
                    <a:pt x="342" y="2141"/>
                  </a:lnTo>
                  <a:lnTo>
                    <a:pt x="350" y="2134"/>
                  </a:lnTo>
                  <a:lnTo>
                    <a:pt x="357" y="2125"/>
                  </a:lnTo>
                  <a:lnTo>
                    <a:pt x="361" y="2117"/>
                  </a:lnTo>
                  <a:lnTo>
                    <a:pt x="363" y="2110"/>
                  </a:lnTo>
                  <a:lnTo>
                    <a:pt x="363" y="2106"/>
                  </a:lnTo>
                  <a:lnTo>
                    <a:pt x="363" y="2103"/>
                  </a:lnTo>
                  <a:lnTo>
                    <a:pt x="362" y="2099"/>
                  </a:lnTo>
                  <a:lnTo>
                    <a:pt x="361" y="2096"/>
                  </a:lnTo>
                  <a:close/>
                  <a:moveTo>
                    <a:pt x="139" y="2370"/>
                  </a:moveTo>
                  <a:lnTo>
                    <a:pt x="134" y="2364"/>
                  </a:lnTo>
                  <a:lnTo>
                    <a:pt x="128" y="2360"/>
                  </a:lnTo>
                  <a:lnTo>
                    <a:pt x="121" y="2358"/>
                  </a:lnTo>
                  <a:lnTo>
                    <a:pt x="111" y="2357"/>
                  </a:lnTo>
                  <a:lnTo>
                    <a:pt x="102" y="2358"/>
                  </a:lnTo>
                  <a:lnTo>
                    <a:pt x="92" y="2359"/>
                  </a:lnTo>
                  <a:lnTo>
                    <a:pt x="82" y="2363"/>
                  </a:lnTo>
                  <a:lnTo>
                    <a:pt x="72" y="2368"/>
                  </a:lnTo>
                  <a:lnTo>
                    <a:pt x="63" y="2372"/>
                  </a:lnTo>
                  <a:lnTo>
                    <a:pt x="54" y="2379"/>
                  </a:lnTo>
                  <a:lnTo>
                    <a:pt x="47" y="2387"/>
                  </a:lnTo>
                  <a:lnTo>
                    <a:pt x="41" y="2394"/>
                  </a:lnTo>
                  <a:lnTo>
                    <a:pt x="39" y="2401"/>
                  </a:lnTo>
                  <a:lnTo>
                    <a:pt x="37" y="2408"/>
                  </a:lnTo>
                  <a:lnTo>
                    <a:pt x="37" y="2414"/>
                  </a:lnTo>
                  <a:lnTo>
                    <a:pt x="39" y="2420"/>
                  </a:lnTo>
                  <a:lnTo>
                    <a:pt x="44" y="2426"/>
                  </a:lnTo>
                  <a:lnTo>
                    <a:pt x="50" y="2429"/>
                  </a:lnTo>
                  <a:lnTo>
                    <a:pt x="58" y="2432"/>
                  </a:lnTo>
                  <a:lnTo>
                    <a:pt x="66" y="2432"/>
                  </a:lnTo>
                  <a:lnTo>
                    <a:pt x="76" y="2432"/>
                  </a:lnTo>
                  <a:lnTo>
                    <a:pt x="85" y="2431"/>
                  </a:lnTo>
                  <a:lnTo>
                    <a:pt x="96" y="2427"/>
                  </a:lnTo>
                  <a:lnTo>
                    <a:pt x="107" y="2422"/>
                  </a:lnTo>
                  <a:lnTo>
                    <a:pt x="116" y="2416"/>
                  </a:lnTo>
                  <a:lnTo>
                    <a:pt x="125" y="2410"/>
                  </a:lnTo>
                  <a:lnTo>
                    <a:pt x="130" y="2403"/>
                  </a:lnTo>
                  <a:lnTo>
                    <a:pt x="136" y="2396"/>
                  </a:lnTo>
                  <a:lnTo>
                    <a:pt x="140" y="2389"/>
                  </a:lnTo>
                  <a:lnTo>
                    <a:pt x="141" y="2382"/>
                  </a:lnTo>
                  <a:lnTo>
                    <a:pt x="141" y="2376"/>
                  </a:lnTo>
                  <a:lnTo>
                    <a:pt x="139" y="2370"/>
                  </a:lnTo>
                  <a:close/>
                  <a:moveTo>
                    <a:pt x="275" y="2300"/>
                  </a:moveTo>
                  <a:lnTo>
                    <a:pt x="271" y="2295"/>
                  </a:lnTo>
                  <a:lnTo>
                    <a:pt x="265" y="2292"/>
                  </a:lnTo>
                  <a:lnTo>
                    <a:pt x="256" y="2289"/>
                  </a:lnTo>
                  <a:lnTo>
                    <a:pt x="247" y="2288"/>
                  </a:lnTo>
                  <a:lnTo>
                    <a:pt x="237" y="2288"/>
                  </a:lnTo>
                  <a:lnTo>
                    <a:pt x="227" y="2290"/>
                  </a:lnTo>
                  <a:lnTo>
                    <a:pt x="216" y="2293"/>
                  </a:lnTo>
                  <a:lnTo>
                    <a:pt x="205" y="2298"/>
                  </a:lnTo>
                  <a:lnTo>
                    <a:pt x="195" y="2303"/>
                  </a:lnTo>
                  <a:lnTo>
                    <a:pt x="186" y="2311"/>
                  </a:lnTo>
                  <a:lnTo>
                    <a:pt x="179" y="2318"/>
                  </a:lnTo>
                  <a:lnTo>
                    <a:pt x="173" y="2325"/>
                  </a:lnTo>
                  <a:lnTo>
                    <a:pt x="170" y="2332"/>
                  </a:lnTo>
                  <a:lnTo>
                    <a:pt x="167" y="2340"/>
                  </a:lnTo>
                  <a:lnTo>
                    <a:pt x="168" y="2346"/>
                  </a:lnTo>
                  <a:lnTo>
                    <a:pt x="171" y="2353"/>
                  </a:lnTo>
                  <a:lnTo>
                    <a:pt x="176" y="2358"/>
                  </a:lnTo>
                  <a:lnTo>
                    <a:pt x="182" y="2362"/>
                  </a:lnTo>
                  <a:lnTo>
                    <a:pt x="190" y="2365"/>
                  </a:lnTo>
                  <a:lnTo>
                    <a:pt x="198" y="2365"/>
                  </a:lnTo>
                  <a:lnTo>
                    <a:pt x="209" y="2365"/>
                  </a:lnTo>
                  <a:lnTo>
                    <a:pt x="220" y="2364"/>
                  </a:lnTo>
                  <a:lnTo>
                    <a:pt x="230" y="2360"/>
                  </a:lnTo>
                  <a:lnTo>
                    <a:pt x="241" y="2356"/>
                  </a:lnTo>
                  <a:lnTo>
                    <a:pt x="252" y="2350"/>
                  </a:lnTo>
                  <a:lnTo>
                    <a:pt x="260" y="2343"/>
                  </a:lnTo>
                  <a:lnTo>
                    <a:pt x="267" y="2336"/>
                  </a:lnTo>
                  <a:lnTo>
                    <a:pt x="273" y="2328"/>
                  </a:lnTo>
                  <a:lnTo>
                    <a:pt x="277" y="2321"/>
                  </a:lnTo>
                  <a:lnTo>
                    <a:pt x="278" y="2314"/>
                  </a:lnTo>
                  <a:lnTo>
                    <a:pt x="278" y="2307"/>
                  </a:lnTo>
                  <a:lnTo>
                    <a:pt x="275" y="2300"/>
                  </a:lnTo>
                  <a:close/>
                  <a:moveTo>
                    <a:pt x="97" y="2567"/>
                  </a:moveTo>
                  <a:lnTo>
                    <a:pt x="92" y="2562"/>
                  </a:lnTo>
                  <a:lnTo>
                    <a:pt x="86" y="2559"/>
                  </a:lnTo>
                  <a:lnTo>
                    <a:pt x="81" y="2557"/>
                  </a:lnTo>
                  <a:lnTo>
                    <a:pt x="72" y="2555"/>
                  </a:lnTo>
                  <a:lnTo>
                    <a:pt x="64" y="2555"/>
                  </a:lnTo>
                  <a:lnTo>
                    <a:pt x="54" y="2558"/>
                  </a:lnTo>
                  <a:lnTo>
                    <a:pt x="45" y="2560"/>
                  </a:lnTo>
                  <a:lnTo>
                    <a:pt x="35" y="2565"/>
                  </a:lnTo>
                  <a:lnTo>
                    <a:pt x="27" y="2570"/>
                  </a:lnTo>
                  <a:lnTo>
                    <a:pt x="20" y="2576"/>
                  </a:lnTo>
                  <a:lnTo>
                    <a:pt x="14" y="2583"/>
                  </a:lnTo>
                  <a:lnTo>
                    <a:pt x="9" y="2589"/>
                  </a:lnTo>
                  <a:lnTo>
                    <a:pt x="6" y="2596"/>
                  </a:lnTo>
                  <a:lnTo>
                    <a:pt x="5" y="2603"/>
                  </a:lnTo>
                  <a:lnTo>
                    <a:pt x="5" y="2609"/>
                  </a:lnTo>
                  <a:lnTo>
                    <a:pt x="7" y="2615"/>
                  </a:lnTo>
                  <a:lnTo>
                    <a:pt x="12" y="2619"/>
                  </a:lnTo>
                  <a:lnTo>
                    <a:pt x="18" y="2623"/>
                  </a:lnTo>
                  <a:lnTo>
                    <a:pt x="25" y="2625"/>
                  </a:lnTo>
                  <a:lnTo>
                    <a:pt x="32" y="2627"/>
                  </a:lnTo>
                  <a:lnTo>
                    <a:pt x="40" y="2625"/>
                  </a:lnTo>
                  <a:lnTo>
                    <a:pt x="50" y="2624"/>
                  </a:lnTo>
                  <a:lnTo>
                    <a:pt x="59" y="2621"/>
                  </a:lnTo>
                  <a:lnTo>
                    <a:pt x="69" y="2617"/>
                  </a:lnTo>
                  <a:lnTo>
                    <a:pt x="77" y="2611"/>
                  </a:lnTo>
                  <a:lnTo>
                    <a:pt x="84" y="2605"/>
                  </a:lnTo>
                  <a:lnTo>
                    <a:pt x="91" y="2599"/>
                  </a:lnTo>
                  <a:lnTo>
                    <a:pt x="95" y="2592"/>
                  </a:lnTo>
                  <a:lnTo>
                    <a:pt x="98" y="2585"/>
                  </a:lnTo>
                  <a:lnTo>
                    <a:pt x="100" y="2579"/>
                  </a:lnTo>
                  <a:lnTo>
                    <a:pt x="100" y="2573"/>
                  </a:lnTo>
                  <a:lnTo>
                    <a:pt x="97" y="2567"/>
                  </a:lnTo>
                  <a:close/>
                  <a:moveTo>
                    <a:pt x="157" y="2499"/>
                  </a:moveTo>
                  <a:lnTo>
                    <a:pt x="147" y="2505"/>
                  </a:lnTo>
                  <a:lnTo>
                    <a:pt x="139" y="2511"/>
                  </a:lnTo>
                  <a:lnTo>
                    <a:pt x="133" y="2518"/>
                  </a:lnTo>
                  <a:lnTo>
                    <a:pt x="128" y="2524"/>
                  </a:lnTo>
                  <a:lnTo>
                    <a:pt x="125" y="2532"/>
                  </a:lnTo>
                  <a:lnTo>
                    <a:pt x="123" y="2539"/>
                  </a:lnTo>
                  <a:lnTo>
                    <a:pt x="123" y="2546"/>
                  </a:lnTo>
                  <a:lnTo>
                    <a:pt x="126" y="2552"/>
                  </a:lnTo>
                  <a:lnTo>
                    <a:pt x="130" y="2557"/>
                  </a:lnTo>
                  <a:lnTo>
                    <a:pt x="136" y="2560"/>
                  </a:lnTo>
                  <a:lnTo>
                    <a:pt x="144" y="2562"/>
                  </a:lnTo>
                  <a:lnTo>
                    <a:pt x="152" y="2564"/>
                  </a:lnTo>
                  <a:lnTo>
                    <a:pt x="161" y="2564"/>
                  </a:lnTo>
                  <a:lnTo>
                    <a:pt x="171" y="2562"/>
                  </a:lnTo>
                  <a:lnTo>
                    <a:pt x="180" y="2559"/>
                  </a:lnTo>
                  <a:lnTo>
                    <a:pt x="190" y="2554"/>
                  </a:lnTo>
                  <a:lnTo>
                    <a:pt x="199" y="2549"/>
                  </a:lnTo>
                  <a:lnTo>
                    <a:pt x="208" y="2542"/>
                  </a:lnTo>
                  <a:lnTo>
                    <a:pt x="214" y="2536"/>
                  </a:lnTo>
                  <a:lnTo>
                    <a:pt x="218" y="2529"/>
                  </a:lnTo>
                  <a:lnTo>
                    <a:pt x="222" y="2522"/>
                  </a:lnTo>
                  <a:lnTo>
                    <a:pt x="223" y="2515"/>
                  </a:lnTo>
                  <a:lnTo>
                    <a:pt x="223" y="2508"/>
                  </a:lnTo>
                  <a:lnTo>
                    <a:pt x="221" y="2502"/>
                  </a:lnTo>
                  <a:lnTo>
                    <a:pt x="216" y="2497"/>
                  </a:lnTo>
                  <a:lnTo>
                    <a:pt x="210" y="2494"/>
                  </a:lnTo>
                  <a:lnTo>
                    <a:pt x="203" y="2491"/>
                  </a:lnTo>
                  <a:lnTo>
                    <a:pt x="195" y="2490"/>
                  </a:lnTo>
                  <a:lnTo>
                    <a:pt x="185" y="2490"/>
                  </a:lnTo>
                  <a:lnTo>
                    <a:pt x="176" y="2492"/>
                  </a:lnTo>
                  <a:lnTo>
                    <a:pt x="166" y="2495"/>
                  </a:lnTo>
                  <a:lnTo>
                    <a:pt x="157" y="2499"/>
                  </a:lnTo>
                  <a:close/>
                  <a:moveTo>
                    <a:pt x="351" y="2435"/>
                  </a:moveTo>
                  <a:lnTo>
                    <a:pt x="347" y="2431"/>
                  </a:lnTo>
                  <a:lnTo>
                    <a:pt x="341" y="2427"/>
                  </a:lnTo>
                  <a:lnTo>
                    <a:pt x="332" y="2423"/>
                  </a:lnTo>
                  <a:lnTo>
                    <a:pt x="324" y="2422"/>
                  </a:lnTo>
                  <a:lnTo>
                    <a:pt x="315" y="2423"/>
                  </a:lnTo>
                  <a:lnTo>
                    <a:pt x="304" y="2425"/>
                  </a:lnTo>
                  <a:lnTo>
                    <a:pt x="294" y="2428"/>
                  </a:lnTo>
                  <a:lnTo>
                    <a:pt x="284" y="2432"/>
                  </a:lnTo>
                  <a:lnTo>
                    <a:pt x="273" y="2438"/>
                  </a:lnTo>
                  <a:lnTo>
                    <a:pt x="265" y="2445"/>
                  </a:lnTo>
                  <a:lnTo>
                    <a:pt x="259" y="2452"/>
                  </a:lnTo>
                  <a:lnTo>
                    <a:pt x="253" y="2459"/>
                  </a:lnTo>
                  <a:lnTo>
                    <a:pt x="249" y="2466"/>
                  </a:lnTo>
                  <a:lnTo>
                    <a:pt x="248" y="2473"/>
                  </a:lnTo>
                  <a:lnTo>
                    <a:pt x="248" y="2480"/>
                  </a:lnTo>
                  <a:lnTo>
                    <a:pt x="252" y="2486"/>
                  </a:lnTo>
                  <a:lnTo>
                    <a:pt x="256" y="2492"/>
                  </a:lnTo>
                  <a:lnTo>
                    <a:pt x="262" y="2496"/>
                  </a:lnTo>
                  <a:lnTo>
                    <a:pt x="269" y="2498"/>
                  </a:lnTo>
                  <a:lnTo>
                    <a:pt x="279" y="2499"/>
                  </a:lnTo>
                  <a:lnTo>
                    <a:pt x="288" y="2499"/>
                  </a:lnTo>
                  <a:lnTo>
                    <a:pt x="298" y="2497"/>
                  </a:lnTo>
                  <a:lnTo>
                    <a:pt x="309" y="2495"/>
                  </a:lnTo>
                  <a:lnTo>
                    <a:pt x="319" y="2490"/>
                  </a:lnTo>
                  <a:lnTo>
                    <a:pt x="329" y="2484"/>
                  </a:lnTo>
                  <a:lnTo>
                    <a:pt x="337" y="2478"/>
                  </a:lnTo>
                  <a:lnTo>
                    <a:pt x="344" y="2471"/>
                  </a:lnTo>
                  <a:lnTo>
                    <a:pt x="349" y="2464"/>
                  </a:lnTo>
                  <a:lnTo>
                    <a:pt x="353" y="2457"/>
                  </a:lnTo>
                  <a:lnTo>
                    <a:pt x="355" y="2448"/>
                  </a:lnTo>
                  <a:lnTo>
                    <a:pt x="354" y="2442"/>
                  </a:lnTo>
                  <a:lnTo>
                    <a:pt x="351" y="2435"/>
                  </a:lnTo>
                  <a:close/>
                  <a:moveTo>
                    <a:pt x="167" y="2751"/>
                  </a:moveTo>
                  <a:lnTo>
                    <a:pt x="176" y="2747"/>
                  </a:lnTo>
                  <a:lnTo>
                    <a:pt x="183" y="2741"/>
                  </a:lnTo>
                  <a:lnTo>
                    <a:pt x="189" y="2734"/>
                  </a:lnTo>
                  <a:lnTo>
                    <a:pt x="193" y="2728"/>
                  </a:lnTo>
                  <a:lnTo>
                    <a:pt x="196" y="2720"/>
                  </a:lnTo>
                  <a:lnTo>
                    <a:pt x="197" y="2715"/>
                  </a:lnTo>
                  <a:lnTo>
                    <a:pt x="196" y="2707"/>
                  </a:lnTo>
                  <a:lnTo>
                    <a:pt x="193" y="2703"/>
                  </a:lnTo>
                  <a:lnTo>
                    <a:pt x="190" y="2698"/>
                  </a:lnTo>
                  <a:lnTo>
                    <a:pt x="184" y="2693"/>
                  </a:lnTo>
                  <a:lnTo>
                    <a:pt x="178" y="2692"/>
                  </a:lnTo>
                  <a:lnTo>
                    <a:pt x="170" y="2691"/>
                  </a:lnTo>
                  <a:lnTo>
                    <a:pt x="161" y="2691"/>
                  </a:lnTo>
                  <a:lnTo>
                    <a:pt x="153" y="2692"/>
                  </a:lnTo>
                  <a:lnTo>
                    <a:pt x="144" y="2694"/>
                  </a:lnTo>
                  <a:lnTo>
                    <a:pt x="135" y="2699"/>
                  </a:lnTo>
                  <a:lnTo>
                    <a:pt x="127" y="2704"/>
                  </a:lnTo>
                  <a:lnTo>
                    <a:pt x="120" y="2710"/>
                  </a:lnTo>
                  <a:lnTo>
                    <a:pt x="114" y="2716"/>
                  </a:lnTo>
                  <a:lnTo>
                    <a:pt x="109" y="2723"/>
                  </a:lnTo>
                  <a:lnTo>
                    <a:pt x="107" y="2730"/>
                  </a:lnTo>
                  <a:lnTo>
                    <a:pt x="105" y="2736"/>
                  </a:lnTo>
                  <a:lnTo>
                    <a:pt x="105" y="2742"/>
                  </a:lnTo>
                  <a:lnTo>
                    <a:pt x="108" y="2748"/>
                  </a:lnTo>
                  <a:lnTo>
                    <a:pt x="113" y="2753"/>
                  </a:lnTo>
                  <a:lnTo>
                    <a:pt x="119" y="2756"/>
                  </a:lnTo>
                  <a:lnTo>
                    <a:pt x="125" y="2758"/>
                  </a:lnTo>
                  <a:lnTo>
                    <a:pt x="133" y="2760"/>
                  </a:lnTo>
                  <a:lnTo>
                    <a:pt x="141" y="2760"/>
                  </a:lnTo>
                  <a:lnTo>
                    <a:pt x="149" y="2758"/>
                  </a:lnTo>
                  <a:lnTo>
                    <a:pt x="159" y="2755"/>
                  </a:lnTo>
                  <a:lnTo>
                    <a:pt x="167" y="2751"/>
                  </a:lnTo>
                  <a:close/>
                  <a:moveTo>
                    <a:pt x="284" y="2691"/>
                  </a:moveTo>
                  <a:lnTo>
                    <a:pt x="293" y="2686"/>
                  </a:lnTo>
                  <a:lnTo>
                    <a:pt x="300" y="2680"/>
                  </a:lnTo>
                  <a:lnTo>
                    <a:pt x="306" y="2673"/>
                  </a:lnTo>
                  <a:lnTo>
                    <a:pt x="311" y="2666"/>
                  </a:lnTo>
                  <a:lnTo>
                    <a:pt x="315" y="2659"/>
                  </a:lnTo>
                  <a:lnTo>
                    <a:pt x="316" y="2653"/>
                  </a:lnTo>
                  <a:lnTo>
                    <a:pt x="315" y="2646"/>
                  </a:lnTo>
                  <a:lnTo>
                    <a:pt x="312" y="2640"/>
                  </a:lnTo>
                  <a:lnTo>
                    <a:pt x="307" y="2635"/>
                  </a:lnTo>
                  <a:lnTo>
                    <a:pt x="302" y="2631"/>
                  </a:lnTo>
                  <a:lnTo>
                    <a:pt x="296" y="2629"/>
                  </a:lnTo>
                  <a:lnTo>
                    <a:pt x="287" y="2628"/>
                  </a:lnTo>
                  <a:lnTo>
                    <a:pt x="278" y="2628"/>
                  </a:lnTo>
                  <a:lnTo>
                    <a:pt x="268" y="2629"/>
                  </a:lnTo>
                  <a:lnTo>
                    <a:pt x="259" y="2631"/>
                  </a:lnTo>
                  <a:lnTo>
                    <a:pt x="249" y="2636"/>
                  </a:lnTo>
                  <a:lnTo>
                    <a:pt x="241" y="2641"/>
                  </a:lnTo>
                  <a:lnTo>
                    <a:pt x="234" y="2648"/>
                  </a:lnTo>
                  <a:lnTo>
                    <a:pt x="228" y="2654"/>
                  </a:lnTo>
                  <a:lnTo>
                    <a:pt x="223" y="2661"/>
                  </a:lnTo>
                  <a:lnTo>
                    <a:pt x="220" y="2668"/>
                  </a:lnTo>
                  <a:lnTo>
                    <a:pt x="218" y="2675"/>
                  </a:lnTo>
                  <a:lnTo>
                    <a:pt x="220" y="2681"/>
                  </a:lnTo>
                  <a:lnTo>
                    <a:pt x="222" y="2687"/>
                  </a:lnTo>
                  <a:lnTo>
                    <a:pt x="225" y="2692"/>
                  </a:lnTo>
                  <a:lnTo>
                    <a:pt x="231" y="2697"/>
                  </a:lnTo>
                  <a:lnTo>
                    <a:pt x="239" y="2699"/>
                  </a:lnTo>
                  <a:lnTo>
                    <a:pt x="247" y="2700"/>
                  </a:lnTo>
                  <a:lnTo>
                    <a:pt x="256" y="2700"/>
                  </a:lnTo>
                  <a:lnTo>
                    <a:pt x="265" y="2698"/>
                  </a:lnTo>
                  <a:lnTo>
                    <a:pt x="274" y="2696"/>
                  </a:lnTo>
                  <a:lnTo>
                    <a:pt x="284" y="2691"/>
                  </a:lnTo>
                  <a:close/>
                  <a:moveTo>
                    <a:pt x="70" y="3001"/>
                  </a:moveTo>
                  <a:lnTo>
                    <a:pt x="77" y="2996"/>
                  </a:lnTo>
                  <a:lnTo>
                    <a:pt x="83" y="2991"/>
                  </a:lnTo>
                  <a:lnTo>
                    <a:pt x="88" y="2985"/>
                  </a:lnTo>
                  <a:lnTo>
                    <a:pt x="92" y="2979"/>
                  </a:lnTo>
                  <a:lnTo>
                    <a:pt x="94" y="2974"/>
                  </a:lnTo>
                  <a:lnTo>
                    <a:pt x="95" y="2968"/>
                  </a:lnTo>
                  <a:lnTo>
                    <a:pt x="95" y="2962"/>
                  </a:lnTo>
                  <a:lnTo>
                    <a:pt x="92" y="2956"/>
                  </a:lnTo>
                  <a:lnTo>
                    <a:pt x="89" y="2952"/>
                  </a:lnTo>
                  <a:lnTo>
                    <a:pt x="83" y="2949"/>
                  </a:lnTo>
                  <a:lnTo>
                    <a:pt x="77" y="2946"/>
                  </a:lnTo>
                  <a:lnTo>
                    <a:pt x="71" y="2945"/>
                  </a:lnTo>
                  <a:lnTo>
                    <a:pt x="64" y="2946"/>
                  </a:lnTo>
                  <a:lnTo>
                    <a:pt x="56" y="2947"/>
                  </a:lnTo>
                  <a:lnTo>
                    <a:pt x="48" y="2950"/>
                  </a:lnTo>
                  <a:lnTo>
                    <a:pt x="40" y="2953"/>
                  </a:lnTo>
                  <a:lnTo>
                    <a:pt x="33" y="2958"/>
                  </a:lnTo>
                  <a:lnTo>
                    <a:pt x="27" y="2963"/>
                  </a:lnTo>
                  <a:lnTo>
                    <a:pt x="22" y="2969"/>
                  </a:lnTo>
                  <a:lnTo>
                    <a:pt x="19" y="2975"/>
                  </a:lnTo>
                  <a:lnTo>
                    <a:pt x="16" y="2981"/>
                  </a:lnTo>
                  <a:lnTo>
                    <a:pt x="16" y="2987"/>
                  </a:lnTo>
                  <a:lnTo>
                    <a:pt x="16" y="2993"/>
                  </a:lnTo>
                  <a:lnTo>
                    <a:pt x="19" y="2997"/>
                  </a:lnTo>
                  <a:lnTo>
                    <a:pt x="22" y="3002"/>
                  </a:lnTo>
                  <a:lnTo>
                    <a:pt x="27" y="3006"/>
                  </a:lnTo>
                  <a:lnTo>
                    <a:pt x="33" y="3008"/>
                  </a:lnTo>
                  <a:lnTo>
                    <a:pt x="40" y="3008"/>
                  </a:lnTo>
                  <a:lnTo>
                    <a:pt x="47" y="3008"/>
                  </a:lnTo>
                  <a:lnTo>
                    <a:pt x="54" y="3007"/>
                  </a:lnTo>
                  <a:lnTo>
                    <a:pt x="63" y="3004"/>
                  </a:lnTo>
                  <a:lnTo>
                    <a:pt x="70" y="3001"/>
                  </a:lnTo>
                  <a:close/>
                  <a:moveTo>
                    <a:pt x="170" y="2946"/>
                  </a:moveTo>
                  <a:lnTo>
                    <a:pt x="178" y="2941"/>
                  </a:lnTo>
                  <a:lnTo>
                    <a:pt x="184" y="2937"/>
                  </a:lnTo>
                  <a:lnTo>
                    <a:pt x="189" y="2931"/>
                  </a:lnTo>
                  <a:lnTo>
                    <a:pt x="193" y="2924"/>
                  </a:lnTo>
                  <a:lnTo>
                    <a:pt x="196" y="2918"/>
                  </a:lnTo>
                  <a:lnTo>
                    <a:pt x="196" y="2912"/>
                  </a:lnTo>
                  <a:lnTo>
                    <a:pt x="196" y="2906"/>
                  </a:lnTo>
                  <a:lnTo>
                    <a:pt x="193" y="2900"/>
                  </a:lnTo>
                  <a:lnTo>
                    <a:pt x="190" y="2895"/>
                  </a:lnTo>
                  <a:lnTo>
                    <a:pt x="184" y="2893"/>
                  </a:lnTo>
                  <a:lnTo>
                    <a:pt x="178" y="2890"/>
                  </a:lnTo>
                  <a:lnTo>
                    <a:pt x="171" y="2889"/>
                  </a:lnTo>
                  <a:lnTo>
                    <a:pt x="164" y="2889"/>
                  </a:lnTo>
                  <a:lnTo>
                    <a:pt x="155" y="2890"/>
                  </a:lnTo>
                  <a:lnTo>
                    <a:pt x="147" y="2893"/>
                  </a:lnTo>
                  <a:lnTo>
                    <a:pt x="139" y="2896"/>
                  </a:lnTo>
                  <a:lnTo>
                    <a:pt x="132" y="2901"/>
                  </a:lnTo>
                  <a:lnTo>
                    <a:pt x="125" y="2907"/>
                  </a:lnTo>
                  <a:lnTo>
                    <a:pt x="120" y="2913"/>
                  </a:lnTo>
                  <a:lnTo>
                    <a:pt x="116" y="2919"/>
                  </a:lnTo>
                  <a:lnTo>
                    <a:pt x="114" y="2926"/>
                  </a:lnTo>
                  <a:lnTo>
                    <a:pt x="113" y="2932"/>
                  </a:lnTo>
                  <a:lnTo>
                    <a:pt x="114" y="2938"/>
                  </a:lnTo>
                  <a:lnTo>
                    <a:pt x="116" y="2943"/>
                  </a:lnTo>
                  <a:lnTo>
                    <a:pt x="120" y="2947"/>
                  </a:lnTo>
                  <a:lnTo>
                    <a:pt x="125" y="2951"/>
                  </a:lnTo>
                  <a:lnTo>
                    <a:pt x="132" y="2953"/>
                  </a:lnTo>
                  <a:lnTo>
                    <a:pt x="138" y="2955"/>
                  </a:lnTo>
                  <a:lnTo>
                    <a:pt x="146" y="2955"/>
                  </a:lnTo>
                  <a:lnTo>
                    <a:pt x="154" y="2953"/>
                  </a:lnTo>
                  <a:lnTo>
                    <a:pt x="163" y="2951"/>
                  </a:lnTo>
                  <a:lnTo>
                    <a:pt x="170" y="2946"/>
                  </a:lnTo>
                  <a:close/>
                  <a:moveTo>
                    <a:pt x="275" y="2890"/>
                  </a:moveTo>
                  <a:lnTo>
                    <a:pt x="284" y="2886"/>
                  </a:lnTo>
                  <a:lnTo>
                    <a:pt x="291" y="2880"/>
                  </a:lnTo>
                  <a:lnTo>
                    <a:pt x="296" y="2874"/>
                  </a:lnTo>
                  <a:lnTo>
                    <a:pt x="300" y="2867"/>
                  </a:lnTo>
                  <a:lnTo>
                    <a:pt x="303" y="2861"/>
                  </a:lnTo>
                  <a:lnTo>
                    <a:pt x="304" y="2854"/>
                  </a:lnTo>
                  <a:lnTo>
                    <a:pt x="303" y="2848"/>
                  </a:lnTo>
                  <a:lnTo>
                    <a:pt x="300" y="2842"/>
                  </a:lnTo>
                  <a:lnTo>
                    <a:pt x="297" y="2837"/>
                  </a:lnTo>
                  <a:lnTo>
                    <a:pt x="291" y="2833"/>
                  </a:lnTo>
                  <a:lnTo>
                    <a:pt x="284" y="2831"/>
                  </a:lnTo>
                  <a:lnTo>
                    <a:pt x="277" y="2830"/>
                  </a:lnTo>
                  <a:lnTo>
                    <a:pt x="268" y="2830"/>
                  </a:lnTo>
                  <a:lnTo>
                    <a:pt x="260" y="2831"/>
                  </a:lnTo>
                  <a:lnTo>
                    <a:pt x="252" y="2835"/>
                  </a:lnTo>
                  <a:lnTo>
                    <a:pt x="243" y="2838"/>
                  </a:lnTo>
                  <a:lnTo>
                    <a:pt x="235" y="2843"/>
                  </a:lnTo>
                  <a:lnTo>
                    <a:pt x="228" y="2849"/>
                  </a:lnTo>
                  <a:lnTo>
                    <a:pt x="223" y="2855"/>
                  </a:lnTo>
                  <a:lnTo>
                    <a:pt x="218" y="2862"/>
                  </a:lnTo>
                  <a:lnTo>
                    <a:pt x="216" y="2868"/>
                  </a:lnTo>
                  <a:lnTo>
                    <a:pt x="215" y="2875"/>
                  </a:lnTo>
                  <a:lnTo>
                    <a:pt x="216" y="2881"/>
                  </a:lnTo>
                  <a:lnTo>
                    <a:pt x="218" y="2887"/>
                  </a:lnTo>
                  <a:lnTo>
                    <a:pt x="222" y="2892"/>
                  </a:lnTo>
                  <a:lnTo>
                    <a:pt x="228" y="2895"/>
                  </a:lnTo>
                  <a:lnTo>
                    <a:pt x="235" y="2898"/>
                  </a:lnTo>
                  <a:lnTo>
                    <a:pt x="242" y="2899"/>
                  </a:lnTo>
                  <a:lnTo>
                    <a:pt x="250" y="2899"/>
                  </a:lnTo>
                  <a:lnTo>
                    <a:pt x="259" y="2898"/>
                  </a:lnTo>
                  <a:lnTo>
                    <a:pt x="267" y="2894"/>
                  </a:lnTo>
                  <a:lnTo>
                    <a:pt x="275" y="2890"/>
                  </a:lnTo>
                  <a:close/>
                  <a:moveTo>
                    <a:pt x="126" y="3149"/>
                  </a:moveTo>
                  <a:lnTo>
                    <a:pt x="122" y="3146"/>
                  </a:lnTo>
                  <a:lnTo>
                    <a:pt x="117" y="3142"/>
                  </a:lnTo>
                  <a:lnTo>
                    <a:pt x="111" y="3140"/>
                  </a:lnTo>
                  <a:lnTo>
                    <a:pt x="105" y="3139"/>
                  </a:lnTo>
                  <a:lnTo>
                    <a:pt x="98" y="3139"/>
                  </a:lnTo>
                  <a:lnTo>
                    <a:pt x="91" y="3140"/>
                  </a:lnTo>
                  <a:lnTo>
                    <a:pt x="85" y="3142"/>
                  </a:lnTo>
                  <a:lnTo>
                    <a:pt x="78" y="3146"/>
                  </a:lnTo>
                  <a:lnTo>
                    <a:pt x="71" y="3151"/>
                  </a:lnTo>
                  <a:lnTo>
                    <a:pt x="66" y="3155"/>
                  </a:lnTo>
                  <a:lnTo>
                    <a:pt x="62" y="3160"/>
                  </a:lnTo>
                  <a:lnTo>
                    <a:pt x="58" y="3166"/>
                  </a:lnTo>
                  <a:lnTo>
                    <a:pt x="57" y="3172"/>
                  </a:lnTo>
                  <a:lnTo>
                    <a:pt x="56" y="3178"/>
                  </a:lnTo>
                  <a:lnTo>
                    <a:pt x="57" y="3183"/>
                  </a:lnTo>
                  <a:lnTo>
                    <a:pt x="59" y="3187"/>
                  </a:lnTo>
                  <a:lnTo>
                    <a:pt x="63" y="3192"/>
                  </a:lnTo>
                  <a:lnTo>
                    <a:pt x="66" y="3196"/>
                  </a:lnTo>
                  <a:lnTo>
                    <a:pt x="72" y="3197"/>
                  </a:lnTo>
                  <a:lnTo>
                    <a:pt x="78" y="3198"/>
                  </a:lnTo>
                  <a:lnTo>
                    <a:pt x="85" y="3198"/>
                  </a:lnTo>
                  <a:lnTo>
                    <a:pt x="92" y="3197"/>
                  </a:lnTo>
                  <a:lnTo>
                    <a:pt x="100" y="3195"/>
                  </a:lnTo>
                  <a:lnTo>
                    <a:pt x="105" y="3191"/>
                  </a:lnTo>
                  <a:lnTo>
                    <a:pt x="113" y="3187"/>
                  </a:lnTo>
                  <a:lnTo>
                    <a:pt x="117" y="3181"/>
                  </a:lnTo>
                  <a:lnTo>
                    <a:pt x="122" y="3177"/>
                  </a:lnTo>
                  <a:lnTo>
                    <a:pt x="126" y="3171"/>
                  </a:lnTo>
                  <a:lnTo>
                    <a:pt x="127" y="3166"/>
                  </a:lnTo>
                  <a:lnTo>
                    <a:pt x="128" y="3160"/>
                  </a:lnTo>
                  <a:lnTo>
                    <a:pt x="127" y="3154"/>
                  </a:lnTo>
                  <a:lnTo>
                    <a:pt x="126" y="3149"/>
                  </a:lnTo>
                  <a:close/>
                  <a:moveTo>
                    <a:pt x="197" y="3141"/>
                  </a:moveTo>
                  <a:lnTo>
                    <a:pt x="203" y="3136"/>
                  </a:lnTo>
                  <a:lnTo>
                    <a:pt x="209" y="3132"/>
                  </a:lnTo>
                  <a:lnTo>
                    <a:pt x="214" y="3126"/>
                  </a:lnTo>
                  <a:lnTo>
                    <a:pt x="217" y="3120"/>
                  </a:lnTo>
                  <a:lnTo>
                    <a:pt x="220" y="3114"/>
                  </a:lnTo>
                  <a:lnTo>
                    <a:pt x="220" y="3108"/>
                  </a:lnTo>
                  <a:lnTo>
                    <a:pt x="220" y="3103"/>
                  </a:lnTo>
                  <a:lnTo>
                    <a:pt x="217" y="3097"/>
                  </a:lnTo>
                  <a:lnTo>
                    <a:pt x="214" y="3094"/>
                  </a:lnTo>
                  <a:lnTo>
                    <a:pt x="209" y="3090"/>
                  </a:lnTo>
                  <a:lnTo>
                    <a:pt x="203" y="3088"/>
                  </a:lnTo>
                  <a:lnTo>
                    <a:pt x="196" y="3086"/>
                  </a:lnTo>
                  <a:lnTo>
                    <a:pt x="189" y="3086"/>
                  </a:lnTo>
                  <a:lnTo>
                    <a:pt x="182" y="3088"/>
                  </a:lnTo>
                  <a:lnTo>
                    <a:pt x="174" y="3090"/>
                  </a:lnTo>
                  <a:lnTo>
                    <a:pt x="167" y="3094"/>
                  </a:lnTo>
                  <a:lnTo>
                    <a:pt x="160" y="3098"/>
                  </a:lnTo>
                  <a:lnTo>
                    <a:pt x="154" y="3103"/>
                  </a:lnTo>
                  <a:lnTo>
                    <a:pt x="149" y="3109"/>
                  </a:lnTo>
                  <a:lnTo>
                    <a:pt x="146" y="3115"/>
                  </a:lnTo>
                  <a:lnTo>
                    <a:pt x="145" y="3121"/>
                  </a:lnTo>
                  <a:lnTo>
                    <a:pt x="144" y="3127"/>
                  </a:lnTo>
                  <a:lnTo>
                    <a:pt x="145" y="3132"/>
                  </a:lnTo>
                  <a:lnTo>
                    <a:pt x="147" y="3138"/>
                  </a:lnTo>
                  <a:lnTo>
                    <a:pt x="151" y="3141"/>
                  </a:lnTo>
                  <a:lnTo>
                    <a:pt x="155" y="3145"/>
                  </a:lnTo>
                  <a:lnTo>
                    <a:pt x="161" y="3147"/>
                  </a:lnTo>
                  <a:lnTo>
                    <a:pt x="167" y="3148"/>
                  </a:lnTo>
                  <a:lnTo>
                    <a:pt x="174" y="3148"/>
                  </a:lnTo>
                  <a:lnTo>
                    <a:pt x="182" y="3147"/>
                  </a:lnTo>
                  <a:lnTo>
                    <a:pt x="189" y="3145"/>
                  </a:lnTo>
                  <a:lnTo>
                    <a:pt x="197" y="3141"/>
                  </a:lnTo>
                  <a:close/>
                  <a:moveTo>
                    <a:pt x="292" y="3089"/>
                  </a:moveTo>
                  <a:lnTo>
                    <a:pt x="299" y="3084"/>
                  </a:lnTo>
                  <a:lnTo>
                    <a:pt x="305" y="3079"/>
                  </a:lnTo>
                  <a:lnTo>
                    <a:pt x="310" y="3073"/>
                  </a:lnTo>
                  <a:lnTo>
                    <a:pt x="313" y="3067"/>
                  </a:lnTo>
                  <a:lnTo>
                    <a:pt x="316" y="3060"/>
                  </a:lnTo>
                  <a:lnTo>
                    <a:pt x="317" y="3054"/>
                  </a:lnTo>
                  <a:lnTo>
                    <a:pt x="316" y="3048"/>
                  </a:lnTo>
                  <a:lnTo>
                    <a:pt x="313" y="3044"/>
                  </a:lnTo>
                  <a:lnTo>
                    <a:pt x="310" y="3039"/>
                  </a:lnTo>
                  <a:lnTo>
                    <a:pt x="305" y="3035"/>
                  </a:lnTo>
                  <a:lnTo>
                    <a:pt x="299" y="3033"/>
                  </a:lnTo>
                  <a:lnTo>
                    <a:pt x="292" y="3032"/>
                  </a:lnTo>
                  <a:lnTo>
                    <a:pt x="285" y="3032"/>
                  </a:lnTo>
                  <a:lnTo>
                    <a:pt x="277" y="3033"/>
                  </a:lnTo>
                  <a:lnTo>
                    <a:pt x="268" y="3035"/>
                  </a:lnTo>
                  <a:lnTo>
                    <a:pt x="261" y="3039"/>
                  </a:lnTo>
                  <a:lnTo>
                    <a:pt x="254" y="3044"/>
                  </a:lnTo>
                  <a:lnTo>
                    <a:pt x="248" y="3048"/>
                  </a:lnTo>
                  <a:lnTo>
                    <a:pt x="243" y="3054"/>
                  </a:lnTo>
                  <a:lnTo>
                    <a:pt x="240" y="3061"/>
                  </a:lnTo>
                  <a:lnTo>
                    <a:pt x="237" y="3067"/>
                  </a:lnTo>
                  <a:lnTo>
                    <a:pt x="236" y="3073"/>
                  </a:lnTo>
                  <a:lnTo>
                    <a:pt x="237" y="3079"/>
                  </a:lnTo>
                  <a:lnTo>
                    <a:pt x="240" y="3085"/>
                  </a:lnTo>
                  <a:lnTo>
                    <a:pt x="243" y="3089"/>
                  </a:lnTo>
                  <a:lnTo>
                    <a:pt x="248" y="3092"/>
                  </a:lnTo>
                  <a:lnTo>
                    <a:pt x="254" y="3095"/>
                  </a:lnTo>
                  <a:lnTo>
                    <a:pt x="261" y="3096"/>
                  </a:lnTo>
                  <a:lnTo>
                    <a:pt x="268" y="3096"/>
                  </a:lnTo>
                  <a:lnTo>
                    <a:pt x="277" y="3095"/>
                  </a:lnTo>
                  <a:lnTo>
                    <a:pt x="285" y="3092"/>
                  </a:lnTo>
                  <a:lnTo>
                    <a:pt x="292" y="3089"/>
                  </a:lnTo>
                  <a:close/>
                  <a:moveTo>
                    <a:pt x="60" y="3386"/>
                  </a:moveTo>
                  <a:lnTo>
                    <a:pt x="54" y="3389"/>
                  </a:lnTo>
                  <a:lnTo>
                    <a:pt x="50" y="3394"/>
                  </a:lnTo>
                  <a:lnTo>
                    <a:pt x="46" y="3399"/>
                  </a:lnTo>
                  <a:lnTo>
                    <a:pt x="44" y="3404"/>
                  </a:lnTo>
                  <a:lnTo>
                    <a:pt x="43" y="3408"/>
                  </a:lnTo>
                  <a:lnTo>
                    <a:pt x="41" y="3414"/>
                  </a:lnTo>
                  <a:lnTo>
                    <a:pt x="43" y="3419"/>
                  </a:lnTo>
                  <a:lnTo>
                    <a:pt x="45" y="3423"/>
                  </a:lnTo>
                  <a:lnTo>
                    <a:pt x="47" y="3427"/>
                  </a:lnTo>
                  <a:lnTo>
                    <a:pt x="52" y="3430"/>
                  </a:lnTo>
                  <a:lnTo>
                    <a:pt x="57" y="3432"/>
                  </a:lnTo>
                  <a:lnTo>
                    <a:pt x="62" y="3432"/>
                  </a:lnTo>
                  <a:lnTo>
                    <a:pt x="67" y="3432"/>
                  </a:lnTo>
                  <a:lnTo>
                    <a:pt x="73" y="3432"/>
                  </a:lnTo>
                  <a:lnTo>
                    <a:pt x="79" y="3430"/>
                  </a:lnTo>
                  <a:lnTo>
                    <a:pt x="85" y="3426"/>
                  </a:lnTo>
                  <a:lnTo>
                    <a:pt x="91" y="3423"/>
                  </a:lnTo>
                  <a:lnTo>
                    <a:pt x="96" y="3418"/>
                  </a:lnTo>
                  <a:lnTo>
                    <a:pt x="100" y="3413"/>
                  </a:lnTo>
                  <a:lnTo>
                    <a:pt x="102" y="3408"/>
                  </a:lnTo>
                  <a:lnTo>
                    <a:pt x="103" y="3404"/>
                  </a:lnTo>
                  <a:lnTo>
                    <a:pt x="104" y="3399"/>
                  </a:lnTo>
                  <a:lnTo>
                    <a:pt x="103" y="3394"/>
                  </a:lnTo>
                  <a:lnTo>
                    <a:pt x="102" y="3389"/>
                  </a:lnTo>
                  <a:lnTo>
                    <a:pt x="98" y="3386"/>
                  </a:lnTo>
                  <a:lnTo>
                    <a:pt x="94" y="3382"/>
                  </a:lnTo>
                  <a:lnTo>
                    <a:pt x="89" y="3381"/>
                  </a:lnTo>
                  <a:lnTo>
                    <a:pt x="84" y="3380"/>
                  </a:lnTo>
                  <a:lnTo>
                    <a:pt x="78" y="3380"/>
                  </a:lnTo>
                  <a:lnTo>
                    <a:pt x="72" y="3381"/>
                  </a:lnTo>
                  <a:lnTo>
                    <a:pt x="66" y="3382"/>
                  </a:lnTo>
                  <a:lnTo>
                    <a:pt x="60" y="3386"/>
                  </a:lnTo>
                  <a:close/>
                  <a:moveTo>
                    <a:pt x="164" y="3382"/>
                  </a:moveTo>
                  <a:lnTo>
                    <a:pt x="170" y="3378"/>
                  </a:lnTo>
                  <a:lnTo>
                    <a:pt x="174" y="3374"/>
                  </a:lnTo>
                  <a:lnTo>
                    <a:pt x="178" y="3368"/>
                  </a:lnTo>
                  <a:lnTo>
                    <a:pt x="180" y="3363"/>
                  </a:lnTo>
                  <a:lnTo>
                    <a:pt x="183" y="3357"/>
                  </a:lnTo>
                  <a:lnTo>
                    <a:pt x="183" y="3353"/>
                  </a:lnTo>
                  <a:lnTo>
                    <a:pt x="182" y="3348"/>
                  </a:lnTo>
                  <a:lnTo>
                    <a:pt x="180" y="3343"/>
                  </a:lnTo>
                  <a:lnTo>
                    <a:pt x="177" y="3338"/>
                  </a:lnTo>
                  <a:lnTo>
                    <a:pt x="172" y="3336"/>
                  </a:lnTo>
                  <a:lnTo>
                    <a:pt x="167" y="3334"/>
                  </a:lnTo>
                  <a:lnTo>
                    <a:pt x="161" y="3332"/>
                  </a:lnTo>
                  <a:lnTo>
                    <a:pt x="155" y="3332"/>
                  </a:lnTo>
                  <a:lnTo>
                    <a:pt x="149" y="3334"/>
                  </a:lnTo>
                  <a:lnTo>
                    <a:pt x="142" y="3336"/>
                  </a:lnTo>
                  <a:lnTo>
                    <a:pt x="136" y="3338"/>
                  </a:lnTo>
                  <a:lnTo>
                    <a:pt x="130" y="3343"/>
                  </a:lnTo>
                  <a:lnTo>
                    <a:pt x="126" y="3348"/>
                  </a:lnTo>
                  <a:lnTo>
                    <a:pt x="122" y="3353"/>
                  </a:lnTo>
                  <a:lnTo>
                    <a:pt x="119" y="3357"/>
                  </a:lnTo>
                  <a:lnTo>
                    <a:pt x="117" y="3363"/>
                  </a:lnTo>
                  <a:lnTo>
                    <a:pt x="117" y="3368"/>
                  </a:lnTo>
                  <a:lnTo>
                    <a:pt x="117" y="3374"/>
                  </a:lnTo>
                  <a:lnTo>
                    <a:pt x="120" y="3379"/>
                  </a:lnTo>
                  <a:lnTo>
                    <a:pt x="123" y="3382"/>
                  </a:lnTo>
                  <a:lnTo>
                    <a:pt x="127" y="3386"/>
                  </a:lnTo>
                  <a:lnTo>
                    <a:pt x="133" y="3387"/>
                  </a:lnTo>
                  <a:lnTo>
                    <a:pt x="138" y="3388"/>
                  </a:lnTo>
                  <a:lnTo>
                    <a:pt x="145" y="3388"/>
                  </a:lnTo>
                  <a:lnTo>
                    <a:pt x="151" y="3387"/>
                  </a:lnTo>
                  <a:lnTo>
                    <a:pt x="157" y="3385"/>
                  </a:lnTo>
                  <a:lnTo>
                    <a:pt x="164" y="3382"/>
                  </a:lnTo>
                  <a:close/>
                  <a:moveTo>
                    <a:pt x="217" y="3291"/>
                  </a:moveTo>
                  <a:lnTo>
                    <a:pt x="211" y="3294"/>
                  </a:lnTo>
                  <a:lnTo>
                    <a:pt x="205" y="3299"/>
                  </a:lnTo>
                  <a:lnTo>
                    <a:pt x="202" y="3304"/>
                  </a:lnTo>
                  <a:lnTo>
                    <a:pt x="198" y="3310"/>
                  </a:lnTo>
                  <a:lnTo>
                    <a:pt x="197" y="3316"/>
                  </a:lnTo>
                  <a:lnTo>
                    <a:pt x="196" y="3322"/>
                  </a:lnTo>
                  <a:lnTo>
                    <a:pt x="197" y="3326"/>
                  </a:lnTo>
                  <a:lnTo>
                    <a:pt x="199" y="3331"/>
                  </a:lnTo>
                  <a:lnTo>
                    <a:pt x="203" y="3336"/>
                  </a:lnTo>
                  <a:lnTo>
                    <a:pt x="208" y="3338"/>
                  </a:lnTo>
                  <a:lnTo>
                    <a:pt x="212" y="3341"/>
                  </a:lnTo>
                  <a:lnTo>
                    <a:pt x="218" y="3342"/>
                  </a:lnTo>
                  <a:lnTo>
                    <a:pt x="225" y="3342"/>
                  </a:lnTo>
                  <a:lnTo>
                    <a:pt x="231" y="3341"/>
                  </a:lnTo>
                  <a:lnTo>
                    <a:pt x="239" y="3338"/>
                  </a:lnTo>
                  <a:lnTo>
                    <a:pt x="246" y="3336"/>
                  </a:lnTo>
                  <a:lnTo>
                    <a:pt x="252" y="3331"/>
                  </a:lnTo>
                  <a:lnTo>
                    <a:pt x="256" y="3326"/>
                  </a:lnTo>
                  <a:lnTo>
                    <a:pt x="261" y="3322"/>
                  </a:lnTo>
                  <a:lnTo>
                    <a:pt x="264" y="3316"/>
                  </a:lnTo>
                  <a:lnTo>
                    <a:pt x="266" y="3310"/>
                  </a:lnTo>
                  <a:lnTo>
                    <a:pt x="266" y="3305"/>
                  </a:lnTo>
                  <a:lnTo>
                    <a:pt x="265" y="3299"/>
                  </a:lnTo>
                  <a:lnTo>
                    <a:pt x="264" y="3294"/>
                  </a:lnTo>
                  <a:lnTo>
                    <a:pt x="260" y="3290"/>
                  </a:lnTo>
                  <a:lnTo>
                    <a:pt x="255" y="3287"/>
                  </a:lnTo>
                  <a:lnTo>
                    <a:pt x="249" y="3285"/>
                  </a:lnTo>
                  <a:lnTo>
                    <a:pt x="243" y="3284"/>
                  </a:lnTo>
                  <a:lnTo>
                    <a:pt x="237" y="3284"/>
                  </a:lnTo>
                  <a:lnTo>
                    <a:pt x="230" y="3285"/>
                  </a:lnTo>
                  <a:lnTo>
                    <a:pt x="223" y="3287"/>
                  </a:lnTo>
                  <a:lnTo>
                    <a:pt x="217" y="3291"/>
                  </a:lnTo>
                  <a:close/>
                  <a:moveTo>
                    <a:pt x="350" y="3244"/>
                  </a:moveTo>
                  <a:lnTo>
                    <a:pt x="347" y="3240"/>
                  </a:lnTo>
                  <a:lnTo>
                    <a:pt x="342" y="3236"/>
                  </a:lnTo>
                  <a:lnTo>
                    <a:pt x="337" y="3234"/>
                  </a:lnTo>
                  <a:lnTo>
                    <a:pt x="330" y="3233"/>
                  </a:lnTo>
                  <a:lnTo>
                    <a:pt x="324" y="3233"/>
                  </a:lnTo>
                  <a:lnTo>
                    <a:pt x="317" y="3234"/>
                  </a:lnTo>
                  <a:lnTo>
                    <a:pt x="310" y="3236"/>
                  </a:lnTo>
                  <a:lnTo>
                    <a:pt x="303" y="3240"/>
                  </a:lnTo>
                  <a:lnTo>
                    <a:pt x="296" y="3244"/>
                  </a:lnTo>
                  <a:lnTo>
                    <a:pt x="291" y="3249"/>
                  </a:lnTo>
                  <a:lnTo>
                    <a:pt x="286" y="3254"/>
                  </a:lnTo>
                  <a:lnTo>
                    <a:pt x="283" y="3260"/>
                  </a:lnTo>
                  <a:lnTo>
                    <a:pt x="281" y="3266"/>
                  </a:lnTo>
                  <a:lnTo>
                    <a:pt x="280" y="3272"/>
                  </a:lnTo>
                  <a:lnTo>
                    <a:pt x="281" y="3278"/>
                  </a:lnTo>
                  <a:lnTo>
                    <a:pt x="284" y="3282"/>
                  </a:lnTo>
                  <a:lnTo>
                    <a:pt x="287" y="3287"/>
                  </a:lnTo>
                  <a:lnTo>
                    <a:pt x="292" y="3291"/>
                  </a:lnTo>
                  <a:lnTo>
                    <a:pt x="298" y="3292"/>
                  </a:lnTo>
                  <a:lnTo>
                    <a:pt x="304" y="3293"/>
                  </a:lnTo>
                  <a:lnTo>
                    <a:pt x="311" y="3293"/>
                  </a:lnTo>
                  <a:lnTo>
                    <a:pt x="318" y="3293"/>
                  </a:lnTo>
                  <a:lnTo>
                    <a:pt x="325" y="3291"/>
                  </a:lnTo>
                  <a:lnTo>
                    <a:pt x="332" y="3287"/>
                  </a:lnTo>
                  <a:lnTo>
                    <a:pt x="338" y="3282"/>
                  </a:lnTo>
                  <a:lnTo>
                    <a:pt x="344" y="3278"/>
                  </a:lnTo>
                  <a:lnTo>
                    <a:pt x="348" y="3272"/>
                  </a:lnTo>
                  <a:lnTo>
                    <a:pt x="351" y="3267"/>
                  </a:lnTo>
                  <a:lnTo>
                    <a:pt x="354" y="3261"/>
                  </a:lnTo>
                  <a:lnTo>
                    <a:pt x="354" y="3255"/>
                  </a:lnTo>
                  <a:lnTo>
                    <a:pt x="353" y="3249"/>
                  </a:lnTo>
                  <a:lnTo>
                    <a:pt x="350" y="3244"/>
                  </a:lnTo>
                  <a:close/>
                  <a:moveTo>
                    <a:pt x="146" y="3576"/>
                  </a:moveTo>
                  <a:lnTo>
                    <a:pt x="141" y="3579"/>
                  </a:lnTo>
                  <a:lnTo>
                    <a:pt x="136" y="3583"/>
                  </a:lnTo>
                  <a:lnTo>
                    <a:pt x="133" y="3588"/>
                  </a:lnTo>
                  <a:lnTo>
                    <a:pt x="130" y="3593"/>
                  </a:lnTo>
                  <a:lnTo>
                    <a:pt x="129" y="3597"/>
                  </a:lnTo>
                  <a:lnTo>
                    <a:pt x="129" y="3602"/>
                  </a:lnTo>
                  <a:lnTo>
                    <a:pt x="130" y="3607"/>
                  </a:lnTo>
                  <a:lnTo>
                    <a:pt x="132" y="3612"/>
                  </a:lnTo>
                  <a:lnTo>
                    <a:pt x="135" y="3615"/>
                  </a:lnTo>
                  <a:lnTo>
                    <a:pt x="139" y="3618"/>
                  </a:lnTo>
                  <a:lnTo>
                    <a:pt x="144" y="3620"/>
                  </a:lnTo>
                  <a:lnTo>
                    <a:pt x="148" y="3620"/>
                  </a:lnTo>
                  <a:lnTo>
                    <a:pt x="153" y="3620"/>
                  </a:lnTo>
                  <a:lnTo>
                    <a:pt x="159" y="3620"/>
                  </a:lnTo>
                  <a:lnTo>
                    <a:pt x="165" y="3618"/>
                  </a:lnTo>
                  <a:lnTo>
                    <a:pt x="170" y="3615"/>
                  </a:lnTo>
                  <a:lnTo>
                    <a:pt x="176" y="3612"/>
                  </a:lnTo>
                  <a:lnTo>
                    <a:pt x="179" y="3607"/>
                  </a:lnTo>
                  <a:lnTo>
                    <a:pt x="183" y="3603"/>
                  </a:lnTo>
                  <a:lnTo>
                    <a:pt x="185" y="3599"/>
                  </a:lnTo>
                  <a:lnTo>
                    <a:pt x="186" y="3594"/>
                  </a:lnTo>
                  <a:lnTo>
                    <a:pt x="186" y="3589"/>
                  </a:lnTo>
                  <a:lnTo>
                    <a:pt x="186" y="3584"/>
                  </a:lnTo>
                  <a:lnTo>
                    <a:pt x="184" y="3579"/>
                  </a:lnTo>
                  <a:lnTo>
                    <a:pt x="180" y="3576"/>
                  </a:lnTo>
                  <a:lnTo>
                    <a:pt x="177" y="3574"/>
                  </a:lnTo>
                  <a:lnTo>
                    <a:pt x="172" y="3571"/>
                  </a:lnTo>
                  <a:lnTo>
                    <a:pt x="167" y="3570"/>
                  </a:lnTo>
                  <a:lnTo>
                    <a:pt x="163" y="3570"/>
                  </a:lnTo>
                  <a:lnTo>
                    <a:pt x="157" y="3571"/>
                  </a:lnTo>
                  <a:lnTo>
                    <a:pt x="151" y="3574"/>
                  </a:lnTo>
                  <a:lnTo>
                    <a:pt x="146" y="3576"/>
                  </a:lnTo>
                  <a:close/>
                  <a:moveTo>
                    <a:pt x="215" y="3532"/>
                  </a:moveTo>
                  <a:lnTo>
                    <a:pt x="210" y="3537"/>
                  </a:lnTo>
                  <a:lnTo>
                    <a:pt x="205" y="3540"/>
                  </a:lnTo>
                  <a:lnTo>
                    <a:pt x="202" y="3545"/>
                  </a:lnTo>
                  <a:lnTo>
                    <a:pt x="199" y="3550"/>
                  </a:lnTo>
                  <a:lnTo>
                    <a:pt x="198" y="3556"/>
                  </a:lnTo>
                  <a:lnTo>
                    <a:pt x="197" y="3560"/>
                  </a:lnTo>
                  <a:lnTo>
                    <a:pt x="198" y="3565"/>
                  </a:lnTo>
                  <a:lnTo>
                    <a:pt x="201" y="3570"/>
                  </a:lnTo>
                  <a:lnTo>
                    <a:pt x="203" y="3574"/>
                  </a:lnTo>
                  <a:lnTo>
                    <a:pt x="208" y="3576"/>
                  </a:lnTo>
                  <a:lnTo>
                    <a:pt x="212" y="3578"/>
                  </a:lnTo>
                  <a:lnTo>
                    <a:pt x="217" y="3579"/>
                  </a:lnTo>
                  <a:lnTo>
                    <a:pt x="223" y="3579"/>
                  </a:lnTo>
                  <a:lnTo>
                    <a:pt x="229" y="3578"/>
                  </a:lnTo>
                  <a:lnTo>
                    <a:pt x="235" y="3576"/>
                  </a:lnTo>
                  <a:lnTo>
                    <a:pt x="241" y="3574"/>
                  </a:lnTo>
                  <a:lnTo>
                    <a:pt x="246" y="3570"/>
                  </a:lnTo>
                  <a:lnTo>
                    <a:pt x="250" y="3565"/>
                  </a:lnTo>
                  <a:lnTo>
                    <a:pt x="254" y="3560"/>
                  </a:lnTo>
                  <a:lnTo>
                    <a:pt x="256" y="3556"/>
                  </a:lnTo>
                  <a:lnTo>
                    <a:pt x="258" y="3551"/>
                  </a:lnTo>
                  <a:lnTo>
                    <a:pt x="258" y="3546"/>
                  </a:lnTo>
                  <a:lnTo>
                    <a:pt x="258" y="3541"/>
                  </a:lnTo>
                  <a:lnTo>
                    <a:pt x="255" y="3537"/>
                  </a:lnTo>
                  <a:lnTo>
                    <a:pt x="252" y="3533"/>
                  </a:lnTo>
                  <a:lnTo>
                    <a:pt x="248" y="3530"/>
                  </a:lnTo>
                  <a:lnTo>
                    <a:pt x="243" y="3528"/>
                  </a:lnTo>
                  <a:lnTo>
                    <a:pt x="237" y="3527"/>
                  </a:lnTo>
                  <a:lnTo>
                    <a:pt x="233" y="3527"/>
                  </a:lnTo>
                  <a:lnTo>
                    <a:pt x="227" y="3527"/>
                  </a:lnTo>
                  <a:lnTo>
                    <a:pt x="221" y="3530"/>
                  </a:lnTo>
                  <a:lnTo>
                    <a:pt x="215" y="3532"/>
                  </a:lnTo>
                  <a:close/>
                  <a:moveTo>
                    <a:pt x="288" y="3488"/>
                  </a:moveTo>
                  <a:lnTo>
                    <a:pt x="283" y="3492"/>
                  </a:lnTo>
                  <a:lnTo>
                    <a:pt x="278" y="3496"/>
                  </a:lnTo>
                  <a:lnTo>
                    <a:pt x="274" y="3501"/>
                  </a:lnTo>
                  <a:lnTo>
                    <a:pt x="272" y="3506"/>
                  </a:lnTo>
                  <a:lnTo>
                    <a:pt x="271" y="3511"/>
                  </a:lnTo>
                  <a:lnTo>
                    <a:pt x="269" y="3517"/>
                  </a:lnTo>
                  <a:lnTo>
                    <a:pt x="271" y="3521"/>
                  </a:lnTo>
                  <a:lnTo>
                    <a:pt x="273" y="3526"/>
                  </a:lnTo>
                  <a:lnTo>
                    <a:pt x="275" y="3530"/>
                  </a:lnTo>
                  <a:lnTo>
                    <a:pt x="280" y="3533"/>
                  </a:lnTo>
                  <a:lnTo>
                    <a:pt x="285" y="3536"/>
                  </a:lnTo>
                  <a:lnTo>
                    <a:pt x="291" y="3537"/>
                  </a:lnTo>
                  <a:lnTo>
                    <a:pt x="297" y="3537"/>
                  </a:lnTo>
                  <a:lnTo>
                    <a:pt x="303" y="3536"/>
                  </a:lnTo>
                  <a:lnTo>
                    <a:pt x="309" y="3533"/>
                  </a:lnTo>
                  <a:lnTo>
                    <a:pt x="315" y="3531"/>
                  </a:lnTo>
                  <a:lnTo>
                    <a:pt x="321" y="3527"/>
                  </a:lnTo>
                  <a:lnTo>
                    <a:pt x="325" y="3522"/>
                  </a:lnTo>
                  <a:lnTo>
                    <a:pt x="329" y="3518"/>
                  </a:lnTo>
                  <a:lnTo>
                    <a:pt x="331" y="3512"/>
                  </a:lnTo>
                  <a:lnTo>
                    <a:pt x="332" y="3507"/>
                  </a:lnTo>
                  <a:lnTo>
                    <a:pt x="334" y="3501"/>
                  </a:lnTo>
                  <a:lnTo>
                    <a:pt x="332" y="3496"/>
                  </a:lnTo>
                  <a:lnTo>
                    <a:pt x="330" y="3492"/>
                  </a:lnTo>
                  <a:lnTo>
                    <a:pt x="326" y="3488"/>
                  </a:lnTo>
                  <a:lnTo>
                    <a:pt x="323" y="3484"/>
                  </a:lnTo>
                  <a:lnTo>
                    <a:pt x="318" y="3483"/>
                  </a:lnTo>
                  <a:lnTo>
                    <a:pt x="312" y="3482"/>
                  </a:lnTo>
                  <a:lnTo>
                    <a:pt x="306" y="3482"/>
                  </a:lnTo>
                  <a:lnTo>
                    <a:pt x="300" y="3482"/>
                  </a:lnTo>
                  <a:lnTo>
                    <a:pt x="294" y="3484"/>
                  </a:lnTo>
                  <a:lnTo>
                    <a:pt x="288" y="3488"/>
                  </a:lnTo>
                  <a:close/>
                </a:path>
              </a:pathLst>
            </a:custGeom>
            <a:solidFill>
              <a:srgbClr val="E9B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" name="Freeform 93"/>
            <p:cNvSpPr>
              <a:spLocks noEditPoints="1"/>
            </p:cNvSpPr>
            <p:nvPr userDrawn="1"/>
          </p:nvSpPr>
          <p:spPr bwMode="auto">
            <a:xfrm>
              <a:off x="8528050" y="1884363"/>
              <a:ext cx="203200" cy="1903413"/>
            </a:xfrm>
            <a:custGeom>
              <a:avLst/>
              <a:gdLst>
                <a:gd name="T0" fmla="*/ 27 w 385"/>
                <a:gd name="T1" fmla="*/ 2547 h 3598"/>
                <a:gd name="T2" fmla="*/ 6 w 385"/>
                <a:gd name="T3" fmla="*/ 2225 h 3598"/>
                <a:gd name="T4" fmla="*/ 49 w 385"/>
                <a:gd name="T5" fmla="*/ 1845 h 3598"/>
                <a:gd name="T6" fmla="*/ 0 w 385"/>
                <a:gd name="T7" fmla="*/ 1600 h 3598"/>
                <a:gd name="T8" fmla="*/ 9 w 385"/>
                <a:gd name="T9" fmla="*/ 1416 h 3598"/>
                <a:gd name="T10" fmla="*/ 0 w 385"/>
                <a:gd name="T11" fmla="*/ 1111 h 3598"/>
                <a:gd name="T12" fmla="*/ 154 w 385"/>
                <a:gd name="T13" fmla="*/ 923 h 3598"/>
                <a:gd name="T14" fmla="*/ 101 w 385"/>
                <a:gd name="T15" fmla="*/ 701 h 3598"/>
                <a:gd name="T16" fmla="*/ 19 w 385"/>
                <a:gd name="T17" fmla="*/ 678 h 3598"/>
                <a:gd name="T18" fmla="*/ 106 w 385"/>
                <a:gd name="T19" fmla="*/ 392 h 3598"/>
                <a:gd name="T20" fmla="*/ 0 w 385"/>
                <a:gd name="T21" fmla="*/ 316 h 3598"/>
                <a:gd name="T22" fmla="*/ 113 w 385"/>
                <a:gd name="T23" fmla="*/ 211 h 3598"/>
                <a:gd name="T24" fmla="*/ 73 w 385"/>
                <a:gd name="T25" fmla="*/ 36 h 3598"/>
                <a:gd name="T26" fmla="*/ 348 w 385"/>
                <a:gd name="T27" fmla="*/ 78 h 3598"/>
                <a:gd name="T28" fmla="*/ 385 w 385"/>
                <a:gd name="T29" fmla="*/ 137 h 3598"/>
                <a:gd name="T30" fmla="*/ 385 w 385"/>
                <a:gd name="T31" fmla="*/ 183 h 3598"/>
                <a:gd name="T32" fmla="*/ 283 w 385"/>
                <a:gd name="T33" fmla="*/ 354 h 3598"/>
                <a:gd name="T34" fmla="*/ 376 w 385"/>
                <a:gd name="T35" fmla="*/ 374 h 3598"/>
                <a:gd name="T36" fmla="*/ 376 w 385"/>
                <a:gd name="T37" fmla="*/ 488 h 3598"/>
                <a:gd name="T38" fmla="*/ 385 w 385"/>
                <a:gd name="T39" fmla="*/ 711 h 3598"/>
                <a:gd name="T40" fmla="*/ 353 w 385"/>
                <a:gd name="T41" fmla="*/ 1026 h 3598"/>
                <a:gd name="T42" fmla="*/ 288 w 385"/>
                <a:gd name="T43" fmla="*/ 1258 h 3598"/>
                <a:gd name="T44" fmla="*/ 378 w 385"/>
                <a:gd name="T45" fmla="*/ 1503 h 3598"/>
                <a:gd name="T46" fmla="*/ 277 w 385"/>
                <a:gd name="T47" fmla="*/ 1624 h 3598"/>
                <a:gd name="T48" fmla="*/ 376 w 385"/>
                <a:gd name="T49" fmla="*/ 1902 h 3598"/>
                <a:gd name="T50" fmla="*/ 340 w 385"/>
                <a:gd name="T51" fmla="*/ 2377 h 3598"/>
                <a:gd name="T52" fmla="*/ 376 w 385"/>
                <a:gd name="T53" fmla="*/ 2887 h 3598"/>
                <a:gd name="T54" fmla="*/ 371 w 385"/>
                <a:gd name="T55" fmla="*/ 3354 h 3598"/>
                <a:gd name="T56" fmla="*/ 198 w 385"/>
                <a:gd name="T57" fmla="*/ 102 h 3598"/>
                <a:gd name="T58" fmla="*/ 227 w 385"/>
                <a:gd name="T59" fmla="*/ 189 h 3598"/>
                <a:gd name="T60" fmla="*/ 271 w 385"/>
                <a:gd name="T61" fmla="*/ 279 h 3598"/>
                <a:gd name="T62" fmla="*/ 223 w 385"/>
                <a:gd name="T63" fmla="*/ 481 h 3598"/>
                <a:gd name="T64" fmla="*/ 312 w 385"/>
                <a:gd name="T65" fmla="*/ 588 h 3598"/>
                <a:gd name="T66" fmla="*/ 147 w 385"/>
                <a:gd name="T67" fmla="*/ 787 h 3598"/>
                <a:gd name="T68" fmla="*/ 215 w 385"/>
                <a:gd name="T69" fmla="*/ 823 h 3598"/>
                <a:gd name="T70" fmla="*/ 218 w 385"/>
                <a:gd name="T71" fmla="*/ 1021 h 3598"/>
                <a:gd name="T72" fmla="*/ 300 w 385"/>
                <a:gd name="T73" fmla="*/ 1064 h 3598"/>
                <a:gd name="T74" fmla="*/ 264 w 385"/>
                <a:gd name="T75" fmla="*/ 1179 h 3598"/>
                <a:gd name="T76" fmla="*/ 240 w 385"/>
                <a:gd name="T77" fmla="*/ 1297 h 3598"/>
                <a:gd name="T78" fmla="*/ 122 w 385"/>
                <a:gd name="T79" fmla="*/ 1484 h 3598"/>
                <a:gd name="T80" fmla="*/ 125 w 385"/>
                <a:gd name="T81" fmla="*/ 1604 h 3598"/>
                <a:gd name="T82" fmla="*/ 141 w 385"/>
                <a:gd name="T83" fmla="*/ 1726 h 3598"/>
                <a:gd name="T84" fmla="*/ 166 w 385"/>
                <a:gd name="T85" fmla="*/ 1851 h 3598"/>
                <a:gd name="T86" fmla="*/ 202 w 385"/>
                <a:gd name="T87" fmla="*/ 1979 h 3598"/>
                <a:gd name="T88" fmla="*/ 169 w 385"/>
                <a:gd name="T89" fmla="*/ 2118 h 3598"/>
                <a:gd name="T90" fmla="*/ 274 w 385"/>
                <a:gd name="T91" fmla="*/ 2105 h 3598"/>
                <a:gd name="T92" fmla="*/ 376 w 385"/>
                <a:gd name="T93" fmla="*/ 2169 h 3598"/>
                <a:gd name="T94" fmla="*/ 148 w 385"/>
                <a:gd name="T95" fmla="*/ 2446 h 3598"/>
                <a:gd name="T96" fmla="*/ 206 w 385"/>
                <a:gd name="T97" fmla="*/ 2395 h 3598"/>
                <a:gd name="T98" fmla="*/ 41 w 385"/>
                <a:gd name="T99" fmla="*/ 2667 h 3598"/>
                <a:gd name="T100" fmla="*/ 232 w 385"/>
                <a:gd name="T101" fmla="*/ 2636 h 3598"/>
                <a:gd name="T102" fmla="*/ 91 w 385"/>
                <a:gd name="T103" fmla="*/ 2905 h 3598"/>
                <a:gd name="T104" fmla="*/ 217 w 385"/>
                <a:gd name="T105" fmla="*/ 2795 h 3598"/>
                <a:gd name="T106" fmla="*/ 335 w 385"/>
                <a:gd name="T107" fmla="*/ 2732 h 3598"/>
                <a:gd name="T108" fmla="*/ 50 w 385"/>
                <a:gd name="T109" fmla="*/ 3108 h 3598"/>
                <a:gd name="T110" fmla="*/ 307 w 385"/>
                <a:gd name="T111" fmla="*/ 2997 h 3598"/>
                <a:gd name="T112" fmla="*/ 6 w 385"/>
                <a:gd name="T113" fmla="*/ 3350 h 3598"/>
                <a:gd name="T114" fmla="*/ 91 w 385"/>
                <a:gd name="T115" fmla="*/ 3301 h 3598"/>
                <a:gd name="T116" fmla="*/ 231 w 385"/>
                <a:gd name="T117" fmla="*/ 3255 h 3598"/>
                <a:gd name="T118" fmla="*/ 327 w 385"/>
                <a:gd name="T119" fmla="*/ 3203 h 3598"/>
                <a:gd name="T120" fmla="*/ 78 w 385"/>
                <a:gd name="T121" fmla="*/ 3540 h 3598"/>
                <a:gd name="T122" fmla="*/ 179 w 385"/>
                <a:gd name="T123" fmla="*/ 3456 h 3598"/>
                <a:gd name="T124" fmla="*/ 303 w 385"/>
                <a:gd name="T125" fmla="*/ 3421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598">
                  <a:moveTo>
                    <a:pt x="0" y="3162"/>
                  </a:moveTo>
                  <a:lnTo>
                    <a:pt x="0" y="3105"/>
                  </a:lnTo>
                  <a:lnTo>
                    <a:pt x="8" y="3105"/>
                  </a:lnTo>
                  <a:lnTo>
                    <a:pt x="15" y="3108"/>
                  </a:lnTo>
                  <a:lnTo>
                    <a:pt x="19" y="3111"/>
                  </a:lnTo>
                  <a:lnTo>
                    <a:pt x="24" y="3116"/>
                  </a:lnTo>
                  <a:lnTo>
                    <a:pt x="27" y="3122"/>
                  </a:lnTo>
                  <a:lnTo>
                    <a:pt x="27" y="3127"/>
                  </a:lnTo>
                  <a:lnTo>
                    <a:pt x="27" y="3133"/>
                  </a:lnTo>
                  <a:lnTo>
                    <a:pt x="24" y="3139"/>
                  </a:lnTo>
                  <a:lnTo>
                    <a:pt x="21" y="3145"/>
                  </a:lnTo>
                  <a:lnTo>
                    <a:pt x="16" y="3151"/>
                  </a:lnTo>
                  <a:lnTo>
                    <a:pt x="10" y="3155"/>
                  </a:lnTo>
                  <a:lnTo>
                    <a:pt x="4" y="3160"/>
                  </a:lnTo>
                  <a:lnTo>
                    <a:pt x="2" y="3161"/>
                  </a:lnTo>
                  <a:lnTo>
                    <a:pt x="0" y="3162"/>
                  </a:lnTo>
                  <a:close/>
                  <a:moveTo>
                    <a:pt x="0" y="2943"/>
                  </a:moveTo>
                  <a:lnTo>
                    <a:pt x="0" y="2919"/>
                  </a:lnTo>
                  <a:lnTo>
                    <a:pt x="0" y="2919"/>
                  </a:lnTo>
                  <a:lnTo>
                    <a:pt x="3" y="2925"/>
                  </a:lnTo>
                  <a:lnTo>
                    <a:pt x="3" y="2931"/>
                  </a:lnTo>
                  <a:lnTo>
                    <a:pt x="3" y="2937"/>
                  </a:lnTo>
                  <a:lnTo>
                    <a:pt x="0" y="2943"/>
                  </a:lnTo>
                  <a:close/>
                  <a:moveTo>
                    <a:pt x="0" y="2747"/>
                  </a:moveTo>
                  <a:lnTo>
                    <a:pt x="0" y="2720"/>
                  </a:lnTo>
                  <a:lnTo>
                    <a:pt x="0" y="2720"/>
                  </a:lnTo>
                  <a:lnTo>
                    <a:pt x="0" y="2722"/>
                  </a:lnTo>
                  <a:lnTo>
                    <a:pt x="3" y="2726"/>
                  </a:lnTo>
                  <a:lnTo>
                    <a:pt x="4" y="2734"/>
                  </a:lnTo>
                  <a:lnTo>
                    <a:pt x="3" y="2739"/>
                  </a:lnTo>
                  <a:lnTo>
                    <a:pt x="0" y="2747"/>
                  </a:lnTo>
                  <a:close/>
                  <a:moveTo>
                    <a:pt x="0" y="2572"/>
                  </a:moveTo>
                  <a:lnTo>
                    <a:pt x="0" y="2509"/>
                  </a:lnTo>
                  <a:lnTo>
                    <a:pt x="9" y="2510"/>
                  </a:lnTo>
                  <a:lnTo>
                    <a:pt x="17" y="2513"/>
                  </a:lnTo>
                  <a:lnTo>
                    <a:pt x="23" y="2516"/>
                  </a:lnTo>
                  <a:lnTo>
                    <a:pt x="28" y="2521"/>
                  </a:lnTo>
                  <a:lnTo>
                    <a:pt x="30" y="2527"/>
                  </a:lnTo>
                  <a:lnTo>
                    <a:pt x="30" y="2534"/>
                  </a:lnTo>
                  <a:lnTo>
                    <a:pt x="29" y="2540"/>
                  </a:lnTo>
                  <a:lnTo>
                    <a:pt x="27" y="2547"/>
                  </a:lnTo>
                  <a:lnTo>
                    <a:pt x="22" y="2554"/>
                  </a:lnTo>
                  <a:lnTo>
                    <a:pt x="16" y="2560"/>
                  </a:lnTo>
                  <a:lnTo>
                    <a:pt x="9" y="2566"/>
                  </a:lnTo>
                  <a:lnTo>
                    <a:pt x="0" y="2572"/>
                  </a:lnTo>
                  <a:close/>
                  <a:moveTo>
                    <a:pt x="0" y="2384"/>
                  </a:moveTo>
                  <a:lnTo>
                    <a:pt x="0" y="2324"/>
                  </a:lnTo>
                  <a:lnTo>
                    <a:pt x="6" y="2320"/>
                  </a:lnTo>
                  <a:lnTo>
                    <a:pt x="12" y="2317"/>
                  </a:lnTo>
                  <a:lnTo>
                    <a:pt x="23" y="2312"/>
                  </a:lnTo>
                  <a:lnTo>
                    <a:pt x="34" y="2309"/>
                  </a:lnTo>
                  <a:lnTo>
                    <a:pt x="44" y="2307"/>
                  </a:lnTo>
                  <a:lnTo>
                    <a:pt x="54" y="2307"/>
                  </a:lnTo>
                  <a:lnTo>
                    <a:pt x="63" y="2308"/>
                  </a:lnTo>
                  <a:lnTo>
                    <a:pt x="72" y="2311"/>
                  </a:lnTo>
                  <a:lnTo>
                    <a:pt x="78" y="2314"/>
                  </a:lnTo>
                  <a:lnTo>
                    <a:pt x="82" y="2319"/>
                  </a:lnTo>
                  <a:lnTo>
                    <a:pt x="85" y="2326"/>
                  </a:lnTo>
                  <a:lnTo>
                    <a:pt x="85" y="2333"/>
                  </a:lnTo>
                  <a:lnTo>
                    <a:pt x="84" y="2340"/>
                  </a:lnTo>
                  <a:lnTo>
                    <a:pt x="80" y="2347"/>
                  </a:lnTo>
                  <a:lnTo>
                    <a:pt x="74" y="2355"/>
                  </a:lnTo>
                  <a:lnTo>
                    <a:pt x="67" y="2362"/>
                  </a:lnTo>
                  <a:lnTo>
                    <a:pt x="59" y="2369"/>
                  </a:lnTo>
                  <a:lnTo>
                    <a:pt x="48" y="2375"/>
                  </a:lnTo>
                  <a:lnTo>
                    <a:pt x="35" y="2379"/>
                  </a:lnTo>
                  <a:lnTo>
                    <a:pt x="23" y="2383"/>
                  </a:lnTo>
                  <a:lnTo>
                    <a:pt x="11" y="2384"/>
                  </a:lnTo>
                  <a:lnTo>
                    <a:pt x="0" y="2384"/>
                  </a:lnTo>
                  <a:close/>
                  <a:moveTo>
                    <a:pt x="0" y="2230"/>
                  </a:moveTo>
                  <a:lnTo>
                    <a:pt x="0" y="2177"/>
                  </a:lnTo>
                  <a:lnTo>
                    <a:pt x="5" y="2179"/>
                  </a:lnTo>
                  <a:lnTo>
                    <a:pt x="10" y="2181"/>
                  </a:lnTo>
                  <a:lnTo>
                    <a:pt x="13" y="2185"/>
                  </a:lnTo>
                  <a:lnTo>
                    <a:pt x="16" y="2188"/>
                  </a:lnTo>
                  <a:lnTo>
                    <a:pt x="18" y="2193"/>
                  </a:lnTo>
                  <a:lnTo>
                    <a:pt x="19" y="2198"/>
                  </a:lnTo>
                  <a:lnTo>
                    <a:pt x="18" y="2202"/>
                  </a:lnTo>
                  <a:lnTo>
                    <a:pt x="17" y="2208"/>
                  </a:lnTo>
                  <a:lnTo>
                    <a:pt x="15" y="2214"/>
                  </a:lnTo>
                  <a:lnTo>
                    <a:pt x="11" y="2219"/>
                  </a:lnTo>
                  <a:lnTo>
                    <a:pt x="6" y="2225"/>
                  </a:lnTo>
                  <a:lnTo>
                    <a:pt x="0" y="2230"/>
                  </a:lnTo>
                  <a:close/>
                  <a:moveTo>
                    <a:pt x="0" y="2047"/>
                  </a:moveTo>
                  <a:lnTo>
                    <a:pt x="0" y="2014"/>
                  </a:lnTo>
                  <a:lnTo>
                    <a:pt x="6" y="2005"/>
                  </a:lnTo>
                  <a:lnTo>
                    <a:pt x="16" y="1997"/>
                  </a:lnTo>
                  <a:lnTo>
                    <a:pt x="27" y="1990"/>
                  </a:lnTo>
                  <a:lnTo>
                    <a:pt x="38" y="1983"/>
                  </a:lnTo>
                  <a:lnTo>
                    <a:pt x="51" y="1978"/>
                  </a:lnTo>
                  <a:lnTo>
                    <a:pt x="63" y="1974"/>
                  </a:lnTo>
                  <a:lnTo>
                    <a:pt x="75" y="1972"/>
                  </a:lnTo>
                  <a:lnTo>
                    <a:pt x="87" y="1972"/>
                  </a:lnTo>
                  <a:lnTo>
                    <a:pt x="98" y="1973"/>
                  </a:lnTo>
                  <a:lnTo>
                    <a:pt x="106" y="1976"/>
                  </a:lnTo>
                  <a:lnTo>
                    <a:pt x="110" y="1977"/>
                  </a:lnTo>
                  <a:lnTo>
                    <a:pt x="113" y="1979"/>
                  </a:lnTo>
                  <a:lnTo>
                    <a:pt x="116" y="1981"/>
                  </a:lnTo>
                  <a:lnTo>
                    <a:pt x="118" y="1985"/>
                  </a:lnTo>
                  <a:lnTo>
                    <a:pt x="120" y="1987"/>
                  </a:lnTo>
                  <a:lnTo>
                    <a:pt x="120" y="1991"/>
                  </a:lnTo>
                  <a:lnTo>
                    <a:pt x="122" y="1995"/>
                  </a:lnTo>
                  <a:lnTo>
                    <a:pt x="120" y="1998"/>
                  </a:lnTo>
                  <a:lnTo>
                    <a:pt x="118" y="2006"/>
                  </a:lnTo>
                  <a:lnTo>
                    <a:pt x="113" y="2015"/>
                  </a:lnTo>
                  <a:lnTo>
                    <a:pt x="107" y="2022"/>
                  </a:lnTo>
                  <a:lnTo>
                    <a:pt x="98" y="2030"/>
                  </a:lnTo>
                  <a:lnTo>
                    <a:pt x="88" y="2037"/>
                  </a:lnTo>
                  <a:lnTo>
                    <a:pt x="76" y="2043"/>
                  </a:lnTo>
                  <a:lnTo>
                    <a:pt x="65" y="2048"/>
                  </a:lnTo>
                  <a:lnTo>
                    <a:pt x="54" y="2052"/>
                  </a:lnTo>
                  <a:lnTo>
                    <a:pt x="42" y="2054"/>
                  </a:lnTo>
                  <a:lnTo>
                    <a:pt x="31" y="2055"/>
                  </a:lnTo>
                  <a:lnTo>
                    <a:pt x="22" y="2055"/>
                  </a:lnTo>
                  <a:lnTo>
                    <a:pt x="13" y="2053"/>
                  </a:lnTo>
                  <a:lnTo>
                    <a:pt x="6" y="2050"/>
                  </a:lnTo>
                  <a:lnTo>
                    <a:pt x="0" y="2047"/>
                  </a:lnTo>
                  <a:close/>
                  <a:moveTo>
                    <a:pt x="0" y="1928"/>
                  </a:moveTo>
                  <a:lnTo>
                    <a:pt x="0" y="1856"/>
                  </a:lnTo>
                  <a:lnTo>
                    <a:pt x="12" y="1851"/>
                  </a:lnTo>
                  <a:lnTo>
                    <a:pt x="25" y="1847"/>
                  </a:lnTo>
                  <a:lnTo>
                    <a:pt x="37" y="1846"/>
                  </a:lnTo>
                  <a:lnTo>
                    <a:pt x="49" y="1845"/>
                  </a:lnTo>
                  <a:lnTo>
                    <a:pt x="59" y="1846"/>
                  </a:lnTo>
                  <a:lnTo>
                    <a:pt x="67" y="1848"/>
                  </a:lnTo>
                  <a:lnTo>
                    <a:pt x="74" y="1852"/>
                  </a:lnTo>
                  <a:lnTo>
                    <a:pt x="79" y="1858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1" y="1867"/>
                  </a:lnTo>
                  <a:lnTo>
                    <a:pt x="81" y="1872"/>
                  </a:lnTo>
                  <a:lnTo>
                    <a:pt x="79" y="1879"/>
                  </a:lnTo>
                  <a:lnTo>
                    <a:pt x="74" y="1888"/>
                  </a:lnTo>
                  <a:lnTo>
                    <a:pt x="67" y="1896"/>
                  </a:lnTo>
                  <a:lnTo>
                    <a:pt x="57" y="1903"/>
                  </a:lnTo>
                  <a:lnTo>
                    <a:pt x="47" y="1910"/>
                  </a:lnTo>
                  <a:lnTo>
                    <a:pt x="35" y="1917"/>
                  </a:lnTo>
                  <a:lnTo>
                    <a:pt x="25" y="1921"/>
                  </a:lnTo>
                  <a:lnTo>
                    <a:pt x="17" y="1924"/>
                  </a:lnTo>
                  <a:lnTo>
                    <a:pt x="9" y="1927"/>
                  </a:lnTo>
                  <a:lnTo>
                    <a:pt x="0" y="1928"/>
                  </a:lnTo>
                  <a:close/>
                  <a:moveTo>
                    <a:pt x="0" y="1795"/>
                  </a:moveTo>
                  <a:lnTo>
                    <a:pt x="0" y="1722"/>
                  </a:lnTo>
                  <a:lnTo>
                    <a:pt x="9" y="1721"/>
                  </a:lnTo>
                  <a:lnTo>
                    <a:pt x="17" y="1721"/>
                  </a:lnTo>
                  <a:lnTo>
                    <a:pt x="24" y="1721"/>
                  </a:lnTo>
                  <a:lnTo>
                    <a:pt x="31" y="1722"/>
                  </a:lnTo>
                  <a:lnTo>
                    <a:pt x="37" y="1724"/>
                  </a:lnTo>
                  <a:lnTo>
                    <a:pt x="43" y="1726"/>
                  </a:lnTo>
                  <a:lnTo>
                    <a:pt x="47" y="1730"/>
                  </a:lnTo>
                  <a:lnTo>
                    <a:pt x="50" y="1733"/>
                  </a:lnTo>
                  <a:lnTo>
                    <a:pt x="51" y="1737"/>
                  </a:lnTo>
                  <a:lnTo>
                    <a:pt x="53" y="1740"/>
                  </a:lnTo>
                  <a:lnTo>
                    <a:pt x="53" y="1744"/>
                  </a:lnTo>
                  <a:lnTo>
                    <a:pt x="53" y="1747"/>
                  </a:lnTo>
                  <a:lnTo>
                    <a:pt x="49" y="1756"/>
                  </a:lnTo>
                  <a:lnTo>
                    <a:pt x="44" y="1764"/>
                  </a:lnTo>
                  <a:lnTo>
                    <a:pt x="36" y="1772"/>
                  </a:lnTo>
                  <a:lnTo>
                    <a:pt x="27" y="1779"/>
                  </a:lnTo>
                  <a:lnTo>
                    <a:pt x="16" y="1788"/>
                  </a:lnTo>
                  <a:lnTo>
                    <a:pt x="3" y="1794"/>
                  </a:lnTo>
                  <a:lnTo>
                    <a:pt x="0" y="1795"/>
                  </a:lnTo>
                  <a:close/>
                  <a:moveTo>
                    <a:pt x="0" y="1663"/>
                  </a:moveTo>
                  <a:lnTo>
                    <a:pt x="0" y="1600"/>
                  </a:lnTo>
                  <a:lnTo>
                    <a:pt x="11" y="1601"/>
                  </a:lnTo>
                  <a:lnTo>
                    <a:pt x="19" y="1602"/>
                  </a:lnTo>
                  <a:lnTo>
                    <a:pt x="24" y="1605"/>
                  </a:lnTo>
                  <a:lnTo>
                    <a:pt x="28" y="1607"/>
                  </a:lnTo>
                  <a:lnTo>
                    <a:pt x="30" y="1610"/>
                  </a:lnTo>
                  <a:lnTo>
                    <a:pt x="32" y="1612"/>
                  </a:lnTo>
                  <a:lnTo>
                    <a:pt x="35" y="1618"/>
                  </a:lnTo>
                  <a:lnTo>
                    <a:pt x="35" y="1624"/>
                  </a:lnTo>
                  <a:lnTo>
                    <a:pt x="32" y="1630"/>
                  </a:lnTo>
                  <a:lnTo>
                    <a:pt x="29" y="1637"/>
                  </a:lnTo>
                  <a:lnTo>
                    <a:pt x="24" y="1643"/>
                  </a:lnTo>
                  <a:lnTo>
                    <a:pt x="17" y="1650"/>
                  </a:lnTo>
                  <a:lnTo>
                    <a:pt x="10" y="1657"/>
                  </a:lnTo>
                  <a:lnTo>
                    <a:pt x="0" y="1663"/>
                  </a:lnTo>
                  <a:close/>
                  <a:moveTo>
                    <a:pt x="0" y="1538"/>
                  </a:moveTo>
                  <a:lnTo>
                    <a:pt x="0" y="1481"/>
                  </a:lnTo>
                  <a:lnTo>
                    <a:pt x="9" y="1482"/>
                  </a:lnTo>
                  <a:lnTo>
                    <a:pt x="15" y="1485"/>
                  </a:lnTo>
                  <a:lnTo>
                    <a:pt x="21" y="1488"/>
                  </a:lnTo>
                  <a:lnTo>
                    <a:pt x="24" y="1493"/>
                  </a:lnTo>
                  <a:lnTo>
                    <a:pt x="27" y="1498"/>
                  </a:lnTo>
                  <a:lnTo>
                    <a:pt x="27" y="1503"/>
                  </a:lnTo>
                  <a:lnTo>
                    <a:pt x="25" y="1509"/>
                  </a:lnTo>
                  <a:lnTo>
                    <a:pt x="23" y="1513"/>
                  </a:lnTo>
                  <a:lnTo>
                    <a:pt x="19" y="1519"/>
                  </a:lnTo>
                  <a:lnTo>
                    <a:pt x="13" y="1526"/>
                  </a:lnTo>
                  <a:lnTo>
                    <a:pt x="8" y="1532"/>
                  </a:lnTo>
                  <a:lnTo>
                    <a:pt x="0" y="1538"/>
                  </a:lnTo>
                  <a:close/>
                  <a:moveTo>
                    <a:pt x="0" y="1422"/>
                  </a:moveTo>
                  <a:lnTo>
                    <a:pt x="0" y="1364"/>
                  </a:lnTo>
                  <a:lnTo>
                    <a:pt x="10" y="1365"/>
                  </a:lnTo>
                  <a:lnTo>
                    <a:pt x="17" y="1367"/>
                  </a:lnTo>
                  <a:lnTo>
                    <a:pt x="24" y="1371"/>
                  </a:lnTo>
                  <a:lnTo>
                    <a:pt x="28" y="1376"/>
                  </a:lnTo>
                  <a:lnTo>
                    <a:pt x="30" y="1380"/>
                  </a:lnTo>
                  <a:lnTo>
                    <a:pt x="30" y="1385"/>
                  </a:lnTo>
                  <a:lnTo>
                    <a:pt x="29" y="1391"/>
                  </a:lnTo>
                  <a:lnTo>
                    <a:pt x="25" y="1397"/>
                  </a:lnTo>
                  <a:lnTo>
                    <a:pt x="22" y="1404"/>
                  </a:lnTo>
                  <a:lnTo>
                    <a:pt x="16" y="1410"/>
                  </a:lnTo>
                  <a:lnTo>
                    <a:pt x="9" y="1416"/>
                  </a:lnTo>
                  <a:lnTo>
                    <a:pt x="0" y="1422"/>
                  </a:lnTo>
                  <a:close/>
                  <a:moveTo>
                    <a:pt x="0" y="1315"/>
                  </a:moveTo>
                  <a:lnTo>
                    <a:pt x="0" y="1250"/>
                  </a:lnTo>
                  <a:lnTo>
                    <a:pt x="15" y="1248"/>
                  </a:lnTo>
                  <a:lnTo>
                    <a:pt x="27" y="1251"/>
                  </a:lnTo>
                  <a:lnTo>
                    <a:pt x="31" y="1252"/>
                  </a:lnTo>
                  <a:lnTo>
                    <a:pt x="36" y="1254"/>
                  </a:lnTo>
                  <a:lnTo>
                    <a:pt x="40" y="1257"/>
                  </a:lnTo>
                  <a:lnTo>
                    <a:pt x="42" y="1260"/>
                  </a:lnTo>
                  <a:lnTo>
                    <a:pt x="43" y="1263"/>
                  </a:lnTo>
                  <a:lnTo>
                    <a:pt x="44" y="1266"/>
                  </a:lnTo>
                  <a:lnTo>
                    <a:pt x="44" y="1269"/>
                  </a:lnTo>
                  <a:lnTo>
                    <a:pt x="44" y="1272"/>
                  </a:lnTo>
                  <a:lnTo>
                    <a:pt x="41" y="1279"/>
                  </a:lnTo>
                  <a:lnTo>
                    <a:pt x="36" y="1285"/>
                  </a:lnTo>
                  <a:lnTo>
                    <a:pt x="30" y="1294"/>
                  </a:lnTo>
                  <a:lnTo>
                    <a:pt x="22" y="1301"/>
                  </a:lnTo>
                  <a:lnTo>
                    <a:pt x="11" y="1308"/>
                  </a:lnTo>
                  <a:lnTo>
                    <a:pt x="0" y="1315"/>
                  </a:lnTo>
                  <a:close/>
                  <a:moveTo>
                    <a:pt x="0" y="1212"/>
                  </a:moveTo>
                  <a:lnTo>
                    <a:pt x="0" y="1140"/>
                  </a:lnTo>
                  <a:lnTo>
                    <a:pt x="12" y="1138"/>
                  </a:lnTo>
                  <a:lnTo>
                    <a:pt x="23" y="1135"/>
                  </a:lnTo>
                  <a:lnTo>
                    <a:pt x="34" y="1135"/>
                  </a:lnTo>
                  <a:lnTo>
                    <a:pt x="43" y="1135"/>
                  </a:lnTo>
                  <a:lnTo>
                    <a:pt x="51" y="1137"/>
                  </a:lnTo>
                  <a:lnTo>
                    <a:pt x="59" y="1139"/>
                  </a:lnTo>
                  <a:lnTo>
                    <a:pt x="63" y="1143"/>
                  </a:lnTo>
                  <a:lnTo>
                    <a:pt x="68" y="1146"/>
                  </a:lnTo>
                  <a:lnTo>
                    <a:pt x="69" y="1150"/>
                  </a:lnTo>
                  <a:lnTo>
                    <a:pt x="69" y="1153"/>
                  </a:lnTo>
                  <a:lnTo>
                    <a:pt x="69" y="1157"/>
                  </a:lnTo>
                  <a:lnTo>
                    <a:pt x="68" y="1160"/>
                  </a:lnTo>
                  <a:lnTo>
                    <a:pt x="63" y="1169"/>
                  </a:lnTo>
                  <a:lnTo>
                    <a:pt x="56" y="1177"/>
                  </a:lnTo>
                  <a:lnTo>
                    <a:pt x="47" y="1187"/>
                  </a:lnTo>
                  <a:lnTo>
                    <a:pt x="34" y="1195"/>
                  </a:lnTo>
                  <a:lnTo>
                    <a:pt x="19" y="1203"/>
                  </a:lnTo>
                  <a:lnTo>
                    <a:pt x="3" y="1210"/>
                  </a:lnTo>
                  <a:lnTo>
                    <a:pt x="0" y="1212"/>
                  </a:lnTo>
                  <a:close/>
                  <a:moveTo>
                    <a:pt x="0" y="1111"/>
                  </a:moveTo>
                  <a:lnTo>
                    <a:pt x="0" y="1039"/>
                  </a:lnTo>
                  <a:lnTo>
                    <a:pt x="18" y="1033"/>
                  </a:lnTo>
                  <a:lnTo>
                    <a:pt x="35" y="1029"/>
                  </a:lnTo>
                  <a:lnTo>
                    <a:pt x="51" y="1025"/>
                  </a:lnTo>
                  <a:lnTo>
                    <a:pt x="67" y="1024"/>
                  </a:lnTo>
                  <a:lnTo>
                    <a:pt x="80" y="1024"/>
                  </a:lnTo>
                  <a:lnTo>
                    <a:pt x="91" y="1025"/>
                  </a:lnTo>
                  <a:lnTo>
                    <a:pt x="95" y="1027"/>
                  </a:lnTo>
                  <a:lnTo>
                    <a:pt x="99" y="1029"/>
                  </a:lnTo>
                  <a:lnTo>
                    <a:pt x="103" y="1031"/>
                  </a:lnTo>
                  <a:lnTo>
                    <a:pt x="105" y="1035"/>
                  </a:lnTo>
                  <a:lnTo>
                    <a:pt x="106" y="1037"/>
                  </a:lnTo>
                  <a:lnTo>
                    <a:pt x="106" y="1040"/>
                  </a:lnTo>
                  <a:lnTo>
                    <a:pt x="106" y="1044"/>
                  </a:lnTo>
                  <a:lnTo>
                    <a:pt x="105" y="1049"/>
                  </a:lnTo>
                  <a:lnTo>
                    <a:pt x="100" y="1057"/>
                  </a:lnTo>
                  <a:lnTo>
                    <a:pt x="92" y="1065"/>
                  </a:lnTo>
                  <a:lnTo>
                    <a:pt x="81" y="1074"/>
                  </a:lnTo>
                  <a:lnTo>
                    <a:pt x="68" y="1083"/>
                  </a:lnTo>
                  <a:lnTo>
                    <a:pt x="53" y="1092"/>
                  </a:lnTo>
                  <a:lnTo>
                    <a:pt x="36" y="1099"/>
                  </a:lnTo>
                  <a:lnTo>
                    <a:pt x="27" y="1102"/>
                  </a:lnTo>
                  <a:lnTo>
                    <a:pt x="18" y="1106"/>
                  </a:lnTo>
                  <a:lnTo>
                    <a:pt x="9" y="1108"/>
                  </a:lnTo>
                  <a:lnTo>
                    <a:pt x="0" y="1111"/>
                  </a:lnTo>
                  <a:close/>
                  <a:moveTo>
                    <a:pt x="0" y="1006"/>
                  </a:moveTo>
                  <a:lnTo>
                    <a:pt x="0" y="953"/>
                  </a:lnTo>
                  <a:lnTo>
                    <a:pt x="10" y="947"/>
                  </a:lnTo>
                  <a:lnTo>
                    <a:pt x="19" y="941"/>
                  </a:lnTo>
                  <a:lnTo>
                    <a:pt x="31" y="935"/>
                  </a:lnTo>
                  <a:lnTo>
                    <a:pt x="43" y="930"/>
                  </a:lnTo>
                  <a:lnTo>
                    <a:pt x="62" y="923"/>
                  </a:lnTo>
                  <a:lnTo>
                    <a:pt x="80" y="918"/>
                  </a:lnTo>
                  <a:lnTo>
                    <a:pt x="98" y="915"/>
                  </a:lnTo>
                  <a:lnTo>
                    <a:pt x="113" y="912"/>
                  </a:lnTo>
                  <a:lnTo>
                    <a:pt x="128" y="912"/>
                  </a:lnTo>
                  <a:lnTo>
                    <a:pt x="139" y="915"/>
                  </a:lnTo>
                  <a:lnTo>
                    <a:pt x="144" y="916"/>
                  </a:lnTo>
                  <a:lnTo>
                    <a:pt x="148" y="918"/>
                  </a:lnTo>
                  <a:lnTo>
                    <a:pt x="151" y="920"/>
                  </a:lnTo>
                  <a:lnTo>
                    <a:pt x="154" y="923"/>
                  </a:lnTo>
                  <a:lnTo>
                    <a:pt x="155" y="926"/>
                  </a:lnTo>
                  <a:lnTo>
                    <a:pt x="155" y="930"/>
                  </a:lnTo>
                  <a:lnTo>
                    <a:pt x="155" y="934"/>
                  </a:lnTo>
                  <a:lnTo>
                    <a:pt x="154" y="937"/>
                  </a:lnTo>
                  <a:lnTo>
                    <a:pt x="148" y="945"/>
                  </a:lnTo>
                  <a:lnTo>
                    <a:pt x="139" y="955"/>
                  </a:lnTo>
                  <a:lnTo>
                    <a:pt x="129" y="963"/>
                  </a:lnTo>
                  <a:lnTo>
                    <a:pt x="114" y="973"/>
                  </a:lnTo>
                  <a:lnTo>
                    <a:pt x="99" y="981"/>
                  </a:lnTo>
                  <a:lnTo>
                    <a:pt x="80" y="989"/>
                  </a:lnTo>
                  <a:lnTo>
                    <a:pt x="59" y="996"/>
                  </a:lnTo>
                  <a:lnTo>
                    <a:pt x="37" y="1002"/>
                  </a:lnTo>
                  <a:lnTo>
                    <a:pt x="17" y="1006"/>
                  </a:lnTo>
                  <a:lnTo>
                    <a:pt x="0" y="1006"/>
                  </a:lnTo>
                  <a:close/>
                  <a:moveTo>
                    <a:pt x="0" y="842"/>
                  </a:moveTo>
                  <a:lnTo>
                    <a:pt x="0" y="795"/>
                  </a:lnTo>
                  <a:lnTo>
                    <a:pt x="9" y="796"/>
                  </a:lnTo>
                  <a:lnTo>
                    <a:pt x="17" y="797"/>
                  </a:lnTo>
                  <a:lnTo>
                    <a:pt x="23" y="799"/>
                  </a:lnTo>
                  <a:lnTo>
                    <a:pt x="27" y="804"/>
                  </a:lnTo>
                  <a:lnTo>
                    <a:pt x="28" y="808"/>
                  </a:lnTo>
                  <a:lnTo>
                    <a:pt x="28" y="811"/>
                  </a:lnTo>
                  <a:lnTo>
                    <a:pt x="27" y="816"/>
                  </a:lnTo>
                  <a:lnTo>
                    <a:pt x="23" y="821"/>
                  </a:lnTo>
                  <a:lnTo>
                    <a:pt x="19" y="827"/>
                  </a:lnTo>
                  <a:lnTo>
                    <a:pt x="13" y="831"/>
                  </a:lnTo>
                  <a:lnTo>
                    <a:pt x="8" y="837"/>
                  </a:lnTo>
                  <a:lnTo>
                    <a:pt x="0" y="842"/>
                  </a:lnTo>
                  <a:close/>
                  <a:moveTo>
                    <a:pt x="0" y="770"/>
                  </a:moveTo>
                  <a:lnTo>
                    <a:pt x="0" y="701"/>
                  </a:lnTo>
                  <a:lnTo>
                    <a:pt x="18" y="696"/>
                  </a:lnTo>
                  <a:lnTo>
                    <a:pt x="35" y="692"/>
                  </a:lnTo>
                  <a:lnTo>
                    <a:pt x="50" y="690"/>
                  </a:lnTo>
                  <a:lnTo>
                    <a:pt x="65" y="689"/>
                  </a:lnTo>
                  <a:lnTo>
                    <a:pt x="78" y="689"/>
                  </a:lnTo>
                  <a:lnTo>
                    <a:pt x="87" y="690"/>
                  </a:lnTo>
                  <a:lnTo>
                    <a:pt x="92" y="691"/>
                  </a:lnTo>
                  <a:lnTo>
                    <a:pt x="95" y="692"/>
                  </a:lnTo>
                  <a:lnTo>
                    <a:pt x="98" y="695"/>
                  </a:lnTo>
                  <a:lnTo>
                    <a:pt x="100" y="697"/>
                  </a:lnTo>
                  <a:lnTo>
                    <a:pt x="101" y="701"/>
                  </a:lnTo>
                  <a:lnTo>
                    <a:pt x="101" y="704"/>
                  </a:lnTo>
                  <a:lnTo>
                    <a:pt x="100" y="708"/>
                  </a:lnTo>
                  <a:lnTo>
                    <a:pt x="99" y="711"/>
                  </a:lnTo>
                  <a:lnTo>
                    <a:pt x="93" y="720"/>
                  </a:lnTo>
                  <a:lnTo>
                    <a:pt x="84" y="728"/>
                  </a:lnTo>
                  <a:lnTo>
                    <a:pt x="71" y="737"/>
                  </a:lnTo>
                  <a:lnTo>
                    <a:pt x="55" y="747"/>
                  </a:lnTo>
                  <a:lnTo>
                    <a:pt x="37" y="755"/>
                  </a:lnTo>
                  <a:lnTo>
                    <a:pt x="18" y="764"/>
                  </a:lnTo>
                  <a:lnTo>
                    <a:pt x="9" y="767"/>
                  </a:lnTo>
                  <a:lnTo>
                    <a:pt x="0" y="770"/>
                  </a:lnTo>
                  <a:close/>
                  <a:moveTo>
                    <a:pt x="0" y="678"/>
                  </a:moveTo>
                  <a:lnTo>
                    <a:pt x="0" y="635"/>
                  </a:lnTo>
                  <a:lnTo>
                    <a:pt x="13" y="627"/>
                  </a:lnTo>
                  <a:lnTo>
                    <a:pt x="28" y="619"/>
                  </a:lnTo>
                  <a:lnTo>
                    <a:pt x="46" y="610"/>
                  </a:lnTo>
                  <a:lnTo>
                    <a:pt x="65" y="602"/>
                  </a:lnTo>
                  <a:lnTo>
                    <a:pt x="86" y="595"/>
                  </a:lnTo>
                  <a:lnTo>
                    <a:pt x="106" y="590"/>
                  </a:lnTo>
                  <a:lnTo>
                    <a:pt x="125" y="585"/>
                  </a:lnTo>
                  <a:lnTo>
                    <a:pt x="143" y="583"/>
                  </a:lnTo>
                  <a:lnTo>
                    <a:pt x="158" y="583"/>
                  </a:lnTo>
                  <a:lnTo>
                    <a:pt x="170" y="584"/>
                  </a:lnTo>
                  <a:lnTo>
                    <a:pt x="176" y="585"/>
                  </a:lnTo>
                  <a:lnTo>
                    <a:pt x="180" y="587"/>
                  </a:lnTo>
                  <a:lnTo>
                    <a:pt x="183" y="589"/>
                  </a:lnTo>
                  <a:lnTo>
                    <a:pt x="186" y="591"/>
                  </a:lnTo>
                  <a:lnTo>
                    <a:pt x="187" y="595"/>
                  </a:lnTo>
                  <a:lnTo>
                    <a:pt x="187" y="598"/>
                  </a:lnTo>
                  <a:lnTo>
                    <a:pt x="186" y="602"/>
                  </a:lnTo>
                  <a:lnTo>
                    <a:pt x="185" y="606"/>
                  </a:lnTo>
                  <a:lnTo>
                    <a:pt x="177" y="614"/>
                  </a:lnTo>
                  <a:lnTo>
                    <a:pt x="168" y="622"/>
                  </a:lnTo>
                  <a:lnTo>
                    <a:pt x="155" y="632"/>
                  </a:lnTo>
                  <a:lnTo>
                    <a:pt x="138" y="641"/>
                  </a:lnTo>
                  <a:lnTo>
                    <a:pt x="120" y="650"/>
                  </a:lnTo>
                  <a:lnTo>
                    <a:pt x="99" y="658"/>
                  </a:lnTo>
                  <a:lnTo>
                    <a:pt x="71" y="669"/>
                  </a:lnTo>
                  <a:lnTo>
                    <a:pt x="44" y="675"/>
                  </a:lnTo>
                  <a:lnTo>
                    <a:pt x="31" y="677"/>
                  </a:lnTo>
                  <a:lnTo>
                    <a:pt x="19" y="678"/>
                  </a:lnTo>
                  <a:lnTo>
                    <a:pt x="10" y="679"/>
                  </a:lnTo>
                  <a:lnTo>
                    <a:pt x="0" y="678"/>
                  </a:lnTo>
                  <a:close/>
                  <a:moveTo>
                    <a:pt x="0" y="604"/>
                  </a:moveTo>
                  <a:lnTo>
                    <a:pt x="0" y="589"/>
                  </a:lnTo>
                  <a:lnTo>
                    <a:pt x="0" y="590"/>
                  </a:lnTo>
                  <a:lnTo>
                    <a:pt x="2" y="590"/>
                  </a:lnTo>
                  <a:lnTo>
                    <a:pt x="3" y="594"/>
                  </a:lnTo>
                  <a:lnTo>
                    <a:pt x="3" y="597"/>
                  </a:lnTo>
                  <a:lnTo>
                    <a:pt x="2" y="601"/>
                  </a:lnTo>
                  <a:lnTo>
                    <a:pt x="0" y="604"/>
                  </a:lnTo>
                  <a:close/>
                  <a:moveTo>
                    <a:pt x="0" y="558"/>
                  </a:moveTo>
                  <a:lnTo>
                    <a:pt x="0" y="493"/>
                  </a:lnTo>
                  <a:lnTo>
                    <a:pt x="18" y="488"/>
                  </a:lnTo>
                  <a:lnTo>
                    <a:pt x="36" y="484"/>
                  </a:lnTo>
                  <a:lnTo>
                    <a:pt x="51" y="481"/>
                  </a:lnTo>
                  <a:lnTo>
                    <a:pt x="66" y="480"/>
                  </a:lnTo>
                  <a:lnTo>
                    <a:pt x="79" y="480"/>
                  </a:lnTo>
                  <a:lnTo>
                    <a:pt x="88" y="481"/>
                  </a:lnTo>
                  <a:lnTo>
                    <a:pt x="92" y="482"/>
                  </a:lnTo>
                  <a:lnTo>
                    <a:pt x="95" y="484"/>
                  </a:lnTo>
                  <a:lnTo>
                    <a:pt x="99" y="486"/>
                  </a:lnTo>
                  <a:lnTo>
                    <a:pt x="100" y="488"/>
                  </a:lnTo>
                  <a:lnTo>
                    <a:pt x="101" y="490"/>
                  </a:lnTo>
                  <a:lnTo>
                    <a:pt x="101" y="494"/>
                  </a:lnTo>
                  <a:lnTo>
                    <a:pt x="100" y="497"/>
                  </a:lnTo>
                  <a:lnTo>
                    <a:pt x="98" y="501"/>
                  </a:lnTo>
                  <a:lnTo>
                    <a:pt x="91" y="509"/>
                  </a:lnTo>
                  <a:lnTo>
                    <a:pt x="80" y="518"/>
                  </a:lnTo>
                  <a:lnTo>
                    <a:pt x="67" y="527"/>
                  </a:lnTo>
                  <a:lnTo>
                    <a:pt x="50" y="537"/>
                  </a:lnTo>
                  <a:lnTo>
                    <a:pt x="31" y="546"/>
                  </a:lnTo>
                  <a:lnTo>
                    <a:pt x="10" y="555"/>
                  </a:lnTo>
                  <a:lnTo>
                    <a:pt x="5" y="556"/>
                  </a:lnTo>
                  <a:lnTo>
                    <a:pt x="0" y="558"/>
                  </a:lnTo>
                  <a:close/>
                  <a:moveTo>
                    <a:pt x="0" y="474"/>
                  </a:moveTo>
                  <a:lnTo>
                    <a:pt x="0" y="443"/>
                  </a:lnTo>
                  <a:lnTo>
                    <a:pt x="15" y="432"/>
                  </a:lnTo>
                  <a:lnTo>
                    <a:pt x="34" y="420"/>
                  </a:lnTo>
                  <a:lnTo>
                    <a:pt x="57" y="410"/>
                  </a:lnTo>
                  <a:lnTo>
                    <a:pt x="84" y="399"/>
                  </a:lnTo>
                  <a:lnTo>
                    <a:pt x="106" y="392"/>
                  </a:lnTo>
                  <a:lnTo>
                    <a:pt x="129" y="386"/>
                  </a:lnTo>
                  <a:lnTo>
                    <a:pt x="149" y="381"/>
                  </a:lnTo>
                  <a:lnTo>
                    <a:pt x="168" y="379"/>
                  </a:lnTo>
                  <a:lnTo>
                    <a:pt x="183" y="377"/>
                  </a:lnTo>
                  <a:lnTo>
                    <a:pt x="196" y="379"/>
                  </a:lnTo>
                  <a:lnTo>
                    <a:pt x="202" y="380"/>
                  </a:lnTo>
                  <a:lnTo>
                    <a:pt x="206" y="381"/>
                  </a:lnTo>
                  <a:lnTo>
                    <a:pt x="209" y="383"/>
                  </a:lnTo>
                  <a:lnTo>
                    <a:pt x="212" y="386"/>
                  </a:lnTo>
                  <a:lnTo>
                    <a:pt x="213" y="388"/>
                  </a:lnTo>
                  <a:lnTo>
                    <a:pt x="213" y="392"/>
                  </a:lnTo>
                  <a:lnTo>
                    <a:pt x="212" y="395"/>
                  </a:lnTo>
                  <a:lnTo>
                    <a:pt x="209" y="399"/>
                  </a:lnTo>
                  <a:lnTo>
                    <a:pt x="202" y="407"/>
                  </a:lnTo>
                  <a:lnTo>
                    <a:pt x="190" y="415"/>
                  </a:lnTo>
                  <a:lnTo>
                    <a:pt x="176" y="425"/>
                  </a:lnTo>
                  <a:lnTo>
                    <a:pt x="158" y="434"/>
                  </a:lnTo>
                  <a:lnTo>
                    <a:pt x="138" y="443"/>
                  </a:lnTo>
                  <a:lnTo>
                    <a:pt x="116" y="452"/>
                  </a:lnTo>
                  <a:lnTo>
                    <a:pt x="98" y="458"/>
                  </a:lnTo>
                  <a:lnTo>
                    <a:pt x="81" y="463"/>
                  </a:lnTo>
                  <a:lnTo>
                    <a:pt x="63" y="468"/>
                  </a:lnTo>
                  <a:lnTo>
                    <a:pt x="48" y="471"/>
                  </a:lnTo>
                  <a:lnTo>
                    <a:pt x="34" y="474"/>
                  </a:lnTo>
                  <a:lnTo>
                    <a:pt x="21" y="474"/>
                  </a:lnTo>
                  <a:lnTo>
                    <a:pt x="10" y="475"/>
                  </a:lnTo>
                  <a:lnTo>
                    <a:pt x="0" y="474"/>
                  </a:lnTo>
                  <a:close/>
                  <a:moveTo>
                    <a:pt x="0" y="427"/>
                  </a:moveTo>
                  <a:lnTo>
                    <a:pt x="0" y="385"/>
                  </a:lnTo>
                  <a:lnTo>
                    <a:pt x="11" y="385"/>
                  </a:lnTo>
                  <a:lnTo>
                    <a:pt x="21" y="386"/>
                  </a:lnTo>
                  <a:lnTo>
                    <a:pt x="27" y="388"/>
                  </a:lnTo>
                  <a:lnTo>
                    <a:pt x="31" y="392"/>
                  </a:lnTo>
                  <a:lnTo>
                    <a:pt x="31" y="395"/>
                  </a:lnTo>
                  <a:lnTo>
                    <a:pt x="31" y="399"/>
                  </a:lnTo>
                  <a:lnTo>
                    <a:pt x="29" y="402"/>
                  </a:lnTo>
                  <a:lnTo>
                    <a:pt x="27" y="407"/>
                  </a:lnTo>
                  <a:lnTo>
                    <a:pt x="16" y="417"/>
                  </a:lnTo>
                  <a:lnTo>
                    <a:pt x="0" y="427"/>
                  </a:lnTo>
                  <a:close/>
                  <a:moveTo>
                    <a:pt x="0" y="374"/>
                  </a:moveTo>
                  <a:lnTo>
                    <a:pt x="0" y="316"/>
                  </a:lnTo>
                  <a:lnTo>
                    <a:pt x="11" y="311"/>
                  </a:lnTo>
                  <a:lnTo>
                    <a:pt x="23" y="307"/>
                  </a:lnTo>
                  <a:lnTo>
                    <a:pt x="47" y="299"/>
                  </a:lnTo>
                  <a:lnTo>
                    <a:pt x="69" y="293"/>
                  </a:lnTo>
                  <a:lnTo>
                    <a:pt x="91" y="288"/>
                  </a:lnTo>
                  <a:lnTo>
                    <a:pt x="110" y="285"/>
                  </a:lnTo>
                  <a:lnTo>
                    <a:pt x="126" y="284"/>
                  </a:lnTo>
                  <a:lnTo>
                    <a:pt x="139" y="285"/>
                  </a:lnTo>
                  <a:lnTo>
                    <a:pt x="145" y="285"/>
                  </a:lnTo>
                  <a:lnTo>
                    <a:pt x="150" y="287"/>
                  </a:lnTo>
                  <a:lnTo>
                    <a:pt x="152" y="288"/>
                  </a:lnTo>
                  <a:lnTo>
                    <a:pt x="155" y="291"/>
                  </a:lnTo>
                  <a:lnTo>
                    <a:pt x="156" y="293"/>
                  </a:lnTo>
                  <a:lnTo>
                    <a:pt x="156" y="297"/>
                  </a:lnTo>
                  <a:lnTo>
                    <a:pt x="155" y="300"/>
                  </a:lnTo>
                  <a:lnTo>
                    <a:pt x="152" y="304"/>
                  </a:lnTo>
                  <a:lnTo>
                    <a:pt x="144" y="312"/>
                  </a:lnTo>
                  <a:lnTo>
                    <a:pt x="132" y="320"/>
                  </a:lnTo>
                  <a:lnTo>
                    <a:pt x="117" y="330"/>
                  </a:lnTo>
                  <a:lnTo>
                    <a:pt x="99" y="339"/>
                  </a:lnTo>
                  <a:lnTo>
                    <a:pt x="78" y="348"/>
                  </a:lnTo>
                  <a:lnTo>
                    <a:pt x="55" y="357"/>
                  </a:lnTo>
                  <a:lnTo>
                    <a:pt x="41" y="362"/>
                  </a:lnTo>
                  <a:lnTo>
                    <a:pt x="27" y="367"/>
                  </a:lnTo>
                  <a:lnTo>
                    <a:pt x="13" y="370"/>
                  </a:lnTo>
                  <a:lnTo>
                    <a:pt x="0" y="374"/>
                  </a:lnTo>
                  <a:close/>
                  <a:moveTo>
                    <a:pt x="0" y="272"/>
                  </a:moveTo>
                  <a:lnTo>
                    <a:pt x="0" y="214"/>
                  </a:lnTo>
                  <a:lnTo>
                    <a:pt x="21" y="208"/>
                  </a:lnTo>
                  <a:lnTo>
                    <a:pt x="41" y="203"/>
                  </a:lnTo>
                  <a:lnTo>
                    <a:pt x="60" y="199"/>
                  </a:lnTo>
                  <a:lnTo>
                    <a:pt x="75" y="197"/>
                  </a:lnTo>
                  <a:lnTo>
                    <a:pt x="90" y="196"/>
                  </a:lnTo>
                  <a:lnTo>
                    <a:pt x="101" y="197"/>
                  </a:lnTo>
                  <a:lnTo>
                    <a:pt x="105" y="197"/>
                  </a:lnTo>
                  <a:lnTo>
                    <a:pt x="110" y="198"/>
                  </a:lnTo>
                  <a:lnTo>
                    <a:pt x="112" y="200"/>
                  </a:lnTo>
                  <a:lnTo>
                    <a:pt x="113" y="202"/>
                  </a:lnTo>
                  <a:lnTo>
                    <a:pt x="114" y="205"/>
                  </a:lnTo>
                  <a:lnTo>
                    <a:pt x="114" y="208"/>
                  </a:lnTo>
                  <a:lnTo>
                    <a:pt x="113" y="211"/>
                  </a:lnTo>
                  <a:lnTo>
                    <a:pt x="110" y="215"/>
                  </a:lnTo>
                  <a:lnTo>
                    <a:pt x="101" y="223"/>
                  </a:lnTo>
                  <a:lnTo>
                    <a:pt x="90" y="231"/>
                  </a:lnTo>
                  <a:lnTo>
                    <a:pt x="73" y="241"/>
                  </a:lnTo>
                  <a:lnTo>
                    <a:pt x="54" y="250"/>
                  </a:lnTo>
                  <a:lnTo>
                    <a:pt x="32" y="259"/>
                  </a:lnTo>
                  <a:lnTo>
                    <a:pt x="9" y="268"/>
                  </a:lnTo>
                  <a:lnTo>
                    <a:pt x="4" y="269"/>
                  </a:lnTo>
                  <a:lnTo>
                    <a:pt x="0" y="272"/>
                  </a:lnTo>
                  <a:close/>
                  <a:moveTo>
                    <a:pt x="0" y="175"/>
                  </a:moveTo>
                  <a:lnTo>
                    <a:pt x="0" y="123"/>
                  </a:lnTo>
                  <a:lnTo>
                    <a:pt x="17" y="120"/>
                  </a:lnTo>
                  <a:lnTo>
                    <a:pt x="32" y="116"/>
                  </a:lnTo>
                  <a:lnTo>
                    <a:pt x="47" y="114"/>
                  </a:lnTo>
                  <a:lnTo>
                    <a:pt x="59" y="113"/>
                  </a:lnTo>
                  <a:lnTo>
                    <a:pt x="69" y="113"/>
                  </a:lnTo>
                  <a:lnTo>
                    <a:pt x="78" y="114"/>
                  </a:lnTo>
                  <a:lnTo>
                    <a:pt x="84" y="116"/>
                  </a:lnTo>
                  <a:lnTo>
                    <a:pt x="87" y="118"/>
                  </a:lnTo>
                  <a:lnTo>
                    <a:pt x="88" y="121"/>
                  </a:lnTo>
                  <a:lnTo>
                    <a:pt x="87" y="123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78" y="135"/>
                  </a:lnTo>
                  <a:lnTo>
                    <a:pt x="67" y="143"/>
                  </a:lnTo>
                  <a:lnTo>
                    <a:pt x="54" y="151"/>
                  </a:lnTo>
                  <a:lnTo>
                    <a:pt x="38" y="159"/>
                  </a:lnTo>
                  <a:lnTo>
                    <a:pt x="21" y="167"/>
                  </a:lnTo>
                  <a:lnTo>
                    <a:pt x="0" y="175"/>
                  </a:lnTo>
                  <a:close/>
                  <a:moveTo>
                    <a:pt x="0" y="113"/>
                  </a:moveTo>
                  <a:lnTo>
                    <a:pt x="0" y="92"/>
                  </a:lnTo>
                  <a:lnTo>
                    <a:pt x="5" y="89"/>
                  </a:lnTo>
                  <a:lnTo>
                    <a:pt x="11" y="85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42"/>
                  </a:lnTo>
                  <a:lnTo>
                    <a:pt x="28" y="36"/>
                  </a:lnTo>
                  <a:lnTo>
                    <a:pt x="51" y="34"/>
                  </a:lnTo>
                  <a:lnTo>
                    <a:pt x="60" y="34"/>
                  </a:lnTo>
                  <a:lnTo>
                    <a:pt x="67" y="35"/>
                  </a:lnTo>
                  <a:lnTo>
                    <a:pt x="73" y="36"/>
                  </a:lnTo>
                  <a:lnTo>
                    <a:pt x="75" y="39"/>
                  </a:lnTo>
                  <a:lnTo>
                    <a:pt x="76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73" y="48"/>
                  </a:lnTo>
                  <a:lnTo>
                    <a:pt x="67" y="54"/>
                  </a:lnTo>
                  <a:lnTo>
                    <a:pt x="57" y="60"/>
                  </a:lnTo>
                  <a:lnTo>
                    <a:pt x="69" y="55"/>
                  </a:lnTo>
                  <a:lnTo>
                    <a:pt x="81" y="51"/>
                  </a:lnTo>
                  <a:lnTo>
                    <a:pt x="94" y="46"/>
                  </a:lnTo>
                  <a:lnTo>
                    <a:pt x="107" y="41"/>
                  </a:lnTo>
                  <a:lnTo>
                    <a:pt x="133" y="33"/>
                  </a:lnTo>
                  <a:lnTo>
                    <a:pt x="158" y="26"/>
                  </a:lnTo>
                  <a:lnTo>
                    <a:pt x="182" y="21"/>
                  </a:lnTo>
                  <a:lnTo>
                    <a:pt x="204" y="17"/>
                  </a:lnTo>
                  <a:lnTo>
                    <a:pt x="221" y="15"/>
                  </a:lnTo>
                  <a:lnTo>
                    <a:pt x="236" y="15"/>
                  </a:lnTo>
                  <a:lnTo>
                    <a:pt x="242" y="16"/>
                  </a:lnTo>
                  <a:lnTo>
                    <a:pt x="246" y="16"/>
                  </a:lnTo>
                  <a:lnTo>
                    <a:pt x="249" y="19"/>
                  </a:lnTo>
                  <a:lnTo>
                    <a:pt x="251" y="21"/>
                  </a:lnTo>
                  <a:lnTo>
                    <a:pt x="252" y="22"/>
                  </a:lnTo>
                  <a:lnTo>
                    <a:pt x="252" y="25"/>
                  </a:lnTo>
                  <a:lnTo>
                    <a:pt x="251" y="27"/>
                  </a:lnTo>
                  <a:lnTo>
                    <a:pt x="249" y="29"/>
                  </a:lnTo>
                  <a:lnTo>
                    <a:pt x="243" y="35"/>
                  </a:lnTo>
                  <a:lnTo>
                    <a:pt x="233" y="42"/>
                  </a:lnTo>
                  <a:lnTo>
                    <a:pt x="245" y="38"/>
                  </a:lnTo>
                  <a:lnTo>
                    <a:pt x="258" y="33"/>
                  </a:lnTo>
                  <a:lnTo>
                    <a:pt x="270" y="28"/>
                  </a:lnTo>
                  <a:lnTo>
                    <a:pt x="284" y="23"/>
                  </a:lnTo>
                  <a:lnTo>
                    <a:pt x="313" y="15"/>
                  </a:lnTo>
                  <a:lnTo>
                    <a:pt x="339" y="8"/>
                  </a:lnTo>
                  <a:lnTo>
                    <a:pt x="364" y="3"/>
                  </a:lnTo>
                  <a:lnTo>
                    <a:pt x="385" y="0"/>
                  </a:lnTo>
                  <a:lnTo>
                    <a:pt x="385" y="82"/>
                  </a:lnTo>
                  <a:lnTo>
                    <a:pt x="371" y="83"/>
                  </a:lnTo>
                  <a:lnTo>
                    <a:pt x="359" y="82"/>
                  </a:lnTo>
                  <a:lnTo>
                    <a:pt x="354" y="80"/>
                  </a:lnTo>
                  <a:lnTo>
                    <a:pt x="351" y="79"/>
                  </a:lnTo>
                  <a:lnTo>
                    <a:pt x="348" y="78"/>
                  </a:lnTo>
                  <a:lnTo>
                    <a:pt x="346" y="76"/>
                  </a:lnTo>
                  <a:lnTo>
                    <a:pt x="345" y="73"/>
                  </a:lnTo>
                  <a:lnTo>
                    <a:pt x="345" y="71"/>
                  </a:lnTo>
                  <a:lnTo>
                    <a:pt x="346" y="69"/>
                  </a:lnTo>
                  <a:lnTo>
                    <a:pt x="348" y="65"/>
                  </a:lnTo>
                  <a:lnTo>
                    <a:pt x="354" y="59"/>
                  </a:lnTo>
                  <a:lnTo>
                    <a:pt x="365" y="52"/>
                  </a:lnTo>
                  <a:lnTo>
                    <a:pt x="353" y="57"/>
                  </a:lnTo>
                  <a:lnTo>
                    <a:pt x="340" y="61"/>
                  </a:lnTo>
                  <a:lnTo>
                    <a:pt x="327" y="66"/>
                  </a:lnTo>
                  <a:lnTo>
                    <a:pt x="313" y="71"/>
                  </a:lnTo>
                  <a:lnTo>
                    <a:pt x="287" y="79"/>
                  </a:lnTo>
                  <a:lnTo>
                    <a:pt x="261" y="86"/>
                  </a:lnTo>
                  <a:lnTo>
                    <a:pt x="237" y="91"/>
                  </a:lnTo>
                  <a:lnTo>
                    <a:pt x="217" y="95"/>
                  </a:lnTo>
                  <a:lnTo>
                    <a:pt x="198" y="97"/>
                  </a:lnTo>
                  <a:lnTo>
                    <a:pt x="183" y="97"/>
                  </a:lnTo>
                  <a:lnTo>
                    <a:pt x="177" y="96"/>
                  </a:lnTo>
                  <a:lnTo>
                    <a:pt x="173" y="95"/>
                  </a:lnTo>
                  <a:lnTo>
                    <a:pt x="169" y="94"/>
                  </a:lnTo>
                  <a:lnTo>
                    <a:pt x="167" y="91"/>
                  </a:lnTo>
                  <a:lnTo>
                    <a:pt x="167" y="89"/>
                  </a:lnTo>
                  <a:lnTo>
                    <a:pt x="167" y="86"/>
                  </a:lnTo>
                  <a:lnTo>
                    <a:pt x="168" y="84"/>
                  </a:lnTo>
                  <a:lnTo>
                    <a:pt x="170" y="80"/>
                  </a:lnTo>
                  <a:lnTo>
                    <a:pt x="176" y="74"/>
                  </a:lnTo>
                  <a:lnTo>
                    <a:pt x="186" y="67"/>
                  </a:lnTo>
                  <a:lnTo>
                    <a:pt x="174" y="72"/>
                  </a:lnTo>
                  <a:lnTo>
                    <a:pt x="162" y="77"/>
                  </a:lnTo>
                  <a:lnTo>
                    <a:pt x="149" y="82"/>
                  </a:lnTo>
                  <a:lnTo>
                    <a:pt x="136" y="86"/>
                  </a:lnTo>
                  <a:lnTo>
                    <a:pt x="113" y="94"/>
                  </a:lnTo>
                  <a:lnTo>
                    <a:pt x="92" y="99"/>
                  </a:lnTo>
                  <a:lnTo>
                    <a:pt x="72" y="105"/>
                  </a:lnTo>
                  <a:lnTo>
                    <a:pt x="54" y="109"/>
                  </a:lnTo>
                  <a:lnTo>
                    <a:pt x="36" y="111"/>
                  </a:lnTo>
                  <a:lnTo>
                    <a:pt x="22" y="114"/>
                  </a:lnTo>
                  <a:lnTo>
                    <a:pt x="10" y="114"/>
                  </a:lnTo>
                  <a:lnTo>
                    <a:pt x="0" y="113"/>
                  </a:lnTo>
                  <a:close/>
                  <a:moveTo>
                    <a:pt x="385" y="86"/>
                  </a:moveTo>
                  <a:lnTo>
                    <a:pt x="385" y="137"/>
                  </a:lnTo>
                  <a:lnTo>
                    <a:pt x="373" y="142"/>
                  </a:lnTo>
                  <a:lnTo>
                    <a:pt x="362" y="147"/>
                  </a:lnTo>
                  <a:lnTo>
                    <a:pt x="347" y="152"/>
                  </a:lnTo>
                  <a:lnTo>
                    <a:pt x="334" y="158"/>
                  </a:lnTo>
                  <a:lnTo>
                    <a:pt x="308" y="165"/>
                  </a:lnTo>
                  <a:lnTo>
                    <a:pt x="283" y="172"/>
                  </a:lnTo>
                  <a:lnTo>
                    <a:pt x="259" y="177"/>
                  </a:lnTo>
                  <a:lnTo>
                    <a:pt x="239" y="180"/>
                  </a:lnTo>
                  <a:lnTo>
                    <a:pt x="221" y="181"/>
                  </a:lnTo>
                  <a:lnTo>
                    <a:pt x="207" y="181"/>
                  </a:lnTo>
                  <a:lnTo>
                    <a:pt x="201" y="181"/>
                  </a:lnTo>
                  <a:lnTo>
                    <a:pt x="196" y="179"/>
                  </a:lnTo>
                  <a:lnTo>
                    <a:pt x="193" y="178"/>
                  </a:lnTo>
                  <a:lnTo>
                    <a:pt x="192" y="175"/>
                  </a:lnTo>
                  <a:lnTo>
                    <a:pt x="190" y="173"/>
                  </a:lnTo>
                  <a:lnTo>
                    <a:pt x="190" y="170"/>
                  </a:lnTo>
                  <a:lnTo>
                    <a:pt x="192" y="166"/>
                  </a:lnTo>
                  <a:lnTo>
                    <a:pt x="195" y="162"/>
                  </a:lnTo>
                  <a:lnTo>
                    <a:pt x="204" y="154"/>
                  </a:lnTo>
                  <a:lnTo>
                    <a:pt x="218" y="145"/>
                  </a:lnTo>
                  <a:lnTo>
                    <a:pt x="234" y="135"/>
                  </a:lnTo>
                  <a:lnTo>
                    <a:pt x="255" y="126"/>
                  </a:lnTo>
                  <a:lnTo>
                    <a:pt x="277" y="116"/>
                  </a:lnTo>
                  <a:lnTo>
                    <a:pt x="303" y="108"/>
                  </a:lnTo>
                  <a:lnTo>
                    <a:pt x="325" y="101"/>
                  </a:lnTo>
                  <a:lnTo>
                    <a:pt x="346" y="95"/>
                  </a:lnTo>
                  <a:lnTo>
                    <a:pt x="366" y="90"/>
                  </a:lnTo>
                  <a:lnTo>
                    <a:pt x="385" y="86"/>
                  </a:lnTo>
                  <a:close/>
                  <a:moveTo>
                    <a:pt x="385" y="141"/>
                  </a:moveTo>
                  <a:lnTo>
                    <a:pt x="385" y="171"/>
                  </a:lnTo>
                  <a:lnTo>
                    <a:pt x="381" y="170"/>
                  </a:lnTo>
                  <a:lnTo>
                    <a:pt x="377" y="168"/>
                  </a:lnTo>
                  <a:lnTo>
                    <a:pt x="373" y="166"/>
                  </a:lnTo>
                  <a:lnTo>
                    <a:pt x="372" y="164"/>
                  </a:lnTo>
                  <a:lnTo>
                    <a:pt x="371" y="161"/>
                  </a:lnTo>
                  <a:lnTo>
                    <a:pt x="371" y="159"/>
                  </a:lnTo>
                  <a:lnTo>
                    <a:pt x="371" y="156"/>
                  </a:lnTo>
                  <a:lnTo>
                    <a:pt x="373" y="154"/>
                  </a:lnTo>
                  <a:lnTo>
                    <a:pt x="378" y="148"/>
                  </a:lnTo>
                  <a:lnTo>
                    <a:pt x="385" y="141"/>
                  </a:lnTo>
                  <a:close/>
                  <a:moveTo>
                    <a:pt x="385" y="183"/>
                  </a:moveTo>
                  <a:lnTo>
                    <a:pt x="385" y="243"/>
                  </a:lnTo>
                  <a:lnTo>
                    <a:pt x="378" y="246"/>
                  </a:lnTo>
                  <a:lnTo>
                    <a:pt x="370" y="249"/>
                  </a:lnTo>
                  <a:lnTo>
                    <a:pt x="344" y="256"/>
                  </a:lnTo>
                  <a:lnTo>
                    <a:pt x="320" y="263"/>
                  </a:lnTo>
                  <a:lnTo>
                    <a:pt x="297" y="268"/>
                  </a:lnTo>
                  <a:lnTo>
                    <a:pt x="277" y="271"/>
                  </a:lnTo>
                  <a:lnTo>
                    <a:pt x="261" y="272"/>
                  </a:lnTo>
                  <a:lnTo>
                    <a:pt x="246" y="272"/>
                  </a:lnTo>
                  <a:lnTo>
                    <a:pt x="240" y="271"/>
                  </a:lnTo>
                  <a:lnTo>
                    <a:pt x="236" y="269"/>
                  </a:lnTo>
                  <a:lnTo>
                    <a:pt x="232" y="267"/>
                  </a:lnTo>
                  <a:lnTo>
                    <a:pt x="230" y="265"/>
                  </a:lnTo>
                  <a:lnTo>
                    <a:pt x="229" y="262"/>
                  </a:lnTo>
                  <a:lnTo>
                    <a:pt x="230" y="259"/>
                  </a:lnTo>
                  <a:lnTo>
                    <a:pt x="231" y="255"/>
                  </a:lnTo>
                  <a:lnTo>
                    <a:pt x="233" y="252"/>
                  </a:lnTo>
                  <a:lnTo>
                    <a:pt x="242" y="243"/>
                  </a:lnTo>
                  <a:lnTo>
                    <a:pt x="255" y="234"/>
                  </a:lnTo>
                  <a:lnTo>
                    <a:pt x="270" y="224"/>
                  </a:lnTo>
                  <a:lnTo>
                    <a:pt x="290" y="215"/>
                  </a:lnTo>
                  <a:lnTo>
                    <a:pt x="312" y="205"/>
                  </a:lnTo>
                  <a:lnTo>
                    <a:pt x="337" y="196"/>
                  </a:lnTo>
                  <a:lnTo>
                    <a:pt x="350" y="192"/>
                  </a:lnTo>
                  <a:lnTo>
                    <a:pt x="362" y="189"/>
                  </a:lnTo>
                  <a:lnTo>
                    <a:pt x="373" y="185"/>
                  </a:lnTo>
                  <a:lnTo>
                    <a:pt x="385" y="183"/>
                  </a:lnTo>
                  <a:close/>
                  <a:moveTo>
                    <a:pt x="385" y="291"/>
                  </a:moveTo>
                  <a:lnTo>
                    <a:pt x="385" y="356"/>
                  </a:lnTo>
                  <a:lnTo>
                    <a:pt x="368" y="361"/>
                  </a:lnTo>
                  <a:lnTo>
                    <a:pt x="350" y="364"/>
                  </a:lnTo>
                  <a:lnTo>
                    <a:pt x="333" y="367"/>
                  </a:lnTo>
                  <a:lnTo>
                    <a:pt x="319" y="368"/>
                  </a:lnTo>
                  <a:lnTo>
                    <a:pt x="307" y="368"/>
                  </a:lnTo>
                  <a:lnTo>
                    <a:pt x="296" y="367"/>
                  </a:lnTo>
                  <a:lnTo>
                    <a:pt x="293" y="366"/>
                  </a:lnTo>
                  <a:lnTo>
                    <a:pt x="289" y="363"/>
                  </a:lnTo>
                  <a:lnTo>
                    <a:pt x="287" y="362"/>
                  </a:lnTo>
                  <a:lnTo>
                    <a:pt x="284" y="360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4" y="350"/>
                  </a:lnTo>
                  <a:lnTo>
                    <a:pt x="287" y="345"/>
                  </a:lnTo>
                  <a:lnTo>
                    <a:pt x="295" y="337"/>
                  </a:lnTo>
                  <a:lnTo>
                    <a:pt x="307" y="328"/>
                  </a:lnTo>
                  <a:lnTo>
                    <a:pt x="322" y="318"/>
                  </a:lnTo>
                  <a:lnTo>
                    <a:pt x="341" y="309"/>
                  </a:lnTo>
                  <a:lnTo>
                    <a:pt x="362" y="300"/>
                  </a:lnTo>
                  <a:lnTo>
                    <a:pt x="385" y="291"/>
                  </a:lnTo>
                  <a:close/>
                  <a:moveTo>
                    <a:pt x="385" y="375"/>
                  </a:moveTo>
                  <a:lnTo>
                    <a:pt x="385" y="405"/>
                  </a:lnTo>
                  <a:lnTo>
                    <a:pt x="371" y="417"/>
                  </a:lnTo>
                  <a:lnTo>
                    <a:pt x="351" y="427"/>
                  </a:lnTo>
                  <a:lnTo>
                    <a:pt x="327" y="439"/>
                  </a:lnTo>
                  <a:lnTo>
                    <a:pt x="300" y="450"/>
                  </a:lnTo>
                  <a:lnTo>
                    <a:pt x="277" y="457"/>
                  </a:lnTo>
                  <a:lnTo>
                    <a:pt x="255" y="463"/>
                  </a:lnTo>
                  <a:lnTo>
                    <a:pt x="233" y="468"/>
                  </a:lnTo>
                  <a:lnTo>
                    <a:pt x="215" y="470"/>
                  </a:lnTo>
                  <a:lnTo>
                    <a:pt x="199" y="471"/>
                  </a:lnTo>
                  <a:lnTo>
                    <a:pt x="185" y="470"/>
                  </a:lnTo>
                  <a:lnTo>
                    <a:pt x="180" y="469"/>
                  </a:lnTo>
                  <a:lnTo>
                    <a:pt x="175" y="468"/>
                  </a:lnTo>
                  <a:lnTo>
                    <a:pt x="171" y="465"/>
                  </a:lnTo>
                  <a:lnTo>
                    <a:pt x="169" y="463"/>
                  </a:lnTo>
                  <a:lnTo>
                    <a:pt x="168" y="459"/>
                  </a:lnTo>
                  <a:lnTo>
                    <a:pt x="168" y="456"/>
                  </a:lnTo>
                  <a:lnTo>
                    <a:pt x="169" y="452"/>
                  </a:lnTo>
                  <a:lnTo>
                    <a:pt x="171" y="449"/>
                  </a:lnTo>
                  <a:lnTo>
                    <a:pt x="179" y="440"/>
                  </a:lnTo>
                  <a:lnTo>
                    <a:pt x="190" y="431"/>
                  </a:lnTo>
                  <a:lnTo>
                    <a:pt x="205" y="421"/>
                  </a:lnTo>
                  <a:lnTo>
                    <a:pt x="223" y="412"/>
                  </a:lnTo>
                  <a:lnTo>
                    <a:pt x="243" y="402"/>
                  </a:lnTo>
                  <a:lnTo>
                    <a:pt x="265" y="394"/>
                  </a:lnTo>
                  <a:lnTo>
                    <a:pt x="284" y="388"/>
                  </a:lnTo>
                  <a:lnTo>
                    <a:pt x="302" y="383"/>
                  </a:lnTo>
                  <a:lnTo>
                    <a:pt x="320" y="379"/>
                  </a:lnTo>
                  <a:lnTo>
                    <a:pt x="337" y="376"/>
                  </a:lnTo>
                  <a:lnTo>
                    <a:pt x="352" y="374"/>
                  </a:lnTo>
                  <a:lnTo>
                    <a:pt x="365" y="374"/>
                  </a:lnTo>
                  <a:lnTo>
                    <a:pt x="376" y="374"/>
                  </a:lnTo>
                  <a:lnTo>
                    <a:pt x="385" y="375"/>
                  </a:lnTo>
                  <a:close/>
                  <a:moveTo>
                    <a:pt x="385" y="423"/>
                  </a:moveTo>
                  <a:lnTo>
                    <a:pt x="385" y="471"/>
                  </a:lnTo>
                  <a:lnTo>
                    <a:pt x="375" y="470"/>
                  </a:lnTo>
                  <a:lnTo>
                    <a:pt x="365" y="469"/>
                  </a:lnTo>
                  <a:lnTo>
                    <a:pt x="359" y="465"/>
                  </a:lnTo>
                  <a:lnTo>
                    <a:pt x="354" y="462"/>
                  </a:lnTo>
                  <a:lnTo>
                    <a:pt x="353" y="458"/>
                  </a:lnTo>
                  <a:lnTo>
                    <a:pt x="353" y="454"/>
                  </a:lnTo>
                  <a:lnTo>
                    <a:pt x="356" y="449"/>
                  </a:lnTo>
                  <a:lnTo>
                    <a:pt x="359" y="444"/>
                  </a:lnTo>
                  <a:lnTo>
                    <a:pt x="364" y="439"/>
                  </a:lnTo>
                  <a:lnTo>
                    <a:pt x="370" y="433"/>
                  </a:lnTo>
                  <a:lnTo>
                    <a:pt x="377" y="427"/>
                  </a:lnTo>
                  <a:lnTo>
                    <a:pt x="385" y="423"/>
                  </a:lnTo>
                  <a:close/>
                  <a:moveTo>
                    <a:pt x="385" y="486"/>
                  </a:moveTo>
                  <a:lnTo>
                    <a:pt x="385" y="555"/>
                  </a:lnTo>
                  <a:lnTo>
                    <a:pt x="381" y="557"/>
                  </a:lnTo>
                  <a:lnTo>
                    <a:pt x="358" y="564"/>
                  </a:lnTo>
                  <a:lnTo>
                    <a:pt x="337" y="570"/>
                  </a:lnTo>
                  <a:lnTo>
                    <a:pt x="316" y="574"/>
                  </a:lnTo>
                  <a:lnTo>
                    <a:pt x="297" y="576"/>
                  </a:lnTo>
                  <a:lnTo>
                    <a:pt x="282" y="577"/>
                  </a:lnTo>
                  <a:lnTo>
                    <a:pt x="268" y="576"/>
                  </a:lnTo>
                  <a:lnTo>
                    <a:pt x="263" y="574"/>
                  </a:lnTo>
                  <a:lnTo>
                    <a:pt x="258" y="572"/>
                  </a:lnTo>
                  <a:lnTo>
                    <a:pt x="255" y="570"/>
                  </a:lnTo>
                  <a:lnTo>
                    <a:pt x="252" y="568"/>
                  </a:lnTo>
                  <a:lnTo>
                    <a:pt x="251" y="564"/>
                  </a:lnTo>
                  <a:lnTo>
                    <a:pt x="251" y="560"/>
                  </a:lnTo>
                  <a:lnTo>
                    <a:pt x="252" y="557"/>
                  </a:lnTo>
                  <a:lnTo>
                    <a:pt x="253" y="552"/>
                  </a:lnTo>
                  <a:lnTo>
                    <a:pt x="261" y="544"/>
                  </a:lnTo>
                  <a:lnTo>
                    <a:pt x="271" y="534"/>
                  </a:lnTo>
                  <a:lnTo>
                    <a:pt x="286" y="525"/>
                  </a:lnTo>
                  <a:lnTo>
                    <a:pt x="302" y="515"/>
                  </a:lnTo>
                  <a:lnTo>
                    <a:pt x="322" y="507"/>
                  </a:lnTo>
                  <a:lnTo>
                    <a:pt x="344" y="499"/>
                  </a:lnTo>
                  <a:lnTo>
                    <a:pt x="354" y="494"/>
                  </a:lnTo>
                  <a:lnTo>
                    <a:pt x="365" y="492"/>
                  </a:lnTo>
                  <a:lnTo>
                    <a:pt x="376" y="488"/>
                  </a:lnTo>
                  <a:lnTo>
                    <a:pt x="385" y="486"/>
                  </a:lnTo>
                  <a:close/>
                  <a:moveTo>
                    <a:pt x="385" y="635"/>
                  </a:moveTo>
                  <a:lnTo>
                    <a:pt x="385" y="690"/>
                  </a:lnTo>
                  <a:lnTo>
                    <a:pt x="373" y="690"/>
                  </a:lnTo>
                  <a:lnTo>
                    <a:pt x="364" y="688"/>
                  </a:lnTo>
                  <a:lnTo>
                    <a:pt x="360" y="686"/>
                  </a:lnTo>
                  <a:lnTo>
                    <a:pt x="357" y="684"/>
                  </a:lnTo>
                  <a:lnTo>
                    <a:pt x="354" y="683"/>
                  </a:lnTo>
                  <a:lnTo>
                    <a:pt x="352" y="680"/>
                  </a:lnTo>
                  <a:lnTo>
                    <a:pt x="351" y="676"/>
                  </a:lnTo>
                  <a:lnTo>
                    <a:pt x="351" y="671"/>
                  </a:lnTo>
                  <a:lnTo>
                    <a:pt x="353" y="665"/>
                  </a:lnTo>
                  <a:lnTo>
                    <a:pt x="357" y="660"/>
                  </a:lnTo>
                  <a:lnTo>
                    <a:pt x="362" y="654"/>
                  </a:lnTo>
                  <a:lnTo>
                    <a:pt x="369" y="647"/>
                  </a:lnTo>
                  <a:lnTo>
                    <a:pt x="376" y="641"/>
                  </a:lnTo>
                  <a:lnTo>
                    <a:pt x="385" y="635"/>
                  </a:lnTo>
                  <a:close/>
                  <a:moveTo>
                    <a:pt x="385" y="711"/>
                  </a:moveTo>
                  <a:lnTo>
                    <a:pt x="385" y="786"/>
                  </a:lnTo>
                  <a:lnTo>
                    <a:pt x="366" y="792"/>
                  </a:lnTo>
                  <a:lnTo>
                    <a:pt x="348" y="796"/>
                  </a:lnTo>
                  <a:lnTo>
                    <a:pt x="331" y="799"/>
                  </a:lnTo>
                  <a:lnTo>
                    <a:pt x="315" y="800"/>
                  </a:lnTo>
                  <a:lnTo>
                    <a:pt x="301" y="800"/>
                  </a:lnTo>
                  <a:lnTo>
                    <a:pt x="290" y="798"/>
                  </a:lnTo>
                  <a:lnTo>
                    <a:pt x="286" y="797"/>
                  </a:lnTo>
                  <a:lnTo>
                    <a:pt x="282" y="795"/>
                  </a:lnTo>
                  <a:lnTo>
                    <a:pt x="278" y="792"/>
                  </a:lnTo>
                  <a:lnTo>
                    <a:pt x="276" y="790"/>
                  </a:lnTo>
                  <a:lnTo>
                    <a:pt x="275" y="786"/>
                  </a:lnTo>
                  <a:lnTo>
                    <a:pt x="274" y="783"/>
                  </a:lnTo>
                  <a:lnTo>
                    <a:pt x="275" y="778"/>
                  </a:lnTo>
                  <a:lnTo>
                    <a:pt x="276" y="774"/>
                  </a:lnTo>
                  <a:lnTo>
                    <a:pt x="282" y="766"/>
                  </a:lnTo>
                  <a:lnTo>
                    <a:pt x="291" y="756"/>
                  </a:lnTo>
                  <a:lnTo>
                    <a:pt x="305" y="747"/>
                  </a:lnTo>
                  <a:lnTo>
                    <a:pt x="320" y="737"/>
                  </a:lnTo>
                  <a:lnTo>
                    <a:pt x="338" y="729"/>
                  </a:lnTo>
                  <a:lnTo>
                    <a:pt x="358" y="721"/>
                  </a:lnTo>
                  <a:lnTo>
                    <a:pt x="372" y="716"/>
                  </a:lnTo>
                  <a:lnTo>
                    <a:pt x="385" y="711"/>
                  </a:lnTo>
                  <a:close/>
                  <a:moveTo>
                    <a:pt x="385" y="816"/>
                  </a:moveTo>
                  <a:lnTo>
                    <a:pt x="385" y="863"/>
                  </a:lnTo>
                  <a:lnTo>
                    <a:pt x="375" y="871"/>
                  </a:lnTo>
                  <a:lnTo>
                    <a:pt x="360" y="879"/>
                  </a:lnTo>
                  <a:lnTo>
                    <a:pt x="345" y="886"/>
                  </a:lnTo>
                  <a:lnTo>
                    <a:pt x="328" y="893"/>
                  </a:lnTo>
                  <a:lnTo>
                    <a:pt x="308" y="900"/>
                  </a:lnTo>
                  <a:lnTo>
                    <a:pt x="289" y="905"/>
                  </a:lnTo>
                  <a:lnTo>
                    <a:pt x="271" y="909"/>
                  </a:lnTo>
                  <a:lnTo>
                    <a:pt x="255" y="911"/>
                  </a:lnTo>
                  <a:lnTo>
                    <a:pt x="239" y="911"/>
                  </a:lnTo>
                  <a:lnTo>
                    <a:pt x="227" y="909"/>
                  </a:lnTo>
                  <a:lnTo>
                    <a:pt x="223" y="907"/>
                  </a:lnTo>
                  <a:lnTo>
                    <a:pt x="218" y="905"/>
                  </a:lnTo>
                  <a:lnTo>
                    <a:pt x="215" y="903"/>
                  </a:lnTo>
                  <a:lnTo>
                    <a:pt x="212" y="900"/>
                  </a:lnTo>
                  <a:lnTo>
                    <a:pt x="211" y="897"/>
                  </a:lnTo>
                  <a:lnTo>
                    <a:pt x="211" y="893"/>
                  </a:lnTo>
                  <a:lnTo>
                    <a:pt x="211" y="888"/>
                  </a:lnTo>
                  <a:lnTo>
                    <a:pt x="213" y="885"/>
                  </a:lnTo>
                  <a:lnTo>
                    <a:pt x="218" y="876"/>
                  </a:lnTo>
                  <a:lnTo>
                    <a:pt x="227" y="867"/>
                  </a:lnTo>
                  <a:lnTo>
                    <a:pt x="239" y="857"/>
                  </a:lnTo>
                  <a:lnTo>
                    <a:pt x="253" y="848"/>
                  </a:lnTo>
                  <a:lnTo>
                    <a:pt x="271" y="840"/>
                  </a:lnTo>
                  <a:lnTo>
                    <a:pt x="290" y="831"/>
                  </a:lnTo>
                  <a:lnTo>
                    <a:pt x="303" y="827"/>
                  </a:lnTo>
                  <a:lnTo>
                    <a:pt x="318" y="823"/>
                  </a:lnTo>
                  <a:lnTo>
                    <a:pt x="331" y="819"/>
                  </a:lnTo>
                  <a:lnTo>
                    <a:pt x="344" y="817"/>
                  </a:lnTo>
                  <a:lnTo>
                    <a:pt x="356" y="815"/>
                  </a:lnTo>
                  <a:lnTo>
                    <a:pt x="366" y="815"/>
                  </a:lnTo>
                  <a:lnTo>
                    <a:pt x="377" y="815"/>
                  </a:lnTo>
                  <a:lnTo>
                    <a:pt x="385" y="816"/>
                  </a:lnTo>
                  <a:close/>
                  <a:moveTo>
                    <a:pt x="385" y="983"/>
                  </a:moveTo>
                  <a:lnTo>
                    <a:pt x="385" y="1043"/>
                  </a:lnTo>
                  <a:lnTo>
                    <a:pt x="376" y="1042"/>
                  </a:lnTo>
                  <a:lnTo>
                    <a:pt x="366" y="1039"/>
                  </a:lnTo>
                  <a:lnTo>
                    <a:pt x="360" y="1036"/>
                  </a:lnTo>
                  <a:lnTo>
                    <a:pt x="356" y="1031"/>
                  </a:lnTo>
                  <a:lnTo>
                    <a:pt x="353" y="1026"/>
                  </a:lnTo>
                  <a:lnTo>
                    <a:pt x="353" y="1020"/>
                  </a:lnTo>
                  <a:lnTo>
                    <a:pt x="354" y="1014"/>
                  </a:lnTo>
                  <a:lnTo>
                    <a:pt x="358" y="1008"/>
                  </a:lnTo>
                  <a:lnTo>
                    <a:pt x="363" y="1002"/>
                  </a:lnTo>
                  <a:lnTo>
                    <a:pt x="369" y="996"/>
                  </a:lnTo>
                  <a:lnTo>
                    <a:pt x="377" y="989"/>
                  </a:lnTo>
                  <a:lnTo>
                    <a:pt x="385" y="983"/>
                  </a:lnTo>
                  <a:close/>
                  <a:moveTo>
                    <a:pt x="385" y="1078"/>
                  </a:moveTo>
                  <a:lnTo>
                    <a:pt x="385" y="1156"/>
                  </a:lnTo>
                  <a:lnTo>
                    <a:pt x="373" y="1158"/>
                  </a:lnTo>
                  <a:lnTo>
                    <a:pt x="362" y="1159"/>
                  </a:lnTo>
                  <a:lnTo>
                    <a:pt x="352" y="1159"/>
                  </a:lnTo>
                  <a:lnTo>
                    <a:pt x="341" y="1159"/>
                  </a:lnTo>
                  <a:lnTo>
                    <a:pt x="333" y="1157"/>
                  </a:lnTo>
                  <a:lnTo>
                    <a:pt x="326" y="1155"/>
                  </a:lnTo>
                  <a:lnTo>
                    <a:pt x="321" y="1151"/>
                  </a:lnTo>
                  <a:lnTo>
                    <a:pt x="316" y="1147"/>
                  </a:lnTo>
                  <a:lnTo>
                    <a:pt x="315" y="1144"/>
                  </a:lnTo>
                  <a:lnTo>
                    <a:pt x="314" y="1140"/>
                  </a:lnTo>
                  <a:lnTo>
                    <a:pt x="315" y="1135"/>
                  </a:lnTo>
                  <a:lnTo>
                    <a:pt x="316" y="1132"/>
                  </a:lnTo>
                  <a:lnTo>
                    <a:pt x="321" y="1122"/>
                  </a:lnTo>
                  <a:lnTo>
                    <a:pt x="328" y="1114"/>
                  </a:lnTo>
                  <a:lnTo>
                    <a:pt x="339" y="1105"/>
                  </a:lnTo>
                  <a:lnTo>
                    <a:pt x="352" y="1095"/>
                  </a:lnTo>
                  <a:lnTo>
                    <a:pt x="369" y="1087"/>
                  </a:lnTo>
                  <a:lnTo>
                    <a:pt x="385" y="1078"/>
                  </a:lnTo>
                  <a:close/>
                  <a:moveTo>
                    <a:pt x="385" y="1188"/>
                  </a:moveTo>
                  <a:lnTo>
                    <a:pt x="385" y="1267"/>
                  </a:lnTo>
                  <a:lnTo>
                    <a:pt x="370" y="1272"/>
                  </a:lnTo>
                  <a:lnTo>
                    <a:pt x="354" y="1276"/>
                  </a:lnTo>
                  <a:lnTo>
                    <a:pt x="339" y="1278"/>
                  </a:lnTo>
                  <a:lnTo>
                    <a:pt x="326" y="1278"/>
                  </a:lnTo>
                  <a:lnTo>
                    <a:pt x="314" y="1277"/>
                  </a:lnTo>
                  <a:lnTo>
                    <a:pt x="303" y="1275"/>
                  </a:lnTo>
                  <a:lnTo>
                    <a:pt x="300" y="1273"/>
                  </a:lnTo>
                  <a:lnTo>
                    <a:pt x="296" y="1271"/>
                  </a:lnTo>
                  <a:lnTo>
                    <a:pt x="293" y="1269"/>
                  </a:lnTo>
                  <a:lnTo>
                    <a:pt x="290" y="1265"/>
                  </a:lnTo>
                  <a:lnTo>
                    <a:pt x="289" y="1261"/>
                  </a:lnTo>
                  <a:lnTo>
                    <a:pt x="288" y="1258"/>
                  </a:lnTo>
                  <a:lnTo>
                    <a:pt x="288" y="1254"/>
                  </a:lnTo>
                  <a:lnTo>
                    <a:pt x="289" y="1250"/>
                  </a:lnTo>
                  <a:lnTo>
                    <a:pt x="294" y="1241"/>
                  </a:lnTo>
                  <a:lnTo>
                    <a:pt x="301" y="1232"/>
                  </a:lnTo>
                  <a:lnTo>
                    <a:pt x="312" y="1222"/>
                  </a:lnTo>
                  <a:lnTo>
                    <a:pt x="324" y="1214"/>
                  </a:lnTo>
                  <a:lnTo>
                    <a:pt x="339" y="1206"/>
                  </a:lnTo>
                  <a:lnTo>
                    <a:pt x="356" y="1197"/>
                  </a:lnTo>
                  <a:lnTo>
                    <a:pt x="371" y="1193"/>
                  </a:lnTo>
                  <a:lnTo>
                    <a:pt x="385" y="1188"/>
                  </a:lnTo>
                  <a:close/>
                  <a:moveTo>
                    <a:pt x="385" y="1305"/>
                  </a:moveTo>
                  <a:lnTo>
                    <a:pt x="385" y="1380"/>
                  </a:lnTo>
                  <a:lnTo>
                    <a:pt x="382" y="1381"/>
                  </a:lnTo>
                  <a:lnTo>
                    <a:pt x="377" y="1384"/>
                  </a:lnTo>
                  <a:lnTo>
                    <a:pt x="360" y="1390"/>
                  </a:lnTo>
                  <a:lnTo>
                    <a:pt x="344" y="1395"/>
                  </a:lnTo>
                  <a:lnTo>
                    <a:pt x="328" y="1397"/>
                  </a:lnTo>
                  <a:lnTo>
                    <a:pt x="314" y="1398"/>
                  </a:lnTo>
                  <a:lnTo>
                    <a:pt x="301" y="1398"/>
                  </a:lnTo>
                  <a:lnTo>
                    <a:pt x="290" y="1395"/>
                  </a:lnTo>
                  <a:lnTo>
                    <a:pt x="286" y="1393"/>
                  </a:lnTo>
                  <a:lnTo>
                    <a:pt x="281" y="1391"/>
                  </a:lnTo>
                  <a:lnTo>
                    <a:pt x="278" y="1389"/>
                  </a:lnTo>
                  <a:lnTo>
                    <a:pt x="276" y="1385"/>
                  </a:lnTo>
                  <a:lnTo>
                    <a:pt x="274" y="1381"/>
                  </a:lnTo>
                  <a:lnTo>
                    <a:pt x="272" y="1378"/>
                  </a:lnTo>
                  <a:lnTo>
                    <a:pt x="272" y="1373"/>
                  </a:lnTo>
                  <a:lnTo>
                    <a:pt x="274" y="1370"/>
                  </a:lnTo>
                  <a:lnTo>
                    <a:pt x="278" y="1361"/>
                  </a:lnTo>
                  <a:lnTo>
                    <a:pt x="284" y="1352"/>
                  </a:lnTo>
                  <a:lnTo>
                    <a:pt x="295" y="1342"/>
                  </a:lnTo>
                  <a:lnTo>
                    <a:pt x="307" y="1334"/>
                  </a:lnTo>
                  <a:lnTo>
                    <a:pt x="321" y="1326"/>
                  </a:lnTo>
                  <a:lnTo>
                    <a:pt x="337" y="1318"/>
                  </a:lnTo>
                  <a:lnTo>
                    <a:pt x="350" y="1314"/>
                  </a:lnTo>
                  <a:lnTo>
                    <a:pt x="362" y="1310"/>
                  </a:lnTo>
                  <a:lnTo>
                    <a:pt x="373" y="1307"/>
                  </a:lnTo>
                  <a:lnTo>
                    <a:pt x="385" y="1305"/>
                  </a:lnTo>
                  <a:close/>
                  <a:moveTo>
                    <a:pt x="385" y="1428"/>
                  </a:moveTo>
                  <a:lnTo>
                    <a:pt x="385" y="1499"/>
                  </a:lnTo>
                  <a:lnTo>
                    <a:pt x="378" y="1503"/>
                  </a:lnTo>
                  <a:lnTo>
                    <a:pt x="370" y="1506"/>
                  </a:lnTo>
                  <a:lnTo>
                    <a:pt x="354" y="1512"/>
                  </a:lnTo>
                  <a:lnTo>
                    <a:pt x="338" y="1517"/>
                  </a:lnTo>
                  <a:lnTo>
                    <a:pt x="324" y="1519"/>
                  </a:lnTo>
                  <a:lnTo>
                    <a:pt x="309" y="1520"/>
                  </a:lnTo>
                  <a:lnTo>
                    <a:pt x="296" y="1519"/>
                  </a:lnTo>
                  <a:lnTo>
                    <a:pt x="286" y="1517"/>
                  </a:lnTo>
                  <a:lnTo>
                    <a:pt x="282" y="1516"/>
                  </a:lnTo>
                  <a:lnTo>
                    <a:pt x="277" y="1513"/>
                  </a:lnTo>
                  <a:lnTo>
                    <a:pt x="275" y="1510"/>
                  </a:lnTo>
                  <a:lnTo>
                    <a:pt x="271" y="1507"/>
                  </a:lnTo>
                  <a:lnTo>
                    <a:pt x="270" y="1504"/>
                  </a:lnTo>
                  <a:lnTo>
                    <a:pt x="269" y="1500"/>
                  </a:lnTo>
                  <a:lnTo>
                    <a:pt x="269" y="1496"/>
                  </a:lnTo>
                  <a:lnTo>
                    <a:pt x="270" y="1492"/>
                  </a:lnTo>
                  <a:lnTo>
                    <a:pt x="274" y="1482"/>
                  </a:lnTo>
                  <a:lnTo>
                    <a:pt x="281" y="1474"/>
                  </a:lnTo>
                  <a:lnTo>
                    <a:pt x="289" y="1465"/>
                  </a:lnTo>
                  <a:lnTo>
                    <a:pt x="301" y="1456"/>
                  </a:lnTo>
                  <a:lnTo>
                    <a:pt x="314" y="1448"/>
                  </a:lnTo>
                  <a:lnTo>
                    <a:pt x="329" y="1441"/>
                  </a:lnTo>
                  <a:lnTo>
                    <a:pt x="344" y="1435"/>
                  </a:lnTo>
                  <a:lnTo>
                    <a:pt x="359" y="1431"/>
                  </a:lnTo>
                  <a:lnTo>
                    <a:pt x="372" y="1429"/>
                  </a:lnTo>
                  <a:lnTo>
                    <a:pt x="385" y="1428"/>
                  </a:lnTo>
                  <a:close/>
                  <a:moveTo>
                    <a:pt x="385" y="1554"/>
                  </a:moveTo>
                  <a:lnTo>
                    <a:pt x="385" y="1626"/>
                  </a:lnTo>
                  <a:lnTo>
                    <a:pt x="381" y="1630"/>
                  </a:lnTo>
                  <a:lnTo>
                    <a:pt x="375" y="1632"/>
                  </a:lnTo>
                  <a:lnTo>
                    <a:pt x="359" y="1638"/>
                  </a:lnTo>
                  <a:lnTo>
                    <a:pt x="344" y="1642"/>
                  </a:lnTo>
                  <a:lnTo>
                    <a:pt x="329" y="1644"/>
                  </a:lnTo>
                  <a:lnTo>
                    <a:pt x="316" y="1645"/>
                  </a:lnTo>
                  <a:lnTo>
                    <a:pt x="303" y="1644"/>
                  </a:lnTo>
                  <a:lnTo>
                    <a:pt x="294" y="1642"/>
                  </a:lnTo>
                  <a:lnTo>
                    <a:pt x="289" y="1639"/>
                  </a:lnTo>
                  <a:lnTo>
                    <a:pt x="286" y="1637"/>
                  </a:lnTo>
                  <a:lnTo>
                    <a:pt x="282" y="1635"/>
                  </a:lnTo>
                  <a:lnTo>
                    <a:pt x="280" y="1631"/>
                  </a:lnTo>
                  <a:lnTo>
                    <a:pt x="277" y="1627"/>
                  </a:lnTo>
                  <a:lnTo>
                    <a:pt x="277" y="1624"/>
                  </a:lnTo>
                  <a:lnTo>
                    <a:pt x="277" y="1620"/>
                  </a:lnTo>
                  <a:lnTo>
                    <a:pt x="277" y="1616"/>
                  </a:lnTo>
                  <a:lnTo>
                    <a:pt x="281" y="1607"/>
                  </a:lnTo>
                  <a:lnTo>
                    <a:pt x="287" y="1599"/>
                  </a:lnTo>
                  <a:lnTo>
                    <a:pt x="295" y="1589"/>
                  </a:lnTo>
                  <a:lnTo>
                    <a:pt x="306" y="1581"/>
                  </a:lnTo>
                  <a:lnTo>
                    <a:pt x="319" y="1573"/>
                  </a:lnTo>
                  <a:lnTo>
                    <a:pt x="333" y="1566"/>
                  </a:lnTo>
                  <a:lnTo>
                    <a:pt x="347" y="1561"/>
                  </a:lnTo>
                  <a:lnTo>
                    <a:pt x="360" y="1557"/>
                  </a:lnTo>
                  <a:lnTo>
                    <a:pt x="373" y="1555"/>
                  </a:lnTo>
                  <a:lnTo>
                    <a:pt x="385" y="1554"/>
                  </a:lnTo>
                  <a:close/>
                  <a:moveTo>
                    <a:pt x="385" y="1683"/>
                  </a:moveTo>
                  <a:lnTo>
                    <a:pt x="385" y="1762"/>
                  </a:lnTo>
                  <a:lnTo>
                    <a:pt x="371" y="1766"/>
                  </a:lnTo>
                  <a:lnTo>
                    <a:pt x="358" y="1770"/>
                  </a:lnTo>
                  <a:lnTo>
                    <a:pt x="344" y="1772"/>
                  </a:lnTo>
                  <a:lnTo>
                    <a:pt x="332" y="1772"/>
                  </a:lnTo>
                  <a:lnTo>
                    <a:pt x="320" y="1771"/>
                  </a:lnTo>
                  <a:lnTo>
                    <a:pt x="310" y="1769"/>
                  </a:lnTo>
                  <a:lnTo>
                    <a:pt x="307" y="1766"/>
                  </a:lnTo>
                  <a:lnTo>
                    <a:pt x="303" y="1764"/>
                  </a:lnTo>
                  <a:lnTo>
                    <a:pt x="301" y="1762"/>
                  </a:lnTo>
                  <a:lnTo>
                    <a:pt x="299" y="1758"/>
                  </a:lnTo>
                  <a:lnTo>
                    <a:pt x="296" y="1755"/>
                  </a:lnTo>
                  <a:lnTo>
                    <a:pt x="295" y="1751"/>
                  </a:lnTo>
                  <a:lnTo>
                    <a:pt x="295" y="1747"/>
                  </a:lnTo>
                  <a:lnTo>
                    <a:pt x="296" y="1743"/>
                  </a:lnTo>
                  <a:lnTo>
                    <a:pt x="299" y="1734"/>
                  </a:lnTo>
                  <a:lnTo>
                    <a:pt x="305" y="1726"/>
                  </a:lnTo>
                  <a:lnTo>
                    <a:pt x="313" y="1716"/>
                  </a:lnTo>
                  <a:lnTo>
                    <a:pt x="322" y="1708"/>
                  </a:lnTo>
                  <a:lnTo>
                    <a:pt x="334" y="1701"/>
                  </a:lnTo>
                  <a:lnTo>
                    <a:pt x="348" y="1694"/>
                  </a:lnTo>
                  <a:lnTo>
                    <a:pt x="358" y="1690"/>
                  </a:lnTo>
                  <a:lnTo>
                    <a:pt x="368" y="1687"/>
                  </a:lnTo>
                  <a:lnTo>
                    <a:pt x="377" y="1684"/>
                  </a:lnTo>
                  <a:lnTo>
                    <a:pt x="385" y="1683"/>
                  </a:lnTo>
                  <a:close/>
                  <a:moveTo>
                    <a:pt x="385" y="1820"/>
                  </a:moveTo>
                  <a:lnTo>
                    <a:pt x="385" y="1901"/>
                  </a:lnTo>
                  <a:lnTo>
                    <a:pt x="376" y="1902"/>
                  </a:lnTo>
                  <a:lnTo>
                    <a:pt x="366" y="1902"/>
                  </a:lnTo>
                  <a:lnTo>
                    <a:pt x="358" y="1902"/>
                  </a:lnTo>
                  <a:lnTo>
                    <a:pt x="350" y="1901"/>
                  </a:lnTo>
                  <a:lnTo>
                    <a:pt x="343" y="1899"/>
                  </a:lnTo>
                  <a:lnTo>
                    <a:pt x="337" y="1896"/>
                  </a:lnTo>
                  <a:lnTo>
                    <a:pt x="332" y="1892"/>
                  </a:lnTo>
                  <a:lnTo>
                    <a:pt x="327" y="1888"/>
                  </a:lnTo>
                  <a:lnTo>
                    <a:pt x="326" y="1884"/>
                  </a:lnTo>
                  <a:lnTo>
                    <a:pt x="325" y="1880"/>
                  </a:lnTo>
                  <a:lnTo>
                    <a:pt x="325" y="1877"/>
                  </a:lnTo>
                  <a:lnTo>
                    <a:pt x="325" y="1872"/>
                  </a:lnTo>
                  <a:lnTo>
                    <a:pt x="328" y="1864"/>
                  </a:lnTo>
                  <a:lnTo>
                    <a:pt x="333" y="1856"/>
                  </a:lnTo>
                  <a:lnTo>
                    <a:pt x="340" y="1847"/>
                  </a:lnTo>
                  <a:lnTo>
                    <a:pt x="350" y="1839"/>
                  </a:lnTo>
                  <a:lnTo>
                    <a:pt x="362" y="1831"/>
                  </a:lnTo>
                  <a:lnTo>
                    <a:pt x="375" y="1825"/>
                  </a:lnTo>
                  <a:lnTo>
                    <a:pt x="381" y="1822"/>
                  </a:lnTo>
                  <a:lnTo>
                    <a:pt x="385" y="1820"/>
                  </a:lnTo>
                  <a:close/>
                  <a:moveTo>
                    <a:pt x="385" y="1974"/>
                  </a:moveTo>
                  <a:lnTo>
                    <a:pt x="385" y="2033"/>
                  </a:lnTo>
                  <a:lnTo>
                    <a:pt x="381" y="2031"/>
                  </a:lnTo>
                  <a:lnTo>
                    <a:pt x="375" y="2028"/>
                  </a:lnTo>
                  <a:lnTo>
                    <a:pt x="371" y="2025"/>
                  </a:lnTo>
                  <a:lnTo>
                    <a:pt x="368" y="2021"/>
                  </a:lnTo>
                  <a:lnTo>
                    <a:pt x="365" y="2016"/>
                  </a:lnTo>
                  <a:lnTo>
                    <a:pt x="365" y="2010"/>
                  </a:lnTo>
                  <a:lnTo>
                    <a:pt x="365" y="2004"/>
                  </a:lnTo>
                  <a:lnTo>
                    <a:pt x="366" y="1998"/>
                  </a:lnTo>
                  <a:lnTo>
                    <a:pt x="370" y="1992"/>
                  </a:lnTo>
                  <a:lnTo>
                    <a:pt x="375" y="1986"/>
                  </a:lnTo>
                  <a:lnTo>
                    <a:pt x="379" y="1980"/>
                  </a:lnTo>
                  <a:lnTo>
                    <a:pt x="385" y="1974"/>
                  </a:lnTo>
                  <a:close/>
                  <a:moveTo>
                    <a:pt x="385" y="2303"/>
                  </a:moveTo>
                  <a:lnTo>
                    <a:pt x="385" y="2381"/>
                  </a:lnTo>
                  <a:lnTo>
                    <a:pt x="377" y="2383"/>
                  </a:lnTo>
                  <a:lnTo>
                    <a:pt x="369" y="2383"/>
                  </a:lnTo>
                  <a:lnTo>
                    <a:pt x="360" y="2383"/>
                  </a:lnTo>
                  <a:lnTo>
                    <a:pt x="353" y="2382"/>
                  </a:lnTo>
                  <a:lnTo>
                    <a:pt x="346" y="2381"/>
                  </a:lnTo>
                  <a:lnTo>
                    <a:pt x="340" y="2377"/>
                  </a:lnTo>
                  <a:lnTo>
                    <a:pt x="335" y="2374"/>
                  </a:lnTo>
                  <a:lnTo>
                    <a:pt x="332" y="2369"/>
                  </a:lnTo>
                  <a:lnTo>
                    <a:pt x="329" y="2365"/>
                  </a:lnTo>
                  <a:lnTo>
                    <a:pt x="328" y="2362"/>
                  </a:lnTo>
                  <a:lnTo>
                    <a:pt x="328" y="2358"/>
                  </a:lnTo>
                  <a:lnTo>
                    <a:pt x="328" y="2355"/>
                  </a:lnTo>
                  <a:lnTo>
                    <a:pt x="329" y="2346"/>
                  </a:lnTo>
                  <a:lnTo>
                    <a:pt x="334" y="2339"/>
                  </a:lnTo>
                  <a:lnTo>
                    <a:pt x="340" y="2331"/>
                  </a:lnTo>
                  <a:lnTo>
                    <a:pt x="347" y="2324"/>
                  </a:lnTo>
                  <a:lnTo>
                    <a:pt x="357" y="2317"/>
                  </a:lnTo>
                  <a:lnTo>
                    <a:pt x="368" y="2311"/>
                  </a:lnTo>
                  <a:lnTo>
                    <a:pt x="377" y="2306"/>
                  </a:lnTo>
                  <a:lnTo>
                    <a:pt x="385" y="2303"/>
                  </a:lnTo>
                  <a:close/>
                  <a:moveTo>
                    <a:pt x="385" y="2677"/>
                  </a:moveTo>
                  <a:lnTo>
                    <a:pt x="385" y="2735"/>
                  </a:lnTo>
                  <a:lnTo>
                    <a:pt x="381" y="2732"/>
                  </a:lnTo>
                  <a:lnTo>
                    <a:pt x="377" y="2730"/>
                  </a:lnTo>
                  <a:lnTo>
                    <a:pt x="373" y="2726"/>
                  </a:lnTo>
                  <a:lnTo>
                    <a:pt x="370" y="2723"/>
                  </a:lnTo>
                  <a:lnTo>
                    <a:pt x="368" y="2718"/>
                  </a:lnTo>
                  <a:lnTo>
                    <a:pt x="366" y="2712"/>
                  </a:lnTo>
                  <a:lnTo>
                    <a:pt x="366" y="2706"/>
                  </a:lnTo>
                  <a:lnTo>
                    <a:pt x="369" y="2700"/>
                  </a:lnTo>
                  <a:lnTo>
                    <a:pt x="371" y="2694"/>
                  </a:lnTo>
                  <a:lnTo>
                    <a:pt x="375" y="2688"/>
                  </a:lnTo>
                  <a:lnTo>
                    <a:pt x="379" y="2682"/>
                  </a:lnTo>
                  <a:lnTo>
                    <a:pt x="385" y="2677"/>
                  </a:lnTo>
                  <a:close/>
                  <a:moveTo>
                    <a:pt x="385" y="2881"/>
                  </a:moveTo>
                  <a:lnTo>
                    <a:pt x="385" y="2947"/>
                  </a:lnTo>
                  <a:lnTo>
                    <a:pt x="377" y="2946"/>
                  </a:lnTo>
                  <a:lnTo>
                    <a:pt x="370" y="2943"/>
                  </a:lnTo>
                  <a:lnTo>
                    <a:pt x="363" y="2939"/>
                  </a:lnTo>
                  <a:lnTo>
                    <a:pt x="358" y="2933"/>
                  </a:lnTo>
                  <a:lnTo>
                    <a:pt x="356" y="2927"/>
                  </a:lnTo>
                  <a:lnTo>
                    <a:pt x="354" y="2920"/>
                  </a:lnTo>
                  <a:lnTo>
                    <a:pt x="356" y="2913"/>
                  </a:lnTo>
                  <a:lnTo>
                    <a:pt x="359" y="2906"/>
                  </a:lnTo>
                  <a:lnTo>
                    <a:pt x="363" y="2900"/>
                  </a:lnTo>
                  <a:lnTo>
                    <a:pt x="369" y="2893"/>
                  </a:lnTo>
                  <a:lnTo>
                    <a:pt x="376" y="2887"/>
                  </a:lnTo>
                  <a:lnTo>
                    <a:pt x="384" y="2882"/>
                  </a:lnTo>
                  <a:lnTo>
                    <a:pt x="385" y="2881"/>
                  </a:lnTo>
                  <a:close/>
                  <a:moveTo>
                    <a:pt x="385" y="3101"/>
                  </a:moveTo>
                  <a:lnTo>
                    <a:pt x="385" y="3154"/>
                  </a:lnTo>
                  <a:lnTo>
                    <a:pt x="382" y="3152"/>
                  </a:lnTo>
                  <a:lnTo>
                    <a:pt x="378" y="3149"/>
                  </a:lnTo>
                  <a:lnTo>
                    <a:pt x="376" y="3147"/>
                  </a:lnTo>
                  <a:lnTo>
                    <a:pt x="373" y="3143"/>
                  </a:lnTo>
                  <a:lnTo>
                    <a:pt x="371" y="3139"/>
                  </a:lnTo>
                  <a:lnTo>
                    <a:pt x="370" y="3133"/>
                  </a:lnTo>
                  <a:lnTo>
                    <a:pt x="370" y="3128"/>
                  </a:lnTo>
                  <a:lnTo>
                    <a:pt x="371" y="3122"/>
                  </a:lnTo>
                  <a:lnTo>
                    <a:pt x="373" y="3116"/>
                  </a:lnTo>
                  <a:lnTo>
                    <a:pt x="376" y="3111"/>
                  </a:lnTo>
                  <a:lnTo>
                    <a:pt x="381" y="3105"/>
                  </a:lnTo>
                  <a:lnTo>
                    <a:pt x="385" y="3101"/>
                  </a:lnTo>
                  <a:close/>
                  <a:moveTo>
                    <a:pt x="385" y="3361"/>
                  </a:moveTo>
                  <a:lnTo>
                    <a:pt x="385" y="3398"/>
                  </a:lnTo>
                  <a:lnTo>
                    <a:pt x="379" y="3404"/>
                  </a:lnTo>
                  <a:lnTo>
                    <a:pt x="371" y="3410"/>
                  </a:lnTo>
                  <a:lnTo>
                    <a:pt x="364" y="3413"/>
                  </a:lnTo>
                  <a:lnTo>
                    <a:pt x="357" y="3416"/>
                  </a:lnTo>
                  <a:lnTo>
                    <a:pt x="350" y="3416"/>
                  </a:lnTo>
                  <a:lnTo>
                    <a:pt x="343" y="3416"/>
                  </a:lnTo>
                  <a:lnTo>
                    <a:pt x="337" y="3414"/>
                  </a:lnTo>
                  <a:lnTo>
                    <a:pt x="331" y="3412"/>
                  </a:lnTo>
                  <a:lnTo>
                    <a:pt x="326" y="3408"/>
                  </a:lnTo>
                  <a:lnTo>
                    <a:pt x="321" y="3404"/>
                  </a:lnTo>
                  <a:lnTo>
                    <a:pt x="319" y="3399"/>
                  </a:lnTo>
                  <a:lnTo>
                    <a:pt x="319" y="3393"/>
                  </a:lnTo>
                  <a:lnTo>
                    <a:pt x="319" y="3387"/>
                  </a:lnTo>
                  <a:lnTo>
                    <a:pt x="321" y="3381"/>
                  </a:lnTo>
                  <a:lnTo>
                    <a:pt x="324" y="3375"/>
                  </a:lnTo>
                  <a:lnTo>
                    <a:pt x="328" y="3369"/>
                  </a:lnTo>
                  <a:lnTo>
                    <a:pt x="333" y="3364"/>
                  </a:lnTo>
                  <a:lnTo>
                    <a:pt x="340" y="3360"/>
                  </a:lnTo>
                  <a:lnTo>
                    <a:pt x="346" y="3357"/>
                  </a:lnTo>
                  <a:lnTo>
                    <a:pt x="353" y="3355"/>
                  </a:lnTo>
                  <a:lnTo>
                    <a:pt x="359" y="3354"/>
                  </a:lnTo>
                  <a:lnTo>
                    <a:pt x="365" y="3354"/>
                  </a:lnTo>
                  <a:lnTo>
                    <a:pt x="371" y="3354"/>
                  </a:lnTo>
                  <a:lnTo>
                    <a:pt x="377" y="3355"/>
                  </a:lnTo>
                  <a:lnTo>
                    <a:pt x="382" y="3357"/>
                  </a:lnTo>
                  <a:lnTo>
                    <a:pt x="385" y="3361"/>
                  </a:lnTo>
                  <a:close/>
                  <a:moveTo>
                    <a:pt x="124" y="122"/>
                  </a:moveTo>
                  <a:lnTo>
                    <a:pt x="99" y="132"/>
                  </a:lnTo>
                  <a:lnTo>
                    <a:pt x="76" y="141"/>
                  </a:lnTo>
                  <a:lnTo>
                    <a:pt x="56" y="151"/>
                  </a:lnTo>
                  <a:lnTo>
                    <a:pt x="40" y="160"/>
                  </a:lnTo>
                  <a:lnTo>
                    <a:pt x="27" y="168"/>
                  </a:lnTo>
                  <a:lnTo>
                    <a:pt x="18" y="177"/>
                  </a:lnTo>
                  <a:lnTo>
                    <a:pt x="15" y="180"/>
                  </a:lnTo>
                  <a:lnTo>
                    <a:pt x="13" y="184"/>
                  </a:lnTo>
                  <a:lnTo>
                    <a:pt x="12" y="186"/>
                  </a:lnTo>
                  <a:lnTo>
                    <a:pt x="13" y="190"/>
                  </a:lnTo>
                  <a:lnTo>
                    <a:pt x="16" y="191"/>
                  </a:lnTo>
                  <a:lnTo>
                    <a:pt x="19" y="193"/>
                  </a:lnTo>
                  <a:lnTo>
                    <a:pt x="24" y="194"/>
                  </a:lnTo>
                  <a:lnTo>
                    <a:pt x="29" y="196"/>
                  </a:lnTo>
                  <a:lnTo>
                    <a:pt x="43" y="196"/>
                  </a:lnTo>
                  <a:lnTo>
                    <a:pt x="61" y="193"/>
                  </a:lnTo>
                  <a:lnTo>
                    <a:pt x="81" y="190"/>
                  </a:lnTo>
                  <a:lnTo>
                    <a:pt x="104" y="185"/>
                  </a:lnTo>
                  <a:lnTo>
                    <a:pt x="129" y="178"/>
                  </a:lnTo>
                  <a:lnTo>
                    <a:pt x="154" y="170"/>
                  </a:lnTo>
                  <a:lnTo>
                    <a:pt x="179" y="160"/>
                  </a:lnTo>
                  <a:lnTo>
                    <a:pt x="201" y="151"/>
                  </a:lnTo>
                  <a:lnTo>
                    <a:pt x="221" y="141"/>
                  </a:lnTo>
                  <a:lnTo>
                    <a:pt x="238" y="133"/>
                  </a:lnTo>
                  <a:lnTo>
                    <a:pt x="251" y="123"/>
                  </a:lnTo>
                  <a:lnTo>
                    <a:pt x="261" y="116"/>
                  </a:lnTo>
                  <a:lnTo>
                    <a:pt x="263" y="113"/>
                  </a:lnTo>
                  <a:lnTo>
                    <a:pt x="265" y="109"/>
                  </a:lnTo>
                  <a:lnTo>
                    <a:pt x="265" y="105"/>
                  </a:lnTo>
                  <a:lnTo>
                    <a:pt x="265" y="103"/>
                  </a:lnTo>
                  <a:lnTo>
                    <a:pt x="263" y="101"/>
                  </a:lnTo>
                  <a:lnTo>
                    <a:pt x="259" y="99"/>
                  </a:lnTo>
                  <a:lnTo>
                    <a:pt x="255" y="98"/>
                  </a:lnTo>
                  <a:lnTo>
                    <a:pt x="249" y="97"/>
                  </a:lnTo>
                  <a:lnTo>
                    <a:pt x="236" y="97"/>
                  </a:lnTo>
                  <a:lnTo>
                    <a:pt x="218" y="98"/>
                  </a:lnTo>
                  <a:lnTo>
                    <a:pt x="198" y="102"/>
                  </a:lnTo>
                  <a:lnTo>
                    <a:pt x="174" y="107"/>
                  </a:lnTo>
                  <a:lnTo>
                    <a:pt x="150" y="114"/>
                  </a:lnTo>
                  <a:lnTo>
                    <a:pt x="124" y="122"/>
                  </a:lnTo>
                  <a:close/>
                  <a:moveTo>
                    <a:pt x="156" y="208"/>
                  </a:moveTo>
                  <a:lnTo>
                    <a:pt x="132" y="216"/>
                  </a:lnTo>
                  <a:lnTo>
                    <a:pt x="110" y="225"/>
                  </a:lnTo>
                  <a:lnTo>
                    <a:pt x="91" y="235"/>
                  </a:lnTo>
                  <a:lnTo>
                    <a:pt x="75" y="244"/>
                  </a:lnTo>
                  <a:lnTo>
                    <a:pt x="62" y="254"/>
                  </a:lnTo>
                  <a:lnTo>
                    <a:pt x="54" y="261"/>
                  </a:lnTo>
                  <a:lnTo>
                    <a:pt x="51" y="266"/>
                  </a:lnTo>
                  <a:lnTo>
                    <a:pt x="50" y="269"/>
                  </a:lnTo>
                  <a:lnTo>
                    <a:pt x="49" y="272"/>
                  </a:lnTo>
                  <a:lnTo>
                    <a:pt x="50" y="275"/>
                  </a:lnTo>
                  <a:lnTo>
                    <a:pt x="53" y="278"/>
                  </a:lnTo>
                  <a:lnTo>
                    <a:pt x="56" y="279"/>
                  </a:lnTo>
                  <a:lnTo>
                    <a:pt x="61" y="280"/>
                  </a:lnTo>
                  <a:lnTo>
                    <a:pt x="66" y="281"/>
                  </a:lnTo>
                  <a:lnTo>
                    <a:pt x="80" y="281"/>
                  </a:lnTo>
                  <a:lnTo>
                    <a:pt x="97" y="280"/>
                  </a:lnTo>
                  <a:lnTo>
                    <a:pt x="117" y="276"/>
                  </a:lnTo>
                  <a:lnTo>
                    <a:pt x="138" y="272"/>
                  </a:lnTo>
                  <a:lnTo>
                    <a:pt x="162" y="266"/>
                  </a:lnTo>
                  <a:lnTo>
                    <a:pt x="187" y="257"/>
                  </a:lnTo>
                  <a:lnTo>
                    <a:pt x="212" y="248"/>
                  </a:lnTo>
                  <a:lnTo>
                    <a:pt x="233" y="238"/>
                  </a:lnTo>
                  <a:lnTo>
                    <a:pt x="252" y="229"/>
                  </a:lnTo>
                  <a:lnTo>
                    <a:pt x="269" y="221"/>
                  </a:lnTo>
                  <a:lnTo>
                    <a:pt x="281" y="211"/>
                  </a:lnTo>
                  <a:lnTo>
                    <a:pt x="290" y="203"/>
                  </a:lnTo>
                  <a:lnTo>
                    <a:pt x="293" y="199"/>
                  </a:lnTo>
                  <a:lnTo>
                    <a:pt x="294" y="196"/>
                  </a:lnTo>
                  <a:lnTo>
                    <a:pt x="294" y="193"/>
                  </a:lnTo>
                  <a:lnTo>
                    <a:pt x="294" y="190"/>
                  </a:lnTo>
                  <a:lnTo>
                    <a:pt x="291" y="187"/>
                  </a:lnTo>
                  <a:lnTo>
                    <a:pt x="288" y="186"/>
                  </a:lnTo>
                  <a:lnTo>
                    <a:pt x="283" y="185"/>
                  </a:lnTo>
                  <a:lnTo>
                    <a:pt x="277" y="184"/>
                  </a:lnTo>
                  <a:lnTo>
                    <a:pt x="264" y="184"/>
                  </a:lnTo>
                  <a:lnTo>
                    <a:pt x="246" y="185"/>
                  </a:lnTo>
                  <a:lnTo>
                    <a:pt x="227" y="189"/>
                  </a:lnTo>
                  <a:lnTo>
                    <a:pt x="205" y="193"/>
                  </a:lnTo>
                  <a:lnTo>
                    <a:pt x="181" y="199"/>
                  </a:lnTo>
                  <a:lnTo>
                    <a:pt x="156" y="208"/>
                  </a:lnTo>
                  <a:close/>
                  <a:moveTo>
                    <a:pt x="204" y="298"/>
                  </a:moveTo>
                  <a:lnTo>
                    <a:pt x="180" y="306"/>
                  </a:lnTo>
                  <a:lnTo>
                    <a:pt x="158" y="316"/>
                  </a:lnTo>
                  <a:lnTo>
                    <a:pt x="141" y="325"/>
                  </a:lnTo>
                  <a:lnTo>
                    <a:pt x="125" y="335"/>
                  </a:lnTo>
                  <a:lnTo>
                    <a:pt x="113" y="344"/>
                  </a:lnTo>
                  <a:lnTo>
                    <a:pt x="105" y="353"/>
                  </a:lnTo>
                  <a:lnTo>
                    <a:pt x="103" y="356"/>
                  </a:lnTo>
                  <a:lnTo>
                    <a:pt x="101" y="360"/>
                  </a:lnTo>
                  <a:lnTo>
                    <a:pt x="101" y="363"/>
                  </a:lnTo>
                  <a:lnTo>
                    <a:pt x="103" y="366"/>
                  </a:lnTo>
                  <a:lnTo>
                    <a:pt x="105" y="368"/>
                  </a:lnTo>
                  <a:lnTo>
                    <a:pt x="107" y="370"/>
                  </a:lnTo>
                  <a:lnTo>
                    <a:pt x="112" y="372"/>
                  </a:lnTo>
                  <a:lnTo>
                    <a:pt x="118" y="373"/>
                  </a:lnTo>
                  <a:lnTo>
                    <a:pt x="131" y="373"/>
                  </a:lnTo>
                  <a:lnTo>
                    <a:pt x="148" y="372"/>
                  </a:lnTo>
                  <a:lnTo>
                    <a:pt x="168" y="369"/>
                  </a:lnTo>
                  <a:lnTo>
                    <a:pt x="189" y="364"/>
                  </a:lnTo>
                  <a:lnTo>
                    <a:pt x="212" y="358"/>
                  </a:lnTo>
                  <a:lnTo>
                    <a:pt x="236" y="350"/>
                  </a:lnTo>
                  <a:lnTo>
                    <a:pt x="259" y="342"/>
                  </a:lnTo>
                  <a:lnTo>
                    <a:pt x="281" y="332"/>
                  </a:lnTo>
                  <a:lnTo>
                    <a:pt x="299" y="323"/>
                  </a:lnTo>
                  <a:lnTo>
                    <a:pt x="314" y="313"/>
                  </a:lnTo>
                  <a:lnTo>
                    <a:pt x="326" y="305"/>
                  </a:lnTo>
                  <a:lnTo>
                    <a:pt x="334" y="297"/>
                  </a:lnTo>
                  <a:lnTo>
                    <a:pt x="337" y="293"/>
                  </a:lnTo>
                  <a:lnTo>
                    <a:pt x="338" y="290"/>
                  </a:lnTo>
                  <a:lnTo>
                    <a:pt x="338" y="286"/>
                  </a:lnTo>
                  <a:lnTo>
                    <a:pt x="337" y="284"/>
                  </a:lnTo>
                  <a:lnTo>
                    <a:pt x="335" y="280"/>
                  </a:lnTo>
                  <a:lnTo>
                    <a:pt x="332" y="279"/>
                  </a:lnTo>
                  <a:lnTo>
                    <a:pt x="327" y="276"/>
                  </a:lnTo>
                  <a:lnTo>
                    <a:pt x="321" y="276"/>
                  </a:lnTo>
                  <a:lnTo>
                    <a:pt x="308" y="275"/>
                  </a:lnTo>
                  <a:lnTo>
                    <a:pt x="291" y="276"/>
                  </a:lnTo>
                  <a:lnTo>
                    <a:pt x="271" y="279"/>
                  </a:lnTo>
                  <a:lnTo>
                    <a:pt x="250" y="284"/>
                  </a:lnTo>
                  <a:lnTo>
                    <a:pt x="227" y="290"/>
                  </a:lnTo>
                  <a:lnTo>
                    <a:pt x="204" y="298"/>
                  </a:lnTo>
                  <a:close/>
                  <a:moveTo>
                    <a:pt x="158" y="499"/>
                  </a:moveTo>
                  <a:lnTo>
                    <a:pt x="137" y="507"/>
                  </a:lnTo>
                  <a:lnTo>
                    <a:pt x="118" y="515"/>
                  </a:lnTo>
                  <a:lnTo>
                    <a:pt x="101" y="525"/>
                  </a:lnTo>
                  <a:lnTo>
                    <a:pt x="87" y="534"/>
                  </a:lnTo>
                  <a:lnTo>
                    <a:pt x="76" y="544"/>
                  </a:lnTo>
                  <a:lnTo>
                    <a:pt x="69" y="552"/>
                  </a:lnTo>
                  <a:lnTo>
                    <a:pt x="67" y="556"/>
                  </a:lnTo>
                  <a:lnTo>
                    <a:pt x="66" y="559"/>
                  </a:lnTo>
                  <a:lnTo>
                    <a:pt x="67" y="563"/>
                  </a:lnTo>
                  <a:lnTo>
                    <a:pt x="68" y="566"/>
                  </a:lnTo>
                  <a:lnTo>
                    <a:pt x="71" y="569"/>
                  </a:lnTo>
                  <a:lnTo>
                    <a:pt x="73" y="571"/>
                  </a:lnTo>
                  <a:lnTo>
                    <a:pt x="78" y="572"/>
                  </a:lnTo>
                  <a:lnTo>
                    <a:pt x="82" y="574"/>
                  </a:lnTo>
                  <a:lnTo>
                    <a:pt x="95" y="575"/>
                  </a:lnTo>
                  <a:lnTo>
                    <a:pt x="112" y="574"/>
                  </a:lnTo>
                  <a:lnTo>
                    <a:pt x="130" y="571"/>
                  </a:lnTo>
                  <a:lnTo>
                    <a:pt x="150" y="568"/>
                  </a:lnTo>
                  <a:lnTo>
                    <a:pt x="171" y="562"/>
                  </a:lnTo>
                  <a:lnTo>
                    <a:pt x="193" y="553"/>
                  </a:lnTo>
                  <a:lnTo>
                    <a:pt x="214" y="545"/>
                  </a:lnTo>
                  <a:lnTo>
                    <a:pt x="234" y="537"/>
                  </a:lnTo>
                  <a:lnTo>
                    <a:pt x="251" y="527"/>
                  </a:lnTo>
                  <a:lnTo>
                    <a:pt x="265" y="518"/>
                  </a:lnTo>
                  <a:lnTo>
                    <a:pt x="276" y="509"/>
                  </a:lnTo>
                  <a:lnTo>
                    <a:pt x="283" y="500"/>
                  </a:lnTo>
                  <a:lnTo>
                    <a:pt x="284" y="496"/>
                  </a:lnTo>
                  <a:lnTo>
                    <a:pt x="286" y="493"/>
                  </a:lnTo>
                  <a:lnTo>
                    <a:pt x="286" y="489"/>
                  </a:lnTo>
                  <a:lnTo>
                    <a:pt x="284" y="487"/>
                  </a:lnTo>
                  <a:lnTo>
                    <a:pt x="282" y="484"/>
                  </a:lnTo>
                  <a:lnTo>
                    <a:pt x="278" y="482"/>
                  </a:lnTo>
                  <a:lnTo>
                    <a:pt x="275" y="480"/>
                  </a:lnTo>
                  <a:lnTo>
                    <a:pt x="269" y="478"/>
                  </a:lnTo>
                  <a:lnTo>
                    <a:pt x="256" y="477"/>
                  </a:lnTo>
                  <a:lnTo>
                    <a:pt x="240" y="478"/>
                  </a:lnTo>
                  <a:lnTo>
                    <a:pt x="223" y="481"/>
                  </a:lnTo>
                  <a:lnTo>
                    <a:pt x="202" y="484"/>
                  </a:lnTo>
                  <a:lnTo>
                    <a:pt x="181" y="490"/>
                  </a:lnTo>
                  <a:lnTo>
                    <a:pt x="158" y="499"/>
                  </a:lnTo>
                  <a:close/>
                  <a:moveTo>
                    <a:pt x="250" y="604"/>
                  </a:moveTo>
                  <a:lnTo>
                    <a:pt x="230" y="613"/>
                  </a:lnTo>
                  <a:lnTo>
                    <a:pt x="211" y="622"/>
                  </a:lnTo>
                  <a:lnTo>
                    <a:pt x="194" y="632"/>
                  </a:lnTo>
                  <a:lnTo>
                    <a:pt x="181" y="641"/>
                  </a:lnTo>
                  <a:lnTo>
                    <a:pt x="171" y="650"/>
                  </a:lnTo>
                  <a:lnTo>
                    <a:pt x="164" y="659"/>
                  </a:lnTo>
                  <a:lnTo>
                    <a:pt x="163" y="663"/>
                  </a:lnTo>
                  <a:lnTo>
                    <a:pt x="162" y="666"/>
                  </a:lnTo>
                  <a:lnTo>
                    <a:pt x="162" y="670"/>
                  </a:lnTo>
                  <a:lnTo>
                    <a:pt x="163" y="673"/>
                  </a:lnTo>
                  <a:lnTo>
                    <a:pt x="166" y="676"/>
                  </a:lnTo>
                  <a:lnTo>
                    <a:pt x="169" y="678"/>
                  </a:lnTo>
                  <a:lnTo>
                    <a:pt x="174" y="680"/>
                  </a:lnTo>
                  <a:lnTo>
                    <a:pt x="179" y="682"/>
                  </a:lnTo>
                  <a:lnTo>
                    <a:pt x="192" y="683"/>
                  </a:lnTo>
                  <a:lnTo>
                    <a:pt x="207" y="683"/>
                  </a:lnTo>
                  <a:lnTo>
                    <a:pt x="225" y="680"/>
                  </a:lnTo>
                  <a:lnTo>
                    <a:pt x="244" y="677"/>
                  </a:lnTo>
                  <a:lnTo>
                    <a:pt x="265" y="671"/>
                  </a:lnTo>
                  <a:lnTo>
                    <a:pt x="287" y="664"/>
                  </a:lnTo>
                  <a:lnTo>
                    <a:pt x="307" y="655"/>
                  </a:lnTo>
                  <a:lnTo>
                    <a:pt x="326" y="646"/>
                  </a:lnTo>
                  <a:lnTo>
                    <a:pt x="343" y="636"/>
                  </a:lnTo>
                  <a:lnTo>
                    <a:pt x="356" y="627"/>
                  </a:lnTo>
                  <a:lnTo>
                    <a:pt x="365" y="619"/>
                  </a:lnTo>
                  <a:lnTo>
                    <a:pt x="372" y="610"/>
                  </a:lnTo>
                  <a:lnTo>
                    <a:pt x="375" y="606"/>
                  </a:lnTo>
                  <a:lnTo>
                    <a:pt x="375" y="602"/>
                  </a:lnTo>
                  <a:lnTo>
                    <a:pt x="375" y="598"/>
                  </a:lnTo>
                  <a:lnTo>
                    <a:pt x="373" y="596"/>
                  </a:lnTo>
                  <a:lnTo>
                    <a:pt x="371" y="593"/>
                  </a:lnTo>
                  <a:lnTo>
                    <a:pt x="368" y="590"/>
                  </a:lnTo>
                  <a:lnTo>
                    <a:pt x="363" y="589"/>
                  </a:lnTo>
                  <a:lnTo>
                    <a:pt x="358" y="588"/>
                  </a:lnTo>
                  <a:lnTo>
                    <a:pt x="345" y="585"/>
                  </a:lnTo>
                  <a:lnTo>
                    <a:pt x="329" y="587"/>
                  </a:lnTo>
                  <a:lnTo>
                    <a:pt x="312" y="588"/>
                  </a:lnTo>
                  <a:lnTo>
                    <a:pt x="293" y="593"/>
                  </a:lnTo>
                  <a:lnTo>
                    <a:pt x="271" y="597"/>
                  </a:lnTo>
                  <a:lnTo>
                    <a:pt x="250" y="604"/>
                  </a:lnTo>
                  <a:close/>
                  <a:moveTo>
                    <a:pt x="206" y="771"/>
                  </a:moveTo>
                  <a:lnTo>
                    <a:pt x="225" y="762"/>
                  </a:lnTo>
                  <a:lnTo>
                    <a:pt x="243" y="754"/>
                  </a:lnTo>
                  <a:lnTo>
                    <a:pt x="258" y="745"/>
                  </a:lnTo>
                  <a:lnTo>
                    <a:pt x="271" y="735"/>
                  </a:lnTo>
                  <a:lnTo>
                    <a:pt x="281" y="727"/>
                  </a:lnTo>
                  <a:lnTo>
                    <a:pt x="287" y="718"/>
                  </a:lnTo>
                  <a:lnTo>
                    <a:pt x="288" y="714"/>
                  </a:lnTo>
                  <a:lnTo>
                    <a:pt x="289" y="710"/>
                  </a:lnTo>
                  <a:lnTo>
                    <a:pt x="289" y="707"/>
                  </a:lnTo>
                  <a:lnTo>
                    <a:pt x="288" y="704"/>
                  </a:lnTo>
                  <a:lnTo>
                    <a:pt x="286" y="701"/>
                  </a:lnTo>
                  <a:lnTo>
                    <a:pt x="282" y="698"/>
                  </a:lnTo>
                  <a:lnTo>
                    <a:pt x="277" y="697"/>
                  </a:lnTo>
                  <a:lnTo>
                    <a:pt x="272" y="696"/>
                  </a:lnTo>
                  <a:lnTo>
                    <a:pt x="261" y="694"/>
                  </a:lnTo>
                  <a:lnTo>
                    <a:pt x="245" y="694"/>
                  </a:lnTo>
                  <a:lnTo>
                    <a:pt x="229" y="696"/>
                  </a:lnTo>
                  <a:lnTo>
                    <a:pt x="209" y="699"/>
                  </a:lnTo>
                  <a:lnTo>
                    <a:pt x="189" y="705"/>
                  </a:lnTo>
                  <a:lnTo>
                    <a:pt x="169" y="713"/>
                  </a:lnTo>
                  <a:lnTo>
                    <a:pt x="149" y="721"/>
                  </a:lnTo>
                  <a:lnTo>
                    <a:pt x="131" y="729"/>
                  </a:lnTo>
                  <a:lnTo>
                    <a:pt x="116" y="739"/>
                  </a:lnTo>
                  <a:lnTo>
                    <a:pt x="104" y="748"/>
                  </a:lnTo>
                  <a:lnTo>
                    <a:pt x="94" y="756"/>
                  </a:lnTo>
                  <a:lnTo>
                    <a:pt x="88" y="766"/>
                  </a:lnTo>
                  <a:lnTo>
                    <a:pt x="86" y="770"/>
                  </a:lnTo>
                  <a:lnTo>
                    <a:pt x="86" y="773"/>
                  </a:lnTo>
                  <a:lnTo>
                    <a:pt x="86" y="777"/>
                  </a:lnTo>
                  <a:lnTo>
                    <a:pt x="87" y="780"/>
                  </a:lnTo>
                  <a:lnTo>
                    <a:pt x="90" y="783"/>
                  </a:lnTo>
                  <a:lnTo>
                    <a:pt x="93" y="785"/>
                  </a:lnTo>
                  <a:lnTo>
                    <a:pt x="97" y="787"/>
                  </a:lnTo>
                  <a:lnTo>
                    <a:pt x="103" y="789"/>
                  </a:lnTo>
                  <a:lnTo>
                    <a:pt x="114" y="790"/>
                  </a:lnTo>
                  <a:lnTo>
                    <a:pt x="130" y="790"/>
                  </a:lnTo>
                  <a:lnTo>
                    <a:pt x="147" y="787"/>
                  </a:lnTo>
                  <a:lnTo>
                    <a:pt x="166" y="784"/>
                  </a:lnTo>
                  <a:lnTo>
                    <a:pt x="185" y="778"/>
                  </a:lnTo>
                  <a:lnTo>
                    <a:pt x="206" y="771"/>
                  </a:lnTo>
                  <a:close/>
                  <a:moveTo>
                    <a:pt x="214" y="812"/>
                  </a:moveTo>
                  <a:lnTo>
                    <a:pt x="212" y="810"/>
                  </a:lnTo>
                  <a:lnTo>
                    <a:pt x="208" y="808"/>
                  </a:lnTo>
                  <a:lnTo>
                    <a:pt x="205" y="806"/>
                  </a:lnTo>
                  <a:lnTo>
                    <a:pt x="200" y="804"/>
                  </a:lnTo>
                  <a:lnTo>
                    <a:pt x="188" y="803"/>
                  </a:lnTo>
                  <a:lnTo>
                    <a:pt x="173" y="803"/>
                  </a:lnTo>
                  <a:lnTo>
                    <a:pt x="157" y="805"/>
                  </a:lnTo>
                  <a:lnTo>
                    <a:pt x="138" y="809"/>
                  </a:lnTo>
                  <a:lnTo>
                    <a:pt x="119" y="814"/>
                  </a:lnTo>
                  <a:lnTo>
                    <a:pt x="100" y="821"/>
                  </a:lnTo>
                  <a:lnTo>
                    <a:pt x="81" y="829"/>
                  </a:lnTo>
                  <a:lnTo>
                    <a:pt x="65" y="837"/>
                  </a:lnTo>
                  <a:lnTo>
                    <a:pt x="50" y="847"/>
                  </a:lnTo>
                  <a:lnTo>
                    <a:pt x="38" y="855"/>
                  </a:lnTo>
                  <a:lnTo>
                    <a:pt x="29" y="865"/>
                  </a:lnTo>
                  <a:lnTo>
                    <a:pt x="23" y="873"/>
                  </a:lnTo>
                  <a:lnTo>
                    <a:pt x="22" y="876"/>
                  </a:lnTo>
                  <a:lnTo>
                    <a:pt x="21" y="881"/>
                  </a:lnTo>
                  <a:lnTo>
                    <a:pt x="22" y="885"/>
                  </a:lnTo>
                  <a:lnTo>
                    <a:pt x="23" y="887"/>
                  </a:lnTo>
                  <a:lnTo>
                    <a:pt x="25" y="891"/>
                  </a:lnTo>
                  <a:lnTo>
                    <a:pt x="29" y="893"/>
                  </a:lnTo>
                  <a:lnTo>
                    <a:pt x="32" y="894"/>
                  </a:lnTo>
                  <a:lnTo>
                    <a:pt x="37" y="897"/>
                  </a:lnTo>
                  <a:lnTo>
                    <a:pt x="49" y="898"/>
                  </a:lnTo>
                  <a:lnTo>
                    <a:pt x="63" y="898"/>
                  </a:lnTo>
                  <a:lnTo>
                    <a:pt x="80" y="895"/>
                  </a:lnTo>
                  <a:lnTo>
                    <a:pt x="98" y="892"/>
                  </a:lnTo>
                  <a:lnTo>
                    <a:pt x="117" y="886"/>
                  </a:lnTo>
                  <a:lnTo>
                    <a:pt x="137" y="880"/>
                  </a:lnTo>
                  <a:lnTo>
                    <a:pt x="156" y="872"/>
                  </a:lnTo>
                  <a:lnTo>
                    <a:pt x="173" y="862"/>
                  </a:lnTo>
                  <a:lnTo>
                    <a:pt x="187" y="854"/>
                  </a:lnTo>
                  <a:lnTo>
                    <a:pt x="199" y="844"/>
                  </a:lnTo>
                  <a:lnTo>
                    <a:pt x="208" y="836"/>
                  </a:lnTo>
                  <a:lnTo>
                    <a:pt x="214" y="828"/>
                  </a:lnTo>
                  <a:lnTo>
                    <a:pt x="215" y="823"/>
                  </a:lnTo>
                  <a:lnTo>
                    <a:pt x="217" y="819"/>
                  </a:lnTo>
                  <a:lnTo>
                    <a:pt x="215" y="816"/>
                  </a:lnTo>
                  <a:lnTo>
                    <a:pt x="214" y="812"/>
                  </a:lnTo>
                  <a:close/>
                  <a:moveTo>
                    <a:pt x="272" y="1006"/>
                  </a:moveTo>
                  <a:lnTo>
                    <a:pt x="291" y="998"/>
                  </a:lnTo>
                  <a:lnTo>
                    <a:pt x="307" y="989"/>
                  </a:lnTo>
                  <a:lnTo>
                    <a:pt x="321" y="980"/>
                  </a:lnTo>
                  <a:lnTo>
                    <a:pt x="333" y="972"/>
                  </a:lnTo>
                  <a:lnTo>
                    <a:pt x="341" y="962"/>
                  </a:lnTo>
                  <a:lnTo>
                    <a:pt x="346" y="954"/>
                  </a:lnTo>
                  <a:lnTo>
                    <a:pt x="347" y="950"/>
                  </a:lnTo>
                  <a:lnTo>
                    <a:pt x="348" y="945"/>
                  </a:lnTo>
                  <a:lnTo>
                    <a:pt x="347" y="942"/>
                  </a:lnTo>
                  <a:lnTo>
                    <a:pt x="346" y="938"/>
                  </a:lnTo>
                  <a:lnTo>
                    <a:pt x="344" y="936"/>
                  </a:lnTo>
                  <a:lnTo>
                    <a:pt x="340" y="934"/>
                  </a:lnTo>
                  <a:lnTo>
                    <a:pt x="337" y="931"/>
                  </a:lnTo>
                  <a:lnTo>
                    <a:pt x="332" y="930"/>
                  </a:lnTo>
                  <a:lnTo>
                    <a:pt x="320" y="928"/>
                  </a:lnTo>
                  <a:lnTo>
                    <a:pt x="306" y="928"/>
                  </a:lnTo>
                  <a:lnTo>
                    <a:pt x="289" y="929"/>
                  </a:lnTo>
                  <a:lnTo>
                    <a:pt x="271" y="932"/>
                  </a:lnTo>
                  <a:lnTo>
                    <a:pt x="253" y="937"/>
                  </a:lnTo>
                  <a:lnTo>
                    <a:pt x="234" y="944"/>
                  </a:lnTo>
                  <a:lnTo>
                    <a:pt x="215" y="951"/>
                  </a:lnTo>
                  <a:lnTo>
                    <a:pt x="200" y="961"/>
                  </a:lnTo>
                  <a:lnTo>
                    <a:pt x="186" y="969"/>
                  </a:lnTo>
                  <a:lnTo>
                    <a:pt x="174" y="979"/>
                  </a:lnTo>
                  <a:lnTo>
                    <a:pt x="166" y="988"/>
                  </a:lnTo>
                  <a:lnTo>
                    <a:pt x="161" y="996"/>
                  </a:lnTo>
                  <a:lnTo>
                    <a:pt x="160" y="1000"/>
                  </a:lnTo>
                  <a:lnTo>
                    <a:pt x="158" y="1005"/>
                  </a:lnTo>
                  <a:lnTo>
                    <a:pt x="160" y="1008"/>
                  </a:lnTo>
                  <a:lnTo>
                    <a:pt x="161" y="1012"/>
                  </a:lnTo>
                  <a:lnTo>
                    <a:pt x="163" y="1014"/>
                  </a:lnTo>
                  <a:lnTo>
                    <a:pt x="167" y="1017"/>
                  </a:lnTo>
                  <a:lnTo>
                    <a:pt x="171" y="1019"/>
                  </a:lnTo>
                  <a:lnTo>
                    <a:pt x="176" y="1020"/>
                  </a:lnTo>
                  <a:lnTo>
                    <a:pt x="188" y="1023"/>
                  </a:lnTo>
                  <a:lnTo>
                    <a:pt x="202" y="1023"/>
                  </a:lnTo>
                  <a:lnTo>
                    <a:pt x="218" y="1021"/>
                  </a:lnTo>
                  <a:lnTo>
                    <a:pt x="236" y="1018"/>
                  </a:lnTo>
                  <a:lnTo>
                    <a:pt x="253" y="1013"/>
                  </a:lnTo>
                  <a:lnTo>
                    <a:pt x="272" y="1006"/>
                  </a:lnTo>
                  <a:close/>
                  <a:moveTo>
                    <a:pt x="299" y="1054"/>
                  </a:moveTo>
                  <a:lnTo>
                    <a:pt x="296" y="1050"/>
                  </a:lnTo>
                  <a:lnTo>
                    <a:pt x="293" y="1048"/>
                  </a:lnTo>
                  <a:lnTo>
                    <a:pt x="289" y="1045"/>
                  </a:lnTo>
                  <a:lnTo>
                    <a:pt x="284" y="1044"/>
                  </a:lnTo>
                  <a:lnTo>
                    <a:pt x="272" y="1042"/>
                  </a:lnTo>
                  <a:lnTo>
                    <a:pt x="258" y="1042"/>
                  </a:lnTo>
                  <a:lnTo>
                    <a:pt x="243" y="1043"/>
                  </a:lnTo>
                  <a:lnTo>
                    <a:pt x="226" y="1046"/>
                  </a:lnTo>
                  <a:lnTo>
                    <a:pt x="208" y="1051"/>
                  </a:lnTo>
                  <a:lnTo>
                    <a:pt x="190" y="1057"/>
                  </a:lnTo>
                  <a:lnTo>
                    <a:pt x="173" y="1065"/>
                  </a:lnTo>
                  <a:lnTo>
                    <a:pt x="157" y="1074"/>
                  </a:lnTo>
                  <a:lnTo>
                    <a:pt x="144" y="1083"/>
                  </a:lnTo>
                  <a:lnTo>
                    <a:pt x="133" y="1092"/>
                  </a:lnTo>
                  <a:lnTo>
                    <a:pt x="125" y="1101"/>
                  </a:lnTo>
                  <a:lnTo>
                    <a:pt x="120" y="1109"/>
                  </a:lnTo>
                  <a:lnTo>
                    <a:pt x="119" y="1113"/>
                  </a:lnTo>
                  <a:lnTo>
                    <a:pt x="119" y="1118"/>
                  </a:lnTo>
                  <a:lnTo>
                    <a:pt x="120" y="1121"/>
                  </a:lnTo>
                  <a:lnTo>
                    <a:pt x="122" y="1125"/>
                  </a:lnTo>
                  <a:lnTo>
                    <a:pt x="124" y="1127"/>
                  </a:lnTo>
                  <a:lnTo>
                    <a:pt x="128" y="1130"/>
                  </a:lnTo>
                  <a:lnTo>
                    <a:pt x="131" y="1132"/>
                  </a:lnTo>
                  <a:lnTo>
                    <a:pt x="136" y="1133"/>
                  </a:lnTo>
                  <a:lnTo>
                    <a:pt x="148" y="1135"/>
                  </a:lnTo>
                  <a:lnTo>
                    <a:pt x="161" y="1135"/>
                  </a:lnTo>
                  <a:lnTo>
                    <a:pt x="176" y="1134"/>
                  </a:lnTo>
                  <a:lnTo>
                    <a:pt x="193" y="1131"/>
                  </a:lnTo>
                  <a:lnTo>
                    <a:pt x="211" y="1126"/>
                  </a:lnTo>
                  <a:lnTo>
                    <a:pt x="230" y="1120"/>
                  </a:lnTo>
                  <a:lnTo>
                    <a:pt x="246" y="1112"/>
                  </a:lnTo>
                  <a:lnTo>
                    <a:pt x="262" y="1103"/>
                  </a:lnTo>
                  <a:lnTo>
                    <a:pt x="275" y="1094"/>
                  </a:lnTo>
                  <a:lnTo>
                    <a:pt x="286" y="1086"/>
                  </a:lnTo>
                  <a:lnTo>
                    <a:pt x="294" y="1076"/>
                  </a:lnTo>
                  <a:lnTo>
                    <a:pt x="299" y="1068"/>
                  </a:lnTo>
                  <a:lnTo>
                    <a:pt x="300" y="1064"/>
                  </a:lnTo>
                  <a:lnTo>
                    <a:pt x="301" y="1061"/>
                  </a:lnTo>
                  <a:lnTo>
                    <a:pt x="300" y="1056"/>
                  </a:lnTo>
                  <a:lnTo>
                    <a:pt x="299" y="1054"/>
                  </a:lnTo>
                  <a:close/>
                  <a:moveTo>
                    <a:pt x="263" y="1169"/>
                  </a:moveTo>
                  <a:lnTo>
                    <a:pt x="259" y="1166"/>
                  </a:lnTo>
                  <a:lnTo>
                    <a:pt x="257" y="1164"/>
                  </a:lnTo>
                  <a:lnTo>
                    <a:pt x="252" y="1162"/>
                  </a:lnTo>
                  <a:lnTo>
                    <a:pt x="249" y="1159"/>
                  </a:lnTo>
                  <a:lnTo>
                    <a:pt x="237" y="1158"/>
                  </a:lnTo>
                  <a:lnTo>
                    <a:pt x="224" y="1157"/>
                  </a:lnTo>
                  <a:lnTo>
                    <a:pt x="209" y="1158"/>
                  </a:lnTo>
                  <a:lnTo>
                    <a:pt x="193" y="1162"/>
                  </a:lnTo>
                  <a:lnTo>
                    <a:pt x="176" y="1166"/>
                  </a:lnTo>
                  <a:lnTo>
                    <a:pt x="158" y="1172"/>
                  </a:lnTo>
                  <a:lnTo>
                    <a:pt x="142" y="1179"/>
                  </a:lnTo>
                  <a:lnTo>
                    <a:pt x="128" y="1188"/>
                  </a:lnTo>
                  <a:lnTo>
                    <a:pt x="114" y="1197"/>
                  </a:lnTo>
                  <a:lnTo>
                    <a:pt x="105" y="1206"/>
                  </a:lnTo>
                  <a:lnTo>
                    <a:pt x="97" y="1215"/>
                  </a:lnTo>
                  <a:lnTo>
                    <a:pt x="93" y="1223"/>
                  </a:lnTo>
                  <a:lnTo>
                    <a:pt x="92" y="1228"/>
                  </a:lnTo>
                  <a:lnTo>
                    <a:pt x="92" y="1232"/>
                  </a:lnTo>
                  <a:lnTo>
                    <a:pt x="92" y="1235"/>
                  </a:lnTo>
                  <a:lnTo>
                    <a:pt x="93" y="1239"/>
                  </a:lnTo>
                  <a:lnTo>
                    <a:pt x="95" y="1241"/>
                  </a:lnTo>
                  <a:lnTo>
                    <a:pt x="99" y="1244"/>
                  </a:lnTo>
                  <a:lnTo>
                    <a:pt x="103" y="1246"/>
                  </a:lnTo>
                  <a:lnTo>
                    <a:pt x="107" y="1248"/>
                  </a:lnTo>
                  <a:lnTo>
                    <a:pt x="119" y="1250"/>
                  </a:lnTo>
                  <a:lnTo>
                    <a:pt x="132" y="1251"/>
                  </a:lnTo>
                  <a:lnTo>
                    <a:pt x="147" y="1250"/>
                  </a:lnTo>
                  <a:lnTo>
                    <a:pt x="163" y="1246"/>
                  </a:lnTo>
                  <a:lnTo>
                    <a:pt x="180" y="1241"/>
                  </a:lnTo>
                  <a:lnTo>
                    <a:pt x="198" y="1235"/>
                  </a:lnTo>
                  <a:lnTo>
                    <a:pt x="214" y="1227"/>
                  </a:lnTo>
                  <a:lnTo>
                    <a:pt x="229" y="1219"/>
                  </a:lnTo>
                  <a:lnTo>
                    <a:pt x="242" y="1210"/>
                  </a:lnTo>
                  <a:lnTo>
                    <a:pt x="251" y="1201"/>
                  </a:lnTo>
                  <a:lnTo>
                    <a:pt x="259" y="1193"/>
                  </a:lnTo>
                  <a:lnTo>
                    <a:pt x="263" y="1184"/>
                  </a:lnTo>
                  <a:lnTo>
                    <a:pt x="264" y="1179"/>
                  </a:lnTo>
                  <a:lnTo>
                    <a:pt x="264" y="1176"/>
                  </a:lnTo>
                  <a:lnTo>
                    <a:pt x="264" y="1172"/>
                  </a:lnTo>
                  <a:lnTo>
                    <a:pt x="263" y="1169"/>
                  </a:lnTo>
                  <a:close/>
                  <a:moveTo>
                    <a:pt x="238" y="1286"/>
                  </a:moveTo>
                  <a:lnTo>
                    <a:pt x="236" y="1284"/>
                  </a:lnTo>
                  <a:lnTo>
                    <a:pt x="233" y="1280"/>
                  </a:lnTo>
                  <a:lnTo>
                    <a:pt x="229" y="1279"/>
                  </a:lnTo>
                  <a:lnTo>
                    <a:pt x="225" y="1277"/>
                  </a:lnTo>
                  <a:lnTo>
                    <a:pt x="214" y="1275"/>
                  </a:lnTo>
                  <a:lnTo>
                    <a:pt x="201" y="1275"/>
                  </a:lnTo>
                  <a:lnTo>
                    <a:pt x="187" y="1276"/>
                  </a:lnTo>
                  <a:lnTo>
                    <a:pt x="171" y="1278"/>
                  </a:lnTo>
                  <a:lnTo>
                    <a:pt x="155" y="1283"/>
                  </a:lnTo>
                  <a:lnTo>
                    <a:pt x="138" y="1289"/>
                  </a:lnTo>
                  <a:lnTo>
                    <a:pt x="123" y="1297"/>
                  </a:lnTo>
                  <a:lnTo>
                    <a:pt x="109" y="1304"/>
                  </a:lnTo>
                  <a:lnTo>
                    <a:pt x="97" y="1314"/>
                  </a:lnTo>
                  <a:lnTo>
                    <a:pt x="87" y="1322"/>
                  </a:lnTo>
                  <a:lnTo>
                    <a:pt x="80" y="1332"/>
                  </a:lnTo>
                  <a:lnTo>
                    <a:pt x="75" y="1340"/>
                  </a:lnTo>
                  <a:lnTo>
                    <a:pt x="75" y="1343"/>
                  </a:lnTo>
                  <a:lnTo>
                    <a:pt x="75" y="1347"/>
                  </a:lnTo>
                  <a:lnTo>
                    <a:pt x="75" y="1351"/>
                  </a:lnTo>
                  <a:lnTo>
                    <a:pt x="76" y="1354"/>
                  </a:lnTo>
                  <a:lnTo>
                    <a:pt x="80" y="1358"/>
                  </a:lnTo>
                  <a:lnTo>
                    <a:pt x="82" y="1360"/>
                  </a:lnTo>
                  <a:lnTo>
                    <a:pt x="86" y="1362"/>
                  </a:lnTo>
                  <a:lnTo>
                    <a:pt x="91" y="1364"/>
                  </a:lnTo>
                  <a:lnTo>
                    <a:pt x="101" y="1366"/>
                  </a:lnTo>
                  <a:lnTo>
                    <a:pt x="114" y="1367"/>
                  </a:lnTo>
                  <a:lnTo>
                    <a:pt x="129" y="1365"/>
                  </a:lnTo>
                  <a:lnTo>
                    <a:pt x="144" y="1362"/>
                  </a:lnTo>
                  <a:lnTo>
                    <a:pt x="161" y="1358"/>
                  </a:lnTo>
                  <a:lnTo>
                    <a:pt x="177" y="1352"/>
                  </a:lnTo>
                  <a:lnTo>
                    <a:pt x="193" y="1345"/>
                  </a:lnTo>
                  <a:lnTo>
                    <a:pt x="207" y="1336"/>
                  </a:lnTo>
                  <a:lnTo>
                    <a:pt x="219" y="1327"/>
                  </a:lnTo>
                  <a:lnTo>
                    <a:pt x="229" y="1318"/>
                  </a:lnTo>
                  <a:lnTo>
                    <a:pt x="236" y="1310"/>
                  </a:lnTo>
                  <a:lnTo>
                    <a:pt x="239" y="1302"/>
                  </a:lnTo>
                  <a:lnTo>
                    <a:pt x="240" y="1297"/>
                  </a:lnTo>
                  <a:lnTo>
                    <a:pt x="240" y="1294"/>
                  </a:lnTo>
                  <a:lnTo>
                    <a:pt x="240" y="1290"/>
                  </a:lnTo>
                  <a:lnTo>
                    <a:pt x="238" y="1286"/>
                  </a:lnTo>
                  <a:close/>
                  <a:moveTo>
                    <a:pt x="168" y="1471"/>
                  </a:moveTo>
                  <a:lnTo>
                    <a:pt x="183" y="1463"/>
                  </a:lnTo>
                  <a:lnTo>
                    <a:pt x="196" y="1455"/>
                  </a:lnTo>
                  <a:lnTo>
                    <a:pt x="208" y="1447"/>
                  </a:lnTo>
                  <a:lnTo>
                    <a:pt x="217" y="1437"/>
                  </a:lnTo>
                  <a:lnTo>
                    <a:pt x="224" y="1429"/>
                  </a:lnTo>
                  <a:lnTo>
                    <a:pt x="227" y="1421"/>
                  </a:lnTo>
                  <a:lnTo>
                    <a:pt x="229" y="1417"/>
                  </a:lnTo>
                  <a:lnTo>
                    <a:pt x="229" y="1414"/>
                  </a:lnTo>
                  <a:lnTo>
                    <a:pt x="227" y="1409"/>
                  </a:lnTo>
                  <a:lnTo>
                    <a:pt x="226" y="1406"/>
                  </a:lnTo>
                  <a:lnTo>
                    <a:pt x="224" y="1403"/>
                  </a:lnTo>
                  <a:lnTo>
                    <a:pt x="220" y="1400"/>
                  </a:lnTo>
                  <a:lnTo>
                    <a:pt x="217" y="1398"/>
                  </a:lnTo>
                  <a:lnTo>
                    <a:pt x="212" y="1397"/>
                  </a:lnTo>
                  <a:lnTo>
                    <a:pt x="201" y="1395"/>
                  </a:lnTo>
                  <a:lnTo>
                    <a:pt x="189" y="1393"/>
                  </a:lnTo>
                  <a:lnTo>
                    <a:pt x="175" y="1395"/>
                  </a:lnTo>
                  <a:lnTo>
                    <a:pt x="161" y="1397"/>
                  </a:lnTo>
                  <a:lnTo>
                    <a:pt x="145" y="1402"/>
                  </a:lnTo>
                  <a:lnTo>
                    <a:pt x="129" y="1408"/>
                  </a:lnTo>
                  <a:lnTo>
                    <a:pt x="113" y="1415"/>
                  </a:lnTo>
                  <a:lnTo>
                    <a:pt x="100" y="1423"/>
                  </a:lnTo>
                  <a:lnTo>
                    <a:pt x="90" y="1431"/>
                  </a:lnTo>
                  <a:lnTo>
                    <a:pt x="80" y="1440"/>
                  </a:lnTo>
                  <a:lnTo>
                    <a:pt x="74" y="1449"/>
                  </a:lnTo>
                  <a:lnTo>
                    <a:pt x="71" y="1457"/>
                  </a:lnTo>
                  <a:lnTo>
                    <a:pt x="69" y="1461"/>
                  </a:lnTo>
                  <a:lnTo>
                    <a:pt x="69" y="1465"/>
                  </a:lnTo>
                  <a:lnTo>
                    <a:pt x="69" y="1469"/>
                  </a:lnTo>
                  <a:lnTo>
                    <a:pt x="72" y="1472"/>
                  </a:lnTo>
                  <a:lnTo>
                    <a:pt x="74" y="1475"/>
                  </a:lnTo>
                  <a:lnTo>
                    <a:pt x="76" y="1478"/>
                  </a:lnTo>
                  <a:lnTo>
                    <a:pt x="81" y="1480"/>
                  </a:lnTo>
                  <a:lnTo>
                    <a:pt x="85" y="1481"/>
                  </a:lnTo>
                  <a:lnTo>
                    <a:pt x="95" y="1484"/>
                  </a:lnTo>
                  <a:lnTo>
                    <a:pt x="107" y="1485"/>
                  </a:lnTo>
                  <a:lnTo>
                    <a:pt x="122" y="1484"/>
                  </a:lnTo>
                  <a:lnTo>
                    <a:pt x="137" y="1481"/>
                  </a:lnTo>
                  <a:lnTo>
                    <a:pt x="152" y="1476"/>
                  </a:lnTo>
                  <a:lnTo>
                    <a:pt x="168" y="1471"/>
                  </a:lnTo>
                  <a:close/>
                  <a:moveTo>
                    <a:pt x="170" y="1591"/>
                  </a:moveTo>
                  <a:lnTo>
                    <a:pt x="185" y="1583"/>
                  </a:lnTo>
                  <a:lnTo>
                    <a:pt x="198" y="1576"/>
                  </a:lnTo>
                  <a:lnTo>
                    <a:pt x="208" y="1568"/>
                  </a:lnTo>
                  <a:lnTo>
                    <a:pt x="217" y="1558"/>
                  </a:lnTo>
                  <a:lnTo>
                    <a:pt x="223" y="1550"/>
                  </a:lnTo>
                  <a:lnTo>
                    <a:pt x="226" y="1542"/>
                  </a:lnTo>
                  <a:lnTo>
                    <a:pt x="227" y="1538"/>
                  </a:lnTo>
                  <a:lnTo>
                    <a:pt x="226" y="1535"/>
                  </a:lnTo>
                  <a:lnTo>
                    <a:pt x="226" y="1531"/>
                  </a:lnTo>
                  <a:lnTo>
                    <a:pt x="224" y="1528"/>
                  </a:lnTo>
                  <a:lnTo>
                    <a:pt x="221" y="1524"/>
                  </a:lnTo>
                  <a:lnTo>
                    <a:pt x="219" y="1522"/>
                  </a:lnTo>
                  <a:lnTo>
                    <a:pt x="215" y="1519"/>
                  </a:lnTo>
                  <a:lnTo>
                    <a:pt x="211" y="1518"/>
                  </a:lnTo>
                  <a:lnTo>
                    <a:pt x="201" y="1516"/>
                  </a:lnTo>
                  <a:lnTo>
                    <a:pt x="189" y="1515"/>
                  </a:lnTo>
                  <a:lnTo>
                    <a:pt x="175" y="1516"/>
                  </a:lnTo>
                  <a:lnTo>
                    <a:pt x="161" y="1518"/>
                  </a:lnTo>
                  <a:lnTo>
                    <a:pt x="147" y="1523"/>
                  </a:lnTo>
                  <a:lnTo>
                    <a:pt x="131" y="1528"/>
                  </a:lnTo>
                  <a:lnTo>
                    <a:pt x="117" y="1535"/>
                  </a:lnTo>
                  <a:lnTo>
                    <a:pt x="104" y="1543"/>
                  </a:lnTo>
                  <a:lnTo>
                    <a:pt x="93" y="1551"/>
                  </a:lnTo>
                  <a:lnTo>
                    <a:pt x="85" y="1560"/>
                  </a:lnTo>
                  <a:lnTo>
                    <a:pt x="79" y="1569"/>
                  </a:lnTo>
                  <a:lnTo>
                    <a:pt x="75" y="1577"/>
                  </a:lnTo>
                  <a:lnTo>
                    <a:pt x="74" y="1581"/>
                  </a:lnTo>
                  <a:lnTo>
                    <a:pt x="74" y="1585"/>
                  </a:lnTo>
                  <a:lnTo>
                    <a:pt x="75" y="1588"/>
                  </a:lnTo>
                  <a:lnTo>
                    <a:pt x="76" y="1592"/>
                  </a:lnTo>
                  <a:lnTo>
                    <a:pt x="80" y="1595"/>
                  </a:lnTo>
                  <a:lnTo>
                    <a:pt x="82" y="1598"/>
                  </a:lnTo>
                  <a:lnTo>
                    <a:pt x="86" y="1600"/>
                  </a:lnTo>
                  <a:lnTo>
                    <a:pt x="91" y="1601"/>
                  </a:lnTo>
                  <a:lnTo>
                    <a:pt x="100" y="1604"/>
                  </a:lnTo>
                  <a:lnTo>
                    <a:pt x="112" y="1605"/>
                  </a:lnTo>
                  <a:lnTo>
                    <a:pt x="125" y="1604"/>
                  </a:lnTo>
                  <a:lnTo>
                    <a:pt x="141" y="1601"/>
                  </a:lnTo>
                  <a:lnTo>
                    <a:pt x="155" y="1596"/>
                  </a:lnTo>
                  <a:lnTo>
                    <a:pt x="170" y="1591"/>
                  </a:lnTo>
                  <a:close/>
                  <a:moveTo>
                    <a:pt x="183" y="1714"/>
                  </a:moveTo>
                  <a:lnTo>
                    <a:pt x="196" y="1707"/>
                  </a:lnTo>
                  <a:lnTo>
                    <a:pt x="209" y="1700"/>
                  </a:lnTo>
                  <a:lnTo>
                    <a:pt x="219" y="1692"/>
                  </a:lnTo>
                  <a:lnTo>
                    <a:pt x="227" y="1682"/>
                  </a:lnTo>
                  <a:lnTo>
                    <a:pt x="233" y="1674"/>
                  </a:lnTo>
                  <a:lnTo>
                    <a:pt x="236" y="1665"/>
                  </a:lnTo>
                  <a:lnTo>
                    <a:pt x="237" y="1662"/>
                  </a:lnTo>
                  <a:lnTo>
                    <a:pt x="237" y="1658"/>
                  </a:lnTo>
                  <a:lnTo>
                    <a:pt x="236" y="1655"/>
                  </a:lnTo>
                  <a:lnTo>
                    <a:pt x="234" y="1651"/>
                  </a:lnTo>
                  <a:lnTo>
                    <a:pt x="232" y="1649"/>
                  </a:lnTo>
                  <a:lnTo>
                    <a:pt x="229" y="1645"/>
                  </a:lnTo>
                  <a:lnTo>
                    <a:pt x="225" y="1643"/>
                  </a:lnTo>
                  <a:lnTo>
                    <a:pt x="221" y="1642"/>
                  </a:lnTo>
                  <a:lnTo>
                    <a:pt x="211" y="1639"/>
                  </a:lnTo>
                  <a:lnTo>
                    <a:pt x="200" y="1638"/>
                  </a:lnTo>
                  <a:lnTo>
                    <a:pt x="187" y="1639"/>
                  </a:lnTo>
                  <a:lnTo>
                    <a:pt x="173" y="1642"/>
                  </a:lnTo>
                  <a:lnTo>
                    <a:pt x="158" y="1645"/>
                  </a:lnTo>
                  <a:lnTo>
                    <a:pt x="144" y="1651"/>
                  </a:lnTo>
                  <a:lnTo>
                    <a:pt x="130" y="1658"/>
                  </a:lnTo>
                  <a:lnTo>
                    <a:pt x="118" y="1665"/>
                  </a:lnTo>
                  <a:lnTo>
                    <a:pt x="107" y="1674"/>
                  </a:lnTo>
                  <a:lnTo>
                    <a:pt x="100" y="1682"/>
                  </a:lnTo>
                  <a:lnTo>
                    <a:pt x="94" y="1692"/>
                  </a:lnTo>
                  <a:lnTo>
                    <a:pt x="91" y="1700"/>
                  </a:lnTo>
                  <a:lnTo>
                    <a:pt x="91" y="1703"/>
                  </a:lnTo>
                  <a:lnTo>
                    <a:pt x="91" y="1707"/>
                  </a:lnTo>
                  <a:lnTo>
                    <a:pt x="92" y="1711"/>
                  </a:lnTo>
                  <a:lnTo>
                    <a:pt x="93" y="1714"/>
                  </a:lnTo>
                  <a:lnTo>
                    <a:pt x="95" y="1718"/>
                  </a:lnTo>
                  <a:lnTo>
                    <a:pt x="99" y="1720"/>
                  </a:lnTo>
                  <a:lnTo>
                    <a:pt x="103" y="1722"/>
                  </a:lnTo>
                  <a:lnTo>
                    <a:pt x="106" y="1724"/>
                  </a:lnTo>
                  <a:lnTo>
                    <a:pt x="116" y="1726"/>
                  </a:lnTo>
                  <a:lnTo>
                    <a:pt x="128" y="1727"/>
                  </a:lnTo>
                  <a:lnTo>
                    <a:pt x="141" y="1726"/>
                  </a:lnTo>
                  <a:lnTo>
                    <a:pt x="154" y="1724"/>
                  </a:lnTo>
                  <a:lnTo>
                    <a:pt x="169" y="1720"/>
                  </a:lnTo>
                  <a:lnTo>
                    <a:pt x="183" y="1714"/>
                  </a:lnTo>
                  <a:close/>
                  <a:moveTo>
                    <a:pt x="207" y="1840"/>
                  </a:moveTo>
                  <a:lnTo>
                    <a:pt x="220" y="1833"/>
                  </a:lnTo>
                  <a:lnTo>
                    <a:pt x="232" y="1825"/>
                  </a:lnTo>
                  <a:lnTo>
                    <a:pt x="242" y="1817"/>
                  </a:lnTo>
                  <a:lnTo>
                    <a:pt x="249" y="1809"/>
                  </a:lnTo>
                  <a:lnTo>
                    <a:pt x="253" y="1801"/>
                  </a:lnTo>
                  <a:lnTo>
                    <a:pt x="257" y="1793"/>
                  </a:lnTo>
                  <a:lnTo>
                    <a:pt x="257" y="1788"/>
                  </a:lnTo>
                  <a:lnTo>
                    <a:pt x="257" y="1784"/>
                  </a:lnTo>
                  <a:lnTo>
                    <a:pt x="256" y="1781"/>
                  </a:lnTo>
                  <a:lnTo>
                    <a:pt x="255" y="1777"/>
                  </a:lnTo>
                  <a:lnTo>
                    <a:pt x="252" y="1775"/>
                  </a:lnTo>
                  <a:lnTo>
                    <a:pt x="250" y="1772"/>
                  </a:lnTo>
                  <a:lnTo>
                    <a:pt x="246" y="1770"/>
                  </a:lnTo>
                  <a:lnTo>
                    <a:pt x="242" y="1768"/>
                  </a:lnTo>
                  <a:lnTo>
                    <a:pt x="232" y="1765"/>
                  </a:lnTo>
                  <a:lnTo>
                    <a:pt x="221" y="1764"/>
                  </a:lnTo>
                  <a:lnTo>
                    <a:pt x="208" y="1765"/>
                  </a:lnTo>
                  <a:lnTo>
                    <a:pt x="195" y="1768"/>
                  </a:lnTo>
                  <a:lnTo>
                    <a:pt x="182" y="1771"/>
                  </a:lnTo>
                  <a:lnTo>
                    <a:pt x="168" y="1777"/>
                  </a:lnTo>
                  <a:lnTo>
                    <a:pt x="155" y="1783"/>
                  </a:lnTo>
                  <a:lnTo>
                    <a:pt x="143" y="1791"/>
                  </a:lnTo>
                  <a:lnTo>
                    <a:pt x="133" y="1798"/>
                  </a:lnTo>
                  <a:lnTo>
                    <a:pt x="126" y="1808"/>
                  </a:lnTo>
                  <a:lnTo>
                    <a:pt x="120" y="1816"/>
                  </a:lnTo>
                  <a:lnTo>
                    <a:pt x="118" y="1823"/>
                  </a:lnTo>
                  <a:lnTo>
                    <a:pt x="117" y="1828"/>
                  </a:lnTo>
                  <a:lnTo>
                    <a:pt x="118" y="1832"/>
                  </a:lnTo>
                  <a:lnTo>
                    <a:pt x="118" y="1835"/>
                  </a:lnTo>
                  <a:lnTo>
                    <a:pt x="120" y="1839"/>
                  </a:lnTo>
                  <a:lnTo>
                    <a:pt x="123" y="1841"/>
                  </a:lnTo>
                  <a:lnTo>
                    <a:pt x="125" y="1845"/>
                  </a:lnTo>
                  <a:lnTo>
                    <a:pt x="129" y="1847"/>
                  </a:lnTo>
                  <a:lnTo>
                    <a:pt x="133" y="1848"/>
                  </a:lnTo>
                  <a:lnTo>
                    <a:pt x="143" y="1851"/>
                  </a:lnTo>
                  <a:lnTo>
                    <a:pt x="154" y="1852"/>
                  </a:lnTo>
                  <a:lnTo>
                    <a:pt x="166" y="1851"/>
                  </a:lnTo>
                  <a:lnTo>
                    <a:pt x="179" y="1850"/>
                  </a:lnTo>
                  <a:lnTo>
                    <a:pt x="193" y="1845"/>
                  </a:lnTo>
                  <a:lnTo>
                    <a:pt x="207" y="1840"/>
                  </a:lnTo>
                  <a:close/>
                  <a:moveTo>
                    <a:pt x="242" y="1968"/>
                  </a:moveTo>
                  <a:lnTo>
                    <a:pt x="253" y="1961"/>
                  </a:lnTo>
                  <a:lnTo>
                    <a:pt x="265" y="1954"/>
                  </a:lnTo>
                  <a:lnTo>
                    <a:pt x="274" y="1946"/>
                  </a:lnTo>
                  <a:lnTo>
                    <a:pt x="281" y="1937"/>
                  </a:lnTo>
                  <a:lnTo>
                    <a:pt x="286" y="1929"/>
                  </a:lnTo>
                  <a:lnTo>
                    <a:pt x="289" y="1921"/>
                  </a:lnTo>
                  <a:lnTo>
                    <a:pt x="289" y="1917"/>
                  </a:lnTo>
                  <a:lnTo>
                    <a:pt x="289" y="1914"/>
                  </a:lnTo>
                  <a:lnTo>
                    <a:pt x="288" y="1910"/>
                  </a:lnTo>
                  <a:lnTo>
                    <a:pt x="286" y="1907"/>
                  </a:lnTo>
                  <a:lnTo>
                    <a:pt x="283" y="1904"/>
                  </a:lnTo>
                  <a:lnTo>
                    <a:pt x="281" y="1901"/>
                  </a:lnTo>
                  <a:lnTo>
                    <a:pt x="277" y="1898"/>
                  </a:lnTo>
                  <a:lnTo>
                    <a:pt x="274" y="1897"/>
                  </a:lnTo>
                  <a:lnTo>
                    <a:pt x="264" y="1895"/>
                  </a:lnTo>
                  <a:lnTo>
                    <a:pt x="253" y="1894"/>
                  </a:lnTo>
                  <a:lnTo>
                    <a:pt x="242" y="1894"/>
                  </a:lnTo>
                  <a:lnTo>
                    <a:pt x="229" y="1896"/>
                  </a:lnTo>
                  <a:lnTo>
                    <a:pt x="215" y="1899"/>
                  </a:lnTo>
                  <a:lnTo>
                    <a:pt x="202" y="1905"/>
                  </a:lnTo>
                  <a:lnTo>
                    <a:pt x="189" y="1911"/>
                  </a:lnTo>
                  <a:lnTo>
                    <a:pt x="179" y="1918"/>
                  </a:lnTo>
                  <a:lnTo>
                    <a:pt x="169" y="1927"/>
                  </a:lnTo>
                  <a:lnTo>
                    <a:pt x="162" y="1935"/>
                  </a:lnTo>
                  <a:lnTo>
                    <a:pt x="157" y="1943"/>
                  </a:lnTo>
                  <a:lnTo>
                    <a:pt x="155" y="1952"/>
                  </a:lnTo>
                  <a:lnTo>
                    <a:pt x="155" y="1955"/>
                  </a:lnTo>
                  <a:lnTo>
                    <a:pt x="155" y="1959"/>
                  </a:lnTo>
                  <a:lnTo>
                    <a:pt x="156" y="1962"/>
                  </a:lnTo>
                  <a:lnTo>
                    <a:pt x="157" y="1966"/>
                  </a:lnTo>
                  <a:lnTo>
                    <a:pt x="160" y="1970"/>
                  </a:lnTo>
                  <a:lnTo>
                    <a:pt x="163" y="1972"/>
                  </a:lnTo>
                  <a:lnTo>
                    <a:pt x="166" y="1974"/>
                  </a:lnTo>
                  <a:lnTo>
                    <a:pt x="170" y="1977"/>
                  </a:lnTo>
                  <a:lnTo>
                    <a:pt x="180" y="1979"/>
                  </a:lnTo>
                  <a:lnTo>
                    <a:pt x="190" y="1980"/>
                  </a:lnTo>
                  <a:lnTo>
                    <a:pt x="202" y="1979"/>
                  </a:lnTo>
                  <a:lnTo>
                    <a:pt x="214" y="1977"/>
                  </a:lnTo>
                  <a:lnTo>
                    <a:pt x="229" y="1973"/>
                  </a:lnTo>
                  <a:lnTo>
                    <a:pt x="242" y="1968"/>
                  </a:lnTo>
                  <a:close/>
                  <a:moveTo>
                    <a:pt x="168" y="2115"/>
                  </a:moveTo>
                  <a:lnTo>
                    <a:pt x="163" y="2110"/>
                  </a:lnTo>
                  <a:lnTo>
                    <a:pt x="156" y="2105"/>
                  </a:lnTo>
                  <a:lnTo>
                    <a:pt x="148" y="2103"/>
                  </a:lnTo>
                  <a:lnTo>
                    <a:pt x="137" y="2101"/>
                  </a:lnTo>
                  <a:lnTo>
                    <a:pt x="126" y="2101"/>
                  </a:lnTo>
                  <a:lnTo>
                    <a:pt x="114" y="2104"/>
                  </a:lnTo>
                  <a:lnTo>
                    <a:pt x="103" y="2107"/>
                  </a:lnTo>
                  <a:lnTo>
                    <a:pt x="91" y="2112"/>
                  </a:lnTo>
                  <a:lnTo>
                    <a:pt x="79" y="2118"/>
                  </a:lnTo>
                  <a:lnTo>
                    <a:pt x="69" y="2125"/>
                  </a:lnTo>
                  <a:lnTo>
                    <a:pt x="61" y="2134"/>
                  </a:lnTo>
                  <a:lnTo>
                    <a:pt x="55" y="2141"/>
                  </a:lnTo>
                  <a:lnTo>
                    <a:pt x="50" y="2149"/>
                  </a:lnTo>
                  <a:lnTo>
                    <a:pt x="49" y="2157"/>
                  </a:lnTo>
                  <a:lnTo>
                    <a:pt x="48" y="2161"/>
                  </a:lnTo>
                  <a:lnTo>
                    <a:pt x="49" y="2164"/>
                  </a:lnTo>
                  <a:lnTo>
                    <a:pt x="50" y="2168"/>
                  </a:lnTo>
                  <a:lnTo>
                    <a:pt x="51" y="2170"/>
                  </a:lnTo>
                  <a:lnTo>
                    <a:pt x="54" y="2174"/>
                  </a:lnTo>
                  <a:lnTo>
                    <a:pt x="56" y="2176"/>
                  </a:lnTo>
                  <a:lnTo>
                    <a:pt x="60" y="2179"/>
                  </a:lnTo>
                  <a:lnTo>
                    <a:pt x="63" y="2180"/>
                  </a:lnTo>
                  <a:lnTo>
                    <a:pt x="72" y="2182"/>
                  </a:lnTo>
                  <a:lnTo>
                    <a:pt x="82" y="2183"/>
                  </a:lnTo>
                  <a:lnTo>
                    <a:pt x="93" y="2183"/>
                  </a:lnTo>
                  <a:lnTo>
                    <a:pt x="104" y="2181"/>
                  </a:lnTo>
                  <a:lnTo>
                    <a:pt x="116" y="2177"/>
                  </a:lnTo>
                  <a:lnTo>
                    <a:pt x="129" y="2173"/>
                  </a:lnTo>
                  <a:lnTo>
                    <a:pt x="139" y="2167"/>
                  </a:lnTo>
                  <a:lnTo>
                    <a:pt x="149" y="2160"/>
                  </a:lnTo>
                  <a:lnTo>
                    <a:pt x="157" y="2153"/>
                  </a:lnTo>
                  <a:lnTo>
                    <a:pt x="164" y="2144"/>
                  </a:lnTo>
                  <a:lnTo>
                    <a:pt x="168" y="2136"/>
                  </a:lnTo>
                  <a:lnTo>
                    <a:pt x="170" y="2129"/>
                  </a:lnTo>
                  <a:lnTo>
                    <a:pt x="170" y="2125"/>
                  </a:lnTo>
                  <a:lnTo>
                    <a:pt x="170" y="2122"/>
                  </a:lnTo>
                  <a:lnTo>
                    <a:pt x="169" y="2118"/>
                  </a:lnTo>
                  <a:lnTo>
                    <a:pt x="168" y="2115"/>
                  </a:lnTo>
                  <a:close/>
                  <a:moveTo>
                    <a:pt x="287" y="2099"/>
                  </a:moveTo>
                  <a:lnTo>
                    <a:pt x="299" y="2093"/>
                  </a:lnTo>
                  <a:lnTo>
                    <a:pt x="308" y="2086"/>
                  </a:lnTo>
                  <a:lnTo>
                    <a:pt x="318" y="2078"/>
                  </a:lnTo>
                  <a:lnTo>
                    <a:pt x="324" y="2069"/>
                  </a:lnTo>
                  <a:lnTo>
                    <a:pt x="328" y="2062"/>
                  </a:lnTo>
                  <a:lnTo>
                    <a:pt x="331" y="2054"/>
                  </a:lnTo>
                  <a:lnTo>
                    <a:pt x="331" y="2050"/>
                  </a:lnTo>
                  <a:lnTo>
                    <a:pt x="331" y="2046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6" y="2036"/>
                  </a:lnTo>
                  <a:lnTo>
                    <a:pt x="324" y="2034"/>
                  </a:lnTo>
                  <a:lnTo>
                    <a:pt x="320" y="2031"/>
                  </a:lnTo>
                  <a:lnTo>
                    <a:pt x="315" y="2029"/>
                  </a:lnTo>
                  <a:lnTo>
                    <a:pt x="307" y="2027"/>
                  </a:lnTo>
                  <a:lnTo>
                    <a:pt x="296" y="2025"/>
                  </a:lnTo>
                  <a:lnTo>
                    <a:pt x="284" y="2025"/>
                  </a:lnTo>
                  <a:lnTo>
                    <a:pt x="272" y="2028"/>
                  </a:lnTo>
                  <a:lnTo>
                    <a:pt x="259" y="2031"/>
                  </a:lnTo>
                  <a:lnTo>
                    <a:pt x="246" y="2036"/>
                  </a:lnTo>
                  <a:lnTo>
                    <a:pt x="234" y="2043"/>
                  </a:lnTo>
                  <a:lnTo>
                    <a:pt x="225" y="2050"/>
                  </a:lnTo>
                  <a:lnTo>
                    <a:pt x="215" y="2057"/>
                  </a:lnTo>
                  <a:lnTo>
                    <a:pt x="209" y="2066"/>
                  </a:lnTo>
                  <a:lnTo>
                    <a:pt x="205" y="2074"/>
                  </a:lnTo>
                  <a:lnTo>
                    <a:pt x="202" y="2082"/>
                  </a:lnTo>
                  <a:lnTo>
                    <a:pt x="202" y="2086"/>
                  </a:lnTo>
                  <a:lnTo>
                    <a:pt x="202" y="2090"/>
                  </a:lnTo>
                  <a:lnTo>
                    <a:pt x="204" y="2093"/>
                  </a:lnTo>
                  <a:lnTo>
                    <a:pt x="205" y="2097"/>
                  </a:lnTo>
                  <a:lnTo>
                    <a:pt x="207" y="2100"/>
                  </a:lnTo>
                  <a:lnTo>
                    <a:pt x="211" y="2103"/>
                  </a:lnTo>
                  <a:lnTo>
                    <a:pt x="214" y="2105"/>
                  </a:lnTo>
                  <a:lnTo>
                    <a:pt x="218" y="2107"/>
                  </a:lnTo>
                  <a:lnTo>
                    <a:pt x="226" y="2110"/>
                  </a:lnTo>
                  <a:lnTo>
                    <a:pt x="237" y="2111"/>
                  </a:lnTo>
                  <a:lnTo>
                    <a:pt x="249" y="2110"/>
                  </a:lnTo>
                  <a:lnTo>
                    <a:pt x="261" y="2109"/>
                  </a:lnTo>
                  <a:lnTo>
                    <a:pt x="274" y="2105"/>
                  </a:lnTo>
                  <a:lnTo>
                    <a:pt x="287" y="2099"/>
                  </a:lnTo>
                  <a:close/>
                  <a:moveTo>
                    <a:pt x="190" y="2306"/>
                  </a:moveTo>
                  <a:lnTo>
                    <a:pt x="201" y="2300"/>
                  </a:lnTo>
                  <a:lnTo>
                    <a:pt x="211" y="2293"/>
                  </a:lnTo>
                  <a:lnTo>
                    <a:pt x="218" y="2286"/>
                  </a:lnTo>
                  <a:lnTo>
                    <a:pt x="224" y="2277"/>
                  </a:lnTo>
                  <a:lnTo>
                    <a:pt x="229" y="2270"/>
                  </a:lnTo>
                  <a:lnTo>
                    <a:pt x="230" y="2262"/>
                  </a:lnTo>
                  <a:lnTo>
                    <a:pt x="231" y="2258"/>
                  </a:lnTo>
                  <a:lnTo>
                    <a:pt x="230" y="2255"/>
                  </a:lnTo>
                  <a:lnTo>
                    <a:pt x="229" y="2251"/>
                  </a:lnTo>
                  <a:lnTo>
                    <a:pt x="227" y="2249"/>
                  </a:lnTo>
                  <a:lnTo>
                    <a:pt x="223" y="2243"/>
                  </a:lnTo>
                  <a:lnTo>
                    <a:pt x="215" y="2239"/>
                  </a:lnTo>
                  <a:lnTo>
                    <a:pt x="207" y="2236"/>
                  </a:lnTo>
                  <a:lnTo>
                    <a:pt x="198" y="2235"/>
                  </a:lnTo>
                  <a:lnTo>
                    <a:pt x="187" y="2236"/>
                  </a:lnTo>
                  <a:lnTo>
                    <a:pt x="176" y="2237"/>
                  </a:lnTo>
                  <a:lnTo>
                    <a:pt x="164" y="2240"/>
                  </a:lnTo>
                  <a:lnTo>
                    <a:pt x="152" y="2245"/>
                  </a:lnTo>
                  <a:lnTo>
                    <a:pt x="142" y="2251"/>
                  </a:lnTo>
                  <a:lnTo>
                    <a:pt x="132" y="2258"/>
                  </a:lnTo>
                  <a:lnTo>
                    <a:pt x="125" y="2265"/>
                  </a:lnTo>
                  <a:lnTo>
                    <a:pt x="119" y="2274"/>
                  </a:lnTo>
                  <a:lnTo>
                    <a:pt x="116" y="2281"/>
                  </a:lnTo>
                  <a:lnTo>
                    <a:pt x="113" y="2289"/>
                  </a:lnTo>
                  <a:lnTo>
                    <a:pt x="113" y="2293"/>
                  </a:lnTo>
                  <a:lnTo>
                    <a:pt x="113" y="2296"/>
                  </a:lnTo>
                  <a:lnTo>
                    <a:pt x="114" y="2300"/>
                  </a:lnTo>
                  <a:lnTo>
                    <a:pt x="116" y="2302"/>
                  </a:lnTo>
                  <a:lnTo>
                    <a:pt x="122" y="2308"/>
                  </a:lnTo>
                  <a:lnTo>
                    <a:pt x="128" y="2312"/>
                  </a:lnTo>
                  <a:lnTo>
                    <a:pt x="136" y="2315"/>
                  </a:lnTo>
                  <a:lnTo>
                    <a:pt x="145" y="2317"/>
                  </a:lnTo>
                  <a:lnTo>
                    <a:pt x="156" y="2315"/>
                  </a:lnTo>
                  <a:lnTo>
                    <a:pt x="168" y="2314"/>
                  </a:lnTo>
                  <a:lnTo>
                    <a:pt x="179" y="2311"/>
                  </a:lnTo>
                  <a:lnTo>
                    <a:pt x="190" y="2306"/>
                  </a:lnTo>
                  <a:close/>
                  <a:moveTo>
                    <a:pt x="381" y="2175"/>
                  </a:moveTo>
                  <a:lnTo>
                    <a:pt x="378" y="2172"/>
                  </a:lnTo>
                  <a:lnTo>
                    <a:pt x="376" y="2169"/>
                  </a:lnTo>
                  <a:lnTo>
                    <a:pt x="372" y="2167"/>
                  </a:lnTo>
                  <a:lnTo>
                    <a:pt x="369" y="2164"/>
                  </a:lnTo>
                  <a:lnTo>
                    <a:pt x="359" y="2162"/>
                  </a:lnTo>
                  <a:lnTo>
                    <a:pt x="350" y="2161"/>
                  </a:lnTo>
                  <a:lnTo>
                    <a:pt x="339" y="2161"/>
                  </a:lnTo>
                  <a:lnTo>
                    <a:pt x="327" y="2163"/>
                  </a:lnTo>
                  <a:lnTo>
                    <a:pt x="314" y="2167"/>
                  </a:lnTo>
                  <a:lnTo>
                    <a:pt x="302" y="2172"/>
                  </a:lnTo>
                  <a:lnTo>
                    <a:pt x="290" y="2177"/>
                  </a:lnTo>
                  <a:lnTo>
                    <a:pt x="281" y="2185"/>
                  </a:lnTo>
                  <a:lnTo>
                    <a:pt x="272" y="2193"/>
                  </a:lnTo>
                  <a:lnTo>
                    <a:pt x="267" y="2200"/>
                  </a:lnTo>
                  <a:lnTo>
                    <a:pt x="262" y="2208"/>
                  </a:lnTo>
                  <a:lnTo>
                    <a:pt x="261" y="2217"/>
                  </a:lnTo>
                  <a:lnTo>
                    <a:pt x="259" y="2220"/>
                  </a:lnTo>
                  <a:lnTo>
                    <a:pt x="261" y="2224"/>
                  </a:lnTo>
                  <a:lnTo>
                    <a:pt x="262" y="2227"/>
                  </a:lnTo>
                  <a:lnTo>
                    <a:pt x="263" y="2231"/>
                  </a:lnTo>
                  <a:lnTo>
                    <a:pt x="265" y="2235"/>
                  </a:lnTo>
                  <a:lnTo>
                    <a:pt x="269" y="2237"/>
                  </a:lnTo>
                  <a:lnTo>
                    <a:pt x="271" y="2239"/>
                  </a:lnTo>
                  <a:lnTo>
                    <a:pt x="276" y="2242"/>
                  </a:lnTo>
                  <a:lnTo>
                    <a:pt x="284" y="2244"/>
                  </a:lnTo>
                  <a:lnTo>
                    <a:pt x="294" y="2245"/>
                  </a:lnTo>
                  <a:lnTo>
                    <a:pt x="306" y="2245"/>
                  </a:lnTo>
                  <a:lnTo>
                    <a:pt x="318" y="2243"/>
                  </a:lnTo>
                  <a:lnTo>
                    <a:pt x="329" y="2239"/>
                  </a:lnTo>
                  <a:lnTo>
                    <a:pt x="341" y="2235"/>
                  </a:lnTo>
                  <a:lnTo>
                    <a:pt x="353" y="2229"/>
                  </a:lnTo>
                  <a:lnTo>
                    <a:pt x="363" y="2221"/>
                  </a:lnTo>
                  <a:lnTo>
                    <a:pt x="371" y="2213"/>
                  </a:lnTo>
                  <a:lnTo>
                    <a:pt x="377" y="2206"/>
                  </a:lnTo>
                  <a:lnTo>
                    <a:pt x="382" y="2198"/>
                  </a:lnTo>
                  <a:lnTo>
                    <a:pt x="384" y="2189"/>
                  </a:lnTo>
                  <a:lnTo>
                    <a:pt x="384" y="2186"/>
                  </a:lnTo>
                  <a:lnTo>
                    <a:pt x="384" y="2182"/>
                  </a:lnTo>
                  <a:lnTo>
                    <a:pt x="383" y="2179"/>
                  </a:lnTo>
                  <a:lnTo>
                    <a:pt x="381" y="2175"/>
                  </a:lnTo>
                  <a:close/>
                  <a:moveTo>
                    <a:pt x="158" y="2454"/>
                  </a:moveTo>
                  <a:lnTo>
                    <a:pt x="154" y="2450"/>
                  </a:lnTo>
                  <a:lnTo>
                    <a:pt x="148" y="2446"/>
                  </a:lnTo>
                  <a:lnTo>
                    <a:pt x="139" y="2442"/>
                  </a:lnTo>
                  <a:lnTo>
                    <a:pt x="131" y="2441"/>
                  </a:lnTo>
                  <a:lnTo>
                    <a:pt x="122" y="2442"/>
                  </a:lnTo>
                  <a:lnTo>
                    <a:pt x="111" y="2444"/>
                  </a:lnTo>
                  <a:lnTo>
                    <a:pt x="101" y="2447"/>
                  </a:lnTo>
                  <a:lnTo>
                    <a:pt x="91" y="2451"/>
                  </a:lnTo>
                  <a:lnTo>
                    <a:pt x="80" y="2457"/>
                  </a:lnTo>
                  <a:lnTo>
                    <a:pt x="72" y="2464"/>
                  </a:lnTo>
                  <a:lnTo>
                    <a:pt x="66" y="2471"/>
                  </a:lnTo>
                  <a:lnTo>
                    <a:pt x="60" y="2478"/>
                  </a:lnTo>
                  <a:lnTo>
                    <a:pt x="56" y="2485"/>
                  </a:lnTo>
                  <a:lnTo>
                    <a:pt x="55" y="2492"/>
                  </a:lnTo>
                  <a:lnTo>
                    <a:pt x="55" y="2499"/>
                  </a:lnTo>
                  <a:lnTo>
                    <a:pt x="59" y="2505"/>
                  </a:lnTo>
                  <a:lnTo>
                    <a:pt x="63" y="2511"/>
                  </a:lnTo>
                  <a:lnTo>
                    <a:pt x="69" y="2515"/>
                  </a:lnTo>
                  <a:lnTo>
                    <a:pt x="76" y="2517"/>
                  </a:lnTo>
                  <a:lnTo>
                    <a:pt x="86" y="2518"/>
                  </a:lnTo>
                  <a:lnTo>
                    <a:pt x="95" y="2518"/>
                  </a:lnTo>
                  <a:lnTo>
                    <a:pt x="105" y="2516"/>
                  </a:lnTo>
                  <a:lnTo>
                    <a:pt x="116" y="2514"/>
                  </a:lnTo>
                  <a:lnTo>
                    <a:pt x="126" y="2509"/>
                  </a:lnTo>
                  <a:lnTo>
                    <a:pt x="136" y="2503"/>
                  </a:lnTo>
                  <a:lnTo>
                    <a:pt x="144" y="2497"/>
                  </a:lnTo>
                  <a:lnTo>
                    <a:pt x="151" y="2490"/>
                  </a:lnTo>
                  <a:lnTo>
                    <a:pt x="156" y="2483"/>
                  </a:lnTo>
                  <a:lnTo>
                    <a:pt x="160" y="2476"/>
                  </a:lnTo>
                  <a:lnTo>
                    <a:pt x="162" y="2467"/>
                  </a:lnTo>
                  <a:lnTo>
                    <a:pt x="161" y="2461"/>
                  </a:lnTo>
                  <a:lnTo>
                    <a:pt x="158" y="2454"/>
                  </a:lnTo>
                  <a:close/>
                  <a:moveTo>
                    <a:pt x="297" y="2385"/>
                  </a:moveTo>
                  <a:lnTo>
                    <a:pt x="293" y="2381"/>
                  </a:lnTo>
                  <a:lnTo>
                    <a:pt x="286" y="2376"/>
                  </a:lnTo>
                  <a:lnTo>
                    <a:pt x="277" y="2374"/>
                  </a:lnTo>
                  <a:lnTo>
                    <a:pt x="268" y="2372"/>
                  </a:lnTo>
                  <a:lnTo>
                    <a:pt x="258" y="2372"/>
                  </a:lnTo>
                  <a:lnTo>
                    <a:pt x="248" y="2374"/>
                  </a:lnTo>
                  <a:lnTo>
                    <a:pt x="236" y="2377"/>
                  </a:lnTo>
                  <a:lnTo>
                    <a:pt x="225" y="2382"/>
                  </a:lnTo>
                  <a:lnTo>
                    <a:pt x="214" y="2388"/>
                  </a:lnTo>
                  <a:lnTo>
                    <a:pt x="206" y="2395"/>
                  </a:lnTo>
                  <a:lnTo>
                    <a:pt x="199" y="2402"/>
                  </a:lnTo>
                  <a:lnTo>
                    <a:pt x="193" y="2409"/>
                  </a:lnTo>
                  <a:lnTo>
                    <a:pt x="189" y="2417"/>
                  </a:lnTo>
                  <a:lnTo>
                    <a:pt x="188" y="2425"/>
                  </a:lnTo>
                  <a:lnTo>
                    <a:pt x="188" y="2432"/>
                  </a:lnTo>
                  <a:lnTo>
                    <a:pt x="190" y="2439"/>
                  </a:lnTo>
                  <a:lnTo>
                    <a:pt x="195" y="2444"/>
                  </a:lnTo>
                  <a:lnTo>
                    <a:pt x="202" y="2448"/>
                  </a:lnTo>
                  <a:lnTo>
                    <a:pt x="211" y="2451"/>
                  </a:lnTo>
                  <a:lnTo>
                    <a:pt x="220" y="2452"/>
                  </a:lnTo>
                  <a:lnTo>
                    <a:pt x="230" y="2452"/>
                  </a:lnTo>
                  <a:lnTo>
                    <a:pt x="240" y="2450"/>
                  </a:lnTo>
                  <a:lnTo>
                    <a:pt x="252" y="2447"/>
                  </a:lnTo>
                  <a:lnTo>
                    <a:pt x="263" y="2442"/>
                  </a:lnTo>
                  <a:lnTo>
                    <a:pt x="274" y="2437"/>
                  </a:lnTo>
                  <a:lnTo>
                    <a:pt x="282" y="2429"/>
                  </a:lnTo>
                  <a:lnTo>
                    <a:pt x="289" y="2422"/>
                  </a:lnTo>
                  <a:lnTo>
                    <a:pt x="295" y="2415"/>
                  </a:lnTo>
                  <a:lnTo>
                    <a:pt x="299" y="2407"/>
                  </a:lnTo>
                  <a:lnTo>
                    <a:pt x="300" y="2400"/>
                  </a:lnTo>
                  <a:lnTo>
                    <a:pt x="300" y="2393"/>
                  </a:lnTo>
                  <a:lnTo>
                    <a:pt x="297" y="2385"/>
                  </a:lnTo>
                  <a:close/>
                  <a:moveTo>
                    <a:pt x="91" y="2710"/>
                  </a:moveTo>
                  <a:lnTo>
                    <a:pt x="100" y="2705"/>
                  </a:lnTo>
                  <a:lnTo>
                    <a:pt x="107" y="2699"/>
                  </a:lnTo>
                  <a:lnTo>
                    <a:pt x="113" y="2692"/>
                  </a:lnTo>
                  <a:lnTo>
                    <a:pt x="118" y="2685"/>
                  </a:lnTo>
                  <a:lnTo>
                    <a:pt x="122" y="2678"/>
                  </a:lnTo>
                  <a:lnTo>
                    <a:pt x="123" y="2672"/>
                  </a:lnTo>
                  <a:lnTo>
                    <a:pt x="122" y="2665"/>
                  </a:lnTo>
                  <a:lnTo>
                    <a:pt x="119" y="2659"/>
                  </a:lnTo>
                  <a:lnTo>
                    <a:pt x="114" y="2654"/>
                  </a:lnTo>
                  <a:lnTo>
                    <a:pt x="109" y="2650"/>
                  </a:lnTo>
                  <a:lnTo>
                    <a:pt x="103" y="2648"/>
                  </a:lnTo>
                  <a:lnTo>
                    <a:pt x="94" y="2647"/>
                  </a:lnTo>
                  <a:lnTo>
                    <a:pt x="85" y="2647"/>
                  </a:lnTo>
                  <a:lnTo>
                    <a:pt x="75" y="2648"/>
                  </a:lnTo>
                  <a:lnTo>
                    <a:pt x="66" y="2650"/>
                  </a:lnTo>
                  <a:lnTo>
                    <a:pt x="56" y="2655"/>
                  </a:lnTo>
                  <a:lnTo>
                    <a:pt x="48" y="2660"/>
                  </a:lnTo>
                  <a:lnTo>
                    <a:pt x="41" y="2667"/>
                  </a:lnTo>
                  <a:lnTo>
                    <a:pt x="35" y="2673"/>
                  </a:lnTo>
                  <a:lnTo>
                    <a:pt x="30" y="2680"/>
                  </a:lnTo>
                  <a:lnTo>
                    <a:pt x="27" y="2687"/>
                  </a:lnTo>
                  <a:lnTo>
                    <a:pt x="25" y="2694"/>
                  </a:lnTo>
                  <a:lnTo>
                    <a:pt x="27" y="2700"/>
                  </a:lnTo>
                  <a:lnTo>
                    <a:pt x="29" y="2706"/>
                  </a:lnTo>
                  <a:lnTo>
                    <a:pt x="32" y="2711"/>
                  </a:lnTo>
                  <a:lnTo>
                    <a:pt x="38" y="2716"/>
                  </a:lnTo>
                  <a:lnTo>
                    <a:pt x="46" y="2718"/>
                  </a:lnTo>
                  <a:lnTo>
                    <a:pt x="54" y="2719"/>
                  </a:lnTo>
                  <a:lnTo>
                    <a:pt x="63" y="2719"/>
                  </a:lnTo>
                  <a:lnTo>
                    <a:pt x="72" y="2717"/>
                  </a:lnTo>
                  <a:lnTo>
                    <a:pt x="81" y="2715"/>
                  </a:lnTo>
                  <a:lnTo>
                    <a:pt x="91" y="2710"/>
                  </a:lnTo>
                  <a:close/>
                  <a:moveTo>
                    <a:pt x="245" y="2595"/>
                  </a:moveTo>
                  <a:lnTo>
                    <a:pt x="240" y="2589"/>
                  </a:lnTo>
                  <a:lnTo>
                    <a:pt x="234" y="2585"/>
                  </a:lnTo>
                  <a:lnTo>
                    <a:pt x="226" y="2583"/>
                  </a:lnTo>
                  <a:lnTo>
                    <a:pt x="218" y="2581"/>
                  </a:lnTo>
                  <a:lnTo>
                    <a:pt x="208" y="2581"/>
                  </a:lnTo>
                  <a:lnTo>
                    <a:pt x="199" y="2583"/>
                  </a:lnTo>
                  <a:lnTo>
                    <a:pt x="188" y="2585"/>
                  </a:lnTo>
                  <a:lnTo>
                    <a:pt x="179" y="2590"/>
                  </a:lnTo>
                  <a:lnTo>
                    <a:pt x="169" y="2596"/>
                  </a:lnTo>
                  <a:lnTo>
                    <a:pt x="161" y="2602"/>
                  </a:lnTo>
                  <a:lnTo>
                    <a:pt x="155" y="2609"/>
                  </a:lnTo>
                  <a:lnTo>
                    <a:pt x="150" y="2616"/>
                  </a:lnTo>
                  <a:lnTo>
                    <a:pt x="147" y="2623"/>
                  </a:lnTo>
                  <a:lnTo>
                    <a:pt x="145" y="2630"/>
                  </a:lnTo>
                  <a:lnTo>
                    <a:pt x="145" y="2637"/>
                  </a:lnTo>
                  <a:lnTo>
                    <a:pt x="149" y="2643"/>
                  </a:lnTo>
                  <a:lnTo>
                    <a:pt x="154" y="2649"/>
                  </a:lnTo>
                  <a:lnTo>
                    <a:pt x="160" y="2653"/>
                  </a:lnTo>
                  <a:lnTo>
                    <a:pt x="167" y="2655"/>
                  </a:lnTo>
                  <a:lnTo>
                    <a:pt x="175" y="2656"/>
                  </a:lnTo>
                  <a:lnTo>
                    <a:pt x="185" y="2656"/>
                  </a:lnTo>
                  <a:lnTo>
                    <a:pt x="194" y="2655"/>
                  </a:lnTo>
                  <a:lnTo>
                    <a:pt x="205" y="2652"/>
                  </a:lnTo>
                  <a:lnTo>
                    <a:pt x="214" y="2648"/>
                  </a:lnTo>
                  <a:lnTo>
                    <a:pt x="224" y="2642"/>
                  </a:lnTo>
                  <a:lnTo>
                    <a:pt x="232" y="2636"/>
                  </a:lnTo>
                  <a:lnTo>
                    <a:pt x="238" y="2629"/>
                  </a:lnTo>
                  <a:lnTo>
                    <a:pt x="243" y="2622"/>
                  </a:lnTo>
                  <a:lnTo>
                    <a:pt x="246" y="2615"/>
                  </a:lnTo>
                  <a:lnTo>
                    <a:pt x="248" y="2608"/>
                  </a:lnTo>
                  <a:lnTo>
                    <a:pt x="248" y="2600"/>
                  </a:lnTo>
                  <a:lnTo>
                    <a:pt x="245" y="2595"/>
                  </a:lnTo>
                  <a:close/>
                  <a:moveTo>
                    <a:pt x="377" y="2527"/>
                  </a:moveTo>
                  <a:lnTo>
                    <a:pt x="372" y="2522"/>
                  </a:lnTo>
                  <a:lnTo>
                    <a:pt x="366" y="2517"/>
                  </a:lnTo>
                  <a:lnTo>
                    <a:pt x="358" y="2515"/>
                  </a:lnTo>
                  <a:lnTo>
                    <a:pt x="348" y="2514"/>
                  </a:lnTo>
                  <a:lnTo>
                    <a:pt x="339" y="2514"/>
                  </a:lnTo>
                  <a:lnTo>
                    <a:pt x="328" y="2515"/>
                  </a:lnTo>
                  <a:lnTo>
                    <a:pt x="318" y="2518"/>
                  </a:lnTo>
                  <a:lnTo>
                    <a:pt x="307" y="2522"/>
                  </a:lnTo>
                  <a:lnTo>
                    <a:pt x="297" y="2528"/>
                  </a:lnTo>
                  <a:lnTo>
                    <a:pt x="289" y="2535"/>
                  </a:lnTo>
                  <a:lnTo>
                    <a:pt x="282" y="2542"/>
                  </a:lnTo>
                  <a:lnTo>
                    <a:pt x="277" y="2549"/>
                  </a:lnTo>
                  <a:lnTo>
                    <a:pt x="274" y="2558"/>
                  </a:lnTo>
                  <a:lnTo>
                    <a:pt x="272" y="2565"/>
                  </a:lnTo>
                  <a:lnTo>
                    <a:pt x="272" y="2572"/>
                  </a:lnTo>
                  <a:lnTo>
                    <a:pt x="276" y="2578"/>
                  </a:lnTo>
                  <a:lnTo>
                    <a:pt x="281" y="2584"/>
                  </a:lnTo>
                  <a:lnTo>
                    <a:pt x="287" y="2589"/>
                  </a:lnTo>
                  <a:lnTo>
                    <a:pt x="295" y="2591"/>
                  </a:lnTo>
                  <a:lnTo>
                    <a:pt x="303" y="2592"/>
                  </a:lnTo>
                  <a:lnTo>
                    <a:pt x="314" y="2592"/>
                  </a:lnTo>
                  <a:lnTo>
                    <a:pt x="324" y="2591"/>
                  </a:lnTo>
                  <a:lnTo>
                    <a:pt x="334" y="2587"/>
                  </a:lnTo>
                  <a:lnTo>
                    <a:pt x="345" y="2583"/>
                  </a:lnTo>
                  <a:lnTo>
                    <a:pt x="354" y="2577"/>
                  </a:lnTo>
                  <a:lnTo>
                    <a:pt x="364" y="2571"/>
                  </a:lnTo>
                  <a:lnTo>
                    <a:pt x="370" y="2564"/>
                  </a:lnTo>
                  <a:lnTo>
                    <a:pt x="376" y="2557"/>
                  </a:lnTo>
                  <a:lnTo>
                    <a:pt x="379" y="2548"/>
                  </a:lnTo>
                  <a:lnTo>
                    <a:pt x="381" y="2541"/>
                  </a:lnTo>
                  <a:lnTo>
                    <a:pt x="379" y="2534"/>
                  </a:lnTo>
                  <a:lnTo>
                    <a:pt x="377" y="2527"/>
                  </a:lnTo>
                  <a:close/>
                  <a:moveTo>
                    <a:pt x="82" y="2909"/>
                  </a:moveTo>
                  <a:lnTo>
                    <a:pt x="91" y="2905"/>
                  </a:lnTo>
                  <a:lnTo>
                    <a:pt x="98" y="2899"/>
                  </a:lnTo>
                  <a:lnTo>
                    <a:pt x="103" y="2893"/>
                  </a:lnTo>
                  <a:lnTo>
                    <a:pt x="107" y="2886"/>
                  </a:lnTo>
                  <a:lnTo>
                    <a:pt x="110" y="2880"/>
                  </a:lnTo>
                  <a:lnTo>
                    <a:pt x="111" y="2873"/>
                  </a:lnTo>
                  <a:lnTo>
                    <a:pt x="110" y="2867"/>
                  </a:lnTo>
                  <a:lnTo>
                    <a:pt x="107" y="2861"/>
                  </a:lnTo>
                  <a:lnTo>
                    <a:pt x="104" y="2856"/>
                  </a:lnTo>
                  <a:lnTo>
                    <a:pt x="98" y="2852"/>
                  </a:lnTo>
                  <a:lnTo>
                    <a:pt x="91" y="2850"/>
                  </a:lnTo>
                  <a:lnTo>
                    <a:pt x="84" y="2849"/>
                  </a:lnTo>
                  <a:lnTo>
                    <a:pt x="75" y="2849"/>
                  </a:lnTo>
                  <a:lnTo>
                    <a:pt x="67" y="2850"/>
                  </a:lnTo>
                  <a:lnTo>
                    <a:pt x="59" y="2854"/>
                  </a:lnTo>
                  <a:lnTo>
                    <a:pt x="50" y="2857"/>
                  </a:lnTo>
                  <a:lnTo>
                    <a:pt x="42" y="2862"/>
                  </a:lnTo>
                  <a:lnTo>
                    <a:pt x="35" y="2868"/>
                  </a:lnTo>
                  <a:lnTo>
                    <a:pt x="30" y="2874"/>
                  </a:lnTo>
                  <a:lnTo>
                    <a:pt x="25" y="2881"/>
                  </a:lnTo>
                  <a:lnTo>
                    <a:pt x="23" y="2887"/>
                  </a:lnTo>
                  <a:lnTo>
                    <a:pt x="22" y="2894"/>
                  </a:lnTo>
                  <a:lnTo>
                    <a:pt x="23" y="2900"/>
                  </a:lnTo>
                  <a:lnTo>
                    <a:pt x="25" y="2906"/>
                  </a:lnTo>
                  <a:lnTo>
                    <a:pt x="29" y="2911"/>
                  </a:lnTo>
                  <a:lnTo>
                    <a:pt x="35" y="2914"/>
                  </a:lnTo>
                  <a:lnTo>
                    <a:pt x="42" y="2917"/>
                  </a:lnTo>
                  <a:lnTo>
                    <a:pt x="49" y="2918"/>
                  </a:lnTo>
                  <a:lnTo>
                    <a:pt x="57" y="2918"/>
                  </a:lnTo>
                  <a:lnTo>
                    <a:pt x="66" y="2917"/>
                  </a:lnTo>
                  <a:lnTo>
                    <a:pt x="74" y="2913"/>
                  </a:lnTo>
                  <a:lnTo>
                    <a:pt x="82" y="2909"/>
                  </a:lnTo>
                  <a:close/>
                  <a:moveTo>
                    <a:pt x="194" y="2851"/>
                  </a:moveTo>
                  <a:lnTo>
                    <a:pt x="202" y="2846"/>
                  </a:lnTo>
                  <a:lnTo>
                    <a:pt x="209" y="2840"/>
                  </a:lnTo>
                  <a:lnTo>
                    <a:pt x="215" y="2833"/>
                  </a:lnTo>
                  <a:lnTo>
                    <a:pt x="220" y="2827"/>
                  </a:lnTo>
                  <a:lnTo>
                    <a:pt x="223" y="2820"/>
                  </a:lnTo>
                  <a:lnTo>
                    <a:pt x="224" y="2813"/>
                  </a:lnTo>
                  <a:lnTo>
                    <a:pt x="224" y="2807"/>
                  </a:lnTo>
                  <a:lnTo>
                    <a:pt x="220" y="2801"/>
                  </a:lnTo>
                  <a:lnTo>
                    <a:pt x="217" y="2795"/>
                  </a:lnTo>
                  <a:lnTo>
                    <a:pt x="211" y="2792"/>
                  </a:lnTo>
                  <a:lnTo>
                    <a:pt x="204" y="2789"/>
                  </a:lnTo>
                  <a:lnTo>
                    <a:pt x="195" y="2788"/>
                  </a:lnTo>
                  <a:lnTo>
                    <a:pt x="187" y="2788"/>
                  </a:lnTo>
                  <a:lnTo>
                    <a:pt x="179" y="2789"/>
                  </a:lnTo>
                  <a:lnTo>
                    <a:pt x="169" y="2792"/>
                  </a:lnTo>
                  <a:lnTo>
                    <a:pt x="160" y="2797"/>
                  </a:lnTo>
                  <a:lnTo>
                    <a:pt x="151" y="2801"/>
                  </a:lnTo>
                  <a:lnTo>
                    <a:pt x="144" y="2807"/>
                  </a:lnTo>
                  <a:lnTo>
                    <a:pt x="138" y="2814"/>
                  </a:lnTo>
                  <a:lnTo>
                    <a:pt x="135" y="2820"/>
                  </a:lnTo>
                  <a:lnTo>
                    <a:pt x="131" y="2827"/>
                  </a:lnTo>
                  <a:lnTo>
                    <a:pt x="131" y="2835"/>
                  </a:lnTo>
                  <a:lnTo>
                    <a:pt x="131" y="2840"/>
                  </a:lnTo>
                  <a:lnTo>
                    <a:pt x="133" y="2846"/>
                  </a:lnTo>
                  <a:lnTo>
                    <a:pt x="138" y="2852"/>
                  </a:lnTo>
                  <a:lnTo>
                    <a:pt x="144" y="2856"/>
                  </a:lnTo>
                  <a:lnTo>
                    <a:pt x="151" y="2858"/>
                  </a:lnTo>
                  <a:lnTo>
                    <a:pt x="158" y="2859"/>
                  </a:lnTo>
                  <a:lnTo>
                    <a:pt x="167" y="2859"/>
                  </a:lnTo>
                  <a:lnTo>
                    <a:pt x="176" y="2858"/>
                  </a:lnTo>
                  <a:lnTo>
                    <a:pt x="186" y="2855"/>
                  </a:lnTo>
                  <a:lnTo>
                    <a:pt x="194" y="2851"/>
                  </a:lnTo>
                  <a:close/>
                  <a:moveTo>
                    <a:pt x="249" y="2786"/>
                  </a:moveTo>
                  <a:lnTo>
                    <a:pt x="253" y="2792"/>
                  </a:lnTo>
                  <a:lnTo>
                    <a:pt x="259" y="2795"/>
                  </a:lnTo>
                  <a:lnTo>
                    <a:pt x="267" y="2798"/>
                  </a:lnTo>
                  <a:lnTo>
                    <a:pt x="275" y="2799"/>
                  </a:lnTo>
                  <a:lnTo>
                    <a:pt x="284" y="2799"/>
                  </a:lnTo>
                  <a:lnTo>
                    <a:pt x="294" y="2798"/>
                  </a:lnTo>
                  <a:lnTo>
                    <a:pt x="303" y="2795"/>
                  </a:lnTo>
                  <a:lnTo>
                    <a:pt x="313" y="2791"/>
                  </a:lnTo>
                  <a:lnTo>
                    <a:pt x="321" y="2786"/>
                  </a:lnTo>
                  <a:lnTo>
                    <a:pt x="329" y="2779"/>
                  </a:lnTo>
                  <a:lnTo>
                    <a:pt x="335" y="2773"/>
                  </a:lnTo>
                  <a:lnTo>
                    <a:pt x="340" y="2766"/>
                  </a:lnTo>
                  <a:lnTo>
                    <a:pt x="343" y="2758"/>
                  </a:lnTo>
                  <a:lnTo>
                    <a:pt x="344" y="2751"/>
                  </a:lnTo>
                  <a:lnTo>
                    <a:pt x="344" y="2744"/>
                  </a:lnTo>
                  <a:lnTo>
                    <a:pt x="340" y="2738"/>
                  </a:lnTo>
                  <a:lnTo>
                    <a:pt x="335" y="2732"/>
                  </a:lnTo>
                  <a:lnTo>
                    <a:pt x="329" y="2729"/>
                  </a:lnTo>
                  <a:lnTo>
                    <a:pt x="322" y="2726"/>
                  </a:lnTo>
                  <a:lnTo>
                    <a:pt x="314" y="2725"/>
                  </a:lnTo>
                  <a:lnTo>
                    <a:pt x="306" y="2725"/>
                  </a:lnTo>
                  <a:lnTo>
                    <a:pt x="296" y="2726"/>
                  </a:lnTo>
                  <a:lnTo>
                    <a:pt x="287" y="2729"/>
                  </a:lnTo>
                  <a:lnTo>
                    <a:pt x="276" y="2734"/>
                  </a:lnTo>
                  <a:lnTo>
                    <a:pt x="268" y="2738"/>
                  </a:lnTo>
                  <a:lnTo>
                    <a:pt x="261" y="2744"/>
                  </a:lnTo>
                  <a:lnTo>
                    <a:pt x="253" y="2751"/>
                  </a:lnTo>
                  <a:lnTo>
                    <a:pt x="250" y="2758"/>
                  </a:lnTo>
                  <a:lnTo>
                    <a:pt x="246" y="2766"/>
                  </a:lnTo>
                  <a:lnTo>
                    <a:pt x="245" y="2773"/>
                  </a:lnTo>
                  <a:lnTo>
                    <a:pt x="246" y="2780"/>
                  </a:lnTo>
                  <a:lnTo>
                    <a:pt x="249" y="2786"/>
                  </a:lnTo>
                  <a:close/>
                  <a:moveTo>
                    <a:pt x="99" y="3108"/>
                  </a:moveTo>
                  <a:lnTo>
                    <a:pt x="106" y="3103"/>
                  </a:lnTo>
                  <a:lnTo>
                    <a:pt x="112" y="3098"/>
                  </a:lnTo>
                  <a:lnTo>
                    <a:pt x="117" y="3092"/>
                  </a:lnTo>
                  <a:lnTo>
                    <a:pt x="120" y="3086"/>
                  </a:lnTo>
                  <a:lnTo>
                    <a:pt x="123" y="3079"/>
                  </a:lnTo>
                  <a:lnTo>
                    <a:pt x="124" y="3073"/>
                  </a:lnTo>
                  <a:lnTo>
                    <a:pt x="123" y="3067"/>
                  </a:lnTo>
                  <a:lnTo>
                    <a:pt x="120" y="3063"/>
                  </a:lnTo>
                  <a:lnTo>
                    <a:pt x="117" y="3058"/>
                  </a:lnTo>
                  <a:lnTo>
                    <a:pt x="112" y="3054"/>
                  </a:lnTo>
                  <a:lnTo>
                    <a:pt x="106" y="3052"/>
                  </a:lnTo>
                  <a:lnTo>
                    <a:pt x="99" y="3051"/>
                  </a:lnTo>
                  <a:lnTo>
                    <a:pt x="92" y="3051"/>
                  </a:lnTo>
                  <a:lnTo>
                    <a:pt x="84" y="3052"/>
                  </a:lnTo>
                  <a:lnTo>
                    <a:pt x="75" y="3054"/>
                  </a:lnTo>
                  <a:lnTo>
                    <a:pt x="68" y="3058"/>
                  </a:lnTo>
                  <a:lnTo>
                    <a:pt x="61" y="3063"/>
                  </a:lnTo>
                  <a:lnTo>
                    <a:pt x="55" y="3067"/>
                  </a:lnTo>
                  <a:lnTo>
                    <a:pt x="50" y="3073"/>
                  </a:lnTo>
                  <a:lnTo>
                    <a:pt x="47" y="3080"/>
                  </a:lnTo>
                  <a:lnTo>
                    <a:pt x="44" y="3086"/>
                  </a:lnTo>
                  <a:lnTo>
                    <a:pt x="43" y="3092"/>
                  </a:lnTo>
                  <a:lnTo>
                    <a:pt x="44" y="3098"/>
                  </a:lnTo>
                  <a:lnTo>
                    <a:pt x="47" y="3104"/>
                  </a:lnTo>
                  <a:lnTo>
                    <a:pt x="50" y="3108"/>
                  </a:lnTo>
                  <a:lnTo>
                    <a:pt x="55" y="3111"/>
                  </a:lnTo>
                  <a:lnTo>
                    <a:pt x="61" y="3114"/>
                  </a:lnTo>
                  <a:lnTo>
                    <a:pt x="68" y="3115"/>
                  </a:lnTo>
                  <a:lnTo>
                    <a:pt x="75" y="3115"/>
                  </a:lnTo>
                  <a:lnTo>
                    <a:pt x="84" y="3114"/>
                  </a:lnTo>
                  <a:lnTo>
                    <a:pt x="92" y="3111"/>
                  </a:lnTo>
                  <a:lnTo>
                    <a:pt x="99" y="3108"/>
                  </a:lnTo>
                  <a:close/>
                  <a:moveTo>
                    <a:pt x="200" y="3053"/>
                  </a:moveTo>
                  <a:lnTo>
                    <a:pt x="208" y="3048"/>
                  </a:lnTo>
                  <a:lnTo>
                    <a:pt x="214" y="3044"/>
                  </a:lnTo>
                  <a:lnTo>
                    <a:pt x="219" y="3038"/>
                  </a:lnTo>
                  <a:lnTo>
                    <a:pt x="224" y="3031"/>
                  </a:lnTo>
                  <a:lnTo>
                    <a:pt x="226" y="3025"/>
                  </a:lnTo>
                  <a:lnTo>
                    <a:pt x="226" y="3017"/>
                  </a:lnTo>
                  <a:lnTo>
                    <a:pt x="226" y="3012"/>
                  </a:lnTo>
                  <a:lnTo>
                    <a:pt x="224" y="3006"/>
                  </a:lnTo>
                  <a:lnTo>
                    <a:pt x="219" y="3001"/>
                  </a:lnTo>
                  <a:lnTo>
                    <a:pt x="214" y="2997"/>
                  </a:lnTo>
                  <a:lnTo>
                    <a:pt x="207" y="2995"/>
                  </a:lnTo>
                  <a:lnTo>
                    <a:pt x="200" y="2994"/>
                  </a:lnTo>
                  <a:lnTo>
                    <a:pt x="193" y="2994"/>
                  </a:lnTo>
                  <a:lnTo>
                    <a:pt x="185" y="2995"/>
                  </a:lnTo>
                  <a:lnTo>
                    <a:pt x="176" y="2997"/>
                  </a:lnTo>
                  <a:lnTo>
                    <a:pt x="168" y="3001"/>
                  </a:lnTo>
                  <a:lnTo>
                    <a:pt x="160" y="3006"/>
                  </a:lnTo>
                  <a:lnTo>
                    <a:pt x="154" y="3012"/>
                  </a:lnTo>
                  <a:lnTo>
                    <a:pt x="149" y="3017"/>
                  </a:lnTo>
                  <a:lnTo>
                    <a:pt x="144" y="3025"/>
                  </a:lnTo>
                  <a:lnTo>
                    <a:pt x="142" y="3031"/>
                  </a:lnTo>
                  <a:lnTo>
                    <a:pt x="142" y="3038"/>
                  </a:lnTo>
                  <a:lnTo>
                    <a:pt x="142" y="3044"/>
                  </a:lnTo>
                  <a:lnTo>
                    <a:pt x="144" y="3050"/>
                  </a:lnTo>
                  <a:lnTo>
                    <a:pt x="149" y="3054"/>
                  </a:lnTo>
                  <a:lnTo>
                    <a:pt x="154" y="3058"/>
                  </a:lnTo>
                  <a:lnTo>
                    <a:pt x="161" y="3060"/>
                  </a:lnTo>
                  <a:lnTo>
                    <a:pt x="168" y="3061"/>
                  </a:lnTo>
                  <a:lnTo>
                    <a:pt x="175" y="3061"/>
                  </a:lnTo>
                  <a:lnTo>
                    <a:pt x="183" y="3060"/>
                  </a:lnTo>
                  <a:lnTo>
                    <a:pt x="192" y="3058"/>
                  </a:lnTo>
                  <a:lnTo>
                    <a:pt x="200" y="3053"/>
                  </a:lnTo>
                  <a:close/>
                  <a:moveTo>
                    <a:pt x="307" y="2997"/>
                  </a:moveTo>
                  <a:lnTo>
                    <a:pt x="315" y="2993"/>
                  </a:lnTo>
                  <a:lnTo>
                    <a:pt x="322" y="2987"/>
                  </a:lnTo>
                  <a:lnTo>
                    <a:pt x="327" y="2981"/>
                  </a:lnTo>
                  <a:lnTo>
                    <a:pt x="332" y="2974"/>
                  </a:lnTo>
                  <a:lnTo>
                    <a:pt x="334" y="2966"/>
                  </a:lnTo>
                  <a:lnTo>
                    <a:pt x="335" y="2960"/>
                  </a:lnTo>
                  <a:lnTo>
                    <a:pt x="334" y="2953"/>
                  </a:lnTo>
                  <a:lnTo>
                    <a:pt x="332" y="2947"/>
                  </a:lnTo>
                  <a:lnTo>
                    <a:pt x="327" y="2943"/>
                  </a:lnTo>
                  <a:lnTo>
                    <a:pt x="322" y="2939"/>
                  </a:lnTo>
                  <a:lnTo>
                    <a:pt x="315" y="2937"/>
                  </a:lnTo>
                  <a:lnTo>
                    <a:pt x="307" y="2934"/>
                  </a:lnTo>
                  <a:lnTo>
                    <a:pt x="300" y="2934"/>
                  </a:lnTo>
                  <a:lnTo>
                    <a:pt x="290" y="2936"/>
                  </a:lnTo>
                  <a:lnTo>
                    <a:pt x="282" y="2939"/>
                  </a:lnTo>
                  <a:lnTo>
                    <a:pt x="272" y="2943"/>
                  </a:lnTo>
                  <a:lnTo>
                    <a:pt x="265" y="2947"/>
                  </a:lnTo>
                  <a:lnTo>
                    <a:pt x="258" y="2953"/>
                  </a:lnTo>
                  <a:lnTo>
                    <a:pt x="252" y="2959"/>
                  </a:lnTo>
                  <a:lnTo>
                    <a:pt x="249" y="2966"/>
                  </a:lnTo>
                  <a:lnTo>
                    <a:pt x="246" y="2974"/>
                  </a:lnTo>
                  <a:lnTo>
                    <a:pt x="245" y="2979"/>
                  </a:lnTo>
                  <a:lnTo>
                    <a:pt x="246" y="2987"/>
                  </a:lnTo>
                  <a:lnTo>
                    <a:pt x="249" y="2993"/>
                  </a:lnTo>
                  <a:lnTo>
                    <a:pt x="252" y="2997"/>
                  </a:lnTo>
                  <a:lnTo>
                    <a:pt x="258" y="3001"/>
                  </a:lnTo>
                  <a:lnTo>
                    <a:pt x="265" y="3004"/>
                  </a:lnTo>
                  <a:lnTo>
                    <a:pt x="272" y="3006"/>
                  </a:lnTo>
                  <a:lnTo>
                    <a:pt x="281" y="3006"/>
                  </a:lnTo>
                  <a:lnTo>
                    <a:pt x="290" y="3004"/>
                  </a:lnTo>
                  <a:lnTo>
                    <a:pt x="299" y="3001"/>
                  </a:lnTo>
                  <a:lnTo>
                    <a:pt x="307" y="2997"/>
                  </a:lnTo>
                  <a:close/>
                  <a:moveTo>
                    <a:pt x="24" y="3310"/>
                  </a:moveTo>
                  <a:lnTo>
                    <a:pt x="18" y="3313"/>
                  </a:lnTo>
                  <a:lnTo>
                    <a:pt x="12" y="3318"/>
                  </a:lnTo>
                  <a:lnTo>
                    <a:pt x="9" y="3323"/>
                  </a:lnTo>
                  <a:lnTo>
                    <a:pt x="5" y="3329"/>
                  </a:lnTo>
                  <a:lnTo>
                    <a:pt x="4" y="3335"/>
                  </a:lnTo>
                  <a:lnTo>
                    <a:pt x="3" y="3341"/>
                  </a:lnTo>
                  <a:lnTo>
                    <a:pt x="4" y="3345"/>
                  </a:lnTo>
                  <a:lnTo>
                    <a:pt x="6" y="3350"/>
                  </a:lnTo>
                  <a:lnTo>
                    <a:pt x="10" y="3355"/>
                  </a:lnTo>
                  <a:lnTo>
                    <a:pt x="15" y="3357"/>
                  </a:lnTo>
                  <a:lnTo>
                    <a:pt x="19" y="3360"/>
                  </a:lnTo>
                  <a:lnTo>
                    <a:pt x="25" y="3361"/>
                  </a:lnTo>
                  <a:lnTo>
                    <a:pt x="32" y="3361"/>
                  </a:lnTo>
                  <a:lnTo>
                    <a:pt x="38" y="3360"/>
                  </a:lnTo>
                  <a:lnTo>
                    <a:pt x="46" y="3357"/>
                  </a:lnTo>
                  <a:lnTo>
                    <a:pt x="53" y="3355"/>
                  </a:lnTo>
                  <a:lnTo>
                    <a:pt x="59" y="3350"/>
                  </a:lnTo>
                  <a:lnTo>
                    <a:pt x="63" y="3345"/>
                  </a:lnTo>
                  <a:lnTo>
                    <a:pt x="68" y="3341"/>
                  </a:lnTo>
                  <a:lnTo>
                    <a:pt x="71" y="3335"/>
                  </a:lnTo>
                  <a:lnTo>
                    <a:pt x="73" y="3329"/>
                  </a:lnTo>
                  <a:lnTo>
                    <a:pt x="73" y="3324"/>
                  </a:lnTo>
                  <a:lnTo>
                    <a:pt x="72" y="3318"/>
                  </a:lnTo>
                  <a:lnTo>
                    <a:pt x="71" y="3313"/>
                  </a:lnTo>
                  <a:lnTo>
                    <a:pt x="67" y="3309"/>
                  </a:lnTo>
                  <a:lnTo>
                    <a:pt x="62" y="3306"/>
                  </a:lnTo>
                  <a:lnTo>
                    <a:pt x="56" y="3304"/>
                  </a:lnTo>
                  <a:lnTo>
                    <a:pt x="50" y="3303"/>
                  </a:lnTo>
                  <a:lnTo>
                    <a:pt x="44" y="3303"/>
                  </a:lnTo>
                  <a:lnTo>
                    <a:pt x="37" y="3304"/>
                  </a:lnTo>
                  <a:lnTo>
                    <a:pt x="30" y="3306"/>
                  </a:lnTo>
                  <a:lnTo>
                    <a:pt x="24" y="3310"/>
                  </a:lnTo>
                  <a:close/>
                  <a:moveTo>
                    <a:pt x="157" y="3263"/>
                  </a:moveTo>
                  <a:lnTo>
                    <a:pt x="154" y="3259"/>
                  </a:lnTo>
                  <a:lnTo>
                    <a:pt x="149" y="3255"/>
                  </a:lnTo>
                  <a:lnTo>
                    <a:pt x="144" y="3253"/>
                  </a:lnTo>
                  <a:lnTo>
                    <a:pt x="137" y="3252"/>
                  </a:lnTo>
                  <a:lnTo>
                    <a:pt x="131" y="3252"/>
                  </a:lnTo>
                  <a:lnTo>
                    <a:pt x="124" y="3253"/>
                  </a:lnTo>
                  <a:lnTo>
                    <a:pt x="117" y="3255"/>
                  </a:lnTo>
                  <a:lnTo>
                    <a:pt x="110" y="3259"/>
                  </a:lnTo>
                  <a:lnTo>
                    <a:pt x="103" y="3263"/>
                  </a:lnTo>
                  <a:lnTo>
                    <a:pt x="98" y="3268"/>
                  </a:lnTo>
                  <a:lnTo>
                    <a:pt x="93" y="3273"/>
                  </a:lnTo>
                  <a:lnTo>
                    <a:pt x="90" y="3279"/>
                  </a:lnTo>
                  <a:lnTo>
                    <a:pt x="88" y="3285"/>
                  </a:lnTo>
                  <a:lnTo>
                    <a:pt x="87" y="3291"/>
                  </a:lnTo>
                  <a:lnTo>
                    <a:pt x="88" y="3297"/>
                  </a:lnTo>
                  <a:lnTo>
                    <a:pt x="91" y="3301"/>
                  </a:lnTo>
                  <a:lnTo>
                    <a:pt x="94" y="3306"/>
                  </a:lnTo>
                  <a:lnTo>
                    <a:pt x="99" y="3310"/>
                  </a:lnTo>
                  <a:lnTo>
                    <a:pt x="105" y="3311"/>
                  </a:lnTo>
                  <a:lnTo>
                    <a:pt x="111" y="3312"/>
                  </a:lnTo>
                  <a:lnTo>
                    <a:pt x="118" y="3312"/>
                  </a:lnTo>
                  <a:lnTo>
                    <a:pt x="125" y="3312"/>
                  </a:lnTo>
                  <a:lnTo>
                    <a:pt x="132" y="3310"/>
                  </a:lnTo>
                  <a:lnTo>
                    <a:pt x="139" y="3306"/>
                  </a:lnTo>
                  <a:lnTo>
                    <a:pt x="145" y="3301"/>
                  </a:lnTo>
                  <a:lnTo>
                    <a:pt x="151" y="3297"/>
                  </a:lnTo>
                  <a:lnTo>
                    <a:pt x="155" y="3291"/>
                  </a:lnTo>
                  <a:lnTo>
                    <a:pt x="158" y="3286"/>
                  </a:lnTo>
                  <a:lnTo>
                    <a:pt x="161" y="3280"/>
                  </a:lnTo>
                  <a:lnTo>
                    <a:pt x="161" y="3274"/>
                  </a:lnTo>
                  <a:lnTo>
                    <a:pt x="160" y="3268"/>
                  </a:lnTo>
                  <a:lnTo>
                    <a:pt x="157" y="3263"/>
                  </a:lnTo>
                  <a:close/>
                  <a:moveTo>
                    <a:pt x="251" y="3211"/>
                  </a:moveTo>
                  <a:lnTo>
                    <a:pt x="246" y="3206"/>
                  </a:lnTo>
                  <a:lnTo>
                    <a:pt x="242" y="3203"/>
                  </a:lnTo>
                  <a:lnTo>
                    <a:pt x="236" y="3200"/>
                  </a:lnTo>
                  <a:lnTo>
                    <a:pt x="230" y="3199"/>
                  </a:lnTo>
                  <a:lnTo>
                    <a:pt x="221" y="3199"/>
                  </a:lnTo>
                  <a:lnTo>
                    <a:pt x="214" y="3200"/>
                  </a:lnTo>
                  <a:lnTo>
                    <a:pt x="207" y="3203"/>
                  </a:lnTo>
                  <a:lnTo>
                    <a:pt x="200" y="3205"/>
                  </a:lnTo>
                  <a:lnTo>
                    <a:pt x="193" y="3210"/>
                  </a:lnTo>
                  <a:lnTo>
                    <a:pt x="187" y="3216"/>
                  </a:lnTo>
                  <a:lnTo>
                    <a:pt x="182" y="3221"/>
                  </a:lnTo>
                  <a:lnTo>
                    <a:pt x="179" y="3228"/>
                  </a:lnTo>
                  <a:lnTo>
                    <a:pt x="177" y="3234"/>
                  </a:lnTo>
                  <a:lnTo>
                    <a:pt x="176" y="3240"/>
                  </a:lnTo>
                  <a:lnTo>
                    <a:pt x="177" y="3246"/>
                  </a:lnTo>
                  <a:lnTo>
                    <a:pt x="180" y="3250"/>
                  </a:lnTo>
                  <a:lnTo>
                    <a:pt x="183" y="3255"/>
                  </a:lnTo>
                  <a:lnTo>
                    <a:pt x="188" y="3259"/>
                  </a:lnTo>
                  <a:lnTo>
                    <a:pt x="194" y="3261"/>
                  </a:lnTo>
                  <a:lnTo>
                    <a:pt x="201" y="3262"/>
                  </a:lnTo>
                  <a:lnTo>
                    <a:pt x="208" y="3262"/>
                  </a:lnTo>
                  <a:lnTo>
                    <a:pt x="215" y="3261"/>
                  </a:lnTo>
                  <a:lnTo>
                    <a:pt x="223" y="3259"/>
                  </a:lnTo>
                  <a:lnTo>
                    <a:pt x="231" y="3255"/>
                  </a:lnTo>
                  <a:lnTo>
                    <a:pt x="237" y="3252"/>
                  </a:lnTo>
                  <a:lnTo>
                    <a:pt x="243" y="3246"/>
                  </a:lnTo>
                  <a:lnTo>
                    <a:pt x="248" y="3240"/>
                  </a:lnTo>
                  <a:lnTo>
                    <a:pt x="251" y="3234"/>
                  </a:lnTo>
                  <a:lnTo>
                    <a:pt x="253" y="3228"/>
                  </a:lnTo>
                  <a:lnTo>
                    <a:pt x="253" y="3222"/>
                  </a:lnTo>
                  <a:lnTo>
                    <a:pt x="253" y="3216"/>
                  </a:lnTo>
                  <a:lnTo>
                    <a:pt x="251" y="3211"/>
                  </a:lnTo>
                  <a:close/>
                  <a:moveTo>
                    <a:pt x="327" y="3203"/>
                  </a:moveTo>
                  <a:lnTo>
                    <a:pt x="334" y="3198"/>
                  </a:lnTo>
                  <a:lnTo>
                    <a:pt x="340" y="3193"/>
                  </a:lnTo>
                  <a:lnTo>
                    <a:pt x="346" y="3187"/>
                  </a:lnTo>
                  <a:lnTo>
                    <a:pt x="350" y="3181"/>
                  </a:lnTo>
                  <a:lnTo>
                    <a:pt x="351" y="3174"/>
                  </a:lnTo>
                  <a:lnTo>
                    <a:pt x="352" y="3168"/>
                  </a:lnTo>
                  <a:lnTo>
                    <a:pt x="351" y="3162"/>
                  </a:lnTo>
                  <a:lnTo>
                    <a:pt x="348" y="3157"/>
                  </a:lnTo>
                  <a:lnTo>
                    <a:pt x="345" y="3152"/>
                  </a:lnTo>
                  <a:lnTo>
                    <a:pt x="339" y="3148"/>
                  </a:lnTo>
                  <a:lnTo>
                    <a:pt x="333" y="3146"/>
                  </a:lnTo>
                  <a:lnTo>
                    <a:pt x="326" y="3145"/>
                  </a:lnTo>
                  <a:lnTo>
                    <a:pt x="319" y="3143"/>
                  </a:lnTo>
                  <a:lnTo>
                    <a:pt x="310" y="3145"/>
                  </a:lnTo>
                  <a:lnTo>
                    <a:pt x="302" y="3147"/>
                  </a:lnTo>
                  <a:lnTo>
                    <a:pt x="295" y="3151"/>
                  </a:lnTo>
                  <a:lnTo>
                    <a:pt x="288" y="3155"/>
                  </a:lnTo>
                  <a:lnTo>
                    <a:pt x="281" y="3161"/>
                  </a:lnTo>
                  <a:lnTo>
                    <a:pt x="276" y="3167"/>
                  </a:lnTo>
                  <a:lnTo>
                    <a:pt x="272" y="3173"/>
                  </a:lnTo>
                  <a:lnTo>
                    <a:pt x="271" y="3180"/>
                  </a:lnTo>
                  <a:lnTo>
                    <a:pt x="270" y="3186"/>
                  </a:lnTo>
                  <a:lnTo>
                    <a:pt x="271" y="3192"/>
                  </a:lnTo>
                  <a:lnTo>
                    <a:pt x="274" y="3198"/>
                  </a:lnTo>
                  <a:lnTo>
                    <a:pt x="277" y="3203"/>
                  </a:lnTo>
                  <a:lnTo>
                    <a:pt x="283" y="3206"/>
                  </a:lnTo>
                  <a:lnTo>
                    <a:pt x="289" y="3209"/>
                  </a:lnTo>
                  <a:lnTo>
                    <a:pt x="296" y="3210"/>
                  </a:lnTo>
                  <a:lnTo>
                    <a:pt x="303" y="3210"/>
                  </a:lnTo>
                  <a:lnTo>
                    <a:pt x="312" y="3210"/>
                  </a:lnTo>
                  <a:lnTo>
                    <a:pt x="320" y="3208"/>
                  </a:lnTo>
                  <a:lnTo>
                    <a:pt x="327" y="3203"/>
                  </a:lnTo>
                  <a:close/>
                  <a:moveTo>
                    <a:pt x="22" y="3551"/>
                  </a:moveTo>
                  <a:lnTo>
                    <a:pt x="17" y="3556"/>
                  </a:lnTo>
                  <a:lnTo>
                    <a:pt x="12" y="3559"/>
                  </a:lnTo>
                  <a:lnTo>
                    <a:pt x="9" y="3564"/>
                  </a:lnTo>
                  <a:lnTo>
                    <a:pt x="6" y="3569"/>
                  </a:lnTo>
                  <a:lnTo>
                    <a:pt x="5" y="3575"/>
                  </a:lnTo>
                  <a:lnTo>
                    <a:pt x="4" y="3579"/>
                  </a:lnTo>
                  <a:lnTo>
                    <a:pt x="5" y="3584"/>
                  </a:lnTo>
                  <a:lnTo>
                    <a:pt x="8" y="3589"/>
                  </a:lnTo>
                  <a:lnTo>
                    <a:pt x="10" y="3593"/>
                  </a:lnTo>
                  <a:lnTo>
                    <a:pt x="15" y="3595"/>
                  </a:lnTo>
                  <a:lnTo>
                    <a:pt x="19" y="3597"/>
                  </a:lnTo>
                  <a:lnTo>
                    <a:pt x="24" y="3598"/>
                  </a:lnTo>
                  <a:lnTo>
                    <a:pt x="30" y="3598"/>
                  </a:lnTo>
                  <a:lnTo>
                    <a:pt x="36" y="3597"/>
                  </a:lnTo>
                  <a:lnTo>
                    <a:pt x="42" y="3595"/>
                  </a:lnTo>
                  <a:lnTo>
                    <a:pt x="48" y="3593"/>
                  </a:lnTo>
                  <a:lnTo>
                    <a:pt x="53" y="3589"/>
                  </a:lnTo>
                  <a:lnTo>
                    <a:pt x="57" y="3584"/>
                  </a:lnTo>
                  <a:lnTo>
                    <a:pt x="61" y="3579"/>
                  </a:lnTo>
                  <a:lnTo>
                    <a:pt x="63" y="3575"/>
                  </a:lnTo>
                  <a:lnTo>
                    <a:pt x="65" y="3570"/>
                  </a:lnTo>
                  <a:lnTo>
                    <a:pt x="65" y="3565"/>
                  </a:lnTo>
                  <a:lnTo>
                    <a:pt x="65" y="3560"/>
                  </a:lnTo>
                  <a:lnTo>
                    <a:pt x="62" y="3556"/>
                  </a:lnTo>
                  <a:lnTo>
                    <a:pt x="59" y="3552"/>
                  </a:lnTo>
                  <a:lnTo>
                    <a:pt x="55" y="3549"/>
                  </a:lnTo>
                  <a:lnTo>
                    <a:pt x="50" y="3547"/>
                  </a:lnTo>
                  <a:lnTo>
                    <a:pt x="44" y="3546"/>
                  </a:lnTo>
                  <a:lnTo>
                    <a:pt x="40" y="3546"/>
                  </a:lnTo>
                  <a:lnTo>
                    <a:pt x="34" y="3546"/>
                  </a:lnTo>
                  <a:lnTo>
                    <a:pt x="28" y="3549"/>
                  </a:lnTo>
                  <a:lnTo>
                    <a:pt x="22" y="3551"/>
                  </a:lnTo>
                  <a:close/>
                  <a:moveTo>
                    <a:pt x="95" y="3507"/>
                  </a:moveTo>
                  <a:lnTo>
                    <a:pt x="90" y="3511"/>
                  </a:lnTo>
                  <a:lnTo>
                    <a:pt x="85" y="3515"/>
                  </a:lnTo>
                  <a:lnTo>
                    <a:pt x="81" y="3520"/>
                  </a:lnTo>
                  <a:lnTo>
                    <a:pt x="79" y="3525"/>
                  </a:lnTo>
                  <a:lnTo>
                    <a:pt x="78" y="3530"/>
                  </a:lnTo>
                  <a:lnTo>
                    <a:pt x="76" y="3536"/>
                  </a:lnTo>
                  <a:lnTo>
                    <a:pt x="78" y="3540"/>
                  </a:lnTo>
                  <a:lnTo>
                    <a:pt x="80" y="3545"/>
                  </a:lnTo>
                  <a:lnTo>
                    <a:pt x="82" y="3549"/>
                  </a:lnTo>
                  <a:lnTo>
                    <a:pt x="87" y="3552"/>
                  </a:lnTo>
                  <a:lnTo>
                    <a:pt x="92" y="3555"/>
                  </a:lnTo>
                  <a:lnTo>
                    <a:pt x="98" y="3556"/>
                  </a:lnTo>
                  <a:lnTo>
                    <a:pt x="104" y="3556"/>
                  </a:lnTo>
                  <a:lnTo>
                    <a:pt x="110" y="3555"/>
                  </a:lnTo>
                  <a:lnTo>
                    <a:pt x="116" y="3552"/>
                  </a:lnTo>
                  <a:lnTo>
                    <a:pt x="122" y="3550"/>
                  </a:lnTo>
                  <a:lnTo>
                    <a:pt x="128" y="3546"/>
                  </a:lnTo>
                  <a:lnTo>
                    <a:pt x="132" y="3541"/>
                  </a:lnTo>
                  <a:lnTo>
                    <a:pt x="136" y="3537"/>
                  </a:lnTo>
                  <a:lnTo>
                    <a:pt x="138" y="3531"/>
                  </a:lnTo>
                  <a:lnTo>
                    <a:pt x="139" y="3526"/>
                  </a:lnTo>
                  <a:lnTo>
                    <a:pt x="141" y="3520"/>
                  </a:lnTo>
                  <a:lnTo>
                    <a:pt x="139" y="3515"/>
                  </a:lnTo>
                  <a:lnTo>
                    <a:pt x="137" y="3511"/>
                  </a:lnTo>
                  <a:lnTo>
                    <a:pt x="133" y="3507"/>
                  </a:lnTo>
                  <a:lnTo>
                    <a:pt x="130" y="3503"/>
                  </a:lnTo>
                  <a:lnTo>
                    <a:pt x="125" y="3502"/>
                  </a:lnTo>
                  <a:lnTo>
                    <a:pt x="119" y="3501"/>
                  </a:lnTo>
                  <a:lnTo>
                    <a:pt x="113" y="3501"/>
                  </a:lnTo>
                  <a:lnTo>
                    <a:pt x="107" y="3501"/>
                  </a:lnTo>
                  <a:lnTo>
                    <a:pt x="101" y="3503"/>
                  </a:lnTo>
                  <a:lnTo>
                    <a:pt x="95" y="3507"/>
                  </a:lnTo>
                  <a:close/>
                  <a:moveTo>
                    <a:pt x="200" y="3505"/>
                  </a:moveTo>
                  <a:lnTo>
                    <a:pt x="206" y="3501"/>
                  </a:lnTo>
                  <a:lnTo>
                    <a:pt x="211" y="3496"/>
                  </a:lnTo>
                  <a:lnTo>
                    <a:pt x="215" y="3490"/>
                  </a:lnTo>
                  <a:lnTo>
                    <a:pt x="218" y="3486"/>
                  </a:lnTo>
                  <a:lnTo>
                    <a:pt x="219" y="3480"/>
                  </a:lnTo>
                  <a:lnTo>
                    <a:pt x="220" y="3475"/>
                  </a:lnTo>
                  <a:lnTo>
                    <a:pt x="219" y="3469"/>
                  </a:lnTo>
                  <a:lnTo>
                    <a:pt x="217" y="3464"/>
                  </a:lnTo>
                  <a:lnTo>
                    <a:pt x="213" y="3461"/>
                  </a:lnTo>
                  <a:lnTo>
                    <a:pt x="209" y="3457"/>
                  </a:lnTo>
                  <a:lnTo>
                    <a:pt x="204" y="3455"/>
                  </a:lnTo>
                  <a:lnTo>
                    <a:pt x="198" y="3454"/>
                  </a:lnTo>
                  <a:lnTo>
                    <a:pt x="192" y="3454"/>
                  </a:lnTo>
                  <a:lnTo>
                    <a:pt x="186" y="3455"/>
                  </a:lnTo>
                  <a:lnTo>
                    <a:pt x="179" y="3456"/>
                  </a:lnTo>
                  <a:lnTo>
                    <a:pt x="173" y="3459"/>
                  </a:lnTo>
                  <a:lnTo>
                    <a:pt x="167" y="3463"/>
                  </a:lnTo>
                  <a:lnTo>
                    <a:pt x="162" y="3468"/>
                  </a:lnTo>
                  <a:lnTo>
                    <a:pt x="157" y="3474"/>
                  </a:lnTo>
                  <a:lnTo>
                    <a:pt x="155" y="3478"/>
                  </a:lnTo>
                  <a:lnTo>
                    <a:pt x="154" y="3484"/>
                  </a:lnTo>
                  <a:lnTo>
                    <a:pt x="152" y="3489"/>
                  </a:lnTo>
                  <a:lnTo>
                    <a:pt x="154" y="3495"/>
                  </a:lnTo>
                  <a:lnTo>
                    <a:pt x="156" y="3500"/>
                  </a:lnTo>
                  <a:lnTo>
                    <a:pt x="160" y="3505"/>
                  </a:lnTo>
                  <a:lnTo>
                    <a:pt x="164" y="3507"/>
                  </a:lnTo>
                  <a:lnTo>
                    <a:pt x="169" y="3509"/>
                  </a:lnTo>
                  <a:lnTo>
                    <a:pt x="175" y="3511"/>
                  </a:lnTo>
                  <a:lnTo>
                    <a:pt x="181" y="3511"/>
                  </a:lnTo>
                  <a:lnTo>
                    <a:pt x="187" y="3509"/>
                  </a:lnTo>
                  <a:lnTo>
                    <a:pt x="194" y="3508"/>
                  </a:lnTo>
                  <a:lnTo>
                    <a:pt x="200" y="3505"/>
                  </a:lnTo>
                  <a:close/>
                  <a:moveTo>
                    <a:pt x="253" y="3411"/>
                  </a:moveTo>
                  <a:lnTo>
                    <a:pt x="248" y="3414"/>
                  </a:lnTo>
                  <a:lnTo>
                    <a:pt x="243" y="3420"/>
                  </a:lnTo>
                  <a:lnTo>
                    <a:pt x="238" y="3425"/>
                  </a:lnTo>
                  <a:lnTo>
                    <a:pt x="236" y="3431"/>
                  </a:lnTo>
                  <a:lnTo>
                    <a:pt x="233" y="3437"/>
                  </a:lnTo>
                  <a:lnTo>
                    <a:pt x="233" y="3442"/>
                  </a:lnTo>
                  <a:lnTo>
                    <a:pt x="234" y="3448"/>
                  </a:lnTo>
                  <a:lnTo>
                    <a:pt x="237" y="3452"/>
                  </a:lnTo>
                  <a:lnTo>
                    <a:pt x="240" y="3457"/>
                  </a:lnTo>
                  <a:lnTo>
                    <a:pt x="245" y="3461"/>
                  </a:lnTo>
                  <a:lnTo>
                    <a:pt x="250" y="3463"/>
                  </a:lnTo>
                  <a:lnTo>
                    <a:pt x="257" y="3464"/>
                  </a:lnTo>
                  <a:lnTo>
                    <a:pt x="263" y="3464"/>
                  </a:lnTo>
                  <a:lnTo>
                    <a:pt x="270" y="3463"/>
                  </a:lnTo>
                  <a:lnTo>
                    <a:pt x="277" y="3462"/>
                  </a:lnTo>
                  <a:lnTo>
                    <a:pt x="283" y="3458"/>
                  </a:lnTo>
                  <a:lnTo>
                    <a:pt x="289" y="3454"/>
                  </a:lnTo>
                  <a:lnTo>
                    <a:pt x="295" y="3449"/>
                  </a:lnTo>
                  <a:lnTo>
                    <a:pt x="299" y="3444"/>
                  </a:lnTo>
                  <a:lnTo>
                    <a:pt x="302" y="3438"/>
                  </a:lnTo>
                  <a:lnTo>
                    <a:pt x="303" y="3432"/>
                  </a:lnTo>
                  <a:lnTo>
                    <a:pt x="305" y="3426"/>
                  </a:lnTo>
                  <a:lnTo>
                    <a:pt x="303" y="3421"/>
                  </a:lnTo>
                  <a:lnTo>
                    <a:pt x="301" y="3416"/>
                  </a:lnTo>
                  <a:lnTo>
                    <a:pt x="297" y="3412"/>
                  </a:lnTo>
                  <a:lnTo>
                    <a:pt x="293" y="3408"/>
                  </a:lnTo>
                  <a:lnTo>
                    <a:pt x="287" y="3406"/>
                  </a:lnTo>
                  <a:lnTo>
                    <a:pt x="281" y="3405"/>
                  </a:lnTo>
                  <a:lnTo>
                    <a:pt x="275" y="3405"/>
                  </a:lnTo>
                  <a:lnTo>
                    <a:pt x="268" y="3405"/>
                  </a:lnTo>
                  <a:lnTo>
                    <a:pt x="261" y="3407"/>
                  </a:lnTo>
                  <a:lnTo>
                    <a:pt x="253" y="3411"/>
                  </a:lnTo>
                  <a:close/>
                </a:path>
              </a:pathLst>
            </a:custGeom>
            <a:solidFill>
              <a:srgbClr val="E8A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" name="Freeform 94"/>
            <p:cNvSpPr>
              <a:spLocks noEditPoints="1"/>
            </p:cNvSpPr>
            <p:nvPr userDrawn="1"/>
          </p:nvSpPr>
          <p:spPr bwMode="auto">
            <a:xfrm>
              <a:off x="8629650" y="1874838"/>
              <a:ext cx="204788" cy="1865313"/>
            </a:xfrm>
            <a:custGeom>
              <a:avLst/>
              <a:gdLst>
                <a:gd name="T0" fmla="*/ 18 w 386"/>
                <a:gd name="T1" fmla="*/ 3279 h 3525"/>
                <a:gd name="T2" fmla="*/ 8 w 386"/>
                <a:gd name="T3" fmla="*/ 2600 h 3525"/>
                <a:gd name="T4" fmla="*/ 81 w 386"/>
                <a:gd name="T5" fmla="*/ 2454 h 3525"/>
                <a:gd name="T6" fmla="*/ 90 w 386"/>
                <a:gd name="T7" fmla="*/ 1921 h 3525"/>
                <a:gd name="T8" fmla="*/ 0 w 386"/>
                <a:gd name="T9" fmla="*/ 1726 h 3525"/>
                <a:gd name="T10" fmla="*/ 25 w 386"/>
                <a:gd name="T11" fmla="*/ 1415 h 3525"/>
                <a:gd name="T12" fmla="*/ 65 w 386"/>
                <a:gd name="T13" fmla="*/ 1182 h 3525"/>
                <a:gd name="T14" fmla="*/ 9 w 386"/>
                <a:gd name="T15" fmla="*/ 1145 h 3525"/>
                <a:gd name="T16" fmla="*/ 22 w 386"/>
                <a:gd name="T17" fmla="*/ 834 h 3525"/>
                <a:gd name="T18" fmla="*/ 78 w 386"/>
                <a:gd name="T19" fmla="*/ 614 h 3525"/>
                <a:gd name="T20" fmla="*/ 83 w 386"/>
                <a:gd name="T21" fmla="*/ 526 h 3525"/>
                <a:gd name="T22" fmla="*/ 0 w 386"/>
                <a:gd name="T23" fmla="*/ 488 h 3525"/>
                <a:gd name="T24" fmla="*/ 21 w 386"/>
                <a:gd name="T25" fmla="*/ 374 h 3525"/>
                <a:gd name="T26" fmla="*/ 204 w 386"/>
                <a:gd name="T27" fmla="*/ 102 h 3525"/>
                <a:gd name="T28" fmla="*/ 70 w 386"/>
                <a:gd name="T29" fmla="*/ 130 h 3525"/>
                <a:gd name="T30" fmla="*/ 235 w 386"/>
                <a:gd name="T31" fmla="*/ 31 h 3525"/>
                <a:gd name="T32" fmla="*/ 152 w 386"/>
                <a:gd name="T33" fmla="*/ 90 h 3525"/>
                <a:gd name="T34" fmla="*/ 266 w 386"/>
                <a:gd name="T35" fmla="*/ 121 h 3525"/>
                <a:gd name="T36" fmla="*/ 261 w 386"/>
                <a:gd name="T37" fmla="*/ 233 h 3525"/>
                <a:gd name="T38" fmla="*/ 338 w 386"/>
                <a:gd name="T39" fmla="*/ 449 h 3525"/>
                <a:gd name="T40" fmla="*/ 353 w 386"/>
                <a:gd name="T41" fmla="*/ 482 h 3525"/>
                <a:gd name="T42" fmla="*/ 386 w 386"/>
                <a:gd name="T43" fmla="*/ 661 h 3525"/>
                <a:gd name="T44" fmla="*/ 338 w 386"/>
                <a:gd name="T45" fmla="*/ 757 h 3525"/>
                <a:gd name="T46" fmla="*/ 376 w 386"/>
                <a:gd name="T47" fmla="*/ 847 h 3525"/>
                <a:gd name="T48" fmla="*/ 371 w 386"/>
                <a:gd name="T49" fmla="*/ 1324 h 3525"/>
                <a:gd name="T50" fmla="*/ 283 w 386"/>
                <a:gd name="T51" fmla="*/ 1426 h 3525"/>
                <a:gd name="T52" fmla="*/ 363 w 386"/>
                <a:gd name="T53" fmla="*/ 1489 h 3525"/>
                <a:gd name="T54" fmla="*/ 315 w 386"/>
                <a:gd name="T55" fmla="*/ 1825 h 3525"/>
                <a:gd name="T56" fmla="*/ 319 w 386"/>
                <a:gd name="T57" fmla="*/ 2330 h 3525"/>
                <a:gd name="T58" fmla="*/ 386 w 386"/>
                <a:gd name="T59" fmla="*/ 2404 h 3525"/>
                <a:gd name="T60" fmla="*/ 310 w 386"/>
                <a:gd name="T61" fmla="*/ 3304 h 3525"/>
                <a:gd name="T62" fmla="*/ 242 w 386"/>
                <a:gd name="T63" fmla="*/ 238 h 3525"/>
                <a:gd name="T64" fmla="*/ 228 w 386"/>
                <a:gd name="T65" fmla="*/ 364 h 3525"/>
                <a:gd name="T66" fmla="*/ 123 w 386"/>
                <a:gd name="T67" fmla="*/ 591 h 3525"/>
                <a:gd name="T68" fmla="*/ 175 w 386"/>
                <a:gd name="T69" fmla="*/ 706 h 3525"/>
                <a:gd name="T70" fmla="*/ 284 w 386"/>
                <a:gd name="T71" fmla="*/ 727 h 3525"/>
                <a:gd name="T72" fmla="*/ 136 w 386"/>
                <a:gd name="T73" fmla="*/ 836 h 3525"/>
                <a:gd name="T74" fmla="*/ 346 w 386"/>
                <a:gd name="T75" fmla="*/ 999 h 3525"/>
                <a:gd name="T76" fmla="*/ 297 w 386"/>
                <a:gd name="T77" fmla="*/ 1087 h 3525"/>
                <a:gd name="T78" fmla="*/ 303 w 386"/>
                <a:gd name="T79" fmla="*/ 1093 h 3525"/>
                <a:gd name="T80" fmla="*/ 271 w 386"/>
                <a:gd name="T81" fmla="*/ 1224 h 3525"/>
                <a:gd name="T82" fmla="*/ 91 w 386"/>
                <a:gd name="T83" fmla="*/ 1369 h 3525"/>
                <a:gd name="T84" fmla="*/ 82 w 386"/>
                <a:gd name="T85" fmla="*/ 1527 h 3525"/>
                <a:gd name="T86" fmla="*/ 84 w 386"/>
                <a:gd name="T87" fmla="*/ 1641 h 3525"/>
                <a:gd name="T88" fmla="*/ 106 w 386"/>
                <a:gd name="T89" fmla="*/ 1751 h 3525"/>
                <a:gd name="T90" fmla="*/ 157 w 386"/>
                <a:gd name="T91" fmla="*/ 1856 h 3525"/>
                <a:gd name="T92" fmla="*/ 66 w 386"/>
                <a:gd name="T93" fmla="*/ 2048 h 3525"/>
                <a:gd name="T94" fmla="*/ 272 w 386"/>
                <a:gd name="T95" fmla="*/ 1964 h 3525"/>
                <a:gd name="T96" fmla="*/ 79 w 386"/>
                <a:gd name="T97" fmla="*/ 2210 h 3525"/>
                <a:gd name="T98" fmla="*/ 350 w 386"/>
                <a:gd name="T99" fmla="*/ 2116 h 3525"/>
                <a:gd name="T100" fmla="*/ 254 w 386"/>
                <a:gd name="T101" fmla="*/ 2342 h 3525"/>
                <a:gd name="T102" fmla="*/ 114 w 386"/>
                <a:gd name="T103" fmla="*/ 2539 h 3525"/>
                <a:gd name="T104" fmla="*/ 215 w 386"/>
                <a:gd name="T105" fmla="*/ 2506 h 3525"/>
                <a:gd name="T106" fmla="*/ 147 w 386"/>
                <a:gd name="T107" fmla="*/ 2755 h 3525"/>
                <a:gd name="T108" fmla="*/ 237 w 386"/>
                <a:gd name="T109" fmla="*/ 2677 h 3525"/>
                <a:gd name="T110" fmla="*/ 65 w 386"/>
                <a:gd name="T111" fmla="*/ 3018 h 3525"/>
                <a:gd name="T112" fmla="*/ 218 w 386"/>
                <a:gd name="T113" fmla="*/ 2960 h 3525"/>
                <a:gd name="T114" fmla="*/ 153 w 386"/>
                <a:gd name="T115" fmla="*/ 3204 h 3525"/>
                <a:gd name="T116" fmla="*/ 259 w 386"/>
                <a:gd name="T117" fmla="*/ 3118 h 3525"/>
                <a:gd name="T118" fmla="*/ 336 w 386"/>
                <a:gd name="T119" fmla="*/ 3045 h 3525"/>
                <a:gd name="T120" fmla="*/ 102 w 386"/>
                <a:gd name="T121" fmla="*/ 3466 h 3525"/>
                <a:gd name="T122" fmla="*/ 171 w 386"/>
                <a:gd name="T123" fmla="*/ 3430 h 3525"/>
                <a:gd name="T124" fmla="*/ 241 w 386"/>
                <a:gd name="T125" fmla="*/ 3383 h 3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525">
                  <a:moveTo>
                    <a:pt x="0" y="3525"/>
                  </a:moveTo>
                  <a:lnTo>
                    <a:pt x="0" y="3471"/>
                  </a:lnTo>
                  <a:lnTo>
                    <a:pt x="7" y="3471"/>
                  </a:lnTo>
                  <a:lnTo>
                    <a:pt x="14" y="3473"/>
                  </a:lnTo>
                  <a:lnTo>
                    <a:pt x="20" y="3476"/>
                  </a:lnTo>
                  <a:lnTo>
                    <a:pt x="24" y="3481"/>
                  </a:lnTo>
                  <a:lnTo>
                    <a:pt x="26" y="3486"/>
                  </a:lnTo>
                  <a:lnTo>
                    <a:pt x="27" y="3492"/>
                  </a:lnTo>
                  <a:lnTo>
                    <a:pt x="26" y="3497"/>
                  </a:lnTo>
                  <a:lnTo>
                    <a:pt x="25" y="3503"/>
                  </a:lnTo>
                  <a:lnTo>
                    <a:pt x="22" y="3507"/>
                  </a:lnTo>
                  <a:lnTo>
                    <a:pt x="18" y="3513"/>
                  </a:lnTo>
                  <a:lnTo>
                    <a:pt x="13" y="3518"/>
                  </a:lnTo>
                  <a:lnTo>
                    <a:pt x="7" y="3522"/>
                  </a:lnTo>
                  <a:lnTo>
                    <a:pt x="3" y="3524"/>
                  </a:lnTo>
                  <a:lnTo>
                    <a:pt x="0" y="3525"/>
                  </a:lnTo>
                  <a:close/>
                  <a:moveTo>
                    <a:pt x="0" y="3278"/>
                  </a:moveTo>
                  <a:lnTo>
                    <a:pt x="0" y="3227"/>
                  </a:lnTo>
                  <a:lnTo>
                    <a:pt x="3" y="3225"/>
                  </a:lnTo>
                  <a:lnTo>
                    <a:pt x="7" y="3222"/>
                  </a:lnTo>
                  <a:lnTo>
                    <a:pt x="14" y="3220"/>
                  </a:lnTo>
                  <a:lnTo>
                    <a:pt x="21" y="3217"/>
                  </a:lnTo>
                  <a:lnTo>
                    <a:pt x="28" y="3216"/>
                  </a:lnTo>
                  <a:lnTo>
                    <a:pt x="37" y="3216"/>
                  </a:lnTo>
                  <a:lnTo>
                    <a:pt x="43" y="3217"/>
                  </a:lnTo>
                  <a:lnTo>
                    <a:pt x="49" y="3220"/>
                  </a:lnTo>
                  <a:lnTo>
                    <a:pt x="53" y="3223"/>
                  </a:lnTo>
                  <a:lnTo>
                    <a:pt x="58" y="3228"/>
                  </a:lnTo>
                  <a:lnTo>
                    <a:pt x="60" y="3233"/>
                  </a:lnTo>
                  <a:lnTo>
                    <a:pt x="60" y="3239"/>
                  </a:lnTo>
                  <a:lnTo>
                    <a:pt x="60" y="3245"/>
                  </a:lnTo>
                  <a:lnTo>
                    <a:pt x="58" y="3251"/>
                  </a:lnTo>
                  <a:lnTo>
                    <a:pt x="55" y="3257"/>
                  </a:lnTo>
                  <a:lnTo>
                    <a:pt x="50" y="3263"/>
                  </a:lnTo>
                  <a:lnTo>
                    <a:pt x="44" y="3269"/>
                  </a:lnTo>
                  <a:lnTo>
                    <a:pt x="38" y="3272"/>
                  </a:lnTo>
                  <a:lnTo>
                    <a:pt x="27" y="3277"/>
                  </a:lnTo>
                  <a:lnTo>
                    <a:pt x="18" y="3279"/>
                  </a:lnTo>
                  <a:lnTo>
                    <a:pt x="8" y="3279"/>
                  </a:lnTo>
                  <a:lnTo>
                    <a:pt x="0" y="3278"/>
                  </a:lnTo>
                  <a:close/>
                  <a:moveTo>
                    <a:pt x="0" y="3074"/>
                  </a:moveTo>
                  <a:lnTo>
                    <a:pt x="0" y="3011"/>
                  </a:lnTo>
                  <a:lnTo>
                    <a:pt x="9" y="3011"/>
                  </a:lnTo>
                  <a:lnTo>
                    <a:pt x="18" y="3013"/>
                  </a:lnTo>
                  <a:lnTo>
                    <a:pt x="21" y="3015"/>
                  </a:lnTo>
                  <a:lnTo>
                    <a:pt x="25" y="3017"/>
                  </a:lnTo>
                  <a:lnTo>
                    <a:pt x="28" y="3020"/>
                  </a:lnTo>
                  <a:lnTo>
                    <a:pt x="31" y="3023"/>
                  </a:lnTo>
                  <a:lnTo>
                    <a:pt x="33" y="3029"/>
                  </a:lnTo>
                  <a:lnTo>
                    <a:pt x="33" y="3034"/>
                  </a:lnTo>
                  <a:lnTo>
                    <a:pt x="33" y="3042"/>
                  </a:lnTo>
                  <a:lnTo>
                    <a:pt x="31" y="3048"/>
                  </a:lnTo>
                  <a:lnTo>
                    <a:pt x="26" y="3055"/>
                  </a:lnTo>
                  <a:lnTo>
                    <a:pt x="21" y="3061"/>
                  </a:lnTo>
                  <a:lnTo>
                    <a:pt x="15" y="3065"/>
                  </a:lnTo>
                  <a:lnTo>
                    <a:pt x="7" y="3070"/>
                  </a:lnTo>
                  <a:lnTo>
                    <a:pt x="3" y="3073"/>
                  </a:lnTo>
                  <a:lnTo>
                    <a:pt x="0" y="3074"/>
                  </a:lnTo>
                  <a:close/>
                  <a:moveTo>
                    <a:pt x="0" y="2869"/>
                  </a:moveTo>
                  <a:lnTo>
                    <a:pt x="0" y="2805"/>
                  </a:lnTo>
                  <a:lnTo>
                    <a:pt x="8" y="2806"/>
                  </a:lnTo>
                  <a:lnTo>
                    <a:pt x="16" y="2809"/>
                  </a:lnTo>
                  <a:lnTo>
                    <a:pt x="22" y="2812"/>
                  </a:lnTo>
                  <a:lnTo>
                    <a:pt x="27" y="2818"/>
                  </a:lnTo>
                  <a:lnTo>
                    <a:pt x="31" y="2824"/>
                  </a:lnTo>
                  <a:lnTo>
                    <a:pt x="31" y="2830"/>
                  </a:lnTo>
                  <a:lnTo>
                    <a:pt x="30" y="2837"/>
                  </a:lnTo>
                  <a:lnTo>
                    <a:pt x="27" y="2844"/>
                  </a:lnTo>
                  <a:lnTo>
                    <a:pt x="22" y="2850"/>
                  </a:lnTo>
                  <a:lnTo>
                    <a:pt x="16" y="2857"/>
                  </a:lnTo>
                  <a:lnTo>
                    <a:pt x="9" y="2863"/>
                  </a:lnTo>
                  <a:lnTo>
                    <a:pt x="1" y="2868"/>
                  </a:lnTo>
                  <a:lnTo>
                    <a:pt x="0" y="2869"/>
                  </a:lnTo>
                  <a:close/>
                  <a:moveTo>
                    <a:pt x="0" y="2672"/>
                  </a:moveTo>
                  <a:lnTo>
                    <a:pt x="0" y="2601"/>
                  </a:lnTo>
                  <a:lnTo>
                    <a:pt x="8" y="2600"/>
                  </a:lnTo>
                  <a:lnTo>
                    <a:pt x="16" y="2598"/>
                  </a:lnTo>
                  <a:lnTo>
                    <a:pt x="24" y="2598"/>
                  </a:lnTo>
                  <a:lnTo>
                    <a:pt x="31" y="2598"/>
                  </a:lnTo>
                  <a:lnTo>
                    <a:pt x="38" y="2601"/>
                  </a:lnTo>
                  <a:lnTo>
                    <a:pt x="43" y="2603"/>
                  </a:lnTo>
                  <a:lnTo>
                    <a:pt x="47" y="2607"/>
                  </a:lnTo>
                  <a:lnTo>
                    <a:pt x="52" y="2612"/>
                  </a:lnTo>
                  <a:lnTo>
                    <a:pt x="55" y="2617"/>
                  </a:lnTo>
                  <a:lnTo>
                    <a:pt x="55" y="2625"/>
                  </a:lnTo>
                  <a:lnTo>
                    <a:pt x="53" y="2632"/>
                  </a:lnTo>
                  <a:lnTo>
                    <a:pt x="50" y="2639"/>
                  </a:lnTo>
                  <a:lnTo>
                    <a:pt x="45" y="2646"/>
                  </a:lnTo>
                  <a:lnTo>
                    <a:pt x="39" y="2653"/>
                  </a:lnTo>
                  <a:lnTo>
                    <a:pt x="31" y="2659"/>
                  </a:lnTo>
                  <a:lnTo>
                    <a:pt x="21" y="2665"/>
                  </a:lnTo>
                  <a:lnTo>
                    <a:pt x="11" y="2670"/>
                  </a:lnTo>
                  <a:lnTo>
                    <a:pt x="0" y="2672"/>
                  </a:lnTo>
                  <a:close/>
                  <a:moveTo>
                    <a:pt x="0" y="2458"/>
                  </a:moveTo>
                  <a:lnTo>
                    <a:pt x="0" y="2426"/>
                  </a:lnTo>
                  <a:lnTo>
                    <a:pt x="6" y="2419"/>
                  </a:lnTo>
                  <a:lnTo>
                    <a:pt x="13" y="2412"/>
                  </a:lnTo>
                  <a:lnTo>
                    <a:pt x="21" y="2405"/>
                  </a:lnTo>
                  <a:lnTo>
                    <a:pt x="32" y="2399"/>
                  </a:lnTo>
                  <a:lnTo>
                    <a:pt x="43" y="2394"/>
                  </a:lnTo>
                  <a:lnTo>
                    <a:pt x="55" y="2391"/>
                  </a:lnTo>
                  <a:lnTo>
                    <a:pt x="65" y="2389"/>
                  </a:lnTo>
                  <a:lnTo>
                    <a:pt x="75" y="2389"/>
                  </a:lnTo>
                  <a:lnTo>
                    <a:pt x="84" y="2391"/>
                  </a:lnTo>
                  <a:lnTo>
                    <a:pt x="93" y="2393"/>
                  </a:lnTo>
                  <a:lnTo>
                    <a:pt x="100" y="2398"/>
                  </a:lnTo>
                  <a:lnTo>
                    <a:pt x="104" y="2402"/>
                  </a:lnTo>
                  <a:lnTo>
                    <a:pt x="107" y="2410"/>
                  </a:lnTo>
                  <a:lnTo>
                    <a:pt x="107" y="2417"/>
                  </a:lnTo>
                  <a:lnTo>
                    <a:pt x="106" y="2424"/>
                  </a:lnTo>
                  <a:lnTo>
                    <a:pt x="102" y="2432"/>
                  </a:lnTo>
                  <a:lnTo>
                    <a:pt x="96" y="2439"/>
                  </a:lnTo>
                  <a:lnTo>
                    <a:pt x="89" y="2446"/>
                  </a:lnTo>
                  <a:lnTo>
                    <a:pt x="81" y="2454"/>
                  </a:lnTo>
                  <a:lnTo>
                    <a:pt x="70" y="2459"/>
                  </a:lnTo>
                  <a:lnTo>
                    <a:pt x="59" y="2464"/>
                  </a:lnTo>
                  <a:lnTo>
                    <a:pt x="49" y="2467"/>
                  </a:lnTo>
                  <a:lnTo>
                    <a:pt x="39" y="2469"/>
                  </a:lnTo>
                  <a:lnTo>
                    <a:pt x="30" y="2469"/>
                  </a:lnTo>
                  <a:lnTo>
                    <a:pt x="20" y="2468"/>
                  </a:lnTo>
                  <a:lnTo>
                    <a:pt x="12" y="2467"/>
                  </a:lnTo>
                  <a:lnTo>
                    <a:pt x="6" y="2463"/>
                  </a:lnTo>
                  <a:lnTo>
                    <a:pt x="0" y="2458"/>
                  </a:lnTo>
                  <a:close/>
                  <a:moveTo>
                    <a:pt x="0" y="2322"/>
                  </a:moveTo>
                  <a:lnTo>
                    <a:pt x="0" y="2252"/>
                  </a:lnTo>
                  <a:lnTo>
                    <a:pt x="11" y="2253"/>
                  </a:lnTo>
                  <a:lnTo>
                    <a:pt x="21" y="2255"/>
                  </a:lnTo>
                  <a:lnTo>
                    <a:pt x="25" y="2257"/>
                  </a:lnTo>
                  <a:lnTo>
                    <a:pt x="28" y="2260"/>
                  </a:lnTo>
                  <a:lnTo>
                    <a:pt x="32" y="2262"/>
                  </a:lnTo>
                  <a:lnTo>
                    <a:pt x="34" y="2266"/>
                  </a:lnTo>
                  <a:lnTo>
                    <a:pt x="37" y="2272"/>
                  </a:lnTo>
                  <a:lnTo>
                    <a:pt x="37" y="2279"/>
                  </a:lnTo>
                  <a:lnTo>
                    <a:pt x="36" y="2286"/>
                  </a:lnTo>
                  <a:lnTo>
                    <a:pt x="32" y="2294"/>
                  </a:lnTo>
                  <a:lnTo>
                    <a:pt x="26" y="2301"/>
                  </a:lnTo>
                  <a:lnTo>
                    <a:pt x="19" y="2309"/>
                  </a:lnTo>
                  <a:lnTo>
                    <a:pt x="11" y="2316"/>
                  </a:lnTo>
                  <a:lnTo>
                    <a:pt x="0" y="2322"/>
                  </a:lnTo>
                  <a:close/>
                  <a:moveTo>
                    <a:pt x="0" y="1997"/>
                  </a:moveTo>
                  <a:lnTo>
                    <a:pt x="0" y="1926"/>
                  </a:lnTo>
                  <a:lnTo>
                    <a:pt x="5" y="1924"/>
                  </a:lnTo>
                  <a:lnTo>
                    <a:pt x="9" y="1922"/>
                  </a:lnTo>
                  <a:lnTo>
                    <a:pt x="22" y="1916"/>
                  </a:lnTo>
                  <a:lnTo>
                    <a:pt x="36" y="1913"/>
                  </a:lnTo>
                  <a:lnTo>
                    <a:pt x="49" y="1911"/>
                  </a:lnTo>
                  <a:lnTo>
                    <a:pt x="60" y="1911"/>
                  </a:lnTo>
                  <a:lnTo>
                    <a:pt x="71" y="1912"/>
                  </a:lnTo>
                  <a:lnTo>
                    <a:pt x="81" y="1914"/>
                  </a:lnTo>
                  <a:lnTo>
                    <a:pt x="84" y="1915"/>
                  </a:lnTo>
                  <a:lnTo>
                    <a:pt x="88" y="1918"/>
                  </a:lnTo>
                  <a:lnTo>
                    <a:pt x="90" y="1921"/>
                  </a:lnTo>
                  <a:lnTo>
                    <a:pt x="93" y="1924"/>
                  </a:lnTo>
                  <a:lnTo>
                    <a:pt x="95" y="1927"/>
                  </a:lnTo>
                  <a:lnTo>
                    <a:pt x="96" y="1931"/>
                  </a:lnTo>
                  <a:lnTo>
                    <a:pt x="96" y="1934"/>
                  </a:lnTo>
                  <a:lnTo>
                    <a:pt x="96" y="1938"/>
                  </a:lnTo>
                  <a:lnTo>
                    <a:pt x="93" y="1946"/>
                  </a:lnTo>
                  <a:lnTo>
                    <a:pt x="88" y="1954"/>
                  </a:lnTo>
                  <a:lnTo>
                    <a:pt x="81" y="1963"/>
                  </a:lnTo>
                  <a:lnTo>
                    <a:pt x="72" y="1971"/>
                  </a:lnTo>
                  <a:lnTo>
                    <a:pt x="60" y="1978"/>
                  </a:lnTo>
                  <a:lnTo>
                    <a:pt x="49" y="1985"/>
                  </a:lnTo>
                  <a:lnTo>
                    <a:pt x="36" y="1990"/>
                  </a:lnTo>
                  <a:lnTo>
                    <a:pt x="24" y="1994"/>
                  </a:lnTo>
                  <a:lnTo>
                    <a:pt x="12" y="1996"/>
                  </a:lnTo>
                  <a:lnTo>
                    <a:pt x="0" y="1997"/>
                  </a:lnTo>
                  <a:close/>
                  <a:moveTo>
                    <a:pt x="0" y="1862"/>
                  </a:moveTo>
                  <a:lnTo>
                    <a:pt x="0" y="1785"/>
                  </a:lnTo>
                  <a:lnTo>
                    <a:pt x="11" y="1782"/>
                  </a:lnTo>
                  <a:lnTo>
                    <a:pt x="20" y="1781"/>
                  </a:lnTo>
                  <a:lnTo>
                    <a:pt x="30" y="1781"/>
                  </a:lnTo>
                  <a:lnTo>
                    <a:pt x="38" y="1782"/>
                  </a:lnTo>
                  <a:lnTo>
                    <a:pt x="46" y="1783"/>
                  </a:lnTo>
                  <a:lnTo>
                    <a:pt x="52" y="1787"/>
                  </a:lnTo>
                  <a:lnTo>
                    <a:pt x="58" y="1791"/>
                  </a:lnTo>
                  <a:lnTo>
                    <a:pt x="62" y="1794"/>
                  </a:lnTo>
                  <a:lnTo>
                    <a:pt x="63" y="1798"/>
                  </a:lnTo>
                  <a:lnTo>
                    <a:pt x="64" y="1801"/>
                  </a:lnTo>
                  <a:lnTo>
                    <a:pt x="64" y="1805"/>
                  </a:lnTo>
                  <a:lnTo>
                    <a:pt x="64" y="1810"/>
                  </a:lnTo>
                  <a:lnTo>
                    <a:pt x="60" y="1818"/>
                  </a:lnTo>
                  <a:lnTo>
                    <a:pt x="56" y="1826"/>
                  </a:lnTo>
                  <a:lnTo>
                    <a:pt x="49" y="1834"/>
                  </a:lnTo>
                  <a:lnTo>
                    <a:pt x="39" y="1842"/>
                  </a:lnTo>
                  <a:lnTo>
                    <a:pt x="27" y="1850"/>
                  </a:lnTo>
                  <a:lnTo>
                    <a:pt x="14" y="1857"/>
                  </a:lnTo>
                  <a:lnTo>
                    <a:pt x="7" y="1859"/>
                  </a:lnTo>
                  <a:lnTo>
                    <a:pt x="0" y="1862"/>
                  </a:lnTo>
                  <a:close/>
                  <a:moveTo>
                    <a:pt x="0" y="1726"/>
                  </a:moveTo>
                  <a:lnTo>
                    <a:pt x="0" y="1655"/>
                  </a:lnTo>
                  <a:lnTo>
                    <a:pt x="14" y="1655"/>
                  </a:lnTo>
                  <a:lnTo>
                    <a:pt x="26" y="1657"/>
                  </a:lnTo>
                  <a:lnTo>
                    <a:pt x="31" y="1660"/>
                  </a:lnTo>
                  <a:lnTo>
                    <a:pt x="34" y="1662"/>
                  </a:lnTo>
                  <a:lnTo>
                    <a:pt x="38" y="1665"/>
                  </a:lnTo>
                  <a:lnTo>
                    <a:pt x="41" y="1668"/>
                  </a:lnTo>
                  <a:lnTo>
                    <a:pt x="43" y="1672"/>
                  </a:lnTo>
                  <a:lnTo>
                    <a:pt x="44" y="1674"/>
                  </a:lnTo>
                  <a:lnTo>
                    <a:pt x="44" y="1678"/>
                  </a:lnTo>
                  <a:lnTo>
                    <a:pt x="44" y="1681"/>
                  </a:lnTo>
                  <a:lnTo>
                    <a:pt x="41" y="1690"/>
                  </a:lnTo>
                  <a:lnTo>
                    <a:pt x="37" y="1697"/>
                  </a:lnTo>
                  <a:lnTo>
                    <a:pt x="30" y="1704"/>
                  </a:lnTo>
                  <a:lnTo>
                    <a:pt x="21" y="1712"/>
                  </a:lnTo>
                  <a:lnTo>
                    <a:pt x="12" y="1719"/>
                  </a:lnTo>
                  <a:lnTo>
                    <a:pt x="0" y="1726"/>
                  </a:lnTo>
                  <a:close/>
                  <a:moveTo>
                    <a:pt x="0" y="1596"/>
                  </a:moveTo>
                  <a:lnTo>
                    <a:pt x="0" y="1532"/>
                  </a:lnTo>
                  <a:lnTo>
                    <a:pt x="11" y="1533"/>
                  </a:lnTo>
                  <a:lnTo>
                    <a:pt x="19" y="1535"/>
                  </a:lnTo>
                  <a:lnTo>
                    <a:pt x="24" y="1537"/>
                  </a:lnTo>
                  <a:lnTo>
                    <a:pt x="26" y="1540"/>
                  </a:lnTo>
                  <a:lnTo>
                    <a:pt x="30" y="1542"/>
                  </a:lnTo>
                  <a:lnTo>
                    <a:pt x="31" y="1545"/>
                  </a:lnTo>
                  <a:lnTo>
                    <a:pt x="33" y="1551"/>
                  </a:lnTo>
                  <a:lnTo>
                    <a:pt x="33" y="1556"/>
                  </a:lnTo>
                  <a:lnTo>
                    <a:pt x="32" y="1562"/>
                  </a:lnTo>
                  <a:lnTo>
                    <a:pt x="28" y="1570"/>
                  </a:lnTo>
                  <a:lnTo>
                    <a:pt x="24" y="1575"/>
                  </a:lnTo>
                  <a:lnTo>
                    <a:pt x="18" y="1583"/>
                  </a:lnTo>
                  <a:lnTo>
                    <a:pt x="9" y="1590"/>
                  </a:lnTo>
                  <a:lnTo>
                    <a:pt x="0" y="1596"/>
                  </a:lnTo>
                  <a:close/>
                  <a:moveTo>
                    <a:pt x="0" y="1474"/>
                  </a:moveTo>
                  <a:lnTo>
                    <a:pt x="0" y="1410"/>
                  </a:lnTo>
                  <a:lnTo>
                    <a:pt x="11" y="1412"/>
                  </a:lnTo>
                  <a:lnTo>
                    <a:pt x="20" y="1414"/>
                  </a:lnTo>
                  <a:lnTo>
                    <a:pt x="25" y="1415"/>
                  </a:lnTo>
                  <a:lnTo>
                    <a:pt x="27" y="1417"/>
                  </a:lnTo>
                  <a:lnTo>
                    <a:pt x="31" y="1420"/>
                  </a:lnTo>
                  <a:lnTo>
                    <a:pt x="33" y="1423"/>
                  </a:lnTo>
                  <a:lnTo>
                    <a:pt x="34" y="1428"/>
                  </a:lnTo>
                  <a:lnTo>
                    <a:pt x="36" y="1434"/>
                  </a:lnTo>
                  <a:lnTo>
                    <a:pt x="33" y="1441"/>
                  </a:lnTo>
                  <a:lnTo>
                    <a:pt x="30" y="1447"/>
                  </a:lnTo>
                  <a:lnTo>
                    <a:pt x="25" y="1454"/>
                  </a:lnTo>
                  <a:lnTo>
                    <a:pt x="18" y="1461"/>
                  </a:lnTo>
                  <a:lnTo>
                    <a:pt x="9" y="1467"/>
                  </a:lnTo>
                  <a:lnTo>
                    <a:pt x="0" y="1474"/>
                  </a:lnTo>
                  <a:close/>
                  <a:moveTo>
                    <a:pt x="0" y="1362"/>
                  </a:moveTo>
                  <a:lnTo>
                    <a:pt x="0" y="1292"/>
                  </a:lnTo>
                  <a:lnTo>
                    <a:pt x="15" y="1292"/>
                  </a:lnTo>
                  <a:lnTo>
                    <a:pt x="28" y="1293"/>
                  </a:lnTo>
                  <a:lnTo>
                    <a:pt x="34" y="1295"/>
                  </a:lnTo>
                  <a:lnTo>
                    <a:pt x="39" y="1297"/>
                  </a:lnTo>
                  <a:lnTo>
                    <a:pt x="43" y="1300"/>
                  </a:lnTo>
                  <a:lnTo>
                    <a:pt x="45" y="1303"/>
                  </a:lnTo>
                  <a:lnTo>
                    <a:pt x="46" y="1307"/>
                  </a:lnTo>
                  <a:lnTo>
                    <a:pt x="47" y="1309"/>
                  </a:lnTo>
                  <a:lnTo>
                    <a:pt x="47" y="1313"/>
                  </a:lnTo>
                  <a:lnTo>
                    <a:pt x="47" y="1316"/>
                  </a:lnTo>
                  <a:lnTo>
                    <a:pt x="44" y="1324"/>
                  </a:lnTo>
                  <a:lnTo>
                    <a:pt x="39" y="1331"/>
                  </a:lnTo>
                  <a:lnTo>
                    <a:pt x="32" y="1339"/>
                  </a:lnTo>
                  <a:lnTo>
                    <a:pt x="24" y="1346"/>
                  </a:lnTo>
                  <a:lnTo>
                    <a:pt x="12" y="1354"/>
                  </a:lnTo>
                  <a:lnTo>
                    <a:pt x="0" y="1362"/>
                  </a:lnTo>
                  <a:close/>
                  <a:moveTo>
                    <a:pt x="0" y="1253"/>
                  </a:moveTo>
                  <a:lnTo>
                    <a:pt x="0" y="1179"/>
                  </a:lnTo>
                  <a:lnTo>
                    <a:pt x="12" y="1176"/>
                  </a:lnTo>
                  <a:lnTo>
                    <a:pt x="24" y="1175"/>
                  </a:lnTo>
                  <a:lnTo>
                    <a:pt x="34" y="1174"/>
                  </a:lnTo>
                  <a:lnTo>
                    <a:pt x="44" y="1175"/>
                  </a:lnTo>
                  <a:lnTo>
                    <a:pt x="52" y="1176"/>
                  </a:lnTo>
                  <a:lnTo>
                    <a:pt x="59" y="1179"/>
                  </a:lnTo>
                  <a:lnTo>
                    <a:pt x="65" y="1182"/>
                  </a:lnTo>
                  <a:lnTo>
                    <a:pt x="70" y="1186"/>
                  </a:lnTo>
                  <a:lnTo>
                    <a:pt x="71" y="1189"/>
                  </a:lnTo>
                  <a:lnTo>
                    <a:pt x="71" y="1193"/>
                  </a:lnTo>
                  <a:lnTo>
                    <a:pt x="71" y="1196"/>
                  </a:lnTo>
                  <a:lnTo>
                    <a:pt x="70" y="1201"/>
                  </a:lnTo>
                  <a:lnTo>
                    <a:pt x="66" y="1210"/>
                  </a:lnTo>
                  <a:lnTo>
                    <a:pt x="58" y="1218"/>
                  </a:lnTo>
                  <a:lnTo>
                    <a:pt x="49" y="1227"/>
                  </a:lnTo>
                  <a:lnTo>
                    <a:pt x="36" y="1236"/>
                  </a:lnTo>
                  <a:lnTo>
                    <a:pt x="21" y="1244"/>
                  </a:lnTo>
                  <a:lnTo>
                    <a:pt x="5" y="1252"/>
                  </a:lnTo>
                  <a:lnTo>
                    <a:pt x="2" y="1252"/>
                  </a:lnTo>
                  <a:lnTo>
                    <a:pt x="0" y="1253"/>
                  </a:lnTo>
                  <a:close/>
                  <a:moveTo>
                    <a:pt x="0" y="1148"/>
                  </a:moveTo>
                  <a:lnTo>
                    <a:pt x="0" y="1073"/>
                  </a:lnTo>
                  <a:lnTo>
                    <a:pt x="18" y="1067"/>
                  </a:lnTo>
                  <a:lnTo>
                    <a:pt x="36" y="1062"/>
                  </a:lnTo>
                  <a:lnTo>
                    <a:pt x="52" y="1060"/>
                  </a:lnTo>
                  <a:lnTo>
                    <a:pt x="66" y="1059"/>
                  </a:lnTo>
                  <a:lnTo>
                    <a:pt x="79" y="1059"/>
                  </a:lnTo>
                  <a:lnTo>
                    <a:pt x="91" y="1061"/>
                  </a:lnTo>
                  <a:lnTo>
                    <a:pt x="96" y="1062"/>
                  </a:lnTo>
                  <a:lnTo>
                    <a:pt x="100" y="1065"/>
                  </a:lnTo>
                  <a:lnTo>
                    <a:pt x="103" y="1067"/>
                  </a:lnTo>
                  <a:lnTo>
                    <a:pt x="106" y="1071"/>
                  </a:lnTo>
                  <a:lnTo>
                    <a:pt x="107" y="1073"/>
                  </a:lnTo>
                  <a:lnTo>
                    <a:pt x="108" y="1078"/>
                  </a:lnTo>
                  <a:lnTo>
                    <a:pt x="107" y="1081"/>
                  </a:lnTo>
                  <a:lnTo>
                    <a:pt x="106" y="1085"/>
                  </a:lnTo>
                  <a:lnTo>
                    <a:pt x="101" y="1093"/>
                  </a:lnTo>
                  <a:lnTo>
                    <a:pt x="93" y="1103"/>
                  </a:lnTo>
                  <a:lnTo>
                    <a:pt x="82" y="1111"/>
                  </a:lnTo>
                  <a:lnTo>
                    <a:pt x="69" y="1120"/>
                  </a:lnTo>
                  <a:lnTo>
                    <a:pt x="53" y="1129"/>
                  </a:lnTo>
                  <a:lnTo>
                    <a:pt x="37" y="1137"/>
                  </a:lnTo>
                  <a:lnTo>
                    <a:pt x="27" y="1141"/>
                  </a:lnTo>
                  <a:lnTo>
                    <a:pt x="18" y="1143"/>
                  </a:lnTo>
                  <a:lnTo>
                    <a:pt x="9" y="1145"/>
                  </a:lnTo>
                  <a:lnTo>
                    <a:pt x="0" y="1148"/>
                  </a:lnTo>
                  <a:close/>
                  <a:moveTo>
                    <a:pt x="0" y="1040"/>
                  </a:moveTo>
                  <a:lnTo>
                    <a:pt x="0" y="981"/>
                  </a:lnTo>
                  <a:lnTo>
                    <a:pt x="9" y="977"/>
                  </a:lnTo>
                  <a:lnTo>
                    <a:pt x="19" y="971"/>
                  </a:lnTo>
                  <a:lnTo>
                    <a:pt x="30" y="966"/>
                  </a:lnTo>
                  <a:lnTo>
                    <a:pt x="41" y="961"/>
                  </a:lnTo>
                  <a:lnTo>
                    <a:pt x="60" y="954"/>
                  </a:lnTo>
                  <a:lnTo>
                    <a:pt x="78" y="949"/>
                  </a:lnTo>
                  <a:lnTo>
                    <a:pt x="96" y="946"/>
                  </a:lnTo>
                  <a:lnTo>
                    <a:pt x="113" y="945"/>
                  </a:lnTo>
                  <a:lnTo>
                    <a:pt x="127" y="945"/>
                  </a:lnTo>
                  <a:lnTo>
                    <a:pt x="139" y="947"/>
                  </a:lnTo>
                  <a:lnTo>
                    <a:pt x="144" y="948"/>
                  </a:lnTo>
                  <a:lnTo>
                    <a:pt x="147" y="951"/>
                  </a:lnTo>
                  <a:lnTo>
                    <a:pt x="151" y="953"/>
                  </a:lnTo>
                  <a:lnTo>
                    <a:pt x="153" y="955"/>
                  </a:lnTo>
                  <a:lnTo>
                    <a:pt x="154" y="959"/>
                  </a:lnTo>
                  <a:lnTo>
                    <a:pt x="155" y="962"/>
                  </a:lnTo>
                  <a:lnTo>
                    <a:pt x="154" y="967"/>
                  </a:lnTo>
                  <a:lnTo>
                    <a:pt x="153" y="971"/>
                  </a:lnTo>
                  <a:lnTo>
                    <a:pt x="148" y="979"/>
                  </a:lnTo>
                  <a:lnTo>
                    <a:pt x="140" y="989"/>
                  </a:lnTo>
                  <a:lnTo>
                    <a:pt x="128" y="997"/>
                  </a:lnTo>
                  <a:lnTo>
                    <a:pt x="114" y="1006"/>
                  </a:lnTo>
                  <a:lnTo>
                    <a:pt x="98" y="1015"/>
                  </a:lnTo>
                  <a:lnTo>
                    <a:pt x="79" y="1023"/>
                  </a:lnTo>
                  <a:lnTo>
                    <a:pt x="58" y="1030"/>
                  </a:lnTo>
                  <a:lnTo>
                    <a:pt x="37" y="1036"/>
                  </a:lnTo>
                  <a:lnTo>
                    <a:pt x="18" y="1038"/>
                  </a:lnTo>
                  <a:lnTo>
                    <a:pt x="0" y="1040"/>
                  </a:lnTo>
                  <a:close/>
                  <a:moveTo>
                    <a:pt x="0" y="866"/>
                  </a:moveTo>
                  <a:lnTo>
                    <a:pt x="0" y="820"/>
                  </a:lnTo>
                  <a:lnTo>
                    <a:pt x="7" y="821"/>
                  </a:lnTo>
                  <a:lnTo>
                    <a:pt x="13" y="823"/>
                  </a:lnTo>
                  <a:lnTo>
                    <a:pt x="18" y="826"/>
                  </a:lnTo>
                  <a:lnTo>
                    <a:pt x="21" y="829"/>
                  </a:lnTo>
                  <a:lnTo>
                    <a:pt x="22" y="834"/>
                  </a:lnTo>
                  <a:lnTo>
                    <a:pt x="22" y="838"/>
                  </a:lnTo>
                  <a:lnTo>
                    <a:pt x="22" y="842"/>
                  </a:lnTo>
                  <a:lnTo>
                    <a:pt x="20" y="846"/>
                  </a:lnTo>
                  <a:lnTo>
                    <a:pt x="16" y="852"/>
                  </a:lnTo>
                  <a:lnTo>
                    <a:pt x="12" y="857"/>
                  </a:lnTo>
                  <a:lnTo>
                    <a:pt x="6" y="861"/>
                  </a:lnTo>
                  <a:lnTo>
                    <a:pt x="0" y="866"/>
                  </a:lnTo>
                  <a:close/>
                  <a:moveTo>
                    <a:pt x="0" y="792"/>
                  </a:moveTo>
                  <a:lnTo>
                    <a:pt x="0" y="721"/>
                  </a:lnTo>
                  <a:lnTo>
                    <a:pt x="16" y="716"/>
                  </a:lnTo>
                  <a:lnTo>
                    <a:pt x="33" y="713"/>
                  </a:lnTo>
                  <a:lnTo>
                    <a:pt x="47" y="712"/>
                  </a:lnTo>
                  <a:lnTo>
                    <a:pt x="62" y="711"/>
                  </a:lnTo>
                  <a:lnTo>
                    <a:pt x="72" y="712"/>
                  </a:lnTo>
                  <a:lnTo>
                    <a:pt x="83" y="713"/>
                  </a:lnTo>
                  <a:lnTo>
                    <a:pt x="87" y="714"/>
                  </a:lnTo>
                  <a:lnTo>
                    <a:pt x="90" y="716"/>
                  </a:lnTo>
                  <a:lnTo>
                    <a:pt x="93" y="719"/>
                  </a:lnTo>
                  <a:lnTo>
                    <a:pt x="95" y="721"/>
                  </a:lnTo>
                  <a:lnTo>
                    <a:pt x="96" y="724"/>
                  </a:lnTo>
                  <a:lnTo>
                    <a:pt x="96" y="727"/>
                  </a:lnTo>
                  <a:lnTo>
                    <a:pt x="95" y="731"/>
                  </a:lnTo>
                  <a:lnTo>
                    <a:pt x="94" y="735"/>
                  </a:lnTo>
                  <a:lnTo>
                    <a:pt x="88" y="744"/>
                  </a:lnTo>
                  <a:lnTo>
                    <a:pt x="78" y="752"/>
                  </a:lnTo>
                  <a:lnTo>
                    <a:pt x="65" y="762"/>
                  </a:lnTo>
                  <a:lnTo>
                    <a:pt x="50" y="771"/>
                  </a:lnTo>
                  <a:lnTo>
                    <a:pt x="32" y="779"/>
                  </a:lnTo>
                  <a:lnTo>
                    <a:pt x="13" y="788"/>
                  </a:lnTo>
                  <a:lnTo>
                    <a:pt x="6" y="790"/>
                  </a:lnTo>
                  <a:lnTo>
                    <a:pt x="0" y="792"/>
                  </a:lnTo>
                  <a:close/>
                  <a:moveTo>
                    <a:pt x="0" y="700"/>
                  </a:moveTo>
                  <a:lnTo>
                    <a:pt x="0" y="650"/>
                  </a:lnTo>
                  <a:lnTo>
                    <a:pt x="12" y="643"/>
                  </a:lnTo>
                  <a:lnTo>
                    <a:pt x="26" y="636"/>
                  </a:lnTo>
                  <a:lnTo>
                    <a:pt x="40" y="629"/>
                  </a:lnTo>
                  <a:lnTo>
                    <a:pt x="57" y="621"/>
                  </a:lnTo>
                  <a:lnTo>
                    <a:pt x="78" y="614"/>
                  </a:lnTo>
                  <a:lnTo>
                    <a:pt x="100" y="610"/>
                  </a:lnTo>
                  <a:lnTo>
                    <a:pt x="119" y="605"/>
                  </a:lnTo>
                  <a:lnTo>
                    <a:pt x="136" y="604"/>
                  </a:lnTo>
                  <a:lnTo>
                    <a:pt x="152" y="602"/>
                  </a:lnTo>
                  <a:lnTo>
                    <a:pt x="165" y="605"/>
                  </a:lnTo>
                  <a:lnTo>
                    <a:pt x="170" y="606"/>
                  </a:lnTo>
                  <a:lnTo>
                    <a:pt x="175" y="607"/>
                  </a:lnTo>
                  <a:lnTo>
                    <a:pt x="178" y="610"/>
                  </a:lnTo>
                  <a:lnTo>
                    <a:pt x="180" y="613"/>
                  </a:lnTo>
                  <a:lnTo>
                    <a:pt x="182" y="615"/>
                  </a:lnTo>
                  <a:lnTo>
                    <a:pt x="182" y="619"/>
                  </a:lnTo>
                  <a:lnTo>
                    <a:pt x="182" y="623"/>
                  </a:lnTo>
                  <a:lnTo>
                    <a:pt x="179" y="627"/>
                  </a:lnTo>
                  <a:lnTo>
                    <a:pt x="172" y="636"/>
                  </a:lnTo>
                  <a:lnTo>
                    <a:pt x="163" y="644"/>
                  </a:lnTo>
                  <a:lnTo>
                    <a:pt x="150" y="653"/>
                  </a:lnTo>
                  <a:lnTo>
                    <a:pt x="133" y="663"/>
                  </a:lnTo>
                  <a:lnTo>
                    <a:pt x="114" y="672"/>
                  </a:lnTo>
                  <a:lnTo>
                    <a:pt x="94" y="681"/>
                  </a:lnTo>
                  <a:lnTo>
                    <a:pt x="68" y="689"/>
                  </a:lnTo>
                  <a:lnTo>
                    <a:pt x="43" y="695"/>
                  </a:lnTo>
                  <a:lnTo>
                    <a:pt x="20" y="699"/>
                  </a:lnTo>
                  <a:lnTo>
                    <a:pt x="0" y="700"/>
                  </a:lnTo>
                  <a:close/>
                  <a:moveTo>
                    <a:pt x="0" y="572"/>
                  </a:moveTo>
                  <a:lnTo>
                    <a:pt x="0" y="504"/>
                  </a:lnTo>
                  <a:lnTo>
                    <a:pt x="16" y="500"/>
                  </a:lnTo>
                  <a:lnTo>
                    <a:pt x="32" y="498"/>
                  </a:lnTo>
                  <a:lnTo>
                    <a:pt x="47" y="495"/>
                  </a:lnTo>
                  <a:lnTo>
                    <a:pt x="60" y="494"/>
                  </a:lnTo>
                  <a:lnTo>
                    <a:pt x="71" y="495"/>
                  </a:lnTo>
                  <a:lnTo>
                    <a:pt x="81" y="497"/>
                  </a:lnTo>
                  <a:lnTo>
                    <a:pt x="88" y="499"/>
                  </a:lnTo>
                  <a:lnTo>
                    <a:pt x="91" y="504"/>
                  </a:lnTo>
                  <a:lnTo>
                    <a:pt x="93" y="506"/>
                  </a:lnTo>
                  <a:lnTo>
                    <a:pt x="93" y="510"/>
                  </a:lnTo>
                  <a:lnTo>
                    <a:pt x="91" y="513"/>
                  </a:lnTo>
                  <a:lnTo>
                    <a:pt x="90" y="517"/>
                  </a:lnTo>
                  <a:lnTo>
                    <a:pt x="83" y="526"/>
                  </a:lnTo>
                  <a:lnTo>
                    <a:pt x="72" y="535"/>
                  </a:lnTo>
                  <a:lnTo>
                    <a:pt x="58" y="544"/>
                  </a:lnTo>
                  <a:lnTo>
                    <a:pt x="41" y="554"/>
                  </a:lnTo>
                  <a:lnTo>
                    <a:pt x="21" y="562"/>
                  </a:lnTo>
                  <a:lnTo>
                    <a:pt x="0" y="570"/>
                  </a:lnTo>
                  <a:lnTo>
                    <a:pt x="0" y="572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14" y="437"/>
                  </a:lnTo>
                  <a:lnTo>
                    <a:pt x="32" y="428"/>
                  </a:lnTo>
                  <a:lnTo>
                    <a:pt x="51" y="419"/>
                  </a:lnTo>
                  <a:lnTo>
                    <a:pt x="72" y="411"/>
                  </a:lnTo>
                  <a:lnTo>
                    <a:pt x="96" y="404"/>
                  </a:lnTo>
                  <a:lnTo>
                    <a:pt x="119" y="398"/>
                  </a:lnTo>
                  <a:lnTo>
                    <a:pt x="139" y="393"/>
                  </a:lnTo>
                  <a:lnTo>
                    <a:pt x="158" y="391"/>
                  </a:lnTo>
                  <a:lnTo>
                    <a:pt x="175" y="391"/>
                  </a:lnTo>
                  <a:lnTo>
                    <a:pt x="188" y="391"/>
                  </a:lnTo>
                  <a:lnTo>
                    <a:pt x="194" y="392"/>
                  </a:lnTo>
                  <a:lnTo>
                    <a:pt x="198" y="394"/>
                  </a:lnTo>
                  <a:lnTo>
                    <a:pt x="202" y="397"/>
                  </a:lnTo>
                  <a:lnTo>
                    <a:pt x="204" y="399"/>
                  </a:lnTo>
                  <a:lnTo>
                    <a:pt x="204" y="402"/>
                  </a:lnTo>
                  <a:lnTo>
                    <a:pt x="204" y="405"/>
                  </a:lnTo>
                  <a:lnTo>
                    <a:pt x="203" y="409"/>
                  </a:lnTo>
                  <a:lnTo>
                    <a:pt x="202" y="412"/>
                  </a:lnTo>
                  <a:lnTo>
                    <a:pt x="194" y="422"/>
                  </a:lnTo>
                  <a:lnTo>
                    <a:pt x="183" y="430"/>
                  </a:lnTo>
                  <a:lnTo>
                    <a:pt x="167" y="440"/>
                  </a:lnTo>
                  <a:lnTo>
                    <a:pt x="150" y="449"/>
                  </a:lnTo>
                  <a:lnTo>
                    <a:pt x="129" y="457"/>
                  </a:lnTo>
                  <a:lnTo>
                    <a:pt x="107" y="467"/>
                  </a:lnTo>
                  <a:lnTo>
                    <a:pt x="76" y="476"/>
                  </a:lnTo>
                  <a:lnTo>
                    <a:pt x="47" y="484"/>
                  </a:lnTo>
                  <a:lnTo>
                    <a:pt x="33" y="486"/>
                  </a:lnTo>
                  <a:lnTo>
                    <a:pt x="21" y="487"/>
                  </a:lnTo>
                  <a:lnTo>
                    <a:pt x="9" y="488"/>
                  </a:lnTo>
                  <a:lnTo>
                    <a:pt x="0" y="488"/>
                  </a:lnTo>
                  <a:close/>
                  <a:moveTo>
                    <a:pt x="0" y="431"/>
                  </a:moveTo>
                  <a:lnTo>
                    <a:pt x="0" y="394"/>
                  </a:lnTo>
                  <a:lnTo>
                    <a:pt x="7" y="396"/>
                  </a:lnTo>
                  <a:lnTo>
                    <a:pt x="12" y="397"/>
                  </a:lnTo>
                  <a:lnTo>
                    <a:pt x="16" y="399"/>
                  </a:lnTo>
                  <a:lnTo>
                    <a:pt x="19" y="403"/>
                  </a:lnTo>
                  <a:lnTo>
                    <a:pt x="20" y="405"/>
                  </a:lnTo>
                  <a:lnTo>
                    <a:pt x="20" y="409"/>
                  </a:lnTo>
                  <a:lnTo>
                    <a:pt x="19" y="411"/>
                  </a:lnTo>
                  <a:lnTo>
                    <a:pt x="16" y="415"/>
                  </a:lnTo>
                  <a:lnTo>
                    <a:pt x="11" y="423"/>
                  </a:lnTo>
                  <a:lnTo>
                    <a:pt x="0" y="431"/>
                  </a:lnTo>
                  <a:close/>
                  <a:moveTo>
                    <a:pt x="0" y="380"/>
                  </a:moveTo>
                  <a:lnTo>
                    <a:pt x="0" y="318"/>
                  </a:lnTo>
                  <a:lnTo>
                    <a:pt x="5" y="316"/>
                  </a:lnTo>
                  <a:lnTo>
                    <a:pt x="11" y="315"/>
                  </a:lnTo>
                  <a:lnTo>
                    <a:pt x="34" y="307"/>
                  </a:lnTo>
                  <a:lnTo>
                    <a:pt x="57" y="301"/>
                  </a:lnTo>
                  <a:lnTo>
                    <a:pt x="78" y="296"/>
                  </a:lnTo>
                  <a:lnTo>
                    <a:pt x="98" y="293"/>
                  </a:lnTo>
                  <a:lnTo>
                    <a:pt x="115" y="292"/>
                  </a:lnTo>
                  <a:lnTo>
                    <a:pt x="128" y="293"/>
                  </a:lnTo>
                  <a:lnTo>
                    <a:pt x="134" y="293"/>
                  </a:lnTo>
                  <a:lnTo>
                    <a:pt x="139" y="296"/>
                  </a:lnTo>
                  <a:lnTo>
                    <a:pt x="142" y="297"/>
                  </a:lnTo>
                  <a:lnTo>
                    <a:pt x="144" y="301"/>
                  </a:lnTo>
                  <a:lnTo>
                    <a:pt x="145" y="303"/>
                  </a:lnTo>
                  <a:lnTo>
                    <a:pt x="145" y="307"/>
                  </a:lnTo>
                  <a:lnTo>
                    <a:pt x="144" y="310"/>
                  </a:lnTo>
                  <a:lnTo>
                    <a:pt x="141" y="314"/>
                  </a:lnTo>
                  <a:lnTo>
                    <a:pt x="133" y="322"/>
                  </a:lnTo>
                  <a:lnTo>
                    <a:pt x="121" y="330"/>
                  </a:lnTo>
                  <a:lnTo>
                    <a:pt x="106" y="340"/>
                  </a:lnTo>
                  <a:lnTo>
                    <a:pt x="88" y="349"/>
                  </a:lnTo>
                  <a:lnTo>
                    <a:pt x="66" y="359"/>
                  </a:lnTo>
                  <a:lnTo>
                    <a:pt x="43" y="367"/>
                  </a:lnTo>
                  <a:lnTo>
                    <a:pt x="32" y="371"/>
                  </a:lnTo>
                  <a:lnTo>
                    <a:pt x="21" y="374"/>
                  </a:lnTo>
                  <a:lnTo>
                    <a:pt x="11" y="378"/>
                  </a:lnTo>
                  <a:lnTo>
                    <a:pt x="0" y="380"/>
                  </a:lnTo>
                  <a:close/>
                  <a:moveTo>
                    <a:pt x="0" y="272"/>
                  </a:moveTo>
                  <a:lnTo>
                    <a:pt x="0" y="213"/>
                  </a:lnTo>
                  <a:lnTo>
                    <a:pt x="19" y="208"/>
                  </a:lnTo>
                  <a:lnTo>
                    <a:pt x="37" y="204"/>
                  </a:lnTo>
                  <a:lnTo>
                    <a:pt x="52" y="202"/>
                  </a:lnTo>
                  <a:lnTo>
                    <a:pt x="66" y="201"/>
                  </a:lnTo>
                  <a:lnTo>
                    <a:pt x="79" y="201"/>
                  </a:lnTo>
                  <a:lnTo>
                    <a:pt x="89" y="202"/>
                  </a:lnTo>
                  <a:lnTo>
                    <a:pt x="93" y="202"/>
                  </a:lnTo>
                  <a:lnTo>
                    <a:pt x="96" y="203"/>
                  </a:lnTo>
                  <a:lnTo>
                    <a:pt x="98" y="206"/>
                  </a:lnTo>
                  <a:lnTo>
                    <a:pt x="101" y="207"/>
                  </a:lnTo>
                  <a:lnTo>
                    <a:pt x="101" y="210"/>
                  </a:lnTo>
                  <a:lnTo>
                    <a:pt x="101" y="213"/>
                  </a:lnTo>
                  <a:lnTo>
                    <a:pt x="100" y="216"/>
                  </a:lnTo>
                  <a:lnTo>
                    <a:pt x="97" y="220"/>
                  </a:lnTo>
                  <a:lnTo>
                    <a:pt x="89" y="228"/>
                  </a:lnTo>
                  <a:lnTo>
                    <a:pt x="77" y="236"/>
                  </a:lnTo>
                  <a:lnTo>
                    <a:pt x="62" y="245"/>
                  </a:lnTo>
                  <a:lnTo>
                    <a:pt x="44" y="254"/>
                  </a:lnTo>
                  <a:lnTo>
                    <a:pt x="22" y="264"/>
                  </a:lnTo>
                  <a:lnTo>
                    <a:pt x="0" y="272"/>
                  </a:lnTo>
                  <a:close/>
                  <a:moveTo>
                    <a:pt x="0" y="195"/>
                  </a:moveTo>
                  <a:lnTo>
                    <a:pt x="0" y="182"/>
                  </a:lnTo>
                  <a:lnTo>
                    <a:pt x="6" y="176"/>
                  </a:lnTo>
                  <a:lnTo>
                    <a:pt x="14" y="169"/>
                  </a:lnTo>
                  <a:lnTo>
                    <a:pt x="25" y="162"/>
                  </a:lnTo>
                  <a:lnTo>
                    <a:pt x="38" y="154"/>
                  </a:lnTo>
                  <a:lnTo>
                    <a:pt x="53" y="146"/>
                  </a:lnTo>
                  <a:lnTo>
                    <a:pt x="71" y="139"/>
                  </a:lnTo>
                  <a:lnTo>
                    <a:pt x="89" y="132"/>
                  </a:lnTo>
                  <a:lnTo>
                    <a:pt x="110" y="125"/>
                  </a:lnTo>
                  <a:lnTo>
                    <a:pt x="135" y="116"/>
                  </a:lnTo>
                  <a:lnTo>
                    <a:pt x="160" y="109"/>
                  </a:lnTo>
                  <a:lnTo>
                    <a:pt x="184" y="105"/>
                  </a:lnTo>
                  <a:lnTo>
                    <a:pt x="204" y="102"/>
                  </a:lnTo>
                  <a:lnTo>
                    <a:pt x="222" y="100"/>
                  </a:lnTo>
                  <a:lnTo>
                    <a:pt x="236" y="101"/>
                  </a:lnTo>
                  <a:lnTo>
                    <a:pt x="242" y="101"/>
                  </a:lnTo>
                  <a:lnTo>
                    <a:pt x="247" y="103"/>
                  </a:lnTo>
                  <a:lnTo>
                    <a:pt x="251" y="105"/>
                  </a:lnTo>
                  <a:lnTo>
                    <a:pt x="253" y="107"/>
                  </a:lnTo>
                  <a:lnTo>
                    <a:pt x="254" y="109"/>
                  </a:lnTo>
                  <a:lnTo>
                    <a:pt x="253" y="113"/>
                  </a:lnTo>
                  <a:lnTo>
                    <a:pt x="252" y="116"/>
                  </a:lnTo>
                  <a:lnTo>
                    <a:pt x="249" y="120"/>
                  </a:lnTo>
                  <a:lnTo>
                    <a:pt x="240" y="128"/>
                  </a:lnTo>
                  <a:lnTo>
                    <a:pt x="227" y="137"/>
                  </a:lnTo>
                  <a:lnTo>
                    <a:pt x="209" y="146"/>
                  </a:lnTo>
                  <a:lnTo>
                    <a:pt x="189" y="156"/>
                  </a:lnTo>
                  <a:lnTo>
                    <a:pt x="166" y="165"/>
                  </a:lnTo>
                  <a:lnTo>
                    <a:pt x="141" y="175"/>
                  </a:lnTo>
                  <a:lnTo>
                    <a:pt x="116" y="182"/>
                  </a:lnTo>
                  <a:lnTo>
                    <a:pt x="93" y="188"/>
                  </a:lnTo>
                  <a:lnTo>
                    <a:pt x="70" y="194"/>
                  </a:lnTo>
                  <a:lnTo>
                    <a:pt x="51" y="197"/>
                  </a:lnTo>
                  <a:lnTo>
                    <a:pt x="33" y="198"/>
                  </a:lnTo>
                  <a:lnTo>
                    <a:pt x="18" y="198"/>
                  </a:lnTo>
                  <a:lnTo>
                    <a:pt x="12" y="198"/>
                  </a:lnTo>
                  <a:lnTo>
                    <a:pt x="7" y="197"/>
                  </a:lnTo>
                  <a:lnTo>
                    <a:pt x="3" y="196"/>
                  </a:lnTo>
                  <a:lnTo>
                    <a:pt x="0" y="195"/>
                  </a:lnTo>
                  <a:close/>
                  <a:moveTo>
                    <a:pt x="0" y="171"/>
                  </a:moveTo>
                  <a:lnTo>
                    <a:pt x="0" y="120"/>
                  </a:lnTo>
                  <a:lnTo>
                    <a:pt x="26" y="115"/>
                  </a:lnTo>
                  <a:lnTo>
                    <a:pt x="49" y="114"/>
                  </a:lnTo>
                  <a:lnTo>
                    <a:pt x="57" y="114"/>
                  </a:lnTo>
                  <a:lnTo>
                    <a:pt x="64" y="115"/>
                  </a:lnTo>
                  <a:lnTo>
                    <a:pt x="69" y="118"/>
                  </a:lnTo>
                  <a:lnTo>
                    <a:pt x="72" y="120"/>
                  </a:lnTo>
                  <a:lnTo>
                    <a:pt x="72" y="122"/>
                  </a:lnTo>
                  <a:lnTo>
                    <a:pt x="72" y="125"/>
                  </a:lnTo>
                  <a:lnTo>
                    <a:pt x="71" y="127"/>
                  </a:lnTo>
                  <a:lnTo>
                    <a:pt x="70" y="130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5" y="150"/>
                  </a:lnTo>
                  <a:lnTo>
                    <a:pt x="32" y="157"/>
                  </a:lnTo>
                  <a:lnTo>
                    <a:pt x="16" y="164"/>
                  </a:lnTo>
                  <a:lnTo>
                    <a:pt x="0" y="171"/>
                  </a:lnTo>
                  <a:close/>
                  <a:moveTo>
                    <a:pt x="0" y="114"/>
                  </a:moveTo>
                  <a:lnTo>
                    <a:pt x="0" y="36"/>
                  </a:lnTo>
                  <a:lnTo>
                    <a:pt x="21" y="33"/>
                  </a:lnTo>
                  <a:lnTo>
                    <a:pt x="39" y="32"/>
                  </a:lnTo>
                  <a:lnTo>
                    <a:pt x="46" y="32"/>
                  </a:lnTo>
                  <a:lnTo>
                    <a:pt x="52" y="33"/>
                  </a:lnTo>
                  <a:lnTo>
                    <a:pt x="56" y="36"/>
                  </a:lnTo>
                  <a:lnTo>
                    <a:pt x="58" y="38"/>
                  </a:lnTo>
                  <a:lnTo>
                    <a:pt x="59" y="39"/>
                  </a:lnTo>
                  <a:lnTo>
                    <a:pt x="59" y="42"/>
                  </a:lnTo>
                  <a:lnTo>
                    <a:pt x="58" y="44"/>
                  </a:lnTo>
                  <a:lnTo>
                    <a:pt x="56" y="46"/>
                  </a:lnTo>
                  <a:lnTo>
                    <a:pt x="50" y="52"/>
                  </a:lnTo>
                  <a:lnTo>
                    <a:pt x="40" y="59"/>
                  </a:lnTo>
                  <a:lnTo>
                    <a:pt x="52" y="55"/>
                  </a:lnTo>
                  <a:lnTo>
                    <a:pt x="65" y="50"/>
                  </a:lnTo>
                  <a:lnTo>
                    <a:pt x="77" y="45"/>
                  </a:lnTo>
                  <a:lnTo>
                    <a:pt x="91" y="40"/>
                  </a:lnTo>
                  <a:lnTo>
                    <a:pt x="117" y="32"/>
                  </a:lnTo>
                  <a:lnTo>
                    <a:pt x="144" y="25"/>
                  </a:lnTo>
                  <a:lnTo>
                    <a:pt x="167" y="20"/>
                  </a:lnTo>
                  <a:lnTo>
                    <a:pt x="189" y="17"/>
                  </a:lnTo>
                  <a:lnTo>
                    <a:pt x="207" y="15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32" y="17"/>
                  </a:lnTo>
                  <a:lnTo>
                    <a:pt x="235" y="19"/>
                  </a:lnTo>
                  <a:lnTo>
                    <a:pt x="237" y="21"/>
                  </a:lnTo>
                  <a:lnTo>
                    <a:pt x="239" y="23"/>
                  </a:lnTo>
                  <a:lnTo>
                    <a:pt x="239" y="25"/>
                  </a:lnTo>
                  <a:lnTo>
                    <a:pt x="237" y="29"/>
                  </a:lnTo>
                  <a:lnTo>
                    <a:pt x="235" y="31"/>
                  </a:lnTo>
                  <a:lnTo>
                    <a:pt x="229" y="37"/>
                  </a:lnTo>
                  <a:lnTo>
                    <a:pt x="221" y="43"/>
                  </a:lnTo>
                  <a:lnTo>
                    <a:pt x="232" y="38"/>
                  </a:lnTo>
                  <a:lnTo>
                    <a:pt x="245" y="33"/>
                  </a:lnTo>
                  <a:lnTo>
                    <a:pt x="258" y="30"/>
                  </a:lnTo>
                  <a:lnTo>
                    <a:pt x="271" y="25"/>
                  </a:lnTo>
                  <a:lnTo>
                    <a:pt x="304" y="15"/>
                  </a:lnTo>
                  <a:lnTo>
                    <a:pt x="335" y="7"/>
                  </a:lnTo>
                  <a:lnTo>
                    <a:pt x="362" y="2"/>
                  </a:lnTo>
                  <a:lnTo>
                    <a:pt x="386" y="0"/>
                  </a:lnTo>
                  <a:lnTo>
                    <a:pt x="386" y="86"/>
                  </a:lnTo>
                  <a:lnTo>
                    <a:pt x="367" y="87"/>
                  </a:lnTo>
                  <a:lnTo>
                    <a:pt x="352" y="87"/>
                  </a:lnTo>
                  <a:lnTo>
                    <a:pt x="346" y="86"/>
                  </a:lnTo>
                  <a:lnTo>
                    <a:pt x="341" y="84"/>
                  </a:lnTo>
                  <a:lnTo>
                    <a:pt x="337" y="82"/>
                  </a:lnTo>
                  <a:lnTo>
                    <a:pt x="335" y="80"/>
                  </a:lnTo>
                  <a:lnTo>
                    <a:pt x="334" y="77"/>
                  </a:lnTo>
                  <a:lnTo>
                    <a:pt x="335" y="75"/>
                  </a:lnTo>
                  <a:lnTo>
                    <a:pt x="335" y="72"/>
                  </a:lnTo>
                  <a:lnTo>
                    <a:pt x="337" y="69"/>
                  </a:lnTo>
                  <a:lnTo>
                    <a:pt x="344" y="62"/>
                  </a:lnTo>
                  <a:lnTo>
                    <a:pt x="354" y="55"/>
                  </a:lnTo>
                  <a:lnTo>
                    <a:pt x="342" y="59"/>
                  </a:lnTo>
                  <a:lnTo>
                    <a:pt x="329" y="64"/>
                  </a:lnTo>
                  <a:lnTo>
                    <a:pt x="316" y="70"/>
                  </a:lnTo>
                  <a:lnTo>
                    <a:pt x="302" y="74"/>
                  </a:lnTo>
                  <a:lnTo>
                    <a:pt x="274" y="82"/>
                  </a:lnTo>
                  <a:lnTo>
                    <a:pt x="248" y="89"/>
                  </a:lnTo>
                  <a:lnTo>
                    <a:pt x="224" y="94"/>
                  </a:lnTo>
                  <a:lnTo>
                    <a:pt x="203" y="97"/>
                  </a:lnTo>
                  <a:lnTo>
                    <a:pt x="184" y="100"/>
                  </a:lnTo>
                  <a:lnTo>
                    <a:pt x="170" y="100"/>
                  </a:lnTo>
                  <a:lnTo>
                    <a:pt x="164" y="99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53" y="93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53" y="86"/>
                  </a:lnTo>
                  <a:lnTo>
                    <a:pt x="155" y="82"/>
                  </a:lnTo>
                  <a:lnTo>
                    <a:pt x="161" y="76"/>
                  </a:lnTo>
                  <a:lnTo>
                    <a:pt x="172" y="69"/>
                  </a:lnTo>
                  <a:lnTo>
                    <a:pt x="160" y="74"/>
                  </a:lnTo>
                  <a:lnTo>
                    <a:pt x="147" y="78"/>
                  </a:lnTo>
                  <a:lnTo>
                    <a:pt x="134" y="83"/>
                  </a:lnTo>
                  <a:lnTo>
                    <a:pt x="120" y="88"/>
                  </a:lnTo>
                  <a:lnTo>
                    <a:pt x="85" y="99"/>
                  </a:lnTo>
                  <a:lnTo>
                    <a:pt x="52" y="107"/>
                  </a:lnTo>
                  <a:lnTo>
                    <a:pt x="24" y="112"/>
                  </a:lnTo>
                  <a:lnTo>
                    <a:pt x="0" y="114"/>
                  </a:lnTo>
                  <a:close/>
                  <a:moveTo>
                    <a:pt x="386" y="90"/>
                  </a:moveTo>
                  <a:lnTo>
                    <a:pt x="386" y="140"/>
                  </a:lnTo>
                  <a:lnTo>
                    <a:pt x="372" y="146"/>
                  </a:lnTo>
                  <a:lnTo>
                    <a:pt x="357" y="152"/>
                  </a:lnTo>
                  <a:lnTo>
                    <a:pt x="341" y="158"/>
                  </a:lnTo>
                  <a:lnTo>
                    <a:pt x="324" y="164"/>
                  </a:lnTo>
                  <a:lnTo>
                    <a:pt x="298" y="172"/>
                  </a:lnTo>
                  <a:lnTo>
                    <a:pt x="272" y="178"/>
                  </a:lnTo>
                  <a:lnTo>
                    <a:pt x="249" y="183"/>
                  </a:lnTo>
                  <a:lnTo>
                    <a:pt x="228" y="187"/>
                  </a:lnTo>
                  <a:lnTo>
                    <a:pt x="210" y="188"/>
                  </a:lnTo>
                  <a:lnTo>
                    <a:pt x="195" y="188"/>
                  </a:lnTo>
                  <a:lnTo>
                    <a:pt x="190" y="187"/>
                  </a:lnTo>
                  <a:lnTo>
                    <a:pt x="185" y="185"/>
                  </a:lnTo>
                  <a:lnTo>
                    <a:pt x="182" y="183"/>
                  </a:lnTo>
                  <a:lnTo>
                    <a:pt x="179" y="181"/>
                  </a:lnTo>
                  <a:lnTo>
                    <a:pt x="178" y="178"/>
                  </a:lnTo>
                  <a:lnTo>
                    <a:pt x="178" y="175"/>
                  </a:lnTo>
                  <a:lnTo>
                    <a:pt x="179" y="171"/>
                  </a:lnTo>
                  <a:lnTo>
                    <a:pt x="183" y="168"/>
                  </a:lnTo>
                  <a:lnTo>
                    <a:pt x="192" y="159"/>
                  </a:lnTo>
                  <a:lnTo>
                    <a:pt x="205" y="150"/>
                  </a:lnTo>
                  <a:lnTo>
                    <a:pt x="222" y="140"/>
                  </a:lnTo>
                  <a:lnTo>
                    <a:pt x="242" y="131"/>
                  </a:lnTo>
                  <a:lnTo>
                    <a:pt x="266" y="121"/>
                  </a:lnTo>
                  <a:lnTo>
                    <a:pt x="292" y="112"/>
                  </a:lnTo>
                  <a:lnTo>
                    <a:pt x="317" y="105"/>
                  </a:lnTo>
                  <a:lnTo>
                    <a:pt x="342" y="97"/>
                  </a:lnTo>
                  <a:lnTo>
                    <a:pt x="365" y="93"/>
                  </a:lnTo>
                  <a:lnTo>
                    <a:pt x="386" y="90"/>
                  </a:lnTo>
                  <a:close/>
                  <a:moveTo>
                    <a:pt x="386" y="143"/>
                  </a:moveTo>
                  <a:lnTo>
                    <a:pt x="386" y="179"/>
                  </a:lnTo>
                  <a:lnTo>
                    <a:pt x="378" y="178"/>
                  </a:lnTo>
                  <a:lnTo>
                    <a:pt x="371" y="177"/>
                  </a:lnTo>
                  <a:lnTo>
                    <a:pt x="366" y="175"/>
                  </a:lnTo>
                  <a:lnTo>
                    <a:pt x="363" y="171"/>
                  </a:lnTo>
                  <a:lnTo>
                    <a:pt x="362" y="169"/>
                  </a:lnTo>
                  <a:lnTo>
                    <a:pt x="362" y="165"/>
                  </a:lnTo>
                  <a:lnTo>
                    <a:pt x="363" y="163"/>
                  </a:lnTo>
                  <a:lnTo>
                    <a:pt x="366" y="158"/>
                  </a:lnTo>
                  <a:lnTo>
                    <a:pt x="374" y="151"/>
                  </a:lnTo>
                  <a:lnTo>
                    <a:pt x="386" y="143"/>
                  </a:lnTo>
                  <a:close/>
                  <a:moveTo>
                    <a:pt x="386" y="189"/>
                  </a:moveTo>
                  <a:lnTo>
                    <a:pt x="386" y="251"/>
                  </a:lnTo>
                  <a:lnTo>
                    <a:pt x="374" y="255"/>
                  </a:lnTo>
                  <a:lnTo>
                    <a:pt x="362" y="259"/>
                  </a:lnTo>
                  <a:lnTo>
                    <a:pt x="336" y="267"/>
                  </a:lnTo>
                  <a:lnTo>
                    <a:pt x="312" y="273"/>
                  </a:lnTo>
                  <a:lnTo>
                    <a:pt x="289" y="278"/>
                  </a:lnTo>
                  <a:lnTo>
                    <a:pt x="268" y="282"/>
                  </a:lnTo>
                  <a:lnTo>
                    <a:pt x="251" y="283"/>
                  </a:lnTo>
                  <a:lnTo>
                    <a:pt x="236" y="282"/>
                  </a:lnTo>
                  <a:lnTo>
                    <a:pt x="230" y="280"/>
                  </a:lnTo>
                  <a:lnTo>
                    <a:pt x="226" y="279"/>
                  </a:lnTo>
                  <a:lnTo>
                    <a:pt x="222" y="277"/>
                  </a:lnTo>
                  <a:lnTo>
                    <a:pt x="220" y="274"/>
                  </a:lnTo>
                  <a:lnTo>
                    <a:pt x="218" y="271"/>
                  </a:lnTo>
                  <a:lnTo>
                    <a:pt x="220" y="267"/>
                  </a:lnTo>
                  <a:lnTo>
                    <a:pt x="221" y="264"/>
                  </a:lnTo>
                  <a:lnTo>
                    <a:pt x="223" y="260"/>
                  </a:lnTo>
                  <a:lnTo>
                    <a:pt x="232" y="252"/>
                  </a:lnTo>
                  <a:lnTo>
                    <a:pt x="245" y="242"/>
                  </a:lnTo>
                  <a:lnTo>
                    <a:pt x="261" y="233"/>
                  </a:lnTo>
                  <a:lnTo>
                    <a:pt x="280" y="223"/>
                  </a:lnTo>
                  <a:lnTo>
                    <a:pt x="303" y="214"/>
                  </a:lnTo>
                  <a:lnTo>
                    <a:pt x="328" y="204"/>
                  </a:lnTo>
                  <a:lnTo>
                    <a:pt x="343" y="200"/>
                  </a:lnTo>
                  <a:lnTo>
                    <a:pt x="357" y="196"/>
                  </a:lnTo>
                  <a:lnTo>
                    <a:pt x="372" y="192"/>
                  </a:lnTo>
                  <a:lnTo>
                    <a:pt x="386" y="189"/>
                  </a:lnTo>
                  <a:close/>
                  <a:moveTo>
                    <a:pt x="386" y="302"/>
                  </a:moveTo>
                  <a:lnTo>
                    <a:pt x="386" y="371"/>
                  </a:lnTo>
                  <a:lnTo>
                    <a:pt x="366" y="375"/>
                  </a:lnTo>
                  <a:lnTo>
                    <a:pt x="347" y="379"/>
                  </a:lnTo>
                  <a:lnTo>
                    <a:pt x="330" y="381"/>
                  </a:lnTo>
                  <a:lnTo>
                    <a:pt x="315" y="383"/>
                  </a:lnTo>
                  <a:lnTo>
                    <a:pt x="300" y="383"/>
                  </a:lnTo>
                  <a:lnTo>
                    <a:pt x="290" y="381"/>
                  </a:lnTo>
                  <a:lnTo>
                    <a:pt x="286" y="379"/>
                  </a:lnTo>
                  <a:lnTo>
                    <a:pt x="283" y="378"/>
                  </a:lnTo>
                  <a:lnTo>
                    <a:pt x="279" y="375"/>
                  </a:lnTo>
                  <a:lnTo>
                    <a:pt x="277" y="373"/>
                  </a:lnTo>
                  <a:lnTo>
                    <a:pt x="275" y="371"/>
                  </a:lnTo>
                  <a:lnTo>
                    <a:pt x="275" y="367"/>
                  </a:lnTo>
                  <a:lnTo>
                    <a:pt x="277" y="364"/>
                  </a:lnTo>
                  <a:lnTo>
                    <a:pt x="279" y="359"/>
                  </a:lnTo>
                  <a:lnTo>
                    <a:pt x="287" y="351"/>
                  </a:lnTo>
                  <a:lnTo>
                    <a:pt x="299" y="341"/>
                  </a:lnTo>
                  <a:lnTo>
                    <a:pt x="316" y="331"/>
                  </a:lnTo>
                  <a:lnTo>
                    <a:pt x="334" y="322"/>
                  </a:lnTo>
                  <a:lnTo>
                    <a:pt x="356" y="312"/>
                  </a:lnTo>
                  <a:lnTo>
                    <a:pt x="380" y="304"/>
                  </a:lnTo>
                  <a:lnTo>
                    <a:pt x="382" y="303"/>
                  </a:lnTo>
                  <a:lnTo>
                    <a:pt x="386" y="302"/>
                  </a:lnTo>
                  <a:close/>
                  <a:moveTo>
                    <a:pt x="386" y="393"/>
                  </a:moveTo>
                  <a:lnTo>
                    <a:pt x="386" y="418"/>
                  </a:lnTo>
                  <a:lnTo>
                    <a:pt x="379" y="424"/>
                  </a:lnTo>
                  <a:lnTo>
                    <a:pt x="372" y="430"/>
                  </a:lnTo>
                  <a:lnTo>
                    <a:pt x="361" y="436"/>
                  </a:lnTo>
                  <a:lnTo>
                    <a:pt x="350" y="443"/>
                  </a:lnTo>
                  <a:lnTo>
                    <a:pt x="338" y="449"/>
                  </a:lnTo>
                  <a:lnTo>
                    <a:pt x="325" y="455"/>
                  </a:lnTo>
                  <a:lnTo>
                    <a:pt x="310" y="461"/>
                  </a:lnTo>
                  <a:lnTo>
                    <a:pt x="294" y="467"/>
                  </a:lnTo>
                  <a:lnTo>
                    <a:pt x="271" y="474"/>
                  </a:lnTo>
                  <a:lnTo>
                    <a:pt x="248" y="480"/>
                  </a:lnTo>
                  <a:lnTo>
                    <a:pt x="227" y="485"/>
                  </a:lnTo>
                  <a:lnTo>
                    <a:pt x="208" y="487"/>
                  </a:lnTo>
                  <a:lnTo>
                    <a:pt x="191" y="488"/>
                  </a:lnTo>
                  <a:lnTo>
                    <a:pt x="178" y="487"/>
                  </a:lnTo>
                  <a:lnTo>
                    <a:pt x="172" y="485"/>
                  </a:lnTo>
                  <a:lnTo>
                    <a:pt x="167" y="484"/>
                  </a:lnTo>
                  <a:lnTo>
                    <a:pt x="164" y="481"/>
                  </a:lnTo>
                  <a:lnTo>
                    <a:pt x="161" y="479"/>
                  </a:lnTo>
                  <a:lnTo>
                    <a:pt x="160" y="475"/>
                  </a:lnTo>
                  <a:lnTo>
                    <a:pt x="160" y="472"/>
                  </a:lnTo>
                  <a:lnTo>
                    <a:pt x="161" y="468"/>
                  </a:lnTo>
                  <a:lnTo>
                    <a:pt x="164" y="465"/>
                  </a:lnTo>
                  <a:lnTo>
                    <a:pt x="171" y="455"/>
                  </a:lnTo>
                  <a:lnTo>
                    <a:pt x="183" y="446"/>
                  </a:lnTo>
                  <a:lnTo>
                    <a:pt x="197" y="436"/>
                  </a:lnTo>
                  <a:lnTo>
                    <a:pt x="215" y="427"/>
                  </a:lnTo>
                  <a:lnTo>
                    <a:pt x="235" y="418"/>
                  </a:lnTo>
                  <a:lnTo>
                    <a:pt x="259" y="409"/>
                  </a:lnTo>
                  <a:lnTo>
                    <a:pt x="279" y="403"/>
                  </a:lnTo>
                  <a:lnTo>
                    <a:pt x="299" y="397"/>
                  </a:lnTo>
                  <a:lnTo>
                    <a:pt x="318" y="393"/>
                  </a:lnTo>
                  <a:lnTo>
                    <a:pt x="336" y="391"/>
                  </a:lnTo>
                  <a:lnTo>
                    <a:pt x="352" y="389"/>
                  </a:lnTo>
                  <a:lnTo>
                    <a:pt x="366" y="389"/>
                  </a:lnTo>
                  <a:lnTo>
                    <a:pt x="376" y="391"/>
                  </a:lnTo>
                  <a:lnTo>
                    <a:pt x="386" y="393"/>
                  </a:lnTo>
                  <a:close/>
                  <a:moveTo>
                    <a:pt x="386" y="437"/>
                  </a:moveTo>
                  <a:lnTo>
                    <a:pt x="386" y="491"/>
                  </a:lnTo>
                  <a:lnTo>
                    <a:pt x="373" y="490"/>
                  </a:lnTo>
                  <a:lnTo>
                    <a:pt x="363" y="488"/>
                  </a:lnTo>
                  <a:lnTo>
                    <a:pt x="359" y="487"/>
                  </a:lnTo>
                  <a:lnTo>
                    <a:pt x="355" y="485"/>
                  </a:lnTo>
                  <a:lnTo>
                    <a:pt x="353" y="482"/>
                  </a:lnTo>
                  <a:lnTo>
                    <a:pt x="350" y="480"/>
                  </a:lnTo>
                  <a:lnTo>
                    <a:pt x="349" y="476"/>
                  </a:lnTo>
                  <a:lnTo>
                    <a:pt x="349" y="472"/>
                  </a:lnTo>
                  <a:lnTo>
                    <a:pt x="352" y="467"/>
                  </a:lnTo>
                  <a:lnTo>
                    <a:pt x="355" y="461"/>
                  </a:lnTo>
                  <a:lnTo>
                    <a:pt x="361" y="455"/>
                  </a:lnTo>
                  <a:lnTo>
                    <a:pt x="368" y="449"/>
                  </a:lnTo>
                  <a:lnTo>
                    <a:pt x="376" y="443"/>
                  </a:lnTo>
                  <a:lnTo>
                    <a:pt x="386" y="437"/>
                  </a:lnTo>
                  <a:close/>
                  <a:moveTo>
                    <a:pt x="386" y="505"/>
                  </a:moveTo>
                  <a:lnTo>
                    <a:pt x="386" y="576"/>
                  </a:lnTo>
                  <a:lnTo>
                    <a:pt x="382" y="577"/>
                  </a:lnTo>
                  <a:lnTo>
                    <a:pt x="379" y="579"/>
                  </a:lnTo>
                  <a:lnTo>
                    <a:pt x="356" y="587"/>
                  </a:lnTo>
                  <a:lnTo>
                    <a:pt x="334" y="592"/>
                  </a:lnTo>
                  <a:lnTo>
                    <a:pt x="313" y="596"/>
                  </a:lnTo>
                  <a:lnTo>
                    <a:pt x="294" y="598"/>
                  </a:lnTo>
                  <a:lnTo>
                    <a:pt x="278" y="599"/>
                  </a:lnTo>
                  <a:lnTo>
                    <a:pt x="265" y="596"/>
                  </a:lnTo>
                  <a:lnTo>
                    <a:pt x="259" y="595"/>
                  </a:lnTo>
                  <a:lnTo>
                    <a:pt x="254" y="594"/>
                  </a:lnTo>
                  <a:lnTo>
                    <a:pt x="251" y="592"/>
                  </a:lnTo>
                  <a:lnTo>
                    <a:pt x="248" y="588"/>
                  </a:lnTo>
                  <a:lnTo>
                    <a:pt x="247" y="585"/>
                  </a:lnTo>
                  <a:lnTo>
                    <a:pt x="247" y="581"/>
                  </a:lnTo>
                  <a:lnTo>
                    <a:pt x="247" y="577"/>
                  </a:lnTo>
                  <a:lnTo>
                    <a:pt x="249" y="573"/>
                  </a:lnTo>
                  <a:lnTo>
                    <a:pt x="256" y="564"/>
                  </a:lnTo>
                  <a:lnTo>
                    <a:pt x="267" y="555"/>
                  </a:lnTo>
                  <a:lnTo>
                    <a:pt x="281" y="545"/>
                  </a:lnTo>
                  <a:lnTo>
                    <a:pt x="298" y="536"/>
                  </a:lnTo>
                  <a:lnTo>
                    <a:pt x="318" y="526"/>
                  </a:lnTo>
                  <a:lnTo>
                    <a:pt x="341" y="518"/>
                  </a:lnTo>
                  <a:lnTo>
                    <a:pt x="352" y="514"/>
                  </a:lnTo>
                  <a:lnTo>
                    <a:pt x="363" y="511"/>
                  </a:lnTo>
                  <a:lnTo>
                    <a:pt x="374" y="507"/>
                  </a:lnTo>
                  <a:lnTo>
                    <a:pt x="386" y="505"/>
                  </a:lnTo>
                  <a:close/>
                  <a:moveTo>
                    <a:pt x="386" y="661"/>
                  </a:moveTo>
                  <a:lnTo>
                    <a:pt x="386" y="719"/>
                  </a:lnTo>
                  <a:lnTo>
                    <a:pt x="374" y="718"/>
                  </a:lnTo>
                  <a:lnTo>
                    <a:pt x="363" y="715"/>
                  </a:lnTo>
                  <a:lnTo>
                    <a:pt x="360" y="714"/>
                  </a:lnTo>
                  <a:lnTo>
                    <a:pt x="356" y="712"/>
                  </a:lnTo>
                  <a:lnTo>
                    <a:pt x="354" y="709"/>
                  </a:lnTo>
                  <a:lnTo>
                    <a:pt x="352" y="707"/>
                  </a:lnTo>
                  <a:lnTo>
                    <a:pt x="350" y="702"/>
                  </a:lnTo>
                  <a:lnTo>
                    <a:pt x="350" y="697"/>
                  </a:lnTo>
                  <a:lnTo>
                    <a:pt x="353" y="692"/>
                  </a:lnTo>
                  <a:lnTo>
                    <a:pt x="356" y="686"/>
                  </a:lnTo>
                  <a:lnTo>
                    <a:pt x="361" y="680"/>
                  </a:lnTo>
                  <a:lnTo>
                    <a:pt x="368" y="674"/>
                  </a:lnTo>
                  <a:lnTo>
                    <a:pt x="376" y="668"/>
                  </a:lnTo>
                  <a:lnTo>
                    <a:pt x="386" y="661"/>
                  </a:lnTo>
                  <a:close/>
                  <a:moveTo>
                    <a:pt x="386" y="740"/>
                  </a:moveTo>
                  <a:lnTo>
                    <a:pt x="386" y="819"/>
                  </a:lnTo>
                  <a:lnTo>
                    <a:pt x="366" y="823"/>
                  </a:lnTo>
                  <a:lnTo>
                    <a:pt x="348" y="828"/>
                  </a:lnTo>
                  <a:lnTo>
                    <a:pt x="331" y="831"/>
                  </a:lnTo>
                  <a:lnTo>
                    <a:pt x="315" y="831"/>
                  </a:lnTo>
                  <a:lnTo>
                    <a:pt x="302" y="831"/>
                  </a:lnTo>
                  <a:lnTo>
                    <a:pt x="290" y="828"/>
                  </a:lnTo>
                  <a:lnTo>
                    <a:pt x="285" y="827"/>
                  </a:lnTo>
                  <a:lnTo>
                    <a:pt x="281" y="825"/>
                  </a:lnTo>
                  <a:lnTo>
                    <a:pt x="278" y="822"/>
                  </a:lnTo>
                  <a:lnTo>
                    <a:pt x="275" y="819"/>
                  </a:lnTo>
                  <a:lnTo>
                    <a:pt x="274" y="815"/>
                  </a:lnTo>
                  <a:lnTo>
                    <a:pt x="274" y="812"/>
                  </a:lnTo>
                  <a:lnTo>
                    <a:pt x="274" y="808"/>
                  </a:lnTo>
                  <a:lnTo>
                    <a:pt x="277" y="803"/>
                  </a:lnTo>
                  <a:lnTo>
                    <a:pt x="279" y="800"/>
                  </a:lnTo>
                  <a:lnTo>
                    <a:pt x="283" y="795"/>
                  </a:lnTo>
                  <a:lnTo>
                    <a:pt x="286" y="790"/>
                  </a:lnTo>
                  <a:lnTo>
                    <a:pt x="292" y="785"/>
                  </a:lnTo>
                  <a:lnTo>
                    <a:pt x="304" y="776"/>
                  </a:lnTo>
                  <a:lnTo>
                    <a:pt x="321" y="766"/>
                  </a:lnTo>
                  <a:lnTo>
                    <a:pt x="338" y="757"/>
                  </a:lnTo>
                  <a:lnTo>
                    <a:pt x="359" y="749"/>
                  </a:lnTo>
                  <a:lnTo>
                    <a:pt x="372" y="744"/>
                  </a:lnTo>
                  <a:lnTo>
                    <a:pt x="386" y="740"/>
                  </a:lnTo>
                  <a:close/>
                  <a:moveTo>
                    <a:pt x="386" y="847"/>
                  </a:moveTo>
                  <a:lnTo>
                    <a:pt x="386" y="899"/>
                  </a:lnTo>
                  <a:lnTo>
                    <a:pt x="374" y="908"/>
                  </a:lnTo>
                  <a:lnTo>
                    <a:pt x="361" y="915"/>
                  </a:lnTo>
                  <a:lnTo>
                    <a:pt x="347" y="922"/>
                  </a:lnTo>
                  <a:lnTo>
                    <a:pt x="331" y="928"/>
                  </a:lnTo>
                  <a:lnTo>
                    <a:pt x="311" y="935"/>
                  </a:lnTo>
                  <a:lnTo>
                    <a:pt x="291" y="940"/>
                  </a:lnTo>
                  <a:lnTo>
                    <a:pt x="273" y="943"/>
                  </a:lnTo>
                  <a:lnTo>
                    <a:pt x="256" y="945"/>
                  </a:lnTo>
                  <a:lnTo>
                    <a:pt x="241" y="945"/>
                  </a:lnTo>
                  <a:lnTo>
                    <a:pt x="228" y="942"/>
                  </a:lnTo>
                  <a:lnTo>
                    <a:pt x="223" y="941"/>
                  </a:lnTo>
                  <a:lnTo>
                    <a:pt x="218" y="939"/>
                  </a:lnTo>
                  <a:lnTo>
                    <a:pt x="216" y="936"/>
                  </a:lnTo>
                  <a:lnTo>
                    <a:pt x="213" y="933"/>
                  </a:lnTo>
                  <a:lnTo>
                    <a:pt x="211" y="929"/>
                  </a:lnTo>
                  <a:lnTo>
                    <a:pt x="211" y="926"/>
                  </a:lnTo>
                  <a:lnTo>
                    <a:pt x="211" y="922"/>
                  </a:lnTo>
                  <a:lnTo>
                    <a:pt x="213" y="917"/>
                  </a:lnTo>
                  <a:lnTo>
                    <a:pt x="215" y="912"/>
                  </a:lnTo>
                  <a:lnTo>
                    <a:pt x="218" y="908"/>
                  </a:lnTo>
                  <a:lnTo>
                    <a:pt x="222" y="903"/>
                  </a:lnTo>
                  <a:lnTo>
                    <a:pt x="227" y="899"/>
                  </a:lnTo>
                  <a:lnTo>
                    <a:pt x="240" y="890"/>
                  </a:lnTo>
                  <a:lnTo>
                    <a:pt x="254" y="880"/>
                  </a:lnTo>
                  <a:lnTo>
                    <a:pt x="272" y="871"/>
                  </a:lnTo>
                  <a:lnTo>
                    <a:pt x="291" y="863"/>
                  </a:lnTo>
                  <a:lnTo>
                    <a:pt x="304" y="858"/>
                  </a:lnTo>
                  <a:lnTo>
                    <a:pt x="317" y="854"/>
                  </a:lnTo>
                  <a:lnTo>
                    <a:pt x="330" y="852"/>
                  </a:lnTo>
                  <a:lnTo>
                    <a:pt x="343" y="850"/>
                  </a:lnTo>
                  <a:lnTo>
                    <a:pt x="355" y="847"/>
                  </a:lnTo>
                  <a:lnTo>
                    <a:pt x="366" y="847"/>
                  </a:lnTo>
                  <a:lnTo>
                    <a:pt x="376" y="847"/>
                  </a:lnTo>
                  <a:lnTo>
                    <a:pt x="386" y="847"/>
                  </a:lnTo>
                  <a:close/>
                  <a:moveTo>
                    <a:pt x="386" y="1027"/>
                  </a:moveTo>
                  <a:lnTo>
                    <a:pt x="386" y="1084"/>
                  </a:lnTo>
                  <a:lnTo>
                    <a:pt x="378" y="1081"/>
                  </a:lnTo>
                  <a:lnTo>
                    <a:pt x="371" y="1079"/>
                  </a:lnTo>
                  <a:lnTo>
                    <a:pt x="365" y="1075"/>
                  </a:lnTo>
                  <a:lnTo>
                    <a:pt x="361" y="1071"/>
                  </a:lnTo>
                  <a:lnTo>
                    <a:pt x="359" y="1066"/>
                  </a:lnTo>
                  <a:lnTo>
                    <a:pt x="359" y="1061"/>
                  </a:lnTo>
                  <a:lnTo>
                    <a:pt x="360" y="1055"/>
                  </a:lnTo>
                  <a:lnTo>
                    <a:pt x="362" y="1050"/>
                  </a:lnTo>
                  <a:lnTo>
                    <a:pt x="366" y="1044"/>
                  </a:lnTo>
                  <a:lnTo>
                    <a:pt x="372" y="1038"/>
                  </a:lnTo>
                  <a:lnTo>
                    <a:pt x="378" y="1032"/>
                  </a:lnTo>
                  <a:lnTo>
                    <a:pt x="386" y="1027"/>
                  </a:lnTo>
                  <a:close/>
                  <a:moveTo>
                    <a:pt x="386" y="1124"/>
                  </a:moveTo>
                  <a:lnTo>
                    <a:pt x="386" y="1202"/>
                  </a:lnTo>
                  <a:lnTo>
                    <a:pt x="374" y="1205"/>
                  </a:lnTo>
                  <a:lnTo>
                    <a:pt x="365" y="1205"/>
                  </a:lnTo>
                  <a:lnTo>
                    <a:pt x="355" y="1205"/>
                  </a:lnTo>
                  <a:lnTo>
                    <a:pt x="347" y="1204"/>
                  </a:lnTo>
                  <a:lnTo>
                    <a:pt x="338" y="1201"/>
                  </a:lnTo>
                  <a:lnTo>
                    <a:pt x="333" y="1199"/>
                  </a:lnTo>
                  <a:lnTo>
                    <a:pt x="328" y="1195"/>
                  </a:lnTo>
                  <a:lnTo>
                    <a:pt x="324" y="1191"/>
                  </a:lnTo>
                  <a:lnTo>
                    <a:pt x="322" y="1187"/>
                  </a:lnTo>
                  <a:lnTo>
                    <a:pt x="322" y="1183"/>
                  </a:lnTo>
                  <a:lnTo>
                    <a:pt x="322" y="1180"/>
                  </a:lnTo>
                  <a:lnTo>
                    <a:pt x="322" y="1176"/>
                  </a:lnTo>
                  <a:lnTo>
                    <a:pt x="327" y="1167"/>
                  </a:lnTo>
                  <a:lnTo>
                    <a:pt x="334" y="1158"/>
                  </a:lnTo>
                  <a:lnTo>
                    <a:pt x="343" y="1149"/>
                  </a:lnTo>
                  <a:lnTo>
                    <a:pt x="355" y="1141"/>
                  </a:lnTo>
                  <a:lnTo>
                    <a:pt x="369" y="1132"/>
                  </a:lnTo>
                  <a:lnTo>
                    <a:pt x="386" y="1124"/>
                  </a:lnTo>
                  <a:close/>
                  <a:moveTo>
                    <a:pt x="386" y="1237"/>
                  </a:moveTo>
                  <a:lnTo>
                    <a:pt x="386" y="1320"/>
                  </a:lnTo>
                  <a:lnTo>
                    <a:pt x="371" y="1324"/>
                  </a:lnTo>
                  <a:lnTo>
                    <a:pt x="356" y="1326"/>
                  </a:lnTo>
                  <a:lnTo>
                    <a:pt x="343" y="1327"/>
                  </a:lnTo>
                  <a:lnTo>
                    <a:pt x="331" y="1327"/>
                  </a:lnTo>
                  <a:lnTo>
                    <a:pt x="321" y="1325"/>
                  </a:lnTo>
                  <a:lnTo>
                    <a:pt x="311" y="1322"/>
                  </a:lnTo>
                  <a:lnTo>
                    <a:pt x="308" y="1320"/>
                  </a:lnTo>
                  <a:lnTo>
                    <a:pt x="304" y="1319"/>
                  </a:lnTo>
                  <a:lnTo>
                    <a:pt x="300" y="1315"/>
                  </a:lnTo>
                  <a:lnTo>
                    <a:pt x="299" y="1313"/>
                  </a:lnTo>
                  <a:lnTo>
                    <a:pt x="297" y="1309"/>
                  </a:lnTo>
                  <a:lnTo>
                    <a:pt x="296" y="1306"/>
                  </a:lnTo>
                  <a:lnTo>
                    <a:pt x="297" y="1301"/>
                  </a:lnTo>
                  <a:lnTo>
                    <a:pt x="297" y="1296"/>
                  </a:lnTo>
                  <a:lnTo>
                    <a:pt x="299" y="1293"/>
                  </a:lnTo>
                  <a:lnTo>
                    <a:pt x="302" y="1288"/>
                  </a:lnTo>
                  <a:lnTo>
                    <a:pt x="305" y="1283"/>
                  </a:lnTo>
                  <a:lnTo>
                    <a:pt x="309" y="1278"/>
                  </a:lnTo>
                  <a:lnTo>
                    <a:pt x="319" y="1269"/>
                  </a:lnTo>
                  <a:lnTo>
                    <a:pt x="333" y="1261"/>
                  </a:lnTo>
                  <a:lnTo>
                    <a:pt x="347" y="1251"/>
                  </a:lnTo>
                  <a:lnTo>
                    <a:pt x="365" y="1244"/>
                  </a:lnTo>
                  <a:lnTo>
                    <a:pt x="375" y="1240"/>
                  </a:lnTo>
                  <a:lnTo>
                    <a:pt x="386" y="1237"/>
                  </a:lnTo>
                  <a:close/>
                  <a:moveTo>
                    <a:pt x="386" y="1357"/>
                  </a:moveTo>
                  <a:lnTo>
                    <a:pt x="386" y="1439"/>
                  </a:lnTo>
                  <a:lnTo>
                    <a:pt x="369" y="1445"/>
                  </a:lnTo>
                  <a:lnTo>
                    <a:pt x="353" y="1448"/>
                  </a:lnTo>
                  <a:lnTo>
                    <a:pt x="337" y="1451"/>
                  </a:lnTo>
                  <a:lnTo>
                    <a:pt x="323" y="1452"/>
                  </a:lnTo>
                  <a:lnTo>
                    <a:pt x="310" y="1451"/>
                  </a:lnTo>
                  <a:lnTo>
                    <a:pt x="299" y="1447"/>
                  </a:lnTo>
                  <a:lnTo>
                    <a:pt x="296" y="1446"/>
                  </a:lnTo>
                  <a:lnTo>
                    <a:pt x="291" y="1444"/>
                  </a:lnTo>
                  <a:lnTo>
                    <a:pt x="289" y="1440"/>
                  </a:lnTo>
                  <a:lnTo>
                    <a:pt x="285" y="1436"/>
                  </a:lnTo>
                  <a:lnTo>
                    <a:pt x="284" y="1433"/>
                  </a:lnTo>
                  <a:lnTo>
                    <a:pt x="283" y="1429"/>
                  </a:lnTo>
                  <a:lnTo>
                    <a:pt x="283" y="1426"/>
                  </a:lnTo>
                  <a:lnTo>
                    <a:pt x="284" y="1421"/>
                  </a:lnTo>
                  <a:lnTo>
                    <a:pt x="285" y="1416"/>
                  </a:lnTo>
                  <a:lnTo>
                    <a:pt x="287" y="1412"/>
                  </a:lnTo>
                  <a:lnTo>
                    <a:pt x="291" y="1408"/>
                  </a:lnTo>
                  <a:lnTo>
                    <a:pt x="294" y="1403"/>
                  </a:lnTo>
                  <a:lnTo>
                    <a:pt x="304" y="1394"/>
                  </a:lnTo>
                  <a:lnTo>
                    <a:pt x="316" y="1384"/>
                  </a:lnTo>
                  <a:lnTo>
                    <a:pt x="330" y="1376"/>
                  </a:lnTo>
                  <a:lnTo>
                    <a:pt x="347" y="1369"/>
                  </a:lnTo>
                  <a:lnTo>
                    <a:pt x="356" y="1365"/>
                  </a:lnTo>
                  <a:lnTo>
                    <a:pt x="367" y="1362"/>
                  </a:lnTo>
                  <a:lnTo>
                    <a:pt x="376" y="1359"/>
                  </a:lnTo>
                  <a:lnTo>
                    <a:pt x="386" y="1357"/>
                  </a:lnTo>
                  <a:close/>
                  <a:moveTo>
                    <a:pt x="386" y="1484"/>
                  </a:moveTo>
                  <a:lnTo>
                    <a:pt x="386" y="1565"/>
                  </a:lnTo>
                  <a:lnTo>
                    <a:pt x="385" y="1565"/>
                  </a:lnTo>
                  <a:lnTo>
                    <a:pt x="368" y="1571"/>
                  </a:lnTo>
                  <a:lnTo>
                    <a:pt x="352" y="1575"/>
                  </a:lnTo>
                  <a:lnTo>
                    <a:pt x="336" y="1578"/>
                  </a:lnTo>
                  <a:lnTo>
                    <a:pt x="322" y="1578"/>
                  </a:lnTo>
                  <a:lnTo>
                    <a:pt x="310" y="1577"/>
                  </a:lnTo>
                  <a:lnTo>
                    <a:pt x="298" y="1574"/>
                  </a:lnTo>
                  <a:lnTo>
                    <a:pt x="293" y="1572"/>
                  </a:lnTo>
                  <a:lnTo>
                    <a:pt x="290" y="1570"/>
                  </a:lnTo>
                  <a:lnTo>
                    <a:pt x="286" y="1567"/>
                  </a:lnTo>
                  <a:lnTo>
                    <a:pt x="284" y="1564"/>
                  </a:lnTo>
                  <a:lnTo>
                    <a:pt x="283" y="1560"/>
                  </a:lnTo>
                  <a:lnTo>
                    <a:pt x="281" y="1556"/>
                  </a:lnTo>
                  <a:lnTo>
                    <a:pt x="281" y="1552"/>
                  </a:lnTo>
                  <a:lnTo>
                    <a:pt x="281" y="1547"/>
                  </a:lnTo>
                  <a:lnTo>
                    <a:pt x="285" y="1539"/>
                  </a:lnTo>
                  <a:lnTo>
                    <a:pt x="292" y="1529"/>
                  </a:lnTo>
                  <a:lnTo>
                    <a:pt x="300" y="1521"/>
                  </a:lnTo>
                  <a:lnTo>
                    <a:pt x="312" y="1511"/>
                  </a:lnTo>
                  <a:lnTo>
                    <a:pt x="327" y="1503"/>
                  </a:lnTo>
                  <a:lnTo>
                    <a:pt x="342" y="1496"/>
                  </a:lnTo>
                  <a:lnTo>
                    <a:pt x="353" y="1491"/>
                  </a:lnTo>
                  <a:lnTo>
                    <a:pt x="363" y="1489"/>
                  </a:lnTo>
                  <a:lnTo>
                    <a:pt x="375" y="1485"/>
                  </a:lnTo>
                  <a:lnTo>
                    <a:pt x="386" y="1484"/>
                  </a:lnTo>
                  <a:close/>
                  <a:moveTo>
                    <a:pt x="386" y="1615"/>
                  </a:moveTo>
                  <a:lnTo>
                    <a:pt x="386" y="1697"/>
                  </a:lnTo>
                  <a:lnTo>
                    <a:pt x="371" y="1701"/>
                  </a:lnTo>
                  <a:lnTo>
                    <a:pt x="356" y="1705"/>
                  </a:lnTo>
                  <a:lnTo>
                    <a:pt x="342" y="1707"/>
                  </a:lnTo>
                  <a:lnTo>
                    <a:pt x="329" y="1707"/>
                  </a:lnTo>
                  <a:lnTo>
                    <a:pt x="317" y="1706"/>
                  </a:lnTo>
                  <a:lnTo>
                    <a:pt x="308" y="1703"/>
                  </a:lnTo>
                  <a:lnTo>
                    <a:pt x="303" y="1701"/>
                  </a:lnTo>
                  <a:lnTo>
                    <a:pt x="299" y="1699"/>
                  </a:lnTo>
                  <a:lnTo>
                    <a:pt x="297" y="1695"/>
                  </a:lnTo>
                  <a:lnTo>
                    <a:pt x="293" y="1693"/>
                  </a:lnTo>
                  <a:lnTo>
                    <a:pt x="292" y="1688"/>
                  </a:lnTo>
                  <a:lnTo>
                    <a:pt x="291" y="1685"/>
                  </a:lnTo>
                  <a:lnTo>
                    <a:pt x="291" y="1681"/>
                  </a:lnTo>
                  <a:lnTo>
                    <a:pt x="291" y="1676"/>
                  </a:lnTo>
                  <a:lnTo>
                    <a:pt x="294" y="1668"/>
                  </a:lnTo>
                  <a:lnTo>
                    <a:pt x="300" y="1659"/>
                  </a:lnTo>
                  <a:lnTo>
                    <a:pt x="309" y="1649"/>
                  </a:lnTo>
                  <a:lnTo>
                    <a:pt x="321" y="1641"/>
                  </a:lnTo>
                  <a:lnTo>
                    <a:pt x="333" y="1633"/>
                  </a:lnTo>
                  <a:lnTo>
                    <a:pt x="348" y="1625"/>
                  </a:lnTo>
                  <a:lnTo>
                    <a:pt x="357" y="1622"/>
                  </a:lnTo>
                  <a:lnTo>
                    <a:pt x="367" y="1619"/>
                  </a:lnTo>
                  <a:lnTo>
                    <a:pt x="376" y="1617"/>
                  </a:lnTo>
                  <a:lnTo>
                    <a:pt x="386" y="1615"/>
                  </a:lnTo>
                  <a:close/>
                  <a:moveTo>
                    <a:pt x="386" y="1751"/>
                  </a:moveTo>
                  <a:lnTo>
                    <a:pt x="386" y="1836"/>
                  </a:lnTo>
                  <a:lnTo>
                    <a:pt x="374" y="1838"/>
                  </a:lnTo>
                  <a:lnTo>
                    <a:pt x="362" y="1839"/>
                  </a:lnTo>
                  <a:lnTo>
                    <a:pt x="352" y="1839"/>
                  </a:lnTo>
                  <a:lnTo>
                    <a:pt x="342" y="1839"/>
                  </a:lnTo>
                  <a:lnTo>
                    <a:pt x="333" y="1837"/>
                  </a:lnTo>
                  <a:lnTo>
                    <a:pt x="325" y="1834"/>
                  </a:lnTo>
                  <a:lnTo>
                    <a:pt x="319" y="1830"/>
                  </a:lnTo>
                  <a:lnTo>
                    <a:pt x="315" y="1825"/>
                  </a:lnTo>
                  <a:lnTo>
                    <a:pt x="313" y="1821"/>
                  </a:lnTo>
                  <a:lnTo>
                    <a:pt x="312" y="1817"/>
                  </a:lnTo>
                  <a:lnTo>
                    <a:pt x="312" y="1813"/>
                  </a:lnTo>
                  <a:lnTo>
                    <a:pt x="312" y="1808"/>
                  </a:lnTo>
                  <a:lnTo>
                    <a:pt x="315" y="1800"/>
                  </a:lnTo>
                  <a:lnTo>
                    <a:pt x="321" y="1791"/>
                  </a:lnTo>
                  <a:lnTo>
                    <a:pt x="329" y="1782"/>
                  </a:lnTo>
                  <a:lnTo>
                    <a:pt x="340" y="1774"/>
                  </a:lnTo>
                  <a:lnTo>
                    <a:pt x="352" y="1766"/>
                  </a:lnTo>
                  <a:lnTo>
                    <a:pt x="366" y="1758"/>
                  </a:lnTo>
                  <a:lnTo>
                    <a:pt x="375" y="1755"/>
                  </a:lnTo>
                  <a:lnTo>
                    <a:pt x="386" y="1751"/>
                  </a:lnTo>
                  <a:close/>
                  <a:moveTo>
                    <a:pt x="386" y="1899"/>
                  </a:moveTo>
                  <a:lnTo>
                    <a:pt x="386" y="1975"/>
                  </a:lnTo>
                  <a:lnTo>
                    <a:pt x="373" y="1973"/>
                  </a:lnTo>
                  <a:lnTo>
                    <a:pt x="362" y="1971"/>
                  </a:lnTo>
                  <a:lnTo>
                    <a:pt x="357" y="1969"/>
                  </a:lnTo>
                  <a:lnTo>
                    <a:pt x="354" y="1966"/>
                  </a:lnTo>
                  <a:lnTo>
                    <a:pt x="350" y="1963"/>
                  </a:lnTo>
                  <a:lnTo>
                    <a:pt x="347" y="1959"/>
                  </a:lnTo>
                  <a:lnTo>
                    <a:pt x="346" y="1956"/>
                  </a:lnTo>
                  <a:lnTo>
                    <a:pt x="344" y="1952"/>
                  </a:lnTo>
                  <a:lnTo>
                    <a:pt x="344" y="1949"/>
                  </a:lnTo>
                  <a:lnTo>
                    <a:pt x="344" y="1945"/>
                  </a:lnTo>
                  <a:lnTo>
                    <a:pt x="346" y="1937"/>
                  </a:lnTo>
                  <a:lnTo>
                    <a:pt x="350" y="1930"/>
                  </a:lnTo>
                  <a:lnTo>
                    <a:pt x="356" y="1921"/>
                  </a:lnTo>
                  <a:lnTo>
                    <a:pt x="365" y="1913"/>
                  </a:lnTo>
                  <a:lnTo>
                    <a:pt x="374" y="1906"/>
                  </a:lnTo>
                  <a:lnTo>
                    <a:pt x="386" y="1899"/>
                  </a:lnTo>
                  <a:close/>
                  <a:moveTo>
                    <a:pt x="386" y="2244"/>
                  </a:moveTo>
                  <a:lnTo>
                    <a:pt x="386" y="2309"/>
                  </a:lnTo>
                  <a:lnTo>
                    <a:pt x="376" y="2314"/>
                  </a:lnTo>
                  <a:lnTo>
                    <a:pt x="367" y="2319"/>
                  </a:lnTo>
                  <a:lnTo>
                    <a:pt x="355" y="2324"/>
                  </a:lnTo>
                  <a:lnTo>
                    <a:pt x="343" y="2328"/>
                  </a:lnTo>
                  <a:lnTo>
                    <a:pt x="330" y="2329"/>
                  </a:lnTo>
                  <a:lnTo>
                    <a:pt x="319" y="2330"/>
                  </a:lnTo>
                  <a:lnTo>
                    <a:pt x="309" y="2328"/>
                  </a:lnTo>
                  <a:lnTo>
                    <a:pt x="300" y="2325"/>
                  </a:lnTo>
                  <a:lnTo>
                    <a:pt x="296" y="2323"/>
                  </a:lnTo>
                  <a:lnTo>
                    <a:pt x="292" y="2320"/>
                  </a:lnTo>
                  <a:lnTo>
                    <a:pt x="290" y="2317"/>
                  </a:lnTo>
                  <a:lnTo>
                    <a:pt x="287" y="2314"/>
                  </a:lnTo>
                  <a:lnTo>
                    <a:pt x="285" y="2311"/>
                  </a:lnTo>
                  <a:lnTo>
                    <a:pt x="284" y="2307"/>
                  </a:lnTo>
                  <a:lnTo>
                    <a:pt x="284" y="2303"/>
                  </a:lnTo>
                  <a:lnTo>
                    <a:pt x="284" y="2299"/>
                  </a:lnTo>
                  <a:lnTo>
                    <a:pt x="286" y="2291"/>
                  </a:lnTo>
                  <a:lnTo>
                    <a:pt x="290" y="2282"/>
                  </a:lnTo>
                  <a:lnTo>
                    <a:pt x="296" y="2274"/>
                  </a:lnTo>
                  <a:lnTo>
                    <a:pt x="304" y="2267"/>
                  </a:lnTo>
                  <a:lnTo>
                    <a:pt x="315" y="2260"/>
                  </a:lnTo>
                  <a:lnTo>
                    <a:pt x="327" y="2253"/>
                  </a:lnTo>
                  <a:lnTo>
                    <a:pt x="334" y="2249"/>
                  </a:lnTo>
                  <a:lnTo>
                    <a:pt x="342" y="2247"/>
                  </a:lnTo>
                  <a:lnTo>
                    <a:pt x="350" y="2244"/>
                  </a:lnTo>
                  <a:lnTo>
                    <a:pt x="357" y="2243"/>
                  </a:lnTo>
                  <a:lnTo>
                    <a:pt x="365" y="2243"/>
                  </a:lnTo>
                  <a:lnTo>
                    <a:pt x="372" y="2243"/>
                  </a:lnTo>
                  <a:lnTo>
                    <a:pt x="379" y="2243"/>
                  </a:lnTo>
                  <a:lnTo>
                    <a:pt x="386" y="2244"/>
                  </a:lnTo>
                  <a:close/>
                  <a:moveTo>
                    <a:pt x="386" y="2404"/>
                  </a:moveTo>
                  <a:lnTo>
                    <a:pt x="386" y="2474"/>
                  </a:lnTo>
                  <a:lnTo>
                    <a:pt x="378" y="2471"/>
                  </a:lnTo>
                  <a:lnTo>
                    <a:pt x="369" y="2468"/>
                  </a:lnTo>
                  <a:lnTo>
                    <a:pt x="363" y="2464"/>
                  </a:lnTo>
                  <a:lnTo>
                    <a:pt x="360" y="2458"/>
                  </a:lnTo>
                  <a:lnTo>
                    <a:pt x="356" y="2452"/>
                  </a:lnTo>
                  <a:lnTo>
                    <a:pt x="355" y="2445"/>
                  </a:lnTo>
                  <a:lnTo>
                    <a:pt x="356" y="2438"/>
                  </a:lnTo>
                  <a:lnTo>
                    <a:pt x="360" y="2431"/>
                  </a:lnTo>
                  <a:lnTo>
                    <a:pt x="363" y="2424"/>
                  </a:lnTo>
                  <a:lnTo>
                    <a:pt x="369" y="2417"/>
                  </a:lnTo>
                  <a:lnTo>
                    <a:pt x="376" y="2410"/>
                  </a:lnTo>
                  <a:lnTo>
                    <a:pt x="386" y="2404"/>
                  </a:lnTo>
                  <a:close/>
                  <a:moveTo>
                    <a:pt x="386" y="2609"/>
                  </a:moveTo>
                  <a:lnTo>
                    <a:pt x="386" y="2676"/>
                  </a:lnTo>
                  <a:lnTo>
                    <a:pt x="381" y="2678"/>
                  </a:lnTo>
                  <a:lnTo>
                    <a:pt x="376" y="2680"/>
                  </a:lnTo>
                  <a:lnTo>
                    <a:pt x="366" y="2685"/>
                  </a:lnTo>
                  <a:lnTo>
                    <a:pt x="355" y="2689"/>
                  </a:lnTo>
                  <a:lnTo>
                    <a:pt x="344" y="2690"/>
                  </a:lnTo>
                  <a:lnTo>
                    <a:pt x="335" y="2690"/>
                  </a:lnTo>
                  <a:lnTo>
                    <a:pt x="325" y="2688"/>
                  </a:lnTo>
                  <a:lnTo>
                    <a:pt x="317" y="2685"/>
                  </a:lnTo>
                  <a:lnTo>
                    <a:pt x="311" y="2680"/>
                  </a:lnTo>
                  <a:lnTo>
                    <a:pt x="305" y="2674"/>
                  </a:lnTo>
                  <a:lnTo>
                    <a:pt x="303" y="2667"/>
                  </a:lnTo>
                  <a:lnTo>
                    <a:pt x="302" y="2660"/>
                  </a:lnTo>
                  <a:lnTo>
                    <a:pt x="304" y="2653"/>
                  </a:lnTo>
                  <a:lnTo>
                    <a:pt x="306" y="2645"/>
                  </a:lnTo>
                  <a:lnTo>
                    <a:pt x="312" y="2638"/>
                  </a:lnTo>
                  <a:lnTo>
                    <a:pt x="319" y="2629"/>
                  </a:lnTo>
                  <a:lnTo>
                    <a:pt x="328" y="2623"/>
                  </a:lnTo>
                  <a:lnTo>
                    <a:pt x="337" y="2617"/>
                  </a:lnTo>
                  <a:lnTo>
                    <a:pt x="350" y="2613"/>
                  </a:lnTo>
                  <a:lnTo>
                    <a:pt x="362" y="2609"/>
                  </a:lnTo>
                  <a:lnTo>
                    <a:pt x="374" y="2608"/>
                  </a:lnTo>
                  <a:lnTo>
                    <a:pt x="386" y="2609"/>
                  </a:lnTo>
                  <a:close/>
                  <a:moveTo>
                    <a:pt x="386" y="3270"/>
                  </a:moveTo>
                  <a:lnTo>
                    <a:pt x="386" y="3310"/>
                  </a:lnTo>
                  <a:lnTo>
                    <a:pt x="379" y="3317"/>
                  </a:lnTo>
                  <a:lnTo>
                    <a:pt x="369" y="3323"/>
                  </a:lnTo>
                  <a:lnTo>
                    <a:pt x="361" y="3327"/>
                  </a:lnTo>
                  <a:lnTo>
                    <a:pt x="353" y="3329"/>
                  </a:lnTo>
                  <a:lnTo>
                    <a:pt x="344" y="3330"/>
                  </a:lnTo>
                  <a:lnTo>
                    <a:pt x="337" y="3330"/>
                  </a:lnTo>
                  <a:lnTo>
                    <a:pt x="330" y="3329"/>
                  </a:lnTo>
                  <a:lnTo>
                    <a:pt x="324" y="3326"/>
                  </a:lnTo>
                  <a:lnTo>
                    <a:pt x="318" y="3322"/>
                  </a:lnTo>
                  <a:lnTo>
                    <a:pt x="313" y="3317"/>
                  </a:lnTo>
                  <a:lnTo>
                    <a:pt x="311" y="3311"/>
                  </a:lnTo>
                  <a:lnTo>
                    <a:pt x="310" y="3304"/>
                  </a:lnTo>
                  <a:lnTo>
                    <a:pt x="311" y="3298"/>
                  </a:lnTo>
                  <a:lnTo>
                    <a:pt x="313" y="3291"/>
                  </a:lnTo>
                  <a:lnTo>
                    <a:pt x="317" y="3285"/>
                  </a:lnTo>
                  <a:lnTo>
                    <a:pt x="322" y="3279"/>
                  </a:lnTo>
                  <a:lnTo>
                    <a:pt x="328" y="3273"/>
                  </a:lnTo>
                  <a:lnTo>
                    <a:pt x="335" y="3269"/>
                  </a:lnTo>
                  <a:lnTo>
                    <a:pt x="342" y="3265"/>
                  </a:lnTo>
                  <a:lnTo>
                    <a:pt x="349" y="3264"/>
                  </a:lnTo>
                  <a:lnTo>
                    <a:pt x="356" y="3263"/>
                  </a:lnTo>
                  <a:lnTo>
                    <a:pt x="362" y="3261"/>
                  </a:lnTo>
                  <a:lnTo>
                    <a:pt x="369" y="3263"/>
                  </a:lnTo>
                  <a:lnTo>
                    <a:pt x="375" y="3264"/>
                  </a:lnTo>
                  <a:lnTo>
                    <a:pt x="381" y="3266"/>
                  </a:lnTo>
                  <a:lnTo>
                    <a:pt x="386" y="3270"/>
                  </a:lnTo>
                  <a:close/>
                  <a:moveTo>
                    <a:pt x="144" y="213"/>
                  </a:moveTo>
                  <a:lnTo>
                    <a:pt x="119" y="222"/>
                  </a:lnTo>
                  <a:lnTo>
                    <a:pt x="97" y="232"/>
                  </a:lnTo>
                  <a:lnTo>
                    <a:pt x="77" y="241"/>
                  </a:lnTo>
                  <a:lnTo>
                    <a:pt x="62" y="251"/>
                  </a:lnTo>
                  <a:lnTo>
                    <a:pt x="49" y="260"/>
                  </a:lnTo>
                  <a:lnTo>
                    <a:pt x="40" y="269"/>
                  </a:lnTo>
                  <a:lnTo>
                    <a:pt x="38" y="272"/>
                  </a:lnTo>
                  <a:lnTo>
                    <a:pt x="37" y="276"/>
                  </a:lnTo>
                  <a:lnTo>
                    <a:pt x="36" y="279"/>
                  </a:lnTo>
                  <a:lnTo>
                    <a:pt x="37" y="282"/>
                  </a:lnTo>
                  <a:lnTo>
                    <a:pt x="39" y="284"/>
                  </a:lnTo>
                  <a:lnTo>
                    <a:pt x="43" y="286"/>
                  </a:lnTo>
                  <a:lnTo>
                    <a:pt x="47" y="288"/>
                  </a:lnTo>
                  <a:lnTo>
                    <a:pt x="53" y="289"/>
                  </a:lnTo>
                  <a:lnTo>
                    <a:pt x="68" y="289"/>
                  </a:lnTo>
                  <a:lnTo>
                    <a:pt x="84" y="288"/>
                  </a:lnTo>
                  <a:lnTo>
                    <a:pt x="104" y="285"/>
                  </a:lnTo>
                  <a:lnTo>
                    <a:pt x="127" y="280"/>
                  </a:lnTo>
                  <a:lnTo>
                    <a:pt x="151" y="273"/>
                  </a:lnTo>
                  <a:lnTo>
                    <a:pt x="177" y="266"/>
                  </a:lnTo>
                  <a:lnTo>
                    <a:pt x="201" y="257"/>
                  </a:lnTo>
                  <a:lnTo>
                    <a:pt x="223" y="247"/>
                  </a:lnTo>
                  <a:lnTo>
                    <a:pt x="242" y="238"/>
                  </a:lnTo>
                  <a:lnTo>
                    <a:pt x="259" y="228"/>
                  </a:lnTo>
                  <a:lnTo>
                    <a:pt x="272" y="220"/>
                  </a:lnTo>
                  <a:lnTo>
                    <a:pt x="280" y="211"/>
                  </a:lnTo>
                  <a:lnTo>
                    <a:pt x="283" y="208"/>
                  </a:lnTo>
                  <a:lnTo>
                    <a:pt x="284" y="204"/>
                  </a:lnTo>
                  <a:lnTo>
                    <a:pt x="285" y="201"/>
                  </a:lnTo>
                  <a:lnTo>
                    <a:pt x="284" y="198"/>
                  </a:lnTo>
                  <a:lnTo>
                    <a:pt x="281" y="196"/>
                  </a:lnTo>
                  <a:lnTo>
                    <a:pt x="278" y="194"/>
                  </a:lnTo>
                  <a:lnTo>
                    <a:pt x="273" y="192"/>
                  </a:lnTo>
                  <a:lnTo>
                    <a:pt x="267" y="191"/>
                  </a:lnTo>
                  <a:lnTo>
                    <a:pt x="253" y="190"/>
                  </a:lnTo>
                  <a:lnTo>
                    <a:pt x="236" y="191"/>
                  </a:lnTo>
                  <a:lnTo>
                    <a:pt x="215" y="195"/>
                  </a:lnTo>
                  <a:lnTo>
                    <a:pt x="194" y="200"/>
                  </a:lnTo>
                  <a:lnTo>
                    <a:pt x="169" y="206"/>
                  </a:lnTo>
                  <a:lnTo>
                    <a:pt x="144" y="213"/>
                  </a:lnTo>
                  <a:close/>
                  <a:moveTo>
                    <a:pt x="194" y="308"/>
                  </a:moveTo>
                  <a:lnTo>
                    <a:pt x="170" y="316"/>
                  </a:lnTo>
                  <a:lnTo>
                    <a:pt x="148" y="326"/>
                  </a:lnTo>
                  <a:lnTo>
                    <a:pt x="129" y="335"/>
                  </a:lnTo>
                  <a:lnTo>
                    <a:pt x="114" y="345"/>
                  </a:lnTo>
                  <a:lnTo>
                    <a:pt x="102" y="354"/>
                  </a:lnTo>
                  <a:lnTo>
                    <a:pt x="94" y="362"/>
                  </a:lnTo>
                  <a:lnTo>
                    <a:pt x="91" y="367"/>
                  </a:lnTo>
                  <a:lnTo>
                    <a:pt x="90" y="371"/>
                  </a:lnTo>
                  <a:lnTo>
                    <a:pt x="90" y="374"/>
                  </a:lnTo>
                  <a:lnTo>
                    <a:pt x="91" y="377"/>
                  </a:lnTo>
                  <a:lnTo>
                    <a:pt x="94" y="379"/>
                  </a:lnTo>
                  <a:lnTo>
                    <a:pt x="97" y="381"/>
                  </a:lnTo>
                  <a:lnTo>
                    <a:pt x="102" y="383"/>
                  </a:lnTo>
                  <a:lnTo>
                    <a:pt x="108" y="384"/>
                  </a:lnTo>
                  <a:lnTo>
                    <a:pt x="121" y="385"/>
                  </a:lnTo>
                  <a:lnTo>
                    <a:pt x="139" y="384"/>
                  </a:lnTo>
                  <a:lnTo>
                    <a:pt x="158" y="381"/>
                  </a:lnTo>
                  <a:lnTo>
                    <a:pt x="180" y="377"/>
                  </a:lnTo>
                  <a:lnTo>
                    <a:pt x="203" y="371"/>
                  </a:lnTo>
                  <a:lnTo>
                    <a:pt x="228" y="364"/>
                  </a:lnTo>
                  <a:lnTo>
                    <a:pt x="252" y="354"/>
                  </a:lnTo>
                  <a:lnTo>
                    <a:pt x="273" y="345"/>
                  </a:lnTo>
                  <a:lnTo>
                    <a:pt x="291" y="335"/>
                  </a:lnTo>
                  <a:lnTo>
                    <a:pt x="306" y="326"/>
                  </a:lnTo>
                  <a:lnTo>
                    <a:pt x="318" y="317"/>
                  </a:lnTo>
                  <a:lnTo>
                    <a:pt x="327" y="309"/>
                  </a:lnTo>
                  <a:lnTo>
                    <a:pt x="329" y="304"/>
                  </a:lnTo>
                  <a:lnTo>
                    <a:pt x="330" y="301"/>
                  </a:lnTo>
                  <a:lnTo>
                    <a:pt x="330" y="298"/>
                  </a:lnTo>
                  <a:lnTo>
                    <a:pt x="330" y="295"/>
                  </a:lnTo>
                  <a:lnTo>
                    <a:pt x="328" y="292"/>
                  </a:lnTo>
                  <a:lnTo>
                    <a:pt x="324" y="290"/>
                  </a:lnTo>
                  <a:lnTo>
                    <a:pt x="319" y="289"/>
                  </a:lnTo>
                  <a:lnTo>
                    <a:pt x="313" y="288"/>
                  </a:lnTo>
                  <a:lnTo>
                    <a:pt x="299" y="286"/>
                  </a:lnTo>
                  <a:lnTo>
                    <a:pt x="283" y="288"/>
                  </a:lnTo>
                  <a:lnTo>
                    <a:pt x="262" y="290"/>
                  </a:lnTo>
                  <a:lnTo>
                    <a:pt x="241" y="295"/>
                  </a:lnTo>
                  <a:lnTo>
                    <a:pt x="217" y="301"/>
                  </a:lnTo>
                  <a:lnTo>
                    <a:pt x="194" y="308"/>
                  </a:lnTo>
                  <a:close/>
                  <a:moveTo>
                    <a:pt x="151" y="516"/>
                  </a:moveTo>
                  <a:lnTo>
                    <a:pt x="129" y="524"/>
                  </a:lnTo>
                  <a:lnTo>
                    <a:pt x="109" y="532"/>
                  </a:lnTo>
                  <a:lnTo>
                    <a:pt x="93" y="542"/>
                  </a:lnTo>
                  <a:lnTo>
                    <a:pt x="78" y="551"/>
                  </a:lnTo>
                  <a:lnTo>
                    <a:pt x="68" y="561"/>
                  </a:lnTo>
                  <a:lnTo>
                    <a:pt x="60" y="569"/>
                  </a:lnTo>
                  <a:lnTo>
                    <a:pt x="59" y="574"/>
                  </a:lnTo>
                  <a:lnTo>
                    <a:pt x="58" y="577"/>
                  </a:lnTo>
                  <a:lnTo>
                    <a:pt x="58" y="581"/>
                  </a:lnTo>
                  <a:lnTo>
                    <a:pt x="59" y="585"/>
                  </a:lnTo>
                  <a:lnTo>
                    <a:pt x="62" y="587"/>
                  </a:lnTo>
                  <a:lnTo>
                    <a:pt x="65" y="589"/>
                  </a:lnTo>
                  <a:lnTo>
                    <a:pt x="70" y="591"/>
                  </a:lnTo>
                  <a:lnTo>
                    <a:pt x="75" y="593"/>
                  </a:lnTo>
                  <a:lnTo>
                    <a:pt x="89" y="594"/>
                  </a:lnTo>
                  <a:lnTo>
                    <a:pt x="104" y="593"/>
                  </a:lnTo>
                  <a:lnTo>
                    <a:pt x="123" y="591"/>
                  </a:lnTo>
                  <a:lnTo>
                    <a:pt x="144" y="587"/>
                  </a:lnTo>
                  <a:lnTo>
                    <a:pt x="165" y="581"/>
                  </a:lnTo>
                  <a:lnTo>
                    <a:pt x="188" y="574"/>
                  </a:lnTo>
                  <a:lnTo>
                    <a:pt x="209" y="564"/>
                  </a:lnTo>
                  <a:lnTo>
                    <a:pt x="229" y="556"/>
                  </a:lnTo>
                  <a:lnTo>
                    <a:pt x="246" y="547"/>
                  </a:lnTo>
                  <a:lnTo>
                    <a:pt x="260" y="537"/>
                  </a:lnTo>
                  <a:lnTo>
                    <a:pt x="271" y="528"/>
                  </a:lnTo>
                  <a:lnTo>
                    <a:pt x="278" y="519"/>
                  </a:lnTo>
                  <a:lnTo>
                    <a:pt x="280" y="516"/>
                  </a:lnTo>
                  <a:lnTo>
                    <a:pt x="281" y="512"/>
                  </a:lnTo>
                  <a:lnTo>
                    <a:pt x="280" y="509"/>
                  </a:lnTo>
                  <a:lnTo>
                    <a:pt x="279" y="505"/>
                  </a:lnTo>
                  <a:lnTo>
                    <a:pt x="277" y="503"/>
                  </a:lnTo>
                  <a:lnTo>
                    <a:pt x="273" y="500"/>
                  </a:lnTo>
                  <a:lnTo>
                    <a:pt x="270" y="498"/>
                  </a:lnTo>
                  <a:lnTo>
                    <a:pt x="264" y="497"/>
                  </a:lnTo>
                  <a:lnTo>
                    <a:pt x="251" y="495"/>
                  </a:lnTo>
                  <a:lnTo>
                    <a:pt x="234" y="495"/>
                  </a:lnTo>
                  <a:lnTo>
                    <a:pt x="216" y="498"/>
                  </a:lnTo>
                  <a:lnTo>
                    <a:pt x="196" y="503"/>
                  </a:lnTo>
                  <a:lnTo>
                    <a:pt x="173" y="507"/>
                  </a:lnTo>
                  <a:lnTo>
                    <a:pt x="151" y="516"/>
                  </a:lnTo>
                  <a:close/>
                  <a:moveTo>
                    <a:pt x="246" y="627"/>
                  </a:moveTo>
                  <a:lnTo>
                    <a:pt x="226" y="636"/>
                  </a:lnTo>
                  <a:lnTo>
                    <a:pt x="207" y="645"/>
                  </a:lnTo>
                  <a:lnTo>
                    <a:pt x="190" y="655"/>
                  </a:lnTo>
                  <a:lnTo>
                    <a:pt x="177" y="664"/>
                  </a:lnTo>
                  <a:lnTo>
                    <a:pt x="166" y="672"/>
                  </a:lnTo>
                  <a:lnTo>
                    <a:pt x="160" y="682"/>
                  </a:lnTo>
                  <a:lnTo>
                    <a:pt x="158" y="686"/>
                  </a:lnTo>
                  <a:lnTo>
                    <a:pt x="158" y="690"/>
                  </a:lnTo>
                  <a:lnTo>
                    <a:pt x="158" y="694"/>
                  </a:lnTo>
                  <a:lnTo>
                    <a:pt x="159" y="697"/>
                  </a:lnTo>
                  <a:lnTo>
                    <a:pt x="161" y="700"/>
                  </a:lnTo>
                  <a:lnTo>
                    <a:pt x="165" y="702"/>
                  </a:lnTo>
                  <a:lnTo>
                    <a:pt x="170" y="705"/>
                  </a:lnTo>
                  <a:lnTo>
                    <a:pt x="175" y="706"/>
                  </a:lnTo>
                  <a:lnTo>
                    <a:pt x="188" y="707"/>
                  </a:lnTo>
                  <a:lnTo>
                    <a:pt x="204" y="707"/>
                  </a:lnTo>
                  <a:lnTo>
                    <a:pt x="222" y="706"/>
                  </a:lnTo>
                  <a:lnTo>
                    <a:pt x="242" y="701"/>
                  </a:lnTo>
                  <a:lnTo>
                    <a:pt x="262" y="696"/>
                  </a:lnTo>
                  <a:lnTo>
                    <a:pt x="285" y="689"/>
                  </a:lnTo>
                  <a:lnTo>
                    <a:pt x="305" y="681"/>
                  </a:lnTo>
                  <a:lnTo>
                    <a:pt x="324" y="671"/>
                  </a:lnTo>
                  <a:lnTo>
                    <a:pt x="341" y="662"/>
                  </a:lnTo>
                  <a:lnTo>
                    <a:pt x="354" y="652"/>
                  </a:lnTo>
                  <a:lnTo>
                    <a:pt x="365" y="643"/>
                  </a:lnTo>
                  <a:lnTo>
                    <a:pt x="371" y="634"/>
                  </a:lnTo>
                  <a:lnTo>
                    <a:pt x="373" y="631"/>
                  </a:lnTo>
                  <a:lnTo>
                    <a:pt x="374" y="626"/>
                  </a:lnTo>
                  <a:lnTo>
                    <a:pt x="373" y="623"/>
                  </a:lnTo>
                  <a:lnTo>
                    <a:pt x="372" y="620"/>
                  </a:lnTo>
                  <a:lnTo>
                    <a:pt x="369" y="617"/>
                  </a:lnTo>
                  <a:lnTo>
                    <a:pt x="366" y="614"/>
                  </a:lnTo>
                  <a:lnTo>
                    <a:pt x="361" y="612"/>
                  </a:lnTo>
                  <a:lnTo>
                    <a:pt x="356" y="611"/>
                  </a:lnTo>
                  <a:lnTo>
                    <a:pt x="343" y="610"/>
                  </a:lnTo>
                  <a:lnTo>
                    <a:pt x="328" y="610"/>
                  </a:lnTo>
                  <a:lnTo>
                    <a:pt x="309" y="611"/>
                  </a:lnTo>
                  <a:lnTo>
                    <a:pt x="290" y="614"/>
                  </a:lnTo>
                  <a:lnTo>
                    <a:pt x="268" y="620"/>
                  </a:lnTo>
                  <a:lnTo>
                    <a:pt x="246" y="627"/>
                  </a:lnTo>
                  <a:close/>
                  <a:moveTo>
                    <a:pt x="204" y="800"/>
                  </a:moveTo>
                  <a:lnTo>
                    <a:pt x="223" y="791"/>
                  </a:lnTo>
                  <a:lnTo>
                    <a:pt x="242" y="782"/>
                  </a:lnTo>
                  <a:lnTo>
                    <a:pt x="258" y="772"/>
                  </a:lnTo>
                  <a:lnTo>
                    <a:pt x="270" y="763"/>
                  </a:lnTo>
                  <a:lnTo>
                    <a:pt x="279" y="754"/>
                  </a:lnTo>
                  <a:lnTo>
                    <a:pt x="286" y="745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7" y="734"/>
                  </a:lnTo>
                  <a:lnTo>
                    <a:pt x="286" y="731"/>
                  </a:lnTo>
                  <a:lnTo>
                    <a:pt x="284" y="727"/>
                  </a:lnTo>
                  <a:lnTo>
                    <a:pt x="280" y="725"/>
                  </a:lnTo>
                  <a:lnTo>
                    <a:pt x="275" y="724"/>
                  </a:lnTo>
                  <a:lnTo>
                    <a:pt x="271" y="721"/>
                  </a:lnTo>
                  <a:lnTo>
                    <a:pt x="258" y="720"/>
                  </a:lnTo>
                  <a:lnTo>
                    <a:pt x="242" y="720"/>
                  </a:lnTo>
                  <a:lnTo>
                    <a:pt x="226" y="721"/>
                  </a:lnTo>
                  <a:lnTo>
                    <a:pt x="207" y="725"/>
                  </a:lnTo>
                  <a:lnTo>
                    <a:pt x="186" y="731"/>
                  </a:lnTo>
                  <a:lnTo>
                    <a:pt x="165" y="738"/>
                  </a:lnTo>
                  <a:lnTo>
                    <a:pt x="145" y="746"/>
                  </a:lnTo>
                  <a:lnTo>
                    <a:pt x="127" y="754"/>
                  </a:lnTo>
                  <a:lnTo>
                    <a:pt x="112" y="764"/>
                  </a:lnTo>
                  <a:lnTo>
                    <a:pt x="98" y="773"/>
                  </a:lnTo>
                  <a:lnTo>
                    <a:pt x="89" y="783"/>
                  </a:lnTo>
                  <a:lnTo>
                    <a:pt x="83" y="791"/>
                  </a:lnTo>
                  <a:lnTo>
                    <a:pt x="82" y="795"/>
                  </a:lnTo>
                  <a:lnTo>
                    <a:pt x="81" y="800"/>
                  </a:lnTo>
                  <a:lnTo>
                    <a:pt x="82" y="803"/>
                  </a:lnTo>
                  <a:lnTo>
                    <a:pt x="83" y="807"/>
                  </a:lnTo>
                  <a:lnTo>
                    <a:pt x="85" y="809"/>
                  </a:lnTo>
                  <a:lnTo>
                    <a:pt x="89" y="812"/>
                  </a:lnTo>
                  <a:lnTo>
                    <a:pt x="94" y="814"/>
                  </a:lnTo>
                  <a:lnTo>
                    <a:pt x="98" y="815"/>
                  </a:lnTo>
                  <a:lnTo>
                    <a:pt x="112" y="817"/>
                  </a:lnTo>
                  <a:lnTo>
                    <a:pt x="126" y="817"/>
                  </a:lnTo>
                  <a:lnTo>
                    <a:pt x="144" y="815"/>
                  </a:lnTo>
                  <a:lnTo>
                    <a:pt x="163" y="812"/>
                  </a:lnTo>
                  <a:lnTo>
                    <a:pt x="183" y="806"/>
                  </a:lnTo>
                  <a:lnTo>
                    <a:pt x="204" y="800"/>
                  </a:lnTo>
                  <a:close/>
                  <a:moveTo>
                    <a:pt x="214" y="842"/>
                  </a:moveTo>
                  <a:lnTo>
                    <a:pt x="211" y="840"/>
                  </a:lnTo>
                  <a:lnTo>
                    <a:pt x="208" y="838"/>
                  </a:lnTo>
                  <a:lnTo>
                    <a:pt x="203" y="835"/>
                  </a:lnTo>
                  <a:lnTo>
                    <a:pt x="198" y="834"/>
                  </a:lnTo>
                  <a:lnTo>
                    <a:pt x="186" y="832"/>
                  </a:lnTo>
                  <a:lnTo>
                    <a:pt x="171" y="832"/>
                  </a:lnTo>
                  <a:lnTo>
                    <a:pt x="154" y="833"/>
                  </a:lnTo>
                  <a:lnTo>
                    <a:pt x="136" y="836"/>
                  </a:lnTo>
                  <a:lnTo>
                    <a:pt x="117" y="841"/>
                  </a:lnTo>
                  <a:lnTo>
                    <a:pt x="97" y="848"/>
                  </a:lnTo>
                  <a:lnTo>
                    <a:pt x="78" y="857"/>
                  </a:lnTo>
                  <a:lnTo>
                    <a:pt x="60" y="865"/>
                  </a:lnTo>
                  <a:lnTo>
                    <a:pt x="46" y="874"/>
                  </a:lnTo>
                  <a:lnTo>
                    <a:pt x="34" y="884"/>
                  </a:lnTo>
                  <a:lnTo>
                    <a:pt x="25" y="893"/>
                  </a:lnTo>
                  <a:lnTo>
                    <a:pt x="20" y="902"/>
                  </a:lnTo>
                  <a:lnTo>
                    <a:pt x="18" y="905"/>
                  </a:lnTo>
                  <a:lnTo>
                    <a:pt x="18" y="910"/>
                  </a:lnTo>
                  <a:lnTo>
                    <a:pt x="18" y="914"/>
                  </a:lnTo>
                  <a:lnTo>
                    <a:pt x="19" y="917"/>
                  </a:lnTo>
                  <a:lnTo>
                    <a:pt x="22" y="920"/>
                  </a:lnTo>
                  <a:lnTo>
                    <a:pt x="25" y="922"/>
                  </a:lnTo>
                  <a:lnTo>
                    <a:pt x="30" y="924"/>
                  </a:lnTo>
                  <a:lnTo>
                    <a:pt x="34" y="926"/>
                  </a:lnTo>
                  <a:lnTo>
                    <a:pt x="46" y="928"/>
                  </a:lnTo>
                  <a:lnTo>
                    <a:pt x="62" y="928"/>
                  </a:lnTo>
                  <a:lnTo>
                    <a:pt x="78" y="926"/>
                  </a:lnTo>
                  <a:lnTo>
                    <a:pt x="96" y="922"/>
                  </a:lnTo>
                  <a:lnTo>
                    <a:pt x="115" y="917"/>
                  </a:lnTo>
                  <a:lnTo>
                    <a:pt x="135" y="910"/>
                  </a:lnTo>
                  <a:lnTo>
                    <a:pt x="154" y="902"/>
                  </a:lnTo>
                  <a:lnTo>
                    <a:pt x="172" y="893"/>
                  </a:lnTo>
                  <a:lnTo>
                    <a:pt x="186" y="884"/>
                  </a:lnTo>
                  <a:lnTo>
                    <a:pt x="198" y="876"/>
                  </a:lnTo>
                  <a:lnTo>
                    <a:pt x="208" y="866"/>
                  </a:lnTo>
                  <a:lnTo>
                    <a:pt x="214" y="858"/>
                  </a:lnTo>
                  <a:lnTo>
                    <a:pt x="215" y="853"/>
                  </a:lnTo>
                  <a:lnTo>
                    <a:pt x="215" y="850"/>
                  </a:lnTo>
                  <a:lnTo>
                    <a:pt x="215" y="846"/>
                  </a:lnTo>
                  <a:lnTo>
                    <a:pt x="214" y="842"/>
                  </a:lnTo>
                  <a:close/>
                  <a:moveTo>
                    <a:pt x="277" y="1043"/>
                  </a:moveTo>
                  <a:lnTo>
                    <a:pt x="294" y="1036"/>
                  </a:lnTo>
                  <a:lnTo>
                    <a:pt x="311" y="1027"/>
                  </a:lnTo>
                  <a:lnTo>
                    <a:pt x="325" y="1018"/>
                  </a:lnTo>
                  <a:lnTo>
                    <a:pt x="337" y="1009"/>
                  </a:lnTo>
                  <a:lnTo>
                    <a:pt x="346" y="999"/>
                  </a:lnTo>
                  <a:lnTo>
                    <a:pt x="350" y="991"/>
                  </a:lnTo>
                  <a:lnTo>
                    <a:pt x="352" y="986"/>
                  </a:lnTo>
                  <a:lnTo>
                    <a:pt x="353" y="983"/>
                  </a:lnTo>
                  <a:lnTo>
                    <a:pt x="352" y="979"/>
                  </a:lnTo>
                  <a:lnTo>
                    <a:pt x="350" y="975"/>
                  </a:lnTo>
                  <a:lnTo>
                    <a:pt x="348" y="972"/>
                  </a:lnTo>
                  <a:lnTo>
                    <a:pt x="344" y="970"/>
                  </a:lnTo>
                  <a:lnTo>
                    <a:pt x="340" y="967"/>
                  </a:lnTo>
                  <a:lnTo>
                    <a:pt x="335" y="966"/>
                  </a:lnTo>
                  <a:lnTo>
                    <a:pt x="323" y="964"/>
                  </a:lnTo>
                  <a:lnTo>
                    <a:pt x="309" y="962"/>
                  </a:lnTo>
                  <a:lnTo>
                    <a:pt x="292" y="964"/>
                  </a:lnTo>
                  <a:lnTo>
                    <a:pt x="274" y="967"/>
                  </a:lnTo>
                  <a:lnTo>
                    <a:pt x="255" y="972"/>
                  </a:lnTo>
                  <a:lnTo>
                    <a:pt x="236" y="979"/>
                  </a:lnTo>
                  <a:lnTo>
                    <a:pt x="217" y="986"/>
                  </a:lnTo>
                  <a:lnTo>
                    <a:pt x="201" y="996"/>
                  </a:lnTo>
                  <a:lnTo>
                    <a:pt x="186" y="1005"/>
                  </a:lnTo>
                  <a:lnTo>
                    <a:pt x="176" y="1013"/>
                  </a:lnTo>
                  <a:lnTo>
                    <a:pt x="167" y="1023"/>
                  </a:lnTo>
                  <a:lnTo>
                    <a:pt x="161" y="1032"/>
                  </a:lnTo>
                  <a:lnTo>
                    <a:pt x="160" y="1036"/>
                  </a:lnTo>
                  <a:lnTo>
                    <a:pt x="160" y="1041"/>
                  </a:lnTo>
                  <a:lnTo>
                    <a:pt x="160" y="1044"/>
                  </a:lnTo>
                  <a:lnTo>
                    <a:pt x="163" y="1048"/>
                  </a:lnTo>
                  <a:lnTo>
                    <a:pt x="165" y="1050"/>
                  </a:lnTo>
                  <a:lnTo>
                    <a:pt x="169" y="1054"/>
                  </a:lnTo>
                  <a:lnTo>
                    <a:pt x="172" y="1055"/>
                  </a:lnTo>
                  <a:lnTo>
                    <a:pt x="178" y="1057"/>
                  </a:lnTo>
                  <a:lnTo>
                    <a:pt x="190" y="1060"/>
                  </a:lnTo>
                  <a:lnTo>
                    <a:pt x="204" y="1060"/>
                  </a:lnTo>
                  <a:lnTo>
                    <a:pt x="221" y="1059"/>
                  </a:lnTo>
                  <a:lnTo>
                    <a:pt x="239" y="1055"/>
                  </a:lnTo>
                  <a:lnTo>
                    <a:pt x="256" y="1050"/>
                  </a:lnTo>
                  <a:lnTo>
                    <a:pt x="277" y="1043"/>
                  </a:lnTo>
                  <a:close/>
                  <a:moveTo>
                    <a:pt x="303" y="1093"/>
                  </a:moveTo>
                  <a:lnTo>
                    <a:pt x="300" y="1090"/>
                  </a:lnTo>
                  <a:lnTo>
                    <a:pt x="297" y="1087"/>
                  </a:lnTo>
                  <a:lnTo>
                    <a:pt x="293" y="1085"/>
                  </a:lnTo>
                  <a:lnTo>
                    <a:pt x="289" y="1084"/>
                  </a:lnTo>
                  <a:lnTo>
                    <a:pt x="277" y="1081"/>
                  </a:lnTo>
                  <a:lnTo>
                    <a:pt x="262" y="1080"/>
                  </a:lnTo>
                  <a:lnTo>
                    <a:pt x="247" y="1081"/>
                  </a:lnTo>
                  <a:lnTo>
                    <a:pt x="229" y="1085"/>
                  </a:lnTo>
                  <a:lnTo>
                    <a:pt x="211" y="1090"/>
                  </a:lnTo>
                  <a:lnTo>
                    <a:pt x="194" y="1095"/>
                  </a:lnTo>
                  <a:lnTo>
                    <a:pt x="176" y="1104"/>
                  </a:lnTo>
                  <a:lnTo>
                    <a:pt x="160" y="1112"/>
                  </a:lnTo>
                  <a:lnTo>
                    <a:pt x="146" y="1122"/>
                  </a:lnTo>
                  <a:lnTo>
                    <a:pt x="135" y="1130"/>
                  </a:lnTo>
                  <a:lnTo>
                    <a:pt x="128" y="1139"/>
                  </a:lnTo>
                  <a:lnTo>
                    <a:pt x="123" y="1149"/>
                  </a:lnTo>
                  <a:lnTo>
                    <a:pt x="122" y="1152"/>
                  </a:lnTo>
                  <a:lnTo>
                    <a:pt x="121" y="1157"/>
                  </a:lnTo>
                  <a:lnTo>
                    <a:pt x="122" y="1161"/>
                  </a:lnTo>
                  <a:lnTo>
                    <a:pt x="123" y="1164"/>
                  </a:lnTo>
                  <a:lnTo>
                    <a:pt x="127" y="1167"/>
                  </a:lnTo>
                  <a:lnTo>
                    <a:pt x="129" y="1170"/>
                  </a:lnTo>
                  <a:lnTo>
                    <a:pt x="134" y="1173"/>
                  </a:lnTo>
                  <a:lnTo>
                    <a:pt x="139" y="1174"/>
                  </a:lnTo>
                  <a:lnTo>
                    <a:pt x="151" y="1176"/>
                  </a:lnTo>
                  <a:lnTo>
                    <a:pt x="165" y="1176"/>
                  </a:lnTo>
                  <a:lnTo>
                    <a:pt x="180" y="1175"/>
                  </a:lnTo>
                  <a:lnTo>
                    <a:pt x="197" y="1173"/>
                  </a:lnTo>
                  <a:lnTo>
                    <a:pt x="215" y="1168"/>
                  </a:lnTo>
                  <a:lnTo>
                    <a:pt x="234" y="1161"/>
                  </a:lnTo>
                  <a:lnTo>
                    <a:pt x="252" y="1154"/>
                  </a:lnTo>
                  <a:lnTo>
                    <a:pt x="267" y="1144"/>
                  </a:lnTo>
                  <a:lnTo>
                    <a:pt x="280" y="1136"/>
                  </a:lnTo>
                  <a:lnTo>
                    <a:pt x="291" y="1126"/>
                  </a:lnTo>
                  <a:lnTo>
                    <a:pt x="299" y="1117"/>
                  </a:lnTo>
                  <a:lnTo>
                    <a:pt x="304" y="1109"/>
                  </a:lnTo>
                  <a:lnTo>
                    <a:pt x="305" y="1104"/>
                  </a:lnTo>
                  <a:lnTo>
                    <a:pt x="305" y="1100"/>
                  </a:lnTo>
                  <a:lnTo>
                    <a:pt x="305" y="1097"/>
                  </a:lnTo>
                  <a:lnTo>
                    <a:pt x="303" y="1093"/>
                  </a:lnTo>
                  <a:close/>
                  <a:moveTo>
                    <a:pt x="268" y="1213"/>
                  </a:moveTo>
                  <a:lnTo>
                    <a:pt x="266" y="1210"/>
                  </a:lnTo>
                  <a:lnTo>
                    <a:pt x="262" y="1207"/>
                  </a:lnTo>
                  <a:lnTo>
                    <a:pt x="259" y="1205"/>
                  </a:lnTo>
                  <a:lnTo>
                    <a:pt x="254" y="1202"/>
                  </a:lnTo>
                  <a:lnTo>
                    <a:pt x="242" y="1200"/>
                  </a:lnTo>
                  <a:lnTo>
                    <a:pt x="229" y="1200"/>
                  </a:lnTo>
                  <a:lnTo>
                    <a:pt x="214" y="1201"/>
                  </a:lnTo>
                  <a:lnTo>
                    <a:pt x="197" y="1204"/>
                  </a:lnTo>
                  <a:lnTo>
                    <a:pt x="180" y="1208"/>
                  </a:lnTo>
                  <a:lnTo>
                    <a:pt x="163" y="1214"/>
                  </a:lnTo>
                  <a:lnTo>
                    <a:pt x="146" y="1223"/>
                  </a:lnTo>
                  <a:lnTo>
                    <a:pt x="131" y="1231"/>
                  </a:lnTo>
                  <a:lnTo>
                    <a:pt x="119" y="1239"/>
                  </a:lnTo>
                  <a:lnTo>
                    <a:pt x="108" y="1249"/>
                  </a:lnTo>
                  <a:lnTo>
                    <a:pt x="101" y="1258"/>
                  </a:lnTo>
                  <a:lnTo>
                    <a:pt x="96" y="1267"/>
                  </a:lnTo>
                  <a:lnTo>
                    <a:pt x="95" y="1271"/>
                  </a:lnTo>
                  <a:lnTo>
                    <a:pt x="95" y="1275"/>
                  </a:lnTo>
                  <a:lnTo>
                    <a:pt x="96" y="1278"/>
                  </a:lnTo>
                  <a:lnTo>
                    <a:pt x="97" y="1282"/>
                  </a:lnTo>
                  <a:lnTo>
                    <a:pt x="100" y="1286"/>
                  </a:lnTo>
                  <a:lnTo>
                    <a:pt x="103" y="1288"/>
                  </a:lnTo>
                  <a:lnTo>
                    <a:pt x="107" y="1290"/>
                  </a:lnTo>
                  <a:lnTo>
                    <a:pt x="112" y="1292"/>
                  </a:lnTo>
                  <a:lnTo>
                    <a:pt x="123" y="1294"/>
                  </a:lnTo>
                  <a:lnTo>
                    <a:pt x="136" y="1295"/>
                  </a:lnTo>
                  <a:lnTo>
                    <a:pt x="152" y="1294"/>
                  </a:lnTo>
                  <a:lnTo>
                    <a:pt x="169" y="1292"/>
                  </a:lnTo>
                  <a:lnTo>
                    <a:pt x="185" y="1287"/>
                  </a:lnTo>
                  <a:lnTo>
                    <a:pt x="203" y="1280"/>
                  </a:lnTo>
                  <a:lnTo>
                    <a:pt x="220" y="1272"/>
                  </a:lnTo>
                  <a:lnTo>
                    <a:pt x="235" y="1264"/>
                  </a:lnTo>
                  <a:lnTo>
                    <a:pt x="248" y="1255"/>
                  </a:lnTo>
                  <a:lnTo>
                    <a:pt x="258" y="1246"/>
                  </a:lnTo>
                  <a:lnTo>
                    <a:pt x="265" y="1237"/>
                  </a:lnTo>
                  <a:lnTo>
                    <a:pt x="270" y="1229"/>
                  </a:lnTo>
                  <a:lnTo>
                    <a:pt x="271" y="1224"/>
                  </a:lnTo>
                  <a:lnTo>
                    <a:pt x="271" y="1220"/>
                  </a:lnTo>
                  <a:lnTo>
                    <a:pt x="271" y="1217"/>
                  </a:lnTo>
                  <a:lnTo>
                    <a:pt x="268" y="1213"/>
                  </a:lnTo>
                  <a:close/>
                  <a:moveTo>
                    <a:pt x="83" y="1402"/>
                  </a:moveTo>
                  <a:lnTo>
                    <a:pt x="85" y="1406"/>
                  </a:lnTo>
                  <a:lnTo>
                    <a:pt x="88" y="1408"/>
                  </a:lnTo>
                  <a:lnTo>
                    <a:pt x="93" y="1410"/>
                  </a:lnTo>
                  <a:lnTo>
                    <a:pt x="97" y="1412"/>
                  </a:lnTo>
                  <a:lnTo>
                    <a:pt x="108" y="1415"/>
                  </a:lnTo>
                  <a:lnTo>
                    <a:pt x="121" y="1415"/>
                  </a:lnTo>
                  <a:lnTo>
                    <a:pt x="135" y="1414"/>
                  </a:lnTo>
                  <a:lnTo>
                    <a:pt x="151" y="1412"/>
                  </a:lnTo>
                  <a:lnTo>
                    <a:pt x="167" y="1407"/>
                  </a:lnTo>
                  <a:lnTo>
                    <a:pt x="184" y="1401"/>
                  </a:lnTo>
                  <a:lnTo>
                    <a:pt x="201" y="1394"/>
                  </a:lnTo>
                  <a:lnTo>
                    <a:pt x="215" y="1385"/>
                  </a:lnTo>
                  <a:lnTo>
                    <a:pt x="227" y="1376"/>
                  </a:lnTo>
                  <a:lnTo>
                    <a:pt x="236" y="1368"/>
                  </a:lnTo>
                  <a:lnTo>
                    <a:pt x="243" y="1358"/>
                  </a:lnTo>
                  <a:lnTo>
                    <a:pt x="247" y="1350"/>
                  </a:lnTo>
                  <a:lnTo>
                    <a:pt x="248" y="1345"/>
                  </a:lnTo>
                  <a:lnTo>
                    <a:pt x="248" y="1341"/>
                  </a:lnTo>
                  <a:lnTo>
                    <a:pt x="248" y="1338"/>
                  </a:lnTo>
                  <a:lnTo>
                    <a:pt x="246" y="1334"/>
                  </a:lnTo>
                  <a:lnTo>
                    <a:pt x="243" y="1331"/>
                  </a:lnTo>
                  <a:lnTo>
                    <a:pt x="240" y="1328"/>
                  </a:lnTo>
                  <a:lnTo>
                    <a:pt x="236" y="1326"/>
                  </a:lnTo>
                  <a:lnTo>
                    <a:pt x="232" y="1325"/>
                  </a:lnTo>
                  <a:lnTo>
                    <a:pt x="221" y="1321"/>
                  </a:lnTo>
                  <a:lnTo>
                    <a:pt x="208" y="1321"/>
                  </a:lnTo>
                  <a:lnTo>
                    <a:pt x="194" y="1322"/>
                  </a:lnTo>
                  <a:lnTo>
                    <a:pt x="177" y="1325"/>
                  </a:lnTo>
                  <a:lnTo>
                    <a:pt x="160" y="1330"/>
                  </a:lnTo>
                  <a:lnTo>
                    <a:pt x="144" y="1335"/>
                  </a:lnTo>
                  <a:lnTo>
                    <a:pt x="128" y="1343"/>
                  </a:lnTo>
                  <a:lnTo>
                    <a:pt x="114" y="1351"/>
                  </a:lnTo>
                  <a:lnTo>
                    <a:pt x="102" y="1359"/>
                  </a:lnTo>
                  <a:lnTo>
                    <a:pt x="91" y="1369"/>
                  </a:lnTo>
                  <a:lnTo>
                    <a:pt x="85" y="1378"/>
                  </a:lnTo>
                  <a:lnTo>
                    <a:pt x="81" y="1387"/>
                  </a:lnTo>
                  <a:lnTo>
                    <a:pt x="79" y="1390"/>
                  </a:lnTo>
                  <a:lnTo>
                    <a:pt x="79" y="1395"/>
                  </a:lnTo>
                  <a:lnTo>
                    <a:pt x="81" y="1398"/>
                  </a:lnTo>
                  <a:lnTo>
                    <a:pt x="83" y="1402"/>
                  </a:lnTo>
                  <a:close/>
                  <a:moveTo>
                    <a:pt x="177" y="1523"/>
                  </a:moveTo>
                  <a:lnTo>
                    <a:pt x="192" y="1516"/>
                  </a:lnTo>
                  <a:lnTo>
                    <a:pt x="207" y="1508"/>
                  </a:lnTo>
                  <a:lnTo>
                    <a:pt x="217" y="1499"/>
                  </a:lnTo>
                  <a:lnTo>
                    <a:pt x="227" y="1491"/>
                  </a:lnTo>
                  <a:lnTo>
                    <a:pt x="233" y="1482"/>
                  </a:lnTo>
                  <a:lnTo>
                    <a:pt x="237" y="1473"/>
                  </a:lnTo>
                  <a:lnTo>
                    <a:pt x="237" y="1470"/>
                  </a:lnTo>
                  <a:lnTo>
                    <a:pt x="237" y="1465"/>
                  </a:lnTo>
                  <a:lnTo>
                    <a:pt x="236" y="1461"/>
                  </a:lnTo>
                  <a:lnTo>
                    <a:pt x="235" y="1458"/>
                  </a:lnTo>
                  <a:lnTo>
                    <a:pt x="233" y="1454"/>
                  </a:lnTo>
                  <a:lnTo>
                    <a:pt x="229" y="1452"/>
                  </a:lnTo>
                  <a:lnTo>
                    <a:pt x="226" y="1450"/>
                  </a:lnTo>
                  <a:lnTo>
                    <a:pt x="221" y="1448"/>
                  </a:lnTo>
                  <a:lnTo>
                    <a:pt x="210" y="1445"/>
                  </a:lnTo>
                  <a:lnTo>
                    <a:pt x="198" y="1445"/>
                  </a:lnTo>
                  <a:lnTo>
                    <a:pt x="184" y="1445"/>
                  </a:lnTo>
                  <a:lnTo>
                    <a:pt x="169" y="1447"/>
                  </a:lnTo>
                  <a:lnTo>
                    <a:pt x="153" y="1452"/>
                  </a:lnTo>
                  <a:lnTo>
                    <a:pt x="136" y="1458"/>
                  </a:lnTo>
                  <a:lnTo>
                    <a:pt x="121" y="1465"/>
                  </a:lnTo>
                  <a:lnTo>
                    <a:pt x="108" y="1473"/>
                  </a:lnTo>
                  <a:lnTo>
                    <a:pt x="96" y="1482"/>
                  </a:lnTo>
                  <a:lnTo>
                    <a:pt x="88" y="1491"/>
                  </a:lnTo>
                  <a:lnTo>
                    <a:pt x="81" y="1499"/>
                  </a:lnTo>
                  <a:lnTo>
                    <a:pt x="77" y="1509"/>
                  </a:lnTo>
                  <a:lnTo>
                    <a:pt x="76" y="1513"/>
                  </a:lnTo>
                  <a:lnTo>
                    <a:pt x="76" y="1517"/>
                  </a:lnTo>
                  <a:lnTo>
                    <a:pt x="77" y="1521"/>
                  </a:lnTo>
                  <a:lnTo>
                    <a:pt x="78" y="1524"/>
                  </a:lnTo>
                  <a:lnTo>
                    <a:pt x="82" y="1527"/>
                  </a:lnTo>
                  <a:lnTo>
                    <a:pt x="84" y="1530"/>
                  </a:lnTo>
                  <a:lnTo>
                    <a:pt x="89" y="1533"/>
                  </a:lnTo>
                  <a:lnTo>
                    <a:pt x="93" y="1534"/>
                  </a:lnTo>
                  <a:lnTo>
                    <a:pt x="103" y="1536"/>
                  </a:lnTo>
                  <a:lnTo>
                    <a:pt x="116" y="1537"/>
                  </a:lnTo>
                  <a:lnTo>
                    <a:pt x="131" y="1536"/>
                  </a:lnTo>
                  <a:lnTo>
                    <a:pt x="145" y="1534"/>
                  </a:lnTo>
                  <a:lnTo>
                    <a:pt x="161" y="1529"/>
                  </a:lnTo>
                  <a:lnTo>
                    <a:pt x="177" y="1523"/>
                  </a:lnTo>
                  <a:close/>
                  <a:moveTo>
                    <a:pt x="182" y="1649"/>
                  </a:moveTo>
                  <a:lnTo>
                    <a:pt x="196" y="1642"/>
                  </a:lnTo>
                  <a:lnTo>
                    <a:pt x="209" y="1634"/>
                  </a:lnTo>
                  <a:lnTo>
                    <a:pt x="220" y="1625"/>
                  </a:lnTo>
                  <a:lnTo>
                    <a:pt x="228" y="1617"/>
                  </a:lnTo>
                  <a:lnTo>
                    <a:pt x="234" y="1608"/>
                  </a:lnTo>
                  <a:lnTo>
                    <a:pt x="237" y="1599"/>
                  </a:lnTo>
                  <a:lnTo>
                    <a:pt x="239" y="1596"/>
                  </a:lnTo>
                  <a:lnTo>
                    <a:pt x="239" y="1591"/>
                  </a:lnTo>
                  <a:lnTo>
                    <a:pt x="237" y="1587"/>
                  </a:lnTo>
                  <a:lnTo>
                    <a:pt x="236" y="1584"/>
                  </a:lnTo>
                  <a:lnTo>
                    <a:pt x="233" y="1581"/>
                  </a:lnTo>
                  <a:lnTo>
                    <a:pt x="230" y="1578"/>
                  </a:lnTo>
                  <a:lnTo>
                    <a:pt x="227" y="1575"/>
                  </a:lnTo>
                  <a:lnTo>
                    <a:pt x="222" y="1574"/>
                  </a:lnTo>
                  <a:lnTo>
                    <a:pt x="211" y="1571"/>
                  </a:lnTo>
                  <a:lnTo>
                    <a:pt x="199" y="1570"/>
                  </a:lnTo>
                  <a:lnTo>
                    <a:pt x="185" y="1571"/>
                  </a:lnTo>
                  <a:lnTo>
                    <a:pt x="171" y="1573"/>
                  </a:lnTo>
                  <a:lnTo>
                    <a:pt x="155" y="1577"/>
                  </a:lnTo>
                  <a:lnTo>
                    <a:pt x="140" y="1583"/>
                  </a:lnTo>
                  <a:lnTo>
                    <a:pt x="126" y="1590"/>
                  </a:lnTo>
                  <a:lnTo>
                    <a:pt x="113" y="1598"/>
                  </a:lnTo>
                  <a:lnTo>
                    <a:pt x="102" y="1606"/>
                  </a:lnTo>
                  <a:lnTo>
                    <a:pt x="94" y="1616"/>
                  </a:lnTo>
                  <a:lnTo>
                    <a:pt x="88" y="1624"/>
                  </a:lnTo>
                  <a:lnTo>
                    <a:pt x="84" y="1633"/>
                  </a:lnTo>
                  <a:lnTo>
                    <a:pt x="84" y="1637"/>
                  </a:lnTo>
                  <a:lnTo>
                    <a:pt x="84" y="1641"/>
                  </a:lnTo>
                  <a:lnTo>
                    <a:pt x="84" y="1644"/>
                  </a:lnTo>
                  <a:lnTo>
                    <a:pt x="87" y="1648"/>
                  </a:lnTo>
                  <a:lnTo>
                    <a:pt x="89" y="1652"/>
                  </a:lnTo>
                  <a:lnTo>
                    <a:pt x="93" y="1654"/>
                  </a:lnTo>
                  <a:lnTo>
                    <a:pt x="96" y="1656"/>
                  </a:lnTo>
                  <a:lnTo>
                    <a:pt x="101" y="1659"/>
                  </a:lnTo>
                  <a:lnTo>
                    <a:pt x="110" y="1661"/>
                  </a:lnTo>
                  <a:lnTo>
                    <a:pt x="123" y="1662"/>
                  </a:lnTo>
                  <a:lnTo>
                    <a:pt x="136" y="1661"/>
                  </a:lnTo>
                  <a:lnTo>
                    <a:pt x="151" y="1659"/>
                  </a:lnTo>
                  <a:lnTo>
                    <a:pt x="166" y="1655"/>
                  </a:lnTo>
                  <a:lnTo>
                    <a:pt x="182" y="1649"/>
                  </a:lnTo>
                  <a:close/>
                  <a:moveTo>
                    <a:pt x="197" y="1776"/>
                  </a:moveTo>
                  <a:lnTo>
                    <a:pt x="211" y="1769"/>
                  </a:lnTo>
                  <a:lnTo>
                    <a:pt x="223" y="1762"/>
                  </a:lnTo>
                  <a:lnTo>
                    <a:pt x="233" y="1754"/>
                  </a:lnTo>
                  <a:lnTo>
                    <a:pt x="241" y="1745"/>
                  </a:lnTo>
                  <a:lnTo>
                    <a:pt x="247" y="1736"/>
                  </a:lnTo>
                  <a:lnTo>
                    <a:pt x="251" y="1728"/>
                  </a:lnTo>
                  <a:lnTo>
                    <a:pt x="251" y="1724"/>
                  </a:lnTo>
                  <a:lnTo>
                    <a:pt x="251" y="1719"/>
                  </a:lnTo>
                  <a:lnTo>
                    <a:pt x="249" y="1716"/>
                  </a:lnTo>
                  <a:lnTo>
                    <a:pt x="248" y="1712"/>
                  </a:lnTo>
                  <a:lnTo>
                    <a:pt x="246" y="1710"/>
                  </a:lnTo>
                  <a:lnTo>
                    <a:pt x="242" y="1706"/>
                  </a:lnTo>
                  <a:lnTo>
                    <a:pt x="239" y="1704"/>
                  </a:lnTo>
                  <a:lnTo>
                    <a:pt x="234" y="1703"/>
                  </a:lnTo>
                  <a:lnTo>
                    <a:pt x="224" y="1699"/>
                  </a:lnTo>
                  <a:lnTo>
                    <a:pt x="213" y="1698"/>
                  </a:lnTo>
                  <a:lnTo>
                    <a:pt x="199" y="1699"/>
                  </a:lnTo>
                  <a:lnTo>
                    <a:pt x="185" y="1701"/>
                  </a:lnTo>
                  <a:lnTo>
                    <a:pt x="171" y="1705"/>
                  </a:lnTo>
                  <a:lnTo>
                    <a:pt x="155" y="1711"/>
                  </a:lnTo>
                  <a:lnTo>
                    <a:pt x="141" y="1718"/>
                  </a:lnTo>
                  <a:lnTo>
                    <a:pt x="129" y="1725"/>
                  </a:lnTo>
                  <a:lnTo>
                    <a:pt x="120" y="1733"/>
                  </a:lnTo>
                  <a:lnTo>
                    <a:pt x="112" y="1743"/>
                  </a:lnTo>
                  <a:lnTo>
                    <a:pt x="106" y="1751"/>
                  </a:lnTo>
                  <a:lnTo>
                    <a:pt x="103" y="1760"/>
                  </a:lnTo>
                  <a:lnTo>
                    <a:pt x="102" y="1764"/>
                  </a:lnTo>
                  <a:lnTo>
                    <a:pt x="102" y="1768"/>
                  </a:lnTo>
                  <a:lnTo>
                    <a:pt x="103" y="1772"/>
                  </a:lnTo>
                  <a:lnTo>
                    <a:pt x="106" y="1775"/>
                  </a:lnTo>
                  <a:lnTo>
                    <a:pt x="108" y="1779"/>
                  </a:lnTo>
                  <a:lnTo>
                    <a:pt x="110" y="1781"/>
                  </a:lnTo>
                  <a:lnTo>
                    <a:pt x="114" y="1783"/>
                  </a:lnTo>
                  <a:lnTo>
                    <a:pt x="119" y="1786"/>
                  </a:lnTo>
                  <a:lnTo>
                    <a:pt x="128" y="1788"/>
                  </a:lnTo>
                  <a:lnTo>
                    <a:pt x="140" y="1789"/>
                  </a:lnTo>
                  <a:lnTo>
                    <a:pt x="153" y="1788"/>
                  </a:lnTo>
                  <a:lnTo>
                    <a:pt x="167" y="1787"/>
                  </a:lnTo>
                  <a:lnTo>
                    <a:pt x="182" y="1782"/>
                  </a:lnTo>
                  <a:lnTo>
                    <a:pt x="197" y="1776"/>
                  </a:lnTo>
                  <a:close/>
                  <a:moveTo>
                    <a:pt x="223" y="1907"/>
                  </a:moveTo>
                  <a:lnTo>
                    <a:pt x="236" y="1901"/>
                  </a:lnTo>
                  <a:lnTo>
                    <a:pt x="248" y="1893"/>
                  </a:lnTo>
                  <a:lnTo>
                    <a:pt x="258" y="1884"/>
                  </a:lnTo>
                  <a:lnTo>
                    <a:pt x="266" y="1876"/>
                  </a:lnTo>
                  <a:lnTo>
                    <a:pt x="271" y="1868"/>
                  </a:lnTo>
                  <a:lnTo>
                    <a:pt x="273" y="1859"/>
                  </a:lnTo>
                  <a:lnTo>
                    <a:pt x="274" y="1855"/>
                  </a:lnTo>
                  <a:lnTo>
                    <a:pt x="273" y="1851"/>
                  </a:lnTo>
                  <a:lnTo>
                    <a:pt x="273" y="1848"/>
                  </a:lnTo>
                  <a:lnTo>
                    <a:pt x="271" y="1844"/>
                  </a:lnTo>
                  <a:lnTo>
                    <a:pt x="268" y="1840"/>
                  </a:lnTo>
                  <a:lnTo>
                    <a:pt x="266" y="1838"/>
                  </a:lnTo>
                  <a:lnTo>
                    <a:pt x="261" y="1836"/>
                  </a:lnTo>
                  <a:lnTo>
                    <a:pt x="258" y="1833"/>
                  </a:lnTo>
                  <a:lnTo>
                    <a:pt x="248" y="1831"/>
                  </a:lnTo>
                  <a:lnTo>
                    <a:pt x="236" y="1830"/>
                  </a:lnTo>
                  <a:lnTo>
                    <a:pt x="223" y="1830"/>
                  </a:lnTo>
                  <a:lnTo>
                    <a:pt x="210" y="1832"/>
                  </a:lnTo>
                  <a:lnTo>
                    <a:pt x="196" y="1836"/>
                  </a:lnTo>
                  <a:lnTo>
                    <a:pt x="182" y="1842"/>
                  </a:lnTo>
                  <a:lnTo>
                    <a:pt x="169" y="1848"/>
                  </a:lnTo>
                  <a:lnTo>
                    <a:pt x="157" y="1856"/>
                  </a:lnTo>
                  <a:lnTo>
                    <a:pt x="147" y="1864"/>
                  </a:lnTo>
                  <a:lnTo>
                    <a:pt x="140" y="1873"/>
                  </a:lnTo>
                  <a:lnTo>
                    <a:pt x="135" y="1881"/>
                  </a:lnTo>
                  <a:lnTo>
                    <a:pt x="132" y="1889"/>
                  </a:lnTo>
                  <a:lnTo>
                    <a:pt x="132" y="1894"/>
                  </a:lnTo>
                  <a:lnTo>
                    <a:pt x="132" y="1897"/>
                  </a:lnTo>
                  <a:lnTo>
                    <a:pt x="133" y="1901"/>
                  </a:lnTo>
                  <a:lnTo>
                    <a:pt x="134" y="1905"/>
                  </a:lnTo>
                  <a:lnTo>
                    <a:pt x="138" y="1908"/>
                  </a:lnTo>
                  <a:lnTo>
                    <a:pt x="140" y="1911"/>
                  </a:lnTo>
                  <a:lnTo>
                    <a:pt x="144" y="1913"/>
                  </a:lnTo>
                  <a:lnTo>
                    <a:pt x="148" y="1915"/>
                  </a:lnTo>
                  <a:lnTo>
                    <a:pt x="158" y="1918"/>
                  </a:lnTo>
                  <a:lnTo>
                    <a:pt x="169" y="1919"/>
                  </a:lnTo>
                  <a:lnTo>
                    <a:pt x="182" y="1919"/>
                  </a:lnTo>
                  <a:lnTo>
                    <a:pt x="195" y="1916"/>
                  </a:lnTo>
                  <a:lnTo>
                    <a:pt x="209" y="1913"/>
                  </a:lnTo>
                  <a:lnTo>
                    <a:pt x="223" y="1907"/>
                  </a:lnTo>
                  <a:close/>
                  <a:moveTo>
                    <a:pt x="94" y="2116"/>
                  </a:moveTo>
                  <a:lnTo>
                    <a:pt x="106" y="2110"/>
                  </a:lnTo>
                  <a:lnTo>
                    <a:pt x="115" y="2103"/>
                  </a:lnTo>
                  <a:lnTo>
                    <a:pt x="125" y="2095"/>
                  </a:lnTo>
                  <a:lnTo>
                    <a:pt x="131" y="2086"/>
                  </a:lnTo>
                  <a:lnTo>
                    <a:pt x="135" y="2079"/>
                  </a:lnTo>
                  <a:lnTo>
                    <a:pt x="138" y="2071"/>
                  </a:lnTo>
                  <a:lnTo>
                    <a:pt x="138" y="2067"/>
                  </a:lnTo>
                  <a:lnTo>
                    <a:pt x="138" y="2063"/>
                  </a:lnTo>
                  <a:lnTo>
                    <a:pt x="136" y="2059"/>
                  </a:lnTo>
                  <a:lnTo>
                    <a:pt x="135" y="2057"/>
                  </a:lnTo>
                  <a:lnTo>
                    <a:pt x="133" y="2053"/>
                  </a:lnTo>
                  <a:lnTo>
                    <a:pt x="131" y="2051"/>
                  </a:lnTo>
                  <a:lnTo>
                    <a:pt x="127" y="2048"/>
                  </a:lnTo>
                  <a:lnTo>
                    <a:pt x="122" y="2046"/>
                  </a:lnTo>
                  <a:lnTo>
                    <a:pt x="114" y="2044"/>
                  </a:lnTo>
                  <a:lnTo>
                    <a:pt x="103" y="2042"/>
                  </a:lnTo>
                  <a:lnTo>
                    <a:pt x="91" y="2042"/>
                  </a:lnTo>
                  <a:lnTo>
                    <a:pt x="79" y="2045"/>
                  </a:lnTo>
                  <a:lnTo>
                    <a:pt x="66" y="2048"/>
                  </a:lnTo>
                  <a:lnTo>
                    <a:pt x="53" y="2053"/>
                  </a:lnTo>
                  <a:lnTo>
                    <a:pt x="41" y="2060"/>
                  </a:lnTo>
                  <a:lnTo>
                    <a:pt x="32" y="2067"/>
                  </a:lnTo>
                  <a:lnTo>
                    <a:pt x="22" y="2074"/>
                  </a:lnTo>
                  <a:lnTo>
                    <a:pt x="16" y="2083"/>
                  </a:lnTo>
                  <a:lnTo>
                    <a:pt x="12" y="2091"/>
                  </a:lnTo>
                  <a:lnTo>
                    <a:pt x="9" y="2099"/>
                  </a:lnTo>
                  <a:lnTo>
                    <a:pt x="9" y="2103"/>
                  </a:lnTo>
                  <a:lnTo>
                    <a:pt x="9" y="2107"/>
                  </a:lnTo>
                  <a:lnTo>
                    <a:pt x="11" y="2110"/>
                  </a:lnTo>
                  <a:lnTo>
                    <a:pt x="12" y="2114"/>
                  </a:lnTo>
                  <a:lnTo>
                    <a:pt x="14" y="2117"/>
                  </a:lnTo>
                  <a:lnTo>
                    <a:pt x="18" y="2120"/>
                  </a:lnTo>
                  <a:lnTo>
                    <a:pt x="21" y="2122"/>
                  </a:lnTo>
                  <a:lnTo>
                    <a:pt x="25" y="2124"/>
                  </a:lnTo>
                  <a:lnTo>
                    <a:pt x="33" y="2127"/>
                  </a:lnTo>
                  <a:lnTo>
                    <a:pt x="44" y="2128"/>
                  </a:lnTo>
                  <a:lnTo>
                    <a:pt x="56" y="2127"/>
                  </a:lnTo>
                  <a:lnTo>
                    <a:pt x="68" y="2126"/>
                  </a:lnTo>
                  <a:lnTo>
                    <a:pt x="81" y="2122"/>
                  </a:lnTo>
                  <a:lnTo>
                    <a:pt x="94" y="2116"/>
                  </a:lnTo>
                  <a:close/>
                  <a:moveTo>
                    <a:pt x="261" y="2041"/>
                  </a:moveTo>
                  <a:lnTo>
                    <a:pt x="273" y="2034"/>
                  </a:lnTo>
                  <a:lnTo>
                    <a:pt x="284" y="2027"/>
                  </a:lnTo>
                  <a:lnTo>
                    <a:pt x="293" y="2019"/>
                  </a:lnTo>
                  <a:lnTo>
                    <a:pt x="300" y="2010"/>
                  </a:lnTo>
                  <a:lnTo>
                    <a:pt x="305" y="2002"/>
                  </a:lnTo>
                  <a:lnTo>
                    <a:pt x="308" y="1994"/>
                  </a:lnTo>
                  <a:lnTo>
                    <a:pt x="309" y="1990"/>
                  </a:lnTo>
                  <a:lnTo>
                    <a:pt x="308" y="1985"/>
                  </a:lnTo>
                  <a:lnTo>
                    <a:pt x="306" y="1982"/>
                  </a:lnTo>
                  <a:lnTo>
                    <a:pt x="305" y="1978"/>
                  </a:lnTo>
                  <a:lnTo>
                    <a:pt x="303" y="1975"/>
                  </a:lnTo>
                  <a:lnTo>
                    <a:pt x="299" y="1972"/>
                  </a:lnTo>
                  <a:lnTo>
                    <a:pt x="296" y="1970"/>
                  </a:lnTo>
                  <a:lnTo>
                    <a:pt x="292" y="1968"/>
                  </a:lnTo>
                  <a:lnTo>
                    <a:pt x="283" y="1965"/>
                  </a:lnTo>
                  <a:lnTo>
                    <a:pt x="272" y="1964"/>
                  </a:lnTo>
                  <a:lnTo>
                    <a:pt x="259" y="1964"/>
                  </a:lnTo>
                  <a:lnTo>
                    <a:pt x="246" y="1966"/>
                  </a:lnTo>
                  <a:lnTo>
                    <a:pt x="233" y="1970"/>
                  </a:lnTo>
                  <a:lnTo>
                    <a:pt x="220" y="1975"/>
                  </a:lnTo>
                  <a:lnTo>
                    <a:pt x="207" y="1982"/>
                  </a:lnTo>
                  <a:lnTo>
                    <a:pt x="196" y="1989"/>
                  </a:lnTo>
                  <a:lnTo>
                    <a:pt x="186" y="1997"/>
                  </a:lnTo>
                  <a:lnTo>
                    <a:pt x="179" y="2006"/>
                  </a:lnTo>
                  <a:lnTo>
                    <a:pt x="175" y="2014"/>
                  </a:lnTo>
                  <a:lnTo>
                    <a:pt x="172" y="2022"/>
                  </a:lnTo>
                  <a:lnTo>
                    <a:pt x="172" y="2027"/>
                  </a:lnTo>
                  <a:lnTo>
                    <a:pt x="172" y="2031"/>
                  </a:lnTo>
                  <a:lnTo>
                    <a:pt x="173" y="2034"/>
                  </a:lnTo>
                  <a:lnTo>
                    <a:pt x="175" y="2038"/>
                  </a:lnTo>
                  <a:lnTo>
                    <a:pt x="177" y="2041"/>
                  </a:lnTo>
                  <a:lnTo>
                    <a:pt x="180" y="2044"/>
                  </a:lnTo>
                  <a:lnTo>
                    <a:pt x="184" y="2046"/>
                  </a:lnTo>
                  <a:lnTo>
                    <a:pt x="188" y="2048"/>
                  </a:lnTo>
                  <a:lnTo>
                    <a:pt x="197" y="2051"/>
                  </a:lnTo>
                  <a:lnTo>
                    <a:pt x="209" y="2053"/>
                  </a:lnTo>
                  <a:lnTo>
                    <a:pt x="221" y="2052"/>
                  </a:lnTo>
                  <a:lnTo>
                    <a:pt x="234" y="2050"/>
                  </a:lnTo>
                  <a:lnTo>
                    <a:pt x="247" y="2046"/>
                  </a:lnTo>
                  <a:lnTo>
                    <a:pt x="261" y="2041"/>
                  </a:lnTo>
                  <a:close/>
                  <a:moveTo>
                    <a:pt x="188" y="2192"/>
                  </a:moveTo>
                  <a:lnTo>
                    <a:pt x="185" y="2189"/>
                  </a:lnTo>
                  <a:lnTo>
                    <a:pt x="183" y="2186"/>
                  </a:lnTo>
                  <a:lnTo>
                    <a:pt x="179" y="2184"/>
                  </a:lnTo>
                  <a:lnTo>
                    <a:pt x="176" y="2181"/>
                  </a:lnTo>
                  <a:lnTo>
                    <a:pt x="166" y="2179"/>
                  </a:lnTo>
                  <a:lnTo>
                    <a:pt x="157" y="2178"/>
                  </a:lnTo>
                  <a:lnTo>
                    <a:pt x="146" y="2178"/>
                  </a:lnTo>
                  <a:lnTo>
                    <a:pt x="134" y="2180"/>
                  </a:lnTo>
                  <a:lnTo>
                    <a:pt x="121" y="2184"/>
                  </a:lnTo>
                  <a:lnTo>
                    <a:pt x="109" y="2189"/>
                  </a:lnTo>
                  <a:lnTo>
                    <a:pt x="97" y="2194"/>
                  </a:lnTo>
                  <a:lnTo>
                    <a:pt x="88" y="2202"/>
                  </a:lnTo>
                  <a:lnTo>
                    <a:pt x="79" y="2210"/>
                  </a:lnTo>
                  <a:lnTo>
                    <a:pt x="74" y="2217"/>
                  </a:lnTo>
                  <a:lnTo>
                    <a:pt x="69" y="2225"/>
                  </a:lnTo>
                  <a:lnTo>
                    <a:pt x="68" y="2234"/>
                  </a:lnTo>
                  <a:lnTo>
                    <a:pt x="66" y="2237"/>
                  </a:lnTo>
                  <a:lnTo>
                    <a:pt x="68" y="2241"/>
                  </a:lnTo>
                  <a:lnTo>
                    <a:pt x="69" y="2244"/>
                  </a:lnTo>
                  <a:lnTo>
                    <a:pt x="70" y="2248"/>
                  </a:lnTo>
                  <a:lnTo>
                    <a:pt x="72" y="2252"/>
                  </a:lnTo>
                  <a:lnTo>
                    <a:pt x="76" y="2254"/>
                  </a:lnTo>
                  <a:lnTo>
                    <a:pt x="78" y="2256"/>
                  </a:lnTo>
                  <a:lnTo>
                    <a:pt x="83" y="2259"/>
                  </a:lnTo>
                  <a:lnTo>
                    <a:pt x="91" y="2261"/>
                  </a:lnTo>
                  <a:lnTo>
                    <a:pt x="101" y="2262"/>
                  </a:lnTo>
                  <a:lnTo>
                    <a:pt x="113" y="2262"/>
                  </a:lnTo>
                  <a:lnTo>
                    <a:pt x="125" y="2260"/>
                  </a:lnTo>
                  <a:lnTo>
                    <a:pt x="136" y="2256"/>
                  </a:lnTo>
                  <a:lnTo>
                    <a:pt x="148" y="2252"/>
                  </a:lnTo>
                  <a:lnTo>
                    <a:pt x="160" y="2246"/>
                  </a:lnTo>
                  <a:lnTo>
                    <a:pt x="170" y="2238"/>
                  </a:lnTo>
                  <a:lnTo>
                    <a:pt x="178" y="2230"/>
                  </a:lnTo>
                  <a:lnTo>
                    <a:pt x="184" y="2223"/>
                  </a:lnTo>
                  <a:lnTo>
                    <a:pt x="189" y="2215"/>
                  </a:lnTo>
                  <a:lnTo>
                    <a:pt x="191" y="2206"/>
                  </a:lnTo>
                  <a:lnTo>
                    <a:pt x="191" y="2203"/>
                  </a:lnTo>
                  <a:lnTo>
                    <a:pt x="191" y="2199"/>
                  </a:lnTo>
                  <a:lnTo>
                    <a:pt x="190" y="2196"/>
                  </a:lnTo>
                  <a:lnTo>
                    <a:pt x="188" y="2192"/>
                  </a:lnTo>
                  <a:close/>
                  <a:moveTo>
                    <a:pt x="309" y="2178"/>
                  </a:moveTo>
                  <a:lnTo>
                    <a:pt x="321" y="2172"/>
                  </a:lnTo>
                  <a:lnTo>
                    <a:pt x="331" y="2165"/>
                  </a:lnTo>
                  <a:lnTo>
                    <a:pt x="340" y="2156"/>
                  </a:lnTo>
                  <a:lnTo>
                    <a:pt x="347" y="2148"/>
                  </a:lnTo>
                  <a:lnTo>
                    <a:pt x="352" y="2140"/>
                  </a:lnTo>
                  <a:lnTo>
                    <a:pt x="354" y="2132"/>
                  </a:lnTo>
                  <a:lnTo>
                    <a:pt x="354" y="2128"/>
                  </a:lnTo>
                  <a:lnTo>
                    <a:pt x="354" y="2123"/>
                  </a:lnTo>
                  <a:lnTo>
                    <a:pt x="353" y="2120"/>
                  </a:lnTo>
                  <a:lnTo>
                    <a:pt x="350" y="2116"/>
                  </a:lnTo>
                  <a:lnTo>
                    <a:pt x="348" y="2114"/>
                  </a:lnTo>
                  <a:lnTo>
                    <a:pt x="344" y="2110"/>
                  </a:lnTo>
                  <a:lnTo>
                    <a:pt x="342" y="2108"/>
                  </a:lnTo>
                  <a:lnTo>
                    <a:pt x="337" y="2105"/>
                  </a:lnTo>
                  <a:lnTo>
                    <a:pt x="328" y="2103"/>
                  </a:lnTo>
                  <a:lnTo>
                    <a:pt x="317" y="2102"/>
                  </a:lnTo>
                  <a:lnTo>
                    <a:pt x="305" y="2102"/>
                  </a:lnTo>
                  <a:lnTo>
                    <a:pt x="293" y="2103"/>
                  </a:lnTo>
                  <a:lnTo>
                    <a:pt x="280" y="2107"/>
                  </a:lnTo>
                  <a:lnTo>
                    <a:pt x="267" y="2113"/>
                  </a:lnTo>
                  <a:lnTo>
                    <a:pt x="255" y="2118"/>
                  </a:lnTo>
                  <a:lnTo>
                    <a:pt x="245" y="2126"/>
                  </a:lnTo>
                  <a:lnTo>
                    <a:pt x="236" y="2134"/>
                  </a:lnTo>
                  <a:lnTo>
                    <a:pt x="229" y="2142"/>
                  </a:lnTo>
                  <a:lnTo>
                    <a:pt x="224" y="2151"/>
                  </a:lnTo>
                  <a:lnTo>
                    <a:pt x="222" y="2159"/>
                  </a:lnTo>
                  <a:lnTo>
                    <a:pt x="222" y="2164"/>
                  </a:lnTo>
                  <a:lnTo>
                    <a:pt x="223" y="2167"/>
                  </a:lnTo>
                  <a:lnTo>
                    <a:pt x="224" y="2171"/>
                  </a:lnTo>
                  <a:lnTo>
                    <a:pt x="226" y="2174"/>
                  </a:lnTo>
                  <a:lnTo>
                    <a:pt x="228" y="2178"/>
                  </a:lnTo>
                  <a:lnTo>
                    <a:pt x="232" y="2180"/>
                  </a:lnTo>
                  <a:lnTo>
                    <a:pt x="235" y="2183"/>
                  </a:lnTo>
                  <a:lnTo>
                    <a:pt x="239" y="2185"/>
                  </a:lnTo>
                  <a:lnTo>
                    <a:pt x="248" y="2187"/>
                  </a:lnTo>
                  <a:lnTo>
                    <a:pt x="259" y="2189"/>
                  </a:lnTo>
                  <a:lnTo>
                    <a:pt x="271" y="2189"/>
                  </a:lnTo>
                  <a:lnTo>
                    <a:pt x="283" y="2187"/>
                  </a:lnTo>
                  <a:lnTo>
                    <a:pt x="296" y="2184"/>
                  </a:lnTo>
                  <a:lnTo>
                    <a:pt x="309" y="2178"/>
                  </a:lnTo>
                  <a:close/>
                  <a:moveTo>
                    <a:pt x="215" y="2391"/>
                  </a:moveTo>
                  <a:lnTo>
                    <a:pt x="226" y="2385"/>
                  </a:lnTo>
                  <a:lnTo>
                    <a:pt x="235" y="2377"/>
                  </a:lnTo>
                  <a:lnTo>
                    <a:pt x="242" y="2369"/>
                  </a:lnTo>
                  <a:lnTo>
                    <a:pt x="248" y="2362"/>
                  </a:lnTo>
                  <a:lnTo>
                    <a:pt x="253" y="2354"/>
                  </a:lnTo>
                  <a:lnTo>
                    <a:pt x="254" y="2345"/>
                  </a:lnTo>
                  <a:lnTo>
                    <a:pt x="254" y="2342"/>
                  </a:lnTo>
                  <a:lnTo>
                    <a:pt x="254" y="2338"/>
                  </a:lnTo>
                  <a:lnTo>
                    <a:pt x="253" y="2335"/>
                  </a:lnTo>
                  <a:lnTo>
                    <a:pt x="251" y="2331"/>
                  </a:lnTo>
                  <a:lnTo>
                    <a:pt x="246" y="2325"/>
                  </a:lnTo>
                  <a:lnTo>
                    <a:pt x="239" y="2322"/>
                  </a:lnTo>
                  <a:lnTo>
                    <a:pt x="230" y="2318"/>
                  </a:lnTo>
                  <a:lnTo>
                    <a:pt x="221" y="2317"/>
                  </a:lnTo>
                  <a:lnTo>
                    <a:pt x="210" y="2317"/>
                  </a:lnTo>
                  <a:lnTo>
                    <a:pt x="198" y="2319"/>
                  </a:lnTo>
                  <a:lnTo>
                    <a:pt x="186" y="2323"/>
                  </a:lnTo>
                  <a:lnTo>
                    <a:pt x="175" y="2328"/>
                  </a:lnTo>
                  <a:lnTo>
                    <a:pt x="164" y="2334"/>
                  </a:lnTo>
                  <a:lnTo>
                    <a:pt x="154" y="2341"/>
                  </a:lnTo>
                  <a:lnTo>
                    <a:pt x="147" y="2348"/>
                  </a:lnTo>
                  <a:lnTo>
                    <a:pt x="141" y="2356"/>
                  </a:lnTo>
                  <a:lnTo>
                    <a:pt x="136" y="2363"/>
                  </a:lnTo>
                  <a:lnTo>
                    <a:pt x="135" y="2372"/>
                  </a:lnTo>
                  <a:lnTo>
                    <a:pt x="135" y="2375"/>
                  </a:lnTo>
                  <a:lnTo>
                    <a:pt x="135" y="2379"/>
                  </a:lnTo>
                  <a:lnTo>
                    <a:pt x="136" y="2382"/>
                  </a:lnTo>
                  <a:lnTo>
                    <a:pt x="139" y="2386"/>
                  </a:lnTo>
                  <a:lnTo>
                    <a:pt x="144" y="2392"/>
                  </a:lnTo>
                  <a:lnTo>
                    <a:pt x="151" y="2396"/>
                  </a:lnTo>
                  <a:lnTo>
                    <a:pt x="159" y="2399"/>
                  </a:lnTo>
                  <a:lnTo>
                    <a:pt x="169" y="2400"/>
                  </a:lnTo>
                  <a:lnTo>
                    <a:pt x="179" y="2400"/>
                  </a:lnTo>
                  <a:lnTo>
                    <a:pt x="191" y="2399"/>
                  </a:lnTo>
                  <a:lnTo>
                    <a:pt x="203" y="2395"/>
                  </a:lnTo>
                  <a:lnTo>
                    <a:pt x="215" y="2391"/>
                  </a:lnTo>
                  <a:close/>
                  <a:moveTo>
                    <a:pt x="184" y="2544"/>
                  </a:moveTo>
                  <a:lnTo>
                    <a:pt x="179" y="2539"/>
                  </a:lnTo>
                  <a:lnTo>
                    <a:pt x="173" y="2534"/>
                  </a:lnTo>
                  <a:lnTo>
                    <a:pt x="165" y="2532"/>
                  </a:lnTo>
                  <a:lnTo>
                    <a:pt x="155" y="2531"/>
                  </a:lnTo>
                  <a:lnTo>
                    <a:pt x="146" y="2531"/>
                  </a:lnTo>
                  <a:lnTo>
                    <a:pt x="135" y="2532"/>
                  </a:lnTo>
                  <a:lnTo>
                    <a:pt x="125" y="2535"/>
                  </a:lnTo>
                  <a:lnTo>
                    <a:pt x="114" y="2539"/>
                  </a:lnTo>
                  <a:lnTo>
                    <a:pt x="104" y="2545"/>
                  </a:lnTo>
                  <a:lnTo>
                    <a:pt x="96" y="2552"/>
                  </a:lnTo>
                  <a:lnTo>
                    <a:pt x="89" y="2559"/>
                  </a:lnTo>
                  <a:lnTo>
                    <a:pt x="84" y="2566"/>
                  </a:lnTo>
                  <a:lnTo>
                    <a:pt x="81" y="2575"/>
                  </a:lnTo>
                  <a:lnTo>
                    <a:pt x="79" y="2582"/>
                  </a:lnTo>
                  <a:lnTo>
                    <a:pt x="79" y="2589"/>
                  </a:lnTo>
                  <a:lnTo>
                    <a:pt x="83" y="2595"/>
                  </a:lnTo>
                  <a:lnTo>
                    <a:pt x="88" y="2601"/>
                  </a:lnTo>
                  <a:lnTo>
                    <a:pt x="94" y="2606"/>
                  </a:lnTo>
                  <a:lnTo>
                    <a:pt x="102" y="2608"/>
                  </a:lnTo>
                  <a:lnTo>
                    <a:pt x="110" y="2609"/>
                  </a:lnTo>
                  <a:lnTo>
                    <a:pt x="121" y="2609"/>
                  </a:lnTo>
                  <a:lnTo>
                    <a:pt x="131" y="2608"/>
                  </a:lnTo>
                  <a:lnTo>
                    <a:pt x="141" y="2604"/>
                  </a:lnTo>
                  <a:lnTo>
                    <a:pt x="152" y="2600"/>
                  </a:lnTo>
                  <a:lnTo>
                    <a:pt x="161" y="2594"/>
                  </a:lnTo>
                  <a:lnTo>
                    <a:pt x="171" y="2588"/>
                  </a:lnTo>
                  <a:lnTo>
                    <a:pt x="177" y="2581"/>
                  </a:lnTo>
                  <a:lnTo>
                    <a:pt x="183" y="2574"/>
                  </a:lnTo>
                  <a:lnTo>
                    <a:pt x="186" y="2565"/>
                  </a:lnTo>
                  <a:lnTo>
                    <a:pt x="188" y="2558"/>
                  </a:lnTo>
                  <a:lnTo>
                    <a:pt x="186" y="2551"/>
                  </a:lnTo>
                  <a:lnTo>
                    <a:pt x="184" y="2544"/>
                  </a:lnTo>
                  <a:close/>
                  <a:moveTo>
                    <a:pt x="324" y="2475"/>
                  </a:moveTo>
                  <a:lnTo>
                    <a:pt x="319" y="2469"/>
                  </a:lnTo>
                  <a:lnTo>
                    <a:pt x="312" y="2465"/>
                  </a:lnTo>
                  <a:lnTo>
                    <a:pt x="304" y="2462"/>
                  </a:lnTo>
                  <a:lnTo>
                    <a:pt x="294" y="2461"/>
                  </a:lnTo>
                  <a:lnTo>
                    <a:pt x="285" y="2461"/>
                  </a:lnTo>
                  <a:lnTo>
                    <a:pt x="273" y="2462"/>
                  </a:lnTo>
                  <a:lnTo>
                    <a:pt x="262" y="2465"/>
                  </a:lnTo>
                  <a:lnTo>
                    <a:pt x="251" y="2470"/>
                  </a:lnTo>
                  <a:lnTo>
                    <a:pt x="241" y="2476"/>
                  </a:lnTo>
                  <a:lnTo>
                    <a:pt x="232" y="2483"/>
                  </a:lnTo>
                  <a:lnTo>
                    <a:pt x="224" y="2490"/>
                  </a:lnTo>
                  <a:lnTo>
                    <a:pt x="218" y="2497"/>
                  </a:lnTo>
                  <a:lnTo>
                    <a:pt x="215" y="2506"/>
                  </a:lnTo>
                  <a:lnTo>
                    <a:pt x="214" y="2514"/>
                  </a:lnTo>
                  <a:lnTo>
                    <a:pt x="214" y="2518"/>
                  </a:lnTo>
                  <a:lnTo>
                    <a:pt x="214" y="2521"/>
                  </a:lnTo>
                  <a:lnTo>
                    <a:pt x="215" y="2525"/>
                  </a:lnTo>
                  <a:lnTo>
                    <a:pt x="217" y="2528"/>
                  </a:lnTo>
                  <a:lnTo>
                    <a:pt x="222" y="2534"/>
                  </a:lnTo>
                  <a:lnTo>
                    <a:pt x="229" y="2538"/>
                  </a:lnTo>
                  <a:lnTo>
                    <a:pt x="237" y="2541"/>
                  </a:lnTo>
                  <a:lnTo>
                    <a:pt x="247" y="2543"/>
                  </a:lnTo>
                  <a:lnTo>
                    <a:pt x="258" y="2543"/>
                  </a:lnTo>
                  <a:lnTo>
                    <a:pt x="268" y="2541"/>
                  </a:lnTo>
                  <a:lnTo>
                    <a:pt x="279" y="2538"/>
                  </a:lnTo>
                  <a:lnTo>
                    <a:pt x="291" y="2533"/>
                  </a:lnTo>
                  <a:lnTo>
                    <a:pt x="300" y="2527"/>
                  </a:lnTo>
                  <a:lnTo>
                    <a:pt x="310" y="2520"/>
                  </a:lnTo>
                  <a:lnTo>
                    <a:pt x="317" y="2513"/>
                  </a:lnTo>
                  <a:lnTo>
                    <a:pt x="323" y="2506"/>
                  </a:lnTo>
                  <a:lnTo>
                    <a:pt x="327" y="2497"/>
                  </a:lnTo>
                  <a:lnTo>
                    <a:pt x="328" y="2489"/>
                  </a:lnTo>
                  <a:lnTo>
                    <a:pt x="328" y="2482"/>
                  </a:lnTo>
                  <a:lnTo>
                    <a:pt x="324" y="2475"/>
                  </a:lnTo>
                  <a:close/>
                  <a:moveTo>
                    <a:pt x="56" y="2803"/>
                  </a:moveTo>
                  <a:lnTo>
                    <a:pt x="60" y="2809"/>
                  </a:lnTo>
                  <a:lnTo>
                    <a:pt x="66" y="2812"/>
                  </a:lnTo>
                  <a:lnTo>
                    <a:pt x="74" y="2815"/>
                  </a:lnTo>
                  <a:lnTo>
                    <a:pt x="82" y="2816"/>
                  </a:lnTo>
                  <a:lnTo>
                    <a:pt x="91" y="2816"/>
                  </a:lnTo>
                  <a:lnTo>
                    <a:pt x="101" y="2815"/>
                  </a:lnTo>
                  <a:lnTo>
                    <a:pt x="110" y="2812"/>
                  </a:lnTo>
                  <a:lnTo>
                    <a:pt x="120" y="2808"/>
                  </a:lnTo>
                  <a:lnTo>
                    <a:pt x="128" y="2803"/>
                  </a:lnTo>
                  <a:lnTo>
                    <a:pt x="136" y="2796"/>
                  </a:lnTo>
                  <a:lnTo>
                    <a:pt x="142" y="2790"/>
                  </a:lnTo>
                  <a:lnTo>
                    <a:pt x="147" y="2783"/>
                  </a:lnTo>
                  <a:lnTo>
                    <a:pt x="150" y="2775"/>
                  </a:lnTo>
                  <a:lnTo>
                    <a:pt x="151" y="2768"/>
                  </a:lnTo>
                  <a:lnTo>
                    <a:pt x="151" y="2761"/>
                  </a:lnTo>
                  <a:lnTo>
                    <a:pt x="147" y="2755"/>
                  </a:lnTo>
                  <a:lnTo>
                    <a:pt x="142" y="2749"/>
                  </a:lnTo>
                  <a:lnTo>
                    <a:pt x="136" y="2746"/>
                  </a:lnTo>
                  <a:lnTo>
                    <a:pt x="129" y="2743"/>
                  </a:lnTo>
                  <a:lnTo>
                    <a:pt x="121" y="2742"/>
                  </a:lnTo>
                  <a:lnTo>
                    <a:pt x="113" y="2742"/>
                  </a:lnTo>
                  <a:lnTo>
                    <a:pt x="103" y="2743"/>
                  </a:lnTo>
                  <a:lnTo>
                    <a:pt x="94" y="2746"/>
                  </a:lnTo>
                  <a:lnTo>
                    <a:pt x="83" y="2751"/>
                  </a:lnTo>
                  <a:lnTo>
                    <a:pt x="75" y="2755"/>
                  </a:lnTo>
                  <a:lnTo>
                    <a:pt x="68" y="2761"/>
                  </a:lnTo>
                  <a:lnTo>
                    <a:pt x="60" y="2768"/>
                  </a:lnTo>
                  <a:lnTo>
                    <a:pt x="57" y="2775"/>
                  </a:lnTo>
                  <a:lnTo>
                    <a:pt x="53" y="2783"/>
                  </a:lnTo>
                  <a:lnTo>
                    <a:pt x="52" y="2790"/>
                  </a:lnTo>
                  <a:lnTo>
                    <a:pt x="53" y="2797"/>
                  </a:lnTo>
                  <a:lnTo>
                    <a:pt x="56" y="2803"/>
                  </a:lnTo>
                  <a:close/>
                  <a:moveTo>
                    <a:pt x="177" y="2740"/>
                  </a:moveTo>
                  <a:lnTo>
                    <a:pt x="182" y="2746"/>
                  </a:lnTo>
                  <a:lnTo>
                    <a:pt x="189" y="2749"/>
                  </a:lnTo>
                  <a:lnTo>
                    <a:pt x="196" y="2753"/>
                  </a:lnTo>
                  <a:lnTo>
                    <a:pt x="204" y="2754"/>
                  </a:lnTo>
                  <a:lnTo>
                    <a:pt x="214" y="2754"/>
                  </a:lnTo>
                  <a:lnTo>
                    <a:pt x="224" y="2753"/>
                  </a:lnTo>
                  <a:lnTo>
                    <a:pt x="234" y="2749"/>
                  </a:lnTo>
                  <a:lnTo>
                    <a:pt x="245" y="2746"/>
                  </a:lnTo>
                  <a:lnTo>
                    <a:pt x="254" y="2740"/>
                  </a:lnTo>
                  <a:lnTo>
                    <a:pt x="262" y="2733"/>
                  </a:lnTo>
                  <a:lnTo>
                    <a:pt x="268" y="2727"/>
                  </a:lnTo>
                  <a:lnTo>
                    <a:pt x="273" y="2718"/>
                  </a:lnTo>
                  <a:lnTo>
                    <a:pt x="277" y="2711"/>
                  </a:lnTo>
                  <a:lnTo>
                    <a:pt x="278" y="2704"/>
                  </a:lnTo>
                  <a:lnTo>
                    <a:pt x="278" y="2697"/>
                  </a:lnTo>
                  <a:lnTo>
                    <a:pt x="274" y="2690"/>
                  </a:lnTo>
                  <a:lnTo>
                    <a:pt x="270" y="2685"/>
                  </a:lnTo>
                  <a:lnTo>
                    <a:pt x="264" y="2680"/>
                  </a:lnTo>
                  <a:lnTo>
                    <a:pt x="255" y="2678"/>
                  </a:lnTo>
                  <a:lnTo>
                    <a:pt x="247" y="2677"/>
                  </a:lnTo>
                  <a:lnTo>
                    <a:pt x="237" y="2677"/>
                  </a:lnTo>
                  <a:lnTo>
                    <a:pt x="228" y="2678"/>
                  </a:lnTo>
                  <a:lnTo>
                    <a:pt x="217" y="2680"/>
                  </a:lnTo>
                  <a:lnTo>
                    <a:pt x="207" y="2685"/>
                  </a:lnTo>
                  <a:lnTo>
                    <a:pt x="197" y="2690"/>
                  </a:lnTo>
                  <a:lnTo>
                    <a:pt x="190" y="2697"/>
                  </a:lnTo>
                  <a:lnTo>
                    <a:pt x="183" y="2704"/>
                  </a:lnTo>
                  <a:lnTo>
                    <a:pt x="178" y="2711"/>
                  </a:lnTo>
                  <a:lnTo>
                    <a:pt x="175" y="2718"/>
                  </a:lnTo>
                  <a:lnTo>
                    <a:pt x="173" y="2727"/>
                  </a:lnTo>
                  <a:lnTo>
                    <a:pt x="175" y="2734"/>
                  </a:lnTo>
                  <a:lnTo>
                    <a:pt x="177" y="2740"/>
                  </a:lnTo>
                  <a:close/>
                  <a:moveTo>
                    <a:pt x="114" y="3014"/>
                  </a:moveTo>
                  <a:lnTo>
                    <a:pt x="122" y="3010"/>
                  </a:lnTo>
                  <a:lnTo>
                    <a:pt x="129" y="3004"/>
                  </a:lnTo>
                  <a:lnTo>
                    <a:pt x="134" y="2998"/>
                  </a:lnTo>
                  <a:lnTo>
                    <a:pt x="139" y="2991"/>
                  </a:lnTo>
                  <a:lnTo>
                    <a:pt x="141" y="2983"/>
                  </a:lnTo>
                  <a:lnTo>
                    <a:pt x="142" y="2977"/>
                  </a:lnTo>
                  <a:lnTo>
                    <a:pt x="141" y="2970"/>
                  </a:lnTo>
                  <a:lnTo>
                    <a:pt x="139" y="2964"/>
                  </a:lnTo>
                  <a:lnTo>
                    <a:pt x="134" y="2960"/>
                  </a:lnTo>
                  <a:lnTo>
                    <a:pt x="129" y="2956"/>
                  </a:lnTo>
                  <a:lnTo>
                    <a:pt x="122" y="2954"/>
                  </a:lnTo>
                  <a:lnTo>
                    <a:pt x="114" y="2951"/>
                  </a:lnTo>
                  <a:lnTo>
                    <a:pt x="107" y="2951"/>
                  </a:lnTo>
                  <a:lnTo>
                    <a:pt x="97" y="2953"/>
                  </a:lnTo>
                  <a:lnTo>
                    <a:pt x="89" y="2956"/>
                  </a:lnTo>
                  <a:lnTo>
                    <a:pt x="79" y="2960"/>
                  </a:lnTo>
                  <a:lnTo>
                    <a:pt x="72" y="2964"/>
                  </a:lnTo>
                  <a:lnTo>
                    <a:pt x="65" y="2970"/>
                  </a:lnTo>
                  <a:lnTo>
                    <a:pt x="59" y="2976"/>
                  </a:lnTo>
                  <a:lnTo>
                    <a:pt x="56" y="2983"/>
                  </a:lnTo>
                  <a:lnTo>
                    <a:pt x="53" y="2991"/>
                  </a:lnTo>
                  <a:lnTo>
                    <a:pt x="52" y="2996"/>
                  </a:lnTo>
                  <a:lnTo>
                    <a:pt x="53" y="3004"/>
                  </a:lnTo>
                  <a:lnTo>
                    <a:pt x="56" y="3010"/>
                  </a:lnTo>
                  <a:lnTo>
                    <a:pt x="59" y="3014"/>
                  </a:lnTo>
                  <a:lnTo>
                    <a:pt x="65" y="3018"/>
                  </a:lnTo>
                  <a:lnTo>
                    <a:pt x="72" y="3021"/>
                  </a:lnTo>
                  <a:lnTo>
                    <a:pt x="79" y="3023"/>
                  </a:lnTo>
                  <a:lnTo>
                    <a:pt x="88" y="3023"/>
                  </a:lnTo>
                  <a:lnTo>
                    <a:pt x="97" y="3021"/>
                  </a:lnTo>
                  <a:lnTo>
                    <a:pt x="106" y="3018"/>
                  </a:lnTo>
                  <a:lnTo>
                    <a:pt x="114" y="3014"/>
                  </a:lnTo>
                  <a:close/>
                  <a:moveTo>
                    <a:pt x="228" y="2956"/>
                  </a:moveTo>
                  <a:lnTo>
                    <a:pt x="236" y="2951"/>
                  </a:lnTo>
                  <a:lnTo>
                    <a:pt x="243" y="2944"/>
                  </a:lnTo>
                  <a:lnTo>
                    <a:pt x="249" y="2938"/>
                  </a:lnTo>
                  <a:lnTo>
                    <a:pt x="253" y="2931"/>
                  </a:lnTo>
                  <a:lnTo>
                    <a:pt x="256" y="2924"/>
                  </a:lnTo>
                  <a:lnTo>
                    <a:pt x="256" y="2917"/>
                  </a:lnTo>
                  <a:lnTo>
                    <a:pt x="256" y="2911"/>
                  </a:lnTo>
                  <a:lnTo>
                    <a:pt x="253" y="2904"/>
                  </a:lnTo>
                  <a:lnTo>
                    <a:pt x="249" y="2899"/>
                  </a:lnTo>
                  <a:lnTo>
                    <a:pt x="243" y="2894"/>
                  </a:lnTo>
                  <a:lnTo>
                    <a:pt x="236" y="2892"/>
                  </a:lnTo>
                  <a:lnTo>
                    <a:pt x="228" y="2891"/>
                  </a:lnTo>
                  <a:lnTo>
                    <a:pt x="220" y="2891"/>
                  </a:lnTo>
                  <a:lnTo>
                    <a:pt x="210" y="2892"/>
                  </a:lnTo>
                  <a:lnTo>
                    <a:pt x="201" y="2894"/>
                  </a:lnTo>
                  <a:lnTo>
                    <a:pt x="191" y="2899"/>
                  </a:lnTo>
                  <a:lnTo>
                    <a:pt x="183" y="2904"/>
                  </a:lnTo>
                  <a:lnTo>
                    <a:pt x="176" y="2910"/>
                  </a:lnTo>
                  <a:lnTo>
                    <a:pt x="170" y="2917"/>
                  </a:lnTo>
                  <a:lnTo>
                    <a:pt x="166" y="2923"/>
                  </a:lnTo>
                  <a:lnTo>
                    <a:pt x="163" y="2930"/>
                  </a:lnTo>
                  <a:lnTo>
                    <a:pt x="161" y="2937"/>
                  </a:lnTo>
                  <a:lnTo>
                    <a:pt x="163" y="2944"/>
                  </a:lnTo>
                  <a:lnTo>
                    <a:pt x="165" y="2950"/>
                  </a:lnTo>
                  <a:lnTo>
                    <a:pt x="170" y="2956"/>
                  </a:lnTo>
                  <a:lnTo>
                    <a:pt x="176" y="2960"/>
                  </a:lnTo>
                  <a:lnTo>
                    <a:pt x="183" y="2962"/>
                  </a:lnTo>
                  <a:lnTo>
                    <a:pt x="191" y="2964"/>
                  </a:lnTo>
                  <a:lnTo>
                    <a:pt x="199" y="2964"/>
                  </a:lnTo>
                  <a:lnTo>
                    <a:pt x="209" y="2963"/>
                  </a:lnTo>
                  <a:lnTo>
                    <a:pt x="218" y="2960"/>
                  </a:lnTo>
                  <a:lnTo>
                    <a:pt x="228" y="2956"/>
                  </a:lnTo>
                  <a:close/>
                  <a:moveTo>
                    <a:pt x="347" y="2895"/>
                  </a:moveTo>
                  <a:lnTo>
                    <a:pt x="356" y="2890"/>
                  </a:lnTo>
                  <a:lnTo>
                    <a:pt x="363" y="2884"/>
                  </a:lnTo>
                  <a:lnTo>
                    <a:pt x="369" y="2876"/>
                  </a:lnTo>
                  <a:lnTo>
                    <a:pt x="374" y="2869"/>
                  </a:lnTo>
                  <a:lnTo>
                    <a:pt x="378" y="2862"/>
                  </a:lnTo>
                  <a:lnTo>
                    <a:pt x="379" y="2855"/>
                  </a:lnTo>
                  <a:lnTo>
                    <a:pt x="378" y="2848"/>
                  </a:lnTo>
                  <a:lnTo>
                    <a:pt x="375" y="2842"/>
                  </a:lnTo>
                  <a:lnTo>
                    <a:pt x="371" y="2836"/>
                  </a:lnTo>
                  <a:lnTo>
                    <a:pt x="363" y="2831"/>
                  </a:lnTo>
                  <a:lnTo>
                    <a:pt x="356" y="2829"/>
                  </a:lnTo>
                  <a:lnTo>
                    <a:pt x="348" y="2827"/>
                  </a:lnTo>
                  <a:lnTo>
                    <a:pt x="338" y="2827"/>
                  </a:lnTo>
                  <a:lnTo>
                    <a:pt x="329" y="2828"/>
                  </a:lnTo>
                  <a:lnTo>
                    <a:pt x="319" y="2831"/>
                  </a:lnTo>
                  <a:lnTo>
                    <a:pt x="310" y="2835"/>
                  </a:lnTo>
                  <a:lnTo>
                    <a:pt x="300" y="2841"/>
                  </a:lnTo>
                  <a:lnTo>
                    <a:pt x="293" y="2847"/>
                  </a:lnTo>
                  <a:lnTo>
                    <a:pt x="286" y="2854"/>
                  </a:lnTo>
                  <a:lnTo>
                    <a:pt x="283" y="2861"/>
                  </a:lnTo>
                  <a:lnTo>
                    <a:pt x="279" y="2868"/>
                  </a:lnTo>
                  <a:lnTo>
                    <a:pt x="278" y="2875"/>
                  </a:lnTo>
                  <a:lnTo>
                    <a:pt x="279" y="2882"/>
                  </a:lnTo>
                  <a:lnTo>
                    <a:pt x="281" y="2890"/>
                  </a:lnTo>
                  <a:lnTo>
                    <a:pt x="286" y="2895"/>
                  </a:lnTo>
                  <a:lnTo>
                    <a:pt x="293" y="2899"/>
                  </a:lnTo>
                  <a:lnTo>
                    <a:pt x="300" y="2903"/>
                  </a:lnTo>
                  <a:lnTo>
                    <a:pt x="309" y="2904"/>
                  </a:lnTo>
                  <a:lnTo>
                    <a:pt x="318" y="2904"/>
                  </a:lnTo>
                  <a:lnTo>
                    <a:pt x="328" y="2903"/>
                  </a:lnTo>
                  <a:lnTo>
                    <a:pt x="337" y="2900"/>
                  </a:lnTo>
                  <a:lnTo>
                    <a:pt x="347" y="2895"/>
                  </a:lnTo>
                  <a:close/>
                  <a:moveTo>
                    <a:pt x="134" y="3220"/>
                  </a:moveTo>
                  <a:lnTo>
                    <a:pt x="141" y="3215"/>
                  </a:lnTo>
                  <a:lnTo>
                    <a:pt x="147" y="3210"/>
                  </a:lnTo>
                  <a:lnTo>
                    <a:pt x="153" y="3204"/>
                  </a:lnTo>
                  <a:lnTo>
                    <a:pt x="157" y="3198"/>
                  </a:lnTo>
                  <a:lnTo>
                    <a:pt x="158" y="3191"/>
                  </a:lnTo>
                  <a:lnTo>
                    <a:pt x="159" y="3185"/>
                  </a:lnTo>
                  <a:lnTo>
                    <a:pt x="158" y="3179"/>
                  </a:lnTo>
                  <a:lnTo>
                    <a:pt x="155" y="3174"/>
                  </a:lnTo>
                  <a:lnTo>
                    <a:pt x="152" y="3169"/>
                  </a:lnTo>
                  <a:lnTo>
                    <a:pt x="146" y="3165"/>
                  </a:lnTo>
                  <a:lnTo>
                    <a:pt x="140" y="3163"/>
                  </a:lnTo>
                  <a:lnTo>
                    <a:pt x="133" y="3162"/>
                  </a:lnTo>
                  <a:lnTo>
                    <a:pt x="126" y="3160"/>
                  </a:lnTo>
                  <a:lnTo>
                    <a:pt x="117" y="3162"/>
                  </a:lnTo>
                  <a:lnTo>
                    <a:pt x="109" y="3164"/>
                  </a:lnTo>
                  <a:lnTo>
                    <a:pt x="102" y="3168"/>
                  </a:lnTo>
                  <a:lnTo>
                    <a:pt x="95" y="3172"/>
                  </a:lnTo>
                  <a:lnTo>
                    <a:pt x="88" y="3178"/>
                  </a:lnTo>
                  <a:lnTo>
                    <a:pt x="83" y="3184"/>
                  </a:lnTo>
                  <a:lnTo>
                    <a:pt x="79" y="3190"/>
                  </a:lnTo>
                  <a:lnTo>
                    <a:pt x="78" y="3197"/>
                  </a:lnTo>
                  <a:lnTo>
                    <a:pt x="77" y="3203"/>
                  </a:lnTo>
                  <a:lnTo>
                    <a:pt x="78" y="3209"/>
                  </a:lnTo>
                  <a:lnTo>
                    <a:pt x="81" y="3215"/>
                  </a:lnTo>
                  <a:lnTo>
                    <a:pt x="84" y="3220"/>
                  </a:lnTo>
                  <a:lnTo>
                    <a:pt x="90" y="3223"/>
                  </a:lnTo>
                  <a:lnTo>
                    <a:pt x="96" y="3226"/>
                  </a:lnTo>
                  <a:lnTo>
                    <a:pt x="103" y="3227"/>
                  </a:lnTo>
                  <a:lnTo>
                    <a:pt x="110" y="3227"/>
                  </a:lnTo>
                  <a:lnTo>
                    <a:pt x="119" y="3227"/>
                  </a:lnTo>
                  <a:lnTo>
                    <a:pt x="127" y="3225"/>
                  </a:lnTo>
                  <a:lnTo>
                    <a:pt x="134" y="3220"/>
                  </a:lnTo>
                  <a:close/>
                  <a:moveTo>
                    <a:pt x="236" y="3166"/>
                  </a:moveTo>
                  <a:lnTo>
                    <a:pt x="245" y="3162"/>
                  </a:lnTo>
                  <a:lnTo>
                    <a:pt x="251" y="3156"/>
                  </a:lnTo>
                  <a:lnTo>
                    <a:pt x="256" y="3150"/>
                  </a:lnTo>
                  <a:lnTo>
                    <a:pt x="260" y="3143"/>
                  </a:lnTo>
                  <a:lnTo>
                    <a:pt x="262" y="3135"/>
                  </a:lnTo>
                  <a:lnTo>
                    <a:pt x="262" y="3130"/>
                  </a:lnTo>
                  <a:lnTo>
                    <a:pt x="262" y="3124"/>
                  </a:lnTo>
                  <a:lnTo>
                    <a:pt x="259" y="3118"/>
                  </a:lnTo>
                  <a:lnTo>
                    <a:pt x="255" y="3112"/>
                  </a:lnTo>
                  <a:lnTo>
                    <a:pt x="249" y="3108"/>
                  </a:lnTo>
                  <a:lnTo>
                    <a:pt x="243" y="3106"/>
                  </a:lnTo>
                  <a:lnTo>
                    <a:pt x="236" y="3103"/>
                  </a:lnTo>
                  <a:lnTo>
                    <a:pt x="228" y="3103"/>
                  </a:lnTo>
                  <a:lnTo>
                    <a:pt x="220" y="3105"/>
                  </a:lnTo>
                  <a:lnTo>
                    <a:pt x="211" y="3107"/>
                  </a:lnTo>
                  <a:lnTo>
                    <a:pt x="203" y="3112"/>
                  </a:lnTo>
                  <a:lnTo>
                    <a:pt x="195" y="3116"/>
                  </a:lnTo>
                  <a:lnTo>
                    <a:pt x="189" y="3121"/>
                  </a:lnTo>
                  <a:lnTo>
                    <a:pt x="183" y="3128"/>
                  </a:lnTo>
                  <a:lnTo>
                    <a:pt x="179" y="3134"/>
                  </a:lnTo>
                  <a:lnTo>
                    <a:pt x="177" y="3141"/>
                  </a:lnTo>
                  <a:lnTo>
                    <a:pt x="177" y="3147"/>
                  </a:lnTo>
                  <a:lnTo>
                    <a:pt x="177" y="3155"/>
                  </a:lnTo>
                  <a:lnTo>
                    <a:pt x="180" y="3160"/>
                  </a:lnTo>
                  <a:lnTo>
                    <a:pt x="184" y="3165"/>
                  </a:lnTo>
                  <a:lnTo>
                    <a:pt x="190" y="3169"/>
                  </a:lnTo>
                  <a:lnTo>
                    <a:pt x="196" y="3172"/>
                  </a:lnTo>
                  <a:lnTo>
                    <a:pt x="204" y="3174"/>
                  </a:lnTo>
                  <a:lnTo>
                    <a:pt x="211" y="3174"/>
                  </a:lnTo>
                  <a:lnTo>
                    <a:pt x="220" y="3172"/>
                  </a:lnTo>
                  <a:lnTo>
                    <a:pt x="228" y="3170"/>
                  </a:lnTo>
                  <a:lnTo>
                    <a:pt x="236" y="3166"/>
                  </a:lnTo>
                  <a:close/>
                  <a:moveTo>
                    <a:pt x="346" y="3109"/>
                  </a:moveTo>
                  <a:lnTo>
                    <a:pt x="353" y="3105"/>
                  </a:lnTo>
                  <a:lnTo>
                    <a:pt x="360" y="3099"/>
                  </a:lnTo>
                  <a:lnTo>
                    <a:pt x="366" y="3093"/>
                  </a:lnTo>
                  <a:lnTo>
                    <a:pt x="369" y="3086"/>
                  </a:lnTo>
                  <a:lnTo>
                    <a:pt x="372" y="3078"/>
                  </a:lnTo>
                  <a:lnTo>
                    <a:pt x="373" y="3071"/>
                  </a:lnTo>
                  <a:lnTo>
                    <a:pt x="372" y="3064"/>
                  </a:lnTo>
                  <a:lnTo>
                    <a:pt x="369" y="3058"/>
                  </a:lnTo>
                  <a:lnTo>
                    <a:pt x="365" y="3054"/>
                  </a:lnTo>
                  <a:lnTo>
                    <a:pt x="359" y="3049"/>
                  </a:lnTo>
                  <a:lnTo>
                    <a:pt x="352" y="3046"/>
                  </a:lnTo>
                  <a:lnTo>
                    <a:pt x="344" y="3045"/>
                  </a:lnTo>
                  <a:lnTo>
                    <a:pt x="336" y="3045"/>
                  </a:lnTo>
                  <a:lnTo>
                    <a:pt x="327" y="3045"/>
                  </a:lnTo>
                  <a:lnTo>
                    <a:pt x="318" y="3049"/>
                  </a:lnTo>
                  <a:lnTo>
                    <a:pt x="309" y="3052"/>
                  </a:lnTo>
                  <a:lnTo>
                    <a:pt x="302" y="3057"/>
                  </a:lnTo>
                  <a:lnTo>
                    <a:pt x="294" y="3063"/>
                  </a:lnTo>
                  <a:lnTo>
                    <a:pt x="289" y="3070"/>
                  </a:lnTo>
                  <a:lnTo>
                    <a:pt x="285" y="3076"/>
                  </a:lnTo>
                  <a:lnTo>
                    <a:pt x="283" y="3083"/>
                  </a:lnTo>
                  <a:lnTo>
                    <a:pt x="281" y="3090"/>
                  </a:lnTo>
                  <a:lnTo>
                    <a:pt x="283" y="3097"/>
                  </a:lnTo>
                  <a:lnTo>
                    <a:pt x="285" y="3103"/>
                  </a:lnTo>
                  <a:lnTo>
                    <a:pt x="290" y="3108"/>
                  </a:lnTo>
                  <a:lnTo>
                    <a:pt x="296" y="3113"/>
                  </a:lnTo>
                  <a:lnTo>
                    <a:pt x="303" y="3115"/>
                  </a:lnTo>
                  <a:lnTo>
                    <a:pt x="310" y="3118"/>
                  </a:lnTo>
                  <a:lnTo>
                    <a:pt x="318" y="3118"/>
                  </a:lnTo>
                  <a:lnTo>
                    <a:pt x="328" y="3116"/>
                  </a:lnTo>
                  <a:lnTo>
                    <a:pt x="336" y="3114"/>
                  </a:lnTo>
                  <a:lnTo>
                    <a:pt x="346" y="3109"/>
                  </a:lnTo>
                  <a:close/>
                  <a:moveTo>
                    <a:pt x="60" y="3428"/>
                  </a:moveTo>
                  <a:lnTo>
                    <a:pt x="55" y="3431"/>
                  </a:lnTo>
                  <a:lnTo>
                    <a:pt x="50" y="3437"/>
                  </a:lnTo>
                  <a:lnTo>
                    <a:pt x="45" y="3442"/>
                  </a:lnTo>
                  <a:lnTo>
                    <a:pt x="43" y="3448"/>
                  </a:lnTo>
                  <a:lnTo>
                    <a:pt x="40" y="3454"/>
                  </a:lnTo>
                  <a:lnTo>
                    <a:pt x="40" y="3459"/>
                  </a:lnTo>
                  <a:lnTo>
                    <a:pt x="41" y="3465"/>
                  </a:lnTo>
                  <a:lnTo>
                    <a:pt x="44" y="3469"/>
                  </a:lnTo>
                  <a:lnTo>
                    <a:pt x="47" y="3474"/>
                  </a:lnTo>
                  <a:lnTo>
                    <a:pt x="52" y="3478"/>
                  </a:lnTo>
                  <a:lnTo>
                    <a:pt x="57" y="3480"/>
                  </a:lnTo>
                  <a:lnTo>
                    <a:pt x="64" y="3481"/>
                  </a:lnTo>
                  <a:lnTo>
                    <a:pt x="70" y="3481"/>
                  </a:lnTo>
                  <a:lnTo>
                    <a:pt x="77" y="3480"/>
                  </a:lnTo>
                  <a:lnTo>
                    <a:pt x="84" y="3479"/>
                  </a:lnTo>
                  <a:lnTo>
                    <a:pt x="90" y="3475"/>
                  </a:lnTo>
                  <a:lnTo>
                    <a:pt x="96" y="3471"/>
                  </a:lnTo>
                  <a:lnTo>
                    <a:pt x="102" y="3466"/>
                  </a:lnTo>
                  <a:lnTo>
                    <a:pt x="106" y="3461"/>
                  </a:lnTo>
                  <a:lnTo>
                    <a:pt x="109" y="3455"/>
                  </a:lnTo>
                  <a:lnTo>
                    <a:pt x="110" y="3449"/>
                  </a:lnTo>
                  <a:lnTo>
                    <a:pt x="112" y="3443"/>
                  </a:lnTo>
                  <a:lnTo>
                    <a:pt x="110" y="3438"/>
                  </a:lnTo>
                  <a:lnTo>
                    <a:pt x="108" y="3433"/>
                  </a:lnTo>
                  <a:lnTo>
                    <a:pt x="104" y="3429"/>
                  </a:lnTo>
                  <a:lnTo>
                    <a:pt x="100" y="3425"/>
                  </a:lnTo>
                  <a:lnTo>
                    <a:pt x="94" y="3423"/>
                  </a:lnTo>
                  <a:lnTo>
                    <a:pt x="88" y="3422"/>
                  </a:lnTo>
                  <a:lnTo>
                    <a:pt x="82" y="3422"/>
                  </a:lnTo>
                  <a:lnTo>
                    <a:pt x="75" y="3422"/>
                  </a:lnTo>
                  <a:lnTo>
                    <a:pt x="68" y="3424"/>
                  </a:lnTo>
                  <a:lnTo>
                    <a:pt x="60" y="3428"/>
                  </a:lnTo>
                  <a:close/>
                  <a:moveTo>
                    <a:pt x="197" y="3383"/>
                  </a:moveTo>
                  <a:lnTo>
                    <a:pt x="194" y="3378"/>
                  </a:lnTo>
                  <a:lnTo>
                    <a:pt x="188" y="3374"/>
                  </a:lnTo>
                  <a:lnTo>
                    <a:pt x="183" y="3372"/>
                  </a:lnTo>
                  <a:lnTo>
                    <a:pt x="176" y="3371"/>
                  </a:lnTo>
                  <a:lnTo>
                    <a:pt x="169" y="3371"/>
                  </a:lnTo>
                  <a:lnTo>
                    <a:pt x="161" y="3371"/>
                  </a:lnTo>
                  <a:lnTo>
                    <a:pt x="154" y="3373"/>
                  </a:lnTo>
                  <a:lnTo>
                    <a:pt x="147" y="3377"/>
                  </a:lnTo>
                  <a:lnTo>
                    <a:pt x="140" y="3381"/>
                  </a:lnTo>
                  <a:lnTo>
                    <a:pt x="135" y="3386"/>
                  </a:lnTo>
                  <a:lnTo>
                    <a:pt x="131" y="3392"/>
                  </a:lnTo>
                  <a:lnTo>
                    <a:pt x="128" y="3398"/>
                  </a:lnTo>
                  <a:lnTo>
                    <a:pt x="126" y="3404"/>
                  </a:lnTo>
                  <a:lnTo>
                    <a:pt x="126" y="3410"/>
                  </a:lnTo>
                  <a:lnTo>
                    <a:pt x="126" y="3416"/>
                  </a:lnTo>
                  <a:lnTo>
                    <a:pt x="128" y="3421"/>
                  </a:lnTo>
                  <a:lnTo>
                    <a:pt x="133" y="3425"/>
                  </a:lnTo>
                  <a:lnTo>
                    <a:pt x="138" y="3429"/>
                  </a:lnTo>
                  <a:lnTo>
                    <a:pt x="144" y="3431"/>
                  </a:lnTo>
                  <a:lnTo>
                    <a:pt x="150" y="3433"/>
                  </a:lnTo>
                  <a:lnTo>
                    <a:pt x="157" y="3433"/>
                  </a:lnTo>
                  <a:lnTo>
                    <a:pt x="164" y="3433"/>
                  </a:lnTo>
                  <a:lnTo>
                    <a:pt x="171" y="3430"/>
                  </a:lnTo>
                  <a:lnTo>
                    <a:pt x="178" y="3427"/>
                  </a:lnTo>
                  <a:lnTo>
                    <a:pt x="185" y="3422"/>
                  </a:lnTo>
                  <a:lnTo>
                    <a:pt x="190" y="3417"/>
                  </a:lnTo>
                  <a:lnTo>
                    <a:pt x="195" y="3411"/>
                  </a:lnTo>
                  <a:lnTo>
                    <a:pt x="198" y="3405"/>
                  </a:lnTo>
                  <a:lnTo>
                    <a:pt x="199" y="3399"/>
                  </a:lnTo>
                  <a:lnTo>
                    <a:pt x="201" y="3393"/>
                  </a:lnTo>
                  <a:lnTo>
                    <a:pt x="199" y="3387"/>
                  </a:lnTo>
                  <a:lnTo>
                    <a:pt x="197" y="3383"/>
                  </a:lnTo>
                  <a:close/>
                  <a:moveTo>
                    <a:pt x="271" y="3375"/>
                  </a:moveTo>
                  <a:lnTo>
                    <a:pt x="278" y="3372"/>
                  </a:lnTo>
                  <a:lnTo>
                    <a:pt x="284" y="3366"/>
                  </a:lnTo>
                  <a:lnTo>
                    <a:pt x="289" y="3360"/>
                  </a:lnTo>
                  <a:lnTo>
                    <a:pt x="292" y="3354"/>
                  </a:lnTo>
                  <a:lnTo>
                    <a:pt x="293" y="3348"/>
                  </a:lnTo>
                  <a:lnTo>
                    <a:pt x="294" y="3342"/>
                  </a:lnTo>
                  <a:lnTo>
                    <a:pt x="293" y="3335"/>
                  </a:lnTo>
                  <a:lnTo>
                    <a:pt x="291" y="3330"/>
                  </a:lnTo>
                  <a:lnTo>
                    <a:pt x="286" y="3326"/>
                  </a:lnTo>
                  <a:lnTo>
                    <a:pt x="281" y="3321"/>
                  </a:lnTo>
                  <a:lnTo>
                    <a:pt x="275" y="3318"/>
                  </a:lnTo>
                  <a:lnTo>
                    <a:pt x="268" y="3317"/>
                  </a:lnTo>
                  <a:lnTo>
                    <a:pt x="261" y="3317"/>
                  </a:lnTo>
                  <a:lnTo>
                    <a:pt x="254" y="3318"/>
                  </a:lnTo>
                  <a:lnTo>
                    <a:pt x="246" y="3320"/>
                  </a:lnTo>
                  <a:lnTo>
                    <a:pt x="239" y="3323"/>
                  </a:lnTo>
                  <a:lnTo>
                    <a:pt x="232" y="3328"/>
                  </a:lnTo>
                  <a:lnTo>
                    <a:pt x="226" y="3334"/>
                  </a:lnTo>
                  <a:lnTo>
                    <a:pt x="221" y="3340"/>
                  </a:lnTo>
                  <a:lnTo>
                    <a:pt x="217" y="3346"/>
                  </a:lnTo>
                  <a:lnTo>
                    <a:pt x="216" y="3352"/>
                  </a:lnTo>
                  <a:lnTo>
                    <a:pt x="215" y="3358"/>
                  </a:lnTo>
                  <a:lnTo>
                    <a:pt x="216" y="3365"/>
                  </a:lnTo>
                  <a:lnTo>
                    <a:pt x="218" y="3370"/>
                  </a:lnTo>
                  <a:lnTo>
                    <a:pt x="223" y="3374"/>
                  </a:lnTo>
                  <a:lnTo>
                    <a:pt x="228" y="3379"/>
                  </a:lnTo>
                  <a:lnTo>
                    <a:pt x="234" y="3381"/>
                  </a:lnTo>
                  <a:lnTo>
                    <a:pt x="241" y="3383"/>
                  </a:lnTo>
                  <a:lnTo>
                    <a:pt x="248" y="3383"/>
                  </a:lnTo>
                  <a:lnTo>
                    <a:pt x="255" y="3381"/>
                  </a:lnTo>
                  <a:lnTo>
                    <a:pt x="264" y="3379"/>
                  </a:lnTo>
                  <a:lnTo>
                    <a:pt x="271" y="3375"/>
                  </a:lnTo>
                  <a:close/>
                </a:path>
              </a:pathLst>
            </a:custGeom>
            <a:solidFill>
              <a:srgbClr val="E8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" name="Freeform 95"/>
            <p:cNvSpPr>
              <a:spLocks noEditPoints="1"/>
            </p:cNvSpPr>
            <p:nvPr userDrawn="1"/>
          </p:nvSpPr>
          <p:spPr bwMode="auto">
            <a:xfrm>
              <a:off x="8731250" y="1868488"/>
              <a:ext cx="204788" cy="1828800"/>
            </a:xfrm>
            <a:custGeom>
              <a:avLst/>
              <a:gdLst>
                <a:gd name="T0" fmla="*/ 11 w 386"/>
                <a:gd name="T1" fmla="*/ 3187 h 3456"/>
                <a:gd name="T2" fmla="*/ 82 w 386"/>
                <a:gd name="T3" fmla="*/ 2703 h 3456"/>
                <a:gd name="T4" fmla="*/ 23 w 386"/>
                <a:gd name="T5" fmla="*/ 2404 h 3456"/>
                <a:gd name="T6" fmla="*/ 0 w 386"/>
                <a:gd name="T7" fmla="*/ 1850 h 3456"/>
                <a:gd name="T8" fmla="*/ 49 w 386"/>
                <a:gd name="T9" fmla="*/ 1758 h 3456"/>
                <a:gd name="T10" fmla="*/ 45 w 386"/>
                <a:gd name="T11" fmla="*/ 1484 h 3456"/>
                <a:gd name="T12" fmla="*/ 76 w 386"/>
                <a:gd name="T13" fmla="*/ 1226 h 3456"/>
                <a:gd name="T14" fmla="*/ 31 w 386"/>
                <a:gd name="T15" fmla="*/ 1177 h 3456"/>
                <a:gd name="T16" fmla="*/ 7 w 386"/>
                <a:gd name="T17" fmla="*/ 847 h 3456"/>
                <a:gd name="T18" fmla="*/ 0 w 386"/>
                <a:gd name="T19" fmla="*/ 720 h 3456"/>
                <a:gd name="T20" fmla="*/ 68 w 386"/>
                <a:gd name="T21" fmla="*/ 510 h 3456"/>
                <a:gd name="T22" fmla="*/ 164 w 386"/>
                <a:gd name="T23" fmla="*/ 453 h 3456"/>
                <a:gd name="T24" fmla="*/ 114 w 386"/>
                <a:gd name="T25" fmla="*/ 339 h 3456"/>
                <a:gd name="T26" fmla="*/ 196 w 386"/>
                <a:gd name="T27" fmla="*/ 103 h 3456"/>
                <a:gd name="T28" fmla="*/ 60 w 386"/>
                <a:gd name="T29" fmla="*/ 129 h 3456"/>
                <a:gd name="T30" fmla="*/ 228 w 386"/>
                <a:gd name="T31" fmla="*/ 24 h 3456"/>
                <a:gd name="T32" fmla="*/ 175 w 386"/>
                <a:gd name="T33" fmla="*/ 100 h 3456"/>
                <a:gd name="T34" fmla="*/ 170 w 386"/>
                <a:gd name="T35" fmla="*/ 182 h 3456"/>
                <a:gd name="T36" fmla="*/ 226 w 386"/>
                <a:gd name="T37" fmla="*/ 289 h 3456"/>
                <a:gd name="T38" fmla="*/ 313 w 386"/>
                <a:gd name="T39" fmla="*/ 343 h 3456"/>
                <a:gd name="T40" fmla="*/ 277 w 386"/>
                <a:gd name="T41" fmla="*/ 416 h 3456"/>
                <a:gd name="T42" fmla="*/ 249 w 386"/>
                <a:gd name="T43" fmla="*/ 608 h 3456"/>
                <a:gd name="T44" fmla="*/ 319 w 386"/>
                <a:gd name="T45" fmla="*/ 861 h 3456"/>
                <a:gd name="T46" fmla="*/ 219 w 386"/>
                <a:gd name="T47" fmla="*/ 966 h 3456"/>
                <a:gd name="T48" fmla="*/ 369 w 386"/>
                <a:gd name="T49" fmla="*/ 1250 h 3456"/>
                <a:gd name="T50" fmla="*/ 346 w 386"/>
                <a:gd name="T51" fmla="*/ 1307 h 3456"/>
                <a:gd name="T52" fmla="*/ 314 w 386"/>
                <a:gd name="T53" fmla="*/ 1631 h 3456"/>
                <a:gd name="T54" fmla="*/ 340 w 386"/>
                <a:gd name="T55" fmla="*/ 1701 h 3456"/>
                <a:gd name="T56" fmla="*/ 377 w 386"/>
                <a:gd name="T57" fmla="*/ 2000 h 3456"/>
                <a:gd name="T58" fmla="*/ 339 w 386"/>
                <a:gd name="T59" fmla="*/ 2759 h 3456"/>
                <a:gd name="T60" fmla="*/ 353 w 386"/>
                <a:gd name="T61" fmla="*/ 3233 h 3456"/>
                <a:gd name="T62" fmla="*/ 40 w 386"/>
                <a:gd name="T63" fmla="*/ 265 h 3456"/>
                <a:gd name="T64" fmla="*/ 188 w 386"/>
                <a:gd name="T65" fmla="*/ 317 h 3456"/>
                <a:gd name="T66" fmla="*/ 278 w 386"/>
                <a:gd name="T67" fmla="*/ 297 h 3456"/>
                <a:gd name="T68" fmla="*/ 277 w 386"/>
                <a:gd name="T69" fmla="*/ 520 h 3456"/>
                <a:gd name="T70" fmla="*/ 358 w 386"/>
                <a:gd name="T71" fmla="*/ 677 h 3456"/>
                <a:gd name="T72" fmla="*/ 287 w 386"/>
                <a:gd name="T73" fmla="*/ 777 h 3456"/>
                <a:gd name="T74" fmla="*/ 99 w 386"/>
                <a:gd name="T75" fmla="*/ 953 h 3456"/>
                <a:gd name="T76" fmla="*/ 304 w 386"/>
                <a:gd name="T77" fmla="*/ 1074 h 3456"/>
                <a:gd name="T78" fmla="*/ 180 w 386"/>
                <a:gd name="T79" fmla="*/ 1092 h 3456"/>
                <a:gd name="T80" fmla="*/ 174 w 386"/>
                <a:gd name="T81" fmla="*/ 1218 h 3456"/>
                <a:gd name="T82" fmla="*/ 105 w 386"/>
                <a:gd name="T83" fmla="*/ 1314 h 3456"/>
                <a:gd name="T84" fmla="*/ 91 w 386"/>
                <a:gd name="T85" fmla="*/ 1442 h 3456"/>
                <a:gd name="T86" fmla="*/ 208 w 386"/>
                <a:gd name="T87" fmla="*/ 1571 h 3456"/>
                <a:gd name="T88" fmla="*/ 144 w 386"/>
                <a:gd name="T89" fmla="*/ 1591 h 3456"/>
                <a:gd name="T90" fmla="*/ 107 w 386"/>
                <a:gd name="T91" fmla="*/ 1712 h 3456"/>
                <a:gd name="T92" fmla="*/ 120 w 386"/>
                <a:gd name="T93" fmla="*/ 1826 h 3456"/>
                <a:gd name="T94" fmla="*/ 177 w 386"/>
                <a:gd name="T95" fmla="*/ 1922 h 3456"/>
                <a:gd name="T96" fmla="*/ 113 w 386"/>
                <a:gd name="T97" fmla="*/ 2115 h 3456"/>
                <a:gd name="T98" fmla="*/ 325 w 386"/>
                <a:gd name="T99" fmla="*/ 2046 h 3456"/>
                <a:gd name="T100" fmla="*/ 218 w 386"/>
                <a:gd name="T101" fmla="*/ 2282 h 3456"/>
                <a:gd name="T102" fmla="*/ 360 w 386"/>
                <a:gd name="T103" fmla="*/ 2246 h 3456"/>
                <a:gd name="T104" fmla="*/ 312 w 386"/>
                <a:gd name="T105" fmla="*/ 2268 h 3456"/>
                <a:gd name="T106" fmla="*/ 136 w 386"/>
                <a:gd name="T107" fmla="*/ 2495 h 3456"/>
                <a:gd name="T108" fmla="*/ 221 w 386"/>
                <a:gd name="T109" fmla="*/ 2486 h 3456"/>
                <a:gd name="T110" fmla="*/ 359 w 386"/>
                <a:gd name="T111" fmla="*/ 2567 h 3456"/>
                <a:gd name="T112" fmla="*/ 359 w 386"/>
                <a:gd name="T113" fmla="*/ 2567 h 3456"/>
                <a:gd name="T114" fmla="*/ 300 w 386"/>
                <a:gd name="T115" fmla="*/ 2834 h 3456"/>
                <a:gd name="T116" fmla="*/ 180 w 386"/>
                <a:gd name="T117" fmla="*/ 3091 h 3456"/>
                <a:gd name="T118" fmla="*/ 294 w 386"/>
                <a:gd name="T119" fmla="*/ 3011 h 3456"/>
                <a:gd name="T120" fmla="*/ 83 w 386"/>
                <a:gd name="T121" fmla="*/ 3331 h 3456"/>
                <a:gd name="T122" fmla="*/ 160 w 386"/>
                <a:gd name="T123" fmla="*/ 3276 h 3456"/>
                <a:gd name="T124" fmla="*/ 237 w 386"/>
                <a:gd name="T125" fmla="*/ 3229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456">
                  <a:moveTo>
                    <a:pt x="0" y="3428"/>
                  </a:moveTo>
                  <a:lnTo>
                    <a:pt x="0" y="3391"/>
                  </a:lnTo>
                  <a:lnTo>
                    <a:pt x="3" y="3393"/>
                  </a:lnTo>
                  <a:lnTo>
                    <a:pt x="5" y="3396"/>
                  </a:lnTo>
                  <a:lnTo>
                    <a:pt x="6" y="3399"/>
                  </a:lnTo>
                  <a:lnTo>
                    <a:pt x="7" y="3403"/>
                  </a:lnTo>
                  <a:lnTo>
                    <a:pt x="9" y="3406"/>
                  </a:lnTo>
                  <a:lnTo>
                    <a:pt x="7" y="3411"/>
                  </a:lnTo>
                  <a:lnTo>
                    <a:pt x="5" y="3419"/>
                  </a:lnTo>
                  <a:lnTo>
                    <a:pt x="0" y="3428"/>
                  </a:lnTo>
                  <a:close/>
                  <a:moveTo>
                    <a:pt x="0" y="3184"/>
                  </a:moveTo>
                  <a:lnTo>
                    <a:pt x="0" y="3131"/>
                  </a:lnTo>
                  <a:lnTo>
                    <a:pt x="5" y="3127"/>
                  </a:lnTo>
                  <a:lnTo>
                    <a:pt x="11" y="3125"/>
                  </a:lnTo>
                  <a:lnTo>
                    <a:pt x="19" y="3120"/>
                  </a:lnTo>
                  <a:lnTo>
                    <a:pt x="28" y="3118"/>
                  </a:lnTo>
                  <a:lnTo>
                    <a:pt x="36" y="3116"/>
                  </a:lnTo>
                  <a:lnTo>
                    <a:pt x="44" y="3116"/>
                  </a:lnTo>
                  <a:lnTo>
                    <a:pt x="51" y="3119"/>
                  </a:lnTo>
                  <a:lnTo>
                    <a:pt x="57" y="3121"/>
                  </a:lnTo>
                  <a:lnTo>
                    <a:pt x="63" y="3125"/>
                  </a:lnTo>
                  <a:lnTo>
                    <a:pt x="67" y="3131"/>
                  </a:lnTo>
                  <a:lnTo>
                    <a:pt x="70" y="3137"/>
                  </a:lnTo>
                  <a:lnTo>
                    <a:pt x="70" y="3143"/>
                  </a:lnTo>
                  <a:lnTo>
                    <a:pt x="70" y="3148"/>
                  </a:lnTo>
                  <a:lnTo>
                    <a:pt x="68" y="3156"/>
                  </a:lnTo>
                  <a:lnTo>
                    <a:pt x="64" y="3163"/>
                  </a:lnTo>
                  <a:lnTo>
                    <a:pt x="59" y="3169"/>
                  </a:lnTo>
                  <a:lnTo>
                    <a:pt x="53" y="3175"/>
                  </a:lnTo>
                  <a:lnTo>
                    <a:pt x="44" y="3179"/>
                  </a:lnTo>
                  <a:lnTo>
                    <a:pt x="40" y="3182"/>
                  </a:lnTo>
                  <a:lnTo>
                    <a:pt x="34" y="3184"/>
                  </a:lnTo>
                  <a:lnTo>
                    <a:pt x="28" y="3185"/>
                  </a:lnTo>
                  <a:lnTo>
                    <a:pt x="22" y="3187"/>
                  </a:lnTo>
                  <a:lnTo>
                    <a:pt x="16" y="3187"/>
                  </a:lnTo>
                  <a:lnTo>
                    <a:pt x="11" y="3187"/>
                  </a:lnTo>
                  <a:lnTo>
                    <a:pt x="5" y="3185"/>
                  </a:lnTo>
                  <a:lnTo>
                    <a:pt x="0" y="3184"/>
                  </a:lnTo>
                  <a:close/>
                  <a:moveTo>
                    <a:pt x="0" y="2977"/>
                  </a:moveTo>
                  <a:lnTo>
                    <a:pt x="0" y="2911"/>
                  </a:lnTo>
                  <a:lnTo>
                    <a:pt x="10" y="2907"/>
                  </a:lnTo>
                  <a:lnTo>
                    <a:pt x="19" y="2905"/>
                  </a:lnTo>
                  <a:lnTo>
                    <a:pt x="28" y="2904"/>
                  </a:lnTo>
                  <a:lnTo>
                    <a:pt x="36" y="2904"/>
                  </a:lnTo>
                  <a:lnTo>
                    <a:pt x="44" y="2905"/>
                  </a:lnTo>
                  <a:lnTo>
                    <a:pt x="51" y="2908"/>
                  </a:lnTo>
                  <a:lnTo>
                    <a:pt x="57" y="2912"/>
                  </a:lnTo>
                  <a:lnTo>
                    <a:pt x="61" y="2917"/>
                  </a:lnTo>
                  <a:lnTo>
                    <a:pt x="64" y="2924"/>
                  </a:lnTo>
                  <a:lnTo>
                    <a:pt x="64" y="2930"/>
                  </a:lnTo>
                  <a:lnTo>
                    <a:pt x="64" y="2937"/>
                  </a:lnTo>
                  <a:lnTo>
                    <a:pt x="61" y="2944"/>
                  </a:lnTo>
                  <a:lnTo>
                    <a:pt x="57" y="2951"/>
                  </a:lnTo>
                  <a:lnTo>
                    <a:pt x="51" y="2957"/>
                  </a:lnTo>
                  <a:lnTo>
                    <a:pt x="44" y="2964"/>
                  </a:lnTo>
                  <a:lnTo>
                    <a:pt x="36" y="2969"/>
                  </a:lnTo>
                  <a:lnTo>
                    <a:pt x="26" y="2973"/>
                  </a:lnTo>
                  <a:lnTo>
                    <a:pt x="18" y="2976"/>
                  </a:lnTo>
                  <a:lnTo>
                    <a:pt x="9" y="2977"/>
                  </a:lnTo>
                  <a:lnTo>
                    <a:pt x="0" y="2977"/>
                  </a:lnTo>
                  <a:close/>
                  <a:moveTo>
                    <a:pt x="0" y="2765"/>
                  </a:moveTo>
                  <a:lnTo>
                    <a:pt x="0" y="2707"/>
                  </a:lnTo>
                  <a:lnTo>
                    <a:pt x="7" y="2702"/>
                  </a:lnTo>
                  <a:lnTo>
                    <a:pt x="15" y="2698"/>
                  </a:lnTo>
                  <a:lnTo>
                    <a:pt x="25" y="2693"/>
                  </a:lnTo>
                  <a:lnTo>
                    <a:pt x="36" y="2691"/>
                  </a:lnTo>
                  <a:lnTo>
                    <a:pt x="45" y="2690"/>
                  </a:lnTo>
                  <a:lnTo>
                    <a:pt x="55" y="2690"/>
                  </a:lnTo>
                  <a:lnTo>
                    <a:pt x="63" y="2691"/>
                  </a:lnTo>
                  <a:lnTo>
                    <a:pt x="72" y="2693"/>
                  </a:lnTo>
                  <a:lnTo>
                    <a:pt x="78" y="2698"/>
                  </a:lnTo>
                  <a:lnTo>
                    <a:pt x="82" y="2703"/>
                  </a:lnTo>
                  <a:lnTo>
                    <a:pt x="86" y="2710"/>
                  </a:lnTo>
                  <a:lnTo>
                    <a:pt x="86" y="2717"/>
                  </a:lnTo>
                  <a:lnTo>
                    <a:pt x="85" y="2724"/>
                  </a:lnTo>
                  <a:lnTo>
                    <a:pt x="81" y="2731"/>
                  </a:lnTo>
                  <a:lnTo>
                    <a:pt x="76" y="2740"/>
                  </a:lnTo>
                  <a:lnTo>
                    <a:pt x="70" y="2746"/>
                  </a:lnTo>
                  <a:lnTo>
                    <a:pt x="62" y="2753"/>
                  </a:lnTo>
                  <a:lnTo>
                    <a:pt x="53" y="2759"/>
                  </a:lnTo>
                  <a:lnTo>
                    <a:pt x="45" y="2761"/>
                  </a:lnTo>
                  <a:lnTo>
                    <a:pt x="38" y="2764"/>
                  </a:lnTo>
                  <a:lnTo>
                    <a:pt x="32" y="2766"/>
                  </a:lnTo>
                  <a:lnTo>
                    <a:pt x="25" y="2767"/>
                  </a:lnTo>
                  <a:lnTo>
                    <a:pt x="18" y="2767"/>
                  </a:lnTo>
                  <a:lnTo>
                    <a:pt x="12" y="2767"/>
                  </a:lnTo>
                  <a:lnTo>
                    <a:pt x="6" y="2766"/>
                  </a:lnTo>
                  <a:lnTo>
                    <a:pt x="0" y="2765"/>
                  </a:lnTo>
                  <a:close/>
                  <a:moveTo>
                    <a:pt x="0" y="2411"/>
                  </a:moveTo>
                  <a:lnTo>
                    <a:pt x="0" y="2333"/>
                  </a:lnTo>
                  <a:lnTo>
                    <a:pt x="10" y="2331"/>
                  </a:lnTo>
                  <a:lnTo>
                    <a:pt x="19" y="2330"/>
                  </a:lnTo>
                  <a:lnTo>
                    <a:pt x="28" y="2330"/>
                  </a:lnTo>
                  <a:lnTo>
                    <a:pt x="36" y="2331"/>
                  </a:lnTo>
                  <a:lnTo>
                    <a:pt x="43" y="2333"/>
                  </a:lnTo>
                  <a:lnTo>
                    <a:pt x="50" y="2336"/>
                  </a:lnTo>
                  <a:lnTo>
                    <a:pt x="55" y="2339"/>
                  </a:lnTo>
                  <a:lnTo>
                    <a:pt x="59" y="2344"/>
                  </a:lnTo>
                  <a:lnTo>
                    <a:pt x="61" y="2348"/>
                  </a:lnTo>
                  <a:lnTo>
                    <a:pt x="62" y="2351"/>
                  </a:lnTo>
                  <a:lnTo>
                    <a:pt x="62" y="2355"/>
                  </a:lnTo>
                  <a:lnTo>
                    <a:pt x="62" y="2358"/>
                  </a:lnTo>
                  <a:lnTo>
                    <a:pt x="61" y="2367"/>
                  </a:lnTo>
                  <a:lnTo>
                    <a:pt x="56" y="2375"/>
                  </a:lnTo>
                  <a:lnTo>
                    <a:pt x="50" y="2382"/>
                  </a:lnTo>
                  <a:lnTo>
                    <a:pt x="43" y="2390"/>
                  </a:lnTo>
                  <a:lnTo>
                    <a:pt x="34" y="2398"/>
                  </a:lnTo>
                  <a:lnTo>
                    <a:pt x="23" y="2404"/>
                  </a:lnTo>
                  <a:lnTo>
                    <a:pt x="11" y="2408"/>
                  </a:lnTo>
                  <a:lnTo>
                    <a:pt x="0" y="2411"/>
                  </a:lnTo>
                  <a:close/>
                  <a:moveTo>
                    <a:pt x="0" y="2063"/>
                  </a:moveTo>
                  <a:lnTo>
                    <a:pt x="0" y="2004"/>
                  </a:lnTo>
                  <a:lnTo>
                    <a:pt x="13" y="1996"/>
                  </a:lnTo>
                  <a:lnTo>
                    <a:pt x="28" y="1988"/>
                  </a:lnTo>
                  <a:lnTo>
                    <a:pt x="41" y="1983"/>
                  </a:lnTo>
                  <a:lnTo>
                    <a:pt x="54" y="1979"/>
                  </a:lnTo>
                  <a:lnTo>
                    <a:pt x="67" y="1977"/>
                  </a:lnTo>
                  <a:lnTo>
                    <a:pt x="80" y="1977"/>
                  </a:lnTo>
                  <a:lnTo>
                    <a:pt x="91" y="1978"/>
                  </a:lnTo>
                  <a:lnTo>
                    <a:pt x="100" y="1981"/>
                  </a:lnTo>
                  <a:lnTo>
                    <a:pt x="104" y="1983"/>
                  </a:lnTo>
                  <a:lnTo>
                    <a:pt x="107" y="1985"/>
                  </a:lnTo>
                  <a:lnTo>
                    <a:pt x="111" y="1988"/>
                  </a:lnTo>
                  <a:lnTo>
                    <a:pt x="113" y="1991"/>
                  </a:lnTo>
                  <a:lnTo>
                    <a:pt x="114" y="1995"/>
                  </a:lnTo>
                  <a:lnTo>
                    <a:pt x="116" y="1998"/>
                  </a:lnTo>
                  <a:lnTo>
                    <a:pt x="117" y="2003"/>
                  </a:lnTo>
                  <a:lnTo>
                    <a:pt x="116" y="2007"/>
                  </a:lnTo>
                  <a:lnTo>
                    <a:pt x="113" y="2015"/>
                  </a:lnTo>
                  <a:lnTo>
                    <a:pt x="108" y="2023"/>
                  </a:lnTo>
                  <a:lnTo>
                    <a:pt x="101" y="2032"/>
                  </a:lnTo>
                  <a:lnTo>
                    <a:pt x="92" y="2040"/>
                  </a:lnTo>
                  <a:lnTo>
                    <a:pt x="81" y="2047"/>
                  </a:lnTo>
                  <a:lnTo>
                    <a:pt x="69" y="2054"/>
                  </a:lnTo>
                  <a:lnTo>
                    <a:pt x="60" y="2058"/>
                  </a:lnTo>
                  <a:lnTo>
                    <a:pt x="50" y="2061"/>
                  </a:lnTo>
                  <a:lnTo>
                    <a:pt x="41" y="2064"/>
                  </a:lnTo>
                  <a:lnTo>
                    <a:pt x="32" y="2065"/>
                  </a:lnTo>
                  <a:lnTo>
                    <a:pt x="23" y="2065"/>
                  </a:lnTo>
                  <a:lnTo>
                    <a:pt x="16" y="2065"/>
                  </a:lnTo>
                  <a:lnTo>
                    <a:pt x="7" y="2065"/>
                  </a:lnTo>
                  <a:lnTo>
                    <a:pt x="0" y="2063"/>
                  </a:lnTo>
                  <a:close/>
                  <a:moveTo>
                    <a:pt x="0" y="1931"/>
                  </a:moveTo>
                  <a:lnTo>
                    <a:pt x="0" y="1850"/>
                  </a:lnTo>
                  <a:lnTo>
                    <a:pt x="13" y="1846"/>
                  </a:lnTo>
                  <a:lnTo>
                    <a:pt x="26" y="1844"/>
                  </a:lnTo>
                  <a:lnTo>
                    <a:pt x="38" y="1843"/>
                  </a:lnTo>
                  <a:lnTo>
                    <a:pt x="49" y="1843"/>
                  </a:lnTo>
                  <a:lnTo>
                    <a:pt x="59" y="1844"/>
                  </a:lnTo>
                  <a:lnTo>
                    <a:pt x="67" y="1847"/>
                  </a:lnTo>
                  <a:lnTo>
                    <a:pt x="74" y="1851"/>
                  </a:lnTo>
                  <a:lnTo>
                    <a:pt x="79" y="1857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2" y="1868"/>
                  </a:lnTo>
                  <a:lnTo>
                    <a:pt x="81" y="1872"/>
                  </a:lnTo>
                  <a:lnTo>
                    <a:pt x="79" y="1881"/>
                  </a:lnTo>
                  <a:lnTo>
                    <a:pt x="74" y="1889"/>
                  </a:lnTo>
                  <a:lnTo>
                    <a:pt x="66" y="1897"/>
                  </a:lnTo>
                  <a:lnTo>
                    <a:pt x="56" y="1906"/>
                  </a:lnTo>
                  <a:lnTo>
                    <a:pt x="44" y="1914"/>
                  </a:lnTo>
                  <a:lnTo>
                    <a:pt x="31" y="1920"/>
                  </a:lnTo>
                  <a:lnTo>
                    <a:pt x="16" y="1926"/>
                  </a:lnTo>
                  <a:lnTo>
                    <a:pt x="0" y="1931"/>
                  </a:lnTo>
                  <a:close/>
                  <a:moveTo>
                    <a:pt x="0" y="1792"/>
                  </a:moveTo>
                  <a:lnTo>
                    <a:pt x="0" y="1713"/>
                  </a:lnTo>
                  <a:lnTo>
                    <a:pt x="10" y="1712"/>
                  </a:lnTo>
                  <a:lnTo>
                    <a:pt x="19" y="1711"/>
                  </a:lnTo>
                  <a:lnTo>
                    <a:pt x="28" y="1712"/>
                  </a:lnTo>
                  <a:lnTo>
                    <a:pt x="35" y="1713"/>
                  </a:lnTo>
                  <a:lnTo>
                    <a:pt x="42" y="1714"/>
                  </a:lnTo>
                  <a:lnTo>
                    <a:pt x="48" y="1718"/>
                  </a:lnTo>
                  <a:lnTo>
                    <a:pt x="53" y="1722"/>
                  </a:lnTo>
                  <a:lnTo>
                    <a:pt x="56" y="1725"/>
                  </a:lnTo>
                  <a:lnTo>
                    <a:pt x="57" y="1729"/>
                  </a:lnTo>
                  <a:lnTo>
                    <a:pt x="59" y="1732"/>
                  </a:lnTo>
                  <a:lnTo>
                    <a:pt x="59" y="1737"/>
                  </a:lnTo>
                  <a:lnTo>
                    <a:pt x="59" y="1741"/>
                  </a:lnTo>
                  <a:lnTo>
                    <a:pt x="55" y="1749"/>
                  </a:lnTo>
                  <a:lnTo>
                    <a:pt x="49" y="1758"/>
                  </a:lnTo>
                  <a:lnTo>
                    <a:pt x="41" y="1767"/>
                  </a:lnTo>
                  <a:lnTo>
                    <a:pt x="31" y="1775"/>
                  </a:lnTo>
                  <a:lnTo>
                    <a:pt x="19" y="1782"/>
                  </a:lnTo>
                  <a:lnTo>
                    <a:pt x="5" y="1789"/>
                  </a:lnTo>
                  <a:lnTo>
                    <a:pt x="3" y="1790"/>
                  </a:lnTo>
                  <a:lnTo>
                    <a:pt x="0" y="1792"/>
                  </a:lnTo>
                  <a:close/>
                  <a:moveTo>
                    <a:pt x="0" y="1656"/>
                  </a:moveTo>
                  <a:lnTo>
                    <a:pt x="0" y="1584"/>
                  </a:lnTo>
                  <a:lnTo>
                    <a:pt x="15" y="1584"/>
                  </a:lnTo>
                  <a:lnTo>
                    <a:pt x="28" y="1586"/>
                  </a:lnTo>
                  <a:lnTo>
                    <a:pt x="32" y="1588"/>
                  </a:lnTo>
                  <a:lnTo>
                    <a:pt x="37" y="1591"/>
                  </a:lnTo>
                  <a:lnTo>
                    <a:pt x="41" y="1593"/>
                  </a:lnTo>
                  <a:lnTo>
                    <a:pt x="44" y="1597"/>
                  </a:lnTo>
                  <a:lnTo>
                    <a:pt x="45" y="1600"/>
                  </a:lnTo>
                  <a:lnTo>
                    <a:pt x="47" y="1604"/>
                  </a:lnTo>
                  <a:lnTo>
                    <a:pt x="47" y="1607"/>
                  </a:lnTo>
                  <a:lnTo>
                    <a:pt x="47" y="1611"/>
                  </a:lnTo>
                  <a:lnTo>
                    <a:pt x="43" y="1618"/>
                  </a:lnTo>
                  <a:lnTo>
                    <a:pt x="38" y="1626"/>
                  </a:lnTo>
                  <a:lnTo>
                    <a:pt x="32" y="1634"/>
                  </a:lnTo>
                  <a:lnTo>
                    <a:pt x="23" y="1642"/>
                  </a:lnTo>
                  <a:lnTo>
                    <a:pt x="13" y="1649"/>
                  </a:lnTo>
                  <a:lnTo>
                    <a:pt x="0" y="1656"/>
                  </a:lnTo>
                  <a:close/>
                  <a:moveTo>
                    <a:pt x="0" y="1529"/>
                  </a:moveTo>
                  <a:lnTo>
                    <a:pt x="0" y="1458"/>
                  </a:lnTo>
                  <a:lnTo>
                    <a:pt x="15" y="1458"/>
                  </a:lnTo>
                  <a:lnTo>
                    <a:pt x="28" y="1460"/>
                  </a:lnTo>
                  <a:lnTo>
                    <a:pt x="32" y="1463"/>
                  </a:lnTo>
                  <a:lnTo>
                    <a:pt x="37" y="1465"/>
                  </a:lnTo>
                  <a:lnTo>
                    <a:pt x="41" y="1467"/>
                  </a:lnTo>
                  <a:lnTo>
                    <a:pt x="43" y="1471"/>
                  </a:lnTo>
                  <a:lnTo>
                    <a:pt x="44" y="1474"/>
                  </a:lnTo>
                  <a:lnTo>
                    <a:pt x="45" y="1477"/>
                  </a:lnTo>
                  <a:lnTo>
                    <a:pt x="45" y="1480"/>
                  </a:lnTo>
                  <a:lnTo>
                    <a:pt x="45" y="1484"/>
                  </a:lnTo>
                  <a:lnTo>
                    <a:pt x="43" y="1491"/>
                  </a:lnTo>
                  <a:lnTo>
                    <a:pt x="38" y="1499"/>
                  </a:lnTo>
                  <a:lnTo>
                    <a:pt x="31" y="1508"/>
                  </a:lnTo>
                  <a:lnTo>
                    <a:pt x="23" y="1515"/>
                  </a:lnTo>
                  <a:lnTo>
                    <a:pt x="12" y="1522"/>
                  </a:lnTo>
                  <a:lnTo>
                    <a:pt x="0" y="1529"/>
                  </a:lnTo>
                  <a:close/>
                  <a:moveTo>
                    <a:pt x="0" y="1410"/>
                  </a:moveTo>
                  <a:lnTo>
                    <a:pt x="0" y="1335"/>
                  </a:lnTo>
                  <a:lnTo>
                    <a:pt x="10" y="1334"/>
                  </a:lnTo>
                  <a:lnTo>
                    <a:pt x="19" y="1334"/>
                  </a:lnTo>
                  <a:lnTo>
                    <a:pt x="26" y="1334"/>
                  </a:lnTo>
                  <a:lnTo>
                    <a:pt x="35" y="1335"/>
                  </a:lnTo>
                  <a:lnTo>
                    <a:pt x="41" y="1338"/>
                  </a:lnTo>
                  <a:lnTo>
                    <a:pt x="47" y="1340"/>
                  </a:lnTo>
                  <a:lnTo>
                    <a:pt x="50" y="1344"/>
                  </a:lnTo>
                  <a:lnTo>
                    <a:pt x="54" y="1347"/>
                  </a:lnTo>
                  <a:lnTo>
                    <a:pt x="56" y="1351"/>
                  </a:lnTo>
                  <a:lnTo>
                    <a:pt x="56" y="1354"/>
                  </a:lnTo>
                  <a:lnTo>
                    <a:pt x="56" y="1358"/>
                  </a:lnTo>
                  <a:lnTo>
                    <a:pt x="56" y="1362"/>
                  </a:lnTo>
                  <a:lnTo>
                    <a:pt x="53" y="1370"/>
                  </a:lnTo>
                  <a:lnTo>
                    <a:pt x="47" y="1378"/>
                  </a:lnTo>
                  <a:lnTo>
                    <a:pt x="38" y="1386"/>
                  </a:lnTo>
                  <a:lnTo>
                    <a:pt x="28" y="1395"/>
                  </a:lnTo>
                  <a:lnTo>
                    <a:pt x="15" y="1403"/>
                  </a:lnTo>
                  <a:lnTo>
                    <a:pt x="0" y="1410"/>
                  </a:lnTo>
                  <a:close/>
                  <a:moveTo>
                    <a:pt x="0" y="1297"/>
                  </a:moveTo>
                  <a:lnTo>
                    <a:pt x="0" y="1218"/>
                  </a:lnTo>
                  <a:lnTo>
                    <a:pt x="13" y="1215"/>
                  </a:lnTo>
                  <a:lnTo>
                    <a:pt x="26" y="1213"/>
                  </a:lnTo>
                  <a:lnTo>
                    <a:pt x="38" y="1213"/>
                  </a:lnTo>
                  <a:lnTo>
                    <a:pt x="49" y="1213"/>
                  </a:lnTo>
                  <a:lnTo>
                    <a:pt x="59" y="1214"/>
                  </a:lnTo>
                  <a:lnTo>
                    <a:pt x="66" y="1218"/>
                  </a:lnTo>
                  <a:lnTo>
                    <a:pt x="73" y="1221"/>
                  </a:lnTo>
                  <a:lnTo>
                    <a:pt x="76" y="1226"/>
                  </a:lnTo>
                  <a:lnTo>
                    <a:pt x="79" y="1230"/>
                  </a:lnTo>
                  <a:lnTo>
                    <a:pt x="79" y="1233"/>
                  </a:lnTo>
                  <a:lnTo>
                    <a:pt x="79" y="1237"/>
                  </a:lnTo>
                  <a:lnTo>
                    <a:pt x="78" y="1242"/>
                  </a:lnTo>
                  <a:lnTo>
                    <a:pt x="73" y="1250"/>
                  </a:lnTo>
                  <a:lnTo>
                    <a:pt x="66" y="1259"/>
                  </a:lnTo>
                  <a:lnTo>
                    <a:pt x="56" y="1268"/>
                  </a:lnTo>
                  <a:lnTo>
                    <a:pt x="43" y="1277"/>
                  </a:lnTo>
                  <a:lnTo>
                    <a:pt x="28" y="1285"/>
                  </a:lnTo>
                  <a:lnTo>
                    <a:pt x="11" y="1293"/>
                  </a:lnTo>
                  <a:lnTo>
                    <a:pt x="6" y="1295"/>
                  </a:lnTo>
                  <a:lnTo>
                    <a:pt x="0" y="1297"/>
                  </a:lnTo>
                  <a:close/>
                  <a:moveTo>
                    <a:pt x="0" y="1186"/>
                  </a:moveTo>
                  <a:lnTo>
                    <a:pt x="0" y="1108"/>
                  </a:lnTo>
                  <a:lnTo>
                    <a:pt x="2" y="1108"/>
                  </a:lnTo>
                  <a:lnTo>
                    <a:pt x="19" y="1103"/>
                  </a:lnTo>
                  <a:lnTo>
                    <a:pt x="37" y="1098"/>
                  </a:lnTo>
                  <a:lnTo>
                    <a:pt x="55" y="1094"/>
                  </a:lnTo>
                  <a:lnTo>
                    <a:pt x="70" y="1093"/>
                  </a:lnTo>
                  <a:lnTo>
                    <a:pt x="85" y="1094"/>
                  </a:lnTo>
                  <a:lnTo>
                    <a:pt x="97" y="1097"/>
                  </a:lnTo>
                  <a:lnTo>
                    <a:pt x="101" y="1098"/>
                  </a:lnTo>
                  <a:lnTo>
                    <a:pt x="105" y="1100"/>
                  </a:lnTo>
                  <a:lnTo>
                    <a:pt x="108" y="1103"/>
                  </a:lnTo>
                  <a:lnTo>
                    <a:pt x="111" y="1106"/>
                  </a:lnTo>
                  <a:lnTo>
                    <a:pt x="113" y="1110"/>
                  </a:lnTo>
                  <a:lnTo>
                    <a:pt x="113" y="1113"/>
                  </a:lnTo>
                  <a:lnTo>
                    <a:pt x="113" y="1117"/>
                  </a:lnTo>
                  <a:lnTo>
                    <a:pt x="112" y="1122"/>
                  </a:lnTo>
                  <a:lnTo>
                    <a:pt x="107" y="1130"/>
                  </a:lnTo>
                  <a:lnTo>
                    <a:pt x="99" y="1139"/>
                  </a:lnTo>
                  <a:lnTo>
                    <a:pt x="88" y="1149"/>
                  </a:lnTo>
                  <a:lnTo>
                    <a:pt x="75" y="1157"/>
                  </a:lnTo>
                  <a:lnTo>
                    <a:pt x="60" y="1167"/>
                  </a:lnTo>
                  <a:lnTo>
                    <a:pt x="42" y="1174"/>
                  </a:lnTo>
                  <a:lnTo>
                    <a:pt x="31" y="1177"/>
                  </a:lnTo>
                  <a:lnTo>
                    <a:pt x="21" y="1181"/>
                  </a:lnTo>
                  <a:lnTo>
                    <a:pt x="11" y="1185"/>
                  </a:lnTo>
                  <a:lnTo>
                    <a:pt x="0" y="1186"/>
                  </a:lnTo>
                  <a:close/>
                  <a:moveTo>
                    <a:pt x="0" y="1073"/>
                  </a:moveTo>
                  <a:lnTo>
                    <a:pt x="0" y="1013"/>
                  </a:lnTo>
                  <a:lnTo>
                    <a:pt x="10" y="1007"/>
                  </a:lnTo>
                  <a:lnTo>
                    <a:pt x="21" y="1002"/>
                  </a:lnTo>
                  <a:lnTo>
                    <a:pt x="31" y="997"/>
                  </a:lnTo>
                  <a:lnTo>
                    <a:pt x="44" y="992"/>
                  </a:lnTo>
                  <a:lnTo>
                    <a:pt x="63" y="985"/>
                  </a:lnTo>
                  <a:lnTo>
                    <a:pt x="82" y="980"/>
                  </a:lnTo>
                  <a:lnTo>
                    <a:pt x="100" y="977"/>
                  </a:lnTo>
                  <a:lnTo>
                    <a:pt x="117" y="975"/>
                  </a:lnTo>
                  <a:lnTo>
                    <a:pt x="131" y="977"/>
                  </a:lnTo>
                  <a:lnTo>
                    <a:pt x="143" y="979"/>
                  </a:lnTo>
                  <a:lnTo>
                    <a:pt x="148" y="980"/>
                  </a:lnTo>
                  <a:lnTo>
                    <a:pt x="152" y="983"/>
                  </a:lnTo>
                  <a:lnTo>
                    <a:pt x="156" y="985"/>
                  </a:lnTo>
                  <a:lnTo>
                    <a:pt x="158" y="988"/>
                  </a:lnTo>
                  <a:lnTo>
                    <a:pt x="160" y="992"/>
                  </a:lnTo>
                  <a:lnTo>
                    <a:pt x="161" y="996"/>
                  </a:lnTo>
                  <a:lnTo>
                    <a:pt x="160" y="999"/>
                  </a:lnTo>
                  <a:lnTo>
                    <a:pt x="158" y="1004"/>
                  </a:lnTo>
                  <a:lnTo>
                    <a:pt x="154" y="1012"/>
                  </a:lnTo>
                  <a:lnTo>
                    <a:pt x="145" y="1022"/>
                  </a:lnTo>
                  <a:lnTo>
                    <a:pt x="133" y="1031"/>
                  </a:lnTo>
                  <a:lnTo>
                    <a:pt x="119" y="1040"/>
                  </a:lnTo>
                  <a:lnTo>
                    <a:pt x="102" y="1049"/>
                  </a:lnTo>
                  <a:lnTo>
                    <a:pt x="85" y="1056"/>
                  </a:lnTo>
                  <a:lnTo>
                    <a:pt x="61" y="1065"/>
                  </a:lnTo>
                  <a:lnTo>
                    <a:pt x="40" y="1069"/>
                  </a:lnTo>
                  <a:lnTo>
                    <a:pt x="19" y="1073"/>
                  </a:lnTo>
                  <a:lnTo>
                    <a:pt x="0" y="1073"/>
                  </a:lnTo>
                  <a:close/>
                  <a:moveTo>
                    <a:pt x="0" y="893"/>
                  </a:moveTo>
                  <a:lnTo>
                    <a:pt x="0" y="846"/>
                  </a:lnTo>
                  <a:lnTo>
                    <a:pt x="7" y="847"/>
                  </a:lnTo>
                  <a:lnTo>
                    <a:pt x="13" y="849"/>
                  </a:lnTo>
                  <a:lnTo>
                    <a:pt x="18" y="852"/>
                  </a:lnTo>
                  <a:lnTo>
                    <a:pt x="22" y="855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2" y="868"/>
                  </a:lnTo>
                  <a:lnTo>
                    <a:pt x="21" y="872"/>
                  </a:lnTo>
                  <a:lnTo>
                    <a:pt x="17" y="878"/>
                  </a:lnTo>
                  <a:lnTo>
                    <a:pt x="12" y="883"/>
                  </a:lnTo>
                  <a:lnTo>
                    <a:pt x="7" y="887"/>
                  </a:lnTo>
                  <a:lnTo>
                    <a:pt x="0" y="893"/>
                  </a:lnTo>
                  <a:close/>
                  <a:moveTo>
                    <a:pt x="0" y="816"/>
                  </a:moveTo>
                  <a:lnTo>
                    <a:pt x="0" y="741"/>
                  </a:lnTo>
                  <a:lnTo>
                    <a:pt x="17" y="738"/>
                  </a:lnTo>
                  <a:lnTo>
                    <a:pt x="34" y="734"/>
                  </a:lnTo>
                  <a:lnTo>
                    <a:pt x="48" y="733"/>
                  </a:lnTo>
                  <a:lnTo>
                    <a:pt x="61" y="733"/>
                  </a:lnTo>
                  <a:lnTo>
                    <a:pt x="73" y="733"/>
                  </a:lnTo>
                  <a:lnTo>
                    <a:pt x="82" y="735"/>
                  </a:lnTo>
                  <a:lnTo>
                    <a:pt x="86" y="737"/>
                  </a:lnTo>
                  <a:lnTo>
                    <a:pt x="89" y="739"/>
                  </a:lnTo>
                  <a:lnTo>
                    <a:pt x="92" y="741"/>
                  </a:lnTo>
                  <a:lnTo>
                    <a:pt x="94" y="744"/>
                  </a:lnTo>
                  <a:lnTo>
                    <a:pt x="95" y="747"/>
                  </a:lnTo>
                  <a:lnTo>
                    <a:pt x="97" y="751"/>
                  </a:lnTo>
                  <a:lnTo>
                    <a:pt x="95" y="754"/>
                  </a:lnTo>
                  <a:lnTo>
                    <a:pt x="94" y="758"/>
                  </a:lnTo>
                  <a:lnTo>
                    <a:pt x="87" y="767"/>
                  </a:lnTo>
                  <a:lnTo>
                    <a:pt x="78" y="776"/>
                  </a:lnTo>
                  <a:lnTo>
                    <a:pt x="66" y="785"/>
                  </a:lnTo>
                  <a:lnTo>
                    <a:pt x="50" y="795"/>
                  </a:lnTo>
                  <a:lnTo>
                    <a:pt x="31" y="804"/>
                  </a:lnTo>
                  <a:lnTo>
                    <a:pt x="12" y="813"/>
                  </a:lnTo>
                  <a:lnTo>
                    <a:pt x="6" y="814"/>
                  </a:lnTo>
                  <a:lnTo>
                    <a:pt x="0" y="816"/>
                  </a:lnTo>
                  <a:close/>
                  <a:moveTo>
                    <a:pt x="0" y="720"/>
                  </a:moveTo>
                  <a:lnTo>
                    <a:pt x="0" y="665"/>
                  </a:lnTo>
                  <a:lnTo>
                    <a:pt x="12" y="659"/>
                  </a:lnTo>
                  <a:lnTo>
                    <a:pt x="25" y="652"/>
                  </a:lnTo>
                  <a:lnTo>
                    <a:pt x="40" y="646"/>
                  </a:lnTo>
                  <a:lnTo>
                    <a:pt x="54" y="640"/>
                  </a:lnTo>
                  <a:lnTo>
                    <a:pt x="76" y="633"/>
                  </a:lnTo>
                  <a:lnTo>
                    <a:pt x="98" y="627"/>
                  </a:lnTo>
                  <a:lnTo>
                    <a:pt x="117" y="624"/>
                  </a:lnTo>
                  <a:lnTo>
                    <a:pt x="136" y="623"/>
                  </a:lnTo>
                  <a:lnTo>
                    <a:pt x="151" y="623"/>
                  </a:lnTo>
                  <a:lnTo>
                    <a:pt x="164" y="624"/>
                  </a:lnTo>
                  <a:lnTo>
                    <a:pt x="169" y="625"/>
                  </a:lnTo>
                  <a:lnTo>
                    <a:pt x="174" y="627"/>
                  </a:lnTo>
                  <a:lnTo>
                    <a:pt x="177" y="630"/>
                  </a:lnTo>
                  <a:lnTo>
                    <a:pt x="180" y="633"/>
                  </a:lnTo>
                  <a:lnTo>
                    <a:pt x="181" y="636"/>
                  </a:lnTo>
                  <a:lnTo>
                    <a:pt x="182" y="639"/>
                  </a:lnTo>
                  <a:lnTo>
                    <a:pt x="181" y="644"/>
                  </a:lnTo>
                  <a:lnTo>
                    <a:pt x="179" y="647"/>
                  </a:lnTo>
                  <a:lnTo>
                    <a:pt x="173" y="656"/>
                  </a:lnTo>
                  <a:lnTo>
                    <a:pt x="162" y="665"/>
                  </a:lnTo>
                  <a:lnTo>
                    <a:pt x="149" y="675"/>
                  </a:lnTo>
                  <a:lnTo>
                    <a:pt x="132" y="684"/>
                  </a:lnTo>
                  <a:lnTo>
                    <a:pt x="113" y="694"/>
                  </a:lnTo>
                  <a:lnTo>
                    <a:pt x="93" y="702"/>
                  </a:lnTo>
                  <a:lnTo>
                    <a:pt x="67" y="710"/>
                  </a:lnTo>
                  <a:lnTo>
                    <a:pt x="43" y="716"/>
                  </a:lnTo>
                  <a:lnTo>
                    <a:pt x="21" y="720"/>
                  </a:lnTo>
                  <a:lnTo>
                    <a:pt x="0" y="720"/>
                  </a:lnTo>
                  <a:close/>
                  <a:moveTo>
                    <a:pt x="0" y="585"/>
                  </a:moveTo>
                  <a:lnTo>
                    <a:pt x="0" y="516"/>
                  </a:lnTo>
                  <a:lnTo>
                    <a:pt x="17" y="512"/>
                  </a:lnTo>
                  <a:lnTo>
                    <a:pt x="31" y="510"/>
                  </a:lnTo>
                  <a:lnTo>
                    <a:pt x="45" y="508"/>
                  </a:lnTo>
                  <a:lnTo>
                    <a:pt x="57" y="508"/>
                  </a:lnTo>
                  <a:lnTo>
                    <a:pt x="68" y="510"/>
                  </a:lnTo>
                  <a:lnTo>
                    <a:pt x="76" y="511"/>
                  </a:lnTo>
                  <a:lnTo>
                    <a:pt x="83" y="514"/>
                  </a:lnTo>
                  <a:lnTo>
                    <a:pt x="87" y="518"/>
                  </a:lnTo>
                  <a:lnTo>
                    <a:pt x="88" y="522"/>
                  </a:lnTo>
                  <a:lnTo>
                    <a:pt x="89" y="525"/>
                  </a:lnTo>
                  <a:lnTo>
                    <a:pt x="88" y="529"/>
                  </a:lnTo>
                  <a:lnTo>
                    <a:pt x="86" y="532"/>
                  </a:lnTo>
                  <a:lnTo>
                    <a:pt x="80" y="541"/>
                  </a:lnTo>
                  <a:lnTo>
                    <a:pt x="69" y="549"/>
                  </a:lnTo>
                  <a:lnTo>
                    <a:pt x="56" y="558"/>
                  </a:lnTo>
                  <a:lnTo>
                    <a:pt x="40" y="567"/>
                  </a:lnTo>
                  <a:lnTo>
                    <a:pt x="22" y="576"/>
                  </a:lnTo>
                  <a:lnTo>
                    <a:pt x="0" y="585"/>
                  </a:lnTo>
                  <a:close/>
                  <a:moveTo>
                    <a:pt x="0" y="501"/>
                  </a:moveTo>
                  <a:lnTo>
                    <a:pt x="0" y="453"/>
                  </a:lnTo>
                  <a:lnTo>
                    <a:pt x="15" y="444"/>
                  </a:lnTo>
                  <a:lnTo>
                    <a:pt x="30" y="437"/>
                  </a:lnTo>
                  <a:lnTo>
                    <a:pt x="48" y="429"/>
                  </a:lnTo>
                  <a:lnTo>
                    <a:pt x="67" y="422"/>
                  </a:lnTo>
                  <a:lnTo>
                    <a:pt x="91" y="415"/>
                  </a:lnTo>
                  <a:lnTo>
                    <a:pt x="113" y="409"/>
                  </a:lnTo>
                  <a:lnTo>
                    <a:pt x="135" y="405"/>
                  </a:lnTo>
                  <a:lnTo>
                    <a:pt x="154" y="403"/>
                  </a:lnTo>
                  <a:lnTo>
                    <a:pt x="170" y="402"/>
                  </a:lnTo>
                  <a:lnTo>
                    <a:pt x="184" y="403"/>
                  </a:lnTo>
                  <a:lnTo>
                    <a:pt x="189" y="405"/>
                  </a:lnTo>
                  <a:lnTo>
                    <a:pt x="194" y="406"/>
                  </a:lnTo>
                  <a:lnTo>
                    <a:pt x="198" y="409"/>
                  </a:lnTo>
                  <a:lnTo>
                    <a:pt x="200" y="411"/>
                  </a:lnTo>
                  <a:lnTo>
                    <a:pt x="201" y="415"/>
                  </a:lnTo>
                  <a:lnTo>
                    <a:pt x="201" y="418"/>
                  </a:lnTo>
                  <a:lnTo>
                    <a:pt x="200" y="422"/>
                  </a:lnTo>
                  <a:lnTo>
                    <a:pt x="198" y="425"/>
                  </a:lnTo>
                  <a:lnTo>
                    <a:pt x="190" y="435"/>
                  </a:lnTo>
                  <a:lnTo>
                    <a:pt x="179" y="443"/>
                  </a:lnTo>
                  <a:lnTo>
                    <a:pt x="164" y="453"/>
                  </a:lnTo>
                  <a:lnTo>
                    <a:pt x="146" y="462"/>
                  </a:lnTo>
                  <a:lnTo>
                    <a:pt x="125" y="472"/>
                  </a:lnTo>
                  <a:lnTo>
                    <a:pt x="102" y="480"/>
                  </a:lnTo>
                  <a:lnTo>
                    <a:pt x="74" y="489"/>
                  </a:lnTo>
                  <a:lnTo>
                    <a:pt x="47" y="495"/>
                  </a:lnTo>
                  <a:lnTo>
                    <a:pt x="22" y="500"/>
                  </a:lnTo>
                  <a:lnTo>
                    <a:pt x="0" y="501"/>
                  </a:lnTo>
                  <a:close/>
                  <a:moveTo>
                    <a:pt x="0" y="435"/>
                  </a:moveTo>
                  <a:lnTo>
                    <a:pt x="0" y="405"/>
                  </a:lnTo>
                  <a:lnTo>
                    <a:pt x="7" y="409"/>
                  </a:lnTo>
                  <a:lnTo>
                    <a:pt x="12" y="412"/>
                  </a:lnTo>
                  <a:lnTo>
                    <a:pt x="12" y="415"/>
                  </a:lnTo>
                  <a:lnTo>
                    <a:pt x="13" y="417"/>
                  </a:lnTo>
                  <a:lnTo>
                    <a:pt x="12" y="419"/>
                  </a:lnTo>
                  <a:lnTo>
                    <a:pt x="11" y="423"/>
                  </a:lnTo>
                  <a:lnTo>
                    <a:pt x="7" y="429"/>
                  </a:lnTo>
                  <a:lnTo>
                    <a:pt x="0" y="435"/>
                  </a:lnTo>
                  <a:close/>
                  <a:moveTo>
                    <a:pt x="0" y="386"/>
                  </a:moveTo>
                  <a:lnTo>
                    <a:pt x="0" y="321"/>
                  </a:lnTo>
                  <a:lnTo>
                    <a:pt x="2" y="321"/>
                  </a:lnTo>
                  <a:lnTo>
                    <a:pt x="25" y="314"/>
                  </a:lnTo>
                  <a:lnTo>
                    <a:pt x="49" y="308"/>
                  </a:lnTo>
                  <a:lnTo>
                    <a:pt x="70" y="303"/>
                  </a:lnTo>
                  <a:lnTo>
                    <a:pt x="91" y="301"/>
                  </a:lnTo>
                  <a:lnTo>
                    <a:pt x="107" y="299"/>
                  </a:lnTo>
                  <a:lnTo>
                    <a:pt x="121" y="301"/>
                  </a:lnTo>
                  <a:lnTo>
                    <a:pt x="127" y="302"/>
                  </a:lnTo>
                  <a:lnTo>
                    <a:pt x="132" y="303"/>
                  </a:lnTo>
                  <a:lnTo>
                    <a:pt x="136" y="305"/>
                  </a:lnTo>
                  <a:lnTo>
                    <a:pt x="138" y="308"/>
                  </a:lnTo>
                  <a:lnTo>
                    <a:pt x="138" y="311"/>
                  </a:lnTo>
                  <a:lnTo>
                    <a:pt x="138" y="314"/>
                  </a:lnTo>
                  <a:lnTo>
                    <a:pt x="137" y="317"/>
                  </a:lnTo>
                  <a:lnTo>
                    <a:pt x="135" y="322"/>
                  </a:lnTo>
                  <a:lnTo>
                    <a:pt x="126" y="330"/>
                  </a:lnTo>
                  <a:lnTo>
                    <a:pt x="114" y="339"/>
                  </a:lnTo>
                  <a:lnTo>
                    <a:pt x="99" y="348"/>
                  </a:lnTo>
                  <a:lnTo>
                    <a:pt x="81" y="358"/>
                  </a:lnTo>
                  <a:lnTo>
                    <a:pt x="60" y="367"/>
                  </a:lnTo>
                  <a:lnTo>
                    <a:pt x="36" y="377"/>
                  </a:lnTo>
                  <a:lnTo>
                    <a:pt x="18" y="381"/>
                  </a:lnTo>
                  <a:lnTo>
                    <a:pt x="0" y="386"/>
                  </a:lnTo>
                  <a:close/>
                  <a:moveTo>
                    <a:pt x="0" y="273"/>
                  </a:moveTo>
                  <a:lnTo>
                    <a:pt x="0" y="213"/>
                  </a:lnTo>
                  <a:lnTo>
                    <a:pt x="18" y="209"/>
                  </a:lnTo>
                  <a:lnTo>
                    <a:pt x="34" y="205"/>
                  </a:lnTo>
                  <a:lnTo>
                    <a:pt x="48" y="204"/>
                  </a:lnTo>
                  <a:lnTo>
                    <a:pt x="61" y="203"/>
                  </a:lnTo>
                  <a:lnTo>
                    <a:pt x="72" y="203"/>
                  </a:lnTo>
                  <a:lnTo>
                    <a:pt x="81" y="205"/>
                  </a:lnTo>
                  <a:lnTo>
                    <a:pt x="87" y="208"/>
                  </a:lnTo>
                  <a:lnTo>
                    <a:pt x="92" y="211"/>
                  </a:lnTo>
                  <a:lnTo>
                    <a:pt x="93" y="214"/>
                  </a:lnTo>
                  <a:lnTo>
                    <a:pt x="92" y="216"/>
                  </a:lnTo>
                  <a:lnTo>
                    <a:pt x="91" y="220"/>
                  </a:lnTo>
                  <a:lnTo>
                    <a:pt x="89" y="223"/>
                  </a:lnTo>
                  <a:lnTo>
                    <a:pt x="82" y="230"/>
                  </a:lnTo>
                  <a:lnTo>
                    <a:pt x="72" y="239"/>
                  </a:lnTo>
                  <a:lnTo>
                    <a:pt x="57" y="247"/>
                  </a:lnTo>
                  <a:lnTo>
                    <a:pt x="41" y="255"/>
                  </a:lnTo>
                  <a:lnTo>
                    <a:pt x="22" y="265"/>
                  </a:lnTo>
                  <a:lnTo>
                    <a:pt x="0" y="273"/>
                  </a:lnTo>
                  <a:close/>
                  <a:moveTo>
                    <a:pt x="0" y="201"/>
                  </a:moveTo>
                  <a:lnTo>
                    <a:pt x="0" y="171"/>
                  </a:lnTo>
                  <a:lnTo>
                    <a:pt x="18" y="160"/>
                  </a:lnTo>
                  <a:lnTo>
                    <a:pt x="41" y="148"/>
                  </a:lnTo>
                  <a:lnTo>
                    <a:pt x="68" y="137"/>
                  </a:lnTo>
                  <a:lnTo>
                    <a:pt x="100" y="125"/>
                  </a:lnTo>
                  <a:lnTo>
                    <a:pt x="126" y="116"/>
                  </a:lnTo>
                  <a:lnTo>
                    <a:pt x="151" y="110"/>
                  </a:lnTo>
                  <a:lnTo>
                    <a:pt x="175" y="106"/>
                  </a:lnTo>
                  <a:lnTo>
                    <a:pt x="196" y="103"/>
                  </a:lnTo>
                  <a:lnTo>
                    <a:pt x="214" y="102"/>
                  </a:lnTo>
                  <a:lnTo>
                    <a:pt x="228" y="102"/>
                  </a:lnTo>
                  <a:lnTo>
                    <a:pt x="234" y="103"/>
                  </a:lnTo>
                  <a:lnTo>
                    <a:pt x="239" y="104"/>
                  </a:lnTo>
                  <a:lnTo>
                    <a:pt x="243" y="107"/>
                  </a:lnTo>
                  <a:lnTo>
                    <a:pt x="245" y="109"/>
                  </a:lnTo>
                  <a:lnTo>
                    <a:pt x="246" y="112"/>
                  </a:lnTo>
                  <a:lnTo>
                    <a:pt x="246" y="115"/>
                  </a:lnTo>
                  <a:lnTo>
                    <a:pt x="244" y="119"/>
                  </a:lnTo>
                  <a:lnTo>
                    <a:pt x="241" y="122"/>
                  </a:lnTo>
                  <a:lnTo>
                    <a:pt x="232" y="131"/>
                  </a:lnTo>
                  <a:lnTo>
                    <a:pt x="219" y="140"/>
                  </a:lnTo>
                  <a:lnTo>
                    <a:pt x="201" y="150"/>
                  </a:lnTo>
                  <a:lnTo>
                    <a:pt x="181" y="159"/>
                  </a:lnTo>
                  <a:lnTo>
                    <a:pt x="157" y="169"/>
                  </a:lnTo>
                  <a:lnTo>
                    <a:pt x="132" y="177"/>
                  </a:lnTo>
                  <a:lnTo>
                    <a:pt x="112" y="184"/>
                  </a:lnTo>
                  <a:lnTo>
                    <a:pt x="92" y="189"/>
                  </a:lnTo>
                  <a:lnTo>
                    <a:pt x="73" y="194"/>
                  </a:lnTo>
                  <a:lnTo>
                    <a:pt x="55" y="197"/>
                  </a:lnTo>
                  <a:lnTo>
                    <a:pt x="38" y="200"/>
                  </a:lnTo>
                  <a:lnTo>
                    <a:pt x="24" y="201"/>
                  </a:lnTo>
                  <a:lnTo>
                    <a:pt x="11" y="201"/>
                  </a:lnTo>
                  <a:lnTo>
                    <a:pt x="0" y="201"/>
                  </a:lnTo>
                  <a:close/>
                  <a:moveTo>
                    <a:pt x="0" y="167"/>
                  </a:moveTo>
                  <a:lnTo>
                    <a:pt x="0" y="116"/>
                  </a:lnTo>
                  <a:lnTo>
                    <a:pt x="23" y="114"/>
                  </a:lnTo>
                  <a:lnTo>
                    <a:pt x="41" y="113"/>
                  </a:lnTo>
                  <a:lnTo>
                    <a:pt x="48" y="114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1" y="120"/>
                  </a:lnTo>
                  <a:lnTo>
                    <a:pt x="62" y="122"/>
                  </a:lnTo>
                  <a:lnTo>
                    <a:pt x="62" y="125"/>
                  </a:lnTo>
                  <a:lnTo>
                    <a:pt x="61" y="126"/>
                  </a:lnTo>
                  <a:lnTo>
                    <a:pt x="60" y="129"/>
                  </a:lnTo>
                  <a:lnTo>
                    <a:pt x="55" y="134"/>
                  </a:lnTo>
                  <a:lnTo>
                    <a:pt x="49" y="140"/>
                  </a:lnTo>
                  <a:lnTo>
                    <a:pt x="40" y="146"/>
                  </a:lnTo>
                  <a:lnTo>
                    <a:pt x="29" y="153"/>
                  </a:lnTo>
                  <a:lnTo>
                    <a:pt x="16" y="160"/>
                  </a:lnTo>
                  <a:lnTo>
                    <a:pt x="0" y="167"/>
                  </a:lnTo>
                  <a:close/>
                  <a:moveTo>
                    <a:pt x="0" y="112"/>
                  </a:moveTo>
                  <a:lnTo>
                    <a:pt x="0" y="30"/>
                  </a:lnTo>
                  <a:lnTo>
                    <a:pt x="17" y="28"/>
                  </a:lnTo>
                  <a:lnTo>
                    <a:pt x="31" y="28"/>
                  </a:lnTo>
                  <a:lnTo>
                    <a:pt x="36" y="30"/>
                  </a:lnTo>
                  <a:lnTo>
                    <a:pt x="41" y="31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5" y="42"/>
                  </a:lnTo>
                  <a:lnTo>
                    <a:pt x="43" y="44"/>
                  </a:lnTo>
                  <a:lnTo>
                    <a:pt x="37" y="50"/>
                  </a:lnTo>
                  <a:lnTo>
                    <a:pt x="29" y="56"/>
                  </a:lnTo>
                  <a:lnTo>
                    <a:pt x="40" y="51"/>
                  </a:lnTo>
                  <a:lnTo>
                    <a:pt x="53" y="46"/>
                  </a:lnTo>
                  <a:lnTo>
                    <a:pt x="66" y="43"/>
                  </a:lnTo>
                  <a:lnTo>
                    <a:pt x="79" y="38"/>
                  </a:lnTo>
                  <a:lnTo>
                    <a:pt x="106" y="30"/>
                  </a:lnTo>
                  <a:lnTo>
                    <a:pt x="132" y="23"/>
                  </a:lnTo>
                  <a:lnTo>
                    <a:pt x="156" y="18"/>
                  </a:lnTo>
                  <a:lnTo>
                    <a:pt x="179" y="14"/>
                  </a:lnTo>
                  <a:lnTo>
                    <a:pt x="196" y="13"/>
                  </a:lnTo>
                  <a:lnTo>
                    <a:pt x="212" y="13"/>
                  </a:lnTo>
                  <a:lnTo>
                    <a:pt x="218" y="14"/>
                  </a:lnTo>
                  <a:lnTo>
                    <a:pt x="222" y="15"/>
                  </a:lnTo>
                  <a:lnTo>
                    <a:pt x="226" y="18"/>
                  </a:lnTo>
                  <a:lnTo>
                    <a:pt x="228" y="20"/>
                  </a:lnTo>
                  <a:lnTo>
                    <a:pt x="228" y="21"/>
                  </a:lnTo>
                  <a:lnTo>
                    <a:pt x="228" y="24"/>
                  </a:lnTo>
                  <a:lnTo>
                    <a:pt x="227" y="27"/>
                  </a:lnTo>
                  <a:lnTo>
                    <a:pt x="226" y="30"/>
                  </a:lnTo>
                  <a:lnTo>
                    <a:pt x="220" y="36"/>
                  </a:lnTo>
                  <a:lnTo>
                    <a:pt x="211" y="43"/>
                  </a:lnTo>
                  <a:lnTo>
                    <a:pt x="222" y="38"/>
                  </a:lnTo>
                  <a:lnTo>
                    <a:pt x="236" y="33"/>
                  </a:lnTo>
                  <a:lnTo>
                    <a:pt x="249" y="28"/>
                  </a:lnTo>
                  <a:lnTo>
                    <a:pt x="262" y="24"/>
                  </a:lnTo>
                  <a:lnTo>
                    <a:pt x="299" y="14"/>
                  </a:lnTo>
                  <a:lnTo>
                    <a:pt x="332" y="6"/>
                  </a:lnTo>
                  <a:lnTo>
                    <a:pt x="347" y="4"/>
                  </a:lnTo>
                  <a:lnTo>
                    <a:pt x="361" y="1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88"/>
                  </a:lnTo>
                  <a:lnTo>
                    <a:pt x="365" y="90"/>
                  </a:lnTo>
                  <a:lnTo>
                    <a:pt x="347" y="90"/>
                  </a:lnTo>
                  <a:lnTo>
                    <a:pt x="341" y="89"/>
                  </a:lnTo>
                  <a:lnTo>
                    <a:pt x="335" y="88"/>
                  </a:lnTo>
                  <a:lnTo>
                    <a:pt x="332" y="85"/>
                  </a:lnTo>
                  <a:lnTo>
                    <a:pt x="328" y="82"/>
                  </a:lnTo>
                  <a:lnTo>
                    <a:pt x="327" y="80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31" y="71"/>
                  </a:lnTo>
                  <a:lnTo>
                    <a:pt x="338" y="64"/>
                  </a:lnTo>
                  <a:lnTo>
                    <a:pt x="347" y="57"/>
                  </a:lnTo>
                  <a:lnTo>
                    <a:pt x="335" y="62"/>
                  </a:lnTo>
                  <a:lnTo>
                    <a:pt x="322" y="66"/>
                  </a:lnTo>
                  <a:lnTo>
                    <a:pt x="308" y="71"/>
                  </a:lnTo>
                  <a:lnTo>
                    <a:pt x="295" y="76"/>
                  </a:lnTo>
                  <a:lnTo>
                    <a:pt x="266" y="84"/>
                  </a:lnTo>
                  <a:lnTo>
                    <a:pt x="240" y="90"/>
                  </a:lnTo>
                  <a:lnTo>
                    <a:pt x="217" y="95"/>
                  </a:lnTo>
                  <a:lnTo>
                    <a:pt x="194" y="99"/>
                  </a:lnTo>
                  <a:lnTo>
                    <a:pt x="175" y="100"/>
                  </a:lnTo>
                  <a:lnTo>
                    <a:pt x="160" y="100"/>
                  </a:lnTo>
                  <a:lnTo>
                    <a:pt x="154" y="99"/>
                  </a:lnTo>
                  <a:lnTo>
                    <a:pt x="149" y="97"/>
                  </a:lnTo>
                  <a:lnTo>
                    <a:pt x="145" y="95"/>
                  </a:lnTo>
                  <a:lnTo>
                    <a:pt x="143" y="93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5"/>
                  </a:lnTo>
                  <a:lnTo>
                    <a:pt x="145" y="82"/>
                  </a:lnTo>
                  <a:lnTo>
                    <a:pt x="152" y="75"/>
                  </a:lnTo>
                  <a:lnTo>
                    <a:pt x="162" y="68"/>
                  </a:lnTo>
                  <a:lnTo>
                    <a:pt x="150" y="72"/>
                  </a:lnTo>
                  <a:lnTo>
                    <a:pt x="137" y="77"/>
                  </a:lnTo>
                  <a:lnTo>
                    <a:pt x="124" y="83"/>
                  </a:lnTo>
                  <a:lnTo>
                    <a:pt x="110" y="87"/>
                  </a:lnTo>
                  <a:lnTo>
                    <a:pt x="79" y="96"/>
                  </a:lnTo>
                  <a:lnTo>
                    <a:pt x="50" y="103"/>
                  </a:lnTo>
                  <a:lnTo>
                    <a:pt x="24" y="109"/>
                  </a:lnTo>
                  <a:lnTo>
                    <a:pt x="0" y="112"/>
                  </a:lnTo>
                  <a:close/>
                  <a:moveTo>
                    <a:pt x="386" y="93"/>
                  </a:moveTo>
                  <a:lnTo>
                    <a:pt x="386" y="143"/>
                  </a:lnTo>
                  <a:lnTo>
                    <a:pt x="371" y="150"/>
                  </a:lnTo>
                  <a:lnTo>
                    <a:pt x="356" y="157"/>
                  </a:lnTo>
                  <a:lnTo>
                    <a:pt x="338" y="163"/>
                  </a:lnTo>
                  <a:lnTo>
                    <a:pt x="319" y="170"/>
                  </a:lnTo>
                  <a:lnTo>
                    <a:pt x="291" y="177"/>
                  </a:lnTo>
                  <a:lnTo>
                    <a:pt x="266" y="184"/>
                  </a:lnTo>
                  <a:lnTo>
                    <a:pt x="243" y="189"/>
                  </a:lnTo>
                  <a:lnTo>
                    <a:pt x="221" y="191"/>
                  </a:lnTo>
                  <a:lnTo>
                    <a:pt x="202" y="192"/>
                  </a:lnTo>
                  <a:lnTo>
                    <a:pt x="188" y="192"/>
                  </a:lnTo>
                  <a:lnTo>
                    <a:pt x="182" y="191"/>
                  </a:lnTo>
                  <a:lnTo>
                    <a:pt x="177" y="189"/>
                  </a:lnTo>
                  <a:lnTo>
                    <a:pt x="174" y="188"/>
                  </a:lnTo>
                  <a:lnTo>
                    <a:pt x="171" y="184"/>
                  </a:lnTo>
                  <a:lnTo>
                    <a:pt x="170" y="182"/>
                  </a:lnTo>
                  <a:lnTo>
                    <a:pt x="170" y="178"/>
                  </a:lnTo>
                  <a:lnTo>
                    <a:pt x="171" y="175"/>
                  </a:lnTo>
                  <a:lnTo>
                    <a:pt x="175" y="171"/>
                  </a:lnTo>
                  <a:lnTo>
                    <a:pt x="183" y="162"/>
                  </a:lnTo>
                  <a:lnTo>
                    <a:pt x="198" y="153"/>
                  </a:lnTo>
                  <a:lnTo>
                    <a:pt x="214" y="144"/>
                  </a:lnTo>
                  <a:lnTo>
                    <a:pt x="236" y="133"/>
                  </a:lnTo>
                  <a:lnTo>
                    <a:pt x="258" y="124"/>
                  </a:lnTo>
                  <a:lnTo>
                    <a:pt x="284" y="115"/>
                  </a:lnTo>
                  <a:lnTo>
                    <a:pt x="313" y="107"/>
                  </a:lnTo>
                  <a:lnTo>
                    <a:pt x="340" y="100"/>
                  </a:lnTo>
                  <a:lnTo>
                    <a:pt x="364" y="96"/>
                  </a:lnTo>
                  <a:lnTo>
                    <a:pt x="386" y="93"/>
                  </a:lnTo>
                  <a:close/>
                  <a:moveTo>
                    <a:pt x="386" y="144"/>
                  </a:moveTo>
                  <a:lnTo>
                    <a:pt x="386" y="186"/>
                  </a:lnTo>
                  <a:lnTo>
                    <a:pt x="376" y="185"/>
                  </a:lnTo>
                  <a:lnTo>
                    <a:pt x="369" y="184"/>
                  </a:lnTo>
                  <a:lnTo>
                    <a:pt x="363" y="182"/>
                  </a:lnTo>
                  <a:lnTo>
                    <a:pt x="359" y="178"/>
                  </a:lnTo>
                  <a:lnTo>
                    <a:pt x="358" y="175"/>
                  </a:lnTo>
                  <a:lnTo>
                    <a:pt x="358" y="171"/>
                  </a:lnTo>
                  <a:lnTo>
                    <a:pt x="359" y="167"/>
                  </a:lnTo>
                  <a:lnTo>
                    <a:pt x="363" y="163"/>
                  </a:lnTo>
                  <a:lnTo>
                    <a:pt x="372" y="154"/>
                  </a:lnTo>
                  <a:lnTo>
                    <a:pt x="386" y="144"/>
                  </a:lnTo>
                  <a:close/>
                  <a:moveTo>
                    <a:pt x="386" y="196"/>
                  </a:moveTo>
                  <a:lnTo>
                    <a:pt x="386" y="259"/>
                  </a:lnTo>
                  <a:lnTo>
                    <a:pt x="373" y="265"/>
                  </a:lnTo>
                  <a:lnTo>
                    <a:pt x="359" y="270"/>
                  </a:lnTo>
                  <a:lnTo>
                    <a:pt x="333" y="277"/>
                  </a:lnTo>
                  <a:lnTo>
                    <a:pt x="308" y="283"/>
                  </a:lnTo>
                  <a:lnTo>
                    <a:pt x="285" y="287"/>
                  </a:lnTo>
                  <a:lnTo>
                    <a:pt x="264" y="290"/>
                  </a:lnTo>
                  <a:lnTo>
                    <a:pt x="246" y="291"/>
                  </a:lnTo>
                  <a:lnTo>
                    <a:pt x="232" y="290"/>
                  </a:lnTo>
                  <a:lnTo>
                    <a:pt x="226" y="289"/>
                  </a:lnTo>
                  <a:lnTo>
                    <a:pt x="221" y="287"/>
                  </a:lnTo>
                  <a:lnTo>
                    <a:pt x="217" y="285"/>
                  </a:lnTo>
                  <a:lnTo>
                    <a:pt x="214" y="282"/>
                  </a:lnTo>
                  <a:lnTo>
                    <a:pt x="213" y="279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8" y="267"/>
                  </a:lnTo>
                  <a:lnTo>
                    <a:pt x="226" y="259"/>
                  </a:lnTo>
                  <a:lnTo>
                    <a:pt x="239" y="249"/>
                  </a:lnTo>
                  <a:lnTo>
                    <a:pt x="256" y="240"/>
                  </a:lnTo>
                  <a:lnTo>
                    <a:pt x="275" y="230"/>
                  </a:lnTo>
                  <a:lnTo>
                    <a:pt x="299" y="221"/>
                  </a:lnTo>
                  <a:lnTo>
                    <a:pt x="323" y="211"/>
                  </a:lnTo>
                  <a:lnTo>
                    <a:pt x="340" y="207"/>
                  </a:lnTo>
                  <a:lnTo>
                    <a:pt x="356" y="202"/>
                  </a:lnTo>
                  <a:lnTo>
                    <a:pt x="371" y="198"/>
                  </a:lnTo>
                  <a:lnTo>
                    <a:pt x="386" y="196"/>
                  </a:lnTo>
                  <a:close/>
                  <a:moveTo>
                    <a:pt x="386" y="312"/>
                  </a:moveTo>
                  <a:lnTo>
                    <a:pt x="386" y="385"/>
                  </a:lnTo>
                  <a:lnTo>
                    <a:pt x="366" y="390"/>
                  </a:lnTo>
                  <a:lnTo>
                    <a:pt x="347" y="393"/>
                  </a:lnTo>
                  <a:lnTo>
                    <a:pt x="329" y="396"/>
                  </a:lnTo>
                  <a:lnTo>
                    <a:pt x="313" y="396"/>
                  </a:lnTo>
                  <a:lnTo>
                    <a:pt x="300" y="396"/>
                  </a:lnTo>
                  <a:lnTo>
                    <a:pt x="288" y="394"/>
                  </a:lnTo>
                  <a:lnTo>
                    <a:pt x="283" y="392"/>
                  </a:lnTo>
                  <a:lnTo>
                    <a:pt x="280" y="391"/>
                  </a:lnTo>
                  <a:lnTo>
                    <a:pt x="277" y="388"/>
                  </a:lnTo>
                  <a:lnTo>
                    <a:pt x="275" y="386"/>
                  </a:lnTo>
                  <a:lnTo>
                    <a:pt x="274" y="383"/>
                  </a:lnTo>
                  <a:lnTo>
                    <a:pt x="274" y="379"/>
                  </a:lnTo>
                  <a:lnTo>
                    <a:pt x="275" y="375"/>
                  </a:lnTo>
                  <a:lnTo>
                    <a:pt x="277" y="371"/>
                  </a:lnTo>
                  <a:lnTo>
                    <a:pt x="284" y="362"/>
                  </a:lnTo>
                  <a:lnTo>
                    <a:pt x="297" y="353"/>
                  </a:lnTo>
                  <a:lnTo>
                    <a:pt x="313" y="343"/>
                  </a:lnTo>
                  <a:lnTo>
                    <a:pt x="332" y="333"/>
                  </a:lnTo>
                  <a:lnTo>
                    <a:pt x="353" y="324"/>
                  </a:lnTo>
                  <a:lnTo>
                    <a:pt x="378" y="315"/>
                  </a:lnTo>
                  <a:lnTo>
                    <a:pt x="382" y="314"/>
                  </a:lnTo>
                  <a:lnTo>
                    <a:pt x="386" y="312"/>
                  </a:lnTo>
                  <a:close/>
                  <a:moveTo>
                    <a:pt x="386" y="409"/>
                  </a:moveTo>
                  <a:lnTo>
                    <a:pt x="386" y="434"/>
                  </a:lnTo>
                  <a:lnTo>
                    <a:pt x="380" y="440"/>
                  </a:lnTo>
                  <a:lnTo>
                    <a:pt x="372" y="445"/>
                  </a:lnTo>
                  <a:lnTo>
                    <a:pt x="363" y="453"/>
                  </a:lnTo>
                  <a:lnTo>
                    <a:pt x="351" y="459"/>
                  </a:lnTo>
                  <a:lnTo>
                    <a:pt x="339" y="466"/>
                  </a:lnTo>
                  <a:lnTo>
                    <a:pt x="325" y="472"/>
                  </a:lnTo>
                  <a:lnTo>
                    <a:pt x="310" y="478"/>
                  </a:lnTo>
                  <a:lnTo>
                    <a:pt x="294" y="484"/>
                  </a:lnTo>
                  <a:lnTo>
                    <a:pt x="270" y="491"/>
                  </a:lnTo>
                  <a:lnTo>
                    <a:pt x="247" y="497"/>
                  </a:lnTo>
                  <a:lnTo>
                    <a:pt x="226" y="500"/>
                  </a:lnTo>
                  <a:lnTo>
                    <a:pt x="206" y="503"/>
                  </a:lnTo>
                  <a:lnTo>
                    <a:pt x="189" y="504"/>
                  </a:lnTo>
                  <a:lnTo>
                    <a:pt x="175" y="503"/>
                  </a:lnTo>
                  <a:lnTo>
                    <a:pt x="169" y="500"/>
                  </a:lnTo>
                  <a:lnTo>
                    <a:pt x="164" y="499"/>
                  </a:lnTo>
                  <a:lnTo>
                    <a:pt x="161" y="497"/>
                  </a:lnTo>
                  <a:lnTo>
                    <a:pt x="158" y="493"/>
                  </a:lnTo>
                  <a:lnTo>
                    <a:pt x="157" y="489"/>
                  </a:lnTo>
                  <a:lnTo>
                    <a:pt x="157" y="486"/>
                  </a:lnTo>
                  <a:lnTo>
                    <a:pt x="158" y="482"/>
                  </a:lnTo>
                  <a:lnTo>
                    <a:pt x="161" y="479"/>
                  </a:lnTo>
                  <a:lnTo>
                    <a:pt x="168" y="469"/>
                  </a:lnTo>
                  <a:lnTo>
                    <a:pt x="180" y="460"/>
                  </a:lnTo>
                  <a:lnTo>
                    <a:pt x="194" y="450"/>
                  </a:lnTo>
                  <a:lnTo>
                    <a:pt x="212" y="441"/>
                  </a:lnTo>
                  <a:lnTo>
                    <a:pt x="233" y="431"/>
                  </a:lnTo>
                  <a:lnTo>
                    <a:pt x="256" y="423"/>
                  </a:lnTo>
                  <a:lnTo>
                    <a:pt x="277" y="416"/>
                  </a:lnTo>
                  <a:lnTo>
                    <a:pt x="297" y="411"/>
                  </a:lnTo>
                  <a:lnTo>
                    <a:pt x="318" y="407"/>
                  </a:lnTo>
                  <a:lnTo>
                    <a:pt x="335" y="404"/>
                  </a:lnTo>
                  <a:lnTo>
                    <a:pt x="352" y="404"/>
                  </a:lnTo>
                  <a:lnTo>
                    <a:pt x="366" y="404"/>
                  </a:lnTo>
                  <a:lnTo>
                    <a:pt x="378" y="405"/>
                  </a:lnTo>
                  <a:lnTo>
                    <a:pt x="386" y="409"/>
                  </a:lnTo>
                  <a:close/>
                  <a:moveTo>
                    <a:pt x="386" y="454"/>
                  </a:moveTo>
                  <a:lnTo>
                    <a:pt x="386" y="510"/>
                  </a:lnTo>
                  <a:lnTo>
                    <a:pt x="373" y="508"/>
                  </a:lnTo>
                  <a:lnTo>
                    <a:pt x="364" y="506"/>
                  </a:lnTo>
                  <a:lnTo>
                    <a:pt x="359" y="505"/>
                  </a:lnTo>
                  <a:lnTo>
                    <a:pt x="356" y="503"/>
                  </a:lnTo>
                  <a:lnTo>
                    <a:pt x="353" y="500"/>
                  </a:lnTo>
                  <a:lnTo>
                    <a:pt x="351" y="498"/>
                  </a:lnTo>
                  <a:lnTo>
                    <a:pt x="350" y="494"/>
                  </a:lnTo>
                  <a:lnTo>
                    <a:pt x="350" y="488"/>
                  </a:lnTo>
                  <a:lnTo>
                    <a:pt x="352" y="484"/>
                  </a:lnTo>
                  <a:lnTo>
                    <a:pt x="356" y="478"/>
                  </a:lnTo>
                  <a:lnTo>
                    <a:pt x="361" y="473"/>
                  </a:lnTo>
                  <a:lnTo>
                    <a:pt x="369" y="467"/>
                  </a:lnTo>
                  <a:lnTo>
                    <a:pt x="377" y="460"/>
                  </a:lnTo>
                  <a:lnTo>
                    <a:pt x="386" y="454"/>
                  </a:lnTo>
                  <a:close/>
                  <a:moveTo>
                    <a:pt x="386" y="525"/>
                  </a:moveTo>
                  <a:lnTo>
                    <a:pt x="386" y="600"/>
                  </a:lnTo>
                  <a:lnTo>
                    <a:pt x="382" y="601"/>
                  </a:lnTo>
                  <a:lnTo>
                    <a:pt x="358" y="608"/>
                  </a:lnTo>
                  <a:lnTo>
                    <a:pt x="337" y="614"/>
                  </a:lnTo>
                  <a:lnTo>
                    <a:pt x="315" y="618"/>
                  </a:lnTo>
                  <a:lnTo>
                    <a:pt x="296" y="619"/>
                  </a:lnTo>
                  <a:lnTo>
                    <a:pt x="280" y="620"/>
                  </a:lnTo>
                  <a:lnTo>
                    <a:pt x="265" y="618"/>
                  </a:lnTo>
                  <a:lnTo>
                    <a:pt x="259" y="617"/>
                  </a:lnTo>
                  <a:lnTo>
                    <a:pt x="255" y="614"/>
                  </a:lnTo>
                  <a:lnTo>
                    <a:pt x="251" y="612"/>
                  </a:lnTo>
                  <a:lnTo>
                    <a:pt x="249" y="608"/>
                  </a:lnTo>
                  <a:lnTo>
                    <a:pt x="247" y="605"/>
                  </a:lnTo>
                  <a:lnTo>
                    <a:pt x="247" y="601"/>
                  </a:lnTo>
                  <a:lnTo>
                    <a:pt x="247" y="598"/>
                  </a:lnTo>
                  <a:lnTo>
                    <a:pt x="250" y="593"/>
                  </a:lnTo>
                  <a:lnTo>
                    <a:pt x="252" y="588"/>
                  </a:lnTo>
                  <a:lnTo>
                    <a:pt x="257" y="583"/>
                  </a:lnTo>
                  <a:lnTo>
                    <a:pt x="262" y="579"/>
                  </a:lnTo>
                  <a:lnTo>
                    <a:pt x="268" y="574"/>
                  </a:lnTo>
                  <a:lnTo>
                    <a:pt x="282" y="564"/>
                  </a:lnTo>
                  <a:lnTo>
                    <a:pt x="299" y="555"/>
                  </a:lnTo>
                  <a:lnTo>
                    <a:pt x="319" y="545"/>
                  </a:lnTo>
                  <a:lnTo>
                    <a:pt x="341" y="537"/>
                  </a:lnTo>
                  <a:lnTo>
                    <a:pt x="353" y="533"/>
                  </a:lnTo>
                  <a:lnTo>
                    <a:pt x="364" y="530"/>
                  </a:lnTo>
                  <a:lnTo>
                    <a:pt x="376" y="527"/>
                  </a:lnTo>
                  <a:lnTo>
                    <a:pt x="386" y="525"/>
                  </a:lnTo>
                  <a:close/>
                  <a:moveTo>
                    <a:pt x="386" y="688"/>
                  </a:moveTo>
                  <a:lnTo>
                    <a:pt x="386" y="745"/>
                  </a:lnTo>
                  <a:lnTo>
                    <a:pt x="376" y="744"/>
                  </a:lnTo>
                  <a:lnTo>
                    <a:pt x="367" y="741"/>
                  </a:lnTo>
                  <a:lnTo>
                    <a:pt x="360" y="738"/>
                  </a:lnTo>
                  <a:lnTo>
                    <a:pt x="357" y="733"/>
                  </a:lnTo>
                  <a:lnTo>
                    <a:pt x="354" y="728"/>
                  </a:lnTo>
                  <a:lnTo>
                    <a:pt x="354" y="724"/>
                  </a:lnTo>
                  <a:lnTo>
                    <a:pt x="356" y="718"/>
                  </a:lnTo>
                  <a:lnTo>
                    <a:pt x="359" y="713"/>
                  </a:lnTo>
                  <a:lnTo>
                    <a:pt x="364" y="707"/>
                  </a:lnTo>
                  <a:lnTo>
                    <a:pt x="370" y="701"/>
                  </a:lnTo>
                  <a:lnTo>
                    <a:pt x="378" y="695"/>
                  </a:lnTo>
                  <a:lnTo>
                    <a:pt x="386" y="688"/>
                  </a:lnTo>
                  <a:close/>
                  <a:moveTo>
                    <a:pt x="386" y="770"/>
                  </a:moveTo>
                  <a:lnTo>
                    <a:pt x="386" y="851"/>
                  </a:lnTo>
                  <a:lnTo>
                    <a:pt x="367" y="855"/>
                  </a:lnTo>
                  <a:lnTo>
                    <a:pt x="351" y="859"/>
                  </a:lnTo>
                  <a:lnTo>
                    <a:pt x="334" y="861"/>
                  </a:lnTo>
                  <a:lnTo>
                    <a:pt x="319" y="861"/>
                  </a:lnTo>
                  <a:lnTo>
                    <a:pt x="306" y="860"/>
                  </a:lnTo>
                  <a:lnTo>
                    <a:pt x="295" y="858"/>
                  </a:lnTo>
                  <a:lnTo>
                    <a:pt x="290" y="857"/>
                  </a:lnTo>
                  <a:lnTo>
                    <a:pt x="287" y="854"/>
                  </a:lnTo>
                  <a:lnTo>
                    <a:pt x="283" y="852"/>
                  </a:lnTo>
                  <a:lnTo>
                    <a:pt x="281" y="848"/>
                  </a:lnTo>
                  <a:lnTo>
                    <a:pt x="280" y="845"/>
                  </a:lnTo>
                  <a:lnTo>
                    <a:pt x="278" y="841"/>
                  </a:lnTo>
                  <a:lnTo>
                    <a:pt x="280" y="836"/>
                  </a:lnTo>
                  <a:lnTo>
                    <a:pt x="281" y="833"/>
                  </a:lnTo>
                  <a:lnTo>
                    <a:pt x="283" y="828"/>
                  </a:lnTo>
                  <a:lnTo>
                    <a:pt x="287" y="823"/>
                  </a:lnTo>
                  <a:lnTo>
                    <a:pt x="291" y="819"/>
                  </a:lnTo>
                  <a:lnTo>
                    <a:pt x="296" y="814"/>
                  </a:lnTo>
                  <a:lnTo>
                    <a:pt x="309" y="803"/>
                  </a:lnTo>
                  <a:lnTo>
                    <a:pt x="325" y="794"/>
                  </a:lnTo>
                  <a:lnTo>
                    <a:pt x="344" y="785"/>
                  </a:lnTo>
                  <a:lnTo>
                    <a:pt x="364" y="777"/>
                  </a:lnTo>
                  <a:lnTo>
                    <a:pt x="376" y="773"/>
                  </a:lnTo>
                  <a:lnTo>
                    <a:pt x="386" y="770"/>
                  </a:lnTo>
                  <a:close/>
                  <a:moveTo>
                    <a:pt x="386" y="879"/>
                  </a:moveTo>
                  <a:lnTo>
                    <a:pt x="386" y="940"/>
                  </a:lnTo>
                  <a:lnTo>
                    <a:pt x="376" y="946"/>
                  </a:lnTo>
                  <a:lnTo>
                    <a:pt x="365" y="952"/>
                  </a:lnTo>
                  <a:lnTo>
                    <a:pt x="352" y="956"/>
                  </a:lnTo>
                  <a:lnTo>
                    <a:pt x="339" y="962"/>
                  </a:lnTo>
                  <a:lnTo>
                    <a:pt x="319" y="969"/>
                  </a:lnTo>
                  <a:lnTo>
                    <a:pt x="299" y="974"/>
                  </a:lnTo>
                  <a:lnTo>
                    <a:pt x="280" y="977"/>
                  </a:lnTo>
                  <a:lnTo>
                    <a:pt x="263" y="979"/>
                  </a:lnTo>
                  <a:lnTo>
                    <a:pt x="247" y="978"/>
                  </a:lnTo>
                  <a:lnTo>
                    <a:pt x="234" y="975"/>
                  </a:lnTo>
                  <a:lnTo>
                    <a:pt x="230" y="974"/>
                  </a:lnTo>
                  <a:lnTo>
                    <a:pt x="225" y="972"/>
                  </a:lnTo>
                  <a:lnTo>
                    <a:pt x="221" y="968"/>
                  </a:lnTo>
                  <a:lnTo>
                    <a:pt x="219" y="966"/>
                  </a:lnTo>
                  <a:lnTo>
                    <a:pt x="217" y="961"/>
                  </a:lnTo>
                  <a:lnTo>
                    <a:pt x="217" y="958"/>
                  </a:lnTo>
                  <a:lnTo>
                    <a:pt x="217" y="954"/>
                  </a:lnTo>
                  <a:lnTo>
                    <a:pt x="218" y="949"/>
                  </a:lnTo>
                  <a:lnTo>
                    <a:pt x="220" y="945"/>
                  </a:lnTo>
                  <a:lnTo>
                    <a:pt x="224" y="940"/>
                  </a:lnTo>
                  <a:lnTo>
                    <a:pt x="228" y="935"/>
                  </a:lnTo>
                  <a:lnTo>
                    <a:pt x="233" y="930"/>
                  </a:lnTo>
                  <a:lnTo>
                    <a:pt x="245" y="921"/>
                  </a:lnTo>
                  <a:lnTo>
                    <a:pt x="259" y="911"/>
                  </a:lnTo>
                  <a:lnTo>
                    <a:pt x="277" y="903"/>
                  </a:lnTo>
                  <a:lnTo>
                    <a:pt x="297" y="895"/>
                  </a:lnTo>
                  <a:lnTo>
                    <a:pt x="321" y="886"/>
                  </a:lnTo>
                  <a:lnTo>
                    <a:pt x="345" y="882"/>
                  </a:lnTo>
                  <a:lnTo>
                    <a:pt x="357" y="879"/>
                  </a:lnTo>
                  <a:lnTo>
                    <a:pt x="367" y="879"/>
                  </a:lnTo>
                  <a:lnTo>
                    <a:pt x="377" y="878"/>
                  </a:lnTo>
                  <a:lnTo>
                    <a:pt x="386" y="879"/>
                  </a:lnTo>
                  <a:close/>
                  <a:moveTo>
                    <a:pt x="386" y="1073"/>
                  </a:moveTo>
                  <a:lnTo>
                    <a:pt x="386" y="1122"/>
                  </a:lnTo>
                  <a:lnTo>
                    <a:pt x="382" y="1119"/>
                  </a:lnTo>
                  <a:lnTo>
                    <a:pt x="378" y="1117"/>
                  </a:lnTo>
                  <a:lnTo>
                    <a:pt x="375" y="1114"/>
                  </a:lnTo>
                  <a:lnTo>
                    <a:pt x="372" y="1111"/>
                  </a:lnTo>
                  <a:lnTo>
                    <a:pt x="370" y="1107"/>
                  </a:lnTo>
                  <a:lnTo>
                    <a:pt x="370" y="1103"/>
                  </a:lnTo>
                  <a:lnTo>
                    <a:pt x="370" y="1098"/>
                  </a:lnTo>
                  <a:lnTo>
                    <a:pt x="371" y="1093"/>
                  </a:lnTo>
                  <a:lnTo>
                    <a:pt x="373" y="1088"/>
                  </a:lnTo>
                  <a:lnTo>
                    <a:pt x="377" y="1084"/>
                  </a:lnTo>
                  <a:lnTo>
                    <a:pt x="382" y="1079"/>
                  </a:lnTo>
                  <a:lnTo>
                    <a:pt x="386" y="1073"/>
                  </a:lnTo>
                  <a:close/>
                  <a:moveTo>
                    <a:pt x="386" y="1173"/>
                  </a:moveTo>
                  <a:lnTo>
                    <a:pt x="386" y="1250"/>
                  </a:lnTo>
                  <a:lnTo>
                    <a:pt x="377" y="1250"/>
                  </a:lnTo>
                  <a:lnTo>
                    <a:pt x="369" y="1250"/>
                  </a:lnTo>
                  <a:lnTo>
                    <a:pt x="361" y="1249"/>
                  </a:lnTo>
                  <a:lnTo>
                    <a:pt x="354" y="1247"/>
                  </a:lnTo>
                  <a:lnTo>
                    <a:pt x="348" y="1245"/>
                  </a:lnTo>
                  <a:lnTo>
                    <a:pt x="344" y="1242"/>
                  </a:lnTo>
                  <a:lnTo>
                    <a:pt x="339" y="1239"/>
                  </a:lnTo>
                  <a:lnTo>
                    <a:pt x="337" y="1234"/>
                  </a:lnTo>
                  <a:lnTo>
                    <a:pt x="334" y="1232"/>
                  </a:lnTo>
                  <a:lnTo>
                    <a:pt x="334" y="1228"/>
                  </a:lnTo>
                  <a:lnTo>
                    <a:pt x="333" y="1225"/>
                  </a:lnTo>
                  <a:lnTo>
                    <a:pt x="334" y="1220"/>
                  </a:lnTo>
                  <a:lnTo>
                    <a:pt x="337" y="1213"/>
                  </a:lnTo>
                  <a:lnTo>
                    <a:pt x="342" y="1205"/>
                  </a:lnTo>
                  <a:lnTo>
                    <a:pt x="351" y="1196"/>
                  </a:lnTo>
                  <a:lnTo>
                    <a:pt x="360" y="1188"/>
                  </a:lnTo>
                  <a:lnTo>
                    <a:pt x="372" y="1180"/>
                  </a:lnTo>
                  <a:lnTo>
                    <a:pt x="386" y="1173"/>
                  </a:lnTo>
                  <a:close/>
                  <a:moveTo>
                    <a:pt x="386" y="1288"/>
                  </a:moveTo>
                  <a:lnTo>
                    <a:pt x="386" y="1373"/>
                  </a:lnTo>
                  <a:lnTo>
                    <a:pt x="373" y="1375"/>
                  </a:lnTo>
                  <a:lnTo>
                    <a:pt x="361" y="1376"/>
                  </a:lnTo>
                  <a:lnTo>
                    <a:pt x="351" y="1376"/>
                  </a:lnTo>
                  <a:lnTo>
                    <a:pt x="340" y="1376"/>
                  </a:lnTo>
                  <a:lnTo>
                    <a:pt x="331" y="1373"/>
                  </a:lnTo>
                  <a:lnTo>
                    <a:pt x="323" y="1370"/>
                  </a:lnTo>
                  <a:lnTo>
                    <a:pt x="318" y="1366"/>
                  </a:lnTo>
                  <a:lnTo>
                    <a:pt x="313" y="1362"/>
                  </a:lnTo>
                  <a:lnTo>
                    <a:pt x="310" y="1357"/>
                  </a:lnTo>
                  <a:lnTo>
                    <a:pt x="310" y="1353"/>
                  </a:lnTo>
                  <a:lnTo>
                    <a:pt x="310" y="1348"/>
                  </a:lnTo>
                  <a:lnTo>
                    <a:pt x="310" y="1345"/>
                  </a:lnTo>
                  <a:lnTo>
                    <a:pt x="313" y="1340"/>
                  </a:lnTo>
                  <a:lnTo>
                    <a:pt x="315" y="1335"/>
                  </a:lnTo>
                  <a:lnTo>
                    <a:pt x="319" y="1331"/>
                  </a:lnTo>
                  <a:lnTo>
                    <a:pt x="322" y="1326"/>
                  </a:lnTo>
                  <a:lnTo>
                    <a:pt x="333" y="1316"/>
                  </a:lnTo>
                  <a:lnTo>
                    <a:pt x="346" y="1307"/>
                  </a:lnTo>
                  <a:lnTo>
                    <a:pt x="360" y="1299"/>
                  </a:lnTo>
                  <a:lnTo>
                    <a:pt x="378" y="1290"/>
                  </a:lnTo>
                  <a:lnTo>
                    <a:pt x="382" y="1289"/>
                  </a:lnTo>
                  <a:lnTo>
                    <a:pt x="386" y="1288"/>
                  </a:lnTo>
                  <a:close/>
                  <a:moveTo>
                    <a:pt x="386" y="1413"/>
                  </a:moveTo>
                  <a:lnTo>
                    <a:pt x="386" y="1499"/>
                  </a:lnTo>
                  <a:lnTo>
                    <a:pt x="372" y="1503"/>
                  </a:lnTo>
                  <a:lnTo>
                    <a:pt x="358" y="1504"/>
                  </a:lnTo>
                  <a:lnTo>
                    <a:pt x="345" y="1505"/>
                  </a:lnTo>
                  <a:lnTo>
                    <a:pt x="333" y="1505"/>
                  </a:lnTo>
                  <a:lnTo>
                    <a:pt x="322" y="1503"/>
                  </a:lnTo>
                  <a:lnTo>
                    <a:pt x="314" y="1499"/>
                  </a:lnTo>
                  <a:lnTo>
                    <a:pt x="307" y="1496"/>
                  </a:lnTo>
                  <a:lnTo>
                    <a:pt x="301" y="1490"/>
                  </a:lnTo>
                  <a:lnTo>
                    <a:pt x="300" y="1486"/>
                  </a:lnTo>
                  <a:lnTo>
                    <a:pt x="299" y="1482"/>
                  </a:lnTo>
                  <a:lnTo>
                    <a:pt x="299" y="1478"/>
                  </a:lnTo>
                  <a:lnTo>
                    <a:pt x="300" y="1473"/>
                  </a:lnTo>
                  <a:lnTo>
                    <a:pt x="301" y="1468"/>
                  </a:lnTo>
                  <a:lnTo>
                    <a:pt x="303" y="1464"/>
                  </a:lnTo>
                  <a:lnTo>
                    <a:pt x="306" y="1459"/>
                  </a:lnTo>
                  <a:lnTo>
                    <a:pt x="310" y="1454"/>
                  </a:lnTo>
                  <a:lnTo>
                    <a:pt x="320" y="1445"/>
                  </a:lnTo>
                  <a:lnTo>
                    <a:pt x="332" y="1435"/>
                  </a:lnTo>
                  <a:lnTo>
                    <a:pt x="346" y="1427"/>
                  </a:lnTo>
                  <a:lnTo>
                    <a:pt x="363" y="1420"/>
                  </a:lnTo>
                  <a:lnTo>
                    <a:pt x="375" y="1415"/>
                  </a:lnTo>
                  <a:lnTo>
                    <a:pt x="386" y="1413"/>
                  </a:lnTo>
                  <a:close/>
                  <a:moveTo>
                    <a:pt x="386" y="1543"/>
                  </a:moveTo>
                  <a:lnTo>
                    <a:pt x="386" y="1630"/>
                  </a:lnTo>
                  <a:lnTo>
                    <a:pt x="372" y="1634"/>
                  </a:lnTo>
                  <a:lnTo>
                    <a:pt x="359" y="1636"/>
                  </a:lnTo>
                  <a:lnTo>
                    <a:pt x="346" y="1637"/>
                  </a:lnTo>
                  <a:lnTo>
                    <a:pt x="334" y="1636"/>
                  </a:lnTo>
                  <a:lnTo>
                    <a:pt x="323" y="1635"/>
                  </a:lnTo>
                  <a:lnTo>
                    <a:pt x="314" y="1631"/>
                  </a:lnTo>
                  <a:lnTo>
                    <a:pt x="307" y="1626"/>
                  </a:lnTo>
                  <a:lnTo>
                    <a:pt x="302" y="1621"/>
                  </a:lnTo>
                  <a:lnTo>
                    <a:pt x="300" y="1617"/>
                  </a:lnTo>
                  <a:lnTo>
                    <a:pt x="299" y="1613"/>
                  </a:lnTo>
                  <a:lnTo>
                    <a:pt x="299" y="1609"/>
                  </a:lnTo>
                  <a:lnTo>
                    <a:pt x="300" y="1604"/>
                  </a:lnTo>
                  <a:lnTo>
                    <a:pt x="301" y="1599"/>
                  </a:lnTo>
                  <a:lnTo>
                    <a:pt x="303" y="1594"/>
                  </a:lnTo>
                  <a:lnTo>
                    <a:pt x="306" y="1591"/>
                  </a:lnTo>
                  <a:lnTo>
                    <a:pt x="309" y="1586"/>
                  </a:lnTo>
                  <a:lnTo>
                    <a:pt x="319" y="1577"/>
                  </a:lnTo>
                  <a:lnTo>
                    <a:pt x="331" y="1567"/>
                  </a:lnTo>
                  <a:lnTo>
                    <a:pt x="344" y="1559"/>
                  </a:lnTo>
                  <a:lnTo>
                    <a:pt x="359" y="1552"/>
                  </a:lnTo>
                  <a:lnTo>
                    <a:pt x="373" y="1547"/>
                  </a:lnTo>
                  <a:lnTo>
                    <a:pt x="386" y="1543"/>
                  </a:lnTo>
                  <a:close/>
                  <a:moveTo>
                    <a:pt x="386" y="1680"/>
                  </a:moveTo>
                  <a:lnTo>
                    <a:pt x="386" y="1768"/>
                  </a:lnTo>
                  <a:lnTo>
                    <a:pt x="375" y="1770"/>
                  </a:lnTo>
                  <a:lnTo>
                    <a:pt x="363" y="1771"/>
                  </a:lnTo>
                  <a:lnTo>
                    <a:pt x="352" y="1771"/>
                  </a:lnTo>
                  <a:lnTo>
                    <a:pt x="341" y="1770"/>
                  </a:lnTo>
                  <a:lnTo>
                    <a:pt x="333" y="1768"/>
                  </a:lnTo>
                  <a:lnTo>
                    <a:pt x="325" y="1764"/>
                  </a:lnTo>
                  <a:lnTo>
                    <a:pt x="319" y="1761"/>
                  </a:lnTo>
                  <a:lnTo>
                    <a:pt x="314" y="1755"/>
                  </a:lnTo>
                  <a:lnTo>
                    <a:pt x="313" y="1751"/>
                  </a:lnTo>
                  <a:lnTo>
                    <a:pt x="312" y="1746"/>
                  </a:lnTo>
                  <a:lnTo>
                    <a:pt x="310" y="1743"/>
                  </a:lnTo>
                  <a:lnTo>
                    <a:pt x="312" y="1738"/>
                  </a:lnTo>
                  <a:lnTo>
                    <a:pt x="313" y="1733"/>
                  </a:lnTo>
                  <a:lnTo>
                    <a:pt x="315" y="1729"/>
                  </a:lnTo>
                  <a:lnTo>
                    <a:pt x="318" y="1724"/>
                  </a:lnTo>
                  <a:lnTo>
                    <a:pt x="321" y="1720"/>
                  </a:lnTo>
                  <a:lnTo>
                    <a:pt x="329" y="1711"/>
                  </a:lnTo>
                  <a:lnTo>
                    <a:pt x="340" y="1701"/>
                  </a:lnTo>
                  <a:lnTo>
                    <a:pt x="353" y="1694"/>
                  </a:lnTo>
                  <a:lnTo>
                    <a:pt x="369" y="1686"/>
                  </a:lnTo>
                  <a:lnTo>
                    <a:pt x="377" y="1682"/>
                  </a:lnTo>
                  <a:lnTo>
                    <a:pt x="386" y="1680"/>
                  </a:lnTo>
                  <a:close/>
                  <a:moveTo>
                    <a:pt x="386" y="1825"/>
                  </a:moveTo>
                  <a:lnTo>
                    <a:pt x="386" y="1908"/>
                  </a:lnTo>
                  <a:lnTo>
                    <a:pt x="378" y="1908"/>
                  </a:lnTo>
                  <a:lnTo>
                    <a:pt x="370" y="1908"/>
                  </a:lnTo>
                  <a:lnTo>
                    <a:pt x="363" y="1907"/>
                  </a:lnTo>
                  <a:lnTo>
                    <a:pt x="357" y="1906"/>
                  </a:lnTo>
                  <a:lnTo>
                    <a:pt x="351" y="1903"/>
                  </a:lnTo>
                  <a:lnTo>
                    <a:pt x="346" y="1900"/>
                  </a:lnTo>
                  <a:lnTo>
                    <a:pt x="341" y="1896"/>
                  </a:lnTo>
                  <a:lnTo>
                    <a:pt x="338" y="1893"/>
                  </a:lnTo>
                  <a:lnTo>
                    <a:pt x="337" y="1888"/>
                  </a:lnTo>
                  <a:lnTo>
                    <a:pt x="335" y="1884"/>
                  </a:lnTo>
                  <a:lnTo>
                    <a:pt x="334" y="1881"/>
                  </a:lnTo>
                  <a:lnTo>
                    <a:pt x="335" y="1876"/>
                  </a:lnTo>
                  <a:lnTo>
                    <a:pt x="338" y="1866"/>
                  </a:lnTo>
                  <a:lnTo>
                    <a:pt x="342" y="1858"/>
                  </a:lnTo>
                  <a:lnTo>
                    <a:pt x="351" y="1849"/>
                  </a:lnTo>
                  <a:lnTo>
                    <a:pt x="360" y="1840"/>
                  </a:lnTo>
                  <a:lnTo>
                    <a:pt x="372" y="1832"/>
                  </a:lnTo>
                  <a:lnTo>
                    <a:pt x="386" y="1825"/>
                  </a:lnTo>
                  <a:close/>
                  <a:moveTo>
                    <a:pt x="386" y="1988"/>
                  </a:moveTo>
                  <a:lnTo>
                    <a:pt x="386" y="2044"/>
                  </a:lnTo>
                  <a:lnTo>
                    <a:pt x="383" y="2041"/>
                  </a:lnTo>
                  <a:lnTo>
                    <a:pt x="379" y="2039"/>
                  </a:lnTo>
                  <a:lnTo>
                    <a:pt x="376" y="2036"/>
                  </a:lnTo>
                  <a:lnTo>
                    <a:pt x="373" y="2033"/>
                  </a:lnTo>
                  <a:lnTo>
                    <a:pt x="371" y="2028"/>
                  </a:lnTo>
                  <a:lnTo>
                    <a:pt x="370" y="2022"/>
                  </a:lnTo>
                  <a:lnTo>
                    <a:pt x="370" y="2017"/>
                  </a:lnTo>
                  <a:lnTo>
                    <a:pt x="371" y="2011"/>
                  </a:lnTo>
                  <a:lnTo>
                    <a:pt x="373" y="2006"/>
                  </a:lnTo>
                  <a:lnTo>
                    <a:pt x="377" y="2000"/>
                  </a:lnTo>
                  <a:lnTo>
                    <a:pt x="380" y="1994"/>
                  </a:lnTo>
                  <a:lnTo>
                    <a:pt x="386" y="1988"/>
                  </a:lnTo>
                  <a:close/>
                  <a:moveTo>
                    <a:pt x="386" y="2327"/>
                  </a:moveTo>
                  <a:lnTo>
                    <a:pt x="386" y="2412"/>
                  </a:lnTo>
                  <a:lnTo>
                    <a:pt x="376" y="2414"/>
                  </a:lnTo>
                  <a:lnTo>
                    <a:pt x="365" y="2415"/>
                  </a:lnTo>
                  <a:lnTo>
                    <a:pt x="354" y="2417"/>
                  </a:lnTo>
                  <a:lnTo>
                    <a:pt x="345" y="2415"/>
                  </a:lnTo>
                  <a:lnTo>
                    <a:pt x="337" y="2413"/>
                  </a:lnTo>
                  <a:lnTo>
                    <a:pt x="329" y="2409"/>
                  </a:lnTo>
                  <a:lnTo>
                    <a:pt x="322" y="2405"/>
                  </a:lnTo>
                  <a:lnTo>
                    <a:pt x="318" y="2400"/>
                  </a:lnTo>
                  <a:lnTo>
                    <a:pt x="316" y="2396"/>
                  </a:lnTo>
                  <a:lnTo>
                    <a:pt x="315" y="2392"/>
                  </a:lnTo>
                  <a:lnTo>
                    <a:pt x="314" y="2388"/>
                  </a:lnTo>
                  <a:lnTo>
                    <a:pt x="314" y="2383"/>
                  </a:lnTo>
                  <a:lnTo>
                    <a:pt x="316" y="2375"/>
                  </a:lnTo>
                  <a:lnTo>
                    <a:pt x="320" y="2367"/>
                  </a:lnTo>
                  <a:lnTo>
                    <a:pt x="327" y="2358"/>
                  </a:lnTo>
                  <a:lnTo>
                    <a:pt x="335" y="2350"/>
                  </a:lnTo>
                  <a:lnTo>
                    <a:pt x="345" y="2343"/>
                  </a:lnTo>
                  <a:lnTo>
                    <a:pt x="357" y="2337"/>
                  </a:lnTo>
                  <a:lnTo>
                    <a:pt x="371" y="2331"/>
                  </a:lnTo>
                  <a:lnTo>
                    <a:pt x="386" y="2327"/>
                  </a:lnTo>
                  <a:close/>
                  <a:moveTo>
                    <a:pt x="386" y="2710"/>
                  </a:moveTo>
                  <a:lnTo>
                    <a:pt x="386" y="2790"/>
                  </a:lnTo>
                  <a:lnTo>
                    <a:pt x="379" y="2790"/>
                  </a:lnTo>
                  <a:lnTo>
                    <a:pt x="372" y="2790"/>
                  </a:lnTo>
                  <a:lnTo>
                    <a:pt x="366" y="2788"/>
                  </a:lnTo>
                  <a:lnTo>
                    <a:pt x="360" y="2787"/>
                  </a:lnTo>
                  <a:lnTo>
                    <a:pt x="356" y="2785"/>
                  </a:lnTo>
                  <a:lnTo>
                    <a:pt x="351" y="2781"/>
                  </a:lnTo>
                  <a:lnTo>
                    <a:pt x="346" y="2778"/>
                  </a:lnTo>
                  <a:lnTo>
                    <a:pt x="342" y="2774"/>
                  </a:lnTo>
                  <a:lnTo>
                    <a:pt x="340" y="2767"/>
                  </a:lnTo>
                  <a:lnTo>
                    <a:pt x="339" y="2759"/>
                  </a:lnTo>
                  <a:lnTo>
                    <a:pt x="340" y="2750"/>
                  </a:lnTo>
                  <a:lnTo>
                    <a:pt x="344" y="2742"/>
                  </a:lnTo>
                  <a:lnTo>
                    <a:pt x="348" y="2735"/>
                  </a:lnTo>
                  <a:lnTo>
                    <a:pt x="356" y="2728"/>
                  </a:lnTo>
                  <a:lnTo>
                    <a:pt x="364" y="2721"/>
                  </a:lnTo>
                  <a:lnTo>
                    <a:pt x="375" y="2715"/>
                  </a:lnTo>
                  <a:lnTo>
                    <a:pt x="380" y="2712"/>
                  </a:lnTo>
                  <a:lnTo>
                    <a:pt x="386" y="2710"/>
                  </a:lnTo>
                  <a:close/>
                  <a:moveTo>
                    <a:pt x="386" y="2932"/>
                  </a:moveTo>
                  <a:lnTo>
                    <a:pt x="386" y="3005"/>
                  </a:lnTo>
                  <a:lnTo>
                    <a:pt x="377" y="3008"/>
                  </a:lnTo>
                  <a:lnTo>
                    <a:pt x="367" y="3011"/>
                  </a:lnTo>
                  <a:lnTo>
                    <a:pt x="358" y="3012"/>
                  </a:lnTo>
                  <a:lnTo>
                    <a:pt x="348" y="3011"/>
                  </a:lnTo>
                  <a:lnTo>
                    <a:pt x="340" y="3009"/>
                  </a:lnTo>
                  <a:lnTo>
                    <a:pt x="333" y="3006"/>
                  </a:lnTo>
                  <a:lnTo>
                    <a:pt x="327" y="3002"/>
                  </a:lnTo>
                  <a:lnTo>
                    <a:pt x="322" y="2996"/>
                  </a:lnTo>
                  <a:lnTo>
                    <a:pt x="319" y="2989"/>
                  </a:lnTo>
                  <a:lnTo>
                    <a:pt x="318" y="2982"/>
                  </a:lnTo>
                  <a:lnTo>
                    <a:pt x="319" y="2974"/>
                  </a:lnTo>
                  <a:lnTo>
                    <a:pt x="322" y="2967"/>
                  </a:lnTo>
                  <a:lnTo>
                    <a:pt x="326" y="2960"/>
                  </a:lnTo>
                  <a:lnTo>
                    <a:pt x="333" y="2952"/>
                  </a:lnTo>
                  <a:lnTo>
                    <a:pt x="340" y="2945"/>
                  </a:lnTo>
                  <a:lnTo>
                    <a:pt x="350" y="2941"/>
                  </a:lnTo>
                  <a:lnTo>
                    <a:pt x="359" y="2936"/>
                  </a:lnTo>
                  <a:lnTo>
                    <a:pt x="369" y="2933"/>
                  </a:lnTo>
                  <a:lnTo>
                    <a:pt x="377" y="2932"/>
                  </a:lnTo>
                  <a:lnTo>
                    <a:pt x="386" y="2932"/>
                  </a:lnTo>
                  <a:close/>
                  <a:moveTo>
                    <a:pt x="386" y="3158"/>
                  </a:moveTo>
                  <a:lnTo>
                    <a:pt x="386" y="3228"/>
                  </a:lnTo>
                  <a:lnTo>
                    <a:pt x="378" y="3230"/>
                  </a:lnTo>
                  <a:lnTo>
                    <a:pt x="370" y="3233"/>
                  </a:lnTo>
                  <a:lnTo>
                    <a:pt x="360" y="3233"/>
                  </a:lnTo>
                  <a:lnTo>
                    <a:pt x="353" y="3233"/>
                  </a:lnTo>
                  <a:lnTo>
                    <a:pt x="346" y="3230"/>
                  </a:lnTo>
                  <a:lnTo>
                    <a:pt x="339" y="3227"/>
                  </a:lnTo>
                  <a:lnTo>
                    <a:pt x="333" y="3223"/>
                  </a:lnTo>
                  <a:lnTo>
                    <a:pt x="329" y="3217"/>
                  </a:lnTo>
                  <a:lnTo>
                    <a:pt x="326" y="3211"/>
                  </a:lnTo>
                  <a:lnTo>
                    <a:pt x="325" y="3204"/>
                  </a:lnTo>
                  <a:lnTo>
                    <a:pt x="326" y="3197"/>
                  </a:lnTo>
                  <a:lnTo>
                    <a:pt x="328" y="3190"/>
                  </a:lnTo>
                  <a:lnTo>
                    <a:pt x="332" y="3183"/>
                  </a:lnTo>
                  <a:lnTo>
                    <a:pt x="338" y="3176"/>
                  </a:lnTo>
                  <a:lnTo>
                    <a:pt x="345" y="3170"/>
                  </a:lnTo>
                  <a:lnTo>
                    <a:pt x="353" y="3165"/>
                  </a:lnTo>
                  <a:lnTo>
                    <a:pt x="361" y="3162"/>
                  </a:lnTo>
                  <a:lnTo>
                    <a:pt x="370" y="3159"/>
                  </a:lnTo>
                  <a:lnTo>
                    <a:pt x="378" y="3158"/>
                  </a:lnTo>
                  <a:lnTo>
                    <a:pt x="386" y="3158"/>
                  </a:lnTo>
                  <a:close/>
                  <a:moveTo>
                    <a:pt x="386" y="3388"/>
                  </a:moveTo>
                  <a:lnTo>
                    <a:pt x="386" y="3413"/>
                  </a:lnTo>
                  <a:lnTo>
                    <a:pt x="372" y="3419"/>
                  </a:lnTo>
                  <a:lnTo>
                    <a:pt x="358" y="3424"/>
                  </a:lnTo>
                  <a:lnTo>
                    <a:pt x="359" y="3419"/>
                  </a:lnTo>
                  <a:lnTo>
                    <a:pt x="360" y="3415"/>
                  </a:lnTo>
                  <a:lnTo>
                    <a:pt x="363" y="3410"/>
                  </a:lnTo>
                  <a:lnTo>
                    <a:pt x="365" y="3405"/>
                  </a:lnTo>
                  <a:lnTo>
                    <a:pt x="369" y="3402"/>
                  </a:lnTo>
                  <a:lnTo>
                    <a:pt x="372" y="3397"/>
                  </a:lnTo>
                  <a:lnTo>
                    <a:pt x="377" y="3393"/>
                  </a:lnTo>
                  <a:lnTo>
                    <a:pt x="383" y="3391"/>
                  </a:lnTo>
                  <a:lnTo>
                    <a:pt x="384" y="3390"/>
                  </a:lnTo>
                  <a:lnTo>
                    <a:pt x="386" y="3388"/>
                  </a:lnTo>
                  <a:close/>
                  <a:moveTo>
                    <a:pt x="136" y="217"/>
                  </a:moveTo>
                  <a:lnTo>
                    <a:pt x="111" y="227"/>
                  </a:lnTo>
                  <a:lnTo>
                    <a:pt x="88" y="236"/>
                  </a:lnTo>
                  <a:lnTo>
                    <a:pt x="69" y="246"/>
                  </a:lnTo>
                  <a:lnTo>
                    <a:pt x="53" y="255"/>
                  </a:lnTo>
                  <a:lnTo>
                    <a:pt x="40" y="265"/>
                  </a:lnTo>
                  <a:lnTo>
                    <a:pt x="31" y="273"/>
                  </a:lnTo>
                  <a:lnTo>
                    <a:pt x="29" y="277"/>
                  </a:lnTo>
                  <a:lnTo>
                    <a:pt x="28" y="280"/>
                  </a:lnTo>
                  <a:lnTo>
                    <a:pt x="26" y="284"/>
                  </a:lnTo>
                  <a:lnTo>
                    <a:pt x="28" y="287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8" y="293"/>
                  </a:lnTo>
                  <a:lnTo>
                    <a:pt x="44" y="295"/>
                  </a:lnTo>
                  <a:lnTo>
                    <a:pt x="59" y="296"/>
                  </a:lnTo>
                  <a:lnTo>
                    <a:pt x="76" y="295"/>
                  </a:lnTo>
                  <a:lnTo>
                    <a:pt x="97" y="291"/>
                  </a:lnTo>
                  <a:lnTo>
                    <a:pt x="120" y="286"/>
                  </a:lnTo>
                  <a:lnTo>
                    <a:pt x="144" y="280"/>
                  </a:lnTo>
                  <a:lnTo>
                    <a:pt x="170" y="272"/>
                  </a:lnTo>
                  <a:lnTo>
                    <a:pt x="195" y="264"/>
                  </a:lnTo>
                  <a:lnTo>
                    <a:pt x="218" y="254"/>
                  </a:lnTo>
                  <a:lnTo>
                    <a:pt x="237" y="245"/>
                  </a:lnTo>
                  <a:lnTo>
                    <a:pt x="253" y="235"/>
                  </a:lnTo>
                  <a:lnTo>
                    <a:pt x="266" y="226"/>
                  </a:lnTo>
                  <a:lnTo>
                    <a:pt x="275" y="217"/>
                  </a:lnTo>
                  <a:lnTo>
                    <a:pt x="277" y="214"/>
                  </a:lnTo>
                  <a:lnTo>
                    <a:pt x="278" y="210"/>
                  </a:lnTo>
                  <a:lnTo>
                    <a:pt x="280" y="207"/>
                  </a:lnTo>
                  <a:lnTo>
                    <a:pt x="278" y="204"/>
                  </a:lnTo>
                  <a:lnTo>
                    <a:pt x="276" y="202"/>
                  </a:lnTo>
                  <a:lnTo>
                    <a:pt x="272" y="200"/>
                  </a:lnTo>
                  <a:lnTo>
                    <a:pt x="268" y="197"/>
                  </a:lnTo>
                  <a:lnTo>
                    <a:pt x="262" y="196"/>
                  </a:lnTo>
                  <a:lnTo>
                    <a:pt x="247" y="196"/>
                  </a:lnTo>
                  <a:lnTo>
                    <a:pt x="230" y="197"/>
                  </a:lnTo>
                  <a:lnTo>
                    <a:pt x="208" y="200"/>
                  </a:lnTo>
                  <a:lnTo>
                    <a:pt x="186" y="204"/>
                  </a:lnTo>
                  <a:lnTo>
                    <a:pt x="161" y="210"/>
                  </a:lnTo>
                  <a:lnTo>
                    <a:pt x="136" y="217"/>
                  </a:lnTo>
                  <a:close/>
                  <a:moveTo>
                    <a:pt x="188" y="317"/>
                  </a:moveTo>
                  <a:lnTo>
                    <a:pt x="164" y="325"/>
                  </a:lnTo>
                  <a:lnTo>
                    <a:pt x="142" y="335"/>
                  </a:lnTo>
                  <a:lnTo>
                    <a:pt x="124" y="344"/>
                  </a:lnTo>
                  <a:lnTo>
                    <a:pt x="107" y="354"/>
                  </a:lnTo>
                  <a:lnTo>
                    <a:pt x="95" y="364"/>
                  </a:lnTo>
                  <a:lnTo>
                    <a:pt x="87" y="372"/>
                  </a:lnTo>
                  <a:lnTo>
                    <a:pt x="85" y="377"/>
                  </a:lnTo>
                  <a:lnTo>
                    <a:pt x="83" y="380"/>
                  </a:lnTo>
                  <a:lnTo>
                    <a:pt x="83" y="384"/>
                  </a:lnTo>
                  <a:lnTo>
                    <a:pt x="85" y="386"/>
                  </a:lnTo>
                  <a:lnTo>
                    <a:pt x="87" y="390"/>
                  </a:lnTo>
                  <a:lnTo>
                    <a:pt x="92" y="392"/>
                  </a:lnTo>
                  <a:lnTo>
                    <a:pt x="95" y="393"/>
                  </a:lnTo>
                  <a:lnTo>
                    <a:pt x="101" y="394"/>
                  </a:lnTo>
                  <a:lnTo>
                    <a:pt x="116" y="396"/>
                  </a:lnTo>
                  <a:lnTo>
                    <a:pt x="133" y="394"/>
                  </a:lnTo>
                  <a:lnTo>
                    <a:pt x="154" y="392"/>
                  </a:lnTo>
                  <a:lnTo>
                    <a:pt x="175" y="388"/>
                  </a:lnTo>
                  <a:lnTo>
                    <a:pt x="199" y="383"/>
                  </a:lnTo>
                  <a:lnTo>
                    <a:pt x="224" y="374"/>
                  </a:lnTo>
                  <a:lnTo>
                    <a:pt x="247" y="366"/>
                  </a:lnTo>
                  <a:lnTo>
                    <a:pt x="269" y="356"/>
                  </a:lnTo>
                  <a:lnTo>
                    <a:pt x="288" y="347"/>
                  </a:lnTo>
                  <a:lnTo>
                    <a:pt x="304" y="337"/>
                  </a:lnTo>
                  <a:lnTo>
                    <a:pt x="316" y="328"/>
                  </a:lnTo>
                  <a:lnTo>
                    <a:pt x="325" y="320"/>
                  </a:lnTo>
                  <a:lnTo>
                    <a:pt x="327" y="316"/>
                  </a:lnTo>
                  <a:lnTo>
                    <a:pt x="328" y="311"/>
                  </a:lnTo>
                  <a:lnTo>
                    <a:pt x="328" y="309"/>
                  </a:lnTo>
                  <a:lnTo>
                    <a:pt x="327" y="305"/>
                  </a:lnTo>
                  <a:lnTo>
                    <a:pt x="325" y="303"/>
                  </a:lnTo>
                  <a:lnTo>
                    <a:pt x="321" y="301"/>
                  </a:lnTo>
                  <a:lnTo>
                    <a:pt x="316" y="298"/>
                  </a:lnTo>
                  <a:lnTo>
                    <a:pt x="310" y="297"/>
                  </a:lnTo>
                  <a:lnTo>
                    <a:pt x="296" y="296"/>
                  </a:lnTo>
                  <a:lnTo>
                    <a:pt x="278" y="297"/>
                  </a:lnTo>
                  <a:lnTo>
                    <a:pt x="258" y="299"/>
                  </a:lnTo>
                  <a:lnTo>
                    <a:pt x="237" y="303"/>
                  </a:lnTo>
                  <a:lnTo>
                    <a:pt x="213" y="309"/>
                  </a:lnTo>
                  <a:lnTo>
                    <a:pt x="188" y="317"/>
                  </a:lnTo>
                  <a:close/>
                  <a:moveTo>
                    <a:pt x="149" y="531"/>
                  </a:moveTo>
                  <a:lnTo>
                    <a:pt x="126" y="539"/>
                  </a:lnTo>
                  <a:lnTo>
                    <a:pt x="106" y="549"/>
                  </a:lnTo>
                  <a:lnTo>
                    <a:pt x="89" y="558"/>
                  </a:lnTo>
                  <a:lnTo>
                    <a:pt x="75" y="568"/>
                  </a:lnTo>
                  <a:lnTo>
                    <a:pt x="64" y="577"/>
                  </a:lnTo>
                  <a:lnTo>
                    <a:pt x="57" y="586"/>
                  </a:lnTo>
                  <a:lnTo>
                    <a:pt x="55" y="590"/>
                  </a:lnTo>
                  <a:lnTo>
                    <a:pt x="55" y="594"/>
                  </a:lnTo>
                  <a:lnTo>
                    <a:pt x="55" y="598"/>
                  </a:lnTo>
                  <a:lnTo>
                    <a:pt x="56" y="601"/>
                  </a:lnTo>
                  <a:lnTo>
                    <a:pt x="59" y="605"/>
                  </a:lnTo>
                  <a:lnTo>
                    <a:pt x="62" y="607"/>
                  </a:lnTo>
                  <a:lnTo>
                    <a:pt x="67" y="608"/>
                  </a:lnTo>
                  <a:lnTo>
                    <a:pt x="73" y="609"/>
                  </a:lnTo>
                  <a:lnTo>
                    <a:pt x="86" y="612"/>
                  </a:lnTo>
                  <a:lnTo>
                    <a:pt x="102" y="611"/>
                  </a:lnTo>
                  <a:lnTo>
                    <a:pt x="121" y="609"/>
                  </a:lnTo>
                  <a:lnTo>
                    <a:pt x="142" y="605"/>
                  </a:lnTo>
                  <a:lnTo>
                    <a:pt x="164" y="600"/>
                  </a:lnTo>
                  <a:lnTo>
                    <a:pt x="187" y="592"/>
                  </a:lnTo>
                  <a:lnTo>
                    <a:pt x="208" y="583"/>
                  </a:lnTo>
                  <a:lnTo>
                    <a:pt x="228" y="575"/>
                  </a:lnTo>
                  <a:lnTo>
                    <a:pt x="245" y="565"/>
                  </a:lnTo>
                  <a:lnTo>
                    <a:pt x="259" y="556"/>
                  </a:lnTo>
                  <a:lnTo>
                    <a:pt x="271" y="546"/>
                  </a:lnTo>
                  <a:lnTo>
                    <a:pt x="278" y="538"/>
                  </a:lnTo>
                  <a:lnTo>
                    <a:pt x="280" y="533"/>
                  </a:lnTo>
                  <a:lnTo>
                    <a:pt x="281" y="530"/>
                  </a:lnTo>
                  <a:lnTo>
                    <a:pt x="281" y="526"/>
                  </a:lnTo>
                  <a:lnTo>
                    <a:pt x="280" y="523"/>
                  </a:lnTo>
                  <a:lnTo>
                    <a:pt x="277" y="520"/>
                  </a:lnTo>
                  <a:lnTo>
                    <a:pt x="274" y="517"/>
                  </a:lnTo>
                  <a:lnTo>
                    <a:pt x="269" y="516"/>
                  </a:lnTo>
                  <a:lnTo>
                    <a:pt x="263" y="514"/>
                  </a:lnTo>
                  <a:lnTo>
                    <a:pt x="250" y="512"/>
                  </a:lnTo>
                  <a:lnTo>
                    <a:pt x="233" y="512"/>
                  </a:lnTo>
                  <a:lnTo>
                    <a:pt x="214" y="514"/>
                  </a:lnTo>
                  <a:lnTo>
                    <a:pt x="193" y="518"/>
                  </a:lnTo>
                  <a:lnTo>
                    <a:pt x="171" y="524"/>
                  </a:lnTo>
                  <a:lnTo>
                    <a:pt x="149" y="531"/>
                  </a:lnTo>
                  <a:close/>
                  <a:moveTo>
                    <a:pt x="247" y="649"/>
                  </a:moveTo>
                  <a:lnTo>
                    <a:pt x="226" y="657"/>
                  </a:lnTo>
                  <a:lnTo>
                    <a:pt x="207" y="666"/>
                  </a:lnTo>
                  <a:lnTo>
                    <a:pt x="190" y="676"/>
                  </a:lnTo>
                  <a:lnTo>
                    <a:pt x="177" y="685"/>
                  </a:lnTo>
                  <a:lnTo>
                    <a:pt x="171" y="690"/>
                  </a:lnTo>
                  <a:lnTo>
                    <a:pt x="167" y="695"/>
                  </a:lnTo>
                  <a:lnTo>
                    <a:pt x="163" y="700"/>
                  </a:lnTo>
                  <a:lnTo>
                    <a:pt x="161" y="705"/>
                  </a:lnTo>
                  <a:lnTo>
                    <a:pt x="158" y="708"/>
                  </a:lnTo>
                  <a:lnTo>
                    <a:pt x="158" y="713"/>
                  </a:lnTo>
                  <a:lnTo>
                    <a:pt x="158" y="716"/>
                  </a:lnTo>
                  <a:lnTo>
                    <a:pt x="160" y="720"/>
                  </a:lnTo>
                  <a:lnTo>
                    <a:pt x="162" y="722"/>
                  </a:lnTo>
                  <a:lnTo>
                    <a:pt x="165" y="726"/>
                  </a:lnTo>
                  <a:lnTo>
                    <a:pt x="170" y="727"/>
                  </a:lnTo>
                  <a:lnTo>
                    <a:pt x="176" y="729"/>
                  </a:lnTo>
                  <a:lnTo>
                    <a:pt x="189" y="731"/>
                  </a:lnTo>
                  <a:lnTo>
                    <a:pt x="206" y="731"/>
                  </a:lnTo>
                  <a:lnTo>
                    <a:pt x="224" y="729"/>
                  </a:lnTo>
                  <a:lnTo>
                    <a:pt x="244" y="726"/>
                  </a:lnTo>
                  <a:lnTo>
                    <a:pt x="265" y="720"/>
                  </a:lnTo>
                  <a:lnTo>
                    <a:pt x="288" y="713"/>
                  </a:lnTo>
                  <a:lnTo>
                    <a:pt x="309" y="705"/>
                  </a:lnTo>
                  <a:lnTo>
                    <a:pt x="328" y="696"/>
                  </a:lnTo>
                  <a:lnTo>
                    <a:pt x="345" y="687"/>
                  </a:lnTo>
                  <a:lnTo>
                    <a:pt x="358" y="677"/>
                  </a:lnTo>
                  <a:lnTo>
                    <a:pt x="364" y="672"/>
                  </a:lnTo>
                  <a:lnTo>
                    <a:pt x="369" y="668"/>
                  </a:lnTo>
                  <a:lnTo>
                    <a:pt x="372" y="663"/>
                  </a:lnTo>
                  <a:lnTo>
                    <a:pt x="375" y="658"/>
                  </a:lnTo>
                  <a:lnTo>
                    <a:pt x="377" y="655"/>
                  </a:lnTo>
                  <a:lnTo>
                    <a:pt x="377" y="650"/>
                  </a:lnTo>
                  <a:lnTo>
                    <a:pt x="377" y="646"/>
                  </a:lnTo>
                  <a:lnTo>
                    <a:pt x="376" y="643"/>
                  </a:lnTo>
                  <a:lnTo>
                    <a:pt x="373" y="640"/>
                  </a:lnTo>
                  <a:lnTo>
                    <a:pt x="370" y="637"/>
                  </a:lnTo>
                  <a:lnTo>
                    <a:pt x="365" y="636"/>
                  </a:lnTo>
                  <a:lnTo>
                    <a:pt x="359" y="633"/>
                  </a:lnTo>
                  <a:lnTo>
                    <a:pt x="346" y="632"/>
                  </a:lnTo>
                  <a:lnTo>
                    <a:pt x="329" y="631"/>
                  </a:lnTo>
                  <a:lnTo>
                    <a:pt x="312" y="633"/>
                  </a:lnTo>
                  <a:lnTo>
                    <a:pt x="291" y="637"/>
                  </a:lnTo>
                  <a:lnTo>
                    <a:pt x="270" y="642"/>
                  </a:lnTo>
                  <a:lnTo>
                    <a:pt x="247" y="649"/>
                  </a:lnTo>
                  <a:close/>
                  <a:moveTo>
                    <a:pt x="83" y="832"/>
                  </a:moveTo>
                  <a:lnTo>
                    <a:pt x="87" y="835"/>
                  </a:lnTo>
                  <a:lnTo>
                    <a:pt x="91" y="838"/>
                  </a:lnTo>
                  <a:lnTo>
                    <a:pt x="94" y="840"/>
                  </a:lnTo>
                  <a:lnTo>
                    <a:pt x="100" y="841"/>
                  </a:lnTo>
                  <a:lnTo>
                    <a:pt x="113" y="844"/>
                  </a:lnTo>
                  <a:lnTo>
                    <a:pt x="129" y="844"/>
                  </a:lnTo>
                  <a:lnTo>
                    <a:pt x="146" y="842"/>
                  </a:lnTo>
                  <a:lnTo>
                    <a:pt x="165" y="839"/>
                  </a:lnTo>
                  <a:lnTo>
                    <a:pt x="186" y="834"/>
                  </a:lnTo>
                  <a:lnTo>
                    <a:pt x="207" y="827"/>
                  </a:lnTo>
                  <a:lnTo>
                    <a:pt x="227" y="819"/>
                  </a:lnTo>
                  <a:lnTo>
                    <a:pt x="245" y="809"/>
                  </a:lnTo>
                  <a:lnTo>
                    <a:pt x="260" y="800"/>
                  </a:lnTo>
                  <a:lnTo>
                    <a:pt x="274" y="790"/>
                  </a:lnTo>
                  <a:lnTo>
                    <a:pt x="280" y="785"/>
                  </a:lnTo>
                  <a:lnTo>
                    <a:pt x="283" y="782"/>
                  </a:lnTo>
                  <a:lnTo>
                    <a:pt x="287" y="777"/>
                  </a:lnTo>
                  <a:lnTo>
                    <a:pt x="290" y="772"/>
                  </a:lnTo>
                  <a:lnTo>
                    <a:pt x="291" y="767"/>
                  </a:lnTo>
                  <a:lnTo>
                    <a:pt x="291" y="764"/>
                  </a:lnTo>
                  <a:lnTo>
                    <a:pt x="291" y="760"/>
                  </a:lnTo>
                  <a:lnTo>
                    <a:pt x="290" y="757"/>
                  </a:lnTo>
                  <a:lnTo>
                    <a:pt x="288" y="753"/>
                  </a:lnTo>
                  <a:lnTo>
                    <a:pt x="284" y="751"/>
                  </a:lnTo>
                  <a:lnTo>
                    <a:pt x="280" y="748"/>
                  </a:lnTo>
                  <a:lnTo>
                    <a:pt x="274" y="747"/>
                  </a:lnTo>
                  <a:lnTo>
                    <a:pt x="260" y="745"/>
                  </a:lnTo>
                  <a:lnTo>
                    <a:pt x="245" y="745"/>
                  </a:lnTo>
                  <a:lnTo>
                    <a:pt x="227" y="746"/>
                  </a:lnTo>
                  <a:lnTo>
                    <a:pt x="208" y="750"/>
                  </a:lnTo>
                  <a:lnTo>
                    <a:pt x="188" y="756"/>
                  </a:lnTo>
                  <a:lnTo>
                    <a:pt x="167" y="762"/>
                  </a:lnTo>
                  <a:lnTo>
                    <a:pt x="146" y="770"/>
                  </a:lnTo>
                  <a:lnTo>
                    <a:pt x="129" y="779"/>
                  </a:lnTo>
                  <a:lnTo>
                    <a:pt x="112" y="789"/>
                  </a:lnTo>
                  <a:lnTo>
                    <a:pt x="100" y="798"/>
                  </a:lnTo>
                  <a:lnTo>
                    <a:pt x="94" y="803"/>
                  </a:lnTo>
                  <a:lnTo>
                    <a:pt x="91" y="808"/>
                  </a:lnTo>
                  <a:lnTo>
                    <a:pt x="87" y="813"/>
                  </a:lnTo>
                  <a:lnTo>
                    <a:pt x="85" y="816"/>
                  </a:lnTo>
                  <a:lnTo>
                    <a:pt x="82" y="821"/>
                  </a:lnTo>
                  <a:lnTo>
                    <a:pt x="82" y="825"/>
                  </a:lnTo>
                  <a:lnTo>
                    <a:pt x="82" y="828"/>
                  </a:lnTo>
                  <a:lnTo>
                    <a:pt x="83" y="832"/>
                  </a:lnTo>
                  <a:close/>
                  <a:moveTo>
                    <a:pt x="21" y="946"/>
                  </a:moveTo>
                  <a:lnTo>
                    <a:pt x="24" y="949"/>
                  </a:lnTo>
                  <a:lnTo>
                    <a:pt x="26" y="952"/>
                  </a:lnTo>
                  <a:lnTo>
                    <a:pt x="31" y="954"/>
                  </a:lnTo>
                  <a:lnTo>
                    <a:pt x="36" y="955"/>
                  </a:lnTo>
                  <a:lnTo>
                    <a:pt x="49" y="958"/>
                  </a:lnTo>
                  <a:lnTo>
                    <a:pt x="64" y="958"/>
                  </a:lnTo>
                  <a:lnTo>
                    <a:pt x="81" y="956"/>
                  </a:lnTo>
                  <a:lnTo>
                    <a:pt x="99" y="953"/>
                  </a:lnTo>
                  <a:lnTo>
                    <a:pt x="119" y="948"/>
                  </a:lnTo>
                  <a:lnTo>
                    <a:pt x="139" y="941"/>
                  </a:lnTo>
                  <a:lnTo>
                    <a:pt x="158" y="933"/>
                  </a:lnTo>
                  <a:lnTo>
                    <a:pt x="176" y="924"/>
                  </a:lnTo>
                  <a:lnTo>
                    <a:pt x="190" y="915"/>
                  </a:lnTo>
                  <a:lnTo>
                    <a:pt x="203" y="905"/>
                  </a:lnTo>
                  <a:lnTo>
                    <a:pt x="212" y="896"/>
                  </a:lnTo>
                  <a:lnTo>
                    <a:pt x="218" y="887"/>
                  </a:lnTo>
                  <a:lnTo>
                    <a:pt x="219" y="883"/>
                  </a:lnTo>
                  <a:lnTo>
                    <a:pt x="220" y="879"/>
                  </a:lnTo>
                  <a:lnTo>
                    <a:pt x="219" y="876"/>
                  </a:lnTo>
                  <a:lnTo>
                    <a:pt x="218" y="872"/>
                  </a:lnTo>
                  <a:lnTo>
                    <a:pt x="215" y="868"/>
                  </a:lnTo>
                  <a:lnTo>
                    <a:pt x="212" y="866"/>
                  </a:lnTo>
                  <a:lnTo>
                    <a:pt x="207" y="864"/>
                  </a:lnTo>
                  <a:lnTo>
                    <a:pt x="202" y="863"/>
                  </a:lnTo>
                  <a:lnTo>
                    <a:pt x="189" y="860"/>
                  </a:lnTo>
                  <a:lnTo>
                    <a:pt x="175" y="860"/>
                  </a:lnTo>
                  <a:lnTo>
                    <a:pt x="157" y="861"/>
                  </a:lnTo>
                  <a:lnTo>
                    <a:pt x="139" y="865"/>
                  </a:lnTo>
                  <a:lnTo>
                    <a:pt x="119" y="870"/>
                  </a:lnTo>
                  <a:lnTo>
                    <a:pt x="99" y="876"/>
                  </a:lnTo>
                  <a:lnTo>
                    <a:pt x="80" y="884"/>
                  </a:lnTo>
                  <a:lnTo>
                    <a:pt x="62" y="893"/>
                  </a:lnTo>
                  <a:lnTo>
                    <a:pt x="48" y="903"/>
                  </a:lnTo>
                  <a:lnTo>
                    <a:pt x="35" y="912"/>
                  </a:lnTo>
                  <a:lnTo>
                    <a:pt x="30" y="916"/>
                  </a:lnTo>
                  <a:lnTo>
                    <a:pt x="26" y="921"/>
                  </a:lnTo>
                  <a:lnTo>
                    <a:pt x="23" y="925"/>
                  </a:lnTo>
                  <a:lnTo>
                    <a:pt x="21" y="930"/>
                  </a:lnTo>
                  <a:lnTo>
                    <a:pt x="19" y="935"/>
                  </a:lnTo>
                  <a:lnTo>
                    <a:pt x="19" y="939"/>
                  </a:lnTo>
                  <a:lnTo>
                    <a:pt x="19" y="942"/>
                  </a:lnTo>
                  <a:lnTo>
                    <a:pt x="21" y="946"/>
                  </a:lnTo>
                  <a:close/>
                  <a:moveTo>
                    <a:pt x="285" y="1081"/>
                  </a:moveTo>
                  <a:lnTo>
                    <a:pt x="304" y="1074"/>
                  </a:lnTo>
                  <a:lnTo>
                    <a:pt x="321" y="1065"/>
                  </a:lnTo>
                  <a:lnTo>
                    <a:pt x="335" y="1055"/>
                  </a:lnTo>
                  <a:lnTo>
                    <a:pt x="346" y="1045"/>
                  </a:lnTo>
                  <a:lnTo>
                    <a:pt x="351" y="1042"/>
                  </a:lnTo>
                  <a:lnTo>
                    <a:pt x="354" y="1037"/>
                  </a:lnTo>
                  <a:lnTo>
                    <a:pt x="358" y="1032"/>
                  </a:lnTo>
                  <a:lnTo>
                    <a:pt x="360" y="1028"/>
                  </a:lnTo>
                  <a:lnTo>
                    <a:pt x="361" y="1023"/>
                  </a:lnTo>
                  <a:lnTo>
                    <a:pt x="361" y="1019"/>
                  </a:lnTo>
                  <a:lnTo>
                    <a:pt x="361" y="1016"/>
                  </a:lnTo>
                  <a:lnTo>
                    <a:pt x="359" y="1011"/>
                  </a:lnTo>
                  <a:lnTo>
                    <a:pt x="357" y="1009"/>
                  </a:lnTo>
                  <a:lnTo>
                    <a:pt x="353" y="1005"/>
                  </a:lnTo>
                  <a:lnTo>
                    <a:pt x="348" y="1003"/>
                  </a:lnTo>
                  <a:lnTo>
                    <a:pt x="344" y="1002"/>
                  </a:lnTo>
                  <a:lnTo>
                    <a:pt x="332" y="999"/>
                  </a:lnTo>
                  <a:lnTo>
                    <a:pt x="316" y="998"/>
                  </a:lnTo>
                  <a:lnTo>
                    <a:pt x="300" y="999"/>
                  </a:lnTo>
                  <a:lnTo>
                    <a:pt x="282" y="1002"/>
                  </a:lnTo>
                  <a:lnTo>
                    <a:pt x="263" y="1006"/>
                  </a:lnTo>
                  <a:lnTo>
                    <a:pt x="243" y="1013"/>
                  </a:lnTo>
                  <a:lnTo>
                    <a:pt x="224" y="1022"/>
                  </a:lnTo>
                  <a:lnTo>
                    <a:pt x="207" y="1030"/>
                  </a:lnTo>
                  <a:lnTo>
                    <a:pt x="193" y="1040"/>
                  </a:lnTo>
                  <a:lnTo>
                    <a:pt x="182" y="1049"/>
                  </a:lnTo>
                  <a:lnTo>
                    <a:pt x="177" y="1054"/>
                  </a:lnTo>
                  <a:lnTo>
                    <a:pt x="174" y="1059"/>
                  </a:lnTo>
                  <a:lnTo>
                    <a:pt x="170" y="1063"/>
                  </a:lnTo>
                  <a:lnTo>
                    <a:pt x="168" y="1068"/>
                  </a:lnTo>
                  <a:lnTo>
                    <a:pt x="167" y="1072"/>
                  </a:lnTo>
                  <a:lnTo>
                    <a:pt x="167" y="1076"/>
                  </a:lnTo>
                  <a:lnTo>
                    <a:pt x="168" y="1080"/>
                  </a:lnTo>
                  <a:lnTo>
                    <a:pt x="169" y="1084"/>
                  </a:lnTo>
                  <a:lnTo>
                    <a:pt x="171" y="1087"/>
                  </a:lnTo>
                  <a:lnTo>
                    <a:pt x="175" y="1089"/>
                  </a:lnTo>
                  <a:lnTo>
                    <a:pt x="180" y="1092"/>
                  </a:lnTo>
                  <a:lnTo>
                    <a:pt x="184" y="1094"/>
                  </a:lnTo>
                  <a:lnTo>
                    <a:pt x="198" y="1097"/>
                  </a:lnTo>
                  <a:lnTo>
                    <a:pt x="212" y="1098"/>
                  </a:lnTo>
                  <a:lnTo>
                    <a:pt x="228" y="1095"/>
                  </a:lnTo>
                  <a:lnTo>
                    <a:pt x="246" y="1093"/>
                  </a:lnTo>
                  <a:lnTo>
                    <a:pt x="265" y="1088"/>
                  </a:lnTo>
                  <a:lnTo>
                    <a:pt x="285" y="1081"/>
                  </a:lnTo>
                  <a:close/>
                  <a:moveTo>
                    <a:pt x="314" y="1133"/>
                  </a:moveTo>
                  <a:lnTo>
                    <a:pt x="310" y="1130"/>
                  </a:lnTo>
                  <a:lnTo>
                    <a:pt x="307" y="1127"/>
                  </a:lnTo>
                  <a:lnTo>
                    <a:pt x="303" y="1125"/>
                  </a:lnTo>
                  <a:lnTo>
                    <a:pt x="299" y="1123"/>
                  </a:lnTo>
                  <a:lnTo>
                    <a:pt x="287" y="1120"/>
                  </a:lnTo>
                  <a:lnTo>
                    <a:pt x="272" y="1119"/>
                  </a:lnTo>
                  <a:lnTo>
                    <a:pt x="256" y="1120"/>
                  </a:lnTo>
                  <a:lnTo>
                    <a:pt x="238" y="1123"/>
                  </a:lnTo>
                  <a:lnTo>
                    <a:pt x="220" y="1127"/>
                  </a:lnTo>
                  <a:lnTo>
                    <a:pt x="201" y="1135"/>
                  </a:lnTo>
                  <a:lnTo>
                    <a:pt x="183" y="1142"/>
                  </a:lnTo>
                  <a:lnTo>
                    <a:pt x="168" y="1150"/>
                  </a:lnTo>
                  <a:lnTo>
                    <a:pt x="154" y="1160"/>
                  </a:lnTo>
                  <a:lnTo>
                    <a:pt x="143" y="1169"/>
                  </a:lnTo>
                  <a:lnTo>
                    <a:pt x="139" y="1174"/>
                  </a:lnTo>
                  <a:lnTo>
                    <a:pt x="136" y="1179"/>
                  </a:lnTo>
                  <a:lnTo>
                    <a:pt x="132" y="1183"/>
                  </a:lnTo>
                  <a:lnTo>
                    <a:pt x="131" y="1188"/>
                  </a:lnTo>
                  <a:lnTo>
                    <a:pt x="130" y="1192"/>
                  </a:lnTo>
                  <a:lnTo>
                    <a:pt x="130" y="1196"/>
                  </a:lnTo>
                  <a:lnTo>
                    <a:pt x="130" y="1200"/>
                  </a:lnTo>
                  <a:lnTo>
                    <a:pt x="132" y="1204"/>
                  </a:lnTo>
                  <a:lnTo>
                    <a:pt x="135" y="1207"/>
                  </a:lnTo>
                  <a:lnTo>
                    <a:pt x="138" y="1209"/>
                  </a:lnTo>
                  <a:lnTo>
                    <a:pt x="142" y="1213"/>
                  </a:lnTo>
                  <a:lnTo>
                    <a:pt x="148" y="1214"/>
                  </a:lnTo>
                  <a:lnTo>
                    <a:pt x="160" y="1217"/>
                  </a:lnTo>
                  <a:lnTo>
                    <a:pt x="174" y="1218"/>
                  </a:lnTo>
                  <a:lnTo>
                    <a:pt x="189" y="1217"/>
                  </a:lnTo>
                  <a:lnTo>
                    <a:pt x="207" y="1213"/>
                  </a:lnTo>
                  <a:lnTo>
                    <a:pt x="225" y="1209"/>
                  </a:lnTo>
                  <a:lnTo>
                    <a:pt x="244" y="1202"/>
                  </a:lnTo>
                  <a:lnTo>
                    <a:pt x="262" y="1195"/>
                  </a:lnTo>
                  <a:lnTo>
                    <a:pt x="277" y="1186"/>
                  </a:lnTo>
                  <a:lnTo>
                    <a:pt x="291" y="1177"/>
                  </a:lnTo>
                  <a:lnTo>
                    <a:pt x="302" y="1168"/>
                  </a:lnTo>
                  <a:lnTo>
                    <a:pt x="306" y="1163"/>
                  </a:lnTo>
                  <a:lnTo>
                    <a:pt x="310" y="1158"/>
                  </a:lnTo>
                  <a:lnTo>
                    <a:pt x="313" y="1154"/>
                  </a:lnTo>
                  <a:lnTo>
                    <a:pt x="315" y="1149"/>
                  </a:lnTo>
                  <a:lnTo>
                    <a:pt x="315" y="1145"/>
                  </a:lnTo>
                  <a:lnTo>
                    <a:pt x="316" y="1141"/>
                  </a:lnTo>
                  <a:lnTo>
                    <a:pt x="315" y="1137"/>
                  </a:lnTo>
                  <a:lnTo>
                    <a:pt x="314" y="1133"/>
                  </a:lnTo>
                  <a:close/>
                  <a:moveTo>
                    <a:pt x="281" y="1257"/>
                  </a:moveTo>
                  <a:lnTo>
                    <a:pt x="277" y="1253"/>
                  </a:lnTo>
                  <a:lnTo>
                    <a:pt x="274" y="1251"/>
                  </a:lnTo>
                  <a:lnTo>
                    <a:pt x="270" y="1249"/>
                  </a:lnTo>
                  <a:lnTo>
                    <a:pt x="265" y="1246"/>
                  </a:lnTo>
                  <a:lnTo>
                    <a:pt x="253" y="1244"/>
                  </a:lnTo>
                  <a:lnTo>
                    <a:pt x="239" y="1243"/>
                  </a:lnTo>
                  <a:lnTo>
                    <a:pt x="224" y="1244"/>
                  </a:lnTo>
                  <a:lnTo>
                    <a:pt x="207" y="1246"/>
                  </a:lnTo>
                  <a:lnTo>
                    <a:pt x="190" y="1251"/>
                  </a:lnTo>
                  <a:lnTo>
                    <a:pt x="173" y="1257"/>
                  </a:lnTo>
                  <a:lnTo>
                    <a:pt x="155" y="1264"/>
                  </a:lnTo>
                  <a:lnTo>
                    <a:pt x="141" y="1274"/>
                  </a:lnTo>
                  <a:lnTo>
                    <a:pt x="127" y="1282"/>
                  </a:lnTo>
                  <a:lnTo>
                    <a:pt x="117" y="1291"/>
                  </a:lnTo>
                  <a:lnTo>
                    <a:pt x="113" y="1296"/>
                  </a:lnTo>
                  <a:lnTo>
                    <a:pt x="110" y="1301"/>
                  </a:lnTo>
                  <a:lnTo>
                    <a:pt x="107" y="1306"/>
                  </a:lnTo>
                  <a:lnTo>
                    <a:pt x="105" y="1309"/>
                  </a:lnTo>
                  <a:lnTo>
                    <a:pt x="105" y="1314"/>
                  </a:lnTo>
                  <a:lnTo>
                    <a:pt x="104" y="1319"/>
                  </a:lnTo>
                  <a:lnTo>
                    <a:pt x="105" y="1322"/>
                  </a:lnTo>
                  <a:lnTo>
                    <a:pt x="107" y="1326"/>
                  </a:lnTo>
                  <a:lnTo>
                    <a:pt x="110" y="1329"/>
                  </a:lnTo>
                  <a:lnTo>
                    <a:pt x="113" y="1332"/>
                  </a:lnTo>
                  <a:lnTo>
                    <a:pt x="117" y="1334"/>
                  </a:lnTo>
                  <a:lnTo>
                    <a:pt x="121" y="1337"/>
                  </a:lnTo>
                  <a:lnTo>
                    <a:pt x="133" y="1339"/>
                  </a:lnTo>
                  <a:lnTo>
                    <a:pt x="148" y="1340"/>
                  </a:lnTo>
                  <a:lnTo>
                    <a:pt x="163" y="1339"/>
                  </a:lnTo>
                  <a:lnTo>
                    <a:pt x="180" y="1337"/>
                  </a:lnTo>
                  <a:lnTo>
                    <a:pt x="196" y="1332"/>
                  </a:lnTo>
                  <a:lnTo>
                    <a:pt x="215" y="1326"/>
                  </a:lnTo>
                  <a:lnTo>
                    <a:pt x="232" y="1318"/>
                  </a:lnTo>
                  <a:lnTo>
                    <a:pt x="246" y="1309"/>
                  </a:lnTo>
                  <a:lnTo>
                    <a:pt x="259" y="1300"/>
                  </a:lnTo>
                  <a:lnTo>
                    <a:pt x="270" y="1291"/>
                  </a:lnTo>
                  <a:lnTo>
                    <a:pt x="274" y="1287"/>
                  </a:lnTo>
                  <a:lnTo>
                    <a:pt x="277" y="1282"/>
                  </a:lnTo>
                  <a:lnTo>
                    <a:pt x="280" y="1277"/>
                  </a:lnTo>
                  <a:lnTo>
                    <a:pt x="282" y="1272"/>
                  </a:lnTo>
                  <a:lnTo>
                    <a:pt x="283" y="1269"/>
                  </a:lnTo>
                  <a:lnTo>
                    <a:pt x="283" y="1264"/>
                  </a:lnTo>
                  <a:lnTo>
                    <a:pt x="282" y="1261"/>
                  </a:lnTo>
                  <a:lnTo>
                    <a:pt x="281" y="1257"/>
                  </a:lnTo>
                  <a:close/>
                  <a:moveTo>
                    <a:pt x="155" y="1382"/>
                  </a:moveTo>
                  <a:lnTo>
                    <a:pt x="138" y="1389"/>
                  </a:lnTo>
                  <a:lnTo>
                    <a:pt x="124" y="1397"/>
                  </a:lnTo>
                  <a:lnTo>
                    <a:pt x="112" y="1407"/>
                  </a:lnTo>
                  <a:lnTo>
                    <a:pt x="102" y="1416"/>
                  </a:lnTo>
                  <a:lnTo>
                    <a:pt x="99" y="1421"/>
                  </a:lnTo>
                  <a:lnTo>
                    <a:pt x="95" y="1425"/>
                  </a:lnTo>
                  <a:lnTo>
                    <a:pt x="93" y="1429"/>
                  </a:lnTo>
                  <a:lnTo>
                    <a:pt x="92" y="1434"/>
                  </a:lnTo>
                  <a:lnTo>
                    <a:pt x="91" y="1439"/>
                  </a:lnTo>
                  <a:lnTo>
                    <a:pt x="91" y="1442"/>
                  </a:lnTo>
                  <a:lnTo>
                    <a:pt x="92" y="1446"/>
                  </a:lnTo>
                  <a:lnTo>
                    <a:pt x="93" y="1449"/>
                  </a:lnTo>
                  <a:lnTo>
                    <a:pt x="97" y="1453"/>
                  </a:lnTo>
                  <a:lnTo>
                    <a:pt x="100" y="1457"/>
                  </a:lnTo>
                  <a:lnTo>
                    <a:pt x="104" y="1459"/>
                  </a:lnTo>
                  <a:lnTo>
                    <a:pt x="108" y="1461"/>
                  </a:lnTo>
                  <a:lnTo>
                    <a:pt x="119" y="1464"/>
                  </a:lnTo>
                  <a:lnTo>
                    <a:pt x="133" y="1465"/>
                  </a:lnTo>
                  <a:lnTo>
                    <a:pt x="148" y="1464"/>
                  </a:lnTo>
                  <a:lnTo>
                    <a:pt x="164" y="1461"/>
                  </a:lnTo>
                  <a:lnTo>
                    <a:pt x="181" y="1457"/>
                  </a:lnTo>
                  <a:lnTo>
                    <a:pt x="198" y="1451"/>
                  </a:lnTo>
                  <a:lnTo>
                    <a:pt x="214" y="1442"/>
                  </a:lnTo>
                  <a:lnTo>
                    <a:pt x="228" y="1434"/>
                  </a:lnTo>
                  <a:lnTo>
                    <a:pt x="240" y="1426"/>
                  </a:lnTo>
                  <a:lnTo>
                    <a:pt x="250" y="1416"/>
                  </a:lnTo>
                  <a:lnTo>
                    <a:pt x="253" y="1411"/>
                  </a:lnTo>
                  <a:lnTo>
                    <a:pt x="257" y="1408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2" y="1394"/>
                  </a:lnTo>
                  <a:lnTo>
                    <a:pt x="262" y="1390"/>
                  </a:lnTo>
                  <a:lnTo>
                    <a:pt x="260" y="1386"/>
                  </a:lnTo>
                  <a:lnTo>
                    <a:pt x="259" y="1383"/>
                  </a:lnTo>
                  <a:lnTo>
                    <a:pt x="257" y="1379"/>
                  </a:lnTo>
                  <a:lnTo>
                    <a:pt x="253" y="1376"/>
                  </a:lnTo>
                  <a:lnTo>
                    <a:pt x="249" y="1373"/>
                  </a:lnTo>
                  <a:lnTo>
                    <a:pt x="244" y="1372"/>
                  </a:lnTo>
                  <a:lnTo>
                    <a:pt x="233" y="1369"/>
                  </a:lnTo>
                  <a:lnTo>
                    <a:pt x="220" y="1367"/>
                  </a:lnTo>
                  <a:lnTo>
                    <a:pt x="205" y="1369"/>
                  </a:lnTo>
                  <a:lnTo>
                    <a:pt x="189" y="1371"/>
                  </a:lnTo>
                  <a:lnTo>
                    <a:pt x="173" y="1376"/>
                  </a:lnTo>
                  <a:lnTo>
                    <a:pt x="155" y="1382"/>
                  </a:lnTo>
                  <a:close/>
                  <a:moveTo>
                    <a:pt x="193" y="1578"/>
                  </a:moveTo>
                  <a:lnTo>
                    <a:pt x="208" y="1571"/>
                  </a:lnTo>
                  <a:lnTo>
                    <a:pt x="221" y="1562"/>
                  </a:lnTo>
                  <a:lnTo>
                    <a:pt x="233" y="1554"/>
                  </a:lnTo>
                  <a:lnTo>
                    <a:pt x="243" y="1545"/>
                  </a:lnTo>
                  <a:lnTo>
                    <a:pt x="249" y="1535"/>
                  </a:lnTo>
                  <a:lnTo>
                    <a:pt x="252" y="1527"/>
                  </a:lnTo>
                  <a:lnTo>
                    <a:pt x="253" y="1522"/>
                  </a:lnTo>
                  <a:lnTo>
                    <a:pt x="253" y="1518"/>
                  </a:lnTo>
                  <a:lnTo>
                    <a:pt x="252" y="1515"/>
                  </a:lnTo>
                  <a:lnTo>
                    <a:pt x="250" y="1510"/>
                  </a:lnTo>
                  <a:lnTo>
                    <a:pt x="247" y="1508"/>
                  </a:lnTo>
                  <a:lnTo>
                    <a:pt x="244" y="1504"/>
                  </a:lnTo>
                  <a:lnTo>
                    <a:pt x="240" y="1502"/>
                  </a:lnTo>
                  <a:lnTo>
                    <a:pt x="236" y="1499"/>
                  </a:lnTo>
                  <a:lnTo>
                    <a:pt x="225" y="1497"/>
                  </a:lnTo>
                  <a:lnTo>
                    <a:pt x="212" y="1496"/>
                  </a:lnTo>
                  <a:lnTo>
                    <a:pt x="198" y="1497"/>
                  </a:lnTo>
                  <a:lnTo>
                    <a:pt x="182" y="1499"/>
                  </a:lnTo>
                  <a:lnTo>
                    <a:pt x="165" y="1503"/>
                  </a:lnTo>
                  <a:lnTo>
                    <a:pt x="150" y="1509"/>
                  </a:lnTo>
                  <a:lnTo>
                    <a:pt x="135" y="1516"/>
                  </a:lnTo>
                  <a:lnTo>
                    <a:pt x="120" y="1524"/>
                  </a:lnTo>
                  <a:lnTo>
                    <a:pt x="108" y="1534"/>
                  </a:lnTo>
                  <a:lnTo>
                    <a:pt x="100" y="1542"/>
                  </a:lnTo>
                  <a:lnTo>
                    <a:pt x="93" y="1552"/>
                  </a:lnTo>
                  <a:lnTo>
                    <a:pt x="89" y="1560"/>
                  </a:lnTo>
                  <a:lnTo>
                    <a:pt x="89" y="1565"/>
                  </a:lnTo>
                  <a:lnTo>
                    <a:pt x="89" y="1569"/>
                  </a:lnTo>
                  <a:lnTo>
                    <a:pt x="91" y="1573"/>
                  </a:lnTo>
                  <a:lnTo>
                    <a:pt x="92" y="1577"/>
                  </a:lnTo>
                  <a:lnTo>
                    <a:pt x="94" y="1580"/>
                  </a:lnTo>
                  <a:lnTo>
                    <a:pt x="98" y="1583"/>
                  </a:lnTo>
                  <a:lnTo>
                    <a:pt x="101" y="1585"/>
                  </a:lnTo>
                  <a:lnTo>
                    <a:pt x="106" y="1587"/>
                  </a:lnTo>
                  <a:lnTo>
                    <a:pt x="118" y="1590"/>
                  </a:lnTo>
                  <a:lnTo>
                    <a:pt x="130" y="1591"/>
                  </a:lnTo>
                  <a:lnTo>
                    <a:pt x="144" y="1591"/>
                  </a:lnTo>
                  <a:lnTo>
                    <a:pt x="160" y="1588"/>
                  </a:lnTo>
                  <a:lnTo>
                    <a:pt x="176" y="1584"/>
                  </a:lnTo>
                  <a:lnTo>
                    <a:pt x="193" y="1578"/>
                  </a:lnTo>
                  <a:close/>
                  <a:moveTo>
                    <a:pt x="199" y="1707"/>
                  </a:moveTo>
                  <a:lnTo>
                    <a:pt x="214" y="1700"/>
                  </a:lnTo>
                  <a:lnTo>
                    <a:pt x="226" y="1693"/>
                  </a:lnTo>
                  <a:lnTo>
                    <a:pt x="238" y="1684"/>
                  </a:lnTo>
                  <a:lnTo>
                    <a:pt x="246" y="1675"/>
                  </a:lnTo>
                  <a:lnTo>
                    <a:pt x="252" y="1666"/>
                  </a:lnTo>
                  <a:lnTo>
                    <a:pt x="256" y="1657"/>
                  </a:lnTo>
                  <a:lnTo>
                    <a:pt x="256" y="1653"/>
                  </a:lnTo>
                  <a:lnTo>
                    <a:pt x="256" y="1649"/>
                  </a:lnTo>
                  <a:lnTo>
                    <a:pt x="255" y="1646"/>
                  </a:lnTo>
                  <a:lnTo>
                    <a:pt x="253" y="1641"/>
                  </a:lnTo>
                  <a:lnTo>
                    <a:pt x="250" y="1638"/>
                  </a:lnTo>
                  <a:lnTo>
                    <a:pt x="247" y="1635"/>
                  </a:lnTo>
                  <a:lnTo>
                    <a:pt x="243" y="1632"/>
                  </a:lnTo>
                  <a:lnTo>
                    <a:pt x="239" y="1630"/>
                  </a:lnTo>
                  <a:lnTo>
                    <a:pt x="228" y="1628"/>
                  </a:lnTo>
                  <a:lnTo>
                    <a:pt x="215" y="1626"/>
                  </a:lnTo>
                  <a:lnTo>
                    <a:pt x="202" y="1626"/>
                  </a:lnTo>
                  <a:lnTo>
                    <a:pt x="187" y="1629"/>
                  </a:lnTo>
                  <a:lnTo>
                    <a:pt x="171" y="1632"/>
                  </a:lnTo>
                  <a:lnTo>
                    <a:pt x="156" y="1638"/>
                  </a:lnTo>
                  <a:lnTo>
                    <a:pt x="141" y="1646"/>
                  </a:lnTo>
                  <a:lnTo>
                    <a:pt x="129" y="1654"/>
                  </a:lnTo>
                  <a:lnTo>
                    <a:pt x="117" y="1662"/>
                  </a:lnTo>
                  <a:lnTo>
                    <a:pt x="108" y="1672"/>
                  </a:lnTo>
                  <a:lnTo>
                    <a:pt x="102" y="1681"/>
                  </a:lnTo>
                  <a:lnTo>
                    <a:pt x="99" y="1689"/>
                  </a:lnTo>
                  <a:lnTo>
                    <a:pt x="99" y="1694"/>
                  </a:lnTo>
                  <a:lnTo>
                    <a:pt x="99" y="1698"/>
                  </a:lnTo>
                  <a:lnTo>
                    <a:pt x="100" y="1701"/>
                  </a:lnTo>
                  <a:lnTo>
                    <a:pt x="101" y="1706"/>
                  </a:lnTo>
                  <a:lnTo>
                    <a:pt x="105" y="1708"/>
                  </a:lnTo>
                  <a:lnTo>
                    <a:pt x="107" y="1712"/>
                  </a:lnTo>
                  <a:lnTo>
                    <a:pt x="112" y="1714"/>
                  </a:lnTo>
                  <a:lnTo>
                    <a:pt x="116" y="1717"/>
                  </a:lnTo>
                  <a:lnTo>
                    <a:pt x="126" y="1719"/>
                  </a:lnTo>
                  <a:lnTo>
                    <a:pt x="139" y="1720"/>
                  </a:lnTo>
                  <a:lnTo>
                    <a:pt x="152" y="1720"/>
                  </a:lnTo>
                  <a:lnTo>
                    <a:pt x="168" y="1718"/>
                  </a:lnTo>
                  <a:lnTo>
                    <a:pt x="183" y="1713"/>
                  </a:lnTo>
                  <a:lnTo>
                    <a:pt x="199" y="1707"/>
                  </a:lnTo>
                  <a:close/>
                  <a:moveTo>
                    <a:pt x="217" y="1840"/>
                  </a:moveTo>
                  <a:lnTo>
                    <a:pt x="231" y="1833"/>
                  </a:lnTo>
                  <a:lnTo>
                    <a:pt x="243" y="1826"/>
                  </a:lnTo>
                  <a:lnTo>
                    <a:pt x="253" y="1817"/>
                  </a:lnTo>
                  <a:lnTo>
                    <a:pt x="262" y="1808"/>
                  </a:lnTo>
                  <a:lnTo>
                    <a:pt x="268" y="1800"/>
                  </a:lnTo>
                  <a:lnTo>
                    <a:pt x="270" y="1790"/>
                  </a:lnTo>
                  <a:lnTo>
                    <a:pt x="270" y="1787"/>
                  </a:lnTo>
                  <a:lnTo>
                    <a:pt x="270" y="1782"/>
                  </a:lnTo>
                  <a:lnTo>
                    <a:pt x="269" y="1779"/>
                  </a:lnTo>
                  <a:lnTo>
                    <a:pt x="268" y="1775"/>
                  </a:lnTo>
                  <a:lnTo>
                    <a:pt x="265" y="1771"/>
                  </a:lnTo>
                  <a:lnTo>
                    <a:pt x="262" y="1769"/>
                  </a:lnTo>
                  <a:lnTo>
                    <a:pt x="258" y="1766"/>
                  </a:lnTo>
                  <a:lnTo>
                    <a:pt x="253" y="1764"/>
                  </a:lnTo>
                  <a:lnTo>
                    <a:pt x="243" y="1761"/>
                  </a:lnTo>
                  <a:lnTo>
                    <a:pt x="231" y="1760"/>
                  </a:lnTo>
                  <a:lnTo>
                    <a:pt x="218" y="1760"/>
                  </a:lnTo>
                  <a:lnTo>
                    <a:pt x="203" y="1762"/>
                  </a:lnTo>
                  <a:lnTo>
                    <a:pt x="188" y="1766"/>
                  </a:lnTo>
                  <a:lnTo>
                    <a:pt x="174" y="1771"/>
                  </a:lnTo>
                  <a:lnTo>
                    <a:pt x="160" y="1779"/>
                  </a:lnTo>
                  <a:lnTo>
                    <a:pt x="148" y="1787"/>
                  </a:lnTo>
                  <a:lnTo>
                    <a:pt x="137" y="1795"/>
                  </a:lnTo>
                  <a:lnTo>
                    <a:pt x="129" y="1804"/>
                  </a:lnTo>
                  <a:lnTo>
                    <a:pt x="123" y="1813"/>
                  </a:lnTo>
                  <a:lnTo>
                    <a:pt x="120" y="1821"/>
                  </a:lnTo>
                  <a:lnTo>
                    <a:pt x="120" y="1826"/>
                  </a:lnTo>
                  <a:lnTo>
                    <a:pt x="120" y="1830"/>
                  </a:lnTo>
                  <a:lnTo>
                    <a:pt x="121" y="1834"/>
                  </a:lnTo>
                  <a:lnTo>
                    <a:pt x="123" y="1838"/>
                  </a:lnTo>
                  <a:lnTo>
                    <a:pt x="125" y="1840"/>
                  </a:lnTo>
                  <a:lnTo>
                    <a:pt x="129" y="1844"/>
                  </a:lnTo>
                  <a:lnTo>
                    <a:pt x="132" y="1846"/>
                  </a:lnTo>
                  <a:lnTo>
                    <a:pt x="137" y="1849"/>
                  </a:lnTo>
                  <a:lnTo>
                    <a:pt x="148" y="1851"/>
                  </a:lnTo>
                  <a:lnTo>
                    <a:pt x="160" y="1852"/>
                  </a:lnTo>
                  <a:lnTo>
                    <a:pt x="173" y="1852"/>
                  </a:lnTo>
                  <a:lnTo>
                    <a:pt x="187" y="1850"/>
                  </a:lnTo>
                  <a:lnTo>
                    <a:pt x="202" y="1846"/>
                  </a:lnTo>
                  <a:lnTo>
                    <a:pt x="217" y="1840"/>
                  </a:lnTo>
                  <a:close/>
                  <a:moveTo>
                    <a:pt x="246" y="1977"/>
                  </a:moveTo>
                  <a:lnTo>
                    <a:pt x="259" y="1970"/>
                  </a:lnTo>
                  <a:lnTo>
                    <a:pt x="271" y="1962"/>
                  </a:lnTo>
                  <a:lnTo>
                    <a:pt x="281" y="1953"/>
                  </a:lnTo>
                  <a:lnTo>
                    <a:pt x="288" y="1945"/>
                  </a:lnTo>
                  <a:lnTo>
                    <a:pt x="294" y="1937"/>
                  </a:lnTo>
                  <a:lnTo>
                    <a:pt x="296" y="1927"/>
                  </a:lnTo>
                  <a:lnTo>
                    <a:pt x="296" y="1924"/>
                  </a:lnTo>
                  <a:lnTo>
                    <a:pt x="296" y="1919"/>
                  </a:lnTo>
                  <a:lnTo>
                    <a:pt x="295" y="1915"/>
                  </a:lnTo>
                  <a:lnTo>
                    <a:pt x="294" y="1912"/>
                  </a:lnTo>
                  <a:lnTo>
                    <a:pt x="290" y="1908"/>
                  </a:lnTo>
                  <a:lnTo>
                    <a:pt x="288" y="1906"/>
                  </a:lnTo>
                  <a:lnTo>
                    <a:pt x="284" y="1902"/>
                  </a:lnTo>
                  <a:lnTo>
                    <a:pt x="280" y="1901"/>
                  </a:lnTo>
                  <a:lnTo>
                    <a:pt x="270" y="1897"/>
                  </a:lnTo>
                  <a:lnTo>
                    <a:pt x="258" y="1896"/>
                  </a:lnTo>
                  <a:lnTo>
                    <a:pt x="245" y="1896"/>
                  </a:lnTo>
                  <a:lnTo>
                    <a:pt x="231" y="1899"/>
                  </a:lnTo>
                  <a:lnTo>
                    <a:pt x="217" y="1902"/>
                  </a:lnTo>
                  <a:lnTo>
                    <a:pt x="202" y="1907"/>
                  </a:lnTo>
                  <a:lnTo>
                    <a:pt x="189" y="1914"/>
                  </a:lnTo>
                  <a:lnTo>
                    <a:pt x="177" y="1922"/>
                  </a:lnTo>
                  <a:lnTo>
                    <a:pt x="168" y="1931"/>
                  </a:lnTo>
                  <a:lnTo>
                    <a:pt x="161" y="1939"/>
                  </a:lnTo>
                  <a:lnTo>
                    <a:pt x="155" y="1948"/>
                  </a:lnTo>
                  <a:lnTo>
                    <a:pt x="152" y="1957"/>
                  </a:lnTo>
                  <a:lnTo>
                    <a:pt x="152" y="1960"/>
                  </a:lnTo>
                  <a:lnTo>
                    <a:pt x="152" y="1965"/>
                  </a:lnTo>
                  <a:lnTo>
                    <a:pt x="154" y="1969"/>
                  </a:lnTo>
                  <a:lnTo>
                    <a:pt x="155" y="1972"/>
                  </a:lnTo>
                  <a:lnTo>
                    <a:pt x="158" y="1976"/>
                  </a:lnTo>
                  <a:lnTo>
                    <a:pt x="161" y="1979"/>
                  </a:lnTo>
                  <a:lnTo>
                    <a:pt x="164" y="1982"/>
                  </a:lnTo>
                  <a:lnTo>
                    <a:pt x="169" y="1984"/>
                  </a:lnTo>
                  <a:lnTo>
                    <a:pt x="180" y="1986"/>
                  </a:lnTo>
                  <a:lnTo>
                    <a:pt x="190" y="1988"/>
                  </a:lnTo>
                  <a:lnTo>
                    <a:pt x="203" y="1988"/>
                  </a:lnTo>
                  <a:lnTo>
                    <a:pt x="218" y="1985"/>
                  </a:lnTo>
                  <a:lnTo>
                    <a:pt x="232" y="1982"/>
                  </a:lnTo>
                  <a:lnTo>
                    <a:pt x="246" y="1977"/>
                  </a:lnTo>
                  <a:close/>
                  <a:moveTo>
                    <a:pt x="117" y="2191"/>
                  </a:moveTo>
                  <a:lnTo>
                    <a:pt x="129" y="2185"/>
                  </a:lnTo>
                  <a:lnTo>
                    <a:pt x="139" y="2178"/>
                  </a:lnTo>
                  <a:lnTo>
                    <a:pt x="148" y="2169"/>
                  </a:lnTo>
                  <a:lnTo>
                    <a:pt x="155" y="2161"/>
                  </a:lnTo>
                  <a:lnTo>
                    <a:pt x="160" y="2153"/>
                  </a:lnTo>
                  <a:lnTo>
                    <a:pt x="162" y="2145"/>
                  </a:lnTo>
                  <a:lnTo>
                    <a:pt x="162" y="2141"/>
                  </a:lnTo>
                  <a:lnTo>
                    <a:pt x="162" y="2136"/>
                  </a:lnTo>
                  <a:lnTo>
                    <a:pt x="161" y="2133"/>
                  </a:lnTo>
                  <a:lnTo>
                    <a:pt x="158" y="2129"/>
                  </a:lnTo>
                  <a:lnTo>
                    <a:pt x="156" y="2127"/>
                  </a:lnTo>
                  <a:lnTo>
                    <a:pt x="152" y="2123"/>
                  </a:lnTo>
                  <a:lnTo>
                    <a:pt x="150" y="2121"/>
                  </a:lnTo>
                  <a:lnTo>
                    <a:pt x="145" y="2118"/>
                  </a:lnTo>
                  <a:lnTo>
                    <a:pt x="136" y="2116"/>
                  </a:lnTo>
                  <a:lnTo>
                    <a:pt x="125" y="2115"/>
                  </a:lnTo>
                  <a:lnTo>
                    <a:pt x="113" y="2115"/>
                  </a:lnTo>
                  <a:lnTo>
                    <a:pt x="101" y="2116"/>
                  </a:lnTo>
                  <a:lnTo>
                    <a:pt x="88" y="2120"/>
                  </a:lnTo>
                  <a:lnTo>
                    <a:pt x="75" y="2126"/>
                  </a:lnTo>
                  <a:lnTo>
                    <a:pt x="63" y="2131"/>
                  </a:lnTo>
                  <a:lnTo>
                    <a:pt x="53" y="2139"/>
                  </a:lnTo>
                  <a:lnTo>
                    <a:pt x="44" y="2147"/>
                  </a:lnTo>
                  <a:lnTo>
                    <a:pt x="37" y="2155"/>
                  </a:lnTo>
                  <a:lnTo>
                    <a:pt x="32" y="2164"/>
                  </a:lnTo>
                  <a:lnTo>
                    <a:pt x="30" y="2172"/>
                  </a:lnTo>
                  <a:lnTo>
                    <a:pt x="30" y="2177"/>
                  </a:lnTo>
                  <a:lnTo>
                    <a:pt x="31" y="2180"/>
                  </a:lnTo>
                  <a:lnTo>
                    <a:pt x="32" y="2184"/>
                  </a:lnTo>
                  <a:lnTo>
                    <a:pt x="34" y="2187"/>
                  </a:lnTo>
                  <a:lnTo>
                    <a:pt x="36" y="2191"/>
                  </a:lnTo>
                  <a:lnTo>
                    <a:pt x="40" y="2193"/>
                  </a:lnTo>
                  <a:lnTo>
                    <a:pt x="43" y="2196"/>
                  </a:lnTo>
                  <a:lnTo>
                    <a:pt x="47" y="2198"/>
                  </a:lnTo>
                  <a:lnTo>
                    <a:pt x="56" y="2200"/>
                  </a:lnTo>
                  <a:lnTo>
                    <a:pt x="67" y="2202"/>
                  </a:lnTo>
                  <a:lnTo>
                    <a:pt x="79" y="2202"/>
                  </a:lnTo>
                  <a:lnTo>
                    <a:pt x="91" y="2200"/>
                  </a:lnTo>
                  <a:lnTo>
                    <a:pt x="104" y="2197"/>
                  </a:lnTo>
                  <a:lnTo>
                    <a:pt x="117" y="2191"/>
                  </a:lnTo>
                  <a:close/>
                  <a:moveTo>
                    <a:pt x="287" y="2116"/>
                  </a:moveTo>
                  <a:lnTo>
                    <a:pt x="299" y="2109"/>
                  </a:lnTo>
                  <a:lnTo>
                    <a:pt x="310" y="2102"/>
                  </a:lnTo>
                  <a:lnTo>
                    <a:pt x="320" y="2093"/>
                  </a:lnTo>
                  <a:lnTo>
                    <a:pt x="327" y="2085"/>
                  </a:lnTo>
                  <a:lnTo>
                    <a:pt x="332" y="2076"/>
                  </a:lnTo>
                  <a:lnTo>
                    <a:pt x="334" y="2067"/>
                  </a:lnTo>
                  <a:lnTo>
                    <a:pt x="334" y="2064"/>
                  </a:lnTo>
                  <a:lnTo>
                    <a:pt x="333" y="2059"/>
                  </a:lnTo>
                  <a:lnTo>
                    <a:pt x="333" y="2055"/>
                  </a:lnTo>
                  <a:lnTo>
                    <a:pt x="331" y="2052"/>
                  </a:lnTo>
                  <a:lnTo>
                    <a:pt x="328" y="2048"/>
                  </a:lnTo>
                  <a:lnTo>
                    <a:pt x="325" y="2046"/>
                  </a:lnTo>
                  <a:lnTo>
                    <a:pt x="321" y="2042"/>
                  </a:lnTo>
                  <a:lnTo>
                    <a:pt x="318" y="2040"/>
                  </a:lnTo>
                  <a:lnTo>
                    <a:pt x="307" y="2038"/>
                  </a:lnTo>
                  <a:lnTo>
                    <a:pt x="296" y="2036"/>
                  </a:lnTo>
                  <a:lnTo>
                    <a:pt x="283" y="2036"/>
                  </a:lnTo>
                  <a:lnTo>
                    <a:pt x="270" y="2038"/>
                  </a:lnTo>
                  <a:lnTo>
                    <a:pt x="257" y="2041"/>
                  </a:lnTo>
                  <a:lnTo>
                    <a:pt x="243" y="2047"/>
                  </a:lnTo>
                  <a:lnTo>
                    <a:pt x="230" y="2053"/>
                  </a:lnTo>
                  <a:lnTo>
                    <a:pt x="219" y="2061"/>
                  </a:lnTo>
                  <a:lnTo>
                    <a:pt x="209" y="2070"/>
                  </a:lnTo>
                  <a:lnTo>
                    <a:pt x="202" y="2078"/>
                  </a:lnTo>
                  <a:lnTo>
                    <a:pt x="198" y="2086"/>
                  </a:lnTo>
                  <a:lnTo>
                    <a:pt x="195" y="2095"/>
                  </a:lnTo>
                  <a:lnTo>
                    <a:pt x="195" y="2099"/>
                  </a:lnTo>
                  <a:lnTo>
                    <a:pt x="195" y="2103"/>
                  </a:lnTo>
                  <a:lnTo>
                    <a:pt x="196" y="2108"/>
                  </a:lnTo>
                  <a:lnTo>
                    <a:pt x="199" y="2111"/>
                  </a:lnTo>
                  <a:lnTo>
                    <a:pt x="201" y="2115"/>
                  </a:lnTo>
                  <a:lnTo>
                    <a:pt x="205" y="2117"/>
                  </a:lnTo>
                  <a:lnTo>
                    <a:pt x="208" y="2120"/>
                  </a:lnTo>
                  <a:lnTo>
                    <a:pt x="212" y="2122"/>
                  </a:lnTo>
                  <a:lnTo>
                    <a:pt x="221" y="2126"/>
                  </a:lnTo>
                  <a:lnTo>
                    <a:pt x="233" y="2127"/>
                  </a:lnTo>
                  <a:lnTo>
                    <a:pt x="245" y="2127"/>
                  </a:lnTo>
                  <a:lnTo>
                    <a:pt x="259" y="2124"/>
                  </a:lnTo>
                  <a:lnTo>
                    <a:pt x="272" y="2121"/>
                  </a:lnTo>
                  <a:lnTo>
                    <a:pt x="287" y="2116"/>
                  </a:lnTo>
                  <a:close/>
                  <a:moveTo>
                    <a:pt x="175" y="2332"/>
                  </a:moveTo>
                  <a:lnTo>
                    <a:pt x="187" y="2326"/>
                  </a:lnTo>
                  <a:lnTo>
                    <a:pt x="196" y="2319"/>
                  </a:lnTo>
                  <a:lnTo>
                    <a:pt x="205" y="2311"/>
                  </a:lnTo>
                  <a:lnTo>
                    <a:pt x="212" y="2303"/>
                  </a:lnTo>
                  <a:lnTo>
                    <a:pt x="215" y="2294"/>
                  </a:lnTo>
                  <a:lnTo>
                    <a:pt x="218" y="2286"/>
                  </a:lnTo>
                  <a:lnTo>
                    <a:pt x="218" y="2282"/>
                  </a:lnTo>
                  <a:lnTo>
                    <a:pt x="218" y="2279"/>
                  </a:lnTo>
                  <a:lnTo>
                    <a:pt x="217" y="2275"/>
                  </a:lnTo>
                  <a:lnTo>
                    <a:pt x="214" y="2272"/>
                  </a:lnTo>
                  <a:lnTo>
                    <a:pt x="212" y="2268"/>
                  </a:lnTo>
                  <a:lnTo>
                    <a:pt x="209" y="2265"/>
                  </a:lnTo>
                  <a:lnTo>
                    <a:pt x="206" y="2262"/>
                  </a:lnTo>
                  <a:lnTo>
                    <a:pt x="201" y="2261"/>
                  </a:lnTo>
                  <a:lnTo>
                    <a:pt x="193" y="2257"/>
                  </a:lnTo>
                  <a:lnTo>
                    <a:pt x="182" y="2256"/>
                  </a:lnTo>
                  <a:lnTo>
                    <a:pt x="171" y="2256"/>
                  </a:lnTo>
                  <a:lnTo>
                    <a:pt x="158" y="2257"/>
                  </a:lnTo>
                  <a:lnTo>
                    <a:pt x="146" y="2261"/>
                  </a:lnTo>
                  <a:lnTo>
                    <a:pt x="135" y="2266"/>
                  </a:lnTo>
                  <a:lnTo>
                    <a:pt x="123" y="2273"/>
                  </a:lnTo>
                  <a:lnTo>
                    <a:pt x="112" y="2280"/>
                  </a:lnTo>
                  <a:lnTo>
                    <a:pt x="104" y="2287"/>
                  </a:lnTo>
                  <a:lnTo>
                    <a:pt x="98" y="2295"/>
                  </a:lnTo>
                  <a:lnTo>
                    <a:pt x="94" y="2304"/>
                  </a:lnTo>
                  <a:lnTo>
                    <a:pt x="92" y="2312"/>
                  </a:lnTo>
                  <a:lnTo>
                    <a:pt x="92" y="2316"/>
                  </a:lnTo>
                  <a:lnTo>
                    <a:pt x="92" y="2320"/>
                  </a:lnTo>
                  <a:lnTo>
                    <a:pt x="93" y="2324"/>
                  </a:lnTo>
                  <a:lnTo>
                    <a:pt x="95" y="2327"/>
                  </a:lnTo>
                  <a:lnTo>
                    <a:pt x="98" y="2330"/>
                  </a:lnTo>
                  <a:lnTo>
                    <a:pt x="100" y="2333"/>
                  </a:lnTo>
                  <a:lnTo>
                    <a:pt x="104" y="2336"/>
                  </a:lnTo>
                  <a:lnTo>
                    <a:pt x="108" y="2338"/>
                  </a:lnTo>
                  <a:lnTo>
                    <a:pt x="117" y="2341"/>
                  </a:lnTo>
                  <a:lnTo>
                    <a:pt x="127" y="2343"/>
                  </a:lnTo>
                  <a:lnTo>
                    <a:pt x="138" y="2342"/>
                  </a:lnTo>
                  <a:lnTo>
                    <a:pt x="151" y="2341"/>
                  </a:lnTo>
                  <a:lnTo>
                    <a:pt x="163" y="2337"/>
                  </a:lnTo>
                  <a:lnTo>
                    <a:pt x="175" y="2332"/>
                  </a:lnTo>
                  <a:close/>
                  <a:moveTo>
                    <a:pt x="338" y="2259"/>
                  </a:moveTo>
                  <a:lnTo>
                    <a:pt x="350" y="2253"/>
                  </a:lnTo>
                  <a:lnTo>
                    <a:pt x="360" y="2246"/>
                  </a:lnTo>
                  <a:lnTo>
                    <a:pt x="369" y="2237"/>
                  </a:lnTo>
                  <a:lnTo>
                    <a:pt x="376" y="2229"/>
                  </a:lnTo>
                  <a:lnTo>
                    <a:pt x="380" y="2219"/>
                  </a:lnTo>
                  <a:lnTo>
                    <a:pt x="383" y="2211"/>
                  </a:lnTo>
                  <a:lnTo>
                    <a:pt x="383" y="2207"/>
                  </a:lnTo>
                  <a:lnTo>
                    <a:pt x="382" y="2203"/>
                  </a:lnTo>
                  <a:lnTo>
                    <a:pt x="380" y="2199"/>
                  </a:lnTo>
                  <a:lnTo>
                    <a:pt x="379" y="2196"/>
                  </a:lnTo>
                  <a:lnTo>
                    <a:pt x="377" y="2192"/>
                  </a:lnTo>
                  <a:lnTo>
                    <a:pt x="373" y="2190"/>
                  </a:lnTo>
                  <a:lnTo>
                    <a:pt x="370" y="2186"/>
                  </a:lnTo>
                  <a:lnTo>
                    <a:pt x="366" y="2184"/>
                  </a:lnTo>
                  <a:lnTo>
                    <a:pt x="357" y="2181"/>
                  </a:lnTo>
                  <a:lnTo>
                    <a:pt x="345" y="2179"/>
                  </a:lnTo>
                  <a:lnTo>
                    <a:pt x="333" y="2179"/>
                  </a:lnTo>
                  <a:lnTo>
                    <a:pt x="321" y="2181"/>
                  </a:lnTo>
                  <a:lnTo>
                    <a:pt x="307" y="2185"/>
                  </a:lnTo>
                  <a:lnTo>
                    <a:pt x="294" y="2190"/>
                  </a:lnTo>
                  <a:lnTo>
                    <a:pt x="282" y="2196"/>
                  </a:lnTo>
                  <a:lnTo>
                    <a:pt x="271" y="2204"/>
                  </a:lnTo>
                  <a:lnTo>
                    <a:pt x="263" y="2212"/>
                  </a:lnTo>
                  <a:lnTo>
                    <a:pt x="256" y="2221"/>
                  </a:lnTo>
                  <a:lnTo>
                    <a:pt x="251" y="2229"/>
                  </a:lnTo>
                  <a:lnTo>
                    <a:pt x="250" y="2237"/>
                  </a:lnTo>
                  <a:lnTo>
                    <a:pt x="249" y="2242"/>
                  </a:lnTo>
                  <a:lnTo>
                    <a:pt x="250" y="2246"/>
                  </a:lnTo>
                  <a:lnTo>
                    <a:pt x="251" y="2249"/>
                  </a:lnTo>
                  <a:lnTo>
                    <a:pt x="253" y="2254"/>
                  </a:lnTo>
                  <a:lnTo>
                    <a:pt x="256" y="2256"/>
                  </a:lnTo>
                  <a:lnTo>
                    <a:pt x="258" y="2260"/>
                  </a:lnTo>
                  <a:lnTo>
                    <a:pt x="262" y="2262"/>
                  </a:lnTo>
                  <a:lnTo>
                    <a:pt x="266" y="2265"/>
                  </a:lnTo>
                  <a:lnTo>
                    <a:pt x="276" y="2268"/>
                  </a:lnTo>
                  <a:lnTo>
                    <a:pt x="287" y="2269"/>
                  </a:lnTo>
                  <a:lnTo>
                    <a:pt x="299" y="2269"/>
                  </a:lnTo>
                  <a:lnTo>
                    <a:pt x="312" y="2268"/>
                  </a:lnTo>
                  <a:lnTo>
                    <a:pt x="325" y="2265"/>
                  </a:lnTo>
                  <a:lnTo>
                    <a:pt x="338" y="2259"/>
                  </a:lnTo>
                  <a:close/>
                  <a:moveTo>
                    <a:pt x="132" y="2488"/>
                  </a:moveTo>
                  <a:lnTo>
                    <a:pt x="127" y="2482"/>
                  </a:lnTo>
                  <a:lnTo>
                    <a:pt x="120" y="2478"/>
                  </a:lnTo>
                  <a:lnTo>
                    <a:pt x="112" y="2475"/>
                  </a:lnTo>
                  <a:lnTo>
                    <a:pt x="102" y="2474"/>
                  </a:lnTo>
                  <a:lnTo>
                    <a:pt x="93" y="2474"/>
                  </a:lnTo>
                  <a:lnTo>
                    <a:pt x="81" y="2475"/>
                  </a:lnTo>
                  <a:lnTo>
                    <a:pt x="70" y="2478"/>
                  </a:lnTo>
                  <a:lnTo>
                    <a:pt x="59" y="2483"/>
                  </a:lnTo>
                  <a:lnTo>
                    <a:pt x="49" y="2489"/>
                  </a:lnTo>
                  <a:lnTo>
                    <a:pt x="40" y="2496"/>
                  </a:lnTo>
                  <a:lnTo>
                    <a:pt x="32" y="2503"/>
                  </a:lnTo>
                  <a:lnTo>
                    <a:pt x="26" y="2510"/>
                  </a:lnTo>
                  <a:lnTo>
                    <a:pt x="23" y="2519"/>
                  </a:lnTo>
                  <a:lnTo>
                    <a:pt x="22" y="2527"/>
                  </a:lnTo>
                  <a:lnTo>
                    <a:pt x="22" y="2531"/>
                  </a:lnTo>
                  <a:lnTo>
                    <a:pt x="22" y="2534"/>
                  </a:lnTo>
                  <a:lnTo>
                    <a:pt x="23" y="2538"/>
                  </a:lnTo>
                  <a:lnTo>
                    <a:pt x="25" y="2541"/>
                  </a:lnTo>
                  <a:lnTo>
                    <a:pt x="30" y="2547"/>
                  </a:lnTo>
                  <a:lnTo>
                    <a:pt x="37" y="2551"/>
                  </a:lnTo>
                  <a:lnTo>
                    <a:pt x="45" y="2554"/>
                  </a:lnTo>
                  <a:lnTo>
                    <a:pt x="55" y="2556"/>
                  </a:lnTo>
                  <a:lnTo>
                    <a:pt x="66" y="2556"/>
                  </a:lnTo>
                  <a:lnTo>
                    <a:pt x="76" y="2554"/>
                  </a:lnTo>
                  <a:lnTo>
                    <a:pt x="87" y="2551"/>
                  </a:lnTo>
                  <a:lnTo>
                    <a:pt x="99" y="2546"/>
                  </a:lnTo>
                  <a:lnTo>
                    <a:pt x="108" y="2540"/>
                  </a:lnTo>
                  <a:lnTo>
                    <a:pt x="118" y="2533"/>
                  </a:lnTo>
                  <a:lnTo>
                    <a:pt x="125" y="2526"/>
                  </a:lnTo>
                  <a:lnTo>
                    <a:pt x="131" y="2519"/>
                  </a:lnTo>
                  <a:lnTo>
                    <a:pt x="135" y="2510"/>
                  </a:lnTo>
                  <a:lnTo>
                    <a:pt x="136" y="2502"/>
                  </a:lnTo>
                  <a:lnTo>
                    <a:pt x="136" y="2495"/>
                  </a:lnTo>
                  <a:lnTo>
                    <a:pt x="132" y="2488"/>
                  </a:lnTo>
                  <a:close/>
                  <a:moveTo>
                    <a:pt x="245" y="2477"/>
                  </a:moveTo>
                  <a:lnTo>
                    <a:pt x="256" y="2471"/>
                  </a:lnTo>
                  <a:lnTo>
                    <a:pt x="265" y="2464"/>
                  </a:lnTo>
                  <a:lnTo>
                    <a:pt x="274" y="2456"/>
                  </a:lnTo>
                  <a:lnTo>
                    <a:pt x="280" y="2449"/>
                  </a:lnTo>
                  <a:lnTo>
                    <a:pt x="283" y="2440"/>
                  </a:lnTo>
                  <a:lnTo>
                    <a:pt x="284" y="2432"/>
                  </a:lnTo>
                  <a:lnTo>
                    <a:pt x="284" y="2428"/>
                  </a:lnTo>
                  <a:lnTo>
                    <a:pt x="284" y="2424"/>
                  </a:lnTo>
                  <a:lnTo>
                    <a:pt x="283" y="2420"/>
                  </a:lnTo>
                  <a:lnTo>
                    <a:pt x="281" y="2417"/>
                  </a:lnTo>
                  <a:lnTo>
                    <a:pt x="276" y="2411"/>
                  </a:lnTo>
                  <a:lnTo>
                    <a:pt x="269" y="2406"/>
                  </a:lnTo>
                  <a:lnTo>
                    <a:pt x="260" y="2404"/>
                  </a:lnTo>
                  <a:lnTo>
                    <a:pt x="250" y="2401"/>
                  </a:lnTo>
                  <a:lnTo>
                    <a:pt x="239" y="2401"/>
                  </a:lnTo>
                  <a:lnTo>
                    <a:pt x="227" y="2404"/>
                  </a:lnTo>
                  <a:lnTo>
                    <a:pt x="215" y="2406"/>
                  </a:lnTo>
                  <a:lnTo>
                    <a:pt x="203" y="2411"/>
                  </a:lnTo>
                  <a:lnTo>
                    <a:pt x="193" y="2417"/>
                  </a:lnTo>
                  <a:lnTo>
                    <a:pt x="183" y="2424"/>
                  </a:lnTo>
                  <a:lnTo>
                    <a:pt x="175" y="2432"/>
                  </a:lnTo>
                  <a:lnTo>
                    <a:pt x="169" y="2440"/>
                  </a:lnTo>
                  <a:lnTo>
                    <a:pt x="165" y="2449"/>
                  </a:lnTo>
                  <a:lnTo>
                    <a:pt x="163" y="2456"/>
                  </a:lnTo>
                  <a:lnTo>
                    <a:pt x="163" y="2461"/>
                  </a:lnTo>
                  <a:lnTo>
                    <a:pt x="164" y="2464"/>
                  </a:lnTo>
                  <a:lnTo>
                    <a:pt x="165" y="2468"/>
                  </a:lnTo>
                  <a:lnTo>
                    <a:pt x="168" y="2471"/>
                  </a:lnTo>
                  <a:lnTo>
                    <a:pt x="173" y="2477"/>
                  </a:lnTo>
                  <a:lnTo>
                    <a:pt x="180" y="2482"/>
                  </a:lnTo>
                  <a:lnTo>
                    <a:pt x="188" y="2486"/>
                  </a:lnTo>
                  <a:lnTo>
                    <a:pt x="199" y="2487"/>
                  </a:lnTo>
                  <a:lnTo>
                    <a:pt x="209" y="2487"/>
                  </a:lnTo>
                  <a:lnTo>
                    <a:pt x="221" y="2486"/>
                  </a:lnTo>
                  <a:lnTo>
                    <a:pt x="233" y="2482"/>
                  </a:lnTo>
                  <a:lnTo>
                    <a:pt x="245" y="2477"/>
                  </a:lnTo>
                  <a:close/>
                  <a:moveTo>
                    <a:pt x="217" y="2636"/>
                  </a:moveTo>
                  <a:lnTo>
                    <a:pt x="212" y="2630"/>
                  </a:lnTo>
                  <a:lnTo>
                    <a:pt x="205" y="2626"/>
                  </a:lnTo>
                  <a:lnTo>
                    <a:pt x="196" y="2623"/>
                  </a:lnTo>
                  <a:lnTo>
                    <a:pt x="188" y="2622"/>
                  </a:lnTo>
                  <a:lnTo>
                    <a:pt x="177" y="2621"/>
                  </a:lnTo>
                  <a:lnTo>
                    <a:pt x="167" y="2623"/>
                  </a:lnTo>
                  <a:lnTo>
                    <a:pt x="156" y="2626"/>
                  </a:lnTo>
                  <a:lnTo>
                    <a:pt x="145" y="2630"/>
                  </a:lnTo>
                  <a:lnTo>
                    <a:pt x="136" y="2636"/>
                  </a:lnTo>
                  <a:lnTo>
                    <a:pt x="127" y="2642"/>
                  </a:lnTo>
                  <a:lnTo>
                    <a:pt x="120" y="2651"/>
                  </a:lnTo>
                  <a:lnTo>
                    <a:pt x="114" y="2658"/>
                  </a:lnTo>
                  <a:lnTo>
                    <a:pt x="112" y="2666"/>
                  </a:lnTo>
                  <a:lnTo>
                    <a:pt x="110" y="2673"/>
                  </a:lnTo>
                  <a:lnTo>
                    <a:pt x="111" y="2680"/>
                  </a:lnTo>
                  <a:lnTo>
                    <a:pt x="113" y="2687"/>
                  </a:lnTo>
                  <a:lnTo>
                    <a:pt x="119" y="2693"/>
                  </a:lnTo>
                  <a:lnTo>
                    <a:pt x="125" y="2698"/>
                  </a:lnTo>
                  <a:lnTo>
                    <a:pt x="133" y="2701"/>
                  </a:lnTo>
                  <a:lnTo>
                    <a:pt x="143" y="2703"/>
                  </a:lnTo>
                  <a:lnTo>
                    <a:pt x="152" y="2703"/>
                  </a:lnTo>
                  <a:lnTo>
                    <a:pt x="163" y="2702"/>
                  </a:lnTo>
                  <a:lnTo>
                    <a:pt x="174" y="2698"/>
                  </a:lnTo>
                  <a:lnTo>
                    <a:pt x="184" y="2693"/>
                  </a:lnTo>
                  <a:lnTo>
                    <a:pt x="195" y="2687"/>
                  </a:lnTo>
                  <a:lnTo>
                    <a:pt x="203" y="2682"/>
                  </a:lnTo>
                  <a:lnTo>
                    <a:pt x="211" y="2674"/>
                  </a:lnTo>
                  <a:lnTo>
                    <a:pt x="215" y="2666"/>
                  </a:lnTo>
                  <a:lnTo>
                    <a:pt x="219" y="2659"/>
                  </a:lnTo>
                  <a:lnTo>
                    <a:pt x="220" y="2651"/>
                  </a:lnTo>
                  <a:lnTo>
                    <a:pt x="220" y="2644"/>
                  </a:lnTo>
                  <a:lnTo>
                    <a:pt x="217" y="2636"/>
                  </a:lnTo>
                  <a:close/>
                  <a:moveTo>
                    <a:pt x="359" y="2567"/>
                  </a:moveTo>
                  <a:lnTo>
                    <a:pt x="353" y="2562"/>
                  </a:lnTo>
                  <a:lnTo>
                    <a:pt x="346" y="2557"/>
                  </a:lnTo>
                  <a:lnTo>
                    <a:pt x="338" y="2553"/>
                  </a:lnTo>
                  <a:lnTo>
                    <a:pt x="328" y="2552"/>
                  </a:lnTo>
                  <a:lnTo>
                    <a:pt x="318" y="2552"/>
                  </a:lnTo>
                  <a:lnTo>
                    <a:pt x="307" y="2553"/>
                  </a:lnTo>
                  <a:lnTo>
                    <a:pt x="295" y="2556"/>
                  </a:lnTo>
                  <a:lnTo>
                    <a:pt x="283" y="2560"/>
                  </a:lnTo>
                  <a:lnTo>
                    <a:pt x="274" y="2566"/>
                  </a:lnTo>
                  <a:lnTo>
                    <a:pt x="264" y="2573"/>
                  </a:lnTo>
                  <a:lnTo>
                    <a:pt x="257" y="2581"/>
                  </a:lnTo>
                  <a:lnTo>
                    <a:pt x="251" y="2589"/>
                  </a:lnTo>
                  <a:lnTo>
                    <a:pt x="247" y="2597"/>
                  </a:lnTo>
                  <a:lnTo>
                    <a:pt x="246" y="2606"/>
                  </a:lnTo>
                  <a:lnTo>
                    <a:pt x="246" y="2609"/>
                  </a:lnTo>
                  <a:lnTo>
                    <a:pt x="247" y="2613"/>
                  </a:lnTo>
                  <a:lnTo>
                    <a:pt x="249" y="2616"/>
                  </a:lnTo>
                  <a:lnTo>
                    <a:pt x="250" y="2620"/>
                  </a:lnTo>
                  <a:lnTo>
                    <a:pt x="256" y="2627"/>
                  </a:lnTo>
                  <a:lnTo>
                    <a:pt x="262" y="2630"/>
                  </a:lnTo>
                  <a:lnTo>
                    <a:pt x="271" y="2634"/>
                  </a:lnTo>
                  <a:lnTo>
                    <a:pt x="281" y="2636"/>
                  </a:lnTo>
                  <a:lnTo>
                    <a:pt x="291" y="2636"/>
                  </a:lnTo>
                  <a:lnTo>
                    <a:pt x="302" y="2634"/>
                  </a:lnTo>
                  <a:lnTo>
                    <a:pt x="314" y="2632"/>
                  </a:lnTo>
                  <a:lnTo>
                    <a:pt x="325" y="2627"/>
                  </a:lnTo>
                  <a:lnTo>
                    <a:pt x="335" y="2621"/>
                  </a:lnTo>
                  <a:lnTo>
                    <a:pt x="345" y="2614"/>
                  </a:lnTo>
                  <a:lnTo>
                    <a:pt x="352" y="2607"/>
                  </a:lnTo>
                  <a:lnTo>
                    <a:pt x="358" y="2598"/>
                  </a:lnTo>
                  <a:lnTo>
                    <a:pt x="361" y="2590"/>
                  </a:lnTo>
                  <a:lnTo>
                    <a:pt x="363" y="2582"/>
                  </a:lnTo>
                  <a:lnTo>
                    <a:pt x="363" y="2578"/>
                  </a:lnTo>
                  <a:lnTo>
                    <a:pt x="361" y="2575"/>
                  </a:lnTo>
                  <a:lnTo>
                    <a:pt x="360" y="2571"/>
                  </a:lnTo>
                  <a:lnTo>
                    <a:pt x="359" y="2567"/>
                  </a:lnTo>
                  <a:close/>
                  <a:moveTo>
                    <a:pt x="155" y="2908"/>
                  </a:moveTo>
                  <a:lnTo>
                    <a:pt x="164" y="2903"/>
                  </a:lnTo>
                  <a:lnTo>
                    <a:pt x="171" y="2897"/>
                  </a:lnTo>
                  <a:lnTo>
                    <a:pt x="177" y="2889"/>
                  </a:lnTo>
                  <a:lnTo>
                    <a:pt x="182" y="2882"/>
                  </a:lnTo>
                  <a:lnTo>
                    <a:pt x="186" y="2875"/>
                  </a:lnTo>
                  <a:lnTo>
                    <a:pt x="187" y="2868"/>
                  </a:lnTo>
                  <a:lnTo>
                    <a:pt x="186" y="2861"/>
                  </a:lnTo>
                  <a:lnTo>
                    <a:pt x="183" y="2855"/>
                  </a:lnTo>
                  <a:lnTo>
                    <a:pt x="179" y="2849"/>
                  </a:lnTo>
                  <a:lnTo>
                    <a:pt x="171" y="2844"/>
                  </a:lnTo>
                  <a:lnTo>
                    <a:pt x="164" y="2842"/>
                  </a:lnTo>
                  <a:lnTo>
                    <a:pt x="156" y="2840"/>
                  </a:lnTo>
                  <a:lnTo>
                    <a:pt x="146" y="2840"/>
                  </a:lnTo>
                  <a:lnTo>
                    <a:pt x="137" y="2841"/>
                  </a:lnTo>
                  <a:lnTo>
                    <a:pt x="127" y="2844"/>
                  </a:lnTo>
                  <a:lnTo>
                    <a:pt x="118" y="2848"/>
                  </a:lnTo>
                  <a:lnTo>
                    <a:pt x="108" y="2854"/>
                  </a:lnTo>
                  <a:lnTo>
                    <a:pt x="101" y="2860"/>
                  </a:lnTo>
                  <a:lnTo>
                    <a:pt x="94" y="2867"/>
                  </a:lnTo>
                  <a:lnTo>
                    <a:pt x="91" y="2874"/>
                  </a:lnTo>
                  <a:lnTo>
                    <a:pt x="87" y="2881"/>
                  </a:lnTo>
                  <a:lnTo>
                    <a:pt x="86" y="2888"/>
                  </a:lnTo>
                  <a:lnTo>
                    <a:pt x="87" y="2895"/>
                  </a:lnTo>
                  <a:lnTo>
                    <a:pt x="89" y="2903"/>
                  </a:lnTo>
                  <a:lnTo>
                    <a:pt x="94" y="2908"/>
                  </a:lnTo>
                  <a:lnTo>
                    <a:pt x="101" y="2912"/>
                  </a:lnTo>
                  <a:lnTo>
                    <a:pt x="108" y="2916"/>
                  </a:lnTo>
                  <a:lnTo>
                    <a:pt x="117" y="2917"/>
                  </a:lnTo>
                  <a:lnTo>
                    <a:pt x="126" y="2917"/>
                  </a:lnTo>
                  <a:lnTo>
                    <a:pt x="136" y="2916"/>
                  </a:lnTo>
                  <a:lnTo>
                    <a:pt x="145" y="2913"/>
                  </a:lnTo>
                  <a:lnTo>
                    <a:pt x="155" y="2908"/>
                  </a:lnTo>
                  <a:close/>
                  <a:moveTo>
                    <a:pt x="282" y="2846"/>
                  </a:moveTo>
                  <a:lnTo>
                    <a:pt x="291" y="2841"/>
                  </a:lnTo>
                  <a:lnTo>
                    <a:pt x="300" y="2834"/>
                  </a:lnTo>
                  <a:lnTo>
                    <a:pt x="306" y="2827"/>
                  </a:lnTo>
                  <a:lnTo>
                    <a:pt x="310" y="2819"/>
                  </a:lnTo>
                  <a:lnTo>
                    <a:pt x="314" y="2811"/>
                  </a:lnTo>
                  <a:lnTo>
                    <a:pt x="315" y="2804"/>
                  </a:lnTo>
                  <a:lnTo>
                    <a:pt x="314" y="2797"/>
                  </a:lnTo>
                  <a:lnTo>
                    <a:pt x="312" y="2790"/>
                  </a:lnTo>
                  <a:lnTo>
                    <a:pt x="307" y="2784"/>
                  </a:lnTo>
                  <a:lnTo>
                    <a:pt x="300" y="2779"/>
                  </a:lnTo>
                  <a:lnTo>
                    <a:pt x="291" y="2777"/>
                  </a:lnTo>
                  <a:lnTo>
                    <a:pt x="283" y="2774"/>
                  </a:lnTo>
                  <a:lnTo>
                    <a:pt x="274" y="2774"/>
                  </a:lnTo>
                  <a:lnTo>
                    <a:pt x="263" y="2775"/>
                  </a:lnTo>
                  <a:lnTo>
                    <a:pt x="252" y="2778"/>
                  </a:lnTo>
                  <a:lnTo>
                    <a:pt x="243" y="2783"/>
                  </a:lnTo>
                  <a:lnTo>
                    <a:pt x="233" y="2788"/>
                  </a:lnTo>
                  <a:lnTo>
                    <a:pt x="225" y="2794"/>
                  </a:lnTo>
                  <a:lnTo>
                    <a:pt x="218" y="2802"/>
                  </a:lnTo>
                  <a:lnTo>
                    <a:pt x="213" y="2810"/>
                  </a:lnTo>
                  <a:lnTo>
                    <a:pt x="211" y="2817"/>
                  </a:lnTo>
                  <a:lnTo>
                    <a:pt x="209" y="2825"/>
                  </a:lnTo>
                  <a:lnTo>
                    <a:pt x="209" y="2832"/>
                  </a:lnTo>
                  <a:lnTo>
                    <a:pt x="213" y="2840"/>
                  </a:lnTo>
                  <a:lnTo>
                    <a:pt x="218" y="2846"/>
                  </a:lnTo>
                  <a:lnTo>
                    <a:pt x="225" y="2849"/>
                  </a:lnTo>
                  <a:lnTo>
                    <a:pt x="232" y="2853"/>
                  </a:lnTo>
                  <a:lnTo>
                    <a:pt x="241" y="2854"/>
                  </a:lnTo>
                  <a:lnTo>
                    <a:pt x="251" y="2855"/>
                  </a:lnTo>
                  <a:lnTo>
                    <a:pt x="260" y="2853"/>
                  </a:lnTo>
                  <a:lnTo>
                    <a:pt x="271" y="2850"/>
                  </a:lnTo>
                  <a:lnTo>
                    <a:pt x="282" y="2846"/>
                  </a:lnTo>
                  <a:close/>
                  <a:moveTo>
                    <a:pt x="154" y="3122"/>
                  </a:moveTo>
                  <a:lnTo>
                    <a:pt x="161" y="3118"/>
                  </a:lnTo>
                  <a:lnTo>
                    <a:pt x="168" y="3112"/>
                  </a:lnTo>
                  <a:lnTo>
                    <a:pt x="174" y="3106"/>
                  </a:lnTo>
                  <a:lnTo>
                    <a:pt x="177" y="3099"/>
                  </a:lnTo>
                  <a:lnTo>
                    <a:pt x="180" y="3091"/>
                  </a:lnTo>
                  <a:lnTo>
                    <a:pt x="181" y="3084"/>
                  </a:lnTo>
                  <a:lnTo>
                    <a:pt x="180" y="3077"/>
                  </a:lnTo>
                  <a:lnTo>
                    <a:pt x="177" y="3071"/>
                  </a:lnTo>
                  <a:lnTo>
                    <a:pt x="173" y="3067"/>
                  </a:lnTo>
                  <a:lnTo>
                    <a:pt x="167" y="3062"/>
                  </a:lnTo>
                  <a:lnTo>
                    <a:pt x="160" y="3059"/>
                  </a:lnTo>
                  <a:lnTo>
                    <a:pt x="152" y="3058"/>
                  </a:lnTo>
                  <a:lnTo>
                    <a:pt x="144" y="3058"/>
                  </a:lnTo>
                  <a:lnTo>
                    <a:pt x="135" y="3058"/>
                  </a:lnTo>
                  <a:lnTo>
                    <a:pt x="126" y="3062"/>
                  </a:lnTo>
                  <a:lnTo>
                    <a:pt x="117" y="3065"/>
                  </a:lnTo>
                  <a:lnTo>
                    <a:pt x="110" y="3070"/>
                  </a:lnTo>
                  <a:lnTo>
                    <a:pt x="102" y="3076"/>
                  </a:lnTo>
                  <a:lnTo>
                    <a:pt x="97" y="3083"/>
                  </a:lnTo>
                  <a:lnTo>
                    <a:pt x="93" y="3089"/>
                  </a:lnTo>
                  <a:lnTo>
                    <a:pt x="91" y="3096"/>
                  </a:lnTo>
                  <a:lnTo>
                    <a:pt x="89" y="3103"/>
                  </a:lnTo>
                  <a:lnTo>
                    <a:pt x="91" y="3110"/>
                  </a:lnTo>
                  <a:lnTo>
                    <a:pt x="93" y="3116"/>
                  </a:lnTo>
                  <a:lnTo>
                    <a:pt x="98" y="3121"/>
                  </a:lnTo>
                  <a:lnTo>
                    <a:pt x="104" y="3126"/>
                  </a:lnTo>
                  <a:lnTo>
                    <a:pt x="111" y="3128"/>
                  </a:lnTo>
                  <a:lnTo>
                    <a:pt x="118" y="3131"/>
                  </a:lnTo>
                  <a:lnTo>
                    <a:pt x="126" y="3131"/>
                  </a:lnTo>
                  <a:lnTo>
                    <a:pt x="136" y="3129"/>
                  </a:lnTo>
                  <a:lnTo>
                    <a:pt x="144" y="3127"/>
                  </a:lnTo>
                  <a:lnTo>
                    <a:pt x="154" y="3122"/>
                  </a:lnTo>
                  <a:close/>
                  <a:moveTo>
                    <a:pt x="268" y="3064"/>
                  </a:moveTo>
                  <a:lnTo>
                    <a:pt x="276" y="3059"/>
                  </a:lnTo>
                  <a:lnTo>
                    <a:pt x="283" y="3052"/>
                  </a:lnTo>
                  <a:lnTo>
                    <a:pt x="289" y="3046"/>
                  </a:lnTo>
                  <a:lnTo>
                    <a:pt x="294" y="3039"/>
                  </a:lnTo>
                  <a:lnTo>
                    <a:pt x="296" y="3032"/>
                  </a:lnTo>
                  <a:lnTo>
                    <a:pt x="297" y="3025"/>
                  </a:lnTo>
                  <a:lnTo>
                    <a:pt x="296" y="3018"/>
                  </a:lnTo>
                  <a:lnTo>
                    <a:pt x="294" y="3011"/>
                  </a:lnTo>
                  <a:lnTo>
                    <a:pt x="289" y="3005"/>
                  </a:lnTo>
                  <a:lnTo>
                    <a:pt x="283" y="3001"/>
                  </a:lnTo>
                  <a:lnTo>
                    <a:pt x="275" y="2998"/>
                  </a:lnTo>
                  <a:lnTo>
                    <a:pt x="268" y="2996"/>
                  </a:lnTo>
                  <a:lnTo>
                    <a:pt x="258" y="2996"/>
                  </a:lnTo>
                  <a:lnTo>
                    <a:pt x="249" y="2998"/>
                  </a:lnTo>
                  <a:lnTo>
                    <a:pt x="239" y="3000"/>
                  </a:lnTo>
                  <a:lnTo>
                    <a:pt x="230" y="3004"/>
                  </a:lnTo>
                  <a:lnTo>
                    <a:pt x="221" y="3009"/>
                  </a:lnTo>
                  <a:lnTo>
                    <a:pt x="214" y="3015"/>
                  </a:lnTo>
                  <a:lnTo>
                    <a:pt x="208" y="3021"/>
                  </a:lnTo>
                  <a:lnTo>
                    <a:pt x="205" y="3028"/>
                  </a:lnTo>
                  <a:lnTo>
                    <a:pt x="201" y="3037"/>
                  </a:lnTo>
                  <a:lnTo>
                    <a:pt x="201" y="3044"/>
                  </a:lnTo>
                  <a:lnTo>
                    <a:pt x="201" y="3051"/>
                  </a:lnTo>
                  <a:lnTo>
                    <a:pt x="205" y="3057"/>
                  </a:lnTo>
                  <a:lnTo>
                    <a:pt x="209" y="3063"/>
                  </a:lnTo>
                  <a:lnTo>
                    <a:pt x="215" y="3068"/>
                  </a:lnTo>
                  <a:lnTo>
                    <a:pt x="222" y="3070"/>
                  </a:lnTo>
                  <a:lnTo>
                    <a:pt x="231" y="3071"/>
                  </a:lnTo>
                  <a:lnTo>
                    <a:pt x="239" y="3072"/>
                  </a:lnTo>
                  <a:lnTo>
                    <a:pt x="249" y="3071"/>
                  </a:lnTo>
                  <a:lnTo>
                    <a:pt x="258" y="3068"/>
                  </a:lnTo>
                  <a:lnTo>
                    <a:pt x="268" y="3064"/>
                  </a:lnTo>
                  <a:close/>
                  <a:moveTo>
                    <a:pt x="79" y="3388"/>
                  </a:moveTo>
                  <a:lnTo>
                    <a:pt x="86" y="3385"/>
                  </a:lnTo>
                  <a:lnTo>
                    <a:pt x="92" y="3379"/>
                  </a:lnTo>
                  <a:lnTo>
                    <a:pt x="97" y="3373"/>
                  </a:lnTo>
                  <a:lnTo>
                    <a:pt x="100" y="3367"/>
                  </a:lnTo>
                  <a:lnTo>
                    <a:pt x="101" y="3361"/>
                  </a:lnTo>
                  <a:lnTo>
                    <a:pt x="102" y="3355"/>
                  </a:lnTo>
                  <a:lnTo>
                    <a:pt x="101" y="3348"/>
                  </a:lnTo>
                  <a:lnTo>
                    <a:pt x="99" y="3343"/>
                  </a:lnTo>
                  <a:lnTo>
                    <a:pt x="94" y="3339"/>
                  </a:lnTo>
                  <a:lnTo>
                    <a:pt x="89" y="3334"/>
                  </a:lnTo>
                  <a:lnTo>
                    <a:pt x="83" y="3331"/>
                  </a:lnTo>
                  <a:lnTo>
                    <a:pt x="76" y="3330"/>
                  </a:lnTo>
                  <a:lnTo>
                    <a:pt x="69" y="3330"/>
                  </a:lnTo>
                  <a:lnTo>
                    <a:pt x="62" y="3331"/>
                  </a:lnTo>
                  <a:lnTo>
                    <a:pt x="54" y="3333"/>
                  </a:lnTo>
                  <a:lnTo>
                    <a:pt x="47" y="3336"/>
                  </a:lnTo>
                  <a:lnTo>
                    <a:pt x="40" y="3341"/>
                  </a:lnTo>
                  <a:lnTo>
                    <a:pt x="34" y="3347"/>
                  </a:lnTo>
                  <a:lnTo>
                    <a:pt x="29" y="3353"/>
                  </a:lnTo>
                  <a:lnTo>
                    <a:pt x="25" y="3359"/>
                  </a:lnTo>
                  <a:lnTo>
                    <a:pt x="24" y="3365"/>
                  </a:lnTo>
                  <a:lnTo>
                    <a:pt x="23" y="3371"/>
                  </a:lnTo>
                  <a:lnTo>
                    <a:pt x="24" y="3378"/>
                  </a:lnTo>
                  <a:lnTo>
                    <a:pt x="26" y="3383"/>
                  </a:lnTo>
                  <a:lnTo>
                    <a:pt x="31" y="3387"/>
                  </a:lnTo>
                  <a:lnTo>
                    <a:pt x="36" y="3392"/>
                  </a:lnTo>
                  <a:lnTo>
                    <a:pt x="42" y="3394"/>
                  </a:lnTo>
                  <a:lnTo>
                    <a:pt x="49" y="3396"/>
                  </a:lnTo>
                  <a:lnTo>
                    <a:pt x="56" y="3396"/>
                  </a:lnTo>
                  <a:lnTo>
                    <a:pt x="63" y="3394"/>
                  </a:lnTo>
                  <a:lnTo>
                    <a:pt x="72" y="3392"/>
                  </a:lnTo>
                  <a:lnTo>
                    <a:pt x="79" y="3388"/>
                  </a:lnTo>
                  <a:close/>
                  <a:moveTo>
                    <a:pt x="177" y="3336"/>
                  </a:moveTo>
                  <a:lnTo>
                    <a:pt x="184" y="3331"/>
                  </a:lnTo>
                  <a:lnTo>
                    <a:pt x="190" y="3327"/>
                  </a:lnTo>
                  <a:lnTo>
                    <a:pt x="195" y="3321"/>
                  </a:lnTo>
                  <a:lnTo>
                    <a:pt x="199" y="3314"/>
                  </a:lnTo>
                  <a:lnTo>
                    <a:pt x="201" y="3308"/>
                  </a:lnTo>
                  <a:lnTo>
                    <a:pt x="202" y="3301"/>
                  </a:lnTo>
                  <a:lnTo>
                    <a:pt x="201" y="3295"/>
                  </a:lnTo>
                  <a:lnTo>
                    <a:pt x="198" y="3289"/>
                  </a:lnTo>
                  <a:lnTo>
                    <a:pt x="194" y="3283"/>
                  </a:lnTo>
                  <a:lnTo>
                    <a:pt x="188" y="3279"/>
                  </a:lnTo>
                  <a:lnTo>
                    <a:pt x="182" y="3277"/>
                  </a:lnTo>
                  <a:lnTo>
                    <a:pt x="175" y="3276"/>
                  </a:lnTo>
                  <a:lnTo>
                    <a:pt x="167" y="3274"/>
                  </a:lnTo>
                  <a:lnTo>
                    <a:pt x="160" y="3276"/>
                  </a:lnTo>
                  <a:lnTo>
                    <a:pt x="151" y="3278"/>
                  </a:lnTo>
                  <a:lnTo>
                    <a:pt x="143" y="3282"/>
                  </a:lnTo>
                  <a:lnTo>
                    <a:pt x="136" y="3286"/>
                  </a:lnTo>
                  <a:lnTo>
                    <a:pt x="130" y="3292"/>
                  </a:lnTo>
                  <a:lnTo>
                    <a:pt x="125" y="3298"/>
                  </a:lnTo>
                  <a:lnTo>
                    <a:pt x="121" y="3304"/>
                  </a:lnTo>
                  <a:lnTo>
                    <a:pt x="119" y="3311"/>
                  </a:lnTo>
                  <a:lnTo>
                    <a:pt x="118" y="3317"/>
                  </a:lnTo>
                  <a:lnTo>
                    <a:pt x="119" y="3324"/>
                  </a:lnTo>
                  <a:lnTo>
                    <a:pt x="121" y="3330"/>
                  </a:lnTo>
                  <a:lnTo>
                    <a:pt x="126" y="3335"/>
                  </a:lnTo>
                  <a:lnTo>
                    <a:pt x="132" y="3339"/>
                  </a:lnTo>
                  <a:lnTo>
                    <a:pt x="138" y="3342"/>
                  </a:lnTo>
                  <a:lnTo>
                    <a:pt x="145" y="3343"/>
                  </a:lnTo>
                  <a:lnTo>
                    <a:pt x="152" y="3343"/>
                  </a:lnTo>
                  <a:lnTo>
                    <a:pt x="161" y="3342"/>
                  </a:lnTo>
                  <a:lnTo>
                    <a:pt x="169" y="3340"/>
                  </a:lnTo>
                  <a:lnTo>
                    <a:pt x="177" y="3336"/>
                  </a:lnTo>
                  <a:close/>
                  <a:moveTo>
                    <a:pt x="281" y="3282"/>
                  </a:moveTo>
                  <a:lnTo>
                    <a:pt x="289" y="3277"/>
                  </a:lnTo>
                  <a:lnTo>
                    <a:pt x="295" y="3271"/>
                  </a:lnTo>
                  <a:lnTo>
                    <a:pt x="300" y="3265"/>
                  </a:lnTo>
                  <a:lnTo>
                    <a:pt x="304" y="3258"/>
                  </a:lnTo>
                  <a:lnTo>
                    <a:pt x="307" y="3252"/>
                  </a:lnTo>
                  <a:lnTo>
                    <a:pt x="307" y="3245"/>
                  </a:lnTo>
                  <a:lnTo>
                    <a:pt x="306" y="3238"/>
                  </a:lnTo>
                  <a:lnTo>
                    <a:pt x="303" y="3232"/>
                  </a:lnTo>
                  <a:lnTo>
                    <a:pt x="299" y="3227"/>
                  </a:lnTo>
                  <a:lnTo>
                    <a:pt x="293" y="3222"/>
                  </a:lnTo>
                  <a:lnTo>
                    <a:pt x="287" y="3220"/>
                  </a:lnTo>
                  <a:lnTo>
                    <a:pt x="278" y="3217"/>
                  </a:lnTo>
                  <a:lnTo>
                    <a:pt x="270" y="3217"/>
                  </a:lnTo>
                  <a:lnTo>
                    <a:pt x="262" y="3219"/>
                  </a:lnTo>
                  <a:lnTo>
                    <a:pt x="253" y="3221"/>
                  </a:lnTo>
                  <a:lnTo>
                    <a:pt x="245" y="3225"/>
                  </a:lnTo>
                  <a:lnTo>
                    <a:pt x="237" y="3229"/>
                  </a:lnTo>
                  <a:lnTo>
                    <a:pt x="231" y="3235"/>
                  </a:lnTo>
                  <a:lnTo>
                    <a:pt x="226" y="3241"/>
                  </a:lnTo>
                  <a:lnTo>
                    <a:pt x="221" y="3248"/>
                  </a:lnTo>
                  <a:lnTo>
                    <a:pt x="219" y="3255"/>
                  </a:lnTo>
                  <a:lnTo>
                    <a:pt x="219" y="3263"/>
                  </a:lnTo>
                  <a:lnTo>
                    <a:pt x="220" y="3268"/>
                  </a:lnTo>
                  <a:lnTo>
                    <a:pt x="222" y="3274"/>
                  </a:lnTo>
                  <a:lnTo>
                    <a:pt x="227" y="3280"/>
                  </a:lnTo>
                  <a:lnTo>
                    <a:pt x="233" y="3284"/>
                  </a:lnTo>
                  <a:lnTo>
                    <a:pt x="239" y="3288"/>
                  </a:lnTo>
                  <a:lnTo>
                    <a:pt x="247" y="3289"/>
                  </a:lnTo>
                  <a:lnTo>
                    <a:pt x="256" y="3289"/>
                  </a:lnTo>
                  <a:lnTo>
                    <a:pt x="264" y="3289"/>
                  </a:lnTo>
                  <a:lnTo>
                    <a:pt x="272" y="3286"/>
                  </a:lnTo>
                  <a:lnTo>
                    <a:pt x="281" y="3282"/>
                  </a:lnTo>
                  <a:close/>
                  <a:moveTo>
                    <a:pt x="318" y="3440"/>
                  </a:moveTo>
                  <a:lnTo>
                    <a:pt x="309" y="3440"/>
                  </a:lnTo>
                  <a:lnTo>
                    <a:pt x="301" y="3440"/>
                  </a:lnTo>
                  <a:lnTo>
                    <a:pt x="294" y="3442"/>
                  </a:lnTo>
                  <a:lnTo>
                    <a:pt x="285" y="3446"/>
                  </a:lnTo>
                  <a:lnTo>
                    <a:pt x="278" y="3450"/>
                  </a:lnTo>
                  <a:lnTo>
                    <a:pt x="271" y="3456"/>
                  </a:lnTo>
                  <a:lnTo>
                    <a:pt x="283" y="3453"/>
                  </a:lnTo>
                  <a:lnTo>
                    <a:pt x="295" y="3448"/>
                  </a:lnTo>
                  <a:lnTo>
                    <a:pt x="306" y="3444"/>
                  </a:lnTo>
                  <a:lnTo>
                    <a:pt x="318" y="3440"/>
                  </a:lnTo>
                  <a:close/>
                </a:path>
              </a:pathLst>
            </a:custGeom>
            <a:solidFill>
              <a:srgbClr val="E8A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" name="Freeform 96"/>
            <p:cNvSpPr>
              <a:spLocks noEditPoints="1"/>
            </p:cNvSpPr>
            <p:nvPr userDrawn="1"/>
          </p:nvSpPr>
          <p:spPr bwMode="auto">
            <a:xfrm>
              <a:off x="8834438" y="1862138"/>
              <a:ext cx="203200" cy="1835150"/>
            </a:xfrm>
            <a:custGeom>
              <a:avLst/>
              <a:gdLst>
                <a:gd name="T0" fmla="*/ 75 w 385"/>
                <a:gd name="T1" fmla="*/ 2417 h 3467"/>
                <a:gd name="T2" fmla="*/ 37 w 385"/>
                <a:gd name="T3" fmla="*/ 1910 h 3467"/>
                <a:gd name="T4" fmla="*/ 76 w 385"/>
                <a:gd name="T5" fmla="*/ 1801 h 3467"/>
                <a:gd name="T6" fmla="*/ 34 w 385"/>
                <a:gd name="T7" fmla="*/ 1509 h 3467"/>
                <a:gd name="T8" fmla="*/ 4 w 385"/>
                <a:gd name="T9" fmla="*/ 1462 h 3467"/>
                <a:gd name="T10" fmla="*/ 105 w 385"/>
                <a:gd name="T11" fmla="*/ 1134 h 3467"/>
                <a:gd name="T12" fmla="*/ 165 w 385"/>
                <a:gd name="T13" fmla="*/ 1022 h 3467"/>
                <a:gd name="T14" fmla="*/ 0 w 385"/>
                <a:gd name="T15" fmla="*/ 764 h 3467"/>
                <a:gd name="T16" fmla="*/ 165 w 385"/>
                <a:gd name="T17" fmla="*/ 644 h 3467"/>
                <a:gd name="T18" fmla="*/ 68 w 385"/>
                <a:gd name="T19" fmla="*/ 565 h 3467"/>
                <a:gd name="T20" fmla="*/ 0 w 385"/>
                <a:gd name="T21" fmla="*/ 417 h 3467"/>
                <a:gd name="T22" fmla="*/ 56 w 385"/>
                <a:gd name="T23" fmla="*/ 207 h 3467"/>
                <a:gd name="T24" fmla="*/ 213 w 385"/>
                <a:gd name="T25" fmla="*/ 143 h 3467"/>
                <a:gd name="T26" fmla="*/ 34 w 385"/>
                <a:gd name="T27" fmla="*/ 31 h 3467"/>
                <a:gd name="T28" fmla="*/ 360 w 385"/>
                <a:gd name="T29" fmla="*/ 1 h 3467"/>
                <a:gd name="T30" fmla="*/ 141 w 385"/>
                <a:gd name="T31" fmla="*/ 73 h 3467"/>
                <a:gd name="T32" fmla="*/ 362 w 385"/>
                <a:gd name="T33" fmla="*/ 99 h 3467"/>
                <a:gd name="T34" fmla="*/ 252 w 385"/>
                <a:gd name="T35" fmla="*/ 247 h 3467"/>
                <a:gd name="T36" fmla="*/ 379 w 385"/>
                <a:gd name="T37" fmla="*/ 460 h 3467"/>
                <a:gd name="T38" fmla="*/ 385 w 385"/>
                <a:gd name="T39" fmla="*/ 474 h 3467"/>
                <a:gd name="T40" fmla="*/ 322 w 385"/>
                <a:gd name="T41" fmla="*/ 566 h 3467"/>
                <a:gd name="T42" fmla="*/ 290 w 385"/>
                <a:gd name="T43" fmla="*/ 858 h 3467"/>
                <a:gd name="T44" fmla="*/ 327 w 385"/>
                <a:gd name="T45" fmla="*/ 921 h 3467"/>
                <a:gd name="T46" fmla="*/ 328 w 385"/>
                <a:gd name="T47" fmla="*/ 1408 h 3467"/>
                <a:gd name="T48" fmla="*/ 365 w 385"/>
                <a:gd name="T49" fmla="*/ 1698 h 3467"/>
                <a:gd name="T50" fmla="*/ 342 w 385"/>
                <a:gd name="T51" fmla="*/ 1786 h 3467"/>
                <a:gd name="T52" fmla="*/ 279 w 385"/>
                <a:gd name="T53" fmla="*/ 2321 h 3467"/>
                <a:gd name="T54" fmla="*/ 341 w 385"/>
                <a:gd name="T55" fmla="*/ 2733 h 3467"/>
                <a:gd name="T56" fmla="*/ 380 w 385"/>
                <a:gd name="T57" fmla="*/ 3119 h 3467"/>
                <a:gd name="T58" fmla="*/ 27 w 385"/>
                <a:gd name="T59" fmla="*/ 298 h 3467"/>
                <a:gd name="T60" fmla="*/ 81 w 385"/>
                <a:gd name="T61" fmla="*/ 386 h 3467"/>
                <a:gd name="T62" fmla="*/ 105 w 385"/>
                <a:gd name="T63" fmla="*/ 566 h 3467"/>
                <a:gd name="T64" fmla="*/ 264 w 385"/>
                <a:gd name="T65" fmla="*/ 533 h 3467"/>
                <a:gd name="T66" fmla="*/ 378 w 385"/>
                <a:gd name="T67" fmla="*/ 688 h 3467"/>
                <a:gd name="T68" fmla="*/ 84 w 385"/>
                <a:gd name="T69" fmla="*/ 852 h 3467"/>
                <a:gd name="T70" fmla="*/ 83 w 385"/>
                <a:gd name="T71" fmla="*/ 914 h 3467"/>
                <a:gd name="T72" fmla="*/ 365 w 385"/>
                <a:gd name="T73" fmla="*/ 1043 h 3467"/>
                <a:gd name="T74" fmla="*/ 367 w 385"/>
                <a:gd name="T75" fmla="*/ 1076 h 3467"/>
                <a:gd name="T76" fmla="*/ 201 w 385"/>
                <a:gd name="T77" fmla="*/ 1260 h 3467"/>
                <a:gd name="T78" fmla="*/ 116 w 385"/>
                <a:gd name="T79" fmla="*/ 1364 h 3467"/>
                <a:gd name="T80" fmla="*/ 152 w 385"/>
                <a:gd name="T81" fmla="*/ 1438 h 3467"/>
                <a:gd name="T82" fmla="*/ 137 w 385"/>
                <a:gd name="T83" fmla="*/ 1578 h 3467"/>
                <a:gd name="T84" fmla="*/ 253 w 385"/>
                <a:gd name="T85" fmla="*/ 1554 h 3467"/>
                <a:gd name="T86" fmla="*/ 119 w 385"/>
                <a:gd name="T87" fmla="*/ 1744 h 3467"/>
                <a:gd name="T88" fmla="*/ 195 w 385"/>
                <a:gd name="T89" fmla="*/ 1836 h 3467"/>
                <a:gd name="T90" fmla="*/ 113 w 385"/>
                <a:gd name="T91" fmla="*/ 2049 h 3467"/>
                <a:gd name="T92" fmla="*/ 320 w 385"/>
                <a:gd name="T93" fmla="*/ 1983 h 3467"/>
                <a:gd name="T94" fmla="*/ 186 w 385"/>
                <a:gd name="T95" fmla="*/ 2230 h 3467"/>
                <a:gd name="T96" fmla="*/ 315 w 385"/>
                <a:gd name="T97" fmla="*/ 2195 h 3467"/>
                <a:gd name="T98" fmla="*/ 261 w 385"/>
                <a:gd name="T99" fmla="*/ 2205 h 3467"/>
                <a:gd name="T100" fmla="*/ 127 w 385"/>
                <a:gd name="T101" fmla="*/ 2415 h 3467"/>
                <a:gd name="T102" fmla="*/ 131 w 385"/>
                <a:gd name="T103" fmla="*/ 2638 h 3467"/>
                <a:gd name="T104" fmla="*/ 196 w 385"/>
                <a:gd name="T105" fmla="*/ 2550 h 3467"/>
                <a:gd name="T106" fmla="*/ 15 w 385"/>
                <a:gd name="T107" fmla="*/ 2836 h 3467"/>
                <a:gd name="T108" fmla="*/ 232 w 385"/>
                <a:gd name="T109" fmla="*/ 2786 h 3467"/>
                <a:gd name="T110" fmla="*/ 37 w 385"/>
                <a:gd name="T111" fmla="*/ 3082 h 3467"/>
                <a:gd name="T112" fmla="*/ 185 w 385"/>
                <a:gd name="T113" fmla="*/ 3019 h 3467"/>
                <a:gd name="T114" fmla="*/ 95 w 385"/>
                <a:gd name="T115" fmla="*/ 3288 h 3467"/>
                <a:gd name="T116" fmla="*/ 221 w 385"/>
                <a:gd name="T117" fmla="*/ 3212 h 3467"/>
                <a:gd name="T118" fmla="*/ 341 w 385"/>
                <a:gd name="T119" fmla="*/ 3130 h 3467"/>
                <a:gd name="T120" fmla="*/ 124 w 385"/>
                <a:gd name="T121" fmla="*/ 3451 h 3467"/>
                <a:gd name="T122" fmla="*/ 268 w 385"/>
                <a:gd name="T123" fmla="*/ 336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67">
                  <a:moveTo>
                    <a:pt x="0" y="3334"/>
                  </a:moveTo>
                  <a:lnTo>
                    <a:pt x="0" y="3294"/>
                  </a:lnTo>
                  <a:lnTo>
                    <a:pt x="2" y="3296"/>
                  </a:lnTo>
                  <a:lnTo>
                    <a:pt x="4" y="3300"/>
                  </a:lnTo>
                  <a:lnTo>
                    <a:pt x="6" y="3303"/>
                  </a:lnTo>
                  <a:lnTo>
                    <a:pt x="7" y="3308"/>
                  </a:lnTo>
                  <a:lnTo>
                    <a:pt x="8" y="3312"/>
                  </a:lnTo>
                  <a:lnTo>
                    <a:pt x="7" y="3316"/>
                  </a:lnTo>
                  <a:lnTo>
                    <a:pt x="6" y="3321"/>
                  </a:lnTo>
                  <a:lnTo>
                    <a:pt x="5" y="3326"/>
                  </a:lnTo>
                  <a:lnTo>
                    <a:pt x="2" y="3329"/>
                  </a:lnTo>
                  <a:lnTo>
                    <a:pt x="0" y="3334"/>
                  </a:lnTo>
                  <a:close/>
                  <a:moveTo>
                    <a:pt x="0" y="2700"/>
                  </a:moveTo>
                  <a:lnTo>
                    <a:pt x="0" y="2633"/>
                  </a:lnTo>
                  <a:lnTo>
                    <a:pt x="7" y="2636"/>
                  </a:lnTo>
                  <a:lnTo>
                    <a:pt x="13" y="2638"/>
                  </a:lnTo>
                  <a:lnTo>
                    <a:pt x="19" y="2643"/>
                  </a:lnTo>
                  <a:lnTo>
                    <a:pt x="23" y="2647"/>
                  </a:lnTo>
                  <a:lnTo>
                    <a:pt x="25" y="2653"/>
                  </a:lnTo>
                  <a:lnTo>
                    <a:pt x="26" y="2660"/>
                  </a:lnTo>
                  <a:lnTo>
                    <a:pt x="26" y="2668"/>
                  </a:lnTo>
                  <a:lnTo>
                    <a:pt x="24" y="2674"/>
                  </a:lnTo>
                  <a:lnTo>
                    <a:pt x="19" y="2681"/>
                  </a:lnTo>
                  <a:lnTo>
                    <a:pt x="14" y="2688"/>
                  </a:lnTo>
                  <a:lnTo>
                    <a:pt x="7" y="2694"/>
                  </a:lnTo>
                  <a:lnTo>
                    <a:pt x="0" y="2700"/>
                  </a:lnTo>
                  <a:close/>
                  <a:moveTo>
                    <a:pt x="0" y="2498"/>
                  </a:moveTo>
                  <a:lnTo>
                    <a:pt x="0" y="2428"/>
                  </a:lnTo>
                  <a:lnTo>
                    <a:pt x="5" y="2424"/>
                  </a:lnTo>
                  <a:lnTo>
                    <a:pt x="9" y="2422"/>
                  </a:lnTo>
                  <a:lnTo>
                    <a:pt x="21" y="2417"/>
                  </a:lnTo>
                  <a:lnTo>
                    <a:pt x="33" y="2415"/>
                  </a:lnTo>
                  <a:lnTo>
                    <a:pt x="45" y="2412"/>
                  </a:lnTo>
                  <a:lnTo>
                    <a:pt x="56" y="2412"/>
                  </a:lnTo>
                  <a:lnTo>
                    <a:pt x="66" y="2415"/>
                  </a:lnTo>
                  <a:lnTo>
                    <a:pt x="75" y="2417"/>
                  </a:lnTo>
                  <a:lnTo>
                    <a:pt x="82" y="2422"/>
                  </a:lnTo>
                  <a:lnTo>
                    <a:pt x="87" y="2428"/>
                  </a:lnTo>
                  <a:lnTo>
                    <a:pt x="89" y="2431"/>
                  </a:lnTo>
                  <a:lnTo>
                    <a:pt x="90" y="2435"/>
                  </a:lnTo>
                  <a:lnTo>
                    <a:pt x="90" y="2439"/>
                  </a:lnTo>
                  <a:lnTo>
                    <a:pt x="90" y="2443"/>
                  </a:lnTo>
                  <a:lnTo>
                    <a:pt x="89" y="2451"/>
                  </a:lnTo>
                  <a:lnTo>
                    <a:pt x="86" y="2460"/>
                  </a:lnTo>
                  <a:lnTo>
                    <a:pt x="80" y="2467"/>
                  </a:lnTo>
                  <a:lnTo>
                    <a:pt x="71" y="2475"/>
                  </a:lnTo>
                  <a:lnTo>
                    <a:pt x="62" y="2482"/>
                  </a:lnTo>
                  <a:lnTo>
                    <a:pt x="51" y="2488"/>
                  </a:lnTo>
                  <a:lnTo>
                    <a:pt x="38" y="2494"/>
                  </a:lnTo>
                  <a:lnTo>
                    <a:pt x="24" y="2497"/>
                  </a:lnTo>
                  <a:lnTo>
                    <a:pt x="12" y="2498"/>
                  </a:lnTo>
                  <a:lnTo>
                    <a:pt x="0" y="2498"/>
                  </a:lnTo>
                  <a:close/>
                  <a:moveTo>
                    <a:pt x="0" y="2333"/>
                  </a:moveTo>
                  <a:lnTo>
                    <a:pt x="0" y="2268"/>
                  </a:lnTo>
                  <a:lnTo>
                    <a:pt x="6" y="2271"/>
                  </a:lnTo>
                  <a:lnTo>
                    <a:pt x="12" y="2274"/>
                  </a:lnTo>
                  <a:lnTo>
                    <a:pt x="17" y="2278"/>
                  </a:lnTo>
                  <a:lnTo>
                    <a:pt x="20" y="2283"/>
                  </a:lnTo>
                  <a:lnTo>
                    <a:pt x="23" y="2287"/>
                  </a:lnTo>
                  <a:lnTo>
                    <a:pt x="24" y="2293"/>
                  </a:lnTo>
                  <a:lnTo>
                    <a:pt x="24" y="2300"/>
                  </a:lnTo>
                  <a:lnTo>
                    <a:pt x="21" y="2306"/>
                  </a:lnTo>
                  <a:lnTo>
                    <a:pt x="18" y="2314"/>
                  </a:lnTo>
                  <a:lnTo>
                    <a:pt x="13" y="2319"/>
                  </a:lnTo>
                  <a:lnTo>
                    <a:pt x="7" y="2327"/>
                  </a:lnTo>
                  <a:lnTo>
                    <a:pt x="0" y="2333"/>
                  </a:lnTo>
                  <a:close/>
                  <a:moveTo>
                    <a:pt x="0" y="1999"/>
                  </a:moveTo>
                  <a:lnTo>
                    <a:pt x="0" y="1923"/>
                  </a:lnTo>
                  <a:lnTo>
                    <a:pt x="4" y="1920"/>
                  </a:lnTo>
                  <a:lnTo>
                    <a:pt x="8" y="1918"/>
                  </a:lnTo>
                  <a:lnTo>
                    <a:pt x="23" y="1913"/>
                  </a:lnTo>
                  <a:lnTo>
                    <a:pt x="37" y="1910"/>
                  </a:lnTo>
                  <a:lnTo>
                    <a:pt x="51" y="1907"/>
                  </a:lnTo>
                  <a:lnTo>
                    <a:pt x="64" y="1907"/>
                  </a:lnTo>
                  <a:lnTo>
                    <a:pt x="76" y="1908"/>
                  </a:lnTo>
                  <a:lnTo>
                    <a:pt x="86" y="1912"/>
                  </a:lnTo>
                  <a:lnTo>
                    <a:pt x="90" y="1913"/>
                  </a:lnTo>
                  <a:lnTo>
                    <a:pt x="94" y="1917"/>
                  </a:lnTo>
                  <a:lnTo>
                    <a:pt x="96" y="1919"/>
                  </a:lnTo>
                  <a:lnTo>
                    <a:pt x="100" y="1923"/>
                  </a:lnTo>
                  <a:lnTo>
                    <a:pt x="101" y="1926"/>
                  </a:lnTo>
                  <a:lnTo>
                    <a:pt x="102" y="1930"/>
                  </a:lnTo>
                  <a:lnTo>
                    <a:pt x="102" y="1935"/>
                  </a:lnTo>
                  <a:lnTo>
                    <a:pt x="102" y="1938"/>
                  </a:lnTo>
                  <a:lnTo>
                    <a:pt x="100" y="1948"/>
                  </a:lnTo>
                  <a:lnTo>
                    <a:pt x="94" y="1956"/>
                  </a:lnTo>
                  <a:lnTo>
                    <a:pt x="87" y="1964"/>
                  </a:lnTo>
                  <a:lnTo>
                    <a:pt x="77" y="1973"/>
                  </a:lnTo>
                  <a:lnTo>
                    <a:pt x="65" y="1981"/>
                  </a:lnTo>
                  <a:lnTo>
                    <a:pt x="52" y="1988"/>
                  </a:lnTo>
                  <a:lnTo>
                    <a:pt x="38" y="1993"/>
                  </a:lnTo>
                  <a:lnTo>
                    <a:pt x="25" y="1996"/>
                  </a:lnTo>
                  <a:lnTo>
                    <a:pt x="12" y="1999"/>
                  </a:lnTo>
                  <a:lnTo>
                    <a:pt x="0" y="1999"/>
                  </a:lnTo>
                  <a:close/>
                  <a:moveTo>
                    <a:pt x="0" y="1860"/>
                  </a:moveTo>
                  <a:lnTo>
                    <a:pt x="0" y="1775"/>
                  </a:lnTo>
                  <a:lnTo>
                    <a:pt x="12" y="1773"/>
                  </a:lnTo>
                  <a:lnTo>
                    <a:pt x="24" y="1771"/>
                  </a:lnTo>
                  <a:lnTo>
                    <a:pt x="34" y="1771"/>
                  </a:lnTo>
                  <a:lnTo>
                    <a:pt x="45" y="1772"/>
                  </a:lnTo>
                  <a:lnTo>
                    <a:pt x="55" y="1773"/>
                  </a:lnTo>
                  <a:lnTo>
                    <a:pt x="63" y="1777"/>
                  </a:lnTo>
                  <a:lnTo>
                    <a:pt x="69" y="1780"/>
                  </a:lnTo>
                  <a:lnTo>
                    <a:pt x="74" y="1786"/>
                  </a:lnTo>
                  <a:lnTo>
                    <a:pt x="75" y="1790"/>
                  </a:lnTo>
                  <a:lnTo>
                    <a:pt x="76" y="1793"/>
                  </a:lnTo>
                  <a:lnTo>
                    <a:pt x="76" y="1798"/>
                  </a:lnTo>
                  <a:lnTo>
                    <a:pt x="76" y="1801"/>
                  </a:lnTo>
                  <a:lnTo>
                    <a:pt x="74" y="1811"/>
                  </a:lnTo>
                  <a:lnTo>
                    <a:pt x="68" y="1819"/>
                  </a:lnTo>
                  <a:lnTo>
                    <a:pt x="59" y="1828"/>
                  </a:lnTo>
                  <a:lnTo>
                    <a:pt x="49" y="1837"/>
                  </a:lnTo>
                  <a:lnTo>
                    <a:pt x="37" y="1844"/>
                  </a:lnTo>
                  <a:lnTo>
                    <a:pt x="23" y="1851"/>
                  </a:lnTo>
                  <a:lnTo>
                    <a:pt x="11" y="1856"/>
                  </a:lnTo>
                  <a:lnTo>
                    <a:pt x="0" y="1860"/>
                  </a:lnTo>
                  <a:close/>
                  <a:moveTo>
                    <a:pt x="0" y="1721"/>
                  </a:moveTo>
                  <a:lnTo>
                    <a:pt x="0" y="1639"/>
                  </a:lnTo>
                  <a:lnTo>
                    <a:pt x="9" y="1637"/>
                  </a:lnTo>
                  <a:lnTo>
                    <a:pt x="19" y="1637"/>
                  </a:lnTo>
                  <a:lnTo>
                    <a:pt x="28" y="1637"/>
                  </a:lnTo>
                  <a:lnTo>
                    <a:pt x="37" y="1639"/>
                  </a:lnTo>
                  <a:lnTo>
                    <a:pt x="44" y="1641"/>
                  </a:lnTo>
                  <a:lnTo>
                    <a:pt x="50" y="1645"/>
                  </a:lnTo>
                  <a:lnTo>
                    <a:pt x="55" y="1648"/>
                  </a:lnTo>
                  <a:lnTo>
                    <a:pt x="59" y="1652"/>
                  </a:lnTo>
                  <a:lnTo>
                    <a:pt x="61" y="1657"/>
                  </a:lnTo>
                  <a:lnTo>
                    <a:pt x="62" y="1660"/>
                  </a:lnTo>
                  <a:lnTo>
                    <a:pt x="62" y="1664"/>
                  </a:lnTo>
                  <a:lnTo>
                    <a:pt x="62" y="1668"/>
                  </a:lnTo>
                  <a:lnTo>
                    <a:pt x="58" y="1677"/>
                  </a:lnTo>
                  <a:lnTo>
                    <a:pt x="52" y="1686"/>
                  </a:lnTo>
                  <a:lnTo>
                    <a:pt x="44" y="1695"/>
                  </a:lnTo>
                  <a:lnTo>
                    <a:pt x="32" y="1704"/>
                  </a:lnTo>
                  <a:lnTo>
                    <a:pt x="20" y="1711"/>
                  </a:lnTo>
                  <a:lnTo>
                    <a:pt x="5" y="1718"/>
                  </a:lnTo>
                  <a:lnTo>
                    <a:pt x="2" y="1719"/>
                  </a:lnTo>
                  <a:lnTo>
                    <a:pt x="0" y="1721"/>
                  </a:lnTo>
                  <a:close/>
                  <a:moveTo>
                    <a:pt x="0" y="1589"/>
                  </a:moveTo>
                  <a:lnTo>
                    <a:pt x="0" y="1508"/>
                  </a:lnTo>
                  <a:lnTo>
                    <a:pt x="9" y="1507"/>
                  </a:lnTo>
                  <a:lnTo>
                    <a:pt x="19" y="1507"/>
                  </a:lnTo>
                  <a:lnTo>
                    <a:pt x="27" y="1508"/>
                  </a:lnTo>
                  <a:lnTo>
                    <a:pt x="34" y="1509"/>
                  </a:lnTo>
                  <a:lnTo>
                    <a:pt x="42" y="1510"/>
                  </a:lnTo>
                  <a:lnTo>
                    <a:pt x="47" y="1514"/>
                  </a:lnTo>
                  <a:lnTo>
                    <a:pt x="52" y="1517"/>
                  </a:lnTo>
                  <a:lnTo>
                    <a:pt x="56" y="1521"/>
                  </a:lnTo>
                  <a:lnTo>
                    <a:pt x="58" y="1526"/>
                  </a:lnTo>
                  <a:lnTo>
                    <a:pt x="59" y="1529"/>
                  </a:lnTo>
                  <a:lnTo>
                    <a:pt x="59" y="1533"/>
                  </a:lnTo>
                  <a:lnTo>
                    <a:pt x="58" y="1538"/>
                  </a:lnTo>
                  <a:lnTo>
                    <a:pt x="55" y="1546"/>
                  </a:lnTo>
                  <a:lnTo>
                    <a:pt x="49" y="1556"/>
                  </a:lnTo>
                  <a:lnTo>
                    <a:pt x="39" y="1564"/>
                  </a:lnTo>
                  <a:lnTo>
                    <a:pt x="28" y="1573"/>
                  </a:lnTo>
                  <a:lnTo>
                    <a:pt x="14" y="1580"/>
                  </a:lnTo>
                  <a:lnTo>
                    <a:pt x="0" y="1589"/>
                  </a:lnTo>
                  <a:close/>
                  <a:moveTo>
                    <a:pt x="0" y="1463"/>
                  </a:moveTo>
                  <a:lnTo>
                    <a:pt x="0" y="1381"/>
                  </a:lnTo>
                  <a:lnTo>
                    <a:pt x="11" y="1380"/>
                  </a:lnTo>
                  <a:lnTo>
                    <a:pt x="21" y="1380"/>
                  </a:lnTo>
                  <a:lnTo>
                    <a:pt x="32" y="1380"/>
                  </a:lnTo>
                  <a:lnTo>
                    <a:pt x="40" y="1381"/>
                  </a:lnTo>
                  <a:lnTo>
                    <a:pt x="49" y="1382"/>
                  </a:lnTo>
                  <a:lnTo>
                    <a:pt x="56" y="1386"/>
                  </a:lnTo>
                  <a:lnTo>
                    <a:pt x="62" y="1389"/>
                  </a:lnTo>
                  <a:lnTo>
                    <a:pt x="65" y="1394"/>
                  </a:lnTo>
                  <a:lnTo>
                    <a:pt x="66" y="1397"/>
                  </a:lnTo>
                  <a:lnTo>
                    <a:pt x="68" y="1401"/>
                  </a:lnTo>
                  <a:lnTo>
                    <a:pt x="68" y="1405"/>
                  </a:lnTo>
                  <a:lnTo>
                    <a:pt x="66" y="1409"/>
                  </a:lnTo>
                  <a:lnTo>
                    <a:pt x="65" y="1414"/>
                  </a:lnTo>
                  <a:lnTo>
                    <a:pt x="63" y="1419"/>
                  </a:lnTo>
                  <a:lnTo>
                    <a:pt x="59" y="1422"/>
                  </a:lnTo>
                  <a:lnTo>
                    <a:pt x="56" y="1427"/>
                  </a:lnTo>
                  <a:lnTo>
                    <a:pt x="46" y="1437"/>
                  </a:lnTo>
                  <a:lnTo>
                    <a:pt x="34" y="1445"/>
                  </a:lnTo>
                  <a:lnTo>
                    <a:pt x="20" y="1453"/>
                  </a:lnTo>
                  <a:lnTo>
                    <a:pt x="4" y="1462"/>
                  </a:lnTo>
                  <a:lnTo>
                    <a:pt x="1" y="1462"/>
                  </a:lnTo>
                  <a:lnTo>
                    <a:pt x="0" y="1463"/>
                  </a:lnTo>
                  <a:close/>
                  <a:moveTo>
                    <a:pt x="0" y="1344"/>
                  </a:moveTo>
                  <a:lnTo>
                    <a:pt x="0" y="1261"/>
                  </a:lnTo>
                  <a:lnTo>
                    <a:pt x="14" y="1257"/>
                  </a:lnTo>
                  <a:lnTo>
                    <a:pt x="28" y="1255"/>
                  </a:lnTo>
                  <a:lnTo>
                    <a:pt x="42" y="1254"/>
                  </a:lnTo>
                  <a:lnTo>
                    <a:pt x="55" y="1254"/>
                  </a:lnTo>
                  <a:lnTo>
                    <a:pt x="65" y="1255"/>
                  </a:lnTo>
                  <a:lnTo>
                    <a:pt x="74" y="1258"/>
                  </a:lnTo>
                  <a:lnTo>
                    <a:pt x="81" y="1262"/>
                  </a:lnTo>
                  <a:lnTo>
                    <a:pt x="87" y="1268"/>
                  </a:lnTo>
                  <a:lnTo>
                    <a:pt x="88" y="1272"/>
                  </a:lnTo>
                  <a:lnTo>
                    <a:pt x="89" y="1275"/>
                  </a:lnTo>
                  <a:lnTo>
                    <a:pt x="89" y="1280"/>
                  </a:lnTo>
                  <a:lnTo>
                    <a:pt x="88" y="1283"/>
                  </a:lnTo>
                  <a:lnTo>
                    <a:pt x="86" y="1288"/>
                  </a:lnTo>
                  <a:lnTo>
                    <a:pt x="83" y="1293"/>
                  </a:lnTo>
                  <a:lnTo>
                    <a:pt x="80" y="1298"/>
                  </a:lnTo>
                  <a:lnTo>
                    <a:pt x="76" y="1302"/>
                  </a:lnTo>
                  <a:lnTo>
                    <a:pt x="65" y="1311"/>
                  </a:lnTo>
                  <a:lnTo>
                    <a:pt x="52" y="1320"/>
                  </a:lnTo>
                  <a:lnTo>
                    <a:pt x="38" y="1329"/>
                  </a:lnTo>
                  <a:lnTo>
                    <a:pt x="21" y="1337"/>
                  </a:lnTo>
                  <a:lnTo>
                    <a:pt x="11" y="1340"/>
                  </a:lnTo>
                  <a:lnTo>
                    <a:pt x="0" y="1344"/>
                  </a:lnTo>
                  <a:close/>
                  <a:moveTo>
                    <a:pt x="0" y="1226"/>
                  </a:moveTo>
                  <a:lnTo>
                    <a:pt x="0" y="1148"/>
                  </a:lnTo>
                  <a:lnTo>
                    <a:pt x="4" y="1147"/>
                  </a:lnTo>
                  <a:lnTo>
                    <a:pt x="7" y="1146"/>
                  </a:lnTo>
                  <a:lnTo>
                    <a:pt x="26" y="1138"/>
                  </a:lnTo>
                  <a:lnTo>
                    <a:pt x="44" y="1134"/>
                  </a:lnTo>
                  <a:lnTo>
                    <a:pt x="62" y="1131"/>
                  </a:lnTo>
                  <a:lnTo>
                    <a:pt x="78" y="1130"/>
                  </a:lnTo>
                  <a:lnTo>
                    <a:pt x="93" y="1131"/>
                  </a:lnTo>
                  <a:lnTo>
                    <a:pt x="105" y="1134"/>
                  </a:lnTo>
                  <a:lnTo>
                    <a:pt x="109" y="1136"/>
                  </a:lnTo>
                  <a:lnTo>
                    <a:pt x="113" y="1138"/>
                  </a:lnTo>
                  <a:lnTo>
                    <a:pt x="116" y="1141"/>
                  </a:lnTo>
                  <a:lnTo>
                    <a:pt x="120" y="1144"/>
                  </a:lnTo>
                  <a:lnTo>
                    <a:pt x="121" y="1148"/>
                  </a:lnTo>
                  <a:lnTo>
                    <a:pt x="122" y="1152"/>
                  </a:lnTo>
                  <a:lnTo>
                    <a:pt x="121" y="1156"/>
                  </a:lnTo>
                  <a:lnTo>
                    <a:pt x="121" y="1160"/>
                  </a:lnTo>
                  <a:lnTo>
                    <a:pt x="119" y="1165"/>
                  </a:lnTo>
                  <a:lnTo>
                    <a:pt x="116" y="1169"/>
                  </a:lnTo>
                  <a:lnTo>
                    <a:pt x="112" y="1174"/>
                  </a:lnTo>
                  <a:lnTo>
                    <a:pt x="108" y="1179"/>
                  </a:lnTo>
                  <a:lnTo>
                    <a:pt x="97" y="1188"/>
                  </a:lnTo>
                  <a:lnTo>
                    <a:pt x="83" y="1197"/>
                  </a:lnTo>
                  <a:lnTo>
                    <a:pt x="68" y="1206"/>
                  </a:lnTo>
                  <a:lnTo>
                    <a:pt x="50" y="1213"/>
                  </a:lnTo>
                  <a:lnTo>
                    <a:pt x="37" y="1218"/>
                  </a:lnTo>
                  <a:lnTo>
                    <a:pt x="24" y="1222"/>
                  </a:lnTo>
                  <a:lnTo>
                    <a:pt x="12" y="1225"/>
                  </a:lnTo>
                  <a:lnTo>
                    <a:pt x="0" y="1226"/>
                  </a:lnTo>
                  <a:close/>
                  <a:moveTo>
                    <a:pt x="0" y="1108"/>
                  </a:moveTo>
                  <a:lnTo>
                    <a:pt x="0" y="1051"/>
                  </a:lnTo>
                  <a:lnTo>
                    <a:pt x="9" y="1043"/>
                  </a:lnTo>
                  <a:lnTo>
                    <a:pt x="21" y="1036"/>
                  </a:lnTo>
                  <a:lnTo>
                    <a:pt x="34" y="1030"/>
                  </a:lnTo>
                  <a:lnTo>
                    <a:pt x="49" y="1024"/>
                  </a:lnTo>
                  <a:lnTo>
                    <a:pt x="69" y="1017"/>
                  </a:lnTo>
                  <a:lnTo>
                    <a:pt x="88" y="1013"/>
                  </a:lnTo>
                  <a:lnTo>
                    <a:pt x="106" y="1010"/>
                  </a:lnTo>
                  <a:lnTo>
                    <a:pt x="122" y="1009"/>
                  </a:lnTo>
                  <a:lnTo>
                    <a:pt x="138" y="1010"/>
                  </a:lnTo>
                  <a:lnTo>
                    <a:pt x="150" y="1013"/>
                  </a:lnTo>
                  <a:lnTo>
                    <a:pt x="154" y="1014"/>
                  </a:lnTo>
                  <a:lnTo>
                    <a:pt x="159" y="1016"/>
                  </a:lnTo>
                  <a:lnTo>
                    <a:pt x="163" y="1020"/>
                  </a:lnTo>
                  <a:lnTo>
                    <a:pt x="165" y="1022"/>
                  </a:lnTo>
                  <a:lnTo>
                    <a:pt x="167" y="1027"/>
                  </a:lnTo>
                  <a:lnTo>
                    <a:pt x="167" y="1030"/>
                  </a:lnTo>
                  <a:lnTo>
                    <a:pt x="167" y="1034"/>
                  </a:lnTo>
                  <a:lnTo>
                    <a:pt x="166" y="1039"/>
                  </a:lnTo>
                  <a:lnTo>
                    <a:pt x="164" y="1043"/>
                  </a:lnTo>
                  <a:lnTo>
                    <a:pt x="160" y="1048"/>
                  </a:lnTo>
                  <a:lnTo>
                    <a:pt x="157" y="1053"/>
                  </a:lnTo>
                  <a:lnTo>
                    <a:pt x="152" y="1056"/>
                  </a:lnTo>
                  <a:lnTo>
                    <a:pt x="141" y="1066"/>
                  </a:lnTo>
                  <a:lnTo>
                    <a:pt x="127" y="1076"/>
                  </a:lnTo>
                  <a:lnTo>
                    <a:pt x="110" y="1085"/>
                  </a:lnTo>
                  <a:lnTo>
                    <a:pt x="91" y="1092"/>
                  </a:lnTo>
                  <a:lnTo>
                    <a:pt x="78" y="1097"/>
                  </a:lnTo>
                  <a:lnTo>
                    <a:pt x="65" y="1100"/>
                  </a:lnTo>
                  <a:lnTo>
                    <a:pt x="53" y="1104"/>
                  </a:lnTo>
                  <a:lnTo>
                    <a:pt x="40" y="1106"/>
                  </a:lnTo>
                  <a:lnTo>
                    <a:pt x="30" y="1108"/>
                  </a:lnTo>
                  <a:lnTo>
                    <a:pt x="19" y="1109"/>
                  </a:lnTo>
                  <a:lnTo>
                    <a:pt x="8" y="1108"/>
                  </a:lnTo>
                  <a:lnTo>
                    <a:pt x="0" y="1108"/>
                  </a:lnTo>
                  <a:close/>
                  <a:moveTo>
                    <a:pt x="0" y="923"/>
                  </a:moveTo>
                  <a:lnTo>
                    <a:pt x="0" y="871"/>
                  </a:lnTo>
                  <a:lnTo>
                    <a:pt x="8" y="874"/>
                  </a:lnTo>
                  <a:lnTo>
                    <a:pt x="14" y="876"/>
                  </a:lnTo>
                  <a:lnTo>
                    <a:pt x="20" y="878"/>
                  </a:lnTo>
                  <a:lnTo>
                    <a:pt x="24" y="883"/>
                  </a:lnTo>
                  <a:lnTo>
                    <a:pt x="25" y="887"/>
                  </a:lnTo>
                  <a:lnTo>
                    <a:pt x="26" y="891"/>
                  </a:lnTo>
                  <a:lnTo>
                    <a:pt x="25" y="896"/>
                  </a:lnTo>
                  <a:lnTo>
                    <a:pt x="21" y="902"/>
                  </a:lnTo>
                  <a:lnTo>
                    <a:pt x="18" y="907"/>
                  </a:lnTo>
                  <a:lnTo>
                    <a:pt x="13" y="913"/>
                  </a:lnTo>
                  <a:lnTo>
                    <a:pt x="7" y="919"/>
                  </a:lnTo>
                  <a:lnTo>
                    <a:pt x="0" y="923"/>
                  </a:lnTo>
                  <a:close/>
                  <a:moveTo>
                    <a:pt x="0" y="843"/>
                  </a:moveTo>
                  <a:lnTo>
                    <a:pt x="0" y="764"/>
                  </a:lnTo>
                  <a:lnTo>
                    <a:pt x="17" y="761"/>
                  </a:lnTo>
                  <a:lnTo>
                    <a:pt x="33" y="757"/>
                  </a:lnTo>
                  <a:lnTo>
                    <a:pt x="47" y="756"/>
                  </a:lnTo>
                  <a:lnTo>
                    <a:pt x="62" y="756"/>
                  </a:lnTo>
                  <a:lnTo>
                    <a:pt x="74" y="757"/>
                  </a:lnTo>
                  <a:lnTo>
                    <a:pt x="83" y="759"/>
                  </a:lnTo>
                  <a:lnTo>
                    <a:pt x="88" y="761"/>
                  </a:lnTo>
                  <a:lnTo>
                    <a:pt x="91" y="763"/>
                  </a:lnTo>
                  <a:lnTo>
                    <a:pt x="94" y="765"/>
                  </a:lnTo>
                  <a:lnTo>
                    <a:pt x="96" y="768"/>
                  </a:lnTo>
                  <a:lnTo>
                    <a:pt x="97" y="771"/>
                  </a:lnTo>
                  <a:lnTo>
                    <a:pt x="97" y="775"/>
                  </a:lnTo>
                  <a:lnTo>
                    <a:pt x="97" y="778"/>
                  </a:lnTo>
                  <a:lnTo>
                    <a:pt x="96" y="783"/>
                  </a:lnTo>
                  <a:lnTo>
                    <a:pt x="93" y="788"/>
                  </a:lnTo>
                  <a:lnTo>
                    <a:pt x="89" y="793"/>
                  </a:lnTo>
                  <a:lnTo>
                    <a:pt x="86" y="796"/>
                  </a:lnTo>
                  <a:lnTo>
                    <a:pt x="80" y="801"/>
                  </a:lnTo>
                  <a:lnTo>
                    <a:pt x="66" y="811"/>
                  </a:lnTo>
                  <a:lnTo>
                    <a:pt x="51" y="820"/>
                  </a:lnTo>
                  <a:lnTo>
                    <a:pt x="33" y="830"/>
                  </a:lnTo>
                  <a:lnTo>
                    <a:pt x="13" y="838"/>
                  </a:lnTo>
                  <a:lnTo>
                    <a:pt x="6" y="840"/>
                  </a:lnTo>
                  <a:lnTo>
                    <a:pt x="0" y="843"/>
                  </a:lnTo>
                  <a:close/>
                  <a:moveTo>
                    <a:pt x="0" y="743"/>
                  </a:moveTo>
                  <a:lnTo>
                    <a:pt x="0" y="685"/>
                  </a:lnTo>
                  <a:lnTo>
                    <a:pt x="11" y="679"/>
                  </a:lnTo>
                  <a:lnTo>
                    <a:pt x="24" y="672"/>
                  </a:lnTo>
                  <a:lnTo>
                    <a:pt x="38" y="666"/>
                  </a:lnTo>
                  <a:lnTo>
                    <a:pt x="53" y="660"/>
                  </a:lnTo>
                  <a:lnTo>
                    <a:pt x="76" y="653"/>
                  </a:lnTo>
                  <a:lnTo>
                    <a:pt x="97" y="648"/>
                  </a:lnTo>
                  <a:lnTo>
                    <a:pt x="118" y="644"/>
                  </a:lnTo>
                  <a:lnTo>
                    <a:pt x="135" y="642"/>
                  </a:lnTo>
                  <a:lnTo>
                    <a:pt x="152" y="643"/>
                  </a:lnTo>
                  <a:lnTo>
                    <a:pt x="165" y="644"/>
                  </a:lnTo>
                  <a:lnTo>
                    <a:pt x="171" y="647"/>
                  </a:lnTo>
                  <a:lnTo>
                    <a:pt x="176" y="648"/>
                  </a:lnTo>
                  <a:lnTo>
                    <a:pt x="179" y="651"/>
                  </a:lnTo>
                  <a:lnTo>
                    <a:pt x="182" y="654"/>
                  </a:lnTo>
                  <a:lnTo>
                    <a:pt x="183" y="657"/>
                  </a:lnTo>
                  <a:lnTo>
                    <a:pt x="183" y="661"/>
                  </a:lnTo>
                  <a:lnTo>
                    <a:pt x="183" y="666"/>
                  </a:lnTo>
                  <a:lnTo>
                    <a:pt x="181" y="669"/>
                  </a:lnTo>
                  <a:lnTo>
                    <a:pt x="178" y="674"/>
                  </a:lnTo>
                  <a:lnTo>
                    <a:pt x="175" y="679"/>
                  </a:lnTo>
                  <a:lnTo>
                    <a:pt x="170" y="683"/>
                  </a:lnTo>
                  <a:lnTo>
                    <a:pt x="164" y="688"/>
                  </a:lnTo>
                  <a:lnTo>
                    <a:pt x="151" y="698"/>
                  </a:lnTo>
                  <a:lnTo>
                    <a:pt x="134" y="707"/>
                  </a:lnTo>
                  <a:lnTo>
                    <a:pt x="115" y="716"/>
                  </a:lnTo>
                  <a:lnTo>
                    <a:pt x="94" y="724"/>
                  </a:lnTo>
                  <a:lnTo>
                    <a:pt x="68" y="732"/>
                  </a:lnTo>
                  <a:lnTo>
                    <a:pt x="43" y="738"/>
                  </a:lnTo>
                  <a:lnTo>
                    <a:pt x="20" y="742"/>
                  </a:lnTo>
                  <a:lnTo>
                    <a:pt x="0" y="743"/>
                  </a:lnTo>
                  <a:close/>
                  <a:moveTo>
                    <a:pt x="0" y="600"/>
                  </a:moveTo>
                  <a:lnTo>
                    <a:pt x="0" y="529"/>
                  </a:lnTo>
                  <a:lnTo>
                    <a:pt x="15" y="527"/>
                  </a:lnTo>
                  <a:lnTo>
                    <a:pt x="30" y="524"/>
                  </a:lnTo>
                  <a:lnTo>
                    <a:pt x="44" y="523"/>
                  </a:lnTo>
                  <a:lnTo>
                    <a:pt x="56" y="523"/>
                  </a:lnTo>
                  <a:lnTo>
                    <a:pt x="66" y="524"/>
                  </a:lnTo>
                  <a:lnTo>
                    <a:pt x="75" y="527"/>
                  </a:lnTo>
                  <a:lnTo>
                    <a:pt x="81" y="529"/>
                  </a:lnTo>
                  <a:lnTo>
                    <a:pt x="86" y="534"/>
                  </a:lnTo>
                  <a:lnTo>
                    <a:pt x="87" y="537"/>
                  </a:lnTo>
                  <a:lnTo>
                    <a:pt x="87" y="541"/>
                  </a:lnTo>
                  <a:lnTo>
                    <a:pt x="86" y="544"/>
                  </a:lnTo>
                  <a:lnTo>
                    <a:pt x="84" y="548"/>
                  </a:lnTo>
                  <a:lnTo>
                    <a:pt x="77" y="556"/>
                  </a:lnTo>
                  <a:lnTo>
                    <a:pt x="68" y="565"/>
                  </a:lnTo>
                  <a:lnTo>
                    <a:pt x="55" y="574"/>
                  </a:lnTo>
                  <a:lnTo>
                    <a:pt x="39" y="584"/>
                  </a:lnTo>
                  <a:lnTo>
                    <a:pt x="20" y="592"/>
                  </a:lnTo>
                  <a:lnTo>
                    <a:pt x="0" y="600"/>
                  </a:lnTo>
                  <a:close/>
                  <a:moveTo>
                    <a:pt x="0" y="515"/>
                  </a:moveTo>
                  <a:lnTo>
                    <a:pt x="0" y="461"/>
                  </a:lnTo>
                  <a:lnTo>
                    <a:pt x="13" y="454"/>
                  </a:lnTo>
                  <a:lnTo>
                    <a:pt x="27" y="447"/>
                  </a:lnTo>
                  <a:lnTo>
                    <a:pt x="44" y="440"/>
                  </a:lnTo>
                  <a:lnTo>
                    <a:pt x="62" y="434"/>
                  </a:lnTo>
                  <a:lnTo>
                    <a:pt x="87" y="427"/>
                  </a:lnTo>
                  <a:lnTo>
                    <a:pt x="109" y="421"/>
                  </a:lnTo>
                  <a:lnTo>
                    <a:pt x="131" y="417"/>
                  </a:lnTo>
                  <a:lnTo>
                    <a:pt x="151" y="415"/>
                  </a:lnTo>
                  <a:lnTo>
                    <a:pt x="167" y="415"/>
                  </a:lnTo>
                  <a:lnTo>
                    <a:pt x="182" y="416"/>
                  </a:lnTo>
                  <a:lnTo>
                    <a:pt x="188" y="417"/>
                  </a:lnTo>
                  <a:lnTo>
                    <a:pt x="192" y="420"/>
                  </a:lnTo>
                  <a:lnTo>
                    <a:pt x="196" y="422"/>
                  </a:lnTo>
                  <a:lnTo>
                    <a:pt x="198" y="424"/>
                  </a:lnTo>
                  <a:lnTo>
                    <a:pt x="200" y="428"/>
                  </a:lnTo>
                  <a:lnTo>
                    <a:pt x="200" y="432"/>
                  </a:lnTo>
                  <a:lnTo>
                    <a:pt x="198" y="435"/>
                  </a:lnTo>
                  <a:lnTo>
                    <a:pt x="196" y="440"/>
                  </a:lnTo>
                  <a:lnTo>
                    <a:pt x="189" y="448"/>
                  </a:lnTo>
                  <a:lnTo>
                    <a:pt x="177" y="458"/>
                  </a:lnTo>
                  <a:lnTo>
                    <a:pt x="162" y="467"/>
                  </a:lnTo>
                  <a:lnTo>
                    <a:pt x="144" y="477"/>
                  </a:lnTo>
                  <a:lnTo>
                    <a:pt x="124" y="486"/>
                  </a:lnTo>
                  <a:lnTo>
                    <a:pt x="100" y="495"/>
                  </a:lnTo>
                  <a:lnTo>
                    <a:pt x="72" y="503"/>
                  </a:lnTo>
                  <a:lnTo>
                    <a:pt x="45" y="509"/>
                  </a:lnTo>
                  <a:lnTo>
                    <a:pt x="21" y="514"/>
                  </a:lnTo>
                  <a:lnTo>
                    <a:pt x="0" y="515"/>
                  </a:lnTo>
                  <a:close/>
                  <a:moveTo>
                    <a:pt x="0" y="442"/>
                  </a:moveTo>
                  <a:lnTo>
                    <a:pt x="0" y="417"/>
                  </a:lnTo>
                  <a:lnTo>
                    <a:pt x="4" y="420"/>
                  </a:lnTo>
                  <a:lnTo>
                    <a:pt x="6" y="422"/>
                  </a:lnTo>
                  <a:lnTo>
                    <a:pt x="7" y="427"/>
                  </a:lnTo>
                  <a:lnTo>
                    <a:pt x="7" y="432"/>
                  </a:lnTo>
                  <a:lnTo>
                    <a:pt x="4" y="436"/>
                  </a:lnTo>
                  <a:lnTo>
                    <a:pt x="0" y="442"/>
                  </a:lnTo>
                  <a:close/>
                  <a:moveTo>
                    <a:pt x="0" y="395"/>
                  </a:moveTo>
                  <a:lnTo>
                    <a:pt x="0" y="326"/>
                  </a:lnTo>
                  <a:lnTo>
                    <a:pt x="24" y="319"/>
                  </a:lnTo>
                  <a:lnTo>
                    <a:pt x="46" y="313"/>
                  </a:lnTo>
                  <a:lnTo>
                    <a:pt x="68" y="309"/>
                  </a:lnTo>
                  <a:lnTo>
                    <a:pt x="87" y="307"/>
                  </a:lnTo>
                  <a:lnTo>
                    <a:pt x="103" y="307"/>
                  </a:lnTo>
                  <a:lnTo>
                    <a:pt x="116" y="308"/>
                  </a:lnTo>
                  <a:lnTo>
                    <a:pt x="122" y="309"/>
                  </a:lnTo>
                  <a:lnTo>
                    <a:pt x="127" y="312"/>
                  </a:lnTo>
                  <a:lnTo>
                    <a:pt x="131" y="314"/>
                  </a:lnTo>
                  <a:lnTo>
                    <a:pt x="133" y="316"/>
                  </a:lnTo>
                  <a:lnTo>
                    <a:pt x="134" y="320"/>
                  </a:lnTo>
                  <a:lnTo>
                    <a:pt x="134" y="322"/>
                  </a:lnTo>
                  <a:lnTo>
                    <a:pt x="133" y="327"/>
                  </a:lnTo>
                  <a:lnTo>
                    <a:pt x="131" y="331"/>
                  </a:lnTo>
                  <a:lnTo>
                    <a:pt x="122" y="339"/>
                  </a:lnTo>
                  <a:lnTo>
                    <a:pt x="110" y="348"/>
                  </a:lnTo>
                  <a:lnTo>
                    <a:pt x="94" y="358"/>
                  </a:lnTo>
                  <a:lnTo>
                    <a:pt x="75" y="367"/>
                  </a:lnTo>
                  <a:lnTo>
                    <a:pt x="53" y="377"/>
                  </a:lnTo>
                  <a:lnTo>
                    <a:pt x="30" y="385"/>
                  </a:lnTo>
                  <a:lnTo>
                    <a:pt x="14" y="390"/>
                  </a:lnTo>
                  <a:lnTo>
                    <a:pt x="0" y="395"/>
                  </a:lnTo>
                  <a:close/>
                  <a:moveTo>
                    <a:pt x="0" y="275"/>
                  </a:moveTo>
                  <a:lnTo>
                    <a:pt x="0" y="213"/>
                  </a:lnTo>
                  <a:lnTo>
                    <a:pt x="15" y="211"/>
                  </a:lnTo>
                  <a:lnTo>
                    <a:pt x="30" y="208"/>
                  </a:lnTo>
                  <a:lnTo>
                    <a:pt x="44" y="207"/>
                  </a:lnTo>
                  <a:lnTo>
                    <a:pt x="56" y="207"/>
                  </a:lnTo>
                  <a:lnTo>
                    <a:pt x="65" y="207"/>
                  </a:lnTo>
                  <a:lnTo>
                    <a:pt x="74" y="209"/>
                  </a:lnTo>
                  <a:lnTo>
                    <a:pt x="80" y="212"/>
                  </a:lnTo>
                  <a:lnTo>
                    <a:pt x="84" y="215"/>
                  </a:lnTo>
                  <a:lnTo>
                    <a:pt x="86" y="218"/>
                  </a:lnTo>
                  <a:lnTo>
                    <a:pt x="86" y="220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76" y="234"/>
                  </a:lnTo>
                  <a:lnTo>
                    <a:pt x="65" y="241"/>
                  </a:lnTo>
                  <a:lnTo>
                    <a:pt x="53" y="250"/>
                  </a:lnTo>
                  <a:lnTo>
                    <a:pt x="38" y="258"/>
                  </a:lnTo>
                  <a:lnTo>
                    <a:pt x="20" y="266"/>
                  </a:lnTo>
                  <a:lnTo>
                    <a:pt x="0" y="275"/>
                  </a:lnTo>
                  <a:close/>
                  <a:moveTo>
                    <a:pt x="0" y="203"/>
                  </a:moveTo>
                  <a:lnTo>
                    <a:pt x="0" y="167"/>
                  </a:lnTo>
                  <a:lnTo>
                    <a:pt x="17" y="156"/>
                  </a:lnTo>
                  <a:lnTo>
                    <a:pt x="38" y="145"/>
                  </a:lnTo>
                  <a:lnTo>
                    <a:pt x="63" y="136"/>
                  </a:lnTo>
                  <a:lnTo>
                    <a:pt x="90" y="126"/>
                  </a:lnTo>
                  <a:lnTo>
                    <a:pt x="118" y="118"/>
                  </a:lnTo>
                  <a:lnTo>
                    <a:pt x="143" y="112"/>
                  </a:lnTo>
                  <a:lnTo>
                    <a:pt x="167" y="107"/>
                  </a:lnTo>
                  <a:lnTo>
                    <a:pt x="189" y="105"/>
                  </a:lnTo>
                  <a:lnTo>
                    <a:pt x="207" y="104"/>
                  </a:lnTo>
                  <a:lnTo>
                    <a:pt x="222" y="105"/>
                  </a:lnTo>
                  <a:lnTo>
                    <a:pt x="228" y="105"/>
                  </a:lnTo>
                  <a:lnTo>
                    <a:pt x="233" y="107"/>
                  </a:lnTo>
                  <a:lnTo>
                    <a:pt x="236" y="110"/>
                  </a:lnTo>
                  <a:lnTo>
                    <a:pt x="239" y="112"/>
                  </a:lnTo>
                  <a:lnTo>
                    <a:pt x="240" y="114"/>
                  </a:lnTo>
                  <a:lnTo>
                    <a:pt x="240" y="118"/>
                  </a:lnTo>
                  <a:lnTo>
                    <a:pt x="238" y="121"/>
                  </a:lnTo>
                  <a:lnTo>
                    <a:pt x="235" y="125"/>
                  </a:lnTo>
                  <a:lnTo>
                    <a:pt x="226" y="133"/>
                  </a:lnTo>
                  <a:lnTo>
                    <a:pt x="213" y="143"/>
                  </a:lnTo>
                  <a:lnTo>
                    <a:pt x="195" y="152"/>
                  </a:lnTo>
                  <a:lnTo>
                    <a:pt x="175" y="162"/>
                  </a:lnTo>
                  <a:lnTo>
                    <a:pt x="151" y="171"/>
                  </a:lnTo>
                  <a:lnTo>
                    <a:pt x="125" y="181"/>
                  </a:lnTo>
                  <a:lnTo>
                    <a:pt x="106" y="187"/>
                  </a:lnTo>
                  <a:lnTo>
                    <a:pt x="88" y="192"/>
                  </a:lnTo>
                  <a:lnTo>
                    <a:pt x="70" y="195"/>
                  </a:lnTo>
                  <a:lnTo>
                    <a:pt x="53" y="199"/>
                  </a:lnTo>
                  <a:lnTo>
                    <a:pt x="38" y="201"/>
                  </a:lnTo>
                  <a:lnTo>
                    <a:pt x="24" y="203"/>
                  </a:lnTo>
                  <a:lnTo>
                    <a:pt x="11" y="203"/>
                  </a:lnTo>
                  <a:lnTo>
                    <a:pt x="0" y="203"/>
                  </a:lnTo>
                  <a:close/>
                  <a:moveTo>
                    <a:pt x="0" y="164"/>
                  </a:moveTo>
                  <a:lnTo>
                    <a:pt x="0" y="114"/>
                  </a:lnTo>
                  <a:lnTo>
                    <a:pt x="19" y="113"/>
                  </a:lnTo>
                  <a:lnTo>
                    <a:pt x="34" y="113"/>
                  </a:lnTo>
                  <a:lnTo>
                    <a:pt x="40" y="114"/>
                  </a:lnTo>
                  <a:lnTo>
                    <a:pt x="45" y="115"/>
                  </a:lnTo>
                  <a:lnTo>
                    <a:pt x="49" y="118"/>
                  </a:lnTo>
                  <a:lnTo>
                    <a:pt x="51" y="120"/>
                  </a:lnTo>
                  <a:lnTo>
                    <a:pt x="52" y="124"/>
                  </a:lnTo>
                  <a:lnTo>
                    <a:pt x="51" y="129"/>
                  </a:lnTo>
                  <a:lnTo>
                    <a:pt x="47" y="133"/>
                  </a:lnTo>
                  <a:lnTo>
                    <a:pt x="42" y="139"/>
                  </a:lnTo>
                  <a:lnTo>
                    <a:pt x="33" y="145"/>
                  </a:lnTo>
                  <a:lnTo>
                    <a:pt x="24" y="151"/>
                  </a:lnTo>
                  <a:lnTo>
                    <a:pt x="12" y="157"/>
                  </a:lnTo>
                  <a:lnTo>
                    <a:pt x="0" y="164"/>
                  </a:lnTo>
                  <a:close/>
                  <a:moveTo>
                    <a:pt x="0" y="110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23" y="25"/>
                  </a:lnTo>
                  <a:lnTo>
                    <a:pt x="26" y="26"/>
                  </a:lnTo>
                  <a:lnTo>
                    <a:pt x="30" y="28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5"/>
                  </a:lnTo>
                  <a:lnTo>
                    <a:pt x="33" y="38"/>
                  </a:lnTo>
                  <a:lnTo>
                    <a:pt x="32" y="41"/>
                  </a:lnTo>
                  <a:lnTo>
                    <a:pt x="26" y="47"/>
                  </a:lnTo>
                  <a:lnTo>
                    <a:pt x="17" y="54"/>
                  </a:lnTo>
                  <a:lnTo>
                    <a:pt x="28" y="49"/>
                  </a:lnTo>
                  <a:lnTo>
                    <a:pt x="42" y="44"/>
                  </a:lnTo>
                  <a:lnTo>
                    <a:pt x="55" y="39"/>
                  </a:lnTo>
                  <a:lnTo>
                    <a:pt x="68" y="35"/>
                  </a:lnTo>
                  <a:lnTo>
                    <a:pt x="96" y="26"/>
                  </a:lnTo>
                  <a:lnTo>
                    <a:pt x="122" y="20"/>
                  </a:lnTo>
                  <a:lnTo>
                    <a:pt x="147" y="16"/>
                  </a:lnTo>
                  <a:lnTo>
                    <a:pt x="169" y="12"/>
                  </a:lnTo>
                  <a:lnTo>
                    <a:pt x="188" y="11"/>
                  </a:lnTo>
                  <a:lnTo>
                    <a:pt x="203" y="12"/>
                  </a:lnTo>
                  <a:lnTo>
                    <a:pt x="209" y="12"/>
                  </a:lnTo>
                  <a:lnTo>
                    <a:pt x="214" y="15"/>
                  </a:lnTo>
                  <a:lnTo>
                    <a:pt x="217" y="16"/>
                  </a:lnTo>
                  <a:lnTo>
                    <a:pt x="220" y="18"/>
                  </a:lnTo>
                  <a:lnTo>
                    <a:pt x="221" y="20"/>
                  </a:lnTo>
                  <a:lnTo>
                    <a:pt x="221" y="23"/>
                  </a:lnTo>
                  <a:lnTo>
                    <a:pt x="220" y="26"/>
                  </a:lnTo>
                  <a:lnTo>
                    <a:pt x="217" y="29"/>
                  </a:lnTo>
                  <a:lnTo>
                    <a:pt x="211" y="35"/>
                  </a:lnTo>
                  <a:lnTo>
                    <a:pt x="203" y="42"/>
                  </a:lnTo>
                  <a:lnTo>
                    <a:pt x="215" y="37"/>
                  </a:lnTo>
                  <a:lnTo>
                    <a:pt x="227" y="32"/>
                  </a:lnTo>
                  <a:lnTo>
                    <a:pt x="241" y="28"/>
                  </a:lnTo>
                  <a:lnTo>
                    <a:pt x="254" y="24"/>
                  </a:lnTo>
                  <a:lnTo>
                    <a:pt x="274" y="18"/>
                  </a:lnTo>
                  <a:lnTo>
                    <a:pt x="293" y="13"/>
                  </a:lnTo>
                  <a:lnTo>
                    <a:pt x="311" y="9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1"/>
                  </a:lnTo>
                  <a:lnTo>
                    <a:pt x="373" y="0"/>
                  </a:lnTo>
                  <a:lnTo>
                    <a:pt x="385" y="0"/>
                  </a:lnTo>
                  <a:lnTo>
                    <a:pt x="385" y="92"/>
                  </a:lnTo>
                  <a:lnTo>
                    <a:pt x="362" y="94"/>
                  </a:lnTo>
                  <a:lnTo>
                    <a:pt x="344" y="93"/>
                  </a:lnTo>
                  <a:lnTo>
                    <a:pt x="336" y="92"/>
                  </a:lnTo>
                  <a:lnTo>
                    <a:pt x="330" y="91"/>
                  </a:lnTo>
                  <a:lnTo>
                    <a:pt x="327" y="88"/>
                  </a:lnTo>
                  <a:lnTo>
                    <a:pt x="323" y="86"/>
                  </a:lnTo>
                  <a:lnTo>
                    <a:pt x="322" y="82"/>
                  </a:lnTo>
                  <a:lnTo>
                    <a:pt x="322" y="80"/>
                  </a:lnTo>
                  <a:lnTo>
                    <a:pt x="323" y="76"/>
                  </a:lnTo>
                  <a:lnTo>
                    <a:pt x="325" y="74"/>
                  </a:lnTo>
                  <a:lnTo>
                    <a:pt x="331" y="67"/>
                  </a:lnTo>
                  <a:lnTo>
                    <a:pt x="342" y="58"/>
                  </a:lnTo>
                  <a:lnTo>
                    <a:pt x="330" y="63"/>
                  </a:lnTo>
                  <a:lnTo>
                    <a:pt x="317" y="68"/>
                  </a:lnTo>
                  <a:lnTo>
                    <a:pt x="303" y="73"/>
                  </a:lnTo>
                  <a:lnTo>
                    <a:pt x="289" y="77"/>
                  </a:lnTo>
                  <a:lnTo>
                    <a:pt x="260" y="86"/>
                  </a:lnTo>
                  <a:lnTo>
                    <a:pt x="234" y="92"/>
                  </a:lnTo>
                  <a:lnTo>
                    <a:pt x="209" y="96"/>
                  </a:lnTo>
                  <a:lnTo>
                    <a:pt x="186" y="100"/>
                  </a:lnTo>
                  <a:lnTo>
                    <a:pt x="167" y="101"/>
                  </a:lnTo>
                  <a:lnTo>
                    <a:pt x="152" y="101"/>
                  </a:lnTo>
                  <a:lnTo>
                    <a:pt x="146" y="100"/>
                  </a:lnTo>
                  <a:lnTo>
                    <a:pt x="141" y="98"/>
                  </a:lnTo>
                  <a:lnTo>
                    <a:pt x="137" y="96"/>
                  </a:lnTo>
                  <a:lnTo>
                    <a:pt x="134" y="93"/>
                  </a:lnTo>
                  <a:lnTo>
                    <a:pt x="133" y="91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7" y="82"/>
                  </a:lnTo>
                  <a:lnTo>
                    <a:pt x="144" y="75"/>
                  </a:lnTo>
                  <a:lnTo>
                    <a:pt x="153" y="68"/>
                  </a:lnTo>
                  <a:lnTo>
                    <a:pt x="141" y="73"/>
                  </a:lnTo>
                  <a:lnTo>
                    <a:pt x="128" y="77"/>
                  </a:lnTo>
                  <a:lnTo>
                    <a:pt x="114" y="82"/>
                  </a:lnTo>
                  <a:lnTo>
                    <a:pt x="101" y="87"/>
                  </a:lnTo>
                  <a:lnTo>
                    <a:pt x="72" y="95"/>
                  </a:lnTo>
                  <a:lnTo>
                    <a:pt x="46" y="101"/>
                  </a:lnTo>
                  <a:lnTo>
                    <a:pt x="21" y="106"/>
                  </a:lnTo>
                  <a:lnTo>
                    <a:pt x="0" y="110"/>
                  </a:lnTo>
                  <a:close/>
                  <a:moveTo>
                    <a:pt x="385" y="96"/>
                  </a:moveTo>
                  <a:lnTo>
                    <a:pt x="385" y="148"/>
                  </a:lnTo>
                  <a:lnTo>
                    <a:pt x="369" y="155"/>
                  </a:lnTo>
                  <a:lnTo>
                    <a:pt x="353" y="162"/>
                  </a:lnTo>
                  <a:lnTo>
                    <a:pt x="335" y="169"/>
                  </a:lnTo>
                  <a:lnTo>
                    <a:pt x="315" y="175"/>
                  </a:lnTo>
                  <a:lnTo>
                    <a:pt x="287" y="183"/>
                  </a:lnTo>
                  <a:lnTo>
                    <a:pt x="261" y="189"/>
                  </a:lnTo>
                  <a:lnTo>
                    <a:pt x="238" y="194"/>
                  </a:lnTo>
                  <a:lnTo>
                    <a:pt x="216" y="196"/>
                  </a:lnTo>
                  <a:lnTo>
                    <a:pt x="197" y="197"/>
                  </a:lnTo>
                  <a:lnTo>
                    <a:pt x="182" y="196"/>
                  </a:lnTo>
                  <a:lnTo>
                    <a:pt x="176" y="195"/>
                  </a:lnTo>
                  <a:lnTo>
                    <a:pt x="171" y="194"/>
                  </a:lnTo>
                  <a:lnTo>
                    <a:pt x="167" y="192"/>
                  </a:lnTo>
                  <a:lnTo>
                    <a:pt x="165" y="189"/>
                  </a:lnTo>
                  <a:lnTo>
                    <a:pt x="164" y="186"/>
                  </a:lnTo>
                  <a:lnTo>
                    <a:pt x="164" y="182"/>
                  </a:lnTo>
                  <a:lnTo>
                    <a:pt x="165" y="178"/>
                  </a:lnTo>
                  <a:lnTo>
                    <a:pt x="167" y="175"/>
                  </a:lnTo>
                  <a:lnTo>
                    <a:pt x="177" y="165"/>
                  </a:lnTo>
                  <a:lnTo>
                    <a:pt x="191" y="156"/>
                  </a:lnTo>
                  <a:lnTo>
                    <a:pt x="208" y="146"/>
                  </a:lnTo>
                  <a:lnTo>
                    <a:pt x="229" y="137"/>
                  </a:lnTo>
                  <a:lnTo>
                    <a:pt x="253" y="127"/>
                  </a:lnTo>
                  <a:lnTo>
                    <a:pt x="279" y="118"/>
                  </a:lnTo>
                  <a:lnTo>
                    <a:pt x="309" y="110"/>
                  </a:lnTo>
                  <a:lnTo>
                    <a:pt x="336" y="104"/>
                  </a:lnTo>
                  <a:lnTo>
                    <a:pt x="362" y="99"/>
                  </a:lnTo>
                  <a:lnTo>
                    <a:pt x="385" y="96"/>
                  </a:lnTo>
                  <a:close/>
                  <a:moveTo>
                    <a:pt x="385" y="149"/>
                  </a:moveTo>
                  <a:lnTo>
                    <a:pt x="385" y="194"/>
                  </a:lnTo>
                  <a:lnTo>
                    <a:pt x="374" y="193"/>
                  </a:lnTo>
                  <a:lnTo>
                    <a:pt x="366" y="192"/>
                  </a:lnTo>
                  <a:lnTo>
                    <a:pt x="360" y="188"/>
                  </a:lnTo>
                  <a:lnTo>
                    <a:pt x="355" y="184"/>
                  </a:lnTo>
                  <a:lnTo>
                    <a:pt x="354" y="181"/>
                  </a:lnTo>
                  <a:lnTo>
                    <a:pt x="355" y="177"/>
                  </a:lnTo>
                  <a:lnTo>
                    <a:pt x="356" y="174"/>
                  </a:lnTo>
                  <a:lnTo>
                    <a:pt x="360" y="169"/>
                  </a:lnTo>
                  <a:lnTo>
                    <a:pt x="365" y="164"/>
                  </a:lnTo>
                  <a:lnTo>
                    <a:pt x="369" y="159"/>
                  </a:lnTo>
                  <a:lnTo>
                    <a:pt x="377" y="155"/>
                  </a:lnTo>
                  <a:lnTo>
                    <a:pt x="385" y="149"/>
                  </a:lnTo>
                  <a:close/>
                  <a:moveTo>
                    <a:pt x="385" y="203"/>
                  </a:moveTo>
                  <a:lnTo>
                    <a:pt x="385" y="270"/>
                  </a:lnTo>
                  <a:lnTo>
                    <a:pt x="372" y="275"/>
                  </a:lnTo>
                  <a:lnTo>
                    <a:pt x="358" y="279"/>
                  </a:lnTo>
                  <a:lnTo>
                    <a:pt x="331" y="287"/>
                  </a:lnTo>
                  <a:lnTo>
                    <a:pt x="306" y="293"/>
                  </a:lnTo>
                  <a:lnTo>
                    <a:pt x="283" y="297"/>
                  </a:lnTo>
                  <a:lnTo>
                    <a:pt x="261" y="300"/>
                  </a:lnTo>
                  <a:lnTo>
                    <a:pt x="244" y="301"/>
                  </a:lnTo>
                  <a:lnTo>
                    <a:pt x="228" y="298"/>
                  </a:lnTo>
                  <a:lnTo>
                    <a:pt x="222" y="297"/>
                  </a:lnTo>
                  <a:lnTo>
                    <a:pt x="217" y="296"/>
                  </a:lnTo>
                  <a:lnTo>
                    <a:pt x="214" y="294"/>
                  </a:lnTo>
                  <a:lnTo>
                    <a:pt x="210" y="290"/>
                  </a:lnTo>
                  <a:lnTo>
                    <a:pt x="209" y="288"/>
                  </a:lnTo>
                  <a:lnTo>
                    <a:pt x="209" y="284"/>
                  </a:lnTo>
                  <a:lnTo>
                    <a:pt x="210" y="279"/>
                  </a:lnTo>
                  <a:lnTo>
                    <a:pt x="214" y="276"/>
                  </a:lnTo>
                  <a:lnTo>
                    <a:pt x="222" y="266"/>
                  </a:lnTo>
                  <a:lnTo>
                    <a:pt x="235" y="257"/>
                  </a:lnTo>
                  <a:lnTo>
                    <a:pt x="252" y="247"/>
                  </a:lnTo>
                  <a:lnTo>
                    <a:pt x="272" y="238"/>
                  </a:lnTo>
                  <a:lnTo>
                    <a:pt x="295" y="228"/>
                  </a:lnTo>
                  <a:lnTo>
                    <a:pt x="321" y="219"/>
                  </a:lnTo>
                  <a:lnTo>
                    <a:pt x="337" y="214"/>
                  </a:lnTo>
                  <a:lnTo>
                    <a:pt x="354" y="209"/>
                  </a:lnTo>
                  <a:lnTo>
                    <a:pt x="369" y="206"/>
                  </a:lnTo>
                  <a:lnTo>
                    <a:pt x="385" y="203"/>
                  </a:lnTo>
                  <a:close/>
                  <a:moveTo>
                    <a:pt x="385" y="325"/>
                  </a:moveTo>
                  <a:lnTo>
                    <a:pt x="385" y="399"/>
                  </a:lnTo>
                  <a:lnTo>
                    <a:pt x="365" y="404"/>
                  </a:lnTo>
                  <a:lnTo>
                    <a:pt x="346" y="408"/>
                  </a:lnTo>
                  <a:lnTo>
                    <a:pt x="328" y="410"/>
                  </a:lnTo>
                  <a:lnTo>
                    <a:pt x="312" y="410"/>
                  </a:lnTo>
                  <a:lnTo>
                    <a:pt x="298" y="410"/>
                  </a:lnTo>
                  <a:lnTo>
                    <a:pt x="287" y="408"/>
                  </a:lnTo>
                  <a:lnTo>
                    <a:pt x="283" y="407"/>
                  </a:lnTo>
                  <a:lnTo>
                    <a:pt x="279" y="404"/>
                  </a:lnTo>
                  <a:lnTo>
                    <a:pt x="276" y="402"/>
                  </a:lnTo>
                  <a:lnTo>
                    <a:pt x="273" y="399"/>
                  </a:lnTo>
                  <a:lnTo>
                    <a:pt x="272" y="396"/>
                  </a:lnTo>
                  <a:lnTo>
                    <a:pt x="272" y="392"/>
                  </a:lnTo>
                  <a:lnTo>
                    <a:pt x="273" y="389"/>
                  </a:lnTo>
                  <a:lnTo>
                    <a:pt x="276" y="384"/>
                  </a:lnTo>
                  <a:lnTo>
                    <a:pt x="279" y="379"/>
                  </a:lnTo>
                  <a:lnTo>
                    <a:pt x="284" y="375"/>
                  </a:lnTo>
                  <a:lnTo>
                    <a:pt x="289" y="370"/>
                  </a:lnTo>
                  <a:lnTo>
                    <a:pt x="296" y="365"/>
                  </a:lnTo>
                  <a:lnTo>
                    <a:pt x="311" y="355"/>
                  </a:lnTo>
                  <a:lnTo>
                    <a:pt x="331" y="346"/>
                  </a:lnTo>
                  <a:lnTo>
                    <a:pt x="353" y="336"/>
                  </a:lnTo>
                  <a:lnTo>
                    <a:pt x="378" y="327"/>
                  </a:lnTo>
                  <a:lnTo>
                    <a:pt x="381" y="326"/>
                  </a:lnTo>
                  <a:lnTo>
                    <a:pt x="385" y="325"/>
                  </a:lnTo>
                  <a:close/>
                  <a:moveTo>
                    <a:pt x="385" y="423"/>
                  </a:moveTo>
                  <a:lnTo>
                    <a:pt x="385" y="454"/>
                  </a:lnTo>
                  <a:lnTo>
                    <a:pt x="379" y="460"/>
                  </a:lnTo>
                  <a:lnTo>
                    <a:pt x="371" y="466"/>
                  </a:lnTo>
                  <a:lnTo>
                    <a:pt x="360" y="472"/>
                  </a:lnTo>
                  <a:lnTo>
                    <a:pt x="349" y="478"/>
                  </a:lnTo>
                  <a:lnTo>
                    <a:pt x="324" y="490"/>
                  </a:lnTo>
                  <a:lnTo>
                    <a:pt x="295" y="500"/>
                  </a:lnTo>
                  <a:lnTo>
                    <a:pt x="271" y="509"/>
                  </a:lnTo>
                  <a:lnTo>
                    <a:pt x="247" y="514"/>
                  </a:lnTo>
                  <a:lnTo>
                    <a:pt x="226" y="518"/>
                  </a:lnTo>
                  <a:lnTo>
                    <a:pt x="205" y="519"/>
                  </a:lnTo>
                  <a:lnTo>
                    <a:pt x="189" y="519"/>
                  </a:lnTo>
                  <a:lnTo>
                    <a:pt x="175" y="518"/>
                  </a:lnTo>
                  <a:lnTo>
                    <a:pt x="169" y="517"/>
                  </a:lnTo>
                  <a:lnTo>
                    <a:pt x="164" y="515"/>
                  </a:lnTo>
                  <a:lnTo>
                    <a:pt x="160" y="512"/>
                  </a:lnTo>
                  <a:lnTo>
                    <a:pt x="157" y="509"/>
                  </a:lnTo>
                  <a:lnTo>
                    <a:pt x="156" y="505"/>
                  </a:lnTo>
                  <a:lnTo>
                    <a:pt x="156" y="502"/>
                  </a:lnTo>
                  <a:lnTo>
                    <a:pt x="157" y="498"/>
                  </a:lnTo>
                  <a:lnTo>
                    <a:pt x="159" y="493"/>
                  </a:lnTo>
                  <a:lnTo>
                    <a:pt x="162" y="489"/>
                  </a:lnTo>
                  <a:lnTo>
                    <a:pt x="166" y="484"/>
                  </a:lnTo>
                  <a:lnTo>
                    <a:pt x="171" y="479"/>
                  </a:lnTo>
                  <a:lnTo>
                    <a:pt x="178" y="474"/>
                  </a:lnTo>
                  <a:lnTo>
                    <a:pt x="192" y="465"/>
                  </a:lnTo>
                  <a:lnTo>
                    <a:pt x="211" y="455"/>
                  </a:lnTo>
                  <a:lnTo>
                    <a:pt x="232" y="446"/>
                  </a:lnTo>
                  <a:lnTo>
                    <a:pt x="255" y="437"/>
                  </a:lnTo>
                  <a:lnTo>
                    <a:pt x="276" y="430"/>
                  </a:lnTo>
                  <a:lnTo>
                    <a:pt x="296" y="426"/>
                  </a:lnTo>
                  <a:lnTo>
                    <a:pt x="315" y="422"/>
                  </a:lnTo>
                  <a:lnTo>
                    <a:pt x="333" y="420"/>
                  </a:lnTo>
                  <a:lnTo>
                    <a:pt x="349" y="418"/>
                  </a:lnTo>
                  <a:lnTo>
                    <a:pt x="363" y="418"/>
                  </a:lnTo>
                  <a:lnTo>
                    <a:pt x="375" y="421"/>
                  </a:lnTo>
                  <a:lnTo>
                    <a:pt x="385" y="423"/>
                  </a:lnTo>
                  <a:close/>
                  <a:moveTo>
                    <a:pt x="385" y="474"/>
                  </a:moveTo>
                  <a:lnTo>
                    <a:pt x="385" y="529"/>
                  </a:lnTo>
                  <a:lnTo>
                    <a:pt x="374" y="528"/>
                  </a:lnTo>
                  <a:lnTo>
                    <a:pt x="365" y="525"/>
                  </a:lnTo>
                  <a:lnTo>
                    <a:pt x="359" y="522"/>
                  </a:lnTo>
                  <a:lnTo>
                    <a:pt x="354" y="517"/>
                  </a:lnTo>
                  <a:lnTo>
                    <a:pt x="352" y="512"/>
                  </a:lnTo>
                  <a:lnTo>
                    <a:pt x="353" y="508"/>
                  </a:lnTo>
                  <a:lnTo>
                    <a:pt x="354" y="503"/>
                  </a:lnTo>
                  <a:lnTo>
                    <a:pt x="358" y="497"/>
                  </a:lnTo>
                  <a:lnTo>
                    <a:pt x="362" y="492"/>
                  </a:lnTo>
                  <a:lnTo>
                    <a:pt x="368" y="486"/>
                  </a:lnTo>
                  <a:lnTo>
                    <a:pt x="377" y="480"/>
                  </a:lnTo>
                  <a:lnTo>
                    <a:pt x="385" y="474"/>
                  </a:lnTo>
                  <a:close/>
                  <a:moveTo>
                    <a:pt x="385" y="546"/>
                  </a:moveTo>
                  <a:lnTo>
                    <a:pt x="385" y="625"/>
                  </a:lnTo>
                  <a:lnTo>
                    <a:pt x="362" y="631"/>
                  </a:lnTo>
                  <a:lnTo>
                    <a:pt x="340" y="637"/>
                  </a:lnTo>
                  <a:lnTo>
                    <a:pt x="318" y="641"/>
                  </a:lnTo>
                  <a:lnTo>
                    <a:pt x="299" y="642"/>
                  </a:lnTo>
                  <a:lnTo>
                    <a:pt x="282" y="642"/>
                  </a:lnTo>
                  <a:lnTo>
                    <a:pt x="268" y="639"/>
                  </a:lnTo>
                  <a:lnTo>
                    <a:pt x="263" y="638"/>
                  </a:lnTo>
                  <a:lnTo>
                    <a:pt x="258" y="636"/>
                  </a:lnTo>
                  <a:lnTo>
                    <a:pt x="254" y="634"/>
                  </a:lnTo>
                  <a:lnTo>
                    <a:pt x="251" y="630"/>
                  </a:lnTo>
                  <a:lnTo>
                    <a:pt x="249" y="626"/>
                  </a:lnTo>
                  <a:lnTo>
                    <a:pt x="249" y="622"/>
                  </a:lnTo>
                  <a:lnTo>
                    <a:pt x="249" y="618"/>
                  </a:lnTo>
                  <a:lnTo>
                    <a:pt x="252" y="613"/>
                  </a:lnTo>
                  <a:lnTo>
                    <a:pt x="255" y="609"/>
                  </a:lnTo>
                  <a:lnTo>
                    <a:pt x="259" y="604"/>
                  </a:lnTo>
                  <a:lnTo>
                    <a:pt x="264" y="599"/>
                  </a:lnTo>
                  <a:lnTo>
                    <a:pt x="270" y="594"/>
                  </a:lnTo>
                  <a:lnTo>
                    <a:pt x="284" y="585"/>
                  </a:lnTo>
                  <a:lnTo>
                    <a:pt x="302" y="575"/>
                  </a:lnTo>
                  <a:lnTo>
                    <a:pt x="322" y="566"/>
                  </a:lnTo>
                  <a:lnTo>
                    <a:pt x="344" y="557"/>
                  </a:lnTo>
                  <a:lnTo>
                    <a:pt x="355" y="554"/>
                  </a:lnTo>
                  <a:lnTo>
                    <a:pt x="365" y="550"/>
                  </a:lnTo>
                  <a:lnTo>
                    <a:pt x="375" y="548"/>
                  </a:lnTo>
                  <a:lnTo>
                    <a:pt x="385" y="546"/>
                  </a:lnTo>
                  <a:close/>
                  <a:moveTo>
                    <a:pt x="385" y="720"/>
                  </a:moveTo>
                  <a:lnTo>
                    <a:pt x="385" y="773"/>
                  </a:lnTo>
                  <a:lnTo>
                    <a:pt x="378" y="770"/>
                  </a:lnTo>
                  <a:lnTo>
                    <a:pt x="372" y="768"/>
                  </a:lnTo>
                  <a:lnTo>
                    <a:pt x="367" y="764"/>
                  </a:lnTo>
                  <a:lnTo>
                    <a:pt x="363" y="761"/>
                  </a:lnTo>
                  <a:lnTo>
                    <a:pt x="361" y="757"/>
                  </a:lnTo>
                  <a:lnTo>
                    <a:pt x="361" y="752"/>
                  </a:lnTo>
                  <a:lnTo>
                    <a:pt x="362" y="748"/>
                  </a:lnTo>
                  <a:lnTo>
                    <a:pt x="365" y="742"/>
                  </a:lnTo>
                  <a:lnTo>
                    <a:pt x="367" y="737"/>
                  </a:lnTo>
                  <a:lnTo>
                    <a:pt x="372" y="731"/>
                  </a:lnTo>
                  <a:lnTo>
                    <a:pt x="378" y="726"/>
                  </a:lnTo>
                  <a:lnTo>
                    <a:pt x="385" y="720"/>
                  </a:lnTo>
                  <a:close/>
                  <a:moveTo>
                    <a:pt x="385" y="802"/>
                  </a:moveTo>
                  <a:lnTo>
                    <a:pt x="385" y="887"/>
                  </a:lnTo>
                  <a:lnTo>
                    <a:pt x="368" y="890"/>
                  </a:lnTo>
                  <a:lnTo>
                    <a:pt x="352" y="893"/>
                  </a:lnTo>
                  <a:lnTo>
                    <a:pt x="336" y="894"/>
                  </a:lnTo>
                  <a:lnTo>
                    <a:pt x="323" y="894"/>
                  </a:lnTo>
                  <a:lnTo>
                    <a:pt x="311" y="891"/>
                  </a:lnTo>
                  <a:lnTo>
                    <a:pt x="301" y="889"/>
                  </a:lnTo>
                  <a:lnTo>
                    <a:pt x="297" y="887"/>
                  </a:lnTo>
                  <a:lnTo>
                    <a:pt x="293" y="885"/>
                  </a:lnTo>
                  <a:lnTo>
                    <a:pt x="291" y="882"/>
                  </a:lnTo>
                  <a:lnTo>
                    <a:pt x="289" y="879"/>
                  </a:lnTo>
                  <a:lnTo>
                    <a:pt x="286" y="876"/>
                  </a:lnTo>
                  <a:lnTo>
                    <a:pt x="286" y="871"/>
                  </a:lnTo>
                  <a:lnTo>
                    <a:pt x="286" y="868"/>
                  </a:lnTo>
                  <a:lnTo>
                    <a:pt x="287" y="863"/>
                  </a:lnTo>
                  <a:lnTo>
                    <a:pt x="290" y="858"/>
                  </a:lnTo>
                  <a:lnTo>
                    <a:pt x="293" y="853"/>
                  </a:lnTo>
                  <a:lnTo>
                    <a:pt x="298" y="849"/>
                  </a:lnTo>
                  <a:lnTo>
                    <a:pt x="303" y="844"/>
                  </a:lnTo>
                  <a:lnTo>
                    <a:pt x="316" y="833"/>
                  </a:lnTo>
                  <a:lnTo>
                    <a:pt x="333" y="824"/>
                  </a:lnTo>
                  <a:lnTo>
                    <a:pt x="350" y="814"/>
                  </a:lnTo>
                  <a:lnTo>
                    <a:pt x="372" y="807"/>
                  </a:lnTo>
                  <a:lnTo>
                    <a:pt x="379" y="805"/>
                  </a:lnTo>
                  <a:lnTo>
                    <a:pt x="385" y="802"/>
                  </a:lnTo>
                  <a:close/>
                  <a:moveTo>
                    <a:pt x="385" y="912"/>
                  </a:moveTo>
                  <a:lnTo>
                    <a:pt x="385" y="983"/>
                  </a:lnTo>
                  <a:lnTo>
                    <a:pt x="368" y="991"/>
                  </a:lnTo>
                  <a:lnTo>
                    <a:pt x="349" y="998"/>
                  </a:lnTo>
                  <a:lnTo>
                    <a:pt x="329" y="1005"/>
                  </a:lnTo>
                  <a:lnTo>
                    <a:pt x="309" y="1010"/>
                  </a:lnTo>
                  <a:lnTo>
                    <a:pt x="290" y="1013"/>
                  </a:lnTo>
                  <a:lnTo>
                    <a:pt x="272" y="1014"/>
                  </a:lnTo>
                  <a:lnTo>
                    <a:pt x="257" y="1014"/>
                  </a:lnTo>
                  <a:lnTo>
                    <a:pt x="244" y="1010"/>
                  </a:lnTo>
                  <a:lnTo>
                    <a:pt x="238" y="1009"/>
                  </a:lnTo>
                  <a:lnTo>
                    <a:pt x="233" y="1007"/>
                  </a:lnTo>
                  <a:lnTo>
                    <a:pt x="229" y="1003"/>
                  </a:lnTo>
                  <a:lnTo>
                    <a:pt x="227" y="999"/>
                  </a:lnTo>
                  <a:lnTo>
                    <a:pt x="224" y="996"/>
                  </a:lnTo>
                  <a:lnTo>
                    <a:pt x="224" y="992"/>
                  </a:lnTo>
                  <a:lnTo>
                    <a:pt x="224" y="988"/>
                  </a:lnTo>
                  <a:lnTo>
                    <a:pt x="226" y="983"/>
                  </a:lnTo>
                  <a:lnTo>
                    <a:pt x="228" y="978"/>
                  </a:lnTo>
                  <a:lnTo>
                    <a:pt x="232" y="973"/>
                  </a:lnTo>
                  <a:lnTo>
                    <a:pt x="235" y="969"/>
                  </a:lnTo>
                  <a:lnTo>
                    <a:pt x="240" y="964"/>
                  </a:lnTo>
                  <a:lnTo>
                    <a:pt x="253" y="954"/>
                  </a:lnTo>
                  <a:lnTo>
                    <a:pt x="267" y="945"/>
                  </a:lnTo>
                  <a:lnTo>
                    <a:pt x="285" y="935"/>
                  </a:lnTo>
                  <a:lnTo>
                    <a:pt x="305" y="927"/>
                  </a:lnTo>
                  <a:lnTo>
                    <a:pt x="327" y="921"/>
                  </a:lnTo>
                  <a:lnTo>
                    <a:pt x="347" y="915"/>
                  </a:lnTo>
                  <a:lnTo>
                    <a:pt x="367" y="913"/>
                  </a:lnTo>
                  <a:lnTo>
                    <a:pt x="385" y="912"/>
                  </a:lnTo>
                  <a:close/>
                  <a:moveTo>
                    <a:pt x="385" y="1134"/>
                  </a:moveTo>
                  <a:lnTo>
                    <a:pt x="385" y="1152"/>
                  </a:lnTo>
                  <a:lnTo>
                    <a:pt x="384" y="1148"/>
                  </a:lnTo>
                  <a:lnTo>
                    <a:pt x="383" y="1143"/>
                  </a:lnTo>
                  <a:lnTo>
                    <a:pt x="384" y="1138"/>
                  </a:lnTo>
                  <a:lnTo>
                    <a:pt x="385" y="1134"/>
                  </a:lnTo>
                  <a:close/>
                  <a:moveTo>
                    <a:pt x="385" y="1226"/>
                  </a:moveTo>
                  <a:lnTo>
                    <a:pt x="385" y="1296"/>
                  </a:lnTo>
                  <a:lnTo>
                    <a:pt x="374" y="1295"/>
                  </a:lnTo>
                  <a:lnTo>
                    <a:pt x="363" y="1292"/>
                  </a:lnTo>
                  <a:lnTo>
                    <a:pt x="360" y="1289"/>
                  </a:lnTo>
                  <a:lnTo>
                    <a:pt x="356" y="1287"/>
                  </a:lnTo>
                  <a:lnTo>
                    <a:pt x="353" y="1285"/>
                  </a:lnTo>
                  <a:lnTo>
                    <a:pt x="352" y="1281"/>
                  </a:lnTo>
                  <a:lnTo>
                    <a:pt x="348" y="1275"/>
                  </a:lnTo>
                  <a:lnTo>
                    <a:pt x="348" y="1269"/>
                  </a:lnTo>
                  <a:lnTo>
                    <a:pt x="350" y="1262"/>
                  </a:lnTo>
                  <a:lnTo>
                    <a:pt x="354" y="1255"/>
                  </a:lnTo>
                  <a:lnTo>
                    <a:pt x="359" y="1248"/>
                  </a:lnTo>
                  <a:lnTo>
                    <a:pt x="366" y="1241"/>
                  </a:lnTo>
                  <a:lnTo>
                    <a:pt x="375" y="1234"/>
                  </a:lnTo>
                  <a:lnTo>
                    <a:pt x="385" y="1226"/>
                  </a:lnTo>
                  <a:close/>
                  <a:moveTo>
                    <a:pt x="385" y="1344"/>
                  </a:moveTo>
                  <a:lnTo>
                    <a:pt x="385" y="1428"/>
                  </a:lnTo>
                  <a:lnTo>
                    <a:pt x="375" y="1428"/>
                  </a:lnTo>
                  <a:lnTo>
                    <a:pt x="366" y="1428"/>
                  </a:lnTo>
                  <a:lnTo>
                    <a:pt x="358" y="1427"/>
                  </a:lnTo>
                  <a:lnTo>
                    <a:pt x="350" y="1425"/>
                  </a:lnTo>
                  <a:lnTo>
                    <a:pt x="343" y="1422"/>
                  </a:lnTo>
                  <a:lnTo>
                    <a:pt x="337" y="1420"/>
                  </a:lnTo>
                  <a:lnTo>
                    <a:pt x="333" y="1417"/>
                  </a:lnTo>
                  <a:lnTo>
                    <a:pt x="329" y="1412"/>
                  </a:lnTo>
                  <a:lnTo>
                    <a:pt x="328" y="1408"/>
                  </a:lnTo>
                  <a:lnTo>
                    <a:pt x="327" y="1405"/>
                  </a:lnTo>
                  <a:lnTo>
                    <a:pt x="327" y="1400"/>
                  </a:lnTo>
                  <a:lnTo>
                    <a:pt x="327" y="1396"/>
                  </a:lnTo>
                  <a:lnTo>
                    <a:pt x="330" y="1387"/>
                  </a:lnTo>
                  <a:lnTo>
                    <a:pt x="336" y="1377"/>
                  </a:lnTo>
                  <a:lnTo>
                    <a:pt x="346" y="1369"/>
                  </a:lnTo>
                  <a:lnTo>
                    <a:pt x="356" y="1359"/>
                  </a:lnTo>
                  <a:lnTo>
                    <a:pt x="369" y="1351"/>
                  </a:lnTo>
                  <a:lnTo>
                    <a:pt x="385" y="1344"/>
                  </a:lnTo>
                  <a:close/>
                  <a:moveTo>
                    <a:pt x="385" y="1472"/>
                  </a:moveTo>
                  <a:lnTo>
                    <a:pt x="385" y="1560"/>
                  </a:lnTo>
                  <a:lnTo>
                    <a:pt x="374" y="1561"/>
                  </a:lnTo>
                  <a:lnTo>
                    <a:pt x="363" y="1561"/>
                  </a:lnTo>
                  <a:lnTo>
                    <a:pt x="354" y="1561"/>
                  </a:lnTo>
                  <a:lnTo>
                    <a:pt x="344" y="1560"/>
                  </a:lnTo>
                  <a:lnTo>
                    <a:pt x="336" y="1558"/>
                  </a:lnTo>
                  <a:lnTo>
                    <a:pt x="330" y="1554"/>
                  </a:lnTo>
                  <a:lnTo>
                    <a:pt x="324" y="1550"/>
                  </a:lnTo>
                  <a:lnTo>
                    <a:pt x="320" y="1545"/>
                  </a:lnTo>
                  <a:lnTo>
                    <a:pt x="318" y="1541"/>
                  </a:lnTo>
                  <a:lnTo>
                    <a:pt x="317" y="1537"/>
                  </a:lnTo>
                  <a:lnTo>
                    <a:pt x="317" y="1533"/>
                  </a:lnTo>
                  <a:lnTo>
                    <a:pt x="317" y="1528"/>
                  </a:lnTo>
                  <a:lnTo>
                    <a:pt x="320" y="1523"/>
                  </a:lnTo>
                  <a:lnTo>
                    <a:pt x="321" y="1519"/>
                  </a:lnTo>
                  <a:lnTo>
                    <a:pt x="324" y="1514"/>
                  </a:lnTo>
                  <a:lnTo>
                    <a:pt x="328" y="1508"/>
                  </a:lnTo>
                  <a:lnTo>
                    <a:pt x="337" y="1498"/>
                  </a:lnTo>
                  <a:lnTo>
                    <a:pt x="350" y="1490"/>
                  </a:lnTo>
                  <a:lnTo>
                    <a:pt x="365" y="1481"/>
                  </a:lnTo>
                  <a:lnTo>
                    <a:pt x="381" y="1474"/>
                  </a:lnTo>
                  <a:lnTo>
                    <a:pt x="385" y="1472"/>
                  </a:lnTo>
                  <a:close/>
                  <a:moveTo>
                    <a:pt x="385" y="1609"/>
                  </a:moveTo>
                  <a:lnTo>
                    <a:pt x="385" y="1697"/>
                  </a:lnTo>
                  <a:lnTo>
                    <a:pt x="374" y="1698"/>
                  </a:lnTo>
                  <a:lnTo>
                    <a:pt x="365" y="1698"/>
                  </a:lnTo>
                  <a:lnTo>
                    <a:pt x="355" y="1698"/>
                  </a:lnTo>
                  <a:lnTo>
                    <a:pt x="347" y="1696"/>
                  </a:lnTo>
                  <a:lnTo>
                    <a:pt x="339" y="1693"/>
                  </a:lnTo>
                  <a:lnTo>
                    <a:pt x="333" y="1691"/>
                  </a:lnTo>
                  <a:lnTo>
                    <a:pt x="327" y="1686"/>
                  </a:lnTo>
                  <a:lnTo>
                    <a:pt x="323" y="1681"/>
                  </a:lnTo>
                  <a:lnTo>
                    <a:pt x="321" y="1677"/>
                  </a:lnTo>
                  <a:lnTo>
                    <a:pt x="320" y="1673"/>
                  </a:lnTo>
                  <a:lnTo>
                    <a:pt x="320" y="1668"/>
                  </a:lnTo>
                  <a:lnTo>
                    <a:pt x="320" y="1664"/>
                  </a:lnTo>
                  <a:lnTo>
                    <a:pt x="321" y="1659"/>
                  </a:lnTo>
                  <a:lnTo>
                    <a:pt x="323" y="1654"/>
                  </a:lnTo>
                  <a:lnTo>
                    <a:pt x="327" y="1649"/>
                  </a:lnTo>
                  <a:lnTo>
                    <a:pt x="330" y="1645"/>
                  </a:lnTo>
                  <a:lnTo>
                    <a:pt x="339" y="1635"/>
                  </a:lnTo>
                  <a:lnTo>
                    <a:pt x="350" y="1626"/>
                  </a:lnTo>
                  <a:lnTo>
                    <a:pt x="365" y="1617"/>
                  </a:lnTo>
                  <a:lnTo>
                    <a:pt x="380" y="1610"/>
                  </a:lnTo>
                  <a:lnTo>
                    <a:pt x="383" y="1609"/>
                  </a:lnTo>
                  <a:lnTo>
                    <a:pt x="385" y="1609"/>
                  </a:lnTo>
                  <a:close/>
                  <a:moveTo>
                    <a:pt x="385" y="1753"/>
                  </a:moveTo>
                  <a:lnTo>
                    <a:pt x="385" y="1838"/>
                  </a:lnTo>
                  <a:lnTo>
                    <a:pt x="377" y="1838"/>
                  </a:lnTo>
                  <a:lnTo>
                    <a:pt x="369" y="1837"/>
                  </a:lnTo>
                  <a:lnTo>
                    <a:pt x="362" y="1836"/>
                  </a:lnTo>
                  <a:lnTo>
                    <a:pt x="356" y="1834"/>
                  </a:lnTo>
                  <a:lnTo>
                    <a:pt x="350" y="1831"/>
                  </a:lnTo>
                  <a:lnTo>
                    <a:pt x="346" y="1829"/>
                  </a:lnTo>
                  <a:lnTo>
                    <a:pt x="341" y="1825"/>
                  </a:lnTo>
                  <a:lnTo>
                    <a:pt x="337" y="1820"/>
                  </a:lnTo>
                  <a:lnTo>
                    <a:pt x="336" y="1817"/>
                  </a:lnTo>
                  <a:lnTo>
                    <a:pt x="335" y="1812"/>
                  </a:lnTo>
                  <a:lnTo>
                    <a:pt x="334" y="1809"/>
                  </a:lnTo>
                  <a:lnTo>
                    <a:pt x="334" y="1804"/>
                  </a:lnTo>
                  <a:lnTo>
                    <a:pt x="337" y="1796"/>
                  </a:lnTo>
                  <a:lnTo>
                    <a:pt x="342" y="1786"/>
                  </a:lnTo>
                  <a:lnTo>
                    <a:pt x="349" y="1778"/>
                  </a:lnTo>
                  <a:lnTo>
                    <a:pt x="360" y="1768"/>
                  </a:lnTo>
                  <a:lnTo>
                    <a:pt x="372" y="1760"/>
                  </a:lnTo>
                  <a:lnTo>
                    <a:pt x="385" y="1753"/>
                  </a:lnTo>
                  <a:close/>
                  <a:moveTo>
                    <a:pt x="385" y="1911"/>
                  </a:moveTo>
                  <a:lnTo>
                    <a:pt x="385" y="1977"/>
                  </a:lnTo>
                  <a:lnTo>
                    <a:pt x="379" y="1975"/>
                  </a:lnTo>
                  <a:lnTo>
                    <a:pt x="373" y="1971"/>
                  </a:lnTo>
                  <a:lnTo>
                    <a:pt x="368" y="1968"/>
                  </a:lnTo>
                  <a:lnTo>
                    <a:pt x="365" y="1963"/>
                  </a:lnTo>
                  <a:lnTo>
                    <a:pt x="361" y="1957"/>
                  </a:lnTo>
                  <a:lnTo>
                    <a:pt x="361" y="1951"/>
                  </a:lnTo>
                  <a:lnTo>
                    <a:pt x="361" y="1944"/>
                  </a:lnTo>
                  <a:lnTo>
                    <a:pt x="363" y="1938"/>
                  </a:lnTo>
                  <a:lnTo>
                    <a:pt x="367" y="1931"/>
                  </a:lnTo>
                  <a:lnTo>
                    <a:pt x="372" y="1924"/>
                  </a:lnTo>
                  <a:lnTo>
                    <a:pt x="378" y="1918"/>
                  </a:lnTo>
                  <a:lnTo>
                    <a:pt x="385" y="1911"/>
                  </a:lnTo>
                  <a:close/>
                  <a:moveTo>
                    <a:pt x="385" y="2262"/>
                  </a:moveTo>
                  <a:lnTo>
                    <a:pt x="385" y="2336"/>
                  </a:lnTo>
                  <a:lnTo>
                    <a:pt x="378" y="2340"/>
                  </a:lnTo>
                  <a:lnTo>
                    <a:pt x="371" y="2343"/>
                  </a:lnTo>
                  <a:lnTo>
                    <a:pt x="356" y="2349"/>
                  </a:lnTo>
                  <a:lnTo>
                    <a:pt x="343" y="2353"/>
                  </a:lnTo>
                  <a:lnTo>
                    <a:pt x="330" y="2354"/>
                  </a:lnTo>
                  <a:lnTo>
                    <a:pt x="318" y="2354"/>
                  </a:lnTo>
                  <a:lnTo>
                    <a:pt x="308" y="2352"/>
                  </a:lnTo>
                  <a:lnTo>
                    <a:pt x="297" y="2348"/>
                  </a:lnTo>
                  <a:lnTo>
                    <a:pt x="293" y="2346"/>
                  </a:lnTo>
                  <a:lnTo>
                    <a:pt x="290" y="2343"/>
                  </a:lnTo>
                  <a:lnTo>
                    <a:pt x="286" y="2340"/>
                  </a:lnTo>
                  <a:lnTo>
                    <a:pt x="284" y="2336"/>
                  </a:lnTo>
                  <a:lnTo>
                    <a:pt x="282" y="2333"/>
                  </a:lnTo>
                  <a:lnTo>
                    <a:pt x="280" y="2329"/>
                  </a:lnTo>
                  <a:lnTo>
                    <a:pt x="279" y="2324"/>
                  </a:lnTo>
                  <a:lnTo>
                    <a:pt x="279" y="2321"/>
                  </a:lnTo>
                  <a:lnTo>
                    <a:pt x="282" y="2311"/>
                  </a:lnTo>
                  <a:lnTo>
                    <a:pt x="286" y="2303"/>
                  </a:lnTo>
                  <a:lnTo>
                    <a:pt x="293" y="2293"/>
                  </a:lnTo>
                  <a:lnTo>
                    <a:pt x="302" y="2285"/>
                  </a:lnTo>
                  <a:lnTo>
                    <a:pt x="312" y="2278"/>
                  </a:lnTo>
                  <a:lnTo>
                    <a:pt x="324" y="2271"/>
                  </a:lnTo>
                  <a:lnTo>
                    <a:pt x="341" y="2265"/>
                  </a:lnTo>
                  <a:lnTo>
                    <a:pt x="356" y="2262"/>
                  </a:lnTo>
                  <a:lnTo>
                    <a:pt x="363" y="2261"/>
                  </a:lnTo>
                  <a:lnTo>
                    <a:pt x="372" y="2261"/>
                  </a:lnTo>
                  <a:lnTo>
                    <a:pt x="379" y="2261"/>
                  </a:lnTo>
                  <a:lnTo>
                    <a:pt x="385" y="2262"/>
                  </a:lnTo>
                  <a:close/>
                  <a:moveTo>
                    <a:pt x="385" y="2428"/>
                  </a:moveTo>
                  <a:lnTo>
                    <a:pt x="385" y="2507"/>
                  </a:lnTo>
                  <a:lnTo>
                    <a:pt x="374" y="2505"/>
                  </a:lnTo>
                  <a:lnTo>
                    <a:pt x="366" y="2501"/>
                  </a:lnTo>
                  <a:lnTo>
                    <a:pt x="361" y="2499"/>
                  </a:lnTo>
                  <a:lnTo>
                    <a:pt x="359" y="2497"/>
                  </a:lnTo>
                  <a:lnTo>
                    <a:pt x="355" y="2493"/>
                  </a:lnTo>
                  <a:lnTo>
                    <a:pt x="353" y="2489"/>
                  </a:lnTo>
                  <a:lnTo>
                    <a:pt x="350" y="2486"/>
                  </a:lnTo>
                  <a:lnTo>
                    <a:pt x="349" y="2482"/>
                  </a:lnTo>
                  <a:lnTo>
                    <a:pt x="348" y="2479"/>
                  </a:lnTo>
                  <a:lnTo>
                    <a:pt x="348" y="2474"/>
                  </a:lnTo>
                  <a:lnTo>
                    <a:pt x="349" y="2466"/>
                  </a:lnTo>
                  <a:lnTo>
                    <a:pt x="353" y="2457"/>
                  </a:lnTo>
                  <a:lnTo>
                    <a:pt x="359" y="2449"/>
                  </a:lnTo>
                  <a:lnTo>
                    <a:pt x="366" y="2442"/>
                  </a:lnTo>
                  <a:lnTo>
                    <a:pt x="374" y="2435"/>
                  </a:lnTo>
                  <a:lnTo>
                    <a:pt x="385" y="2428"/>
                  </a:lnTo>
                  <a:close/>
                  <a:moveTo>
                    <a:pt x="385" y="2653"/>
                  </a:moveTo>
                  <a:lnTo>
                    <a:pt x="385" y="2710"/>
                  </a:lnTo>
                  <a:lnTo>
                    <a:pt x="375" y="2719"/>
                  </a:lnTo>
                  <a:lnTo>
                    <a:pt x="363" y="2725"/>
                  </a:lnTo>
                  <a:lnTo>
                    <a:pt x="352" y="2729"/>
                  </a:lnTo>
                  <a:lnTo>
                    <a:pt x="341" y="2733"/>
                  </a:lnTo>
                  <a:lnTo>
                    <a:pt x="329" y="2734"/>
                  </a:lnTo>
                  <a:lnTo>
                    <a:pt x="318" y="2734"/>
                  </a:lnTo>
                  <a:lnTo>
                    <a:pt x="309" y="2732"/>
                  </a:lnTo>
                  <a:lnTo>
                    <a:pt x="299" y="2728"/>
                  </a:lnTo>
                  <a:lnTo>
                    <a:pt x="292" y="2723"/>
                  </a:lnTo>
                  <a:lnTo>
                    <a:pt x="286" y="2718"/>
                  </a:lnTo>
                  <a:lnTo>
                    <a:pt x="285" y="2714"/>
                  </a:lnTo>
                  <a:lnTo>
                    <a:pt x="284" y="2709"/>
                  </a:lnTo>
                  <a:lnTo>
                    <a:pt x="283" y="2706"/>
                  </a:lnTo>
                  <a:lnTo>
                    <a:pt x="283" y="2702"/>
                  </a:lnTo>
                  <a:lnTo>
                    <a:pt x="284" y="2693"/>
                  </a:lnTo>
                  <a:lnTo>
                    <a:pt x="287" y="2684"/>
                  </a:lnTo>
                  <a:lnTo>
                    <a:pt x="293" y="2677"/>
                  </a:lnTo>
                  <a:lnTo>
                    <a:pt x="301" y="2669"/>
                  </a:lnTo>
                  <a:lnTo>
                    <a:pt x="310" y="2662"/>
                  </a:lnTo>
                  <a:lnTo>
                    <a:pt x="321" y="2656"/>
                  </a:lnTo>
                  <a:lnTo>
                    <a:pt x="329" y="2652"/>
                  </a:lnTo>
                  <a:lnTo>
                    <a:pt x="337" y="2650"/>
                  </a:lnTo>
                  <a:lnTo>
                    <a:pt x="347" y="2647"/>
                  </a:lnTo>
                  <a:lnTo>
                    <a:pt x="355" y="2647"/>
                  </a:lnTo>
                  <a:lnTo>
                    <a:pt x="363" y="2647"/>
                  </a:lnTo>
                  <a:lnTo>
                    <a:pt x="372" y="2649"/>
                  </a:lnTo>
                  <a:lnTo>
                    <a:pt x="379" y="2650"/>
                  </a:lnTo>
                  <a:lnTo>
                    <a:pt x="385" y="2653"/>
                  </a:lnTo>
                  <a:close/>
                  <a:moveTo>
                    <a:pt x="385" y="2845"/>
                  </a:moveTo>
                  <a:lnTo>
                    <a:pt x="385" y="2879"/>
                  </a:lnTo>
                  <a:lnTo>
                    <a:pt x="385" y="2878"/>
                  </a:lnTo>
                  <a:lnTo>
                    <a:pt x="383" y="2874"/>
                  </a:lnTo>
                  <a:lnTo>
                    <a:pt x="381" y="2870"/>
                  </a:lnTo>
                  <a:lnTo>
                    <a:pt x="380" y="2866"/>
                  </a:lnTo>
                  <a:lnTo>
                    <a:pt x="380" y="2861"/>
                  </a:lnTo>
                  <a:lnTo>
                    <a:pt x="381" y="2853"/>
                  </a:lnTo>
                  <a:lnTo>
                    <a:pt x="385" y="2845"/>
                  </a:lnTo>
                  <a:close/>
                  <a:moveTo>
                    <a:pt x="385" y="3056"/>
                  </a:moveTo>
                  <a:lnTo>
                    <a:pt x="385" y="3121"/>
                  </a:lnTo>
                  <a:lnTo>
                    <a:pt x="380" y="3119"/>
                  </a:lnTo>
                  <a:lnTo>
                    <a:pt x="374" y="3117"/>
                  </a:lnTo>
                  <a:lnTo>
                    <a:pt x="371" y="3113"/>
                  </a:lnTo>
                  <a:lnTo>
                    <a:pt x="367" y="3108"/>
                  </a:lnTo>
                  <a:lnTo>
                    <a:pt x="363" y="3101"/>
                  </a:lnTo>
                  <a:lnTo>
                    <a:pt x="362" y="3095"/>
                  </a:lnTo>
                  <a:lnTo>
                    <a:pt x="362" y="3088"/>
                  </a:lnTo>
                  <a:lnTo>
                    <a:pt x="365" y="3081"/>
                  </a:lnTo>
                  <a:lnTo>
                    <a:pt x="368" y="3074"/>
                  </a:lnTo>
                  <a:lnTo>
                    <a:pt x="372" y="3068"/>
                  </a:lnTo>
                  <a:lnTo>
                    <a:pt x="378" y="3062"/>
                  </a:lnTo>
                  <a:lnTo>
                    <a:pt x="385" y="3056"/>
                  </a:lnTo>
                  <a:close/>
                  <a:moveTo>
                    <a:pt x="385" y="3296"/>
                  </a:moveTo>
                  <a:lnTo>
                    <a:pt x="385" y="3346"/>
                  </a:lnTo>
                  <a:lnTo>
                    <a:pt x="381" y="3342"/>
                  </a:lnTo>
                  <a:lnTo>
                    <a:pt x="378" y="3339"/>
                  </a:lnTo>
                  <a:lnTo>
                    <a:pt x="375" y="3333"/>
                  </a:lnTo>
                  <a:lnTo>
                    <a:pt x="374" y="3328"/>
                  </a:lnTo>
                  <a:lnTo>
                    <a:pt x="373" y="3322"/>
                  </a:lnTo>
                  <a:lnTo>
                    <a:pt x="374" y="3318"/>
                  </a:lnTo>
                  <a:lnTo>
                    <a:pt x="375" y="3312"/>
                  </a:lnTo>
                  <a:lnTo>
                    <a:pt x="378" y="3307"/>
                  </a:lnTo>
                  <a:lnTo>
                    <a:pt x="381" y="3301"/>
                  </a:lnTo>
                  <a:lnTo>
                    <a:pt x="385" y="3296"/>
                  </a:lnTo>
                  <a:close/>
                  <a:moveTo>
                    <a:pt x="129" y="222"/>
                  </a:moveTo>
                  <a:lnTo>
                    <a:pt x="105" y="232"/>
                  </a:lnTo>
                  <a:lnTo>
                    <a:pt x="81" y="241"/>
                  </a:lnTo>
                  <a:lnTo>
                    <a:pt x="62" y="251"/>
                  </a:lnTo>
                  <a:lnTo>
                    <a:pt x="45" y="260"/>
                  </a:lnTo>
                  <a:lnTo>
                    <a:pt x="32" y="270"/>
                  </a:lnTo>
                  <a:lnTo>
                    <a:pt x="24" y="278"/>
                  </a:lnTo>
                  <a:lnTo>
                    <a:pt x="21" y="283"/>
                  </a:lnTo>
                  <a:lnTo>
                    <a:pt x="19" y="287"/>
                  </a:lnTo>
                  <a:lnTo>
                    <a:pt x="19" y="290"/>
                  </a:lnTo>
                  <a:lnTo>
                    <a:pt x="20" y="293"/>
                  </a:lnTo>
                  <a:lnTo>
                    <a:pt x="23" y="296"/>
                  </a:lnTo>
                  <a:lnTo>
                    <a:pt x="27" y="298"/>
                  </a:lnTo>
                  <a:lnTo>
                    <a:pt x="32" y="300"/>
                  </a:lnTo>
                  <a:lnTo>
                    <a:pt x="38" y="301"/>
                  </a:lnTo>
                  <a:lnTo>
                    <a:pt x="52" y="302"/>
                  </a:lnTo>
                  <a:lnTo>
                    <a:pt x="70" y="301"/>
                  </a:lnTo>
                  <a:lnTo>
                    <a:pt x="91" y="298"/>
                  </a:lnTo>
                  <a:lnTo>
                    <a:pt x="114" y="294"/>
                  </a:lnTo>
                  <a:lnTo>
                    <a:pt x="139" y="288"/>
                  </a:lnTo>
                  <a:lnTo>
                    <a:pt x="165" y="281"/>
                  </a:lnTo>
                  <a:lnTo>
                    <a:pt x="190" y="271"/>
                  </a:lnTo>
                  <a:lnTo>
                    <a:pt x="213" y="262"/>
                  </a:lnTo>
                  <a:lnTo>
                    <a:pt x="233" y="252"/>
                  </a:lnTo>
                  <a:lnTo>
                    <a:pt x="249" y="243"/>
                  </a:lnTo>
                  <a:lnTo>
                    <a:pt x="263" y="233"/>
                  </a:lnTo>
                  <a:lnTo>
                    <a:pt x="271" y="225"/>
                  </a:lnTo>
                  <a:lnTo>
                    <a:pt x="273" y="221"/>
                  </a:lnTo>
                  <a:lnTo>
                    <a:pt x="274" y="218"/>
                  </a:lnTo>
                  <a:lnTo>
                    <a:pt x="276" y="214"/>
                  </a:lnTo>
                  <a:lnTo>
                    <a:pt x="274" y="211"/>
                  </a:lnTo>
                  <a:lnTo>
                    <a:pt x="271" y="208"/>
                  </a:lnTo>
                  <a:lnTo>
                    <a:pt x="267" y="206"/>
                  </a:lnTo>
                  <a:lnTo>
                    <a:pt x="263" y="203"/>
                  </a:lnTo>
                  <a:lnTo>
                    <a:pt x="257" y="202"/>
                  </a:lnTo>
                  <a:lnTo>
                    <a:pt x="242" y="201"/>
                  </a:lnTo>
                  <a:lnTo>
                    <a:pt x="224" y="202"/>
                  </a:lnTo>
                  <a:lnTo>
                    <a:pt x="203" y="205"/>
                  </a:lnTo>
                  <a:lnTo>
                    <a:pt x="179" y="209"/>
                  </a:lnTo>
                  <a:lnTo>
                    <a:pt x="156" y="215"/>
                  </a:lnTo>
                  <a:lnTo>
                    <a:pt x="129" y="222"/>
                  </a:lnTo>
                  <a:close/>
                  <a:moveTo>
                    <a:pt x="184" y="326"/>
                  </a:moveTo>
                  <a:lnTo>
                    <a:pt x="159" y="335"/>
                  </a:lnTo>
                  <a:lnTo>
                    <a:pt x="138" y="344"/>
                  </a:lnTo>
                  <a:lnTo>
                    <a:pt x="119" y="354"/>
                  </a:lnTo>
                  <a:lnTo>
                    <a:pt x="103" y="364"/>
                  </a:lnTo>
                  <a:lnTo>
                    <a:pt x="90" y="373"/>
                  </a:lnTo>
                  <a:lnTo>
                    <a:pt x="83" y="382"/>
                  </a:lnTo>
                  <a:lnTo>
                    <a:pt x="81" y="386"/>
                  </a:lnTo>
                  <a:lnTo>
                    <a:pt x="80" y="390"/>
                  </a:lnTo>
                  <a:lnTo>
                    <a:pt x="80" y="394"/>
                  </a:lnTo>
                  <a:lnTo>
                    <a:pt x="81" y="397"/>
                  </a:lnTo>
                  <a:lnTo>
                    <a:pt x="83" y="399"/>
                  </a:lnTo>
                  <a:lnTo>
                    <a:pt x="87" y="402"/>
                  </a:lnTo>
                  <a:lnTo>
                    <a:pt x="91" y="404"/>
                  </a:lnTo>
                  <a:lnTo>
                    <a:pt x="97" y="405"/>
                  </a:lnTo>
                  <a:lnTo>
                    <a:pt x="112" y="407"/>
                  </a:lnTo>
                  <a:lnTo>
                    <a:pt x="129" y="407"/>
                  </a:lnTo>
                  <a:lnTo>
                    <a:pt x="150" y="404"/>
                  </a:lnTo>
                  <a:lnTo>
                    <a:pt x="172" y="401"/>
                  </a:lnTo>
                  <a:lnTo>
                    <a:pt x="197" y="395"/>
                  </a:lnTo>
                  <a:lnTo>
                    <a:pt x="222" y="386"/>
                  </a:lnTo>
                  <a:lnTo>
                    <a:pt x="246" y="378"/>
                  </a:lnTo>
                  <a:lnTo>
                    <a:pt x="267" y="369"/>
                  </a:lnTo>
                  <a:lnTo>
                    <a:pt x="286" y="359"/>
                  </a:lnTo>
                  <a:lnTo>
                    <a:pt x="303" y="350"/>
                  </a:lnTo>
                  <a:lnTo>
                    <a:pt x="315" y="340"/>
                  </a:lnTo>
                  <a:lnTo>
                    <a:pt x="323" y="332"/>
                  </a:lnTo>
                  <a:lnTo>
                    <a:pt x="325" y="327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5" y="316"/>
                  </a:lnTo>
                  <a:lnTo>
                    <a:pt x="323" y="314"/>
                  </a:lnTo>
                  <a:lnTo>
                    <a:pt x="320" y="312"/>
                  </a:lnTo>
                  <a:lnTo>
                    <a:pt x="315" y="309"/>
                  </a:lnTo>
                  <a:lnTo>
                    <a:pt x="309" y="308"/>
                  </a:lnTo>
                  <a:lnTo>
                    <a:pt x="293" y="307"/>
                  </a:lnTo>
                  <a:lnTo>
                    <a:pt x="276" y="307"/>
                  </a:lnTo>
                  <a:lnTo>
                    <a:pt x="255" y="309"/>
                  </a:lnTo>
                  <a:lnTo>
                    <a:pt x="233" y="313"/>
                  </a:lnTo>
                  <a:lnTo>
                    <a:pt x="209" y="319"/>
                  </a:lnTo>
                  <a:lnTo>
                    <a:pt x="184" y="326"/>
                  </a:lnTo>
                  <a:close/>
                  <a:moveTo>
                    <a:pt x="147" y="548"/>
                  </a:moveTo>
                  <a:lnTo>
                    <a:pt x="125" y="556"/>
                  </a:lnTo>
                  <a:lnTo>
                    <a:pt x="105" y="566"/>
                  </a:lnTo>
                  <a:lnTo>
                    <a:pt x="88" y="575"/>
                  </a:lnTo>
                  <a:lnTo>
                    <a:pt x="74" y="585"/>
                  </a:lnTo>
                  <a:lnTo>
                    <a:pt x="68" y="590"/>
                  </a:lnTo>
                  <a:lnTo>
                    <a:pt x="63" y="594"/>
                  </a:lnTo>
                  <a:lnTo>
                    <a:pt x="58" y="599"/>
                  </a:lnTo>
                  <a:lnTo>
                    <a:pt x="56" y="604"/>
                  </a:lnTo>
                  <a:lnTo>
                    <a:pt x="53" y="609"/>
                  </a:lnTo>
                  <a:lnTo>
                    <a:pt x="53" y="612"/>
                  </a:lnTo>
                  <a:lnTo>
                    <a:pt x="53" y="616"/>
                  </a:lnTo>
                  <a:lnTo>
                    <a:pt x="55" y="619"/>
                  </a:lnTo>
                  <a:lnTo>
                    <a:pt x="57" y="623"/>
                  </a:lnTo>
                  <a:lnTo>
                    <a:pt x="61" y="625"/>
                  </a:lnTo>
                  <a:lnTo>
                    <a:pt x="65" y="628"/>
                  </a:lnTo>
                  <a:lnTo>
                    <a:pt x="71" y="629"/>
                  </a:lnTo>
                  <a:lnTo>
                    <a:pt x="86" y="631"/>
                  </a:lnTo>
                  <a:lnTo>
                    <a:pt x="102" y="630"/>
                  </a:lnTo>
                  <a:lnTo>
                    <a:pt x="121" y="629"/>
                  </a:lnTo>
                  <a:lnTo>
                    <a:pt x="143" y="625"/>
                  </a:lnTo>
                  <a:lnTo>
                    <a:pt x="164" y="619"/>
                  </a:lnTo>
                  <a:lnTo>
                    <a:pt x="188" y="612"/>
                  </a:lnTo>
                  <a:lnTo>
                    <a:pt x="210" y="604"/>
                  </a:lnTo>
                  <a:lnTo>
                    <a:pt x="230" y="594"/>
                  </a:lnTo>
                  <a:lnTo>
                    <a:pt x="247" y="585"/>
                  </a:lnTo>
                  <a:lnTo>
                    <a:pt x="261" y="575"/>
                  </a:lnTo>
                  <a:lnTo>
                    <a:pt x="267" y="571"/>
                  </a:lnTo>
                  <a:lnTo>
                    <a:pt x="272" y="566"/>
                  </a:lnTo>
                  <a:lnTo>
                    <a:pt x="277" y="561"/>
                  </a:lnTo>
                  <a:lnTo>
                    <a:pt x="279" y="556"/>
                  </a:lnTo>
                  <a:lnTo>
                    <a:pt x="282" y="553"/>
                  </a:lnTo>
                  <a:lnTo>
                    <a:pt x="283" y="549"/>
                  </a:lnTo>
                  <a:lnTo>
                    <a:pt x="283" y="544"/>
                  </a:lnTo>
                  <a:lnTo>
                    <a:pt x="280" y="541"/>
                  </a:lnTo>
                  <a:lnTo>
                    <a:pt x="278" y="538"/>
                  </a:lnTo>
                  <a:lnTo>
                    <a:pt x="274" y="536"/>
                  </a:lnTo>
                  <a:lnTo>
                    <a:pt x="270" y="534"/>
                  </a:lnTo>
                  <a:lnTo>
                    <a:pt x="264" y="533"/>
                  </a:lnTo>
                  <a:lnTo>
                    <a:pt x="251" y="530"/>
                  </a:lnTo>
                  <a:lnTo>
                    <a:pt x="233" y="530"/>
                  </a:lnTo>
                  <a:lnTo>
                    <a:pt x="214" y="531"/>
                  </a:lnTo>
                  <a:lnTo>
                    <a:pt x="194" y="535"/>
                  </a:lnTo>
                  <a:lnTo>
                    <a:pt x="171" y="541"/>
                  </a:lnTo>
                  <a:lnTo>
                    <a:pt x="147" y="548"/>
                  </a:lnTo>
                  <a:close/>
                  <a:moveTo>
                    <a:pt x="251" y="672"/>
                  </a:moveTo>
                  <a:lnTo>
                    <a:pt x="229" y="680"/>
                  </a:lnTo>
                  <a:lnTo>
                    <a:pt x="209" y="689"/>
                  </a:lnTo>
                  <a:lnTo>
                    <a:pt x="192" y="699"/>
                  </a:lnTo>
                  <a:lnTo>
                    <a:pt x="179" y="708"/>
                  </a:lnTo>
                  <a:lnTo>
                    <a:pt x="173" y="714"/>
                  </a:lnTo>
                  <a:lnTo>
                    <a:pt x="169" y="719"/>
                  </a:lnTo>
                  <a:lnTo>
                    <a:pt x="165" y="724"/>
                  </a:lnTo>
                  <a:lnTo>
                    <a:pt x="163" y="727"/>
                  </a:lnTo>
                  <a:lnTo>
                    <a:pt x="162" y="732"/>
                  </a:lnTo>
                  <a:lnTo>
                    <a:pt x="160" y="737"/>
                  </a:lnTo>
                  <a:lnTo>
                    <a:pt x="160" y="740"/>
                  </a:lnTo>
                  <a:lnTo>
                    <a:pt x="163" y="744"/>
                  </a:lnTo>
                  <a:lnTo>
                    <a:pt x="165" y="748"/>
                  </a:lnTo>
                  <a:lnTo>
                    <a:pt x="169" y="750"/>
                  </a:lnTo>
                  <a:lnTo>
                    <a:pt x="173" y="752"/>
                  </a:lnTo>
                  <a:lnTo>
                    <a:pt x="179" y="755"/>
                  </a:lnTo>
                  <a:lnTo>
                    <a:pt x="192" y="756"/>
                  </a:lnTo>
                  <a:lnTo>
                    <a:pt x="209" y="757"/>
                  </a:lnTo>
                  <a:lnTo>
                    <a:pt x="228" y="755"/>
                  </a:lnTo>
                  <a:lnTo>
                    <a:pt x="248" y="751"/>
                  </a:lnTo>
                  <a:lnTo>
                    <a:pt x="270" y="746"/>
                  </a:lnTo>
                  <a:lnTo>
                    <a:pt x="292" y="739"/>
                  </a:lnTo>
                  <a:lnTo>
                    <a:pt x="314" y="731"/>
                  </a:lnTo>
                  <a:lnTo>
                    <a:pt x="334" y="721"/>
                  </a:lnTo>
                  <a:lnTo>
                    <a:pt x="350" y="712"/>
                  </a:lnTo>
                  <a:lnTo>
                    <a:pt x="363" y="702"/>
                  </a:lnTo>
                  <a:lnTo>
                    <a:pt x="369" y="698"/>
                  </a:lnTo>
                  <a:lnTo>
                    <a:pt x="374" y="693"/>
                  </a:lnTo>
                  <a:lnTo>
                    <a:pt x="378" y="688"/>
                  </a:lnTo>
                  <a:lnTo>
                    <a:pt x="380" y="683"/>
                  </a:lnTo>
                  <a:lnTo>
                    <a:pt x="383" y="680"/>
                  </a:lnTo>
                  <a:lnTo>
                    <a:pt x="383" y="675"/>
                  </a:lnTo>
                  <a:lnTo>
                    <a:pt x="383" y="672"/>
                  </a:lnTo>
                  <a:lnTo>
                    <a:pt x="381" y="668"/>
                  </a:lnTo>
                  <a:lnTo>
                    <a:pt x="378" y="664"/>
                  </a:lnTo>
                  <a:lnTo>
                    <a:pt x="374" y="662"/>
                  </a:lnTo>
                  <a:lnTo>
                    <a:pt x="369" y="660"/>
                  </a:lnTo>
                  <a:lnTo>
                    <a:pt x="365" y="657"/>
                  </a:lnTo>
                  <a:lnTo>
                    <a:pt x="350" y="655"/>
                  </a:lnTo>
                  <a:lnTo>
                    <a:pt x="334" y="655"/>
                  </a:lnTo>
                  <a:lnTo>
                    <a:pt x="315" y="656"/>
                  </a:lnTo>
                  <a:lnTo>
                    <a:pt x="295" y="660"/>
                  </a:lnTo>
                  <a:lnTo>
                    <a:pt x="273" y="664"/>
                  </a:lnTo>
                  <a:lnTo>
                    <a:pt x="251" y="672"/>
                  </a:lnTo>
                  <a:close/>
                  <a:moveTo>
                    <a:pt x="296" y="784"/>
                  </a:moveTo>
                  <a:lnTo>
                    <a:pt x="293" y="781"/>
                  </a:lnTo>
                  <a:lnTo>
                    <a:pt x="290" y="778"/>
                  </a:lnTo>
                  <a:lnTo>
                    <a:pt x="285" y="776"/>
                  </a:lnTo>
                  <a:lnTo>
                    <a:pt x="279" y="774"/>
                  </a:lnTo>
                  <a:lnTo>
                    <a:pt x="266" y="771"/>
                  </a:lnTo>
                  <a:lnTo>
                    <a:pt x="251" y="771"/>
                  </a:lnTo>
                  <a:lnTo>
                    <a:pt x="232" y="773"/>
                  </a:lnTo>
                  <a:lnTo>
                    <a:pt x="213" y="776"/>
                  </a:lnTo>
                  <a:lnTo>
                    <a:pt x="191" y="781"/>
                  </a:lnTo>
                  <a:lnTo>
                    <a:pt x="170" y="788"/>
                  </a:lnTo>
                  <a:lnTo>
                    <a:pt x="150" y="796"/>
                  </a:lnTo>
                  <a:lnTo>
                    <a:pt x="131" y="805"/>
                  </a:lnTo>
                  <a:lnTo>
                    <a:pt x="115" y="814"/>
                  </a:lnTo>
                  <a:lnTo>
                    <a:pt x="102" y="825"/>
                  </a:lnTo>
                  <a:lnTo>
                    <a:pt x="97" y="830"/>
                  </a:lnTo>
                  <a:lnTo>
                    <a:pt x="93" y="834"/>
                  </a:lnTo>
                  <a:lnTo>
                    <a:pt x="89" y="839"/>
                  </a:lnTo>
                  <a:lnTo>
                    <a:pt x="87" y="844"/>
                  </a:lnTo>
                  <a:lnTo>
                    <a:pt x="86" y="847"/>
                  </a:lnTo>
                  <a:lnTo>
                    <a:pt x="84" y="852"/>
                  </a:lnTo>
                  <a:lnTo>
                    <a:pt x="86" y="856"/>
                  </a:lnTo>
                  <a:lnTo>
                    <a:pt x="87" y="859"/>
                  </a:lnTo>
                  <a:lnTo>
                    <a:pt x="90" y="863"/>
                  </a:lnTo>
                  <a:lnTo>
                    <a:pt x="94" y="865"/>
                  </a:lnTo>
                  <a:lnTo>
                    <a:pt x="97" y="868"/>
                  </a:lnTo>
                  <a:lnTo>
                    <a:pt x="103" y="870"/>
                  </a:lnTo>
                  <a:lnTo>
                    <a:pt x="116" y="872"/>
                  </a:lnTo>
                  <a:lnTo>
                    <a:pt x="133" y="872"/>
                  </a:lnTo>
                  <a:lnTo>
                    <a:pt x="151" y="871"/>
                  </a:lnTo>
                  <a:lnTo>
                    <a:pt x="170" y="868"/>
                  </a:lnTo>
                  <a:lnTo>
                    <a:pt x="191" y="863"/>
                  </a:lnTo>
                  <a:lnTo>
                    <a:pt x="213" y="856"/>
                  </a:lnTo>
                  <a:lnTo>
                    <a:pt x="233" y="847"/>
                  </a:lnTo>
                  <a:lnTo>
                    <a:pt x="251" y="838"/>
                  </a:lnTo>
                  <a:lnTo>
                    <a:pt x="267" y="828"/>
                  </a:lnTo>
                  <a:lnTo>
                    <a:pt x="280" y="819"/>
                  </a:lnTo>
                  <a:lnTo>
                    <a:pt x="285" y="814"/>
                  </a:lnTo>
                  <a:lnTo>
                    <a:pt x="290" y="809"/>
                  </a:lnTo>
                  <a:lnTo>
                    <a:pt x="293" y="805"/>
                  </a:lnTo>
                  <a:lnTo>
                    <a:pt x="296" y="800"/>
                  </a:lnTo>
                  <a:lnTo>
                    <a:pt x="297" y="796"/>
                  </a:lnTo>
                  <a:lnTo>
                    <a:pt x="298" y="792"/>
                  </a:lnTo>
                  <a:lnTo>
                    <a:pt x="297" y="788"/>
                  </a:lnTo>
                  <a:lnTo>
                    <a:pt x="296" y="784"/>
                  </a:lnTo>
                  <a:close/>
                  <a:moveTo>
                    <a:pt x="224" y="903"/>
                  </a:moveTo>
                  <a:lnTo>
                    <a:pt x="221" y="900"/>
                  </a:lnTo>
                  <a:lnTo>
                    <a:pt x="217" y="896"/>
                  </a:lnTo>
                  <a:lnTo>
                    <a:pt x="213" y="894"/>
                  </a:lnTo>
                  <a:lnTo>
                    <a:pt x="208" y="893"/>
                  </a:lnTo>
                  <a:lnTo>
                    <a:pt x="195" y="890"/>
                  </a:lnTo>
                  <a:lnTo>
                    <a:pt x="179" y="889"/>
                  </a:lnTo>
                  <a:lnTo>
                    <a:pt x="163" y="890"/>
                  </a:lnTo>
                  <a:lnTo>
                    <a:pt x="144" y="894"/>
                  </a:lnTo>
                  <a:lnTo>
                    <a:pt x="124" y="898"/>
                  </a:lnTo>
                  <a:lnTo>
                    <a:pt x="103" y="906"/>
                  </a:lnTo>
                  <a:lnTo>
                    <a:pt x="83" y="914"/>
                  </a:lnTo>
                  <a:lnTo>
                    <a:pt x="65" y="922"/>
                  </a:lnTo>
                  <a:lnTo>
                    <a:pt x="51" y="932"/>
                  </a:lnTo>
                  <a:lnTo>
                    <a:pt x="39" y="941"/>
                  </a:lnTo>
                  <a:lnTo>
                    <a:pt x="34" y="946"/>
                  </a:lnTo>
                  <a:lnTo>
                    <a:pt x="30" y="951"/>
                  </a:lnTo>
                  <a:lnTo>
                    <a:pt x="26" y="956"/>
                  </a:lnTo>
                  <a:lnTo>
                    <a:pt x="24" y="960"/>
                  </a:lnTo>
                  <a:lnTo>
                    <a:pt x="23" y="965"/>
                  </a:lnTo>
                  <a:lnTo>
                    <a:pt x="23" y="969"/>
                  </a:lnTo>
                  <a:lnTo>
                    <a:pt x="23" y="972"/>
                  </a:lnTo>
                  <a:lnTo>
                    <a:pt x="25" y="977"/>
                  </a:lnTo>
                  <a:lnTo>
                    <a:pt x="27" y="979"/>
                  </a:lnTo>
                  <a:lnTo>
                    <a:pt x="31" y="983"/>
                  </a:lnTo>
                  <a:lnTo>
                    <a:pt x="36" y="985"/>
                  </a:lnTo>
                  <a:lnTo>
                    <a:pt x="40" y="986"/>
                  </a:lnTo>
                  <a:lnTo>
                    <a:pt x="53" y="989"/>
                  </a:lnTo>
                  <a:lnTo>
                    <a:pt x="69" y="990"/>
                  </a:lnTo>
                  <a:lnTo>
                    <a:pt x="86" y="988"/>
                  </a:lnTo>
                  <a:lnTo>
                    <a:pt x="105" y="985"/>
                  </a:lnTo>
                  <a:lnTo>
                    <a:pt x="125" y="980"/>
                  </a:lnTo>
                  <a:lnTo>
                    <a:pt x="145" y="973"/>
                  </a:lnTo>
                  <a:lnTo>
                    <a:pt x="165" y="965"/>
                  </a:lnTo>
                  <a:lnTo>
                    <a:pt x="183" y="957"/>
                  </a:lnTo>
                  <a:lnTo>
                    <a:pt x="197" y="947"/>
                  </a:lnTo>
                  <a:lnTo>
                    <a:pt x="209" y="938"/>
                  </a:lnTo>
                  <a:lnTo>
                    <a:pt x="215" y="933"/>
                  </a:lnTo>
                  <a:lnTo>
                    <a:pt x="219" y="928"/>
                  </a:lnTo>
                  <a:lnTo>
                    <a:pt x="222" y="923"/>
                  </a:lnTo>
                  <a:lnTo>
                    <a:pt x="224" y="919"/>
                  </a:lnTo>
                  <a:lnTo>
                    <a:pt x="226" y="914"/>
                  </a:lnTo>
                  <a:lnTo>
                    <a:pt x="226" y="910"/>
                  </a:lnTo>
                  <a:lnTo>
                    <a:pt x="226" y="907"/>
                  </a:lnTo>
                  <a:lnTo>
                    <a:pt x="224" y="903"/>
                  </a:lnTo>
                  <a:close/>
                  <a:moveTo>
                    <a:pt x="371" y="1049"/>
                  </a:moveTo>
                  <a:lnTo>
                    <a:pt x="368" y="1047"/>
                  </a:lnTo>
                  <a:lnTo>
                    <a:pt x="365" y="1043"/>
                  </a:lnTo>
                  <a:lnTo>
                    <a:pt x="360" y="1041"/>
                  </a:lnTo>
                  <a:lnTo>
                    <a:pt x="355" y="1039"/>
                  </a:lnTo>
                  <a:lnTo>
                    <a:pt x="342" y="1036"/>
                  </a:lnTo>
                  <a:lnTo>
                    <a:pt x="327" y="1035"/>
                  </a:lnTo>
                  <a:lnTo>
                    <a:pt x="310" y="1036"/>
                  </a:lnTo>
                  <a:lnTo>
                    <a:pt x="291" y="1039"/>
                  </a:lnTo>
                  <a:lnTo>
                    <a:pt x="272" y="1043"/>
                  </a:lnTo>
                  <a:lnTo>
                    <a:pt x="252" y="1051"/>
                  </a:lnTo>
                  <a:lnTo>
                    <a:pt x="233" y="1058"/>
                  </a:lnTo>
                  <a:lnTo>
                    <a:pt x="216" y="1067"/>
                  </a:lnTo>
                  <a:lnTo>
                    <a:pt x="202" y="1077"/>
                  </a:lnTo>
                  <a:lnTo>
                    <a:pt x="190" y="1086"/>
                  </a:lnTo>
                  <a:lnTo>
                    <a:pt x="185" y="1091"/>
                  </a:lnTo>
                  <a:lnTo>
                    <a:pt x="182" y="1096"/>
                  </a:lnTo>
                  <a:lnTo>
                    <a:pt x="179" y="1100"/>
                  </a:lnTo>
                  <a:lnTo>
                    <a:pt x="177" y="1105"/>
                  </a:lnTo>
                  <a:lnTo>
                    <a:pt x="176" y="1110"/>
                  </a:lnTo>
                  <a:lnTo>
                    <a:pt x="176" y="1114"/>
                  </a:lnTo>
                  <a:lnTo>
                    <a:pt x="176" y="1118"/>
                  </a:lnTo>
                  <a:lnTo>
                    <a:pt x="178" y="1122"/>
                  </a:lnTo>
                  <a:lnTo>
                    <a:pt x="181" y="1125"/>
                  </a:lnTo>
                  <a:lnTo>
                    <a:pt x="184" y="1128"/>
                  </a:lnTo>
                  <a:lnTo>
                    <a:pt x="189" y="1131"/>
                  </a:lnTo>
                  <a:lnTo>
                    <a:pt x="195" y="1133"/>
                  </a:lnTo>
                  <a:lnTo>
                    <a:pt x="207" y="1136"/>
                  </a:lnTo>
                  <a:lnTo>
                    <a:pt x="222" y="1136"/>
                  </a:lnTo>
                  <a:lnTo>
                    <a:pt x="239" y="1135"/>
                  </a:lnTo>
                  <a:lnTo>
                    <a:pt x="258" y="1133"/>
                  </a:lnTo>
                  <a:lnTo>
                    <a:pt x="277" y="1128"/>
                  </a:lnTo>
                  <a:lnTo>
                    <a:pt x="297" y="1122"/>
                  </a:lnTo>
                  <a:lnTo>
                    <a:pt x="316" y="1114"/>
                  </a:lnTo>
                  <a:lnTo>
                    <a:pt x="333" y="1104"/>
                  </a:lnTo>
                  <a:lnTo>
                    <a:pt x="347" y="1096"/>
                  </a:lnTo>
                  <a:lnTo>
                    <a:pt x="359" y="1085"/>
                  </a:lnTo>
                  <a:lnTo>
                    <a:pt x="362" y="1080"/>
                  </a:lnTo>
                  <a:lnTo>
                    <a:pt x="367" y="1076"/>
                  </a:lnTo>
                  <a:lnTo>
                    <a:pt x="369" y="1071"/>
                  </a:lnTo>
                  <a:lnTo>
                    <a:pt x="372" y="1066"/>
                  </a:lnTo>
                  <a:lnTo>
                    <a:pt x="373" y="1062"/>
                  </a:lnTo>
                  <a:lnTo>
                    <a:pt x="373" y="1058"/>
                  </a:lnTo>
                  <a:lnTo>
                    <a:pt x="373" y="1054"/>
                  </a:lnTo>
                  <a:lnTo>
                    <a:pt x="371" y="1049"/>
                  </a:lnTo>
                  <a:close/>
                  <a:moveTo>
                    <a:pt x="327" y="1175"/>
                  </a:moveTo>
                  <a:lnTo>
                    <a:pt x="323" y="1172"/>
                  </a:lnTo>
                  <a:lnTo>
                    <a:pt x="320" y="1169"/>
                  </a:lnTo>
                  <a:lnTo>
                    <a:pt x="316" y="1166"/>
                  </a:lnTo>
                  <a:lnTo>
                    <a:pt x="310" y="1165"/>
                  </a:lnTo>
                  <a:lnTo>
                    <a:pt x="298" y="1161"/>
                  </a:lnTo>
                  <a:lnTo>
                    <a:pt x="284" y="1160"/>
                  </a:lnTo>
                  <a:lnTo>
                    <a:pt x="267" y="1161"/>
                  </a:lnTo>
                  <a:lnTo>
                    <a:pt x="249" y="1163"/>
                  </a:lnTo>
                  <a:lnTo>
                    <a:pt x="230" y="1168"/>
                  </a:lnTo>
                  <a:lnTo>
                    <a:pt x="211" y="1175"/>
                  </a:lnTo>
                  <a:lnTo>
                    <a:pt x="194" y="1182"/>
                  </a:lnTo>
                  <a:lnTo>
                    <a:pt x="178" y="1191"/>
                  </a:lnTo>
                  <a:lnTo>
                    <a:pt x="164" y="1200"/>
                  </a:lnTo>
                  <a:lnTo>
                    <a:pt x="153" y="1210"/>
                  </a:lnTo>
                  <a:lnTo>
                    <a:pt x="148" y="1215"/>
                  </a:lnTo>
                  <a:lnTo>
                    <a:pt x="145" y="1219"/>
                  </a:lnTo>
                  <a:lnTo>
                    <a:pt x="143" y="1224"/>
                  </a:lnTo>
                  <a:lnTo>
                    <a:pt x="140" y="1229"/>
                  </a:lnTo>
                  <a:lnTo>
                    <a:pt x="140" y="1234"/>
                  </a:lnTo>
                  <a:lnTo>
                    <a:pt x="139" y="1238"/>
                  </a:lnTo>
                  <a:lnTo>
                    <a:pt x="140" y="1242"/>
                  </a:lnTo>
                  <a:lnTo>
                    <a:pt x="143" y="1245"/>
                  </a:lnTo>
                  <a:lnTo>
                    <a:pt x="145" y="1249"/>
                  </a:lnTo>
                  <a:lnTo>
                    <a:pt x="148" y="1253"/>
                  </a:lnTo>
                  <a:lnTo>
                    <a:pt x="153" y="1255"/>
                  </a:lnTo>
                  <a:lnTo>
                    <a:pt x="158" y="1257"/>
                  </a:lnTo>
                  <a:lnTo>
                    <a:pt x="170" y="1260"/>
                  </a:lnTo>
                  <a:lnTo>
                    <a:pt x="185" y="1261"/>
                  </a:lnTo>
                  <a:lnTo>
                    <a:pt x="201" y="1260"/>
                  </a:lnTo>
                  <a:lnTo>
                    <a:pt x="219" y="1257"/>
                  </a:lnTo>
                  <a:lnTo>
                    <a:pt x="238" y="1253"/>
                  </a:lnTo>
                  <a:lnTo>
                    <a:pt x="257" y="1247"/>
                  </a:lnTo>
                  <a:lnTo>
                    <a:pt x="274" y="1238"/>
                  </a:lnTo>
                  <a:lnTo>
                    <a:pt x="291" y="1230"/>
                  </a:lnTo>
                  <a:lnTo>
                    <a:pt x="304" y="1220"/>
                  </a:lnTo>
                  <a:lnTo>
                    <a:pt x="315" y="1211"/>
                  </a:lnTo>
                  <a:lnTo>
                    <a:pt x="320" y="1206"/>
                  </a:lnTo>
                  <a:lnTo>
                    <a:pt x="323" y="1201"/>
                  </a:lnTo>
                  <a:lnTo>
                    <a:pt x="325" y="1197"/>
                  </a:lnTo>
                  <a:lnTo>
                    <a:pt x="328" y="1192"/>
                  </a:lnTo>
                  <a:lnTo>
                    <a:pt x="329" y="1187"/>
                  </a:lnTo>
                  <a:lnTo>
                    <a:pt x="329" y="1184"/>
                  </a:lnTo>
                  <a:lnTo>
                    <a:pt x="328" y="1179"/>
                  </a:lnTo>
                  <a:lnTo>
                    <a:pt x="327" y="1175"/>
                  </a:lnTo>
                  <a:close/>
                  <a:moveTo>
                    <a:pt x="295" y="1304"/>
                  </a:moveTo>
                  <a:lnTo>
                    <a:pt x="292" y="1300"/>
                  </a:lnTo>
                  <a:lnTo>
                    <a:pt x="289" y="1296"/>
                  </a:lnTo>
                  <a:lnTo>
                    <a:pt x="284" y="1294"/>
                  </a:lnTo>
                  <a:lnTo>
                    <a:pt x="279" y="1292"/>
                  </a:lnTo>
                  <a:lnTo>
                    <a:pt x="267" y="1289"/>
                  </a:lnTo>
                  <a:lnTo>
                    <a:pt x="253" y="1288"/>
                  </a:lnTo>
                  <a:lnTo>
                    <a:pt x="238" y="1288"/>
                  </a:lnTo>
                  <a:lnTo>
                    <a:pt x="220" y="1291"/>
                  </a:lnTo>
                  <a:lnTo>
                    <a:pt x="202" y="1295"/>
                  </a:lnTo>
                  <a:lnTo>
                    <a:pt x="184" y="1301"/>
                  </a:lnTo>
                  <a:lnTo>
                    <a:pt x="166" y="1310"/>
                  </a:lnTo>
                  <a:lnTo>
                    <a:pt x="152" y="1318"/>
                  </a:lnTo>
                  <a:lnTo>
                    <a:pt x="139" y="1327"/>
                  </a:lnTo>
                  <a:lnTo>
                    <a:pt x="128" y="1337"/>
                  </a:lnTo>
                  <a:lnTo>
                    <a:pt x="125" y="1342"/>
                  </a:lnTo>
                  <a:lnTo>
                    <a:pt x="121" y="1346"/>
                  </a:lnTo>
                  <a:lnTo>
                    <a:pt x="119" y="1351"/>
                  </a:lnTo>
                  <a:lnTo>
                    <a:pt x="116" y="1356"/>
                  </a:lnTo>
                  <a:lnTo>
                    <a:pt x="116" y="1359"/>
                  </a:lnTo>
                  <a:lnTo>
                    <a:pt x="116" y="1364"/>
                  </a:lnTo>
                  <a:lnTo>
                    <a:pt x="116" y="1368"/>
                  </a:lnTo>
                  <a:lnTo>
                    <a:pt x="119" y="1373"/>
                  </a:lnTo>
                  <a:lnTo>
                    <a:pt x="121" y="1376"/>
                  </a:lnTo>
                  <a:lnTo>
                    <a:pt x="125" y="1378"/>
                  </a:lnTo>
                  <a:lnTo>
                    <a:pt x="129" y="1381"/>
                  </a:lnTo>
                  <a:lnTo>
                    <a:pt x="134" y="1383"/>
                  </a:lnTo>
                  <a:lnTo>
                    <a:pt x="146" y="1387"/>
                  </a:lnTo>
                  <a:lnTo>
                    <a:pt x="160" y="1387"/>
                  </a:lnTo>
                  <a:lnTo>
                    <a:pt x="176" y="1387"/>
                  </a:lnTo>
                  <a:lnTo>
                    <a:pt x="192" y="1384"/>
                  </a:lnTo>
                  <a:lnTo>
                    <a:pt x="210" y="1380"/>
                  </a:lnTo>
                  <a:lnTo>
                    <a:pt x="229" y="1374"/>
                  </a:lnTo>
                  <a:lnTo>
                    <a:pt x="246" y="1365"/>
                  </a:lnTo>
                  <a:lnTo>
                    <a:pt x="261" y="1357"/>
                  </a:lnTo>
                  <a:lnTo>
                    <a:pt x="274" y="1348"/>
                  </a:lnTo>
                  <a:lnTo>
                    <a:pt x="284" y="1338"/>
                  </a:lnTo>
                  <a:lnTo>
                    <a:pt x="289" y="1333"/>
                  </a:lnTo>
                  <a:lnTo>
                    <a:pt x="292" y="1329"/>
                  </a:lnTo>
                  <a:lnTo>
                    <a:pt x="295" y="1324"/>
                  </a:lnTo>
                  <a:lnTo>
                    <a:pt x="296" y="1320"/>
                  </a:lnTo>
                  <a:lnTo>
                    <a:pt x="297" y="1316"/>
                  </a:lnTo>
                  <a:lnTo>
                    <a:pt x="297" y="1311"/>
                  </a:lnTo>
                  <a:lnTo>
                    <a:pt x="296" y="1307"/>
                  </a:lnTo>
                  <a:lnTo>
                    <a:pt x="295" y="1304"/>
                  </a:lnTo>
                  <a:close/>
                  <a:moveTo>
                    <a:pt x="276" y="1433"/>
                  </a:moveTo>
                  <a:lnTo>
                    <a:pt x="272" y="1430"/>
                  </a:lnTo>
                  <a:lnTo>
                    <a:pt x="268" y="1427"/>
                  </a:lnTo>
                  <a:lnTo>
                    <a:pt x="265" y="1424"/>
                  </a:lnTo>
                  <a:lnTo>
                    <a:pt x="260" y="1422"/>
                  </a:lnTo>
                  <a:lnTo>
                    <a:pt x="248" y="1419"/>
                  </a:lnTo>
                  <a:lnTo>
                    <a:pt x="235" y="1418"/>
                  </a:lnTo>
                  <a:lnTo>
                    <a:pt x="220" y="1418"/>
                  </a:lnTo>
                  <a:lnTo>
                    <a:pt x="203" y="1420"/>
                  </a:lnTo>
                  <a:lnTo>
                    <a:pt x="186" y="1425"/>
                  </a:lnTo>
                  <a:lnTo>
                    <a:pt x="169" y="1431"/>
                  </a:lnTo>
                  <a:lnTo>
                    <a:pt x="152" y="1438"/>
                  </a:lnTo>
                  <a:lnTo>
                    <a:pt x="138" y="1446"/>
                  </a:lnTo>
                  <a:lnTo>
                    <a:pt x="126" y="1456"/>
                  </a:lnTo>
                  <a:lnTo>
                    <a:pt x="116" y="1465"/>
                  </a:lnTo>
                  <a:lnTo>
                    <a:pt x="112" y="1470"/>
                  </a:lnTo>
                  <a:lnTo>
                    <a:pt x="109" y="1475"/>
                  </a:lnTo>
                  <a:lnTo>
                    <a:pt x="107" y="1479"/>
                  </a:lnTo>
                  <a:lnTo>
                    <a:pt x="106" y="1484"/>
                  </a:lnTo>
                  <a:lnTo>
                    <a:pt x="105" y="1489"/>
                  </a:lnTo>
                  <a:lnTo>
                    <a:pt x="105" y="1493"/>
                  </a:lnTo>
                  <a:lnTo>
                    <a:pt x="106" y="1497"/>
                  </a:lnTo>
                  <a:lnTo>
                    <a:pt x="107" y="1501"/>
                  </a:lnTo>
                  <a:lnTo>
                    <a:pt x="110" y="1504"/>
                  </a:lnTo>
                  <a:lnTo>
                    <a:pt x="114" y="1507"/>
                  </a:lnTo>
                  <a:lnTo>
                    <a:pt x="118" y="1510"/>
                  </a:lnTo>
                  <a:lnTo>
                    <a:pt x="122" y="1512"/>
                  </a:lnTo>
                  <a:lnTo>
                    <a:pt x="134" y="1515"/>
                  </a:lnTo>
                  <a:lnTo>
                    <a:pt x="147" y="1516"/>
                  </a:lnTo>
                  <a:lnTo>
                    <a:pt x="163" y="1515"/>
                  </a:lnTo>
                  <a:lnTo>
                    <a:pt x="179" y="1513"/>
                  </a:lnTo>
                  <a:lnTo>
                    <a:pt x="196" y="1509"/>
                  </a:lnTo>
                  <a:lnTo>
                    <a:pt x="214" y="1503"/>
                  </a:lnTo>
                  <a:lnTo>
                    <a:pt x="230" y="1495"/>
                  </a:lnTo>
                  <a:lnTo>
                    <a:pt x="245" y="1487"/>
                  </a:lnTo>
                  <a:lnTo>
                    <a:pt x="257" y="1478"/>
                  </a:lnTo>
                  <a:lnTo>
                    <a:pt x="266" y="1469"/>
                  </a:lnTo>
                  <a:lnTo>
                    <a:pt x="271" y="1464"/>
                  </a:lnTo>
                  <a:lnTo>
                    <a:pt x="273" y="1459"/>
                  </a:lnTo>
                  <a:lnTo>
                    <a:pt x="276" y="1455"/>
                  </a:lnTo>
                  <a:lnTo>
                    <a:pt x="277" y="1450"/>
                  </a:lnTo>
                  <a:lnTo>
                    <a:pt x="278" y="1445"/>
                  </a:lnTo>
                  <a:lnTo>
                    <a:pt x="278" y="1441"/>
                  </a:lnTo>
                  <a:lnTo>
                    <a:pt x="277" y="1437"/>
                  </a:lnTo>
                  <a:lnTo>
                    <a:pt x="276" y="1433"/>
                  </a:lnTo>
                  <a:close/>
                  <a:moveTo>
                    <a:pt x="165" y="1563"/>
                  </a:moveTo>
                  <a:lnTo>
                    <a:pt x="150" y="1570"/>
                  </a:lnTo>
                  <a:lnTo>
                    <a:pt x="137" y="1578"/>
                  </a:lnTo>
                  <a:lnTo>
                    <a:pt x="125" y="1588"/>
                  </a:lnTo>
                  <a:lnTo>
                    <a:pt x="115" y="1597"/>
                  </a:lnTo>
                  <a:lnTo>
                    <a:pt x="112" y="1602"/>
                  </a:lnTo>
                  <a:lnTo>
                    <a:pt x="109" y="1605"/>
                  </a:lnTo>
                  <a:lnTo>
                    <a:pt x="107" y="1610"/>
                  </a:lnTo>
                  <a:lnTo>
                    <a:pt x="106" y="1615"/>
                  </a:lnTo>
                  <a:lnTo>
                    <a:pt x="105" y="1620"/>
                  </a:lnTo>
                  <a:lnTo>
                    <a:pt x="105" y="1624"/>
                  </a:lnTo>
                  <a:lnTo>
                    <a:pt x="106" y="1628"/>
                  </a:lnTo>
                  <a:lnTo>
                    <a:pt x="108" y="1632"/>
                  </a:lnTo>
                  <a:lnTo>
                    <a:pt x="110" y="1635"/>
                  </a:lnTo>
                  <a:lnTo>
                    <a:pt x="114" y="1639"/>
                  </a:lnTo>
                  <a:lnTo>
                    <a:pt x="118" y="1641"/>
                  </a:lnTo>
                  <a:lnTo>
                    <a:pt x="122" y="1643"/>
                  </a:lnTo>
                  <a:lnTo>
                    <a:pt x="134" y="1647"/>
                  </a:lnTo>
                  <a:lnTo>
                    <a:pt x="147" y="1648"/>
                  </a:lnTo>
                  <a:lnTo>
                    <a:pt x="162" y="1647"/>
                  </a:lnTo>
                  <a:lnTo>
                    <a:pt x="177" y="1645"/>
                  </a:lnTo>
                  <a:lnTo>
                    <a:pt x="194" y="1641"/>
                  </a:lnTo>
                  <a:lnTo>
                    <a:pt x="210" y="1635"/>
                  </a:lnTo>
                  <a:lnTo>
                    <a:pt x="226" y="1628"/>
                  </a:lnTo>
                  <a:lnTo>
                    <a:pt x="240" y="1620"/>
                  </a:lnTo>
                  <a:lnTo>
                    <a:pt x="252" y="1610"/>
                  </a:lnTo>
                  <a:lnTo>
                    <a:pt x="260" y="1601"/>
                  </a:lnTo>
                  <a:lnTo>
                    <a:pt x="264" y="1596"/>
                  </a:lnTo>
                  <a:lnTo>
                    <a:pt x="267" y="1592"/>
                  </a:lnTo>
                  <a:lnTo>
                    <a:pt x="270" y="1588"/>
                  </a:lnTo>
                  <a:lnTo>
                    <a:pt x="271" y="1583"/>
                  </a:lnTo>
                  <a:lnTo>
                    <a:pt x="271" y="1578"/>
                  </a:lnTo>
                  <a:lnTo>
                    <a:pt x="271" y="1575"/>
                  </a:lnTo>
                  <a:lnTo>
                    <a:pt x="270" y="1570"/>
                  </a:lnTo>
                  <a:lnTo>
                    <a:pt x="268" y="1566"/>
                  </a:lnTo>
                  <a:lnTo>
                    <a:pt x="266" y="1563"/>
                  </a:lnTo>
                  <a:lnTo>
                    <a:pt x="263" y="1559"/>
                  </a:lnTo>
                  <a:lnTo>
                    <a:pt x="258" y="1557"/>
                  </a:lnTo>
                  <a:lnTo>
                    <a:pt x="253" y="1554"/>
                  </a:lnTo>
                  <a:lnTo>
                    <a:pt x="242" y="1552"/>
                  </a:lnTo>
                  <a:lnTo>
                    <a:pt x="229" y="1550"/>
                  </a:lnTo>
                  <a:lnTo>
                    <a:pt x="214" y="1551"/>
                  </a:lnTo>
                  <a:lnTo>
                    <a:pt x="198" y="1553"/>
                  </a:lnTo>
                  <a:lnTo>
                    <a:pt x="182" y="1557"/>
                  </a:lnTo>
                  <a:lnTo>
                    <a:pt x="165" y="1563"/>
                  </a:lnTo>
                  <a:close/>
                  <a:moveTo>
                    <a:pt x="220" y="1769"/>
                  </a:moveTo>
                  <a:lnTo>
                    <a:pt x="234" y="1762"/>
                  </a:lnTo>
                  <a:lnTo>
                    <a:pt x="247" y="1754"/>
                  </a:lnTo>
                  <a:lnTo>
                    <a:pt x="258" y="1746"/>
                  </a:lnTo>
                  <a:lnTo>
                    <a:pt x="267" y="1736"/>
                  </a:lnTo>
                  <a:lnTo>
                    <a:pt x="270" y="1731"/>
                  </a:lnTo>
                  <a:lnTo>
                    <a:pt x="273" y="1728"/>
                  </a:lnTo>
                  <a:lnTo>
                    <a:pt x="274" y="1723"/>
                  </a:lnTo>
                  <a:lnTo>
                    <a:pt x="276" y="1718"/>
                  </a:lnTo>
                  <a:lnTo>
                    <a:pt x="277" y="1714"/>
                  </a:lnTo>
                  <a:lnTo>
                    <a:pt x="277" y="1710"/>
                  </a:lnTo>
                  <a:lnTo>
                    <a:pt x="276" y="1705"/>
                  </a:lnTo>
                  <a:lnTo>
                    <a:pt x="273" y="1702"/>
                  </a:lnTo>
                  <a:lnTo>
                    <a:pt x="271" y="1698"/>
                  </a:lnTo>
                  <a:lnTo>
                    <a:pt x="267" y="1696"/>
                  </a:lnTo>
                  <a:lnTo>
                    <a:pt x="264" y="1692"/>
                  </a:lnTo>
                  <a:lnTo>
                    <a:pt x="259" y="1690"/>
                  </a:lnTo>
                  <a:lnTo>
                    <a:pt x="247" y="1687"/>
                  </a:lnTo>
                  <a:lnTo>
                    <a:pt x="235" y="1685"/>
                  </a:lnTo>
                  <a:lnTo>
                    <a:pt x="221" y="1686"/>
                  </a:lnTo>
                  <a:lnTo>
                    <a:pt x="205" y="1687"/>
                  </a:lnTo>
                  <a:lnTo>
                    <a:pt x="190" y="1692"/>
                  </a:lnTo>
                  <a:lnTo>
                    <a:pt x="175" y="1697"/>
                  </a:lnTo>
                  <a:lnTo>
                    <a:pt x="159" y="1705"/>
                  </a:lnTo>
                  <a:lnTo>
                    <a:pt x="146" y="1712"/>
                  </a:lnTo>
                  <a:lnTo>
                    <a:pt x="135" y="1722"/>
                  </a:lnTo>
                  <a:lnTo>
                    <a:pt x="127" y="1731"/>
                  </a:lnTo>
                  <a:lnTo>
                    <a:pt x="124" y="1735"/>
                  </a:lnTo>
                  <a:lnTo>
                    <a:pt x="121" y="1740"/>
                  </a:lnTo>
                  <a:lnTo>
                    <a:pt x="119" y="1744"/>
                  </a:lnTo>
                  <a:lnTo>
                    <a:pt x="118" y="1749"/>
                  </a:lnTo>
                  <a:lnTo>
                    <a:pt x="116" y="1754"/>
                  </a:lnTo>
                  <a:lnTo>
                    <a:pt x="118" y="1757"/>
                  </a:lnTo>
                  <a:lnTo>
                    <a:pt x="119" y="1762"/>
                  </a:lnTo>
                  <a:lnTo>
                    <a:pt x="120" y="1766"/>
                  </a:lnTo>
                  <a:lnTo>
                    <a:pt x="122" y="1769"/>
                  </a:lnTo>
                  <a:lnTo>
                    <a:pt x="126" y="1773"/>
                  </a:lnTo>
                  <a:lnTo>
                    <a:pt x="131" y="1775"/>
                  </a:lnTo>
                  <a:lnTo>
                    <a:pt x="135" y="1778"/>
                  </a:lnTo>
                  <a:lnTo>
                    <a:pt x="146" y="1780"/>
                  </a:lnTo>
                  <a:lnTo>
                    <a:pt x="158" y="1782"/>
                  </a:lnTo>
                  <a:lnTo>
                    <a:pt x="172" y="1781"/>
                  </a:lnTo>
                  <a:lnTo>
                    <a:pt x="188" y="1779"/>
                  </a:lnTo>
                  <a:lnTo>
                    <a:pt x="203" y="1775"/>
                  </a:lnTo>
                  <a:lnTo>
                    <a:pt x="220" y="1769"/>
                  </a:lnTo>
                  <a:close/>
                  <a:moveTo>
                    <a:pt x="240" y="1908"/>
                  </a:moveTo>
                  <a:lnTo>
                    <a:pt x="254" y="1901"/>
                  </a:lnTo>
                  <a:lnTo>
                    <a:pt x="266" y="1893"/>
                  </a:lnTo>
                  <a:lnTo>
                    <a:pt x="277" y="1885"/>
                  </a:lnTo>
                  <a:lnTo>
                    <a:pt x="285" y="1875"/>
                  </a:lnTo>
                  <a:lnTo>
                    <a:pt x="290" y="1866"/>
                  </a:lnTo>
                  <a:lnTo>
                    <a:pt x="293" y="1857"/>
                  </a:lnTo>
                  <a:lnTo>
                    <a:pt x="293" y="1853"/>
                  </a:lnTo>
                  <a:lnTo>
                    <a:pt x="293" y="1849"/>
                  </a:lnTo>
                  <a:lnTo>
                    <a:pt x="292" y="1844"/>
                  </a:lnTo>
                  <a:lnTo>
                    <a:pt x="290" y="1841"/>
                  </a:lnTo>
                  <a:lnTo>
                    <a:pt x="287" y="1837"/>
                  </a:lnTo>
                  <a:lnTo>
                    <a:pt x="284" y="1834"/>
                  </a:lnTo>
                  <a:lnTo>
                    <a:pt x="280" y="1831"/>
                  </a:lnTo>
                  <a:lnTo>
                    <a:pt x="276" y="1829"/>
                  </a:lnTo>
                  <a:lnTo>
                    <a:pt x="265" y="1825"/>
                  </a:lnTo>
                  <a:lnTo>
                    <a:pt x="253" y="1824"/>
                  </a:lnTo>
                  <a:lnTo>
                    <a:pt x="239" y="1824"/>
                  </a:lnTo>
                  <a:lnTo>
                    <a:pt x="224" y="1826"/>
                  </a:lnTo>
                  <a:lnTo>
                    <a:pt x="209" y="1830"/>
                  </a:lnTo>
                  <a:lnTo>
                    <a:pt x="195" y="1836"/>
                  </a:lnTo>
                  <a:lnTo>
                    <a:pt x="181" y="1843"/>
                  </a:lnTo>
                  <a:lnTo>
                    <a:pt x="167" y="1850"/>
                  </a:lnTo>
                  <a:lnTo>
                    <a:pt x="157" y="1860"/>
                  </a:lnTo>
                  <a:lnTo>
                    <a:pt x="150" y="1868"/>
                  </a:lnTo>
                  <a:lnTo>
                    <a:pt x="144" y="1877"/>
                  </a:lnTo>
                  <a:lnTo>
                    <a:pt x="141" y="1887"/>
                  </a:lnTo>
                  <a:lnTo>
                    <a:pt x="140" y="1891"/>
                  </a:lnTo>
                  <a:lnTo>
                    <a:pt x="141" y="1895"/>
                  </a:lnTo>
                  <a:lnTo>
                    <a:pt x="143" y="1899"/>
                  </a:lnTo>
                  <a:lnTo>
                    <a:pt x="144" y="1904"/>
                  </a:lnTo>
                  <a:lnTo>
                    <a:pt x="146" y="1907"/>
                  </a:lnTo>
                  <a:lnTo>
                    <a:pt x="150" y="1910"/>
                  </a:lnTo>
                  <a:lnTo>
                    <a:pt x="154" y="1912"/>
                  </a:lnTo>
                  <a:lnTo>
                    <a:pt x="158" y="1914"/>
                  </a:lnTo>
                  <a:lnTo>
                    <a:pt x="169" y="1918"/>
                  </a:lnTo>
                  <a:lnTo>
                    <a:pt x="182" y="1919"/>
                  </a:lnTo>
                  <a:lnTo>
                    <a:pt x="195" y="1919"/>
                  </a:lnTo>
                  <a:lnTo>
                    <a:pt x="209" y="1917"/>
                  </a:lnTo>
                  <a:lnTo>
                    <a:pt x="224" y="1913"/>
                  </a:lnTo>
                  <a:lnTo>
                    <a:pt x="240" y="1908"/>
                  </a:lnTo>
                  <a:close/>
                  <a:moveTo>
                    <a:pt x="93" y="2127"/>
                  </a:moveTo>
                  <a:lnTo>
                    <a:pt x="105" y="2120"/>
                  </a:lnTo>
                  <a:lnTo>
                    <a:pt x="116" y="2113"/>
                  </a:lnTo>
                  <a:lnTo>
                    <a:pt x="126" y="2104"/>
                  </a:lnTo>
                  <a:lnTo>
                    <a:pt x="133" y="2096"/>
                  </a:lnTo>
                  <a:lnTo>
                    <a:pt x="138" y="2087"/>
                  </a:lnTo>
                  <a:lnTo>
                    <a:pt x="140" y="2078"/>
                  </a:lnTo>
                  <a:lnTo>
                    <a:pt x="140" y="2075"/>
                  </a:lnTo>
                  <a:lnTo>
                    <a:pt x="139" y="2070"/>
                  </a:lnTo>
                  <a:lnTo>
                    <a:pt x="139" y="2066"/>
                  </a:lnTo>
                  <a:lnTo>
                    <a:pt x="137" y="2063"/>
                  </a:lnTo>
                  <a:lnTo>
                    <a:pt x="134" y="2059"/>
                  </a:lnTo>
                  <a:lnTo>
                    <a:pt x="131" y="2057"/>
                  </a:lnTo>
                  <a:lnTo>
                    <a:pt x="127" y="2053"/>
                  </a:lnTo>
                  <a:lnTo>
                    <a:pt x="124" y="2051"/>
                  </a:lnTo>
                  <a:lnTo>
                    <a:pt x="113" y="2049"/>
                  </a:lnTo>
                  <a:lnTo>
                    <a:pt x="102" y="2047"/>
                  </a:lnTo>
                  <a:lnTo>
                    <a:pt x="89" y="2047"/>
                  </a:lnTo>
                  <a:lnTo>
                    <a:pt x="76" y="2049"/>
                  </a:lnTo>
                  <a:lnTo>
                    <a:pt x="63" y="2052"/>
                  </a:lnTo>
                  <a:lnTo>
                    <a:pt x="49" y="2058"/>
                  </a:lnTo>
                  <a:lnTo>
                    <a:pt x="36" y="2064"/>
                  </a:lnTo>
                  <a:lnTo>
                    <a:pt x="25" y="2072"/>
                  </a:lnTo>
                  <a:lnTo>
                    <a:pt x="15" y="2081"/>
                  </a:lnTo>
                  <a:lnTo>
                    <a:pt x="8" y="2089"/>
                  </a:lnTo>
                  <a:lnTo>
                    <a:pt x="4" y="2097"/>
                  </a:lnTo>
                  <a:lnTo>
                    <a:pt x="1" y="2106"/>
                  </a:lnTo>
                  <a:lnTo>
                    <a:pt x="1" y="2110"/>
                  </a:lnTo>
                  <a:lnTo>
                    <a:pt x="1" y="2114"/>
                  </a:lnTo>
                  <a:lnTo>
                    <a:pt x="2" y="2119"/>
                  </a:lnTo>
                  <a:lnTo>
                    <a:pt x="5" y="2122"/>
                  </a:lnTo>
                  <a:lnTo>
                    <a:pt x="7" y="2126"/>
                  </a:lnTo>
                  <a:lnTo>
                    <a:pt x="11" y="2128"/>
                  </a:lnTo>
                  <a:lnTo>
                    <a:pt x="14" y="2131"/>
                  </a:lnTo>
                  <a:lnTo>
                    <a:pt x="18" y="2133"/>
                  </a:lnTo>
                  <a:lnTo>
                    <a:pt x="27" y="2137"/>
                  </a:lnTo>
                  <a:lnTo>
                    <a:pt x="39" y="2138"/>
                  </a:lnTo>
                  <a:lnTo>
                    <a:pt x="51" y="2138"/>
                  </a:lnTo>
                  <a:lnTo>
                    <a:pt x="65" y="2135"/>
                  </a:lnTo>
                  <a:lnTo>
                    <a:pt x="78" y="2132"/>
                  </a:lnTo>
                  <a:lnTo>
                    <a:pt x="93" y="2127"/>
                  </a:lnTo>
                  <a:close/>
                  <a:moveTo>
                    <a:pt x="272" y="2050"/>
                  </a:moveTo>
                  <a:lnTo>
                    <a:pt x="285" y="2043"/>
                  </a:lnTo>
                  <a:lnTo>
                    <a:pt x="297" y="2034"/>
                  </a:lnTo>
                  <a:lnTo>
                    <a:pt x="306" y="2026"/>
                  </a:lnTo>
                  <a:lnTo>
                    <a:pt x="315" y="2018"/>
                  </a:lnTo>
                  <a:lnTo>
                    <a:pt x="320" y="2008"/>
                  </a:lnTo>
                  <a:lnTo>
                    <a:pt x="322" y="1999"/>
                  </a:lnTo>
                  <a:lnTo>
                    <a:pt x="323" y="1995"/>
                  </a:lnTo>
                  <a:lnTo>
                    <a:pt x="322" y="1990"/>
                  </a:lnTo>
                  <a:lnTo>
                    <a:pt x="321" y="1987"/>
                  </a:lnTo>
                  <a:lnTo>
                    <a:pt x="320" y="1983"/>
                  </a:lnTo>
                  <a:lnTo>
                    <a:pt x="316" y="1980"/>
                  </a:lnTo>
                  <a:lnTo>
                    <a:pt x="314" y="1976"/>
                  </a:lnTo>
                  <a:lnTo>
                    <a:pt x="309" y="1974"/>
                  </a:lnTo>
                  <a:lnTo>
                    <a:pt x="305" y="1971"/>
                  </a:lnTo>
                  <a:lnTo>
                    <a:pt x="295" y="1968"/>
                  </a:lnTo>
                  <a:lnTo>
                    <a:pt x="283" y="1965"/>
                  </a:lnTo>
                  <a:lnTo>
                    <a:pt x="270" y="1967"/>
                  </a:lnTo>
                  <a:lnTo>
                    <a:pt x="255" y="1968"/>
                  </a:lnTo>
                  <a:lnTo>
                    <a:pt x="241" y="1971"/>
                  </a:lnTo>
                  <a:lnTo>
                    <a:pt x="227" y="1977"/>
                  </a:lnTo>
                  <a:lnTo>
                    <a:pt x="213" y="1983"/>
                  </a:lnTo>
                  <a:lnTo>
                    <a:pt x="201" y="1992"/>
                  </a:lnTo>
                  <a:lnTo>
                    <a:pt x="191" y="2000"/>
                  </a:lnTo>
                  <a:lnTo>
                    <a:pt x="184" y="2009"/>
                  </a:lnTo>
                  <a:lnTo>
                    <a:pt x="178" y="2018"/>
                  </a:lnTo>
                  <a:lnTo>
                    <a:pt x="176" y="2027"/>
                  </a:lnTo>
                  <a:lnTo>
                    <a:pt x="176" y="2032"/>
                  </a:lnTo>
                  <a:lnTo>
                    <a:pt x="176" y="2036"/>
                  </a:lnTo>
                  <a:lnTo>
                    <a:pt x="177" y="2040"/>
                  </a:lnTo>
                  <a:lnTo>
                    <a:pt x="179" y="2044"/>
                  </a:lnTo>
                  <a:lnTo>
                    <a:pt x="182" y="2047"/>
                  </a:lnTo>
                  <a:lnTo>
                    <a:pt x="185" y="2051"/>
                  </a:lnTo>
                  <a:lnTo>
                    <a:pt x="189" y="2053"/>
                  </a:lnTo>
                  <a:lnTo>
                    <a:pt x="194" y="2056"/>
                  </a:lnTo>
                  <a:lnTo>
                    <a:pt x="204" y="2059"/>
                  </a:lnTo>
                  <a:lnTo>
                    <a:pt x="216" y="2060"/>
                  </a:lnTo>
                  <a:lnTo>
                    <a:pt x="229" y="2060"/>
                  </a:lnTo>
                  <a:lnTo>
                    <a:pt x="242" y="2058"/>
                  </a:lnTo>
                  <a:lnTo>
                    <a:pt x="257" y="2055"/>
                  </a:lnTo>
                  <a:lnTo>
                    <a:pt x="272" y="2050"/>
                  </a:lnTo>
                  <a:close/>
                  <a:moveTo>
                    <a:pt x="144" y="2270"/>
                  </a:moveTo>
                  <a:lnTo>
                    <a:pt x="156" y="2264"/>
                  </a:lnTo>
                  <a:lnTo>
                    <a:pt x="166" y="2257"/>
                  </a:lnTo>
                  <a:lnTo>
                    <a:pt x="175" y="2248"/>
                  </a:lnTo>
                  <a:lnTo>
                    <a:pt x="182" y="2240"/>
                  </a:lnTo>
                  <a:lnTo>
                    <a:pt x="186" y="2230"/>
                  </a:lnTo>
                  <a:lnTo>
                    <a:pt x="189" y="2222"/>
                  </a:lnTo>
                  <a:lnTo>
                    <a:pt x="189" y="2218"/>
                  </a:lnTo>
                  <a:lnTo>
                    <a:pt x="188" y="2214"/>
                  </a:lnTo>
                  <a:lnTo>
                    <a:pt x="186" y="2210"/>
                  </a:lnTo>
                  <a:lnTo>
                    <a:pt x="185" y="2207"/>
                  </a:lnTo>
                  <a:lnTo>
                    <a:pt x="183" y="2203"/>
                  </a:lnTo>
                  <a:lnTo>
                    <a:pt x="179" y="2201"/>
                  </a:lnTo>
                  <a:lnTo>
                    <a:pt x="176" y="2197"/>
                  </a:lnTo>
                  <a:lnTo>
                    <a:pt x="172" y="2195"/>
                  </a:lnTo>
                  <a:lnTo>
                    <a:pt x="163" y="2192"/>
                  </a:lnTo>
                  <a:lnTo>
                    <a:pt x="151" y="2190"/>
                  </a:lnTo>
                  <a:lnTo>
                    <a:pt x="139" y="2190"/>
                  </a:lnTo>
                  <a:lnTo>
                    <a:pt x="127" y="2192"/>
                  </a:lnTo>
                  <a:lnTo>
                    <a:pt x="113" y="2196"/>
                  </a:lnTo>
                  <a:lnTo>
                    <a:pt x="100" y="2201"/>
                  </a:lnTo>
                  <a:lnTo>
                    <a:pt x="88" y="2207"/>
                  </a:lnTo>
                  <a:lnTo>
                    <a:pt x="77" y="2215"/>
                  </a:lnTo>
                  <a:lnTo>
                    <a:pt x="69" y="2223"/>
                  </a:lnTo>
                  <a:lnTo>
                    <a:pt x="62" y="2232"/>
                  </a:lnTo>
                  <a:lnTo>
                    <a:pt x="57" y="2240"/>
                  </a:lnTo>
                  <a:lnTo>
                    <a:pt x="56" y="2248"/>
                  </a:lnTo>
                  <a:lnTo>
                    <a:pt x="55" y="2253"/>
                  </a:lnTo>
                  <a:lnTo>
                    <a:pt x="56" y="2257"/>
                  </a:lnTo>
                  <a:lnTo>
                    <a:pt x="57" y="2260"/>
                  </a:lnTo>
                  <a:lnTo>
                    <a:pt x="59" y="2265"/>
                  </a:lnTo>
                  <a:lnTo>
                    <a:pt x="62" y="2267"/>
                  </a:lnTo>
                  <a:lnTo>
                    <a:pt x="64" y="2271"/>
                  </a:lnTo>
                  <a:lnTo>
                    <a:pt x="68" y="2273"/>
                  </a:lnTo>
                  <a:lnTo>
                    <a:pt x="72" y="2276"/>
                  </a:lnTo>
                  <a:lnTo>
                    <a:pt x="82" y="2279"/>
                  </a:lnTo>
                  <a:lnTo>
                    <a:pt x="93" y="2280"/>
                  </a:lnTo>
                  <a:lnTo>
                    <a:pt x="105" y="2280"/>
                  </a:lnTo>
                  <a:lnTo>
                    <a:pt x="118" y="2279"/>
                  </a:lnTo>
                  <a:lnTo>
                    <a:pt x="131" y="2276"/>
                  </a:lnTo>
                  <a:lnTo>
                    <a:pt x="144" y="2270"/>
                  </a:lnTo>
                  <a:close/>
                  <a:moveTo>
                    <a:pt x="315" y="2195"/>
                  </a:moveTo>
                  <a:lnTo>
                    <a:pt x="328" y="2188"/>
                  </a:lnTo>
                  <a:lnTo>
                    <a:pt x="340" y="2180"/>
                  </a:lnTo>
                  <a:lnTo>
                    <a:pt x="349" y="2172"/>
                  </a:lnTo>
                  <a:lnTo>
                    <a:pt x="356" y="2163"/>
                  </a:lnTo>
                  <a:lnTo>
                    <a:pt x="361" y="2154"/>
                  </a:lnTo>
                  <a:lnTo>
                    <a:pt x="363" y="2145"/>
                  </a:lnTo>
                  <a:lnTo>
                    <a:pt x="363" y="2141"/>
                  </a:lnTo>
                  <a:lnTo>
                    <a:pt x="362" y="2137"/>
                  </a:lnTo>
                  <a:lnTo>
                    <a:pt x="361" y="2133"/>
                  </a:lnTo>
                  <a:lnTo>
                    <a:pt x="360" y="2128"/>
                  </a:lnTo>
                  <a:lnTo>
                    <a:pt x="356" y="2126"/>
                  </a:lnTo>
                  <a:lnTo>
                    <a:pt x="354" y="2122"/>
                  </a:lnTo>
                  <a:lnTo>
                    <a:pt x="349" y="2120"/>
                  </a:lnTo>
                  <a:lnTo>
                    <a:pt x="346" y="2117"/>
                  </a:lnTo>
                  <a:lnTo>
                    <a:pt x="335" y="2114"/>
                  </a:lnTo>
                  <a:lnTo>
                    <a:pt x="324" y="2112"/>
                  </a:lnTo>
                  <a:lnTo>
                    <a:pt x="311" y="2112"/>
                  </a:lnTo>
                  <a:lnTo>
                    <a:pt x="298" y="2113"/>
                  </a:lnTo>
                  <a:lnTo>
                    <a:pt x="284" y="2116"/>
                  </a:lnTo>
                  <a:lnTo>
                    <a:pt x="270" y="2122"/>
                  </a:lnTo>
                  <a:lnTo>
                    <a:pt x="257" y="2128"/>
                  </a:lnTo>
                  <a:lnTo>
                    <a:pt x="246" y="2137"/>
                  </a:lnTo>
                  <a:lnTo>
                    <a:pt x="236" y="2145"/>
                  </a:lnTo>
                  <a:lnTo>
                    <a:pt x="229" y="2153"/>
                  </a:lnTo>
                  <a:lnTo>
                    <a:pt x="224" y="2163"/>
                  </a:lnTo>
                  <a:lnTo>
                    <a:pt x="222" y="2172"/>
                  </a:lnTo>
                  <a:lnTo>
                    <a:pt x="222" y="2176"/>
                  </a:lnTo>
                  <a:lnTo>
                    <a:pt x="222" y="2180"/>
                  </a:lnTo>
                  <a:lnTo>
                    <a:pt x="223" y="2184"/>
                  </a:lnTo>
                  <a:lnTo>
                    <a:pt x="226" y="2188"/>
                  </a:lnTo>
                  <a:lnTo>
                    <a:pt x="228" y="2191"/>
                  </a:lnTo>
                  <a:lnTo>
                    <a:pt x="232" y="2195"/>
                  </a:lnTo>
                  <a:lnTo>
                    <a:pt x="235" y="2197"/>
                  </a:lnTo>
                  <a:lnTo>
                    <a:pt x="240" y="2199"/>
                  </a:lnTo>
                  <a:lnTo>
                    <a:pt x="249" y="2203"/>
                  </a:lnTo>
                  <a:lnTo>
                    <a:pt x="261" y="2205"/>
                  </a:lnTo>
                  <a:lnTo>
                    <a:pt x="274" y="2205"/>
                  </a:lnTo>
                  <a:lnTo>
                    <a:pt x="287" y="2203"/>
                  </a:lnTo>
                  <a:lnTo>
                    <a:pt x="302" y="2199"/>
                  </a:lnTo>
                  <a:lnTo>
                    <a:pt x="315" y="2195"/>
                  </a:lnTo>
                  <a:close/>
                  <a:moveTo>
                    <a:pt x="205" y="2417"/>
                  </a:moveTo>
                  <a:lnTo>
                    <a:pt x="217" y="2411"/>
                  </a:lnTo>
                  <a:lnTo>
                    <a:pt x="228" y="2404"/>
                  </a:lnTo>
                  <a:lnTo>
                    <a:pt x="236" y="2396"/>
                  </a:lnTo>
                  <a:lnTo>
                    <a:pt x="242" y="2387"/>
                  </a:lnTo>
                  <a:lnTo>
                    <a:pt x="246" y="2379"/>
                  </a:lnTo>
                  <a:lnTo>
                    <a:pt x="248" y="2371"/>
                  </a:lnTo>
                  <a:lnTo>
                    <a:pt x="248" y="2366"/>
                  </a:lnTo>
                  <a:lnTo>
                    <a:pt x="248" y="2362"/>
                  </a:lnTo>
                  <a:lnTo>
                    <a:pt x="247" y="2359"/>
                  </a:lnTo>
                  <a:lnTo>
                    <a:pt x="245" y="2354"/>
                  </a:lnTo>
                  <a:lnTo>
                    <a:pt x="242" y="2352"/>
                  </a:lnTo>
                  <a:lnTo>
                    <a:pt x="239" y="2348"/>
                  </a:lnTo>
                  <a:lnTo>
                    <a:pt x="235" y="2346"/>
                  </a:lnTo>
                  <a:lnTo>
                    <a:pt x="232" y="2343"/>
                  </a:lnTo>
                  <a:lnTo>
                    <a:pt x="222" y="2340"/>
                  </a:lnTo>
                  <a:lnTo>
                    <a:pt x="211" y="2338"/>
                  </a:lnTo>
                  <a:lnTo>
                    <a:pt x="200" y="2338"/>
                  </a:lnTo>
                  <a:lnTo>
                    <a:pt x="188" y="2340"/>
                  </a:lnTo>
                  <a:lnTo>
                    <a:pt x="175" y="2343"/>
                  </a:lnTo>
                  <a:lnTo>
                    <a:pt x="163" y="2348"/>
                  </a:lnTo>
                  <a:lnTo>
                    <a:pt x="151" y="2354"/>
                  </a:lnTo>
                  <a:lnTo>
                    <a:pt x="141" y="2361"/>
                  </a:lnTo>
                  <a:lnTo>
                    <a:pt x="133" y="2369"/>
                  </a:lnTo>
                  <a:lnTo>
                    <a:pt x="126" y="2378"/>
                  </a:lnTo>
                  <a:lnTo>
                    <a:pt x="122" y="2386"/>
                  </a:lnTo>
                  <a:lnTo>
                    <a:pt x="120" y="2394"/>
                  </a:lnTo>
                  <a:lnTo>
                    <a:pt x="120" y="2399"/>
                  </a:lnTo>
                  <a:lnTo>
                    <a:pt x="121" y="2403"/>
                  </a:lnTo>
                  <a:lnTo>
                    <a:pt x="122" y="2407"/>
                  </a:lnTo>
                  <a:lnTo>
                    <a:pt x="124" y="2411"/>
                  </a:lnTo>
                  <a:lnTo>
                    <a:pt x="127" y="2415"/>
                  </a:lnTo>
                  <a:lnTo>
                    <a:pt x="129" y="2417"/>
                  </a:lnTo>
                  <a:lnTo>
                    <a:pt x="133" y="2419"/>
                  </a:lnTo>
                  <a:lnTo>
                    <a:pt x="138" y="2422"/>
                  </a:lnTo>
                  <a:lnTo>
                    <a:pt x="146" y="2425"/>
                  </a:lnTo>
                  <a:lnTo>
                    <a:pt x="157" y="2426"/>
                  </a:lnTo>
                  <a:lnTo>
                    <a:pt x="169" y="2426"/>
                  </a:lnTo>
                  <a:lnTo>
                    <a:pt x="181" y="2425"/>
                  </a:lnTo>
                  <a:lnTo>
                    <a:pt x="194" y="2422"/>
                  </a:lnTo>
                  <a:lnTo>
                    <a:pt x="205" y="2417"/>
                  </a:lnTo>
                  <a:close/>
                  <a:moveTo>
                    <a:pt x="165" y="2578"/>
                  </a:moveTo>
                  <a:lnTo>
                    <a:pt x="159" y="2573"/>
                  </a:lnTo>
                  <a:lnTo>
                    <a:pt x="152" y="2568"/>
                  </a:lnTo>
                  <a:lnTo>
                    <a:pt x="144" y="2564"/>
                  </a:lnTo>
                  <a:lnTo>
                    <a:pt x="134" y="2563"/>
                  </a:lnTo>
                  <a:lnTo>
                    <a:pt x="124" y="2563"/>
                  </a:lnTo>
                  <a:lnTo>
                    <a:pt x="113" y="2564"/>
                  </a:lnTo>
                  <a:lnTo>
                    <a:pt x="101" y="2567"/>
                  </a:lnTo>
                  <a:lnTo>
                    <a:pt x="89" y="2571"/>
                  </a:lnTo>
                  <a:lnTo>
                    <a:pt x="80" y="2577"/>
                  </a:lnTo>
                  <a:lnTo>
                    <a:pt x="70" y="2584"/>
                  </a:lnTo>
                  <a:lnTo>
                    <a:pt x="63" y="2592"/>
                  </a:lnTo>
                  <a:lnTo>
                    <a:pt x="57" y="2600"/>
                  </a:lnTo>
                  <a:lnTo>
                    <a:pt x="53" y="2608"/>
                  </a:lnTo>
                  <a:lnTo>
                    <a:pt x="52" y="2617"/>
                  </a:lnTo>
                  <a:lnTo>
                    <a:pt x="52" y="2620"/>
                  </a:lnTo>
                  <a:lnTo>
                    <a:pt x="53" y="2624"/>
                  </a:lnTo>
                  <a:lnTo>
                    <a:pt x="55" y="2627"/>
                  </a:lnTo>
                  <a:lnTo>
                    <a:pt x="56" y="2631"/>
                  </a:lnTo>
                  <a:lnTo>
                    <a:pt x="62" y="2638"/>
                  </a:lnTo>
                  <a:lnTo>
                    <a:pt x="68" y="2641"/>
                  </a:lnTo>
                  <a:lnTo>
                    <a:pt x="77" y="2645"/>
                  </a:lnTo>
                  <a:lnTo>
                    <a:pt x="87" y="2647"/>
                  </a:lnTo>
                  <a:lnTo>
                    <a:pt x="97" y="2647"/>
                  </a:lnTo>
                  <a:lnTo>
                    <a:pt x="108" y="2645"/>
                  </a:lnTo>
                  <a:lnTo>
                    <a:pt x="120" y="2643"/>
                  </a:lnTo>
                  <a:lnTo>
                    <a:pt x="131" y="2638"/>
                  </a:lnTo>
                  <a:lnTo>
                    <a:pt x="141" y="2632"/>
                  </a:lnTo>
                  <a:lnTo>
                    <a:pt x="151" y="2625"/>
                  </a:lnTo>
                  <a:lnTo>
                    <a:pt x="158" y="2618"/>
                  </a:lnTo>
                  <a:lnTo>
                    <a:pt x="164" y="2609"/>
                  </a:lnTo>
                  <a:lnTo>
                    <a:pt x="167" y="2601"/>
                  </a:lnTo>
                  <a:lnTo>
                    <a:pt x="169" y="2593"/>
                  </a:lnTo>
                  <a:lnTo>
                    <a:pt x="169" y="2589"/>
                  </a:lnTo>
                  <a:lnTo>
                    <a:pt x="167" y="2586"/>
                  </a:lnTo>
                  <a:lnTo>
                    <a:pt x="166" y="2582"/>
                  </a:lnTo>
                  <a:lnTo>
                    <a:pt x="165" y="2578"/>
                  </a:lnTo>
                  <a:close/>
                  <a:moveTo>
                    <a:pt x="279" y="2569"/>
                  </a:moveTo>
                  <a:lnTo>
                    <a:pt x="290" y="2563"/>
                  </a:lnTo>
                  <a:lnTo>
                    <a:pt x="301" y="2556"/>
                  </a:lnTo>
                  <a:lnTo>
                    <a:pt x="308" y="2548"/>
                  </a:lnTo>
                  <a:lnTo>
                    <a:pt x="314" y="2539"/>
                  </a:lnTo>
                  <a:lnTo>
                    <a:pt x="317" y="2531"/>
                  </a:lnTo>
                  <a:lnTo>
                    <a:pt x="320" y="2523"/>
                  </a:lnTo>
                  <a:lnTo>
                    <a:pt x="320" y="2518"/>
                  </a:lnTo>
                  <a:lnTo>
                    <a:pt x="318" y="2514"/>
                  </a:lnTo>
                  <a:lnTo>
                    <a:pt x="317" y="2511"/>
                  </a:lnTo>
                  <a:lnTo>
                    <a:pt x="315" y="2507"/>
                  </a:lnTo>
                  <a:lnTo>
                    <a:pt x="310" y="2500"/>
                  </a:lnTo>
                  <a:lnTo>
                    <a:pt x="303" y="2495"/>
                  </a:lnTo>
                  <a:lnTo>
                    <a:pt x="293" y="2492"/>
                  </a:lnTo>
                  <a:lnTo>
                    <a:pt x="283" y="2491"/>
                  </a:lnTo>
                  <a:lnTo>
                    <a:pt x="272" y="2491"/>
                  </a:lnTo>
                  <a:lnTo>
                    <a:pt x="260" y="2492"/>
                  </a:lnTo>
                  <a:lnTo>
                    <a:pt x="248" y="2494"/>
                  </a:lnTo>
                  <a:lnTo>
                    <a:pt x="236" y="2499"/>
                  </a:lnTo>
                  <a:lnTo>
                    <a:pt x="224" y="2506"/>
                  </a:lnTo>
                  <a:lnTo>
                    <a:pt x="215" y="2513"/>
                  </a:lnTo>
                  <a:lnTo>
                    <a:pt x="208" y="2520"/>
                  </a:lnTo>
                  <a:lnTo>
                    <a:pt x="202" y="2529"/>
                  </a:lnTo>
                  <a:lnTo>
                    <a:pt x="197" y="2537"/>
                  </a:lnTo>
                  <a:lnTo>
                    <a:pt x="196" y="2545"/>
                  </a:lnTo>
                  <a:lnTo>
                    <a:pt x="196" y="2550"/>
                  </a:lnTo>
                  <a:lnTo>
                    <a:pt x="197" y="2554"/>
                  </a:lnTo>
                  <a:lnTo>
                    <a:pt x="198" y="2558"/>
                  </a:lnTo>
                  <a:lnTo>
                    <a:pt x="200" y="2562"/>
                  </a:lnTo>
                  <a:lnTo>
                    <a:pt x="202" y="2565"/>
                  </a:lnTo>
                  <a:lnTo>
                    <a:pt x="205" y="2568"/>
                  </a:lnTo>
                  <a:lnTo>
                    <a:pt x="209" y="2570"/>
                  </a:lnTo>
                  <a:lnTo>
                    <a:pt x="213" y="2573"/>
                  </a:lnTo>
                  <a:lnTo>
                    <a:pt x="222" y="2576"/>
                  </a:lnTo>
                  <a:lnTo>
                    <a:pt x="232" y="2578"/>
                  </a:lnTo>
                  <a:lnTo>
                    <a:pt x="244" y="2578"/>
                  </a:lnTo>
                  <a:lnTo>
                    <a:pt x="255" y="2577"/>
                  </a:lnTo>
                  <a:lnTo>
                    <a:pt x="267" y="2574"/>
                  </a:lnTo>
                  <a:lnTo>
                    <a:pt x="279" y="2569"/>
                  </a:lnTo>
                  <a:close/>
                  <a:moveTo>
                    <a:pt x="88" y="2857"/>
                  </a:moveTo>
                  <a:lnTo>
                    <a:pt x="97" y="2852"/>
                  </a:lnTo>
                  <a:lnTo>
                    <a:pt x="106" y="2845"/>
                  </a:lnTo>
                  <a:lnTo>
                    <a:pt x="112" y="2838"/>
                  </a:lnTo>
                  <a:lnTo>
                    <a:pt x="116" y="2830"/>
                  </a:lnTo>
                  <a:lnTo>
                    <a:pt x="120" y="2822"/>
                  </a:lnTo>
                  <a:lnTo>
                    <a:pt x="121" y="2815"/>
                  </a:lnTo>
                  <a:lnTo>
                    <a:pt x="120" y="2808"/>
                  </a:lnTo>
                  <a:lnTo>
                    <a:pt x="118" y="2801"/>
                  </a:lnTo>
                  <a:lnTo>
                    <a:pt x="113" y="2795"/>
                  </a:lnTo>
                  <a:lnTo>
                    <a:pt x="106" y="2790"/>
                  </a:lnTo>
                  <a:lnTo>
                    <a:pt x="97" y="2788"/>
                  </a:lnTo>
                  <a:lnTo>
                    <a:pt x="89" y="2785"/>
                  </a:lnTo>
                  <a:lnTo>
                    <a:pt x="80" y="2785"/>
                  </a:lnTo>
                  <a:lnTo>
                    <a:pt x="69" y="2786"/>
                  </a:lnTo>
                  <a:lnTo>
                    <a:pt x="58" y="2789"/>
                  </a:lnTo>
                  <a:lnTo>
                    <a:pt x="49" y="2794"/>
                  </a:lnTo>
                  <a:lnTo>
                    <a:pt x="39" y="2799"/>
                  </a:lnTo>
                  <a:lnTo>
                    <a:pt x="31" y="2805"/>
                  </a:lnTo>
                  <a:lnTo>
                    <a:pt x="24" y="2813"/>
                  </a:lnTo>
                  <a:lnTo>
                    <a:pt x="19" y="2821"/>
                  </a:lnTo>
                  <a:lnTo>
                    <a:pt x="17" y="2828"/>
                  </a:lnTo>
                  <a:lnTo>
                    <a:pt x="15" y="2836"/>
                  </a:lnTo>
                  <a:lnTo>
                    <a:pt x="15" y="2843"/>
                  </a:lnTo>
                  <a:lnTo>
                    <a:pt x="19" y="2851"/>
                  </a:lnTo>
                  <a:lnTo>
                    <a:pt x="24" y="2857"/>
                  </a:lnTo>
                  <a:lnTo>
                    <a:pt x="31" y="2860"/>
                  </a:lnTo>
                  <a:lnTo>
                    <a:pt x="38" y="2864"/>
                  </a:lnTo>
                  <a:lnTo>
                    <a:pt x="47" y="2865"/>
                  </a:lnTo>
                  <a:lnTo>
                    <a:pt x="57" y="2866"/>
                  </a:lnTo>
                  <a:lnTo>
                    <a:pt x="66" y="2864"/>
                  </a:lnTo>
                  <a:lnTo>
                    <a:pt x="77" y="2861"/>
                  </a:lnTo>
                  <a:lnTo>
                    <a:pt x="88" y="2857"/>
                  </a:lnTo>
                  <a:close/>
                  <a:moveTo>
                    <a:pt x="253" y="2733"/>
                  </a:moveTo>
                  <a:lnTo>
                    <a:pt x="248" y="2727"/>
                  </a:lnTo>
                  <a:lnTo>
                    <a:pt x="241" y="2722"/>
                  </a:lnTo>
                  <a:lnTo>
                    <a:pt x="233" y="2720"/>
                  </a:lnTo>
                  <a:lnTo>
                    <a:pt x="223" y="2718"/>
                  </a:lnTo>
                  <a:lnTo>
                    <a:pt x="213" y="2718"/>
                  </a:lnTo>
                  <a:lnTo>
                    <a:pt x="202" y="2719"/>
                  </a:lnTo>
                  <a:lnTo>
                    <a:pt x="191" y="2721"/>
                  </a:lnTo>
                  <a:lnTo>
                    <a:pt x="181" y="2726"/>
                  </a:lnTo>
                  <a:lnTo>
                    <a:pt x="170" y="2732"/>
                  </a:lnTo>
                  <a:lnTo>
                    <a:pt x="162" y="2739"/>
                  </a:lnTo>
                  <a:lnTo>
                    <a:pt x="154" y="2746"/>
                  </a:lnTo>
                  <a:lnTo>
                    <a:pt x="150" y="2753"/>
                  </a:lnTo>
                  <a:lnTo>
                    <a:pt x="146" y="2761"/>
                  </a:lnTo>
                  <a:lnTo>
                    <a:pt x="145" y="2770"/>
                  </a:lnTo>
                  <a:lnTo>
                    <a:pt x="146" y="2778"/>
                  </a:lnTo>
                  <a:lnTo>
                    <a:pt x="148" y="2785"/>
                  </a:lnTo>
                  <a:lnTo>
                    <a:pt x="154" y="2791"/>
                  </a:lnTo>
                  <a:lnTo>
                    <a:pt x="162" y="2796"/>
                  </a:lnTo>
                  <a:lnTo>
                    <a:pt x="170" y="2799"/>
                  </a:lnTo>
                  <a:lnTo>
                    <a:pt x="179" y="2801"/>
                  </a:lnTo>
                  <a:lnTo>
                    <a:pt x="189" y="2801"/>
                  </a:lnTo>
                  <a:lnTo>
                    <a:pt x="200" y="2799"/>
                  </a:lnTo>
                  <a:lnTo>
                    <a:pt x="210" y="2797"/>
                  </a:lnTo>
                  <a:lnTo>
                    <a:pt x="222" y="2792"/>
                  </a:lnTo>
                  <a:lnTo>
                    <a:pt x="232" y="2786"/>
                  </a:lnTo>
                  <a:lnTo>
                    <a:pt x="240" y="2779"/>
                  </a:lnTo>
                  <a:lnTo>
                    <a:pt x="247" y="2772"/>
                  </a:lnTo>
                  <a:lnTo>
                    <a:pt x="253" y="2764"/>
                  </a:lnTo>
                  <a:lnTo>
                    <a:pt x="255" y="2757"/>
                  </a:lnTo>
                  <a:lnTo>
                    <a:pt x="257" y="2748"/>
                  </a:lnTo>
                  <a:lnTo>
                    <a:pt x="257" y="2741"/>
                  </a:lnTo>
                  <a:lnTo>
                    <a:pt x="253" y="2733"/>
                  </a:lnTo>
                  <a:close/>
                  <a:moveTo>
                    <a:pt x="74" y="3075"/>
                  </a:moveTo>
                  <a:lnTo>
                    <a:pt x="82" y="3070"/>
                  </a:lnTo>
                  <a:lnTo>
                    <a:pt x="89" y="3063"/>
                  </a:lnTo>
                  <a:lnTo>
                    <a:pt x="95" y="3057"/>
                  </a:lnTo>
                  <a:lnTo>
                    <a:pt x="100" y="3050"/>
                  </a:lnTo>
                  <a:lnTo>
                    <a:pt x="102" y="3043"/>
                  </a:lnTo>
                  <a:lnTo>
                    <a:pt x="103" y="3036"/>
                  </a:lnTo>
                  <a:lnTo>
                    <a:pt x="102" y="3029"/>
                  </a:lnTo>
                  <a:lnTo>
                    <a:pt x="100" y="3022"/>
                  </a:lnTo>
                  <a:lnTo>
                    <a:pt x="95" y="3016"/>
                  </a:lnTo>
                  <a:lnTo>
                    <a:pt x="89" y="3012"/>
                  </a:lnTo>
                  <a:lnTo>
                    <a:pt x="81" y="3009"/>
                  </a:lnTo>
                  <a:lnTo>
                    <a:pt x="74" y="3007"/>
                  </a:lnTo>
                  <a:lnTo>
                    <a:pt x="64" y="3007"/>
                  </a:lnTo>
                  <a:lnTo>
                    <a:pt x="55" y="3009"/>
                  </a:lnTo>
                  <a:lnTo>
                    <a:pt x="45" y="3011"/>
                  </a:lnTo>
                  <a:lnTo>
                    <a:pt x="36" y="3015"/>
                  </a:lnTo>
                  <a:lnTo>
                    <a:pt x="27" y="3020"/>
                  </a:lnTo>
                  <a:lnTo>
                    <a:pt x="20" y="3026"/>
                  </a:lnTo>
                  <a:lnTo>
                    <a:pt x="14" y="3032"/>
                  </a:lnTo>
                  <a:lnTo>
                    <a:pt x="11" y="3039"/>
                  </a:lnTo>
                  <a:lnTo>
                    <a:pt x="7" y="3048"/>
                  </a:lnTo>
                  <a:lnTo>
                    <a:pt x="7" y="3055"/>
                  </a:lnTo>
                  <a:lnTo>
                    <a:pt x="7" y="3062"/>
                  </a:lnTo>
                  <a:lnTo>
                    <a:pt x="11" y="3068"/>
                  </a:lnTo>
                  <a:lnTo>
                    <a:pt x="15" y="3074"/>
                  </a:lnTo>
                  <a:lnTo>
                    <a:pt x="21" y="3079"/>
                  </a:lnTo>
                  <a:lnTo>
                    <a:pt x="28" y="3081"/>
                  </a:lnTo>
                  <a:lnTo>
                    <a:pt x="37" y="3082"/>
                  </a:lnTo>
                  <a:lnTo>
                    <a:pt x="45" y="3083"/>
                  </a:lnTo>
                  <a:lnTo>
                    <a:pt x="55" y="3082"/>
                  </a:lnTo>
                  <a:lnTo>
                    <a:pt x="64" y="3079"/>
                  </a:lnTo>
                  <a:lnTo>
                    <a:pt x="74" y="3075"/>
                  </a:lnTo>
                  <a:close/>
                  <a:moveTo>
                    <a:pt x="195" y="3015"/>
                  </a:moveTo>
                  <a:lnTo>
                    <a:pt x="204" y="3009"/>
                  </a:lnTo>
                  <a:lnTo>
                    <a:pt x="211" y="3003"/>
                  </a:lnTo>
                  <a:lnTo>
                    <a:pt x="217" y="2996"/>
                  </a:lnTo>
                  <a:lnTo>
                    <a:pt x="222" y="2988"/>
                  </a:lnTo>
                  <a:lnTo>
                    <a:pt x="226" y="2981"/>
                  </a:lnTo>
                  <a:lnTo>
                    <a:pt x="226" y="2973"/>
                  </a:lnTo>
                  <a:lnTo>
                    <a:pt x="226" y="2966"/>
                  </a:lnTo>
                  <a:lnTo>
                    <a:pt x="222" y="2959"/>
                  </a:lnTo>
                  <a:lnTo>
                    <a:pt x="217" y="2953"/>
                  </a:lnTo>
                  <a:lnTo>
                    <a:pt x="211" y="2948"/>
                  </a:lnTo>
                  <a:lnTo>
                    <a:pt x="203" y="2946"/>
                  </a:lnTo>
                  <a:lnTo>
                    <a:pt x="195" y="2943"/>
                  </a:lnTo>
                  <a:lnTo>
                    <a:pt x="185" y="2943"/>
                  </a:lnTo>
                  <a:lnTo>
                    <a:pt x="176" y="2944"/>
                  </a:lnTo>
                  <a:lnTo>
                    <a:pt x="165" y="2947"/>
                  </a:lnTo>
                  <a:lnTo>
                    <a:pt x="156" y="2952"/>
                  </a:lnTo>
                  <a:lnTo>
                    <a:pt x="146" y="2956"/>
                  </a:lnTo>
                  <a:lnTo>
                    <a:pt x="139" y="2963"/>
                  </a:lnTo>
                  <a:lnTo>
                    <a:pt x="132" y="2971"/>
                  </a:lnTo>
                  <a:lnTo>
                    <a:pt x="128" y="2978"/>
                  </a:lnTo>
                  <a:lnTo>
                    <a:pt x="125" y="2985"/>
                  </a:lnTo>
                  <a:lnTo>
                    <a:pt x="124" y="2993"/>
                  </a:lnTo>
                  <a:lnTo>
                    <a:pt x="125" y="3000"/>
                  </a:lnTo>
                  <a:lnTo>
                    <a:pt x="128" y="3007"/>
                  </a:lnTo>
                  <a:lnTo>
                    <a:pt x="133" y="3013"/>
                  </a:lnTo>
                  <a:lnTo>
                    <a:pt x="139" y="3017"/>
                  </a:lnTo>
                  <a:lnTo>
                    <a:pt x="147" y="3020"/>
                  </a:lnTo>
                  <a:lnTo>
                    <a:pt x="156" y="3023"/>
                  </a:lnTo>
                  <a:lnTo>
                    <a:pt x="165" y="3023"/>
                  </a:lnTo>
                  <a:lnTo>
                    <a:pt x="175" y="3022"/>
                  </a:lnTo>
                  <a:lnTo>
                    <a:pt x="185" y="3019"/>
                  </a:lnTo>
                  <a:lnTo>
                    <a:pt x="195" y="3015"/>
                  </a:lnTo>
                  <a:close/>
                  <a:moveTo>
                    <a:pt x="323" y="2952"/>
                  </a:moveTo>
                  <a:lnTo>
                    <a:pt x="333" y="2946"/>
                  </a:lnTo>
                  <a:lnTo>
                    <a:pt x="341" y="2940"/>
                  </a:lnTo>
                  <a:lnTo>
                    <a:pt x="347" y="2933"/>
                  </a:lnTo>
                  <a:lnTo>
                    <a:pt x="353" y="2924"/>
                  </a:lnTo>
                  <a:lnTo>
                    <a:pt x="355" y="2917"/>
                  </a:lnTo>
                  <a:lnTo>
                    <a:pt x="356" y="2909"/>
                  </a:lnTo>
                  <a:lnTo>
                    <a:pt x="355" y="2900"/>
                  </a:lnTo>
                  <a:lnTo>
                    <a:pt x="353" y="2893"/>
                  </a:lnTo>
                  <a:lnTo>
                    <a:pt x="347" y="2887"/>
                  </a:lnTo>
                  <a:lnTo>
                    <a:pt x="341" y="2883"/>
                  </a:lnTo>
                  <a:lnTo>
                    <a:pt x="333" y="2879"/>
                  </a:lnTo>
                  <a:lnTo>
                    <a:pt x="323" y="2878"/>
                  </a:lnTo>
                  <a:lnTo>
                    <a:pt x="314" y="2878"/>
                  </a:lnTo>
                  <a:lnTo>
                    <a:pt x="303" y="2878"/>
                  </a:lnTo>
                  <a:lnTo>
                    <a:pt x="292" y="2881"/>
                  </a:lnTo>
                  <a:lnTo>
                    <a:pt x="282" y="2885"/>
                  </a:lnTo>
                  <a:lnTo>
                    <a:pt x="272" y="2891"/>
                  </a:lnTo>
                  <a:lnTo>
                    <a:pt x="264" y="2898"/>
                  </a:lnTo>
                  <a:lnTo>
                    <a:pt x="258" y="2905"/>
                  </a:lnTo>
                  <a:lnTo>
                    <a:pt x="253" y="2912"/>
                  </a:lnTo>
                  <a:lnTo>
                    <a:pt x="249" y="2921"/>
                  </a:lnTo>
                  <a:lnTo>
                    <a:pt x="248" y="2929"/>
                  </a:lnTo>
                  <a:lnTo>
                    <a:pt x="249" y="2936"/>
                  </a:lnTo>
                  <a:lnTo>
                    <a:pt x="253" y="2943"/>
                  </a:lnTo>
                  <a:lnTo>
                    <a:pt x="258" y="2950"/>
                  </a:lnTo>
                  <a:lnTo>
                    <a:pt x="265" y="2955"/>
                  </a:lnTo>
                  <a:lnTo>
                    <a:pt x="273" y="2958"/>
                  </a:lnTo>
                  <a:lnTo>
                    <a:pt x="282" y="2960"/>
                  </a:lnTo>
                  <a:lnTo>
                    <a:pt x="292" y="2960"/>
                  </a:lnTo>
                  <a:lnTo>
                    <a:pt x="302" y="2959"/>
                  </a:lnTo>
                  <a:lnTo>
                    <a:pt x="312" y="2956"/>
                  </a:lnTo>
                  <a:lnTo>
                    <a:pt x="323" y="2952"/>
                  </a:lnTo>
                  <a:close/>
                  <a:moveTo>
                    <a:pt x="87" y="3293"/>
                  </a:moveTo>
                  <a:lnTo>
                    <a:pt x="95" y="3288"/>
                  </a:lnTo>
                  <a:lnTo>
                    <a:pt x="101" y="3282"/>
                  </a:lnTo>
                  <a:lnTo>
                    <a:pt x="106" y="3276"/>
                  </a:lnTo>
                  <a:lnTo>
                    <a:pt x="110" y="3269"/>
                  </a:lnTo>
                  <a:lnTo>
                    <a:pt x="113" y="3263"/>
                  </a:lnTo>
                  <a:lnTo>
                    <a:pt x="113" y="3256"/>
                  </a:lnTo>
                  <a:lnTo>
                    <a:pt x="112" y="3249"/>
                  </a:lnTo>
                  <a:lnTo>
                    <a:pt x="109" y="3243"/>
                  </a:lnTo>
                  <a:lnTo>
                    <a:pt x="105" y="3238"/>
                  </a:lnTo>
                  <a:lnTo>
                    <a:pt x="99" y="3233"/>
                  </a:lnTo>
                  <a:lnTo>
                    <a:pt x="93" y="3231"/>
                  </a:lnTo>
                  <a:lnTo>
                    <a:pt x="84" y="3228"/>
                  </a:lnTo>
                  <a:lnTo>
                    <a:pt x="76" y="3228"/>
                  </a:lnTo>
                  <a:lnTo>
                    <a:pt x="68" y="3230"/>
                  </a:lnTo>
                  <a:lnTo>
                    <a:pt x="59" y="3232"/>
                  </a:lnTo>
                  <a:lnTo>
                    <a:pt x="51" y="3236"/>
                  </a:lnTo>
                  <a:lnTo>
                    <a:pt x="43" y="3240"/>
                  </a:lnTo>
                  <a:lnTo>
                    <a:pt x="37" y="3246"/>
                  </a:lnTo>
                  <a:lnTo>
                    <a:pt x="32" y="3252"/>
                  </a:lnTo>
                  <a:lnTo>
                    <a:pt x="27" y="3259"/>
                  </a:lnTo>
                  <a:lnTo>
                    <a:pt x="25" y="3266"/>
                  </a:lnTo>
                  <a:lnTo>
                    <a:pt x="25" y="3274"/>
                  </a:lnTo>
                  <a:lnTo>
                    <a:pt x="26" y="3279"/>
                  </a:lnTo>
                  <a:lnTo>
                    <a:pt x="28" y="3285"/>
                  </a:lnTo>
                  <a:lnTo>
                    <a:pt x="33" y="3291"/>
                  </a:lnTo>
                  <a:lnTo>
                    <a:pt x="39" y="3295"/>
                  </a:lnTo>
                  <a:lnTo>
                    <a:pt x="45" y="3299"/>
                  </a:lnTo>
                  <a:lnTo>
                    <a:pt x="53" y="3300"/>
                  </a:lnTo>
                  <a:lnTo>
                    <a:pt x="62" y="3300"/>
                  </a:lnTo>
                  <a:lnTo>
                    <a:pt x="70" y="3300"/>
                  </a:lnTo>
                  <a:lnTo>
                    <a:pt x="78" y="3297"/>
                  </a:lnTo>
                  <a:lnTo>
                    <a:pt x="87" y="3293"/>
                  </a:lnTo>
                  <a:close/>
                  <a:moveTo>
                    <a:pt x="196" y="3237"/>
                  </a:moveTo>
                  <a:lnTo>
                    <a:pt x="204" y="3232"/>
                  </a:lnTo>
                  <a:lnTo>
                    <a:pt x="211" y="3225"/>
                  </a:lnTo>
                  <a:lnTo>
                    <a:pt x="217" y="3219"/>
                  </a:lnTo>
                  <a:lnTo>
                    <a:pt x="221" y="3212"/>
                  </a:lnTo>
                  <a:lnTo>
                    <a:pt x="223" y="3205"/>
                  </a:lnTo>
                  <a:lnTo>
                    <a:pt x="224" y="3198"/>
                  </a:lnTo>
                  <a:lnTo>
                    <a:pt x="223" y="3190"/>
                  </a:lnTo>
                  <a:lnTo>
                    <a:pt x="220" y="3184"/>
                  </a:lnTo>
                  <a:lnTo>
                    <a:pt x="216" y="3179"/>
                  </a:lnTo>
                  <a:lnTo>
                    <a:pt x="209" y="3174"/>
                  </a:lnTo>
                  <a:lnTo>
                    <a:pt x="202" y="3171"/>
                  </a:lnTo>
                  <a:lnTo>
                    <a:pt x="195" y="3169"/>
                  </a:lnTo>
                  <a:lnTo>
                    <a:pt x="185" y="3169"/>
                  </a:lnTo>
                  <a:lnTo>
                    <a:pt x="177" y="3170"/>
                  </a:lnTo>
                  <a:lnTo>
                    <a:pt x="167" y="3173"/>
                  </a:lnTo>
                  <a:lnTo>
                    <a:pt x="159" y="3176"/>
                  </a:lnTo>
                  <a:lnTo>
                    <a:pt x="151" y="3181"/>
                  </a:lnTo>
                  <a:lnTo>
                    <a:pt x="144" y="3187"/>
                  </a:lnTo>
                  <a:lnTo>
                    <a:pt x="138" y="3194"/>
                  </a:lnTo>
                  <a:lnTo>
                    <a:pt x="134" y="3201"/>
                  </a:lnTo>
                  <a:lnTo>
                    <a:pt x="132" y="3208"/>
                  </a:lnTo>
                  <a:lnTo>
                    <a:pt x="131" y="3215"/>
                  </a:lnTo>
                  <a:lnTo>
                    <a:pt x="132" y="3222"/>
                  </a:lnTo>
                  <a:lnTo>
                    <a:pt x="135" y="3228"/>
                  </a:lnTo>
                  <a:lnTo>
                    <a:pt x="140" y="3234"/>
                  </a:lnTo>
                  <a:lnTo>
                    <a:pt x="146" y="3239"/>
                  </a:lnTo>
                  <a:lnTo>
                    <a:pt x="153" y="3241"/>
                  </a:lnTo>
                  <a:lnTo>
                    <a:pt x="160" y="3244"/>
                  </a:lnTo>
                  <a:lnTo>
                    <a:pt x="170" y="3244"/>
                  </a:lnTo>
                  <a:lnTo>
                    <a:pt x="178" y="3243"/>
                  </a:lnTo>
                  <a:lnTo>
                    <a:pt x="188" y="3240"/>
                  </a:lnTo>
                  <a:lnTo>
                    <a:pt x="196" y="3237"/>
                  </a:lnTo>
                  <a:close/>
                  <a:moveTo>
                    <a:pt x="312" y="3177"/>
                  </a:moveTo>
                  <a:lnTo>
                    <a:pt x="321" y="3173"/>
                  </a:lnTo>
                  <a:lnTo>
                    <a:pt x="329" y="3167"/>
                  </a:lnTo>
                  <a:lnTo>
                    <a:pt x="334" y="3159"/>
                  </a:lnTo>
                  <a:lnTo>
                    <a:pt x="339" y="3152"/>
                  </a:lnTo>
                  <a:lnTo>
                    <a:pt x="341" y="3145"/>
                  </a:lnTo>
                  <a:lnTo>
                    <a:pt x="342" y="3137"/>
                  </a:lnTo>
                  <a:lnTo>
                    <a:pt x="341" y="3130"/>
                  </a:lnTo>
                  <a:lnTo>
                    <a:pt x="337" y="3123"/>
                  </a:lnTo>
                  <a:lnTo>
                    <a:pt x="333" y="3117"/>
                  </a:lnTo>
                  <a:lnTo>
                    <a:pt x="327" y="3113"/>
                  </a:lnTo>
                  <a:lnTo>
                    <a:pt x="320" y="3110"/>
                  </a:lnTo>
                  <a:lnTo>
                    <a:pt x="311" y="3107"/>
                  </a:lnTo>
                  <a:lnTo>
                    <a:pt x="302" y="3107"/>
                  </a:lnTo>
                  <a:lnTo>
                    <a:pt x="292" y="3108"/>
                  </a:lnTo>
                  <a:lnTo>
                    <a:pt x="283" y="3111"/>
                  </a:lnTo>
                  <a:lnTo>
                    <a:pt x="273" y="3114"/>
                  </a:lnTo>
                  <a:lnTo>
                    <a:pt x="265" y="3120"/>
                  </a:lnTo>
                  <a:lnTo>
                    <a:pt x="257" y="3126"/>
                  </a:lnTo>
                  <a:lnTo>
                    <a:pt x="251" y="3133"/>
                  </a:lnTo>
                  <a:lnTo>
                    <a:pt x="247" y="3140"/>
                  </a:lnTo>
                  <a:lnTo>
                    <a:pt x="245" y="3148"/>
                  </a:lnTo>
                  <a:lnTo>
                    <a:pt x="244" y="3156"/>
                  </a:lnTo>
                  <a:lnTo>
                    <a:pt x="245" y="3163"/>
                  </a:lnTo>
                  <a:lnTo>
                    <a:pt x="248" y="3169"/>
                  </a:lnTo>
                  <a:lnTo>
                    <a:pt x="253" y="3175"/>
                  </a:lnTo>
                  <a:lnTo>
                    <a:pt x="259" y="3180"/>
                  </a:lnTo>
                  <a:lnTo>
                    <a:pt x="266" y="3183"/>
                  </a:lnTo>
                  <a:lnTo>
                    <a:pt x="274" y="3186"/>
                  </a:lnTo>
                  <a:lnTo>
                    <a:pt x="284" y="3186"/>
                  </a:lnTo>
                  <a:lnTo>
                    <a:pt x="293" y="3184"/>
                  </a:lnTo>
                  <a:lnTo>
                    <a:pt x="303" y="3182"/>
                  </a:lnTo>
                  <a:lnTo>
                    <a:pt x="312" y="3177"/>
                  </a:lnTo>
                  <a:close/>
                  <a:moveTo>
                    <a:pt x="124" y="3451"/>
                  </a:moveTo>
                  <a:lnTo>
                    <a:pt x="115" y="3451"/>
                  </a:lnTo>
                  <a:lnTo>
                    <a:pt x="107" y="3451"/>
                  </a:lnTo>
                  <a:lnTo>
                    <a:pt x="100" y="3453"/>
                  </a:lnTo>
                  <a:lnTo>
                    <a:pt x="91" y="3457"/>
                  </a:lnTo>
                  <a:lnTo>
                    <a:pt x="84" y="3461"/>
                  </a:lnTo>
                  <a:lnTo>
                    <a:pt x="77" y="3467"/>
                  </a:lnTo>
                  <a:lnTo>
                    <a:pt x="89" y="3464"/>
                  </a:lnTo>
                  <a:lnTo>
                    <a:pt x="101" y="3459"/>
                  </a:lnTo>
                  <a:lnTo>
                    <a:pt x="112" y="3455"/>
                  </a:lnTo>
                  <a:lnTo>
                    <a:pt x="124" y="3451"/>
                  </a:lnTo>
                  <a:close/>
                  <a:moveTo>
                    <a:pt x="242" y="3405"/>
                  </a:moveTo>
                  <a:lnTo>
                    <a:pt x="238" y="3401"/>
                  </a:lnTo>
                  <a:lnTo>
                    <a:pt x="232" y="3398"/>
                  </a:lnTo>
                  <a:lnTo>
                    <a:pt x="226" y="3396"/>
                  </a:lnTo>
                  <a:lnTo>
                    <a:pt x="219" y="3395"/>
                  </a:lnTo>
                  <a:lnTo>
                    <a:pt x="211" y="3395"/>
                  </a:lnTo>
                  <a:lnTo>
                    <a:pt x="203" y="3396"/>
                  </a:lnTo>
                  <a:lnTo>
                    <a:pt x="196" y="3398"/>
                  </a:lnTo>
                  <a:lnTo>
                    <a:pt x="189" y="3402"/>
                  </a:lnTo>
                  <a:lnTo>
                    <a:pt x="183" y="3404"/>
                  </a:lnTo>
                  <a:lnTo>
                    <a:pt x="178" y="3408"/>
                  </a:lnTo>
                  <a:lnTo>
                    <a:pt x="175" y="3413"/>
                  </a:lnTo>
                  <a:lnTo>
                    <a:pt x="171" y="3416"/>
                  </a:lnTo>
                  <a:lnTo>
                    <a:pt x="169" y="3421"/>
                  </a:lnTo>
                  <a:lnTo>
                    <a:pt x="166" y="3426"/>
                  </a:lnTo>
                  <a:lnTo>
                    <a:pt x="165" y="3430"/>
                  </a:lnTo>
                  <a:lnTo>
                    <a:pt x="164" y="3435"/>
                  </a:lnTo>
                  <a:lnTo>
                    <a:pt x="184" y="3428"/>
                  </a:lnTo>
                  <a:lnTo>
                    <a:pt x="203" y="3421"/>
                  </a:lnTo>
                  <a:lnTo>
                    <a:pt x="222" y="3413"/>
                  </a:lnTo>
                  <a:lnTo>
                    <a:pt x="242" y="3405"/>
                  </a:lnTo>
                  <a:close/>
                  <a:moveTo>
                    <a:pt x="355" y="3359"/>
                  </a:moveTo>
                  <a:lnTo>
                    <a:pt x="353" y="3356"/>
                  </a:lnTo>
                  <a:lnTo>
                    <a:pt x="352" y="3352"/>
                  </a:lnTo>
                  <a:lnTo>
                    <a:pt x="347" y="3347"/>
                  </a:lnTo>
                  <a:lnTo>
                    <a:pt x="341" y="3342"/>
                  </a:lnTo>
                  <a:lnTo>
                    <a:pt x="334" y="3339"/>
                  </a:lnTo>
                  <a:lnTo>
                    <a:pt x="327" y="3338"/>
                  </a:lnTo>
                  <a:lnTo>
                    <a:pt x="318" y="3337"/>
                  </a:lnTo>
                  <a:lnTo>
                    <a:pt x="309" y="3338"/>
                  </a:lnTo>
                  <a:lnTo>
                    <a:pt x="301" y="3340"/>
                  </a:lnTo>
                  <a:lnTo>
                    <a:pt x="292" y="3344"/>
                  </a:lnTo>
                  <a:lnTo>
                    <a:pt x="284" y="3348"/>
                  </a:lnTo>
                  <a:lnTo>
                    <a:pt x="278" y="3354"/>
                  </a:lnTo>
                  <a:lnTo>
                    <a:pt x="273" y="3360"/>
                  </a:lnTo>
                  <a:lnTo>
                    <a:pt x="268" y="3367"/>
                  </a:lnTo>
                  <a:lnTo>
                    <a:pt x="266" y="3375"/>
                  </a:lnTo>
                  <a:lnTo>
                    <a:pt x="266" y="3382"/>
                  </a:lnTo>
                  <a:lnTo>
                    <a:pt x="267" y="3388"/>
                  </a:lnTo>
                  <a:lnTo>
                    <a:pt x="270" y="3395"/>
                  </a:lnTo>
                  <a:lnTo>
                    <a:pt x="291" y="3386"/>
                  </a:lnTo>
                  <a:lnTo>
                    <a:pt x="312" y="3377"/>
                  </a:lnTo>
                  <a:lnTo>
                    <a:pt x="334" y="3369"/>
                  </a:lnTo>
                  <a:lnTo>
                    <a:pt x="355" y="3359"/>
                  </a:lnTo>
                  <a:close/>
                </a:path>
              </a:pathLst>
            </a:custGeom>
            <a:solidFill>
              <a:srgbClr val="E7A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" name="Freeform 97"/>
            <p:cNvSpPr>
              <a:spLocks noEditPoints="1"/>
            </p:cNvSpPr>
            <p:nvPr userDrawn="1"/>
          </p:nvSpPr>
          <p:spPr bwMode="auto">
            <a:xfrm>
              <a:off x="8936038" y="1857375"/>
              <a:ext cx="203200" cy="1816100"/>
            </a:xfrm>
            <a:custGeom>
              <a:avLst/>
              <a:gdLst>
                <a:gd name="T0" fmla="*/ 18 w 385"/>
                <a:gd name="T1" fmla="*/ 2956 h 3432"/>
                <a:gd name="T2" fmla="*/ 0 w 385"/>
                <a:gd name="T3" fmla="*/ 2809 h 3432"/>
                <a:gd name="T4" fmla="*/ 113 w 385"/>
                <a:gd name="T5" fmla="*/ 1979 h 3432"/>
                <a:gd name="T6" fmla="*/ 95 w 385"/>
                <a:gd name="T7" fmla="*/ 1845 h 3432"/>
                <a:gd name="T8" fmla="*/ 66 w 385"/>
                <a:gd name="T9" fmla="*/ 1754 h 3432"/>
                <a:gd name="T10" fmla="*/ 41 w 385"/>
                <a:gd name="T11" fmla="*/ 1426 h 3432"/>
                <a:gd name="T12" fmla="*/ 105 w 385"/>
                <a:gd name="T13" fmla="*/ 1324 h 3432"/>
                <a:gd name="T14" fmla="*/ 128 w 385"/>
                <a:gd name="T15" fmla="*/ 1214 h 3432"/>
                <a:gd name="T16" fmla="*/ 155 w 385"/>
                <a:gd name="T17" fmla="*/ 1104 h 3432"/>
                <a:gd name="T18" fmla="*/ 94 w 385"/>
                <a:gd name="T19" fmla="*/ 785 h 3432"/>
                <a:gd name="T20" fmla="*/ 191 w 385"/>
                <a:gd name="T21" fmla="*/ 680 h 3432"/>
                <a:gd name="T22" fmla="*/ 81 w 385"/>
                <a:gd name="T23" fmla="*/ 573 h 3432"/>
                <a:gd name="T24" fmla="*/ 74 w 385"/>
                <a:gd name="T25" fmla="*/ 518 h 3432"/>
                <a:gd name="T26" fmla="*/ 15 w 385"/>
                <a:gd name="T27" fmla="*/ 399 h 3432"/>
                <a:gd name="T28" fmla="*/ 226 w 385"/>
                <a:gd name="T29" fmla="*/ 107 h 3432"/>
                <a:gd name="T30" fmla="*/ 12 w 385"/>
                <a:gd name="T31" fmla="*/ 156 h 3432"/>
                <a:gd name="T32" fmla="*/ 212 w 385"/>
                <a:gd name="T33" fmla="*/ 36 h 3432"/>
                <a:gd name="T34" fmla="*/ 149 w 385"/>
                <a:gd name="T35" fmla="*/ 101 h 3432"/>
                <a:gd name="T36" fmla="*/ 163 w 385"/>
                <a:gd name="T37" fmla="*/ 192 h 3432"/>
                <a:gd name="T38" fmla="*/ 309 w 385"/>
                <a:gd name="T39" fmla="*/ 303 h 3432"/>
                <a:gd name="T40" fmla="*/ 283 w 385"/>
                <a:gd name="T41" fmla="*/ 418 h 3432"/>
                <a:gd name="T42" fmla="*/ 161 w 385"/>
                <a:gd name="T43" fmla="*/ 513 h 3432"/>
                <a:gd name="T44" fmla="*/ 364 w 385"/>
                <a:gd name="T45" fmla="*/ 657 h 3432"/>
                <a:gd name="T46" fmla="*/ 281 w 385"/>
                <a:gd name="T47" fmla="*/ 772 h 3432"/>
                <a:gd name="T48" fmla="*/ 375 w 385"/>
                <a:gd name="T49" fmla="*/ 785 h 3432"/>
                <a:gd name="T50" fmla="*/ 325 w 385"/>
                <a:gd name="T51" fmla="*/ 1047 h 3432"/>
                <a:gd name="T52" fmla="*/ 314 w 385"/>
                <a:gd name="T53" fmla="*/ 1162 h 3432"/>
                <a:gd name="T54" fmla="*/ 385 w 385"/>
                <a:gd name="T55" fmla="*/ 1340 h 3432"/>
                <a:gd name="T56" fmla="*/ 346 w 385"/>
                <a:gd name="T57" fmla="*/ 1603 h 3432"/>
                <a:gd name="T58" fmla="*/ 369 w 385"/>
                <a:gd name="T59" fmla="*/ 1889 h 3432"/>
                <a:gd name="T60" fmla="*/ 305 w 385"/>
                <a:gd name="T61" fmla="*/ 2200 h 3432"/>
                <a:gd name="T62" fmla="*/ 369 w 385"/>
                <a:gd name="T63" fmla="*/ 2836 h 3432"/>
                <a:gd name="T64" fmla="*/ 300 w 385"/>
                <a:gd name="T65" fmla="*/ 3020 h 3432"/>
                <a:gd name="T66" fmla="*/ 358 w 385"/>
                <a:gd name="T67" fmla="*/ 3223 h 3432"/>
                <a:gd name="T68" fmla="*/ 276 w 385"/>
                <a:gd name="T69" fmla="*/ 220 h 3432"/>
                <a:gd name="T70" fmla="*/ 225 w 385"/>
                <a:gd name="T71" fmla="*/ 399 h 3432"/>
                <a:gd name="T72" fmla="*/ 57 w 385"/>
                <a:gd name="T73" fmla="*/ 634 h 3432"/>
                <a:gd name="T74" fmla="*/ 224 w 385"/>
                <a:gd name="T75" fmla="*/ 885 h 3432"/>
                <a:gd name="T76" fmla="*/ 97 w 385"/>
                <a:gd name="T77" fmla="*/ 887 h 3432"/>
                <a:gd name="T78" fmla="*/ 37 w 385"/>
                <a:gd name="T79" fmla="*/ 1011 h 3432"/>
                <a:gd name="T80" fmla="*/ 194 w 385"/>
                <a:gd name="T81" fmla="*/ 1233 h 3432"/>
                <a:gd name="T82" fmla="*/ 313 w 385"/>
                <a:gd name="T83" fmla="*/ 1347 h 3432"/>
                <a:gd name="T84" fmla="*/ 295 w 385"/>
                <a:gd name="T85" fmla="*/ 1397 h 3432"/>
                <a:gd name="T86" fmla="*/ 158 w 385"/>
                <a:gd name="T87" fmla="*/ 1498 h 3432"/>
                <a:gd name="T88" fmla="*/ 290 w 385"/>
                <a:gd name="T89" fmla="*/ 1619 h 3432"/>
                <a:gd name="T90" fmla="*/ 275 w 385"/>
                <a:gd name="T91" fmla="*/ 1819 h 3432"/>
                <a:gd name="T92" fmla="*/ 152 w 385"/>
                <a:gd name="T93" fmla="*/ 1836 h 3432"/>
                <a:gd name="T94" fmla="*/ 186 w 385"/>
                <a:gd name="T95" fmla="*/ 1926 h 3432"/>
                <a:gd name="T96" fmla="*/ 154 w 385"/>
                <a:gd name="T97" fmla="*/ 2125 h 3432"/>
                <a:gd name="T98" fmla="*/ 354 w 385"/>
                <a:gd name="T99" fmla="*/ 2078 h 3432"/>
                <a:gd name="T100" fmla="*/ 262 w 385"/>
                <a:gd name="T101" fmla="*/ 2136 h 3432"/>
                <a:gd name="T102" fmla="*/ 92 w 385"/>
                <a:gd name="T103" fmla="*/ 2344 h 3432"/>
                <a:gd name="T104" fmla="*/ 5 w 385"/>
                <a:gd name="T105" fmla="*/ 2545 h 3432"/>
                <a:gd name="T106" fmla="*/ 157 w 385"/>
                <a:gd name="T107" fmla="*/ 2489 h 3432"/>
                <a:gd name="T108" fmla="*/ 101 w 385"/>
                <a:gd name="T109" fmla="*/ 2685 h 3432"/>
                <a:gd name="T110" fmla="*/ 360 w 385"/>
                <a:gd name="T111" fmla="*/ 2608 h 3432"/>
                <a:gd name="T112" fmla="*/ 141 w 385"/>
                <a:gd name="T113" fmla="*/ 2954 h 3432"/>
                <a:gd name="T114" fmla="*/ 286 w 385"/>
                <a:gd name="T115" fmla="*/ 2823 h 3432"/>
                <a:gd name="T116" fmla="*/ 142 w 385"/>
                <a:gd name="T117" fmla="*/ 3167 h 3432"/>
                <a:gd name="T118" fmla="*/ 204 w 385"/>
                <a:gd name="T119" fmla="*/ 3133 h 3432"/>
                <a:gd name="T120" fmla="*/ 142 w 385"/>
                <a:gd name="T121" fmla="*/ 3347 h 3432"/>
                <a:gd name="T122" fmla="*/ 185 w 385"/>
                <a:gd name="T123" fmla="*/ 3317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32">
                  <a:moveTo>
                    <a:pt x="0" y="3432"/>
                  </a:moveTo>
                  <a:lnTo>
                    <a:pt x="0" y="3407"/>
                  </a:lnTo>
                  <a:lnTo>
                    <a:pt x="8" y="3405"/>
                  </a:lnTo>
                  <a:lnTo>
                    <a:pt x="15" y="3403"/>
                  </a:lnTo>
                  <a:lnTo>
                    <a:pt x="22" y="3403"/>
                  </a:lnTo>
                  <a:lnTo>
                    <a:pt x="28" y="3403"/>
                  </a:lnTo>
                  <a:lnTo>
                    <a:pt x="35" y="3404"/>
                  </a:lnTo>
                  <a:lnTo>
                    <a:pt x="41" y="3406"/>
                  </a:lnTo>
                  <a:lnTo>
                    <a:pt x="46" y="3410"/>
                  </a:lnTo>
                  <a:lnTo>
                    <a:pt x="50" y="3413"/>
                  </a:lnTo>
                  <a:lnTo>
                    <a:pt x="37" y="3418"/>
                  </a:lnTo>
                  <a:lnTo>
                    <a:pt x="25" y="3423"/>
                  </a:lnTo>
                  <a:lnTo>
                    <a:pt x="12" y="3428"/>
                  </a:lnTo>
                  <a:lnTo>
                    <a:pt x="0" y="3432"/>
                  </a:lnTo>
                  <a:close/>
                  <a:moveTo>
                    <a:pt x="0" y="3247"/>
                  </a:moveTo>
                  <a:lnTo>
                    <a:pt x="0" y="3177"/>
                  </a:lnTo>
                  <a:lnTo>
                    <a:pt x="9" y="3178"/>
                  </a:lnTo>
                  <a:lnTo>
                    <a:pt x="17" y="3182"/>
                  </a:lnTo>
                  <a:lnTo>
                    <a:pt x="23" y="3187"/>
                  </a:lnTo>
                  <a:lnTo>
                    <a:pt x="28" y="3192"/>
                  </a:lnTo>
                  <a:lnTo>
                    <a:pt x="31" y="3198"/>
                  </a:lnTo>
                  <a:lnTo>
                    <a:pt x="32" y="3206"/>
                  </a:lnTo>
                  <a:lnTo>
                    <a:pt x="31" y="3213"/>
                  </a:lnTo>
                  <a:lnTo>
                    <a:pt x="29" y="3220"/>
                  </a:lnTo>
                  <a:lnTo>
                    <a:pt x="25" y="3227"/>
                  </a:lnTo>
                  <a:lnTo>
                    <a:pt x="19" y="3233"/>
                  </a:lnTo>
                  <a:lnTo>
                    <a:pt x="12" y="3240"/>
                  </a:lnTo>
                  <a:lnTo>
                    <a:pt x="4" y="3245"/>
                  </a:lnTo>
                  <a:lnTo>
                    <a:pt x="3" y="3246"/>
                  </a:lnTo>
                  <a:lnTo>
                    <a:pt x="0" y="3247"/>
                  </a:lnTo>
                  <a:close/>
                  <a:moveTo>
                    <a:pt x="0" y="3024"/>
                  </a:moveTo>
                  <a:lnTo>
                    <a:pt x="0" y="2951"/>
                  </a:lnTo>
                  <a:lnTo>
                    <a:pt x="10" y="2952"/>
                  </a:lnTo>
                  <a:lnTo>
                    <a:pt x="18" y="2956"/>
                  </a:lnTo>
                  <a:lnTo>
                    <a:pt x="25" y="2961"/>
                  </a:lnTo>
                  <a:lnTo>
                    <a:pt x="30" y="2967"/>
                  </a:lnTo>
                  <a:lnTo>
                    <a:pt x="34" y="2974"/>
                  </a:lnTo>
                  <a:lnTo>
                    <a:pt x="34" y="2981"/>
                  </a:lnTo>
                  <a:lnTo>
                    <a:pt x="34" y="2989"/>
                  </a:lnTo>
                  <a:lnTo>
                    <a:pt x="30" y="2996"/>
                  </a:lnTo>
                  <a:lnTo>
                    <a:pt x="25" y="3004"/>
                  </a:lnTo>
                  <a:lnTo>
                    <a:pt x="19" y="3011"/>
                  </a:lnTo>
                  <a:lnTo>
                    <a:pt x="12" y="3017"/>
                  </a:lnTo>
                  <a:lnTo>
                    <a:pt x="3" y="3023"/>
                  </a:lnTo>
                  <a:lnTo>
                    <a:pt x="2" y="3024"/>
                  </a:lnTo>
                  <a:lnTo>
                    <a:pt x="0" y="3024"/>
                  </a:lnTo>
                  <a:close/>
                  <a:moveTo>
                    <a:pt x="0" y="2809"/>
                  </a:moveTo>
                  <a:lnTo>
                    <a:pt x="0" y="2729"/>
                  </a:lnTo>
                  <a:lnTo>
                    <a:pt x="10" y="2727"/>
                  </a:lnTo>
                  <a:lnTo>
                    <a:pt x="19" y="2726"/>
                  </a:lnTo>
                  <a:lnTo>
                    <a:pt x="28" y="2726"/>
                  </a:lnTo>
                  <a:lnTo>
                    <a:pt x="36" y="2727"/>
                  </a:lnTo>
                  <a:lnTo>
                    <a:pt x="44" y="2728"/>
                  </a:lnTo>
                  <a:lnTo>
                    <a:pt x="52" y="2731"/>
                  </a:lnTo>
                  <a:lnTo>
                    <a:pt x="56" y="2736"/>
                  </a:lnTo>
                  <a:lnTo>
                    <a:pt x="61" y="2741"/>
                  </a:lnTo>
                  <a:lnTo>
                    <a:pt x="65" y="2749"/>
                  </a:lnTo>
                  <a:lnTo>
                    <a:pt x="65" y="2756"/>
                  </a:lnTo>
                  <a:lnTo>
                    <a:pt x="63" y="2765"/>
                  </a:lnTo>
                  <a:lnTo>
                    <a:pt x="61" y="2772"/>
                  </a:lnTo>
                  <a:lnTo>
                    <a:pt x="55" y="2780"/>
                  </a:lnTo>
                  <a:lnTo>
                    <a:pt x="48" y="2787"/>
                  </a:lnTo>
                  <a:lnTo>
                    <a:pt x="40" y="2794"/>
                  </a:lnTo>
                  <a:lnTo>
                    <a:pt x="30" y="2800"/>
                  </a:lnTo>
                  <a:lnTo>
                    <a:pt x="23" y="2804"/>
                  </a:lnTo>
                  <a:lnTo>
                    <a:pt x="15" y="2806"/>
                  </a:lnTo>
                  <a:lnTo>
                    <a:pt x="8" y="2807"/>
                  </a:lnTo>
                  <a:lnTo>
                    <a:pt x="0" y="2809"/>
                  </a:lnTo>
                  <a:close/>
                  <a:moveTo>
                    <a:pt x="0" y="2431"/>
                  </a:moveTo>
                  <a:lnTo>
                    <a:pt x="0" y="2346"/>
                  </a:lnTo>
                  <a:lnTo>
                    <a:pt x="9" y="2346"/>
                  </a:lnTo>
                  <a:lnTo>
                    <a:pt x="17" y="2346"/>
                  </a:lnTo>
                  <a:lnTo>
                    <a:pt x="25" y="2346"/>
                  </a:lnTo>
                  <a:lnTo>
                    <a:pt x="32" y="2349"/>
                  </a:lnTo>
                  <a:lnTo>
                    <a:pt x="38" y="2351"/>
                  </a:lnTo>
                  <a:lnTo>
                    <a:pt x="44" y="2354"/>
                  </a:lnTo>
                  <a:lnTo>
                    <a:pt x="49" y="2358"/>
                  </a:lnTo>
                  <a:lnTo>
                    <a:pt x="53" y="2362"/>
                  </a:lnTo>
                  <a:lnTo>
                    <a:pt x="55" y="2367"/>
                  </a:lnTo>
                  <a:lnTo>
                    <a:pt x="56" y="2370"/>
                  </a:lnTo>
                  <a:lnTo>
                    <a:pt x="56" y="2374"/>
                  </a:lnTo>
                  <a:lnTo>
                    <a:pt x="56" y="2379"/>
                  </a:lnTo>
                  <a:lnTo>
                    <a:pt x="54" y="2387"/>
                  </a:lnTo>
                  <a:lnTo>
                    <a:pt x="50" y="2395"/>
                  </a:lnTo>
                  <a:lnTo>
                    <a:pt x="44" y="2404"/>
                  </a:lnTo>
                  <a:lnTo>
                    <a:pt x="36" y="2412"/>
                  </a:lnTo>
                  <a:lnTo>
                    <a:pt x="25" y="2419"/>
                  </a:lnTo>
                  <a:lnTo>
                    <a:pt x="13" y="2425"/>
                  </a:lnTo>
                  <a:lnTo>
                    <a:pt x="8" y="2428"/>
                  </a:lnTo>
                  <a:lnTo>
                    <a:pt x="0" y="2431"/>
                  </a:lnTo>
                  <a:close/>
                  <a:moveTo>
                    <a:pt x="0" y="2063"/>
                  </a:moveTo>
                  <a:lnTo>
                    <a:pt x="0" y="2007"/>
                  </a:lnTo>
                  <a:lnTo>
                    <a:pt x="8" y="2001"/>
                  </a:lnTo>
                  <a:lnTo>
                    <a:pt x="16" y="1995"/>
                  </a:lnTo>
                  <a:lnTo>
                    <a:pt x="24" y="1990"/>
                  </a:lnTo>
                  <a:lnTo>
                    <a:pt x="35" y="1985"/>
                  </a:lnTo>
                  <a:lnTo>
                    <a:pt x="49" y="1979"/>
                  </a:lnTo>
                  <a:lnTo>
                    <a:pt x="63" y="1976"/>
                  </a:lnTo>
                  <a:lnTo>
                    <a:pt x="78" y="1975"/>
                  </a:lnTo>
                  <a:lnTo>
                    <a:pt x="91" y="1973"/>
                  </a:lnTo>
                  <a:lnTo>
                    <a:pt x="103" y="1976"/>
                  </a:lnTo>
                  <a:lnTo>
                    <a:pt x="113" y="1979"/>
                  </a:lnTo>
                  <a:lnTo>
                    <a:pt x="117" y="1982"/>
                  </a:lnTo>
                  <a:lnTo>
                    <a:pt x="122" y="1984"/>
                  </a:lnTo>
                  <a:lnTo>
                    <a:pt x="124" y="1988"/>
                  </a:lnTo>
                  <a:lnTo>
                    <a:pt x="128" y="1991"/>
                  </a:lnTo>
                  <a:lnTo>
                    <a:pt x="129" y="1995"/>
                  </a:lnTo>
                  <a:lnTo>
                    <a:pt x="130" y="1998"/>
                  </a:lnTo>
                  <a:lnTo>
                    <a:pt x="131" y="2003"/>
                  </a:lnTo>
                  <a:lnTo>
                    <a:pt x="130" y="2007"/>
                  </a:lnTo>
                  <a:lnTo>
                    <a:pt x="128" y="2016"/>
                  </a:lnTo>
                  <a:lnTo>
                    <a:pt x="123" y="2026"/>
                  </a:lnTo>
                  <a:lnTo>
                    <a:pt x="114" y="2034"/>
                  </a:lnTo>
                  <a:lnTo>
                    <a:pt x="105" y="2042"/>
                  </a:lnTo>
                  <a:lnTo>
                    <a:pt x="93" y="2051"/>
                  </a:lnTo>
                  <a:lnTo>
                    <a:pt x="80" y="2058"/>
                  </a:lnTo>
                  <a:lnTo>
                    <a:pt x="68" y="2061"/>
                  </a:lnTo>
                  <a:lnTo>
                    <a:pt x="57" y="2065"/>
                  </a:lnTo>
                  <a:lnTo>
                    <a:pt x="47" y="2067"/>
                  </a:lnTo>
                  <a:lnTo>
                    <a:pt x="36" y="2068"/>
                  </a:lnTo>
                  <a:lnTo>
                    <a:pt x="25" y="2068"/>
                  </a:lnTo>
                  <a:lnTo>
                    <a:pt x="16" y="2067"/>
                  </a:lnTo>
                  <a:lnTo>
                    <a:pt x="8" y="2066"/>
                  </a:lnTo>
                  <a:lnTo>
                    <a:pt x="0" y="2063"/>
                  </a:lnTo>
                  <a:close/>
                  <a:moveTo>
                    <a:pt x="0" y="1927"/>
                  </a:moveTo>
                  <a:lnTo>
                    <a:pt x="0" y="1844"/>
                  </a:lnTo>
                  <a:lnTo>
                    <a:pt x="3" y="1844"/>
                  </a:lnTo>
                  <a:lnTo>
                    <a:pt x="17" y="1838"/>
                  </a:lnTo>
                  <a:lnTo>
                    <a:pt x="32" y="1834"/>
                  </a:lnTo>
                  <a:lnTo>
                    <a:pt x="47" y="1832"/>
                  </a:lnTo>
                  <a:lnTo>
                    <a:pt x="61" y="1832"/>
                  </a:lnTo>
                  <a:lnTo>
                    <a:pt x="73" y="1833"/>
                  </a:lnTo>
                  <a:lnTo>
                    <a:pt x="84" y="1837"/>
                  </a:lnTo>
                  <a:lnTo>
                    <a:pt x="88" y="1839"/>
                  </a:lnTo>
                  <a:lnTo>
                    <a:pt x="92" y="1842"/>
                  </a:lnTo>
                  <a:lnTo>
                    <a:pt x="95" y="1845"/>
                  </a:lnTo>
                  <a:lnTo>
                    <a:pt x="98" y="1849"/>
                  </a:lnTo>
                  <a:lnTo>
                    <a:pt x="100" y="1852"/>
                  </a:lnTo>
                  <a:lnTo>
                    <a:pt x="101" y="1857"/>
                  </a:lnTo>
                  <a:lnTo>
                    <a:pt x="101" y="1861"/>
                  </a:lnTo>
                  <a:lnTo>
                    <a:pt x="101" y="1865"/>
                  </a:lnTo>
                  <a:lnTo>
                    <a:pt x="98" y="1874"/>
                  </a:lnTo>
                  <a:lnTo>
                    <a:pt x="93" y="1883"/>
                  </a:lnTo>
                  <a:lnTo>
                    <a:pt x="85" y="1893"/>
                  </a:lnTo>
                  <a:lnTo>
                    <a:pt x="74" y="1901"/>
                  </a:lnTo>
                  <a:lnTo>
                    <a:pt x="62" y="1909"/>
                  </a:lnTo>
                  <a:lnTo>
                    <a:pt x="48" y="1916"/>
                  </a:lnTo>
                  <a:lnTo>
                    <a:pt x="36" y="1920"/>
                  </a:lnTo>
                  <a:lnTo>
                    <a:pt x="23" y="1924"/>
                  </a:lnTo>
                  <a:lnTo>
                    <a:pt x="11" y="1926"/>
                  </a:lnTo>
                  <a:lnTo>
                    <a:pt x="0" y="1927"/>
                  </a:lnTo>
                  <a:close/>
                  <a:moveTo>
                    <a:pt x="0" y="1787"/>
                  </a:moveTo>
                  <a:lnTo>
                    <a:pt x="0" y="1699"/>
                  </a:lnTo>
                  <a:lnTo>
                    <a:pt x="13" y="1695"/>
                  </a:lnTo>
                  <a:lnTo>
                    <a:pt x="27" y="1694"/>
                  </a:lnTo>
                  <a:lnTo>
                    <a:pt x="40" y="1693"/>
                  </a:lnTo>
                  <a:lnTo>
                    <a:pt x="50" y="1694"/>
                  </a:lnTo>
                  <a:lnTo>
                    <a:pt x="61" y="1697"/>
                  </a:lnTo>
                  <a:lnTo>
                    <a:pt x="69" y="1699"/>
                  </a:lnTo>
                  <a:lnTo>
                    <a:pt x="76" y="1704"/>
                  </a:lnTo>
                  <a:lnTo>
                    <a:pt x="81" y="1710"/>
                  </a:lnTo>
                  <a:lnTo>
                    <a:pt x="84" y="1713"/>
                  </a:lnTo>
                  <a:lnTo>
                    <a:pt x="85" y="1718"/>
                  </a:lnTo>
                  <a:lnTo>
                    <a:pt x="85" y="1722"/>
                  </a:lnTo>
                  <a:lnTo>
                    <a:pt x="84" y="1726"/>
                  </a:lnTo>
                  <a:lnTo>
                    <a:pt x="82" y="1731"/>
                  </a:lnTo>
                  <a:lnTo>
                    <a:pt x="81" y="1736"/>
                  </a:lnTo>
                  <a:lnTo>
                    <a:pt x="78" y="1739"/>
                  </a:lnTo>
                  <a:lnTo>
                    <a:pt x="75" y="1744"/>
                  </a:lnTo>
                  <a:lnTo>
                    <a:pt x="66" y="1754"/>
                  </a:lnTo>
                  <a:lnTo>
                    <a:pt x="55" y="1762"/>
                  </a:lnTo>
                  <a:lnTo>
                    <a:pt x="42" y="1770"/>
                  </a:lnTo>
                  <a:lnTo>
                    <a:pt x="28" y="1777"/>
                  </a:lnTo>
                  <a:lnTo>
                    <a:pt x="13" y="1783"/>
                  </a:lnTo>
                  <a:lnTo>
                    <a:pt x="0" y="1787"/>
                  </a:lnTo>
                  <a:close/>
                  <a:moveTo>
                    <a:pt x="0" y="1649"/>
                  </a:moveTo>
                  <a:lnTo>
                    <a:pt x="0" y="1562"/>
                  </a:lnTo>
                  <a:lnTo>
                    <a:pt x="13" y="1560"/>
                  </a:lnTo>
                  <a:lnTo>
                    <a:pt x="25" y="1559"/>
                  </a:lnTo>
                  <a:lnTo>
                    <a:pt x="37" y="1558"/>
                  </a:lnTo>
                  <a:lnTo>
                    <a:pt x="48" y="1559"/>
                  </a:lnTo>
                  <a:lnTo>
                    <a:pt x="57" y="1561"/>
                  </a:lnTo>
                  <a:lnTo>
                    <a:pt x="65" y="1565"/>
                  </a:lnTo>
                  <a:lnTo>
                    <a:pt x="72" y="1568"/>
                  </a:lnTo>
                  <a:lnTo>
                    <a:pt x="76" y="1574"/>
                  </a:lnTo>
                  <a:lnTo>
                    <a:pt x="78" y="1578"/>
                  </a:lnTo>
                  <a:lnTo>
                    <a:pt x="79" y="1583"/>
                  </a:lnTo>
                  <a:lnTo>
                    <a:pt x="79" y="1586"/>
                  </a:lnTo>
                  <a:lnTo>
                    <a:pt x="79" y="1591"/>
                  </a:lnTo>
                  <a:lnTo>
                    <a:pt x="78" y="1596"/>
                  </a:lnTo>
                  <a:lnTo>
                    <a:pt x="75" y="1600"/>
                  </a:lnTo>
                  <a:lnTo>
                    <a:pt x="72" y="1604"/>
                  </a:lnTo>
                  <a:lnTo>
                    <a:pt x="68" y="1609"/>
                  </a:lnTo>
                  <a:lnTo>
                    <a:pt x="60" y="1618"/>
                  </a:lnTo>
                  <a:lnTo>
                    <a:pt x="48" y="1628"/>
                  </a:lnTo>
                  <a:lnTo>
                    <a:pt x="34" y="1636"/>
                  </a:lnTo>
                  <a:lnTo>
                    <a:pt x="18" y="1643"/>
                  </a:lnTo>
                  <a:lnTo>
                    <a:pt x="9" y="1647"/>
                  </a:lnTo>
                  <a:lnTo>
                    <a:pt x="0" y="1649"/>
                  </a:lnTo>
                  <a:close/>
                  <a:moveTo>
                    <a:pt x="0" y="1518"/>
                  </a:moveTo>
                  <a:lnTo>
                    <a:pt x="0" y="1432"/>
                  </a:lnTo>
                  <a:lnTo>
                    <a:pt x="15" y="1428"/>
                  </a:lnTo>
                  <a:lnTo>
                    <a:pt x="28" y="1426"/>
                  </a:lnTo>
                  <a:lnTo>
                    <a:pt x="41" y="1426"/>
                  </a:lnTo>
                  <a:lnTo>
                    <a:pt x="53" y="1427"/>
                  </a:lnTo>
                  <a:lnTo>
                    <a:pt x="62" y="1428"/>
                  </a:lnTo>
                  <a:lnTo>
                    <a:pt x="72" y="1432"/>
                  </a:lnTo>
                  <a:lnTo>
                    <a:pt x="79" y="1435"/>
                  </a:lnTo>
                  <a:lnTo>
                    <a:pt x="84" y="1441"/>
                  </a:lnTo>
                  <a:lnTo>
                    <a:pt x="85" y="1445"/>
                  </a:lnTo>
                  <a:lnTo>
                    <a:pt x="86" y="1449"/>
                  </a:lnTo>
                  <a:lnTo>
                    <a:pt x="86" y="1453"/>
                  </a:lnTo>
                  <a:lnTo>
                    <a:pt x="85" y="1458"/>
                  </a:lnTo>
                  <a:lnTo>
                    <a:pt x="84" y="1463"/>
                  </a:lnTo>
                  <a:lnTo>
                    <a:pt x="81" y="1467"/>
                  </a:lnTo>
                  <a:lnTo>
                    <a:pt x="79" y="1472"/>
                  </a:lnTo>
                  <a:lnTo>
                    <a:pt x="74" y="1477"/>
                  </a:lnTo>
                  <a:lnTo>
                    <a:pt x="65" y="1486"/>
                  </a:lnTo>
                  <a:lnTo>
                    <a:pt x="53" y="1495"/>
                  </a:lnTo>
                  <a:lnTo>
                    <a:pt x="38" y="1503"/>
                  </a:lnTo>
                  <a:lnTo>
                    <a:pt x="22" y="1511"/>
                  </a:lnTo>
                  <a:lnTo>
                    <a:pt x="11" y="1515"/>
                  </a:lnTo>
                  <a:lnTo>
                    <a:pt x="0" y="1518"/>
                  </a:lnTo>
                  <a:close/>
                  <a:moveTo>
                    <a:pt x="0" y="1392"/>
                  </a:moveTo>
                  <a:lnTo>
                    <a:pt x="0" y="1307"/>
                  </a:lnTo>
                  <a:lnTo>
                    <a:pt x="17" y="1301"/>
                  </a:lnTo>
                  <a:lnTo>
                    <a:pt x="34" y="1299"/>
                  </a:lnTo>
                  <a:lnTo>
                    <a:pt x="49" y="1296"/>
                  </a:lnTo>
                  <a:lnTo>
                    <a:pt x="65" y="1296"/>
                  </a:lnTo>
                  <a:lnTo>
                    <a:pt x="76" y="1297"/>
                  </a:lnTo>
                  <a:lnTo>
                    <a:pt x="88" y="1300"/>
                  </a:lnTo>
                  <a:lnTo>
                    <a:pt x="93" y="1302"/>
                  </a:lnTo>
                  <a:lnTo>
                    <a:pt x="97" y="1304"/>
                  </a:lnTo>
                  <a:lnTo>
                    <a:pt x="100" y="1308"/>
                  </a:lnTo>
                  <a:lnTo>
                    <a:pt x="103" y="1312"/>
                  </a:lnTo>
                  <a:lnTo>
                    <a:pt x="104" y="1315"/>
                  </a:lnTo>
                  <a:lnTo>
                    <a:pt x="105" y="1319"/>
                  </a:lnTo>
                  <a:lnTo>
                    <a:pt x="105" y="1324"/>
                  </a:lnTo>
                  <a:lnTo>
                    <a:pt x="104" y="1328"/>
                  </a:lnTo>
                  <a:lnTo>
                    <a:pt x="103" y="1332"/>
                  </a:lnTo>
                  <a:lnTo>
                    <a:pt x="100" y="1337"/>
                  </a:lnTo>
                  <a:lnTo>
                    <a:pt x="97" y="1341"/>
                  </a:lnTo>
                  <a:lnTo>
                    <a:pt x="92" y="1346"/>
                  </a:lnTo>
                  <a:lnTo>
                    <a:pt x="82" y="1356"/>
                  </a:lnTo>
                  <a:lnTo>
                    <a:pt x="69" y="1365"/>
                  </a:lnTo>
                  <a:lnTo>
                    <a:pt x="54" y="1373"/>
                  </a:lnTo>
                  <a:lnTo>
                    <a:pt x="37" y="1382"/>
                  </a:lnTo>
                  <a:lnTo>
                    <a:pt x="28" y="1385"/>
                  </a:lnTo>
                  <a:lnTo>
                    <a:pt x="18" y="1388"/>
                  </a:lnTo>
                  <a:lnTo>
                    <a:pt x="9" y="1390"/>
                  </a:lnTo>
                  <a:lnTo>
                    <a:pt x="0" y="1392"/>
                  </a:lnTo>
                  <a:close/>
                  <a:moveTo>
                    <a:pt x="0" y="1269"/>
                  </a:moveTo>
                  <a:lnTo>
                    <a:pt x="0" y="1192"/>
                  </a:lnTo>
                  <a:lnTo>
                    <a:pt x="10" y="1187"/>
                  </a:lnTo>
                  <a:lnTo>
                    <a:pt x="19" y="1183"/>
                  </a:lnTo>
                  <a:lnTo>
                    <a:pt x="38" y="1176"/>
                  </a:lnTo>
                  <a:lnTo>
                    <a:pt x="57" y="1171"/>
                  </a:lnTo>
                  <a:lnTo>
                    <a:pt x="75" y="1169"/>
                  </a:lnTo>
                  <a:lnTo>
                    <a:pt x="92" y="1168"/>
                  </a:lnTo>
                  <a:lnTo>
                    <a:pt x="106" y="1169"/>
                  </a:lnTo>
                  <a:lnTo>
                    <a:pt x="118" y="1173"/>
                  </a:lnTo>
                  <a:lnTo>
                    <a:pt x="124" y="1174"/>
                  </a:lnTo>
                  <a:lnTo>
                    <a:pt x="128" y="1177"/>
                  </a:lnTo>
                  <a:lnTo>
                    <a:pt x="131" y="1180"/>
                  </a:lnTo>
                  <a:lnTo>
                    <a:pt x="135" y="1183"/>
                  </a:lnTo>
                  <a:lnTo>
                    <a:pt x="136" y="1187"/>
                  </a:lnTo>
                  <a:lnTo>
                    <a:pt x="137" y="1192"/>
                  </a:lnTo>
                  <a:lnTo>
                    <a:pt x="137" y="1195"/>
                  </a:lnTo>
                  <a:lnTo>
                    <a:pt x="136" y="1200"/>
                  </a:lnTo>
                  <a:lnTo>
                    <a:pt x="133" y="1205"/>
                  </a:lnTo>
                  <a:lnTo>
                    <a:pt x="131" y="1209"/>
                  </a:lnTo>
                  <a:lnTo>
                    <a:pt x="128" y="1214"/>
                  </a:lnTo>
                  <a:lnTo>
                    <a:pt x="123" y="1219"/>
                  </a:lnTo>
                  <a:lnTo>
                    <a:pt x="112" y="1228"/>
                  </a:lnTo>
                  <a:lnTo>
                    <a:pt x="99" y="1238"/>
                  </a:lnTo>
                  <a:lnTo>
                    <a:pt x="82" y="1246"/>
                  </a:lnTo>
                  <a:lnTo>
                    <a:pt x="65" y="1255"/>
                  </a:lnTo>
                  <a:lnTo>
                    <a:pt x="48" y="1259"/>
                  </a:lnTo>
                  <a:lnTo>
                    <a:pt x="31" y="1264"/>
                  </a:lnTo>
                  <a:lnTo>
                    <a:pt x="15" y="1268"/>
                  </a:lnTo>
                  <a:lnTo>
                    <a:pt x="0" y="1269"/>
                  </a:lnTo>
                  <a:close/>
                  <a:moveTo>
                    <a:pt x="0" y="1141"/>
                  </a:moveTo>
                  <a:lnTo>
                    <a:pt x="0" y="1092"/>
                  </a:lnTo>
                  <a:lnTo>
                    <a:pt x="12" y="1084"/>
                  </a:lnTo>
                  <a:lnTo>
                    <a:pt x="25" y="1074"/>
                  </a:lnTo>
                  <a:lnTo>
                    <a:pt x="42" y="1066"/>
                  </a:lnTo>
                  <a:lnTo>
                    <a:pt x="60" y="1059"/>
                  </a:lnTo>
                  <a:lnTo>
                    <a:pt x="80" y="1051"/>
                  </a:lnTo>
                  <a:lnTo>
                    <a:pt x="99" y="1047"/>
                  </a:lnTo>
                  <a:lnTo>
                    <a:pt x="118" y="1044"/>
                  </a:lnTo>
                  <a:lnTo>
                    <a:pt x="135" y="1043"/>
                  </a:lnTo>
                  <a:lnTo>
                    <a:pt x="150" y="1044"/>
                  </a:lnTo>
                  <a:lnTo>
                    <a:pt x="163" y="1047"/>
                  </a:lnTo>
                  <a:lnTo>
                    <a:pt x="168" y="1049"/>
                  </a:lnTo>
                  <a:lnTo>
                    <a:pt x="173" y="1051"/>
                  </a:lnTo>
                  <a:lnTo>
                    <a:pt x="176" y="1055"/>
                  </a:lnTo>
                  <a:lnTo>
                    <a:pt x="179" y="1057"/>
                  </a:lnTo>
                  <a:lnTo>
                    <a:pt x="181" y="1062"/>
                  </a:lnTo>
                  <a:lnTo>
                    <a:pt x="181" y="1066"/>
                  </a:lnTo>
                  <a:lnTo>
                    <a:pt x="181" y="1070"/>
                  </a:lnTo>
                  <a:lnTo>
                    <a:pt x="180" y="1074"/>
                  </a:lnTo>
                  <a:lnTo>
                    <a:pt x="177" y="1079"/>
                  </a:lnTo>
                  <a:lnTo>
                    <a:pt x="175" y="1084"/>
                  </a:lnTo>
                  <a:lnTo>
                    <a:pt x="170" y="1088"/>
                  </a:lnTo>
                  <a:lnTo>
                    <a:pt x="167" y="1093"/>
                  </a:lnTo>
                  <a:lnTo>
                    <a:pt x="155" y="1104"/>
                  </a:lnTo>
                  <a:lnTo>
                    <a:pt x="141" y="1112"/>
                  </a:lnTo>
                  <a:lnTo>
                    <a:pt x="124" y="1122"/>
                  </a:lnTo>
                  <a:lnTo>
                    <a:pt x="105" y="1130"/>
                  </a:lnTo>
                  <a:lnTo>
                    <a:pt x="90" y="1135"/>
                  </a:lnTo>
                  <a:lnTo>
                    <a:pt x="74" y="1138"/>
                  </a:lnTo>
                  <a:lnTo>
                    <a:pt x="60" y="1142"/>
                  </a:lnTo>
                  <a:lnTo>
                    <a:pt x="46" y="1144"/>
                  </a:lnTo>
                  <a:lnTo>
                    <a:pt x="32" y="1144"/>
                  </a:lnTo>
                  <a:lnTo>
                    <a:pt x="21" y="1144"/>
                  </a:lnTo>
                  <a:lnTo>
                    <a:pt x="10" y="1143"/>
                  </a:lnTo>
                  <a:lnTo>
                    <a:pt x="0" y="1141"/>
                  </a:lnTo>
                  <a:close/>
                  <a:moveTo>
                    <a:pt x="0" y="959"/>
                  </a:moveTo>
                  <a:lnTo>
                    <a:pt x="0" y="898"/>
                  </a:lnTo>
                  <a:lnTo>
                    <a:pt x="11" y="899"/>
                  </a:lnTo>
                  <a:lnTo>
                    <a:pt x="21" y="902"/>
                  </a:lnTo>
                  <a:lnTo>
                    <a:pt x="28" y="905"/>
                  </a:lnTo>
                  <a:lnTo>
                    <a:pt x="32" y="911"/>
                  </a:lnTo>
                  <a:lnTo>
                    <a:pt x="34" y="916"/>
                  </a:lnTo>
                  <a:lnTo>
                    <a:pt x="34" y="921"/>
                  </a:lnTo>
                  <a:lnTo>
                    <a:pt x="32" y="927"/>
                  </a:lnTo>
                  <a:lnTo>
                    <a:pt x="29" y="933"/>
                  </a:lnTo>
                  <a:lnTo>
                    <a:pt x="24" y="939"/>
                  </a:lnTo>
                  <a:lnTo>
                    <a:pt x="17" y="946"/>
                  </a:lnTo>
                  <a:lnTo>
                    <a:pt x="10" y="952"/>
                  </a:lnTo>
                  <a:lnTo>
                    <a:pt x="0" y="959"/>
                  </a:lnTo>
                  <a:close/>
                  <a:moveTo>
                    <a:pt x="0" y="870"/>
                  </a:moveTo>
                  <a:lnTo>
                    <a:pt x="0" y="789"/>
                  </a:lnTo>
                  <a:lnTo>
                    <a:pt x="18" y="784"/>
                  </a:lnTo>
                  <a:lnTo>
                    <a:pt x="36" y="782"/>
                  </a:lnTo>
                  <a:lnTo>
                    <a:pt x="52" y="779"/>
                  </a:lnTo>
                  <a:lnTo>
                    <a:pt x="67" y="779"/>
                  </a:lnTo>
                  <a:lnTo>
                    <a:pt x="80" y="781"/>
                  </a:lnTo>
                  <a:lnTo>
                    <a:pt x="91" y="783"/>
                  </a:lnTo>
                  <a:lnTo>
                    <a:pt x="94" y="785"/>
                  </a:lnTo>
                  <a:lnTo>
                    <a:pt x="98" y="786"/>
                  </a:lnTo>
                  <a:lnTo>
                    <a:pt x="101" y="790"/>
                  </a:lnTo>
                  <a:lnTo>
                    <a:pt x="104" y="792"/>
                  </a:lnTo>
                  <a:lnTo>
                    <a:pt x="105" y="796"/>
                  </a:lnTo>
                  <a:lnTo>
                    <a:pt x="106" y="800"/>
                  </a:lnTo>
                  <a:lnTo>
                    <a:pt x="105" y="804"/>
                  </a:lnTo>
                  <a:lnTo>
                    <a:pt x="104" y="808"/>
                  </a:lnTo>
                  <a:lnTo>
                    <a:pt x="101" y="813"/>
                  </a:lnTo>
                  <a:lnTo>
                    <a:pt x="98" y="817"/>
                  </a:lnTo>
                  <a:lnTo>
                    <a:pt x="93" y="822"/>
                  </a:lnTo>
                  <a:lnTo>
                    <a:pt x="88" y="827"/>
                  </a:lnTo>
                  <a:lnTo>
                    <a:pt x="75" y="836"/>
                  </a:lnTo>
                  <a:lnTo>
                    <a:pt x="59" y="846"/>
                  </a:lnTo>
                  <a:lnTo>
                    <a:pt x="41" y="855"/>
                  </a:lnTo>
                  <a:lnTo>
                    <a:pt x="21" y="864"/>
                  </a:lnTo>
                  <a:lnTo>
                    <a:pt x="10" y="867"/>
                  </a:lnTo>
                  <a:lnTo>
                    <a:pt x="0" y="870"/>
                  </a:lnTo>
                  <a:close/>
                  <a:moveTo>
                    <a:pt x="0" y="764"/>
                  </a:moveTo>
                  <a:lnTo>
                    <a:pt x="0" y="707"/>
                  </a:lnTo>
                  <a:lnTo>
                    <a:pt x="12" y="700"/>
                  </a:lnTo>
                  <a:lnTo>
                    <a:pt x="27" y="693"/>
                  </a:lnTo>
                  <a:lnTo>
                    <a:pt x="42" y="687"/>
                  </a:lnTo>
                  <a:lnTo>
                    <a:pt x="59" y="680"/>
                  </a:lnTo>
                  <a:lnTo>
                    <a:pt x="81" y="672"/>
                  </a:lnTo>
                  <a:lnTo>
                    <a:pt x="103" y="668"/>
                  </a:lnTo>
                  <a:lnTo>
                    <a:pt x="123" y="664"/>
                  </a:lnTo>
                  <a:lnTo>
                    <a:pt x="142" y="663"/>
                  </a:lnTo>
                  <a:lnTo>
                    <a:pt x="158" y="663"/>
                  </a:lnTo>
                  <a:lnTo>
                    <a:pt x="173" y="665"/>
                  </a:lnTo>
                  <a:lnTo>
                    <a:pt x="177" y="668"/>
                  </a:lnTo>
                  <a:lnTo>
                    <a:pt x="182" y="670"/>
                  </a:lnTo>
                  <a:lnTo>
                    <a:pt x="186" y="672"/>
                  </a:lnTo>
                  <a:lnTo>
                    <a:pt x="189" y="676"/>
                  </a:lnTo>
                  <a:lnTo>
                    <a:pt x="191" y="680"/>
                  </a:lnTo>
                  <a:lnTo>
                    <a:pt x="191" y="683"/>
                  </a:lnTo>
                  <a:lnTo>
                    <a:pt x="191" y="688"/>
                  </a:lnTo>
                  <a:lnTo>
                    <a:pt x="188" y="691"/>
                  </a:lnTo>
                  <a:lnTo>
                    <a:pt x="186" y="696"/>
                  </a:lnTo>
                  <a:lnTo>
                    <a:pt x="182" y="701"/>
                  </a:lnTo>
                  <a:lnTo>
                    <a:pt x="177" y="706"/>
                  </a:lnTo>
                  <a:lnTo>
                    <a:pt x="171" y="710"/>
                  </a:lnTo>
                  <a:lnTo>
                    <a:pt x="158" y="720"/>
                  </a:lnTo>
                  <a:lnTo>
                    <a:pt x="142" y="729"/>
                  </a:lnTo>
                  <a:lnTo>
                    <a:pt x="122" y="739"/>
                  </a:lnTo>
                  <a:lnTo>
                    <a:pt x="100" y="747"/>
                  </a:lnTo>
                  <a:lnTo>
                    <a:pt x="86" y="752"/>
                  </a:lnTo>
                  <a:lnTo>
                    <a:pt x="73" y="756"/>
                  </a:lnTo>
                  <a:lnTo>
                    <a:pt x="59" y="759"/>
                  </a:lnTo>
                  <a:lnTo>
                    <a:pt x="46" y="762"/>
                  </a:lnTo>
                  <a:lnTo>
                    <a:pt x="32" y="764"/>
                  </a:lnTo>
                  <a:lnTo>
                    <a:pt x="22" y="764"/>
                  </a:lnTo>
                  <a:lnTo>
                    <a:pt x="10" y="765"/>
                  </a:lnTo>
                  <a:lnTo>
                    <a:pt x="0" y="764"/>
                  </a:lnTo>
                  <a:close/>
                  <a:moveTo>
                    <a:pt x="0" y="619"/>
                  </a:moveTo>
                  <a:lnTo>
                    <a:pt x="0" y="544"/>
                  </a:lnTo>
                  <a:lnTo>
                    <a:pt x="16" y="541"/>
                  </a:lnTo>
                  <a:lnTo>
                    <a:pt x="31" y="539"/>
                  </a:lnTo>
                  <a:lnTo>
                    <a:pt x="46" y="538"/>
                  </a:lnTo>
                  <a:lnTo>
                    <a:pt x="57" y="538"/>
                  </a:lnTo>
                  <a:lnTo>
                    <a:pt x="68" y="539"/>
                  </a:lnTo>
                  <a:lnTo>
                    <a:pt x="78" y="542"/>
                  </a:lnTo>
                  <a:lnTo>
                    <a:pt x="85" y="545"/>
                  </a:lnTo>
                  <a:lnTo>
                    <a:pt x="88" y="549"/>
                  </a:lnTo>
                  <a:lnTo>
                    <a:pt x="91" y="552"/>
                  </a:lnTo>
                  <a:lnTo>
                    <a:pt x="91" y="556"/>
                  </a:lnTo>
                  <a:lnTo>
                    <a:pt x="90" y="561"/>
                  </a:lnTo>
                  <a:lnTo>
                    <a:pt x="88" y="564"/>
                  </a:lnTo>
                  <a:lnTo>
                    <a:pt x="81" y="573"/>
                  </a:lnTo>
                  <a:lnTo>
                    <a:pt x="71" y="582"/>
                  </a:lnTo>
                  <a:lnTo>
                    <a:pt x="57" y="592"/>
                  </a:lnTo>
                  <a:lnTo>
                    <a:pt x="41" y="601"/>
                  </a:lnTo>
                  <a:lnTo>
                    <a:pt x="22" y="609"/>
                  </a:lnTo>
                  <a:lnTo>
                    <a:pt x="0" y="619"/>
                  </a:lnTo>
                  <a:close/>
                  <a:moveTo>
                    <a:pt x="0" y="529"/>
                  </a:moveTo>
                  <a:lnTo>
                    <a:pt x="0" y="473"/>
                  </a:lnTo>
                  <a:lnTo>
                    <a:pt x="13" y="466"/>
                  </a:lnTo>
                  <a:lnTo>
                    <a:pt x="29" y="459"/>
                  </a:lnTo>
                  <a:lnTo>
                    <a:pt x="46" y="451"/>
                  </a:lnTo>
                  <a:lnTo>
                    <a:pt x="63" y="445"/>
                  </a:lnTo>
                  <a:lnTo>
                    <a:pt x="88" y="438"/>
                  </a:lnTo>
                  <a:lnTo>
                    <a:pt x="111" y="432"/>
                  </a:lnTo>
                  <a:lnTo>
                    <a:pt x="133" y="429"/>
                  </a:lnTo>
                  <a:lnTo>
                    <a:pt x="154" y="426"/>
                  </a:lnTo>
                  <a:lnTo>
                    <a:pt x="170" y="426"/>
                  </a:lnTo>
                  <a:lnTo>
                    <a:pt x="185" y="429"/>
                  </a:lnTo>
                  <a:lnTo>
                    <a:pt x="191" y="430"/>
                  </a:lnTo>
                  <a:lnTo>
                    <a:pt x="195" y="432"/>
                  </a:lnTo>
                  <a:lnTo>
                    <a:pt x="199" y="435"/>
                  </a:lnTo>
                  <a:lnTo>
                    <a:pt x="202" y="438"/>
                  </a:lnTo>
                  <a:lnTo>
                    <a:pt x="204" y="441"/>
                  </a:lnTo>
                  <a:lnTo>
                    <a:pt x="204" y="445"/>
                  </a:lnTo>
                  <a:lnTo>
                    <a:pt x="202" y="449"/>
                  </a:lnTo>
                  <a:lnTo>
                    <a:pt x="200" y="454"/>
                  </a:lnTo>
                  <a:lnTo>
                    <a:pt x="196" y="457"/>
                  </a:lnTo>
                  <a:lnTo>
                    <a:pt x="193" y="462"/>
                  </a:lnTo>
                  <a:lnTo>
                    <a:pt x="187" y="467"/>
                  </a:lnTo>
                  <a:lnTo>
                    <a:pt x="181" y="472"/>
                  </a:lnTo>
                  <a:lnTo>
                    <a:pt x="166" y="481"/>
                  </a:lnTo>
                  <a:lnTo>
                    <a:pt x="148" y="491"/>
                  </a:lnTo>
                  <a:lnTo>
                    <a:pt x="126" y="500"/>
                  </a:lnTo>
                  <a:lnTo>
                    <a:pt x="103" y="508"/>
                  </a:lnTo>
                  <a:lnTo>
                    <a:pt x="74" y="518"/>
                  </a:lnTo>
                  <a:lnTo>
                    <a:pt x="47" y="524"/>
                  </a:lnTo>
                  <a:lnTo>
                    <a:pt x="22" y="527"/>
                  </a:lnTo>
                  <a:lnTo>
                    <a:pt x="0" y="529"/>
                  </a:lnTo>
                  <a:close/>
                  <a:moveTo>
                    <a:pt x="0" y="453"/>
                  </a:moveTo>
                  <a:lnTo>
                    <a:pt x="0" y="428"/>
                  </a:lnTo>
                  <a:lnTo>
                    <a:pt x="4" y="430"/>
                  </a:lnTo>
                  <a:lnTo>
                    <a:pt x="6" y="432"/>
                  </a:lnTo>
                  <a:lnTo>
                    <a:pt x="8" y="437"/>
                  </a:lnTo>
                  <a:lnTo>
                    <a:pt x="8" y="442"/>
                  </a:lnTo>
                  <a:lnTo>
                    <a:pt x="4" y="447"/>
                  </a:lnTo>
                  <a:lnTo>
                    <a:pt x="0" y="453"/>
                  </a:lnTo>
                  <a:close/>
                  <a:moveTo>
                    <a:pt x="0" y="404"/>
                  </a:moveTo>
                  <a:lnTo>
                    <a:pt x="0" y="331"/>
                  </a:lnTo>
                  <a:lnTo>
                    <a:pt x="24" y="324"/>
                  </a:lnTo>
                  <a:lnTo>
                    <a:pt x="47" y="320"/>
                  </a:lnTo>
                  <a:lnTo>
                    <a:pt x="68" y="316"/>
                  </a:lnTo>
                  <a:lnTo>
                    <a:pt x="87" y="315"/>
                  </a:lnTo>
                  <a:lnTo>
                    <a:pt x="104" y="315"/>
                  </a:lnTo>
                  <a:lnTo>
                    <a:pt x="117" y="316"/>
                  </a:lnTo>
                  <a:lnTo>
                    <a:pt x="123" y="317"/>
                  </a:lnTo>
                  <a:lnTo>
                    <a:pt x="128" y="320"/>
                  </a:lnTo>
                  <a:lnTo>
                    <a:pt x="131" y="322"/>
                  </a:lnTo>
                  <a:lnTo>
                    <a:pt x="133" y="324"/>
                  </a:lnTo>
                  <a:lnTo>
                    <a:pt x="135" y="328"/>
                  </a:lnTo>
                  <a:lnTo>
                    <a:pt x="135" y="331"/>
                  </a:lnTo>
                  <a:lnTo>
                    <a:pt x="133" y="335"/>
                  </a:lnTo>
                  <a:lnTo>
                    <a:pt x="131" y="340"/>
                  </a:lnTo>
                  <a:lnTo>
                    <a:pt x="123" y="348"/>
                  </a:lnTo>
                  <a:lnTo>
                    <a:pt x="111" y="358"/>
                  </a:lnTo>
                  <a:lnTo>
                    <a:pt x="94" y="367"/>
                  </a:lnTo>
                  <a:lnTo>
                    <a:pt x="75" y="377"/>
                  </a:lnTo>
                  <a:lnTo>
                    <a:pt x="54" y="386"/>
                  </a:lnTo>
                  <a:lnTo>
                    <a:pt x="30" y="394"/>
                  </a:lnTo>
                  <a:lnTo>
                    <a:pt x="15" y="399"/>
                  </a:lnTo>
                  <a:lnTo>
                    <a:pt x="0" y="404"/>
                  </a:lnTo>
                  <a:close/>
                  <a:moveTo>
                    <a:pt x="0" y="278"/>
                  </a:moveTo>
                  <a:lnTo>
                    <a:pt x="0" y="215"/>
                  </a:lnTo>
                  <a:lnTo>
                    <a:pt x="16" y="213"/>
                  </a:lnTo>
                  <a:lnTo>
                    <a:pt x="30" y="210"/>
                  </a:lnTo>
                  <a:lnTo>
                    <a:pt x="43" y="209"/>
                  </a:lnTo>
                  <a:lnTo>
                    <a:pt x="54" y="209"/>
                  </a:lnTo>
                  <a:lnTo>
                    <a:pt x="65" y="210"/>
                  </a:lnTo>
                  <a:lnTo>
                    <a:pt x="72" y="213"/>
                  </a:lnTo>
                  <a:lnTo>
                    <a:pt x="78" y="215"/>
                  </a:lnTo>
                  <a:lnTo>
                    <a:pt x="82" y="219"/>
                  </a:lnTo>
                  <a:lnTo>
                    <a:pt x="82" y="221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80" y="230"/>
                  </a:lnTo>
                  <a:lnTo>
                    <a:pt x="74" y="238"/>
                  </a:lnTo>
                  <a:lnTo>
                    <a:pt x="65" y="246"/>
                  </a:lnTo>
                  <a:lnTo>
                    <a:pt x="53" y="254"/>
                  </a:lnTo>
                  <a:lnTo>
                    <a:pt x="37" y="263"/>
                  </a:lnTo>
                  <a:lnTo>
                    <a:pt x="19" y="271"/>
                  </a:lnTo>
                  <a:lnTo>
                    <a:pt x="0" y="278"/>
                  </a:lnTo>
                  <a:close/>
                  <a:moveTo>
                    <a:pt x="0" y="205"/>
                  </a:moveTo>
                  <a:lnTo>
                    <a:pt x="0" y="163"/>
                  </a:lnTo>
                  <a:lnTo>
                    <a:pt x="17" y="153"/>
                  </a:lnTo>
                  <a:lnTo>
                    <a:pt x="38" y="144"/>
                  </a:lnTo>
                  <a:lnTo>
                    <a:pt x="61" y="135"/>
                  </a:lnTo>
                  <a:lnTo>
                    <a:pt x="87" y="126"/>
                  </a:lnTo>
                  <a:lnTo>
                    <a:pt x="114" y="119"/>
                  </a:lnTo>
                  <a:lnTo>
                    <a:pt x="141" y="113"/>
                  </a:lnTo>
                  <a:lnTo>
                    <a:pt x="164" y="108"/>
                  </a:lnTo>
                  <a:lnTo>
                    <a:pt x="187" y="106"/>
                  </a:lnTo>
                  <a:lnTo>
                    <a:pt x="206" y="104"/>
                  </a:lnTo>
                  <a:lnTo>
                    <a:pt x="220" y="106"/>
                  </a:lnTo>
                  <a:lnTo>
                    <a:pt x="226" y="107"/>
                  </a:lnTo>
                  <a:lnTo>
                    <a:pt x="232" y="108"/>
                  </a:lnTo>
                  <a:lnTo>
                    <a:pt x="236" y="110"/>
                  </a:lnTo>
                  <a:lnTo>
                    <a:pt x="238" y="114"/>
                  </a:lnTo>
                  <a:lnTo>
                    <a:pt x="239" y="116"/>
                  </a:lnTo>
                  <a:lnTo>
                    <a:pt x="239" y="120"/>
                  </a:lnTo>
                  <a:lnTo>
                    <a:pt x="237" y="123"/>
                  </a:lnTo>
                  <a:lnTo>
                    <a:pt x="234" y="128"/>
                  </a:lnTo>
                  <a:lnTo>
                    <a:pt x="225" y="137"/>
                  </a:lnTo>
                  <a:lnTo>
                    <a:pt x="212" y="146"/>
                  </a:lnTo>
                  <a:lnTo>
                    <a:pt x="194" y="156"/>
                  </a:lnTo>
                  <a:lnTo>
                    <a:pt x="173" y="165"/>
                  </a:lnTo>
                  <a:lnTo>
                    <a:pt x="149" y="175"/>
                  </a:lnTo>
                  <a:lnTo>
                    <a:pt x="123" y="183"/>
                  </a:lnTo>
                  <a:lnTo>
                    <a:pt x="87" y="194"/>
                  </a:lnTo>
                  <a:lnTo>
                    <a:pt x="54" y="201"/>
                  </a:lnTo>
                  <a:lnTo>
                    <a:pt x="38" y="203"/>
                  </a:lnTo>
                  <a:lnTo>
                    <a:pt x="24" y="204"/>
                  </a:lnTo>
                  <a:lnTo>
                    <a:pt x="12" y="205"/>
                  </a:lnTo>
                  <a:lnTo>
                    <a:pt x="0" y="205"/>
                  </a:lnTo>
                  <a:close/>
                  <a:moveTo>
                    <a:pt x="0" y="162"/>
                  </a:moveTo>
                  <a:lnTo>
                    <a:pt x="0" y="112"/>
                  </a:lnTo>
                  <a:lnTo>
                    <a:pt x="17" y="112"/>
                  </a:lnTo>
                  <a:lnTo>
                    <a:pt x="31" y="113"/>
                  </a:lnTo>
                  <a:lnTo>
                    <a:pt x="36" y="114"/>
                  </a:lnTo>
                  <a:lnTo>
                    <a:pt x="41" y="115"/>
                  </a:lnTo>
                  <a:lnTo>
                    <a:pt x="44" y="118"/>
                  </a:lnTo>
                  <a:lnTo>
                    <a:pt x="47" y="120"/>
                  </a:lnTo>
                  <a:lnTo>
                    <a:pt x="48" y="123"/>
                  </a:lnTo>
                  <a:lnTo>
                    <a:pt x="47" y="128"/>
                  </a:lnTo>
                  <a:lnTo>
                    <a:pt x="43" y="133"/>
                  </a:lnTo>
                  <a:lnTo>
                    <a:pt x="38" y="138"/>
                  </a:lnTo>
                  <a:lnTo>
                    <a:pt x="31" y="144"/>
                  </a:lnTo>
                  <a:lnTo>
                    <a:pt x="23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8" y="21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29" y="28"/>
                  </a:lnTo>
                  <a:lnTo>
                    <a:pt x="29" y="31"/>
                  </a:lnTo>
                  <a:lnTo>
                    <a:pt x="28" y="34"/>
                  </a:lnTo>
                  <a:lnTo>
                    <a:pt x="25" y="37"/>
                  </a:lnTo>
                  <a:lnTo>
                    <a:pt x="19" y="43"/>
                  </a:lnTo>
                  <a:lnTo>
                    <a:pt x="11" y="50"/>
                  </a:lnTo>
                  <a:lnTo>
                    <a:pt x="23" y="45"/>
                  </a:lnTo>
                  <a:lnTo>
                    <a:pt x="35" y="40"/>
                  </a:lnTo>
                  <a:lnTo>
                    <a:pt x="49" y="36"/>
                  </a:lnTo>
                  <a:lnTo>
                    <a:pt x="62" y="32"/>
                  </a:lnTo>
                  <a:lnTo>
                    <a:pt x="91" y="24"/>
                  </a:lnTo>
                  <a:lnTo>
                    <a:pt x="118" y="18"/>
                  </a:lnTo>
                  <a:lnTo>
                    <a:pt x="143" y="13"/>
                  </a:lnTo>
                  <a:lnTo>
                    <a:pt x="164" y="9"/>
                  </a:lnTo>
                  <a:lnTo>
                    <a:pt x="185" y="8"/>
                  </a:lnTo>
                  <a:lnTo>
                    <a:pt x="200" y="9"/>
                  </a:lnTo>
                  <a:lnTo>
                    <a:pt x="206" y="11"/>
                  </a:lnTo>
                  <a:lnTo>
                    <a:pt x="211" y="12"/>
                  </a:lnTo>
                  <a:lnTo>
                    <a:pt x="214" y="14"/>
                  </a:lnTo>
                  <a:lnTo>
                    <a:pt x="217" y="17"/>
                  </a:lnTo>
                  <a:lnTo>
                    <a:pt x="218" y="19"/>
                  </a:lnTo>
                  <a:lnTo>
                    <a:pt x="218" y="21"/>
                  </a:lnTo>
                  <a:lnTo>
                    <a:pt x="217" y="25"/>
                  </a:lnTo>
                  <a:lnTo>
                    <a:pt x="215" y="27"/>
                  </a:lnTo>
                  <a:lnTo>
                    <a:pt x="210" y="34"/>
                  </a:lnTo>
                  <a:lnTo>
                    <a:pt x="200" y="42"/>
                  </a:lnTo>
                  <a:lnTo>
                    <a:pt x="212" y="36"/>
                  </a:lnTo>
                  <a:lnTo>
                    <a:pt x="225" y="31"/>
                  </a:lnTo>
                  <a:lnTo>
                    <a:pt x="238" y="27"/>
                  </a:lnTo>
                  <a:lnTo>
                    <a:pt x="252" y="23"/>
                  </a:lnTo>
                  <a:lnTo>
                    <a:pt x="272" y="17"/>
                  </a:lnTo>
                  <a:lnTo>
                    <a:pt x="293" y="12"/>
                  </a:lnTo>
                  <a:lnTo>
                    <a:pt x="310" y="8"/>
                  </a:lnTo>
                  <a:lnTo>
                    <a:pt x="328" y="5"/>
                  </a:lnTo>
                  <a:lnTo>
                    <a:pt x="345" y="2"/>
                  </a:lnTo>
                  <a:lnTo>
                    <a:pt x="360" y="1"/>
                  </a:lnTo>
                  <a:lnTo>
                    <a:pt x="375" y="0"/>
                  </a:lnTo>
                  <a:lnTo>
                    <a:pt x="385" y="1"/>
                  </a:lnTo>
                  <a:lnTo>
                    <a:pt x="385" y="95"/>
                  </a:lnTo>
                  <a:lnTo>
                    <a:pt x="363" y="96"/>
                  </a:lnTo>
                  <a:lnTo>
                    <a:pt x="345" y="96"/>
                  </a:lnTo>
                  <a:lnTo>
                    <a:pt x="337" y="95"/>
                  </a:lnTo>
                  <a:lnTo>
                    <a:pt x="331" y="93"/>
                  </a:lnTo>
                  <a:lnTo>
                    <a:pt x="327" y="90"/>
                  </a:lnTo>
                  <a:lnTo>
                    <a:pt x="324" y="88"/>
                  </a:lnTo>
                  <a:lnTo>
                    <a:pt x="322" y="84"/>
                  </a:lnTo>
                  <a:lnTo>
                    <a:pt x="322" y="82"/>
                  </a:lnTo>
                  <a:lnTo>
                    <a:pt x="324" y="78"/>
                  </a:lnTo>
                  <a:lnTo>
                    <a:pt x="326" y="75"/>
                  </a:lnTo>
                  <a:lnTo>
                    <a:pt x="332" y="68"/>
                  </a:lnTo>
                  <a:lnTo>
                    <a:pt x="343" y="59"/>
                  </a:lnTo>
                  <a:lnTo>
                    <a:pt x="329" y="65"/>
                  </a:lnTo>
                  <a:lnTo>
                    <a:pt x="316" y="70"/>
                  </a:lnTo>
                  <a:lnTo>
                    <a:pt x="302" y="75"/>
                  </a:lnTo>
                  <a:lnTo>
                    <a:pt x="288" y="80"/>
                  </a:lnTo>
                  <a:lnTo>
                    <a:pt x="259" y="87"/>
                  </a:lnTo>
                  <a:lnTo>
                    <a:pt x="232" y="94"/>
                  </a:lnTo>
                  <a:lnTo>
                    <a:pt x="207" y="99"/>
                  </a:lnTo>
                  <a:lnTo>
                    <a:pt x="185" y="101"/>
                  </a:lnTo>
                  <a:lnTo>
                    <a:pt x="166" y="102"/>
                  </a:lnTo>
                  <a:lnTo>
                    <a:pt x="149" y="101"/>
                  </a:lnTo>
                  <a:lnTo>
                    <a:pt x="143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31" y="84"/>
                  </a:lnTo>
                  <a:lnTo>
                    <a:pt x="133" y="82"/>
                  </a:lnTo>
                  <a:lnTo>
                    <a:pt x="139" y="75"/>
                  </a:lnTo>
                  <a:lnTo>
                    <a:pt x="150" y="66"/>
                  </a:lnTo>
                  <a:lnTo>
                    <a:pt x="138" y="71"/>
                  </a:lnTo>
                  <a:lnTo>
                    <a:pt x="125" y="76"/>
                  </a:lnTo>
                  <a:lnTo>
                    <a:pt x="111" y="81"/>
                  </a:lnTo>
                  <a:lnTo>
                    <a:pt x="97" y="85"/>
                  </a:lnTo>
                  <a:lnTo>
                    <a:pt x="71" y="94"/>
                  </a:lnTo>
                  <a:lnTo>
                    <a:pt x="46" y="100"/>
                  </a:lnTo>
                  <a:lnTo>
                    <a:pt x="22" y="104"/>
                  </a:lnTo>
                  <a:lnTo>
                    <a:pt x="0" y="107"/>
                  </a:lnTo>
                  <a:close/>
                  <a:moveTo>
                    <a:pt x="385" y="101"/>
                  </a:moveTo>
                  <a:lnTo>
                    <a:pt x="385" y="154"/>
                  </a:lnTo>
                  <a:lnTo>
                    <a:pt x="371" y="162"/>
                  </a:lnTo>
                  <a:lnTo>
                    <a:pt x="354" y="167"/>
                  </a:lnTo>
                  <a:lnTo>
                    <a:pt x="335" y="175"/>
                  </a:lnTo>
                  <a:lnTo>
                    <a:pt x="316" y="181"/>
                  </a:lnTo>
                  <a:lnTo>
                    <a:pt x="289" y="189"/>
                  </a:lnTo>
                  <a:lnTo>
                    <a:pt x="263" y="195"/>
                  </a:lnTo>
                  <a:lnTo>
                    <a:pt x="238" y="200"/>
                  </a:lnTo>
                  <a:lnTo>
                    <a:pt x="217" y="202"/>
                  </a:lnTo>
                  <a:lnTo>
                    <a:pt x="196" y="202"/>
                  </a:lnTo>
                  <a:lnTo>
                    <a:pt x="181" y="201"/>
                  </a:lnTo>
                  <a:lnTo>
                    <a:pt x="175" y="200"/>
                  </a:lnTo>
                  <a:lnTo>
                    <a:pt x="170" y="198"/>
                  </a:lnTo>
                  <a:lnTo>
                    <a:pt x="167" y="196"/>
                  </a:lnTo>
                  <a:lnTo>
                    <a:pt x="163" y="192"/>
                  </a:lnTo>
                  <a:lnTo>
                    <a:pt x="162" y="189"/>
                  </a:lnTo>
                  <a:lnTo>
                    <a:pt x="162" y="185"/>
                  </a:lnTo>
                  <a:lnTo>
                    <a:pt x="164" y="182"/>
                  </a:lnTo>
                  <a:lnTo>
                    <a:pt x="167" y="178"/>
                  </a:lnTo>
                  <a:lnTo>
                    <a:pt x="176" y="169"/>
                  </a:lnTo>
                  <a:lnTo>
                    <a:pt x="189" y="159"/>
                  </a:lnTo>
                  <a:lnTo>
                    <a:pt x="207" y="150"/>
                  </a:lnTo>
                  <a:lnTo>
                    <a:pt x="229" y="139"/>
                  </a:lnTo>
                  <a:lnTo>
                    <a:pt x="252" y="129"/>
                  </a:lnTo>
                  <a:lnTo>
                    <a:pt x="280" y="121"/>
                  </a:lnTo>
                  <a:lnTo>
                    <a:pt x="309" y="113"/>
                  </a:lnTo>
                  <a:lnTo>
                    <a:pt x="337" y="107"/>
                  </a:lnTo>
                  <a:lnTo>
                    <a:pt x="363" y="102"/>
                  </a:lnTo>
                  <a:lnTo>
                    <a:pt x="385" y="101"/>
                  </a:lnTo>
                  <a:close/>
                  <a:moveTo>
                    <a:pt x="385" y="156"/>
                  </a:moveTo>
                  <a:lnTo>
                    <a:pt x="385" y="201"/>
                  </a:lnTo>
                  <a:lnTo>
                    <a:pt x="376" y="200"/>
                  </a:lnTo>
                  <a:lnTo>
                    <a:pt x="368" y="198"/>
                  </a:lnTo>
                  <a:lnTo>
                    <a:pt x="362" y="195"/>
                  </a:lnTo>
                  <a:lnTo>
                    <a:pt x="358" y="191"/>
                  </a:lnTo>
                  <a:lnTo>
                    <a:pt x="357" y="188"/>
                  </a:lnTo>
                  <a:lnTo>
                    <a:pt x="357" y="184"/>
                  </a:lnTo>
                  <a:lnTo>
                    <a:pt x="359" y="179"/>
                  </a:lnTo>
                  <a:lnTo>
                    <a:pt x="362" y="175"/>
                  </a:lnTo>
                  <a:lnTo>
                    <a:pt x="366" y="170"/>
                  </a:lnTo>
                  <a:lnTo>
                    <a:pt x="371" y="165"/>
                  </a:lnTo>
                  <a:lnTo>
                    <a:pt x="378" y="160"/>
                  </a:lnTo>
                  <a:lnTo>
                    <a:pt x="385" y="156"/>
                  </a:lnTo>
                  <a:close/>
                  <a:moveTo>
                    <a:pt x="385" y="211"/>
                  </a:moveTo>
                  <a:lnTo>
                    <a:pt x="385" y="282"/>
                  </a:lnTo>
                  <a:lnTo>
                    <a:pt x="375" y="285"/>
                  </a:lnTo>
                  <a:lnTo>
                    <a:pt x="362" y="290"/>
                  </a:lnTo>
                  <a:lnTo>
                    <a:pt x="335" y="297"/>
                  </a:lnTo>
                  <a:lnTo>
                    <a:pt x="309" y="303"/>
                  </a:lnTo>
                  <a:lnTo>
                    <a:pt x="286" y="306"/>
                  </a:lnTo>
                  <a:lnTo>
                    <a:pt x="264" y="309"/>
                  </a:lnTo>
                  <a:lnTo>
                    <a:pt x="245" y="310"/>
                  </a:lnTo>
                  <a:lnTo>
                    <a:pt x="230" y="308"/>
                  </a:lnTo>
                  <a:lnTo>
                    <a:pt x="224" y="306"/>
                  </a:lnTo>
                  <a:lnTo>
                    <a:pt x="219" y="304"/>
                  </a:lnTo>
                  <a:lnTo>
                    <a:pt x="215" y="302"/>
                  </a:lnTo>
                  <a:lnTo>
                    <a:pt x="212" y="299"/>
                  </a:lnTo>
                  <a:lnTo>
                    <a:pt x="211" y="296"/>
                  </a:lnTo>
                  <a:lnTo>
                    <a:pt x="211" y="292"/>
                  </a:lnTo>
                  <a:lnTo>
                    <a:pt x="212" y="287"/>
                  </a:lnTo>
                  <a:lnTo>
                    <a:pt x="215" y="284"/>
                  </a:lnTo>
                  <a:lnTo>
                    <a:pt x="219" y="279"/>
                  </a:lnTo>
                  <a:lnTo>
                    <a:pt x="224" y="274"/>
                  </a:lnTo>
                  <a:lnTo>
                    <a:pt x="230" y="270"/>
                  </a:lnTo>
                  <a:lnTo>
                    <a:pt x="237" y="265"/>
                  </a:lnTo>
                  <a:lnTo>
                    <a:pt x="253" y="254"/>
                  </a:lnTo>
                  <a:lnTo>
                    <a:pt x="274" y="245"/>
                  </a:lnTo>
                  <a:lnTo>
                    <a:pt x="297" y="235"/>
                  </a:lnTo>
                  <a:lnTo>
                    <a:pt x="322" y="227"/>
                  </a:lnTo>
                  <a:lnTo>
                    <a:pt x="339" y="222"/>
                  </a:lnTo>
                  <a:lnTo>
                    <a:pt x="356" y="217"/>
                  </a:lnTo>
                  <a:lnTo>
                    <a:pt x="371" y="214"/>
                  </a:lnTo>
                  <a:lnTo>
                    <a:pt x="385" y="211"/>
                  </a:lnTo>
                  <a:close/>
                  <a:moveTo>
                    <a:pt x="385" y="339"/>
                  </a:moveTo>
                  <a:lnTo>
                    <a:pt x="385" y="417"/>
                  </a:lnTo>
                  <a:lnTo>
                    <a:pt x="366" y="421"/>
                  </a:lnTo>
                  <a:lnTo>
                    <a:pt x="347" y="423"/>
                  </a:lnTo>
                  <a:lnTo>
                    <a:pt x="331" y="424"/>
                  </a:lnTo>
                  <a:lnTo>
                    <a:pt x="315" y="425"/>
                  </a:lnTo>
                  <a:lnTo>
                    <a:pt x="302" y="424"/>
                  </a:lnTo>
                  <a:lnTo>
                    <a:pt x="291" y="422"/>
                  </a:lnTo>
                  <a:lnTo>
                    <a:pt x="287" y="419"/>
                  </a:lnTo>
                  <a:lnTo>
                    <a:pt x="283" y="418"/>
                  </a:lnTo>
                  <a:lnTo>
                    <a:pt x="281" y="416"/>
                  </a:lnTo>
                  <a:lnTo>
                    <a:pt x="278" y="413"/>
                  </a:lnTo>
                  <a:lnTo>
                    <a:pt x="277" y="410"/>
                  </a:lnTo>
                  <a:lnTo>
                    <a:pt x="277" y="405"/>
                  </a:lnTo>
                  <a:lnTo>
                    <a:pt x="278" y="402"/>
                  </a:lnTo>
                  <a:lnTo>
                    <a:pt x="280" y="397"/>
                  </a:lnTo>
                  <a:lnTo>
                    <a:pt x="283" y="392"/>
                  </a:lnTo>
                  <a:lnTo>
                    <a:pt x="288" y="387"/>
                  </a:lnTo>
                  <a:lnTo>
                    <a:pt x="294" y="383"/>
                  </a:lnTo>
                  <a:lnTo>
                    <a:pt x="301" y="378"/>
                  </a:lnTo>
                  <a:lnTo>
                    <a:pt x="316" y="367"/>
                  </a:lnTo>
                  <a:lnTo>
                    <a:pt x="335" y="358"/>
                  </a:lnTo>
                  <a:lnTo>
                    <a:pt x="358" y="348"/>
                  </a:lnTo>
                  <a:lnTo>
                    <a:pt x="383" y="340"/>
                  </a:lnTo>
                  <a:lnTo>
                    <a:pt x="385" y="339"/>
                  </a:lnTo>
                  <a:close/>
                  <a:moveTo>
                    <a:pt x="385" y="437"/>
                  </a:moveTo>
                  <a:lnTo>
                    <a:pt x="385" y="478"/>
                  </a:lnTo>
                  <a:lnTo>
                    <a:pt x="370" y="488"/>
                  </a:lnTo>
                  <a:lnTo>
                    <a:pt x="351" y="499"/>
                  </a:lnTo>
                  <a:lnTo>
                    <a:pt x="328" y="508"/>
                  </a:lnTo>
                  <a:lnTo>
                    <a:pt x="302" y="518"/>
                  </a:lnTo>
                  <a:lnTo>
                    <a:pt x="277" y="526"/>
                  </a:lnTo>
                  <a:lnTo>
                    <a:pt x="253" y="531"/>
                  </a:lnTo>
                  <a:lnTo>
                    <a:pt x="232" y="535"/>
                  </a:lnTo>
                  <a:lnTo>
                    <a:pt x="212" y="537"/>
                  </a:lnTo>
                  <a:lnTo>
                    <a:pt x="194" y="537"/>
                  </a:lnTo>
                  <a:lnTo>
                    <a:pt x="180" y="535"/>
                  </a:lnTo>
                  <a:lnTo>
                    <a:pt x="174" y="533"/>
                  </a:lnTo>
                  <a:lnTo>
                    <a:pt x="168" y="531"/>
                  </a:lnTo>
                  <a:lnTo>
                    <a:pt x="164" y="527"/>
                  </a:lnTo>
                  <a:lnTo>
                    <a:pt x="162" y="525"/>
                  </a:lnTo>
                  <a:lnTo>
                    <a:pt x="161" y="522"/>
                  </a:lnTo>
                  <a:lnTo>
                    <a:pt x="160" y="517"/>
                  </a:lnTo>
                  <a:lnTo>
                    <a:pt x="161" y="513"/>
                  </a:lnTo>
                  <a:lnTo>
                    <a:pt x="163" y="508"/>
                  </a:lnTo>
                  <a:lnTo>
                    <a:pt x="167" y="504"/>
                  </a:lnTo>
                  <a:lnTo>
                    <a:pt x="170" y="499"/>
                  </a:lnTo>
                  <a:lnTo>
                    <a:pt x="176" y="494"/>
                  </a:lnTo>
                  <a:lnTo>
                    <a:pt x="182" y="489"/>
                  </a:lnTo>
                  <a:lnTo>
                    <a:pt x="198" y="480"/>
                  </a:lnTo>
                  <a:lnTo>
                    <a:pt x="215" y="469"/>
                  </a:lnTo>
                  <a:lnTo>
                    <a:pt x="237" y="460"/>
                  </a:lnTo>
                  <a:lnTo>
                    <a:pt x="261" y="451"/>
                  </a:lnTo>
                  <a:lnTo>
                    <a:pt x="280" y="445"/>
                  </a:lnTo>
                  <a:lnTo>
                    <a:pt x="299" y="442"/>
                  </a:lnTo>
                  <a:lnTo>
                    <a:pt x="316" y="438"/>
                  </a:lnTo>
                  <a:lnTo>
                    <a:pt x="333" y="436"/>
                  </a:lnTo>
                  <a:lnTo>
                    <a:pt x="349" y="434"/>
                  </a:lnTo>
                  <a:lnTo>
                    <a:pt x="363" y="434"/>
                  </a:lnTo>
                  <a:lnTo>
                    <a:pt x="376" y="435"/>
                  </a:lnTo>
                  <a:lnTo>
                    <a:pt x="385" y="437"/>
                  </a:lnTo>
                  <a:close/>
                  <a:moveTo>
                    <a:pt x="385" y="497"/>
                  </a:moveTo>
                  <a:lnTo>
                    <a:pt x="385" y="548"/>
                  </a:lnTo>
                  <a:lnTo>
                    <a:pt x="378" y="545"/>
                  </a:lnTo>
                  <a:lnTo>
                    <a:pt x="371" y="543"/>
                  </a:lnTo>
                  <a:lnTo>
                    <a:pt x="366" y="539"/>
                  </a:lnTo>
                  <a:lnTo>
                    <a:pt x="363" y="536"/>
                  </a:lnTo>
                  <a:lnTo>
                    <a:pt x="360" y="532"/>
                  </a:lnTo>
                  <a:lnTo>
                    <a:pt x="360" y="527"/>
                  </a:lnTo>
                  <a:lnTo>
                    <a:pt x="362" y="523"/>
                  </a:lnTo>
                  <a:lnTo>
                    <a:pt x="364" y="518"/>
                  </a:lnTo>
                  <a:lnTo>
                    <a:pt x="368" y="513"/>
                  </a:lnTo>
                  <a:lnTo>
                    <a:pt x="372" y="507"/>
                  </a:lnTo>
                  <a:lnTo>
                    <a:pt x="378" y="503"/>
                  </a:lnTo>
                  <a:lnTo>
                    <a:pt x="385" y="497"/>
                  </a:lnTo>
                  <a:close/>
                  <a:moveTo>
                    <a:pt x="385" y="569"/>
                  </a:moveTo>
                  <a:lnTo>
                    <a:pt x="385" y="651"/>
                  </a:lnTo>
                  <a:lnTo>
                    <a:pt x="364" y="657"/>
                  </a:lnTo>
                  <a:lnTo>
                    <a:pt x="343" y="662"/>
                  </a:lnTo>
                  <a:lnTo>
                    <a:pt x="322" y="664"/>
                  </a:lnTo>
                  <a:lnTo>
                    <a:pt x="305" y="665"/>
                  </a:lnTo>
                  <a:lnTo>
                    <a:pt x="289" y="664"/>
                  </a:lnTo>
                  <a:lnTo>
                    <a:pt x="276" y="662"/>
                  </a:lnTo>
                  <a:lnTo>
                    <a:pt x="270" y="659"/>
                  </a:lnTo>
                  <a:lnTo>
                    <a:pt x="265" y="658"/>
                  </a:lnTo>
                  <a:lnTo>
                    <a:pt x="262" y="655"/>
                  </a:lnTo>
                  <a:lnTo>
                    <a:pt x="259" y="651"/>
                  </a:lnTo>
                  <a:lnTo>
                    <a:pt x="258" y="647"/>
                  </a:lnTo>
                  <a:lnTo>
                    <a:pt x="257" y="644"/>
                  </a:lnTo>
                  <a:lnTo>
                    <a:pt x="258" y="639"/>
                  </a:lnTo>
                  <a:lnTo>
                    <a:pt x="259" y="634"/>
                  </a:lnTo>
                  <a:lnTo>
                    <a:pt x="263" y="630"/>
                  </a:lnTo>
                  <a:lnTo>
                    <a:pt x="267" y="625"/>
                  </a:lnTo>
                  <a:lnTo>
                    <a:pt x="272" y="620"/>
                  </a:lnTo>
                  <a:lnTo>
                    <a:pt x="278" y="615"/>
                  </a:lnTo>
                  <a:lnTo>
                    <a:pt x="293" y="605"/>
                  </a:lnTo>
                  <a:lnTo>
                    <a:pt x="310" y="595"/>
                  </a:lnTo>
                  <a:lnTo>
                    <a:pt x="331" y="586"/>
                  </a:lnTo>
                  <a:lnTo>
                    <a:pt x="353" y="577"/>
                  </a:lnTo>
                  <a:lnTo>
                    <a:pt x="370" y="573"/>
                  </a:lnTo>
                  <a:lnTo>
                    <a:pt x="385" y="569"/>
                  </a:lnTo>
                  <a:close/>
                  <a:moveTo>
                    <a:pt x="385" y="687"/>
                  </a:moveTo>
                  <a:lnTo>
                    <a:pt x="385" y="719"/>
                  </a:lnTo>
                  <a:lnTo>
                    <a:pt x="379" y="725"/>
                  </a:lnTo>
                  <a:lnTo>
                    <a:pt x="372" y="731"/>
                  </a:lnTo>
                  <a:lnTo>
                    <a:pt x="364" y="738"/>
                  </a:lnTo>
                  <a:lnTo>
                    <a:pt x="353" y="744"/>
                  </a:lnTo>
                  <a:lnTo>
                    <a:pt x="343" y="750"/>
                  </a:lnTo>
                  <a:lnTo>
                    <a:pt x="331" y="756"/>
                  </a:lnTo>
                  <a:lnTo>
                    <a:pt x="318" y="760"/>
                  </a:lnTo>
                  <a:lnTo>
                    <a:pt x="303" y="766"/>
                  </a:lnTo>
                  <a:lnTo>
                    <a:pt x="281" y="772"/>
                  </a:lnTo>
                  <a:lnTo>
                    <a:pt x="258" y="778"/>
                  </a:lnTo>
                  <a:lnTo>
                    <a:pt x="238" y="782"/>
                  </a:lnTo>
                  <a:lnTo>
                    <a:pt x="219" y="783"/>
                  </a:lnTo>
                  <a:lnTo>
                    <a:pt x="202" y="782"/>
                  </a:lnTo>
                  <a:lnTo>
                    <a:pt x="188" y="779"/>
                  </a:lnTo>
                  <a:lnTo>
                    <a:pt x="182" y="778"/>
                  </a:lnTo>
                  <a:lnTo>
                    <a:pt x="177" y="775"/>
                  </a:lnTo>
                  <a:lnTo>
                    <a:pt x="174" y="772"/>
                  </a:lnTo>
                  <a:lnTo>
                    <a:pt x="171" y="769"/>
                  </a:lnTo>
                  <a:lnTo>
                    <a:pt x="169" y="765"/>
                  </a:lnTo>
                  <a:lnTo>
                    <a:pt x="169" y="760"/>
                  </a:lnTo>
                  <a:lnTo>
                    <a:pt x="169" y="757"/>
                  </a:lnTo>
                  <a:lnTo>
                    <a:pt x="171" y="752"/>
                  </a:lnTo>
                  <a:lnTo>
                    <a:pt x="174" y="747"/>
                  </a:lnTo>
                  <a:lnTo>
                    <a:pt x="177" y="743"/>
                  </a:lnTo>
                  <a:lnTo>
                    <a:pt x="182" y="738"/>
                  </a:lnTo>
                  <a:lnTo>
                    <a:pt x="188" y="733"/>
                  </a:lnTo>
                  <a:lnTo>
                    <a:pt x="201" y="722"/>
                  </a:lnTo>
                  <a:lnTo>
                    <a:pt x="218" y="713"/>
                  </a:lnTo>
                  <a:lnTo>
                    <a:pt x="238" y="703"/>
                  </a:lnTo>
                  <a:lnTo>
                    <a:pt x="259" y="695"/>
                  </a:lnTo>
                  <a:lnTo>
                    <a:pt x="280" y="689"/>
                  </a:lnTo>
                  <a:lnTo>
                    <a:pt x="299" y="684"/>
                  </a:lnTo>
                  <a:lnTo>
                    <a:pt x="318" y="681"/>
                  </a:lnTo>
                  <a:lnTo>
                    <a:pt x="335" y="680"/>
                  </a:lnTo>
                  <a:lnTo>
                    <a:pt x="351" y="678"/>
                  </a:lnTo>
                  <a:lnTo>
                    <a:pt x="365" y="680"/>
                  </a:lnTo>
                  <a:lnTo>
                    <a:pt x="377" y="683"/>
                  </a:lnTo>
                  <a:lnTo>
                    <a:pt x="385" y="687"/>
                  </a:lnTo>
                  <a:close/>
                  <a:moveTo>
                    <a:pt x="385" y="758"/>
                  </a:moveTo>
                  <a:lnTo>
                    <a:pt x="385" y="797"/>
                  </a:lnTo>
                  <a:lnTo>
                    <a:pt x="379" y="794"/>
                  </a:lnTo>
                  <a:lnTo>
                    <a:pt x="376" y="789"/>
                  </a:lnTo>
                  <a:lnTo>
                    <a:pt x="375" y="785"/>
                  </a:lnTo>
                  <a:lnTo>
                    <a:pt x="373" y="782"/>
                  </a:lnTo>
                  <a:lnTo>
                    <a:pt x="373" y="778"/>
                  </a:lnTo>
                  <a:lnTo>
                    <a:pt x="375" y="775"/>
                  </a:lnTo>
                  <a:lnTo>
                    <a:pt x="378" y="766"/>
                  </a:lnTo>
                  <a:lnTo>
                    <a:pt x="385" y="758"/>
                  </a:lnTo>
                  <a:close/>
                  <a:moveTo>
                    <a:pt x="385" y="836"/>
                  </a:moveTo>
                  <a:lnTo>
                    <a:pt x="385" y="923"/>
                  </a:lnTo>
                  <a:lnTo>
                    <a:pt x="371" y="925"/>
                  </a:lnTo>
                  <a:lnTo>
                    <a:pt x="357" y="927"/>
                  </a:lnTo>
                  <a:lnTo>
                    <a:pt x="344" y="927"/>
                  </a:lnTo>
                  <a:lnTo>
                    <a:pt x="332" y="925"/>
                  </a:lnTo>
                  <a:lnTo>
                    <a:pt x="321" y="923"/>
                  </a:lnTo>
                  <a:lnTo>
                    <a:pt x="313" y="921"/>
                  </a:lnTo>
                  <a:lnTo>
                    <a:pt x="306" y="916"/>
                  </a:lnTo>
                  <a:lnTo>
                    <a:pt x="302" y="911"/>
                  </a:lnTo>
                  <a:lnTo>
                    <a:pt x="300" y="908"/>
                  </a:lnTo>
                  <a:lnTo>
                    <a:pt x="299" y="903"/>
                  </a:lnTo>
                  <a:lnTo>
                    <a:pt x="300" y="898"/>
                  </a:lnTo>
                  <a:lnTo>
                    <a:pt x="301" y="893"/>
                  </a:lnTo>
                  <a:lnTo>
                    <a:pt x="303" y="889"/>
                  </a:lnTo>
                  <a:lnTo>
                    <a:pt x="307" y="884"/>
                  </a:lnTo>
                  <a:lnTo>
                    <a:pt x="312" y="879"/>
                  </a:lnTo>
                  <a:lnTo>
                    <a:pt x="316" y="874"/>
                  </a:lnTo>
                  <a:lnTo>
                    <a:pt x="329" y="864"/>
                  </a:lnTo>
                  <a:lnTo>
                    <a:pt x="346" y="854"/>
                  </a:lnTo>
                  <a:lnTo>
                    <a:pt x="364" y="845"/>
                  </a:lnTo>
                  <a:lnTo>
                    <a:pt x="385" y="836"/>
                  </a:lnTo>
                  <a:lnTo>
                    <a:pt x="385" y="836"/>
                  </a:lnTo>
                  <a:close/>
                  <a:moveTo>
                    <a:pt x="385" y="947"/>
                  </a:moveTo>
                  <a:lnTo>
                    <a:pt x="385" y="1028"/>
                  </a:lnTo>
                  <a:lnTo>
                    <a:pt x="376" y="1031"/>
                  </a:lnTo>
                  <a:lnTo>
                    <a:pt x="366" y="1036"/>
                  </a:lnTo>
                  <a:lnTo>
                    <a:pt x="345" y="1042"/>
                  </a:lnTo>
                  <a:lnTo>
                    <a:pt x="325" y="1047"/>
                  </a:lnTo>
                  <a:lnTo>
                    <a:pt x="306" y="1050"/>
                  </a:lnTo>
                  <a:lnTo>
                    <a:pt x="288" y="1050"/>
                  </a:lnTo>
                  <a:lnTo>
                    <a:pt x="271" y="1050"/>
                  </a:lnTo>
                  <a:lnTo>
                    <a:pt x="258" y="1047"/>
                  </a:lnTo>
                  <a:lnTo>
                    <a:pt x="252" y="1044"/>
                  </a:lnTo>
                  <a:lnTo>
                    <a:pt x="248" y="1042"/>
                  </a:lnTo>
                  <a:lnTo>
                    <a:pt x="244" y="1038"/>
                  </a:lnTo>
                  <a:lnTo>
                    <a:pt x="242" y="1035"/>
                  </a:lnTo>
                  <a:lnTo>
                    <a:pt x="239" y="1031"/>
                  </a:lnTo>
                  <a:lnTo>
                    <a:pt x="238" y="1026"/>
                  </a:lnTo>
                  <a:lnTo>
                    <a:pt x="239" y="1023"/>
                  </a:lnTo>
                  <a:lnTo>
                    <a:pt x="240" y="1018"/>
                  </a:lnTo>
                  <a:lnTo>
                    <a:pt x="243" y="1013"/>
                  </a:lnTo>
                  <a:lnTo>
                    <a:pt x="245" y="1007"/>
                  </a:lnTo>
                  <a:lnTo>
                    <a:pt x="250" y="1003"/>
                  </a:lnTo>
                  <a:lnTo>
                    <a:pt x="255" y="998"/>
                  </a:lnTo>
                  <a:lnTo>
                    <a:pt x="267" y="988"/>
                  </a:lnTo>
                  <a:lnTo>
                    <a:pt x="282" y="978"/>
                  </a:lnTo>
                  <a:lnTo>
                    <a:pt x="300" y="969"/>
                  </a:lnTo>
                  <a:lnTo>
                    <a:pt x="320" y="961"/>
                  </a:lnTo>
                  <a:lnTo>
                    <a:pt x="337" y="955"/>
                  </a:lnTo>
                  <a:lnTo>
                    <a:pt x="354" y="952"/>
                  </a:lnTo>
                  <a:lnTo>
                    <a:pt x="370" y="948"/>
                  </a:lnTo>
                  <a:lnTo>
                    <a:pt x="385" y="947"/>
                  </a:lnTo>
                  <a:close/>
                  <a:moveTo>
                    <a:pt x="385" y="1086"/>
                  </a:moveTo>
                  <a:lnTo>
                    <a:pt x="385" y="1116"/>
                  </a:lnTo>
                  <a:lnTo>
                    <a:pt x="381" y="1122"/>
                  </a:lnTo>
                  <a:lnTo>
                    <a:pt x="375" y="1127"/>
                  </a:lnTo>
                  <a:lnTo>
                    <a:pt x="368" y="1135"/>
                  </a:lnTo>
                  <a:lnTo>
                    <a:pt x="359" y="1141"/>
                  </a:lnTo>
                  <a:lnTo>
                    <a:pt x="350" y="1146"/>
                  </a:lnTo>
                  <a:lnTo>
                    <a:pt x="339" y="1152"/>
                  </a:lnTo>
                  <a:lnTo>
                    <a:pt x="327" y="1157"/>
                  </a:lnTo>
                  <a:lnTo>
                    <a:pt x="314" y="1162"/>
                  </a:lnTo>
                  <a:lnTo>
                    <a:pt x="294" y="1169"/>
                  </a:lnTo>
                  <a:lnTo>
                    <a:pt x="275" y="1174"/>
                  </a:lnTo>
                  <a:lnTo>
                    <a:pt x="256" y="1176"/>
                  </a:lnTo>
                  <a:lnTo>
                    <a:pt x="239" y="1177"/>
                  </a:lnTo>
                  <a:lnTo>
                    <a:pt x="224" y="1176"/>
                  </a:lnTo>
                  <a:lnTo>
                    <a:pt x="211" y="1173"/>
                  </a:lnTo>
                  <a:lnTo>
                    <a:pt x="205" y="1170"/>
                  </a:lnTo>
                  <a:lnTo>
                    <a:pt x="200" y="1168"/>
                  </a:lnTo>
                  <a:lnTo>
                    <a:pt x="196" y="1164"/>
                  </a:lnTo>
                  <a:lnTo>
                    <a:pt x="194" y="1161"/>
                  </a:lnTo>
                  <a:lnTo>
                    <a:pt x="192" y="1157"/>
                  </a:lnTo>
                  <a:lnTo>
                    <a:pt x="191" y="1152"/>
                  </a:lnTo>
                  <a:lnTo>
                    <a:pt x="191" y="1149"/>
                  </a:lnTo>
                  <a:lnTo>
                    <a:pt x="192" y="1144"/>
                  </a:lnTo>
                  <a:lnTo>
                    <a:pt x="194" y="1139"/>
                  </a:lnTo>
                  <a:lnTo>
                    <a:pt x="198" y="1135"/>
                  </a:lnTo>
                  <a:lnTo>
                    <a:pt x="201" y="1129"/>
                  </a:lnTo>
                  <a:lnTo>
                    <a:pt x="206" y="1124"/>
                  </a:lnTo>
                  <a:lnTo>
                    <a:pt x="217" y="1114"/>
                  </a:lnTo>
                  <a:lnTo>
                    <a:pt x="232" y="1105"/>
                  </a:lnTo>
                  <a:lnTo>
                    <a:pt x="249" y="1095"/>
                  </a:lnTo>
                  <a:lnTo>
                    <a:pt x="268" y="1088"/>
                  </a:lnTo>
                  <a:lnTo>
                    <a:pt x="287" y="1081"/>
                  </a:lnTo>
                  <a:lnTo>
                    <a:pt x="306" y="1078"/>
                  </a:lnTo>
                  <a:lnTo>
                    <a:pt x="322" y="1074"/>
                  </a:lnTo>
                  <a:lnTo>
                    <a:pt x="339" y="1074"/>
                  </a:lnTo>
                  <a:lnTo>
                    <a:pt x="354" y="1074"/>
                  </a:lnTo>
                  <a:lnTo>
                    <a:pt x="368" y="1076"/>
                  </a:lnTo>
                  <a:lnTo>
                    <a:pt x="373" y="1078"/>
                  </a:lnTo>
                  <a:lnTo>
                    <a:pt x="378" y="1080"/>
                  </a:lnTo>
                  <a:lnTo>
                    <a:pt x="382" y="1082"/>
                  </a:lnTo>
                  <a:lnTo>
                    <a:pt x="385" y="1086"/>
                  </a:lnTo>
                  <a:close/>
                  <a:moveTo>
                    <a:pt x="385" y="1288"/>
                  </a:moveTo>
                  <a:lnTo>
                    <a:pt x="385" y="1340"/>
                  </a:lnTo>
                  <a:lnTo>
                    <a:pt x="382" y="1338"/>
                  </a:lnTo>
                  <a:lnTo>
                    <a:pt x="378" y="1335"/>
                  </a:lnTo>
                  <a:lnTo>
                    <a:pt x="375" y="1333"/>
                  </a:lnTo>
                  <a:lnTo>
                    <a:pt x="372" y="1329"/>
                  </a:lnTo>
                  <a:lnTo>
                    <a:pt x="371" y="1325"/>
                  </a:lnTo>
                  <a:lnTo>
                    <a:pt x="370" y="1320"/>
                  </a:lnTo>
                  <a:lnTo>
                    <a:pt x="370" y="1315"/>
                  </a:lnTo>
                  <a:lnTo>
                    <a:pt x="371" y="1309"/>
                  </a:lnTo>
                  <a:lnTo>
                    <a:pt x="373" y="1304"/>
                  </a:lnTo>
                  <a:lnTo>
                    <a:pt x="377" y="1299"/>
                  </a:lnTo>
                  <a:lnTo>
                    <a:pt x="381" y="1294"/>
                  </a:lnTo>
                  <a:lnTo>
                    <a:pt x="385" y="1288"/>
                  </a:lnTo>
                  <a:close/>
                  <a:moveTo>
                    <a:pt x="385" y="1407"/>
                  </a:moveTo>
                  <a:lnTo>
                    <a:pt x="385" y="1482"/>
                  </a:lnTo>
                  <a:lnTo>
                    <a:pt x="375" y="1479"/>
                  </a:lnTo>
                  <a:lnTo>
                    <a:pt x="365" y="1476"/>
                  </a:lnTo>
                  <a:lnTo>
                    <a:pt x="358" y="1471"/>
                  </a:lnTo>
                  <a:lnTo>
                    <a:pt x="353" y="1465"/>
                  </a:lnTo>
                  <a:lnTo>
                    <a:pt x="350" y="1458"/>
                  </a:lnTo>
                  <a:lnTo>
                    <a:pt x="350" y="1451"/>
                  </a:lnTo>
                  <a:lnTo>
                    <a:pt x="351" y="1444"/>
                  </a:lnTo>
                  <a:lnTo>
                    <a:pt x="354" y="1436"/>
                  </a:lnTo>
                  <a:lnTo>
                    <a:pt x="360" y="1429"/>
                  </a:lnTo>
                  <a:lnTo>
                    <a:pt x="368" y="1421"/>
                  </a:lnTo>
                  <a:lnTo>
                    <a:pt x="376" y="1414"/>
                  </a:lnTo>
                  <a:lnTo>
                    <a:pt x="385" y="1407"/>
                  </a:lnTo>
                  <a:close/>
                  <a:moveTo>
                    <a:pt x="385" y="1539"/>
                  </a:moveTo>
                  <a:lnTo>
                    <a:pt x="385" y="1621"/>
                  </a:lnTo>
                  <a:lnTo>
                    <a:pt x="372" y="1618"/>
                  </a:lnTo>
                  <a:lnTo>
                    <a:pt x="362" y="1615"/>
                  </a:lnTo>
                  <a:lnTo>
                    <a:pt x="357" y="1612"/>
                  </a:lnTo>
                  <a:lnTo>
                    <a:pt x="352" y="1610"/>
                  </a:lnTo>
                  <a:lnTo>
                    <a:pt x="349" y="1606"/>
                  </a:lnTo>
                  <a:lnTo>
                    <a:pt x="346" y="1603"/>
                  </a:lnTo>
                  <a:lnTo>
                    <a:pt x="344" y="1599"/>
                  </a:lnTo>
                  <a:lnTo>
                    <a:pt x="343" y="1596"/>
                  </a:lnTo>
                  <a:lnTo>
                    <a:pt x="343" y="1592"/>
                  </a:lnTo>
                  <a:lnTo>
                    <a:pt x="343" y="1587"/>
                  </a:lnTo>
                  <a:lnTo>
                    <a:pt x="344" y="1579"/>
                  </a:lnTo>
                  <a:lnTo>
                    <a:pt x="349" y="1571"/>
                  </a:lnTo>
                  <a:lnTo>
                    <a:pt x="356" y="1562"/>
                  </a:lnTo>
                  <a:lnTo>
                    <a:pt x="364" y="1554"/>
                  </a:lnTo>
                  <a:lnTo>
                    <a:pt x="373" y="1547"/>
                  </a:lnTo>
                  <a:lnTo>
                    <a:pt x="385" y="1539"/>
                  </a:lnTo>
                  <a:close/>
                  <a:moveTo>
                    <a:pt x="385" y="1682"/>
                  </a:moveTo>
                  <a:lnTo>
                    <a:pt x="385" y="1762"/>
                  </a:lnTo>
                  <a:lnTo>
                    <a:pt x="375" y="1760"/>
                  </a:lnTo>
                  <a:lnTo>
                    <a:pt x="364" y="1756"/>
                  </a:lnTo>
                  <a:lnTo>
                    <a:pt x="360" y="1754"/>
                  </a:lnTo>
                  <a:lnTo>
                    <a:pt x="357" y="1750"/>
                  </a:lnTo>
                  <a:lnTo>
                    <a:pt x="353" y="1748"/>
                  </a:lnTo>
                  <a:lnTo>
                    <a:pt x="351" y="1744"/>
                  </a:lnTo>
                  <a:lnTo>
                    <a:pt x="349" y="1741"/>
                  </a:lnTo>
                  <a:lnTo>
                    <a:pt x="347" y="1737"/>
                  </a:lnTo>
                  <a:lnTo>
                    <a:pt x="347" y="1733"/>
                  </a:lnTo>
                  <a:lnTo>
                    <a:pt x="347" y="1730"/>
                  </a:lnTo>
                  <a:lnTo>
                    <a:pt x="349" y="1722"/>
                  </a:lnTo>
                  <a:lnTo>
                    <a:pt x="352" y="1713"/>
                  </a:lnTo>
                  <a:lnTo>
                    <a:pt x="358" y="1705"/>
                  </a:lnTo>
                  <a:lnTo>
                    <a:pt x="366" y="1697"/>
                  </a:lnTo>
                  <a:lnTo>
                    <a:pt x="375" y="1689"/>
                  </a:lnTo>
                  <a:lnTo>
                    <a:pt x="385" y="1682"/>
                  </a:lnTo>
                  <a:close/>
                  <a:moveTo>
                    <a:pt x="385" y="1838"/>
                  </a:moveTo>
                  <a:lnTo>
                    <a:pt x="385" y="1902"/>
                  </a:lnTo>
                  <a:lnTo>
                    <a:pt x="381" y="1900"/>
                  </a:lnTo>
                  <a:lnTo>
                    <a:pt x="376" y="1896"/>
                  </a:lnTo>
                  <a:lnTo>
                    <a:pt x="371" y="1893"/>
                  </a:lnTo>
                  <a:lnTo>
                    <a:pt x="369" y="1889"/>
                  </a:lnTo>
                  <a:lnTo>
                    <a:pt x="365" y="1883"/>
                  </a:lnTo>
                  <a:lnTo>
                    <a:pt x="364" y="1877"/>
                  </a:lnTo>
                  <a:lnTo>
                    <a:pt x="365" y="1870"/>
                  </a:lnTo>
                  <a:lnTo>
                    <a:pt x="366" y="1864"/>
                  </a:lnTo>
                  <a:lnTo>
                    <a:pt x="370" y="1857"/>
                  </a:lnTo>
                  <a:lnTo>
                    <a:pt x="373" y="1851"/>
                  </a:lnTo>
                  <a:lnTo>
                    <a:pt x="379" y="1845"/>
                  </a:lnTo>
                  <a:lnTo>
                    <a:pt x="385" y="1838"/>
                  </a:lnTo>
                  <a:close/>
                  <a:moveTo>
                    <a:pt x="385" y="2199"/>
                  </a:moveTo>
                  <a:lnTo>
                    <a:pt x="385" y="2253"/>
                  </a:lnTo>
                  <a:lnTo>
                    <a:pt x="379" y="2260"/>
                  </a:lnTo>
                  <a:lnTo>
                    <a:pt x="371" y="2266"/>
                  </a:lnTo>
                  <a:lnTo>
                    <a:pt x="362" y="2272"/>
                  </a:lnTo>
                  <a:lnTo>
                    <a:pt x="352" y="2276"/>
                  </a:lnTo>
                  <a:lnTo>
                    <a:pt x="338" y="2281"/>
                  </a:lnTo>
                  <a:lnTo>
                    <a:pt x="324" y="2285"/>
                  </a:lnTo>
                  <a:lnTo>
                    <a:pt x="310" y="2287"/>
                  </a:lnTo>
                  <a:lnTo>
                    <a:pt x="297" y="2287"/>
                  </a:lnTo>
                  <a:lnTo>
                    <a:pt x="286" y="2285"/>
                  </a:lnTo>
                  <a:lnTo>
                    <a:pt x="275" y="2281"/>
                  </a:lnTo>
                  <a:lnTo>
                    <a:pt x="270" y="2279"/>
                  </a:lnTo>
                  <a:lnTo>
                    <a:pt x="267" y="2275"/>
                  </a:lnTo>
                  <a:lnTo>
                    <a:pt x="263" y="2272"/>
                  </a:lnTo>
                  <a:lnTo>
                    <a:pt x="261" y="2268"/>
                  </a:lnTo>
                  <a:lnTo>
                    <a:pt x="258" y="2265"/>
                  </a:lnTo>
                  <a:lnTo>
                    <a:pt x="257" y="2260"/>
                  </a:lnTo>
                  <a:lnTo>
                    <a:pt x="257" y="2256"/>
                  </a:lnTo>
                  <a:lnTo>
                    <a:pt x="257" y="2251"/>
                  </a:lnTo>
                  <a:lnTo>
                    <a:pt x="258" y="2242"/>
                  </a:lnTo>
                  <a:lnTo>
                    <a:pt x="263" y="2232"/>
                  </a:lnTo>
                  <a:lnTo>
                    <a:pt x="270" y="2224"/>
                  </a:lnTo>
                  <a:lnTo>
                    <a:pt x="280" y="2215"/>
                  </a:lnTo>
                  <a:lnTo>
                    <a:pt x="291" y="2207"/>
                  </a:lnTo>
                  <a:lnTo>
                    <a:pt x="305" y="2200"/>
                  </a:lnTo>
                  <a:lnTo>
                    <a:pt x="316" y="2196"/>
                  </a:lnTo>
                  <a:lnTo>
                    <a:pt x="327" y="2193"/>
                  </a:lnTo>
                  <a:lnTo>
                    <a:pt x="339" y="2191"/>
                  </a:lnTo>
                  <a:lnTo>
                    <a:pt x="350" y="2190"/>
                  </a:lnTo>
                  <a:lnTo>
                    <a:pt x="360" y="2191"/>
                  </a:lnTo>
                  <a:lnTo>
                    <a:pt x="370" y="2192"/>
                  </a:lnTo>
                  <a:lnTo>
                    <a:pt x="378" y="2196"/>
                  </a:lnTo>
                  <a:lnTo>
                    <a:pt x="385" y="2199"/>
                  </a:lnTo>
                  <a:close/>
                  <a:moveTo>
                    <a:pt x="385" y="2349"/>
                  </a:moveTo>
                  <a:lnTo>
                    <a:pt x="385" y="2440"/>
                  </a:lnTo>
                  <a:lnTo>
                    <a:pt x="376" y="2442"/>
                  </a:lnTo>
                  <a:lnTo>
                    <a:pt x="365" y="2442"/>
                  </a:lnTo>
                  <a:lnTo>
                    <a:pt x="356" y="2442"/>
                  </a:lnTo>
                  <a:lnTo>
                    <a:pt x="347" y="2440"/>
                  </a:lnTo>
                  <a:lnTo>
                    <a:pt x="339" y="2437"/>
                  </a:lnTo>
                  <a:lnTo>
                    <a:pt x="332" y="2433"/>
                  </a:lnTo>
                  <a:lnTo>
                    <a:pt x="327" y="2428"/>
                  </a:lnTo>
                  <a:lnTo>
                    <a:pt x="322" y="2424"/>
                  </a:lnTo>
                  <a:lnTo>
                    <a:pt x="320" y="2419"/>
                  </a:lnTo>
                  <a:lnTo>
                    <a:pt x="319" y="2415"/>
                  </a:lnTo>
                  <a:lnTo>
                    <a:pt x="318" y="2411"/>
                  </a:lnTo>
                  <a:lnTo>
                    <a:pt x="318" y="2406"/>
                  </a:lnTo>
                  <a:lnTo>
                    <a:pt x="320" y="2396"/>
                  </a:lnTo>
                  <a:lnTo>
                    <a:pt x="324" y="2388"/>
                  </a:lnTo>
                  <a:lnTo>
                    <a:pt x="331" y="2379"/>
                  </a:lnTo>
                  <a:lnTo>
                    <a:pt x="340" y="2370"/>
                  </a:lnTo>
                  <a:lnTo>
                    <a:pt x="351" y="2363"/>
                  </a:lnTo>
                  <a:lnTo>
                    <a:pt x="363" y="2356"/>
                  </a:lnTo>
                  <a:lnTo>
                    <a:pt x="375" y="2351"/>
                  </a:lnTo>
                  <a:lnTo>
                    <a:pt x="385" y="2349"/>
                  </a:lnTo>
                  <a:close/>
                  <a:moveTo>
                    <a:pt x="385" y="2748"/>
                  </a:moveTo>
                  <a:lnTo>
                    <a:pt x="385" y="2836"/>
                  </a:lnTo>
                  <a:lnTo>
                    <a:pt x="377" y="2836"/>
                  </a:lnTo>
                  <a:lnTo>
                    <a:pt x="369" y="2836"/>
                  </a:lnTo>
                  <a:lnTo>
                    <a:pt x="362" y="2836"/>
                  </a:lnTo>
                  <a:lnTo>
                    <a:pt x="353" y="2834"/>
                  </a:lnTo>
                  <a:lnTo>
                    <a:pt x="347" y="2831"/>
                  </a:lnTo>
                  <a:lnTo>
                    <a:pt x="341" y="2828"/>
                  </a:lnTo>
                  <a:lnTo>
                    <a:pt x="335" y="2823"/>
                  </a:lnTo>
                  <a:lnTo>
                    <a:pt x="332" y="2818"/>
                  </a:lnTo>
                  <a:lnTo>
                    <a:pt x="329" y="2815"/>
                  </a:lnTo>
                  <a:lnTo>
                    <a:pt x="328" y="2810"/>
                  </a:lnTo>
                  <a:lnTo>
                    <a:pt x="327" y="2806"/>
                  </a:lnTo>
                  <a:lnTo>
                    <a:pt x="327" y="2802"/>
                  </a:lnTo>
                  <a:lnTo>
                    <a:pt x="328" y="2793"/>
                  </a:lnTo>
                  <a:lnTo>
                    <a:pt x="332" y="2785"/>
                  </a:lnTo>
                  <a:lnTo>
                    <a:pt x="338" y="2777"/>
                  </a:lnTo>
                  <a:lnTo>
                    <a:pt x="345" y="2768"/>
                  </a:lnTo>
                  <a:lnTo>
                    <a:pt x="354" y="2761"/>
                  </a:lnTo>
                  <a:lnTo>
                    <a:pt x="365" y="2755"/>
                  </a:lnTo>
                  <a:lnTo>
                    <a:pt x="376" y="2750"/>
                  </a:lnTo>
                  <a:lnTo>
                    <a:pt x="385" y="2748"/>
                  </a:lnTo>
                  <a:close/>
                  <a:moveTo>
                    <a:pt x="385" y="2989"/>
                  </a:moveTo>
                  <a:lnTo>
                    <a:pt x="385" y="3053"/>
                  </a:lnTo>
                  <a:lnTo>
                    <a:pt x="379" y="3058"/>
                  </a:lnTo>
                  <a:lnTo>
                    <a:pt x="373" y="3062"/>
                  </a:lnTo>
                  <a:lnTo>
                    <a:pt x="363" y="3066"/>
                  </a:lnTo>
                  <a:lnTo>
                    <a:pt x="352" y="3069"/>
                  </a:lnTo>
                  <a:lnTo>
                    <a:pt x="341" y="3070"/>
                  </a:lnTo>
                  <a:lnTo>
                    <a:pt x="331" y="3070"/>
                  </a:lnTo>
                  <a:lnTo>
                    <a:pt x="321" y="3068"/>
                  </a:lnTo>
                  <a:lnTo>
                    <a:pt x="313" y="3064"/>
                  </a:lnTo>
                  <a:lnTo>
                    <a:pt x="306" y="3059"/>
                  </a:lnTo>
                  <a:lnTo>
                    <a:pt x="301" y="3052"/>
                  </a:lnTo>
                  <a:lnTo>
                    <a:pt x="297" y="3045"/>
                  </a:lnTo>
                  <a:lnTo>
                    <a:pt x="296" y="3037"/>
                  </a:lnTo>
                  <a:lnTo>
                    <a:pt x="297" y="3028"/>
                  </a:lnTo>
                  <a:lnTo>
                    <a:pt x="300" y="3020"/>
                  </a:lnTo>
                  <a:lnTo>
                    <a:pt x="305" y="3013"/>
                  </a:lnTo>
                  <a:lnTo>
                    <a:pt x="312" y="3005"/>
                  </a:lnTo>
                  <a:lnTo>
                    <a:pt x="320" y="2999"/>
                  </a:lnTo>
                  <a:lnTo>
                    <a:pt x="329" y="2993"/>
                  </a:lnTo>
                  <a:lnTo>
                    <a:pt x="337" y="2989"/>
                  </a:lnTo>
                  <a:lnTo>
                    <a:pt x="345" y="2987"/>
                  </a:lnTo>
                  <a:lnTo>
                    <a:pt x="352" y="2986"/>
                  </a:lnTo>
                  <a:lnTo>
                    <a:pt x="359" y="2985"/>
                  </a:lnTo>
                  <a:lnTo>
                    <a:pt x="366" y="2985"/>
                  </a:lnTo>
                  <a:lnTo>
                    <a:pt x="373" y="2986"/>
                  </a:lnTo>
                  <a:lnTo>
                    <a:pt x="379" y="2987"/>
                  </a:lnTo>
                  <a:lnTo>
                    <a:pt x="385" y="2989"/>
                  </a:lnTo>
                  <a:close/>
                  <a:moveTo>
                    <a:pt x="385" y="3234"/>
                  </a:moveTo>
                  <a:lnTo>
                    <a:pt x="385" y="3270"/>
                  </a:lnTo>
                  <a:lnTo>
                    <a:pt x="369" y="3277"/>
                  </a:lnTo>
                  <a:lnTo>
                    <a:pt x="352" y="3285"/>
                  </a:lnTo>
                  <a:lnTo>
                    <a:pt x="334" y="3293"/>
                  </a:lnTo>
                  <a:lnTo>
                    <a:pt x="318" y="3301"/>
                  </a:lnTo>
                  <a:lnTo>
                    <a:pt x="312" y="3298"/>
                  </a:lnTo>
                  <a:lnTo>
                    <a:pt x="307" y="3295"/>
                  </a:lnTo>
                  <a:lnTo>
                    <a:pt x="303" y="3291"/>
                  </a:lnTo>
                  <a:lnTo>
                    <a:pt x="300" y="3286"/>
                  </a:lnTo>
                  <a:lnTo>
                    <a:pt x="296" y="3279"/>
                  </a:lnTo>
                  <a:lnTo>
                    <a:pt x="295" y="3272"/>
                  </a:lnTo>
                  <a:lnTo>
                    <a:pt x="296" y="3264"/>
                  </a:lnTo>
                  <a:lnTo>
                    <a:pt x="299" y="3257"/>
                  </a:lnTo>
                  <a:lnTo>
                    <a:pt x="302" y="3249"/>
                  </a:lnTo>
                  <a:lnTo>
                    <a:pt x="308" y="3242"/>
                  </a:lnTo>
                  <a:lnTo>
                    <a:pt x="316" y="3235"/>
                  </a:lnTo>
                  <a:lnTo>
                    <a:pt x="325" y="3230"/>
                  </a:lnTo>
                  <a:lnTo>
                    <a:pt x="333" y="3227"/>
                  </a:lnTo>
                  <a:lnTo>
                    <a:pt x="341" y="3225"/>
                  </a:lnTo>
                  <a:lnTo>
                    <a:pt x="350" y="3223"/>
                  </a:lnTo>
                  <a:lnTo>
                    <a:pt x="358" y="3223"/>
                  </a:lnTo>
                  <a:lnTo>
                    <a:pt x="366" y="3225"/>
                  </a:lnTo>
                  <a:lnTo>
                    <a:pt x="373" y="3226"/>
                  </a:lnTo>
                  <a:lnTo>
                    <a:pt x="381" y="3229"/>
                  </a:lnTo>
                  <a:lnTo>
                    <a:pt x="385" y="3234"/>
                  </a:lnTo>
                  <a:close/>
                  <a:moveTo>
                    <a:pt x="129" y="227"/>
                  </a:moveTo>
                  <a:lnTo>
                    <a:pt x="103" y="236"/>
                  </a:lnTo>
                  <a:lnTo>
                    <a:pt x="80" y="246"/>
                  </a:lnTo>
                  <a:lnTo>
                    <a:pt x="60" y="255"/>
                  </a:lnTo>
                  <a:lnTo>
                    <a:pt x="43" y="265"/>
                  </a:lnTo>
                  <a:lnTo>
                    <a:pt x="30" y="274"/>
                  </a:lnTo>
                  <a:lnTo>
                    <a:pt x="22" y="284"/>
                  </a:lnTo>
                  <a:lnTo>
                    <a:pt x="18" y="287"/>
                  </a:lnTo>
                  <a:lnTo>
                    <a:pt x="17" y="292"/>
                  </a:lnTo>
                  <a:lnTo>
                    <a:pt x="17" y="296"/>
                  </a:lnTo>
                  <a:lnTo>
                    <a:pt x="18" y="298"/>
                  </a:lnTo>
                  <a:lnTo>
                    <a:pt x="22" y="302"/>
                  </a:lnTo>
                  <a:lnTo>
                    <a:pt x="25" y="304"/>
                  </a:lnTo>
                  <a:lnTo>
                    <a:pt x="30" y="305"/>
                  </a:lnTo>
                  <a:lnTo>
                    <a:pt x="36" y="306"/>
                  </a:lnTo>
                  <a:lnTo>
                    <a:pt x="52" y="309"/>
                  </a:lnTo>
                  <a:lnTo>
                    <a:pt x="69" y="308"/>
                  </a:lnTo>
                  <a:lnTo>
                    <a:pt x="91" y="305"/>
                  </a:lnTo>
                  <a:lnTo>
                    <a:pt x="114" y="301"/>
                  </a:lnTo>
                  <a:lnTo>
                    <a:pt x="139" y="295"/>
                  </a:lnTo>
                  <a:lnTo>
                    <a:pt x="166" y="287"/>
                  </a:lnTo>
                  <a:lnTo>
                    <a:pt x="191" y="278"/>
                  </a:lnTo>
                  <a:lnTo>
                    <a:pt x="214" y="270"/>
                  </a:lnTo>
                  <a:lnTo>
                    <a:pt x="234" y="259"/>
                  </a:lnTo>
                  <a:lnTo>
                    <a:pt x="251" y="249"/>
                  </a:lnTo>
                  <a:lnTo>
                    <a:pt x="264" y="240"/>
                  </a:lnTo>
                  <a:lnTo>
                    <a:pt x="272" y="232"/>
                  </a:lnTo>
                  <a:lnTo>
                    <a:pt x="275" y="227"/>
                  </a:lnTo>
                  <a:lnTo>
                    <a:pt x="276" y="223"/>
                  </a:lnTo>
                  <a:lnTo>
                    <a:pt x="276" y="220"/>
                  </a:lnTo>
                  <a:lnTo>
                    <a:pt x="275" y="216"/>
                  </a:lnTo>
                  <a:lnTo>
                    <a:pt x="272" y="214"/>
                  </a:lnTo>
                  <a:lnTo>
                    <a:pt x="269" y="211"/>
                  </a:lnTo>
                  <a:lnTo>
                    <a:pt x="264" y="209"/>
                  </a:lnTo>
                  <a:lnTo>
                    <a:pt x="258" y="208"/>
                  </a:lnTo>
                  <a:lnTo>
                    <a:pt x="243" y="207"/>
                  </a:lnTo>
                  <a:lnTo>
                    <a:pt x="225" y="208"/>
                  </a:lnTo>
                  <a:lnTo>
                    <a:pt x="204" y="209"/>
                  </a:lnTo>
                  <a:lnTo>
                    <a:pt x="180" y="214"/>
                  </a:lnTo>
                  <a:lnTo>
                    <a:pt x="155" y="220"/>
                  </a:lnTo>
                  <a:lnTo>
                    <a:pt x="129" y="227"/>
                  </a:lnTo>
                  <a:close/>
                  <a:moveTo>
                    <a:pt x="186" y="335"/>
                  </a:moveTo>
                  <a:lnTo>
                    <a:pt x="161" y="344"/>
                  </a:lnTo>
                  <a:lnTo>
                    <a:pt x="139" y="354"/>
                  </a:lnTo>
                  <a:lnTo>
                    <a:pt x="119" y="363"/>
                  </a:lnTo>
                  <a:lnTo>
                    <a:pt x="104" y="373"/>
                  </a:lnTo>
                  <a:lnTo>
                    <a:pt x="97" y="378"/>
                  </a:lnTo>
                  <a:lnTo>
                    <a:pt x="92" y="383"/>
                  </a:lnTo>
                  <a:lnTo>
                    <a:pt x="87" y="387"/>
                  </a:lnTo>
                  <a:lnTo>
                    <a:pt x="84" y="392"/>
                  </a:lnTo>
                  <a:lnTo>
                    <a:pt x="81" y="397"/>
                  </a:lnTo>
                  <a:lnTo>
                    <a:pt x="80" y="400"/>
                  </a:lnTo>
                  <a:lnTo>
                    <a:pt x="80" y="404"/>
                  </a:lnTo>
                  <a:lnTo>
                    <a:pt x="81" y="407"/>
                  </a:lnTo>
                  <a:lnTo>
                    <a:pt x="85" y="411"/>
                  </a:lnTo>
                  <a:lnTo>
                    <a:pt x="88" y="413"/>
                  </a:lnTo>
                  <a:lnTo>
                    <a:pt x="93" y="416"/>
                  </a:lnTo>
                  <a:lnTo>
                    <a:pt x="99" y="417"/>
                  </a:lnTo>
                  <a:lnTo>
                    <a:pt x="113" y="418"/>
                  </a:lnTo>
                  <a:lnTo>
                    <a:pt x="132" y="418"/>
                  </a:lnTo>
                  <a:lnTo>
                    <a:pt x="152" y="416"/>
                  </a:lnTo>
                  <a:lnTo>
                    <a:pt x="175" y="412"/>
                  </a:lnTo>
                  <a:lnTo>
                    <a:pt x="200" y="406"/>
                  </a:lnTo>
                  <a:lnTo>
                    <a:pt x="225" y="399"/>
                  </a:lnTo>
                  <a:lnTo>
                    <a:pt x="250" y="390"/>
                  </a:lnTo>
                  <a:lnTo>
                    <a:pt x="272" y="380"/>
                  </a:lnTo>
                  <a:lnTo>
                    <a:pt x="291" y="371"/>
                  </a:lnTo>
                  <a:lnTo>
                    <a:pt x="307" y="361"/>
                  </a:lnTo>
                  <a:lnTo>
                    <a:pt x="314" y="356"/>
                  </a:lnTo>
                  <a:lnTo>
                    <a:pt x="320" y="352"/>
                  </a:lnTo>
                  <a:lnTo>
                    <a:pt x="324" y="347"/>
                  </a:lnTo>
                  <a:lnTo>
                    <a:pt x="327" y="342"/>
                  </a:lnTo>
                  <a:lnTo>
                    <a:pt x="329" y="339"/>
                  </a:lnTo>
                  <a:lnTo>
                    <a:pt x="331" y="335"/>
                  </a:lnTo>
                  <a:lnTo>
                    <a:pt x="331" y="330"/>
                  </a:lnTo>
                  <a:lnTo>
                    <a:pt x="329" y="327"/>
                  </a:lnTo>
                  <a:lnTo>
                    <a:pt x="327" y="324"/>
                  </a:lnTo>
                  <a:lnTo>
                    <a:pt x="324" y="322"/>
                  </a:lnTo>
                  <a:lnTo>
                    <a:pt x="319" y="320"/>
                  </a:lnTo>
                  <a:lnTo>
                    <a:pt x="312" y="318"/>
                  </a:lnTo>
                  <a:lnTo>
                    <a:pt x="297" y="316"/>
                  </a:lnTo>
                  <a:lnTo>
                    <a:pt x="280" y="316"/>
                  </a:lnTo>
                  <a:lnTo>
                    <a:pt x="258" y="318"/>
                  </a:lnTo>
                  <a:lnTo>
                    <a:pt x="236" y="322"/>
                  </a:lnTo>
                  <a:lnTo>
                    <a:pt x="211" y="328"/>
                  </a:lnTo>
                  <a:lnTo>
                    <a:pt x="186" y="335"/>
                  </a:lnTo>
                  <a:close/>
                  <a:moveTo>
                    <a:pt x="152" y="565"/>
                  </a:moveTo>
                  <a:lnTo>
                    <a:pt x="130" y="574"/>
                  </a:lnTo>
                  <a:lnTo>
                    <a:pt x="110" y="583"/>
                  </a:lnTo>
                  <a:lnTo>
                    <a:pt x="92" y="593"/>
                  </a:lnTo>
                  <a:lnTo>
                    <a:pt x="78" y="602"/>
                  </a:lnTo>
                  <a:lnTo>
                    <a:pt x="72" y="607"/>
                  </a:lnTo>
                  <a:lnTo>
                    <a:pt x="67" y="612"/>
                  </a:lnTo>
                  <a:lnTo>
                    <a:pt x="63" y="617"/>
                  </a:lnTo>
                  <a:lnTo>
                    <a:pt x="60" y="621"/>
                  </a:lnTo>
                  <a:lnTo>
                    <a:pt x="57" y="626"/>
                  </a:lnTo>
                  <a:lnTo>
                    <a:pt x="57" y="630"/>
                  </a:lnTo>
                  <a:lnTo>
                    <a:pt x="57" y="634"/>
                  </a:lnTo>
                  <a:lnTo>
                    <a:pt x="59" y="638"/>
                  </a:lnTo>
                  <a:lnTo>
                    <a:pt x="62" y="642"/>
                  </a:lnTo>
                  <a:lnTo>
                    <a:pt x="66" y="644"/>
                  </a:lnTo>
                  <a:lnTo>
                    <a:pt x="71" y="646"/>
                  </a:lnTo>
                  <a:lnTo>
                    <a:pt x="76" y="647"/>
                  </a:lnTo>
                  <a:lnTo>
                    <a:pt x="91" y="650"/>
                  </a:lnTo>
                  <a:lnTo>
                    <a:pt x="107" y="650"/>
                  </a:lnTo>
                  <a:lnTo>
                    <a:pt x="126" y="649"/>
                  </a:lnTo>
                  <a:lnTo>
                    <a:pt x="148" y="645"/>
                  </a:lnTo>
                  <a:lnTo>
                    <a:pt x="170" y="639"/>
                  </a:lnTo>
                  <a:lnTo>
                    <a:pt x="194" y="632"/>
                  </a:lnTo>
                  <a:lnTo>
                    <a:pt x="217" y="624"/>
                  </a:lnTo>
                  <a:lnTo>
                    <a:pt x="237" y="614"/>
                  </a:lnTo>
                  <a:lnTo>
                    <a:pt x="255" y="605"/>
                  </a:lnTo>
                  <a:lnTo>
                    <a:pt x="269" y="595"/>
                  </a:lnTo>
                  <a:lnTo>
                    <a:pt x="275" y="590"/>
                  </a:lnTo>
                  <a:lnTo>
                    <a:pt x="280" y="586"/>
                  </a:lnTo>
                  <a:lnTo>
                    <a:pt x="284" y="581"/>
                  </a:lnTo>
                  <a:lnTo>
                    <a:pt x="287" y="576"/>
                  </a:lnTo>
                  <a:lnTo>
                    <a:pt x="289" y="571"/>
                  </a:lnTo>
                  <a:lnTo>
                    <a:pt x="290" y="568"/>
                  </a:lnTo>
                  <a:lnTo>
                    <a:pt x="290" y="564"/>
                  </a:lnTo>
                  <a:lnTo>
                    <a:pt x="288" y="561"/>
                  </a:lnTo>
                  <a:lnTo>
                    <a:pt x="286" y="557"/>
                  </a:lnTo>
                  <a:lnTo>
                    <a:pt x="282" y="555"/>
                  </a:lnTo>
                  <a:lnTo>
                    <a:pt x="277" y="552"/>
                  </a:lnTo>
                  <a:lnTo>
                    <a:pt x="271" y="550"/>
                  </a:lnTo>
                  <a:lnTo>
                    <a:pt x="257" y="548"/>
                  </a:lnTo>
                  <a:lnTo>
                    <a:pt x="239" y="548"/>
                  </a:lnTo>
                  <a:lnTo>
                    <a:pt x="220" y="549"/>
                  </a:lnTo>
                  <a:lnTo>
                    <a:pt x="199" y="552"/>
                  </a:lnTo>
                  <a:lnTo>
                    <a:pt x="176" y="558"/>
                  </a:lnTo>
                  <a:lnTo>
                    <a:pt x="152" y="565"/>
                  </a:lnTo>
                  <a:close/>
                  <a:moveTo>
                    <a:pt x="224" y="885"/>
                  </a:moveTo>
                  <a:lnTo>
                    <a:pt x="245" y="877"/>
                  </a:lnTo>
                  <a:lnTo>
                    <a:pt x="263" y="868"/>
                  </a:lnTo>
                  <a:lnTo>
                    <a:pt x="280" y="858"/>
                  </a:lnTo>
                  <a:lnTo>
                    <a:pt x="293" y="848"/>
                  </a:lnTo>
                  <a:lnTo>
                    <a:pt x="297" y="844"/>
                  </a:lnTo>
                  <a:lnTo>
                    <a:pt x="302" y="839"/>
                  </a:lnTo>
                  <a:lnTo>
                    <a:pt x="306" y="834"/>
                  </a:lnTo>
                  <a:lnTo>
                    <a:pt x="308" y="829"/>
                  </a:lnTo>
                  <a:lnTo>
                    <a:pt x="309" y="824"/>
                  </a:lnTo>
                  <a:lnTo>
                    <a:pt x="310" y="821"/>
                  </a:lnTo>
                  <a:lnTo>
                    <a:pt x="309" y="816"/>
                  </a:lnTo>
                  <a:lnTo>
                    <a:pt x="308" y="813"/>
                  </a:lnTo>
                  <a:lnTo>
                    <a:pt x="305" y="809"/>
                  </a:lnTo>
                  <a:lnTo>
                    <a:pt x="301" y="807"/>
                  </a:lnTo>
                  <a:lnTo>
                    <a:pt x="296" y="804"/>
                  </a:lnTo>
                  <a:lnTo>
                    <a:pt x="290" y="802"/>
                  </a:lnTo>
                  <a:lnTo>
                    <a:pt x="277" y="800"/>
                  </a:lnTo>
                  <a:lnTo>
                    <a:pt x="261" y="798"/>
                  </a:lnTo>
                  <a:lnTo>
                    <a:pt x="243" y="800"/>
                  </a:lnTo>
                  <a:lnTo>
                    <a:pt x="223" y="803"/>
                  </a:lnTo>
                  <a:lnTo>
                    <a:pt x="201" y="808"/>
                  </a:lnTo>
                  <a:lnTo>
                    <a:pt x="180" y="815"/>
                  </a:lnTo>
                  <a:lnTo>
                    <a:pt x="158" y="822"/>
                  </a:lnTo>
                  <a:lnTo>
                    <a:pt x="141" y="832"/>
                  </a:lnTo>
                  <a:lnTo>
                    <a:pt x="124" y="841"/>
                  </a:lnTo>
                  <a:lnTo>
                    <a:pt x="111" y="852"/>
                  </a:lnTo>
                  <a:lnTo>
                    <a:pt x="106" y="857"/>
                  </a:lnTo>
                  <a:lnTo>
                    <a:pt x="101" y="861"/>
                  </a:lnTo>
                  <a:lnTo>
                    <a:pt x="98" y="866"/>
                  </a:lnTo>
                  <a:lnTo>
                    <a:pt x="95" y="871"/>
                  </a:lnTo>
                  <a:lnTo>
                    <a:pt x="94" y="876"/>
                  </a:lnTo>
                  <a:lnTo>
                    <a:pt x="94" y="879"/>
                  </a:lnTo>
                  <a:lnTo>
                    <a:pt x="94" y="884"/>
                  </a:lnTo>
                  <a:lnTo>
                    <a:pt x="97" y="887"/>
                  </a:lnTo>
                  <a:lnTo>
                    <a:pt x="99" y="891"/>
                  </a:lnTo>
                  <a:lnTo>
                    <a:pt x="103" y="893"/>
                  </a:lnTo>
                  <a:lnTo>
                    <a:pt x="107" y="896"/>
                  </a:lnTo>
                  <a:lnTo>
                    <a:pt x="113" y="898"/>
                  </a:lnTo>
                  <a:lnTo>
                    <a:pt x="126" y="901"/>
                  </a:lnTo>
                  <a:lnTo>
                    <a:pt x="143" y="902"/>
                  </a:lnTo>
                  <a:lnTo>
                    <a:pt x="161" y="901"/>
                  </a:lnTo>
                  <a:lnTo>
                    <a:pt x="181" y="897"/>
                  </a:lnTo>
                  <a:lnTo>
                    <a:pt x="202" y="892"/>
                  </a:lnTo>
                  <a:lnTo>
                    <a:pt x="224" y="885"/>
                  </a:lnTo>
                  <a:close/>
                  <a:moveTo>
                    <a:pt x="237" y="934"/>
                  </a:moveTo>
                  <a:lnTo>
                    <a:pt x="233" y="931"/>
                  </a:lnTo>
                  <a:lnTo>
                    <a:pt x="230" y="928"/>
                  </a:lnTo>
                  <a:lnTo>
                    <a:pt x="225" y="925"/>
                  </a:lnTo>
                  <a:lnTo>
                    <a:pt x="220" y="923"/>
                  </a:lnTo>
                  <a:lnTo>
                    <a:pt x="207" y="921"/>
                  </a:lnTo>
                  <a:lnTo>
                    <a:pt x="192" y="920"/>
                  </a:lnTo>
                  <a:lnTo>
                    <a:pt x="174" y="921"/>
                  </a:lnTo>
                  <a:lnTo>
                    <a:pt x="155" y="924"/>
                  </a:lnTo>
                  <a:lnTo>
                    <a:pt x="133" y="929"/>
                  </a:lnTo>
                  <a:lnTo>
                    <a:pt x="113" y="935"/>
                  </a:lnTo>
                  <a:lnTo>
                    <a:pt x="93" y="943"/>
                  </a:lnTo>
                  <a:lnTo>
                    <a:pt x="75" y="953"/>
                  </a:lnTo>
                  <a:lnTo>
                    <a:pt x="61" y="962"/>
                  </a:lnTo>
                  <a:lnTo>
                    <a:pt x="48" y="972"/>
                  </a:lnTo>
                  <a:lnTo>
                    <a:pt x="43" y="977"/>
                  </a:lnTo>
                  <a:lnTo>
                    <a:pt x="40" y="981"/>
                  </a:lnTo>
                  <a:lnTo>
                    <a:pt x="36" y="986"/>
                  </a:lnTo>
                  <a:lnTo>
                    <a:pt x="34" y="991"/>
                  </a:lnTo>
                  <a:lnTo>
                    <a:pt x="32" y="996"/>
                  </a:lnTo>
                  <a:lnTo>
                    <a:pt x="32" y="1000"/>
                  </a:lnTo>
                  <a:lnTo>
                    <a:pt x="32" y="1004"/>
                  </a:lnTo>
                  <a:lnTo>
                    <a:pt x="35" y="1007"/>
                  </a:lnTo>
                  <a:lnTo>
                    <a:pt x="37" y="1011"/>
                  </a:lnTo>
                  <a:lnTo>
                    <a:pt x="41" y="1015"/>
                  </a:lnTo>
                  <a:lnTo>
                    <a:pt x="46" y="1017"/>
                  </a:lnTo>
                  <a:lnTo>
                    <a:pt x="52" y="1018"/>
                  </a:lnTo>
                  <a:lnTo>
                    <a:pt x="65" y="1022"/>
                  </a:lnTo>
                  <a:lnTo>
                    <a:pt x="80" y="1022"/>
                  </a:lnTo>
                  <a:lnTo>
                    <a:pt x="98" y="1021"/>
                  </a:lnTo>
                  <a:lnTo>
                    <a:pt x="117" y="1018"/>
                  </a:lnTo>
                  <a:lnTo>
                    <a:pt x="137" y="1013"/>
                  </a:lnTo>
                  <a:lnTo>
                    <a:pt x="157" y="1006"/>
                  </a:lnTo>
                  <a:lnTo>
                    <a:pt x="177" y="998"/>
                  </a:lnTo>
                  <a:lnTo>
                    <a:pt x="195" y="990"/>
                  </a:lnTo>
                  <a:lnTo>
                    <a:pt x="211" y="980"/>
                  </a:lnTo>
                  <a:lnTo>
                    <a:pt x="223" y="971"/>
                  </a:lnTo>
                  <a:lnTo>
                    <a:pt x="227" y="965"/>
                  </a:lnTo>
                  <a:lnTo>
                    <a:pt x="232" y="960"/>
                  </a:lnTo>
                  <a:lnTo>
                    <a:pt x="234" y="955"/>
                  </a:lnTo>
                  <a:lnTo>
                    <a:pt x="237" y="950"/>
                  </a:lnTo>
                  <a:lnTo>
                    <a:pt x="238" y="947"/>
                  </a:lnTo>
                  <a:lnTo>
                    <a:pt x="239" y="942"/>
                  </a:lnTo>
                  <a:lnTo>
                    <a:pt x="238" y="939"/>
                  </a:lnTo>
                  <a:lnTo>
                    <a:pt x="237" y="934"/>
                  </a:lnTo>
                  <a:close/>
                  <a:moveTo>
                    <a:pt x="346" y="1219"/>
                  </a:moveTo>
                  <a:lnTo>
                    <a:pt x="343" y="1215"/>
                  </a:lnTo>
                  <a:lnTo>
                    <a:pt x="339" y="1212"/>
                  </a:lnTo>
                  <a:lnTo>
                    <a:pt x="334" y="1209"/>
                  </a:lnTo>
                  <a:lnTo>
                    <a:pt x="329" y="1207"/>
                  </a:lnTo>
                  <a:lnTo>
                    <a:pt x="316" y="1204"/>
                  </a:lnTo>
                  <a:lnTo>
                    <a:pt x="302" y="1202"/>
                  </a:lnTo>
                  <a:lnTo>
                    <a:pt x="286" y="1204"/>
                  </a:lnTo>
                  <a:lnTo>
                    <a:pt x="267" y="1206"/>
                  </a:lnTo>
                  <a:lnTo>
                    <a:pt x="249" y="1211"/>
                  </a:lnTo>
                  <a:lnTo>
                    <a:pt x="229" y="1217"/>
                  </a:lnTo>
                  <a:lnTo>
                    <a:pt x="211" y="1225"/>
                  </a:lnTo>
                  <a:lnTo>
                    <a:pt x="194" y="1233"/>
                  </a:lnTo>
                  <a:lnTo>
                    <a:pt x="181" y="1243"/>
                  </a:lnTo>
                  <a:lnTo>
                    <a:pt x="170" y="1252"/>
                  </a:lnTo>
                  <a:lnTo>
                    <a:pt x="166" y="1257"/>
                  </a:lnTo>
                  <a:lnTo>
                    <a:pt x="162" y="1262"/>
                  </a:lnTo>
                  <a:lnTo>
                    <a:pt x="160" y="1268"/>
                  </a:lnTo>
                  <a:lnTo>
                    <a:pt x="157" y="1272"/>
                  </a:lnTo>
                  <a:lnTo>
                    <a:pt x="156" y="1277"/>
                  </a:lnTo>
                  <a:lnTo>
                    <a:pt x="156" y="1281"/>
                  </a:lnTo>
                  <a:lnTo>
                    <a:pt x="157" y="1285"/>
                  </a:lnTo>
                  <a:lnTo>
                    <a:pt x="160" y="1289"/>
                  </a:lnTo>
                  <a:lnTo>
                    <a:pt x="162" y="1293"/>
                  </a:lnTo>
                  <a:lnTo>
                    <a:pt x="166" y="1296"/>
                  </a:lnTo>
                  <a:lnTo>
                    <a:pt x="170" y="1299"/>
                  </a:lnTo>
                  <a:lnTo>
                    <a:pt x="175" y="1301"/>
                  </a:lnTo>
                  <a:lnTo>
                    <a:pt x="188" y="1304"/>
                  </a:lnTo>
                  <a:lnTo>
                    <a:pt x="202" y="1306"/>
                  </a:lnTo>
                  <a:lnTo>
                    <a:pt x="219" y="1304"/>
                  </a:lnTo>
                  <a:lnTo>
                    <a:pt x="238" y="1302"/>
                  </a:lnTo>
                  <a:lnTo>
                    <a:pt x="256" y="1297"/>
                  </a:lnTo>
                  <a:lnTo>
                    <a:pt x="276" y="1291"/>
                  </a:lnTo>
                  <a:lnTo>
                    <a:pt x="294" y="1283"/>
                  </a:lnTo>
                  <a:lnTo>
                    <a:pt x="310" y="1275"/>
                  </a:lnTo>
                  <a:lnTo>
                    <a:pt x="324" y="1265"/>
                  </a:lnTo>
                  <a:lnTo>
                    <a:pt x="334" y="1256"/>
                  </a:lnTo>
                  <a:lnTo>
                    <a:pt x="339" y="1251"/>
                  </a:lnTo>
                  <a:lnTo>
                    <a:pt x="343" y="1246"/>
                  </a:lnTo>
                  <a:lnTo>
                    <a:pt x="345" y="1242"/>
                  </a:lnTo>
                  <a:lnTo>
                    <a:pt x="347" y="1237"/>
                  </a:lnTo>
                  <a:lnTo>
                    <a:pt x="349" y="1232"/>
                  </a:lnTo>
                  <a:lnTo>
                    <a:pt x="349" y="1227"/>
                  </a:lnTo>
                  <a:lnTo>
                    <a:pt x="347" y="1223"/>
                  </a:lnTo>
                  <a:lnTo>
                    <a:pt x="346" y="1219"/>
                  </a:lnTo>
                  <a:close/>
                  <a:moveTo>
                    <a:pt x="315" y="1351"/>
                  </a:moveTo>
                  <a:lnTo>
                    <a:pt x="313" y="1347"/>
                  </a:lnTo>
                  <a:lnTo>
                    <a:pt x="309" y="1344"/>
                  </a:lnTo>
                  <a:lnTo>
                    <a:pt x="305" y="1341"/>
                  </a:lnTo>
                  <a:lnTo>
                    <a:pt x="300" y="1339"/>
                  </a:lnTo>
                  <a:lnTo>
                    <a:pt x="287" y="1335"/>
                  </a:lnTo>
                  <a:lnTo>
                    <a:pt x="272" y="1334"/>
                  </a:lnTo>
                  <a:lnTo>
                    <a:pt x="257" y="1335"/>
                  </a:lnTo>
                  <a:lnTo>
                    <a:pt x="239" y="1338"/>
                  </a:lnTo>
                  <a:lnTo>
                    <a:pt x="221" y="1341"/>
                  </a:lnTo>
                  <a:lnTo>
                    <a:pt x="202" y="1347"/>
                  </a:lnTo>
                  <a:lnTo>
                    <a:pt x="186" y="1356"/>
                  </a:lnTo>
                  <a:lnTo>
                    <a:pt x="170" y="1364"/>
                  </a:lnTo>
                  <a:lnTo>
                    <a:pt x="157" y="1373"/>
                  </a:lnTo>
                  <a:lnTo>
                    <a:pt x="147" y="1383"/>
                  </a:lnTo>
                  <a:lnTo>
                    <a:pt x="143" y="1388"/>
                  </a:lnTo>
                  <a:lnTo>
                    <a:pt x="139" y="1392"/>
                  </a:lnTo>
                  <a:lnTo>
                    <a:pt x="137" y="1397"/>
                  </a:lnTo>
                  <a:lnTo>
                    <a:pt x="135" y="1402"/>
                  </a:lnTo>
                  <a:lnTo>
                    <a:pt x="135" y="1407"/>
                  </a:lnTo>
                  <a:lnTo>
                    <a:pt x="135" y="1411"/>
                  </a:lnTo>
                  <a:lnTo>
                    <a:pt x="136" y="1416"/>
                  </a:lnTo>
                  <a:lnTo>
                    <a:pt x="137" y="1420"/>
                  </a:lnTo>
                  <a:lnTo>
                    <a:pt x="141" y="1423"/>
                  </a:lnTo>
                  <a:lnTo>
                    <a:pt x="144" y="1427"/>
                  </a:lnTo>
                  <a:lnTo>
                    <a:pt x="149" y="1429"/>
                  </a:lnTo>
                  <a:lnTo>
                    <a:pt x="154" y="1432"/>
                  </a:lnTo>
                  <a:lnTo>
                    <a:pt x="166" y="1435"/>
                  </a:lnTo>
                  <a:lnTo>
                    <a:pt x="180" y="1436"/>
                  </a:lnTo>
                  <a:lnTo>
                    <a:pt x="196" y="1436"/>
                  </a:lnTo>
                  <a:lnTo>
                    <a:pt x="213" y="1433"/>
                  </a:lnTo>
                  <a:lnTo>
                    <a:pt x="231" y="1429"/>
                  </a:lnTo>
                  <a:lnTo>
                    <a:pt x="250" y="1423"/>
                  </a:lnTo>
                  <a:lnTo>
                    <a:pt x="268" y="1415"/>
                  </a:lnTo>
                  <a:lnTo>
                    <a:pt x="282" y="1407"/>
                  </a:lnTo>
                  <a:lnTo>
                    <a:pt x="295" y="1397"/>
                  </a:lnTo>
                  <a:lnTo>
                    <a:pt x="306" y="1388"/>
                  </a:lnTo>
                  <a:lnTo>
                    <a:pt x="309" y="1383"/>
                  </a:lnTo>
                  <a:lnTo>
                    <a:pt x="313" y="1378"/>
                  </a:lnTo>
                  <a:lnTo>
                    <a:pt x="315" y="1373"/>
                  </a:lnTo>
                  <a:lnTo>
                    <a:pt x="318" y="1369"/>
                  </a:lnTo>
                  <a:lnTo>
                    <a:pt x="319" y="1364"/>
                  </a:lnTo>
                  <a:lnTo>
                    <a:pt x="319" y="1359"/>
                  </a:lnTo>
                  <a:lnTo>
                    <a:pt x="318" y="1356"/>
                  </a:lnTo>
                  <a:lnTo>
                    <a:pt x="315" y="1351"/>
                  </a:lnTo>
                  <a:close/>
                  <a:moveTo>
                    <a:pt x="237" y="1556"/>
                  </a:moveTo>
                  <a:lnTo>
                    <a:pt x="253" y="1549"/>
                  </a:lnTo>
                  <a:lnTo>
                    <a:pt x="268" y="1541"/>
                  </a:lnTo>
                  <a:lnTo>
                    <a:pt x="280" y="1531"/>
                  </a:lnTo>
                  <a:lnTo>
                    <a:pt x="289" y="1522"/>
                  </a:lnTo>
                  <a:lnTo>
                    <a:pt x="294" y="1517"/>
                  </a:lnTo>
                  <a:lnTo>
                    <a:pt x="296" y="1512"/>
                  </a:lnTo>
                  <a:lnTo>
                    <a:pt x="299" y="1508"/>
                  </a:lnTo>
                  <a:lnTo>
                    <a:pt x="301" y="1503"/>
                  </a:lnTo>
                  <a:lnTo>
                    <a:pt x="301" y="1498"/>
                  </a:lnTo>
                  <a:lnTo>
                    <a:pt x="301" y="1495"/>
                  </a:lnTo>
                  <a:lnTo>
                    <a:pt x="300" y="1490"/>
                  </a:lnTo>
                  <a:lnTo>
                    <a:pt x="299" y="1486"/>
                  </a:lnTo>
                  <a:lnTo>
                    <a:pt x="295" y="1483"/>
                  </a:lnTo>
                  <a:lnTo>
                    <a:pt x="291" y="1479"/>
                  </a:lnTo>
                  <a:lnTo>
                    <a:pt x="287" y="1476"/>
                  </a:lnTo>
                  <a:lnTo>
                    <a:pt x="282" y="1473"/>
                  </a:lnTo>
                  <a:lnTo>
                    <a:pt x="270" y="1471"/>
                  </a:lnTo>
                  <a:lnTo>
                    <a:pt x="257" y="1468"/>
                  </a:lnTo>
                  <a:lnTo>
                    <a:pt x="242" y="1470"/>
                  </a:lnTo>
                  <a:lnTo>
                    <a:pt x="225" y="1472"/>
                  </a:lnTo>
                  <a:lnTo>
                    <a:pt x="207" y="1476"/>
                  </a:lnTo>
                  <a:lnTo>
                    <a:pt x="189" y="1482"/>
                  </a:lnTo>
                  <a:lnTo>
                    <a:pt x="173" y="1489"/>
                  </a:lnTo>
                  <a:lnTo>
                    <a:pt x="158" y="1498"/>
                  </a:lnTo>
                  <a:lnTo>
                    <a:pt x="145" y="1506"/>
                  </a:lnTo>
                  <a:lnTo>
                    <a:pt x="136" y="1516"/>
                  </a:lnTo>
                  <a:lnTo>
                    <a:pt x="132" y="1522"/>
                  </a:lnTo>
                  <a:lnTo>
                    <a:pt x="129" y="1527"/>
                  </a:lnTo>
                  <a:lnTo>
                    <a:pt x="128" y="1531"/>
                  </a:lnTo>
                  <a:lnTo>
                    <a:pt x="125" y="1536"/>
                  </a:lnTo>
                  <a:lnTo>
                    <a:pt x="125" y="1541"/>
                  </a:lnTo>
                  <a:lnTo>
                    <a:pt x="125" y="1545"/>
                  </a:lnTo>
                  <a:lnTo>
                    <a:pt x="126" y="1549"/>
                  </a:lnTo>
                  <a:lnTo>
                    <a:pt x="128" y="1553"/>
                  </a:lnTo>
                  <a:lnTo>
                    <a:pt x="131" y="1556"/>
                  </a:lnTo>
                  <a:lnTo>
                    <a:pt x="135" y="1560"/>
                  </a:lnTo>
                  <a:lnTo>
                    <a:pt x="138" y="1562"/>
                  </a:lnTo>
                  <a:lnTo>
                    <a:pt x="144" y="1565"/>
                  </a:lnTo>
                  <a:lnTo>
                    <a:pt x="156" y="1568"/>
                  </a:lnTo>
                  <a:lnTo>
                    <a:pt x="169" y="1569"/>
                  </a:lnTo>
                  <a:lnTo>
                    <a:pt x="185" y="1569"/>
                  </a:lnTo>
                  <a:lnTo>
                    <a:pt x="201" y="1567"/>
                  </a:lnTo>
                  <a:lnTo>
                    <a:pt x="219" y="1564"/>
                  </a:lnTo>
                  <a:lnTo>
                    <a:pt x="237" y="1556"/>
                  </a:lnTo>
                  <a:close/>
                  <a:moveTo>
                    <a:pt x="236" y="1694"/>
                  </a:moveTo>
                  <a:lnTo>
                    <a:pt x="251" y="1687"/>
                  </a:lnTo>
                  <a:lnTo>
                    <a:pt x="265" y="1679"/>
                  </a:lnTo>
                  <a:lnTo>
                    <a:pt x="277" y="1669"/>
                  </a:lnTo>
                  <a:lnTo>
                    <a:pt x="286" y="1660"/>
                  </a:lnTo>
                  <a:lnTo>
                    <a:pt x="289" y="1655"/>
                  </a:lnTo>
                  <a:lnTo>
                    <a:pt x="293" y="1650"/>
                  </a:lnTo>
                  <a:lnTo>
                    <a:pt x="295" y="1645"/>
                  </a:lnTo>
                  <a:lnTo>
                    <a:pt x="296" y="1641"/>
                  </a:lnTo>
                  <a:lnTo>
                    <a:pt x="296" y="1636"/>
                  </a:lnTo>
                  <a:lnTo>
                    <a:pt x="296" y="1631"/>
                  </a:lnTo>
                  <a:lnTo>
                    <a:pt x="295" y="1628"/>
                  </a:lnTo>
                  <a:lnTo>
                    <a:pt x="293" y="1623"/>
                  </a:lnTo>
                  <a:lnTo>
                    <a:pt x="290" y="1619"/>
                  </a:lnTo>
                  <a:lnTo>
                    <a:pt x="287" y="1617"/>
                  </a:lnTo>
                  <a:lnTo>
                    <a:pt x="282" y="1613"/>
                  </a:lnTo>
                  <a:lnTo>
                    <a:pt x="277" y="1611"/>
                  </a:lnTo>
                  <a:lnTo>
                    <a:pt x="267" y="1607"/>
                  </a:lnTo>
                  <a:lnTo>
                    <a:pt x="252" y="1606"/>
                  </a:lnTo>
                  <a:lnTo>
                    <a:pt x="238" y="1606"/>
                  </a:lnTo>
                  <a:lnTo>
                    <a:pt x="221" y="1609"/>
                  </a:lnTo>
                  <a:lnTo>
                    <a:pt x="205" y="1612"/>
                  </a:lnTo>
                  <a:lnTo>
                    <a:pt x="188" y="1618"/>
                  </a:lnTo>
                  <a:lnTo>
                    <a:pt x="173" y="1625"/>
                  </a:lnTo>
                  <a:lnTo>
                    <a:pt x="158" y="1634"/>
                  </a:lnTo>
                  <a:lnTo>
                    <a:pt x="147" y="1643"/>
                  </a:lnTo>
                  <a:lnTo>
                    <a:pt x="138" y="1653"/>
                  </a:lnTo>
                  <a:lnTo>
                    <a:pt x="135" y="1657"/>
                  </a:lnTo>
                  <a:lnTo>
                    <a:pt x="131" y="1662"/>
                  </a:lnTo>
                  <a:lnTo>
                    <a:pt x="129" y="1667"/>
                  </a:lnTo>
                  <a:lnTo>
                    <a:pt x="128" y="1672"/>
                  </a:lnTo>
                  <a:lnTo>
                    <a:pt x="128" y="1676"/>
                  </a:lnTo>
                  <a:lnTo>
                    <a:pt x="128" y="1681"/>
                  </a:lnTo>
                  <a:lnTo>
                    <a:pt x="129" y="1685"/>
                  </a:lnTo>
                  <a:lnTo>
                    <a:pt x="131" y="1689"/>
                  </a:lnTo>
                  <a:lnTo>
                    <a:pt x="133" y="1693"/>
                  </a:lnTo>
                  <a:lnTo>
                    <a:pt x="137" y="1697"/>
                  </a:lnTo>
                  <a:lnTo>
                    <a:pt x="142" y="1699"/>
                  </a:lnTo>
                  <a:lnTo>
                    <a:pt x="147" y="1701"/>
                  </a:lnTo>
                  <a:lnTo>
                    <a:pt x="157" y="1705"/>
                  </a:lnTo>
                  <a:lnTo>
                    <a:pt x="171" y="1706"/>
                  </a:lnTo>
                  <a:lnTo>
                    <a:pt x="186" y="1706"/>
                  </a:lnTo>
                  <a:lnTo>
                    <a:pt x="202" y="1704"/>
                  </a:lnTo>
                  <a:lnTo>
                    <a:pt x="219" y="1700"/>
                  </a:lnTo>
                  <a:lnTo>
                    <a:pt x="236" y="1694"/>
                  </a:lnTo>
                  <a:close/>
                  <a:moveTo>
                    <a:pt x="246" y="1834"/>
                  </a:moveTo>
                  <a:lnTo>
                    <a:pt x="262" y="1827"/>
                  </a:lnTo>
                  <a:lnTo>
                    <a:pt x="275" y="1819"/>
                  </a:lnTo>
                  <a:lnTo>
                    <a:pt x="286" y="1809"/>
                  </a:lnTo>
                  <a:lnTo>
                    <a:pt x="295" y="1800"/>
                  </a:lnTo>
                  <a:lnTo>
                    <a:pt x="297" y="1795"/>
                  </a:lnTo>
                  <a:lnTo>
                    <a:pt x="301" y="1790"/>
                  </a:lnTo>
                  <a:lnTo>
                    <a:pt x="302" y="1786"/>
                  </a:lnTo>
                  <a:lnTo>
                    <a:pt x="303" y="1782"/>
                  </a:lnTo>
                  <a:lnTo>
                    <a:pt x="305" y="1777"/>
                  </a:lnTo>
                  <a:lnTo>
                    <a:pt x="303" y="1773"/>
                  </a:lnTo>
                  <a:lnTo>
                    <a:pt x="302" y="1768"/>
                  </a:lnTo>
                  <a:lnTo>
                    <a:pt x="301" y="1764"/>
                  </a:lnTo>
                  <a:lnTo>
                    <a:pt x="297" y="1761"/>
                  </a:lnTo>
                  <a:lnTo>
                    <a:pt x="294" y="1757"/>
                  </a:lnTo>
                  <a:lnTo>
                    <a:pt x="290" y="1755"/>
                  </a:lnTo>
                  <a:lnTo>
                    <a:pt x="286" y="1752"/>
                  </a:lnTo>
                  <a:lnTo>
                    <a:pt x="274" y="1749"/>
                  </a:lnTo>
                  <a:lnTo>
                    <a:pt x="262" y="1746"/>
                  </a:lnTo>
                  <a:lnTo>
                    <a:pt x="246" y="1746"/>
                  </a:lnTo>
                  <a:lnTo>
                    <a:pt x="232" y="1749"/>
                  </a:lnTo>
                  <a:lnTo>
                    <a:pt x="215" y="1752"/>
                  </a:lnTo>
                  <a:lnTo>
                    <a:pt x="200" y="1758"/>
                  </a:lnTo>
                  <a:lnTo>
                    <a:pt x="185" y="1765"/>
                  </a:lnTo>
                  <a:lnTo>
                    <a:pt x="171" y="1774"/>
                  </a:lnTo>
                  <a:lnTo>
                    <a:pt x="160" y="1783"/>
                  </a:lnTo>
                  <a:lnTo>
                    <a:pt x="151" y="1793"/>
                  </a:lnTo>
                  <a:lnTo>
                    <a:pt x="148" y="1798"/>
                  </a:lnTo>
                  <a:lnTo>
                    <a:pt x="145" y="1802"/>
                  </a:lnTo>
                  <a:lnTo>
                    <a:pt x="144" y="1807"/>
                  </a:lnTo>
                  <a:lnTo>
                    <a:pt x="143" y="1812"/>
                  </a:lnTo>
                  <a:lnTo>
                    <a:pt x="142" y="1815"/>
                  </a:lnTo>
                  <a:lnTo>
                    <a:pt x="142" y="1820"/>
                  </a:lnTo>
                  <a:lnTo>
                    <a:pt x="143" y="1825"/>
                  </a:lnTo>
                  <a:lnTo>
                    <a:pt x="145" y="1828"/>
                  </a:lnTo>
                  <a:lnTo>
                    <a:pt x="149" y="1832"/>
                  </a:lnTo>
                  <a:lnTo>
                    <a:pt x="152" y="1836"/>
                  </a:lnTo>
                  <a:lnTo>
                    <a:pt x="156" y="1838"/>
                  </a:lnTo>
                  <a:lnTo>
                    <a:pt x="161" y="1840"/>
                  </a:lnTo>
                  <a:lnTo>
                    <a:pt x="171" y="1844"/>
                  </a:lnTo>
                  <a:lnTo>
                    <a:pt x="185" y="1846"/>
                  </a:lnTo>
                  <a:lnTo>
                    <a:pt x="199" y="1845"/>
                  </a:lnTo>
                  <a:lnTo>
                    <a:pt x="214" y="1844"/>
                  </a:lnTo>
                  <a:lnTo>
                    <a:pt x="231" y="1840"/>
                  </a:lnTo>
                  <a:lnTo>
                    <a:pt x="246" y="1834"/>
                  </a:lnTo>
                  <a:close/>
                  <a:moveTo>
                    <a:pt x="270" y="1978"/>
                  </a:moveTo>
                  <a:lnTo>
                    <a:pt x="284" y="1971"/>
                  </a:lnTo>
                  <a:lnTo>
                    <a:pt x="297" y="1963"/>
                  </a:lnTo>
                  <a:lnTo>
                    <a:pt x="307" y="1953"/>
                  </a:lnTo>
                  <a:lnTo>
                    <a:pt x="315" y="1945"/>
                  </a:lnTo>
                  <a:lnTo>
                    <a:pt x="319" y="1940"/>
                  </a:lnTo>
                  <a:lnTo>
                    <a:pt x="321" y="1935"/>
                  </a:lnTo>
                  <a:lnTo>
                    <a:pt x="322" y="1931"/>
                  </a:lnTo>
                  <a:lnTo>
                    <a:pt x="324" y="1926"/>
                  </a:lnTo>
                  <a:lnTo>
                    <a:pt x="324" y="1921"/>
                  </a:lnTo>
                  <a:lnTo>
                    <a:pt x="324" y="1916"/>
                  </a:lnTo>
                  <a:lnTo>
                    <a:pt x="322" y="1913"/>
                  </a:lnTo>
                  <a:lnTo>
                    <a:pt x="320" y="1908"/>
                  </a:lnTo>
                  <a:lnTo>
                    <a:pt x="318" y="1905"/>
                  </a:lnTo>
                  <a:lnTo>
                    <a:pt x="314" y="1902"/>
                  </a:lnTo>
                  <a:lnTo>
                    <a:pt x="310" y="1899"/>
                  </a:lnTo>
                  <a:lnTo>
                    <a:pt x="306" y="1896"/>
                  </a:lnTo>
                  <a:lnTo>
                    <a:pt x="295" y="1893"/>
                  </a:lnTo>
                  <a:lnTo>
                    <a:pt x="282" y="1891"/>
                  </a:lnTo>
                  <a:lnTo>
                    <a:pt x="268" y="1891"/>
                  </a:lnTo>
                  <a:lnTo>
                    <a:pt x="253" y="1893"/>
                  </a:lnTo>
                  <a:lnTo>
                    <a:pt x="238" y="1896"/>
                  </a:lnTo>
                  <a:lnTo>
                    <a:pt x="223" y="1902"/>
                  </a:lnTo>
                  <a:lnTo>
                    <a:pt x="208" y="1909"/>
                  </a:lnTo>
                  <a:lnTo>
                    <a:pt x="195" y="1918"/>
                  </a:lnTo>
                  <a:lnTo>
                    <a:pt x="186" y="1926"/>
                  </a:lnTo>
                  <a:lnTo>
                    <a:pt x="177" y="1935"/>
                  </a:lnTo>
                  <a:lnTo>
                    <a:pt x="174" y="1940"/>
                  </a:lnTo>
                  <a:lnTo>
                    <a:pt x="171" y="1945"/>
                  </a:lnTo>
                  <a:lnTo>
                    <a:pt x="170" y="1950"/>
                  </a:lnTo>
                  <a:lnTo>
                    <a:pt x="169" y="1954"/>
                  </a:lnTo>
                  <a:lnTo>
                    <a:pt x="168" y="1959"/>
                  </a:lnTo>
                  <a:lnTo>
                    <a:pt x="169" y="1963"/>
                  </a:lnTo>
                  <a:lnTo>
                    <a:pt x="170" y="1967"/>
                  </a:lnTo>
                  <a:lnTo>
                    <a:pt x="173" y="1971"/>
                  </a:lnTo>
                  <a:lnTo>
                    <a:pt x="175" y="1975"/>
                  </a:lnTo>
                  <a:lnTo>
                    <a:pt x="179" y="1978"/>
                  </a:lnTo>
                  <a:lnTo>
                    <a:pt x="182" y="1982"/>
                  </a:lnTo>
                  <a:lnTo>
                    <a:pt x="187" y="1984"/>
                  </a:lnTo>
                  <a:lnTo>
                    <a:pt x="198" y="1988"/>
                  </a:lnTo>
                  <a:lnTo>
                    <a:pt x="211" y="1989"/>
                  </a:lnTo>
                  <a:lnTo>
                    <a:pt x="225" y="1989"/>
                  </a:lnTo>
                  <a:lnTo>
                    <a:pt x="239" y="1986"/>
                  </a:lnTo>
                  <a:lnTo>
                    <a:pt x="255" y="1983"/>
                  </a:lnTo>
                  <a:lnTo>
                    <a:pt x="270" y="1978"/>
                  </a:lnTo>
                  <a:close/>
                  <a:moveTo>
                    <a:pt x="123" y="2203"/>
                  </a:moveTo>
                  <a:lnTo>
                    <a:pt x="136" y="2196"/>
                  </a:lnTo>
                  <a:lnTo>
                    <a:pt x="148" y="2188"/>
                  </a:lnTo>
                  <a:lnTo>
                    <a:pt x="157" y="2180"/>
                  </a:lnTo>
                  <a:lnTo>
                    <a:pt x="164" y="2171"/>
                  </a:lnTo>
                  <a:lnTo>
                    <a:pt x="169" y="2162"/>
                  </a:lnTo>
                  <a:lnTo>
                    <a:pt x="171" y="2153"/>
                  </a:lnTo>
                  <a:lnTo>
                    <a:pt x="171" y="2149"/>
                  </a:lnTo>
                  <a:lnTo>
                    <a:pt x="170" y="2145"/>
                  </a:lnTo>
                  <a:lnTo>
                    <a:pt x="169" y="2141"/>
                  </a:lnTo>
                  <a:lnTo>
                    <a:pt x="168" y="2136"/>
                  </a:lnTo>
                  <a:lnTo>
                    <a:pt x="164" y="2134"/>
                  </a:lnTo>
                  <a:lnTo>
                    <a:pt x="162" y="2130"/>
                  </a:lnTo>
                  <a:lnTo>
                    <a:pt x="157" y="2128"/>
                  </a:lnTo>
                  <a:lnTo>
                    <a:pt x="154" y="2125"/>
                  </a:lnTo>
                  <a:lnTo>
                    <a:pt x="143" y="2122"/>
                  </a:lnTo>
                  <a:lnTo>
                    <a:pt x="132" y="2120"/>
                  </a:lnTo>
                  <a:lnTo>
                    <a:pt x="119" y="2120"/>
                  </a:lnTo>
                  <a:lnTo>
                    <a:pt x="106" y="2121"/>
                  </a:lnTo>
                  <a:lnTo>
                    <a:pt x="92" y="2124"/>
                  </a:lnTo>
                  <a:lnTo>
                    <a:pt x="78" y="2130"/>
                  </a:lnTo>
                  <a:lnTo>
                    <a:pt x="65" y="2136"/>
                  </a:lnTo>
                  <a:lnTo>
                    <a:pt x="54" y="2145"/>
                  </a:lnTo>
                  <a:lnTo>
                    <a:pt x="44" y="2153"/>
                  </a:lnTo>
                  <a:lnTo>
                    <a:pt x="37" y="2161"/>
                  </a:lnTo>
                  <a:lnTo>
                    <a:pt x="32" y="2171"/>
                  </a:lnTo>
                  <a:lnTo>
                    <a:pt x="30" y="2180"/>
                  </a:lnTo>
                  <a:lnTo>
                    <a:pt x="30" y="2184"/>
                  </a:lnTo>
                  <a:lnTo>
                    <a:pt x="30" y="2188"/>
                  </a:lnTo>
                  <a:lnTo>
                    <a:pt x="31" y="2192"/>
                  </a:lnTo>
                  <a:lnTo>
                    <a:pt x="34" y="2196"/>
                  </a:lnTo>
                  <a:lnTo>
                    <a:pt x="36" y="2199"/>
                  </a:lnTo>
                  <a:lnTo>
                    <a:pt x="40" y="2203"/>
                  </a:lnTo>
                  <a:lnTo>
                    <a:pt x="43" y="2205"/>
                  </a:lnTo>
                  <a:lnTo>
                    <a:pt x="48" y="2207"/>
                  </a:lnTo>
                  <a:lnTo>
                    <a:pt x="57" y="2211"/>
                  </a:lnTo>
                  <a:lnTo>
                    <a:pt x="69" y="2213"/>
                  </a:lnTo>
                  <a:lnTo>
                    <a:pt x="82" y="2213"/>
                  </a:lnTo>
                  <a:lnTo>
                    <a:pt x="95" y="2211"/>
                  </a:lnTo>
                  <a:lnTo>
                    <a:pt x="110" y="2207"/>
                  </a:lnTo>
                  <a:lnTo>
                    <a:pt x="123" y="2203"/>
                  </a:lnTo>
                  <a:close/>
                  <a:moveTo>
                    <a:pt x="305" y="2125"/>
                  </a:moveTo>
                  <a:lnTo>
                    <a:pt x="319" y="2118"/>
                  </a:lnTo>
                  <a:lnTo>
                    <a:pt x="331" y="2110"/>
                  </a:lnTo>
                  <a:lnTo>
                    <a:pt x="340" y="2102"/>
                  </a:lnTo>
                  <a:lnTo>
                    <a:pt x="349" y="2092"/>
                  </a:lnTo>
                  <a:lnTo>
                    <a:pt x="351" y="2087"/>
                  </a:lnTo>
                  <a:lnTo>
                    <a:pt x="353" y="2083"/>
                  </a:lnTo>
                  <a:lnTo>
                    <a:pt x="354" y="2078"/>
                  </a:lnTo>
                  <a:lnTo>
                    <a:pt x="356" y="2073"/>
                  </a:lnTo>
                  <a:lnTo>
                    <a:pt x="356" y="2070"/>
                  </a:lnTo>
                  <a:lnTo>
                    <a:pt x="356" y="2065"/>
                  </a:lnTo>
                  <a:lnTo>
                    <a:pt x="354" y="2060"/>
                  </a:lnTo>
                  <a:lnTo>
                    <a:pt x="352" y="2057"/>
                  </a:lnTo>
                  <a:lnTo>
                    <a:pt x="350" y="2053"/>
                  </a:lnTo>
                  <a:lnTo>
                    <a:pt x="346" y="2049"/>
                  </a:lnTo>
                  <a:lnTo>
                    <a:pt x="343" y="2047"/>
                  </a:lnTo>
                  <a:lnTo>
                    <a:pt x="338" y="2045"/>
                  </a:lnTo>
                  <a:lnTo>
                    <a:pt x="327" y="2041"/>
                  </a:lnTo>
                  <a:lnTo>
                    <a:pt x="315" y="2039"/>
                  </a:lnTo>
                  <a:lnTo>
                    <a:pt x="301" y="2039"/>
                  </a:lnTo>
                  <a:lnTo>
                    <a:pt x="287" y="2040"/>
                  </a:lnTo>
                  <a:lnTo>
                    <a:pt x="272" y="2044"/>
                  </a:lnTo>
                  <a:lnTo>
                    <a:pt x="258" y="2049"/>
                  </a:lnTo>
                  <a:lnTo>
                    <a:pt x="244" y="2057"/>
                  </a:lnTo>
                  <a:lnTo>
                    <a:pt x="232" y="2064"/>
                  </a:lnTo>
                  <a:lnTo>
                    <a:pt x="223" y="2073"/>
                  </a:lnTo>
                  <a:lnTo>
                    <a:pt x="214" y="2082"/>
                  </a:lnTo>
                  <a:lnTo>
                    <a:pt x="212" y="2086"/>
                  </a:lnTo>
                  <a:lnTo>
                    <a:pt x="210" y="2091"/>
                  </a:lnTo>
                  <a:lnTo>
                    <a:pt x="208" y="2096"/>
                  </a:lnTo>
                  <a:lnTo>
                    <a:pt x="207" y="2101"/>
                  </a:lnTo>
                  <a:lnTo>
                    <a:pt x="207" y="2105"/>
                  </a:lnTo>
                  <a:lnTo>
                    <a:pt x="207" y="2110"/>
                  </a:lnTo>
                  <a:lnTo>
                    <a:pt x="208" y="2114"/>
                  </a:lnTo>
                  <a:lnTo>
                    <a:pt x="211" y="2118"/>
                  </a:lnTo>
                  <a:lnTo>
                    <a:pt x="213" y="2122"/>
                  </a:lnTo>
                  <a:lnTo>
                    <a:pt x="217" y="2124"/>
                  </a:lnTo>
                  <a:lnTo>
                    <a:pt x="221" y="2128"/>
                  </a:lnTo>
                  <a:lnTo>
                    <a:pt x="225" y="2130"/>
                  </a:lnTo>
                  <a:lnTo>
                    <a:pt x="236" y="2134"/>
                  </a:lnTo>
                  <a:lnTo>
                    <a:pt x="248" y="2136"/>
                  </a:lnTo>
                  <a:lnTo>
                    <a:pt x="262" y="2136"/>
                  </a:lnTo>
                  <a:lnTo>
                    <a:pt x="276" y="2134"/>
                  </a:lnTo>
                  <a:lnTo>
                    <a:pt x="290" y="2130"/>
                  </a:lnTo>
                  <a:lnTo>
                    <a:pt x="305" y="2125"/>
                  </a:lnTo>
                  <a:close/>
                  <a:moveTo>
                    <a:pt x="179" y="2351"/>
                  </a:moveTo>
                  <a:lnTo>
                    <a:pt x="191" y="2345"/>
                  </a:lnTo>
                  <a:lnTo>
                    <a:pt x="201" y="2338"/>
                  </a:lnTo>
                  <a:lnTo>
                    <a:pt x="210" y="2330"/>
                  </a:lnTo>
                  <a:lnTo>
                    <a:pt x="217" y="2320"/>
                  </a:lnTo>
                  <a:lnTo>
                    <a:pt x="221" y="2312"/>
                  </a:lnTo>
                  <a:lnTo>
                    <a:pt x="223" y="2303"/>
                  </a:lnTo>
                  <a:lnTo>
                    <a:pt x="224" y="2299"/>
                  </a:lnTo>
                  <a:lnTo>
                    <a:pt x="223" y="2294"/>
                  </a:lnTo>
                  <a:lnTo>
                    <a:pt x="221" y="2291"/>
                  </a:lnTo>
                  <a:lnTo>
                    <a:pt x="219" y="2287"/>
                  </a:lnTo>
                  <a:lnTo>
                    <a:pt x="217" y="2284"/>
                  </a:lnTo>
                  <a:lnTo>
                    <a:pt x="213" y="2280"/>
                  </a:lnTo>
                  <a:lnTo>
                    <a:pt x="210" y="2278"/>
                  </a:lnTo>
                  <a:lnTo>
                    <a:pt x="206" y="2275"/>
                  </a:lnTo>
                  <a:lnTo>
                    <a:pt x="195" y="2272"/>
                  </a:lnTo>
                  <a:lnTo>
                    <a:pt x="185" y="2269"/>
                  </a:lnTo>
                  <a:lnTo>
                    <a:pt x="173" y="2269"/>
                  </a:lnTo>
                  <a:lnTo>
                    <a:pt x="160" y="2270"/>
                  </a:lnTo>
                  <a:lnTo>
                    <a:pt x="147" y="2274"/>
                  </a:lnTo>
                  <a:lnTo>
                    <a:pt x="132" y="2279"/>
                  </a:lnTo>
                  <a:lnTo>
                    <a:pt x="120" y="2286"/>
                  </a:lnTo>
                  <a:lnTo>
                    <a:pt x="110" y="2293"/>
                  </a:lnTo>
                  <a:lnTo>
                    <a:pt x="101" y="2301"/>
                  </a:lnTo>
                  <a:lnTo>
                    <a:pt x="94" y="2311"/>
                  </a:lnTo>
                  <a:lnTo>
                    <a:pt x="90" y="2319"/>
                  </a:lnTo>
                  <a:lnTo>
                    <a:pt x="87" y="2329"/>
                  </a:lnTo>
                  <a:lnTo>
                    <a:pt x="87" y="2332"/>
                  </a:lnTo>
                  <a:lnTo>
                    <a:pt x="88" y="2337"/>
                  </a:lnTo>
                  <a:lnTo>
                    <a:pt x="90" y="2341"/>
                  </a:lnTo>
                  <a:lnTo>
                    <a:pt x="92" y="2344"/>
                  </a:lnTo>
                  <a:lnTo>
                    <a:pt x="94" y="2348"/>
                  </a:lnTo>
                  <a:lnTo>
                    <a:pt x="98" y="2351"/>
                  </a:lnTo>
                  <a:lnTo>
                    <a:pt x="101" y="2354"/>
                  </a:lnTo>
                  <a:lnTo>
                    <a:pt x="105" y="2356"/>
                  </a:lnTo>
                  <a:lnTo>
                    <a:pt x="116" y="2360"/>
                  </a:lnTo>
                  <a:lnTo>
                    <a:pt x="126" y="2362"/>
                  </a:lnTo>
                  <a:lnTo>
                    <a:pt x="138" y="2362"/>
                  </a:lnTo>
                  <a:lnTo>
                    <a:pt x="151" y="2361"/>
                  </a:lnTo>
                  <a:lnTo>
                    <a:pt x="164" y="2357"/>
                  </a:lnTo>
                  <a:lnTo>
                    <a:pt x="179" y="2351"/>
                  </a:lnTo>
                  <a:close/>
                  <a:moveTo>
                    <a:pt x="87" y="2577"/>
                  </a:moveTo>
                  <a:lnTo>
                    <a:pt x="98" y="2571"/>
                  </a:lnTo>
                  <a:lnTo>
                    <a:pt x="109" y="2564"/>
                  </a:lnTo>
                  <a:lnTo>
                    <a:pt x="116" y="2556"/>
                  </a:lnTo>
                  <a:lnTo>
                    <a:pt x="122" y="2547"/>
                  </a:lnTo>
                  <a:lnTo>
                    <a:pt x="125" y="2539"/>
                  </a:lnTo>
                  <a:lnTo>
                    <a:pt x="128" y="2531"/>
                  </a:lnTo>
                  <a:lnTo>
                    <a:pt x="128" y="2526"/>
                  </a:lnTo>
                  <a:lnTo>
                    <a:pt x="126" y="2522"/>
                  </a:lnTo>
                  <a:lnTo>
                    <a:pt x="125" y="2519"/>
                  </a:lnTo>
                  <a:lnTo>
                    <a:pt x="123" y="2515"/>
                  </a:lnTo>
                  <a:lnTo>
                    <a:pt x="118" y="2508"/>
                  </a:lnTo>
                  <a:lnTo>
                    <a:pt x="111" y="2503"/>
                  </a:lnTo>
                  <a:lnTo>
                    <a:pt x="101" y="2500"/>
                  </a:lnTo>
                  <a:lnTo>
                    <a:pt x="91" y="2499"/>
                  </a:lnTo>
                  <a:lnTo>
                    <a:pt x="80" y="2499"/>
                  </a:lnTo>
                  <a:lnTo>
                    <a:pt x="68" y="2500"/>
                  </a:lnTo>
                  <a:lnTo>
                    <a:pt x="56" y="2502"/>
                  </a:lnTo>
                  <a:lnTo>
                    <a:pt x="44" y="2507"/>
                  </a:lnTo>
                  <a:lnTo>
                    <a:pt x="32" y="2514"/>
                  </a:lnTo>
                  <a:lnTo>
                    <a:pt x="23" y="2521"/>
                  </a:lnTo>
                  <a:lnTo>
                    <a:pt x="16" y="2528"/>
                  </a:lnTo>
                  <a:lnTo>
                    <a:pt x="10" y="2537"/>
                  </a:lnTo>
                  <a:lnTo>
                    <a:pt x="5" y="2545"/>
                  </a:lnTo>
                  <a:lnTo>
                    <a:pt x="4" y="2553"/>
                  </a:lnTo>
                  <a:lnTo>
                    <a:pt x="4" y="2558"/>
                  </a:lnTo>
                  <a:lnTo>
                    <a:pt x="5" y="2562"/>
                  </a:lnTo>
                  <a:lnTo>
                    <a:pt x="6" y="2566"/>
                  </a:lnTo>
                  <a:lnTo>
                    <a:pt x="8" y="2570"/>
                  </a:lnTo>
                  <a:lnTo>
                    <a:pt x="10" y="2573"/>
                  </a:lnTo>
                  <a:lnTo>
                    <a:pt x="13" y="2576"/>
                  </a:lnTo>
                  <a:lnTo>
                    <a:pt x="17" y="2578"/>
                  </a:lnTo>
                  <a:lnTo>
                    <a:pt x="21" y="2581"/>
                  </a:lnTo>
                  <a:lnTo>
                    <a:pt x="30" y="2584"/>
                  </a:lnTo>
                  <a:lnTo>
                    <a:pt x="40" y="2586"/>
                  </a:lnTo>
                  <a:lnTo>
                    <a:pt x="52" y="2586"/>
                  </a:lnTo>
                  <a:lnTo>
                    <a:pt x="63" y="2585"/>
                  </a:lnTo>
                  <a:lnTo>
                    <a:pt x="75" y="2582"/>
                  </a:lnTo>
                  <a:lnTo>
                    <a:pt x="87" y="2577"/>
                  </a:lnTo>
                  <a:close/>
                  <a:moveTo>
                    <a:pt x="283" y="2442"/>
                  </a:moveTo>
                  <a:lnTo>
                    <a:pt x="280" y="2438"/>
                  </a:lnTo>
                  <a:lnTo>
                    <a:pt x="277" y="2434"/>
                  </a:lnTo>
                  <a:lnTo>
                    <a:pt x="274" y="2432"/>
                  </a:lnTo>
                  <a:lnTo>
                    <a:pt x="269" y="2430"/>
                  </a:lnTo>
                  <a:lnTo>
                    <a:pt x="259" y="2426"/>
                  </a:lnTo>
                  <a:lnTo>
                    <a:pt x="249" y="2424"/>
                  </a:lnTo>
                  <a:lnTo>
                    <a:pt x="237" y="2424"/>
                  </a:lnTo>
                  <a:lnTo>
                    <a:pt x="225" y="2425"/>
                  </a:lnTo>
                  <a:lnTo>
                    <a:pt x="212" y="2428"/>
                  </a:lnTo>
                  <a:lnTo>
                    <a:pt x="199" y="2433"/>
                  </a:lnTo>
                  <a:lnTo>
                    <a:pt x="187" y="2439"/>
                  </a:lnTo>
                  <a:lnTo>
                    <a:pt x="176" y="2446"/>
                  </a:lnTo>
                  <a:lnTo>
                    <a:pt x="169" y="2455"/>
                  </a:lnTo>
                  <a:lnTo>
                    <a:pt x="162" y="2463"/>
                  </a:lnTo>
                  <a:lnTo>
                    <a:pt x="158" y="2472"/>
                  </a:lnTo>
                  <a:lnTo>
                    <a:pt x="156" y="2481"/>
                  </a:lnTo>
                  <a:lnTo>
                    <a:pt x="156" y="2486"/>
                  </a:lnTo>
                  <a:lnTo>
                    <a:pt x="157" y="2489"/>
                  </a:lnTo>
                  <a:lnTo>
                    <a:pt x="158" y="2494"/>
                  </a:lnTo>
                  <a:lnTo>
                    <a:pt x="161" y="2497"/>
                  </a:lnTo>
                  <a:lnTo>
                    <a:pt x="163" y="2501"/>
                  </a:lnTo>
                  <a:lnTo>
                    <a:pt x="167" y="2505"/>
                  </a:lnTo>
                  <a:lnTo>
                    <a:pt x="170" y="2507"/>
                  </a:lnTo>
                  <a:lnTo>
                    <a:pt x="174" y="2509"/>
                  </a:lnTo>
                  <a:lnTo>
                    <a:pt x="183" y="2513"/>
                  </a:lnTo>
                  <a:lnTo>
                    <a:pt x="194" y="2515"/>
                  </a:lnTo>
                  <a:lnTo>
                    <a:pt x="206" y="2515"/>
                  </a:lnTo>
                  <a:lnTo>
                    <a:pt x="219" y="2514"/>
                  </a:lnTo>
                  <a:lnTo>
                    <a:pt x="231" y="2510"/>
                  </a:lnTo>
                  <a:lnTo>
                    <a:pt x="244" y="2506"/>
                  </a:lnTo>
                  <a:lnTo>
                    <a:pt x="256" y="2500"/>
                  </a:lnTo>
                  <a:lnTo>
                    <a:pt x="267" y="2491"/>
                  </a:lnTo>
                  <a:lnTo>
                    <a:pt x="275" y="2483"/>
                  </a:lnTo>
                  <a:lnTo>
                    <a:pt x="281" y="2475"/>
                  </a:lnTo>
                  <a:lnTo>
                    <a:pt x="284" y="2466"/>
                  </a:lnTo>
                  <a:lnTo>
                    <a:pt x="287" y="2457"/>
                  </a:lnTo>
                  <a:lnTo>
                    <a:pt x="287" y="2453"/>
                  </a:lnTo>
                  <a:lnTo>
                    <a:pt x="286" y="2449"/>
                  </a:lnTo>
                  <a:lnTo>
                    <a:pt x="284" y="2445"/>
                  </a:lnTo>
                  <a:lnTo>
                    <a:pt x="283" y="2442"/>
                  </a:lnTo>
                  <a:close/>
                  <a:moveTo>
                    <a:pt x="205" y="2672"/>
                  </a:moveTo>
                  <a:lnTo>
                    <a:pt x="200" y="2666"/>
                  </a:lnTo>
                  <a:lnTo>
                    <a:pt x="193" y="2660"/>
                  </a:lnTo>
                  <a:lnTo>
                    <a:pt x="183" y="2658"/>
                  </a:lnTo>
                  <a:lnTo>
                    <a:pt x="174" y="2655"/>
                  </a:lnTo>
                  <a:lnTo>
                    <a:pt x="163" y="2655"/>
                  </a:lnTo>
                  <a:lnTo>
                    <a:pt x="151" y="2657"/>
                  </a:lnTo>
                  <a:lnTo>
                    <a:pt x="139" y="2659"/>
                  </a:lnTo>
                  <a:lnTo>
                    <a:pt x="129" y="2664"/>
                  </a:lnTo>
                  <a:lnTo>
                    <a:pt x="118" y="2670"/>
                  </a:lnTo>
                  <a:lnTo>
                    <a:pt x="109" y="2677"/>
                  </a:lnTo>
                  <a:lnTo>
                    <a:pt x="101" y="2685"/>
                  </a:lnTo>
                  <a:lnTo>
                    <a:pt x="95" y="2692"/>
                  </a:lnTo>
                  <a:lnTo>
                    <a:pt x="92" y="2701"/>
                  </a:lnTo>
                  <a:lnTo>
                    <a:pt x="91" y="2710"/>
                  </a:lnTo>
                  <a:lnTo>
                    <a:pt x="91" y="2714"/>
                  </a:lnTo>
                  <a:lnTo>
                    <a:pt x="92" y="2717"/>
                  </a:lnTo>
                  <a:lnTo>
                    <a:pt x="93" y="2722"/>
                  </a:lnTo>
                  <a:lnTo>
                    <a:pt x="94" y="2726"/>
                  </a:lnTo>
                  <a:lnTo>
                    <a:pt x="100" y="2731"/>
                  </a:lnTo>
                  <a:lnTo>
                    <a:pt x="107" y="2736"/>
                  </a:lnTo>
                  <a:lnTo>
                    <a:pt x="117" y="2740"/>
                  </a:lnTo>
                  <a:lnTo>
                    <a:pt x="126" y="2742"/>
                  </a:lnTo>
                  <a:lnTo>
                    <a:pt x="137" y="2742"/>
                  </a:lnTo>
                  <a:lnTo>
                    <a:pt x="149" y="2741"/>
                  </a:lnTo>
                  <a:lnTo>
                    <a:pt x="160" y="2737"/>
                  </a:lnTo>
                  <a:lnTo>
                    <a:pt x="171" y="2733"/>
                  </a:lnTo>
                  <a:lnTo>
                    <a:pt x="182" y="2727"/>
                  </a:lnTo>
                  <a:lnTo>
                    <a:pt x="192" y="2720"/>
                  </a:lnTo>
                  <a:lnTo>
                    <a:pt x="199" y="2712"/>
                  </a:lnTo>
                  <a:lnTo>
                    <a:pt x="205" y="2704"/>
                  </a:lnTo>
                  <a:lnTo>
                    <a:pt x="208" y="2696"/>
                  </a:lnTo>
                  <a:lnTo>
                    <a:pt x="210" y="2687"/>
                  </a:lnTo>
                  <a:lnTo>
                    <a:pt x="210" y="2684"/>
                  </a:lnTo>
                  <a:lnTo>
                    <a:pt x="208" y="2679"/>
                  </a:lnTo>
                  <a:lnTo>
                    <a:pt x="207" y="2676"/>
                  </a:lnTo>
                  <a:lnTo>
                    <a:pt x="205" y="2672"/>
                  </a:lnTo>
                  <a:close/>
                  <a:moveTo>
                    <a:pt x="321" y="2664"/>
                  </a:moveTo>
                  <a:lnTo>
                    <a:pt x="333" y="2658"/>
                  </a:lnTo>
                  <a:lnTo>
                    <a:pt x="343" y="2651"/>
                  </a:lnTo>
                  <a:lnTo>
                    <a:pt x="351" y="2642"/>
                  </a:lnTo>
                  <a:lnTo>
                    <a:pt x="357" y="2634"/>
                  </a:lnTo>
                  <a:lnTo>
                    <a:pt x="360" y="2626"/>
                  </a:lnTo>
                  <a:lnTo>
                    <a:pt x="362" y="2616"/>
                  </a:lnTo>
                  <a:lnTo>
                    <a:pt x="362" y="2613"/>
                  </a:lnTo>
                  <a:lnTo>
                    <a:pt x="360" y="2608"/>
                  </a:lnTo>
                  <a:lnTo>
                    <a:pt x="359" y="2604"/>
                  </a:lnTo>
                  <a:lnTo>
                    <a:pt x="357" y="2601"/>
                  </a:lnTo>
                  <a:lnTo>
                    <a:pt x="354" y="2597"/>
                  </a:lnTo>
                  <a:lnTo>
                    <a:pt x="352" y="2594"/>
                  </a:lnTo>
                  <a:lnTo>
                    <a:pt x="349" y="2591"/>
                  </a:lnTo>
                  <a:lnTo>
                    <a:pt x="344" y="2589"/>
                  </a:lnTo>
                  <a:lnTo>
                    <a:pt x="334" y="2585"/>
                  </a:lnTo>
                  <a:lnTo>
                    <a:pt x="325" y="2583"/>
                  </a:lnTo>
                  <a:lnTo>
                    <a:pt x="313" y="2582"/>
                  </a:lnTo>
                  <a:lnTo>
                    <a:pt x="301" y="2584"/>
                  </a:lnTo>
                  <a:lnTo>
                    <a:pt x="288" y="2586"/>
                  </a:lnTo>
                  <a:lnTo>
                    <a:pt x="276" y="2591"/>
                  </a:lnTo>
                  <a:lnTo>
                    <a:pt x="265" y="2597"/>
                  </a:lnTo>
                  <a:lnTo>
                    <a:pt x="255" y="2604"/>
                  </a:lnTo>
                  <a:lnTo>
                    <a:pt x="248" y="2613"/>
                  </a:lnTo>
                  <a:lnTo>
                    <a:pt x="242" y="2621"/>
                  </a:lnTo>
                  <a:lnTo>
                    <a:pt x="238" y="2630"/>
                  </a:lnTo>
                  <a:lnTo>
                    <a:pt x="237" y="2639"/>
                  </a:lnTo>
                  <a:lnTo>
                    <a:pt x="237" y="2644"/>
                  </a:lnTo>
                  <a:lnTo>
                    <a:pt x="237" y="2647"/>
                  </a:lnTo>
                  <a:lnTo>
                    <a:pt x="238" y="2652"/>
                  </a:lnTo>
                  <a:lnTo>
                    <a:pt x="240" y="2655"/>
                  </a:lnTo>
                  <a:lnTo>
                    <a:pt x="243" y="2659"/>
                  </a:lnTo>
                  <a:lnTo>
                    <a:pt x="246" y="2663"/>
                  </a:lnTo>
                  <a:lnTo>
                    <a:pt x="250" y="2665"/>
                  </a:lnTo>
                  <a:lnTo>
                    <a:pt x="255" y="2667"/>
                  </a:lnTo>
                  <a:lnTo>
                    <a:pt x="263" y="2671"/>
                  </a:lnTo>
                  <a:lnTo>
                    <a:pt x="274" y="2673"/>
                  </a:lnTo>
                  <a:lnTo>
                    <a:pt x="286" y="2673"/>
                  </a:lnTo>
                  <a:lnTo>
                    <a:pt x="297" y="2672"/>
                  </a:lnTo>
                  <a:lnTo>
                    <a:pt x="309" y="2668"/>
                  </a:lnTo>
                  <a:lnTo>
                    <a:pt x="321" y="2664"/>
                  </a:lnTo>
                  <a:close/>
                  <a:moveTo>
                    <a:pt x="131" y="2960"/>
                  </a:moveTo>
                  <a:lnTo>
                    <a:pt x="141" y="2954"/>
                  </a:lnTo>
                  <a:lnTo>
                    <a:pt x="149" y="2948"/>
                  </a:lnTo>
                  <a:lnTo>
                    <a:pt x="155" y="2941"/>
                  </a:lnTo>
                  <a:lnTo>
                    <a:pt x="161" y="2932"/>
                  </a:lnTo>
                  <a:lnTo>
                    <a:pt x="163" y="2925"/>
                  </a:lnTo>
                  <a:lnTo>
                    <a:pt x="164" y="2917"/>
                  </a:lnTo>
                  <a:lnTo>
                    <a:pt x="163" y="2908"/>
                  </a:lnTo>
                  <a:lnTo>
                    <a:pt x="161" y="2901"/>
                  </a:lnTo>
                  <a:lnTo>
                    <a:pt x="155" y="2895"/>
                  </a:lnTo>
                  <a:lnTo>
                    <a:pt x="149" y="2891"/>
                  </a:lnTo>
                  <a:lnTo>
                    <a:pt x="141" y="2887"/>
                  </a:lnTo>
                  <a:lnTo>
                    <a:pt x="131" y="2886"/>
                  </a:lnTo>
                  <a:lnTo>
                    <a:pt x="122" y="2886"/>
                  </a:lnTo>
                  <a:lnTo>
                    <a:pt x="111" y="2886"/>
                  </a:lnTo>
                  <a:lnTo>
                    <a:pt x="100" y="2889"/>
                  </a:lnTo>
                  <a:lnTo>
                    <a:pt x="90" y="2893"/>
                  </a:lnTo>
                  <a:lnTo>
                    <a:pt x="80" y="2899"/>
                  </a:lnTo>
                  <a:lnTo>
                    <a:pt x="72" y="2906"/>
                  </a:lnTo>
                  <a:lnTo>
                    <a:pt x="66" y="2913"/>
                  </a:lnTo>
                  <a:lnTo>
                    <a:pt x="61" y="2920"/>
                  </a:lnTo>
                  <a:lnTo>
                    <a:pt x="57" y="2929"/>
                  </a:lnTo>
                  <a:lnTo>
                    <a:pt x="56" y="2937"/>
                  </a:lnTo>
                  <a:lnTo>
                    <a:pt x="57" y="2944"/>
                  </a:lnTo>
                  <a:lnTo>
                    <a:pt x="61" y="2951"/>
                  </a:lnTo>
                  <a:lnTo>
                    <a:pt x="66" y="2958"/>
                  </a:lnTo>
                  <a:lnTo>
                    <a:pt x="73" y="2963"/>
                  </a:lnTo>
                  <a:lnTo>
                    <a:pt x="81" y="2966"/>
                  </a:lnTo>
                  <a:lnTo>
                    <a:pt x="90" y="2968"/>
                  </a:lnTo>
                  <a:lnTo>
                    <a:pt x="100" y="2968"/>
                  </a:lnTo>
                  <a:lnTo>
                    <a:pt x="110" y="2967"/>
                  </a:lnTo>
                  <a:lnTo>
                    <a:pt x="120" y="2964"/>
                  </a:lnTo>
                  <a:lnTo>
                    <a:pt x="131" y="2960"/>
                  </a:lnTo>
                  <a:close/>
                  <a:moveTo>
                    <a:pt x="297" y="2835"/>
                  </a:moveTo>
                  <a:lnTo>
                    <a:pt x="293" y="2828"/>
                  </a:lnTo>
                  <a:lnTo>
                    <a:pt x="286" y="2823"/>
                  </a:lnTo>
                  <a:lnTo>
                    <a:pt x="277" y="2819"/>
                  </a:lnTo>
                  <a:lnTo>
                    <a:pt x="267" y="2817"/>
                  </a:lnTo>
                  <a:lnTo>
                    <a:pt x="257" y="2817"/>
                  </a:lnTo>
                  <a:lnTo>
                    <a:pt x="245" y="2818"/>
                  </a:lnTo>
                  <a:lnTo>
                    <a:pt x="234" y="2821"/>
                  </a:lnTo>
                  <a:lnTo>
                    <a:pt x="224" y="2825"/>
                  </a:lnTo>
                  <a:lnTo>
                    <a:pt x="213" y="2831"/>
                  </a:lnTo>
                  <a:lnTo>
                    <a:pt x="205" y="2838"/>
                  </a:lnTo>
                  <a:lnTo>
                    <a:pt x="198" y="2846"/>
                  </a:lnTo>
                  <a:lnTo>
                    <a:pt x="193" y="2854"/>
                  </a:lnTo>
                  <a:lnTo>
                    <a:pt x="189" y="2862"/>
                  </a:lnTo>
                  <a:lnTo>
                    <a:pt x="188" y="2870"/>
                  </a:lnTo>
                  <a:lnTo>
                    <a:pt x="189" y="2879"/>
                  </a:lnTo>
                  <a:lnTo>
                    <a:pt x="193" y="2886"/>
                  </a:lnTo>
                  <a:lnTo>
                    <a:pt x="198" y="2893"/>
                  </a:lnTo>
                  <a:lnTo>
                    <a:pt x="205" y="2898"/>
                  </a:lnTo>
                  <a:lnTo>
                    <a:pt x="213" y="2901"/>
                  </a:lnTo>
                  <a:lnTo>
                    <a:pt x="223" y="2903"/>
                  </a:lnTo>
                  <a:lnTo>
                    <a:pt x="233" y="2904"/>
                  </a:lnTo>
                  <a:lnTo>
                    <a:pt x="244" y="2903"/>
                  </a:lnTo>
                  <a:lnTo>
                    <a:pt x="256" y="2899"/>
                  </a:lnTo>
                  <a:lnTo>
                    <a:pt x="267" y="2895"/>
                  </a:lnTo>
                  <a:lnTo>
                    <a:pt x="277" y="2889"/>
                  </a:lnTo>
                  <a:lnTo>
                    <a:pt x="286" y="2882"/>
                  </a:lnTo>
                  <a:lnTo>
                    <a:pt x="293" y="2874"/>
                  </a:lnTo>
                  <a:lnTo>
                    <a:pt x="297" y="2867"/>
                  </a:lnTo>
                  <a:lnTo>
                    <a:pt x="301" y="2859"/>
                  </a:lnTo>
                  <a:lnTo>
                    <a:pt x="302" y="2850"/>
                  </a:lnTo>
                  <a:lnTo>
                    <a:pt x="301" y="2842"/>
                  </a:lnTo>
                  <a:lnTo>
                    <a:pt x="297" y="2835"/>
                  </a:lnTo>
                  <a:close/>
                  <a:moveTo>
                    <a:pt x="120" y="3185"/>
                  </a:moveTo>
                  <a:lnTo>
                    <a:pt x="129" y="3181"/>
                  </a:lnTo>
                  <a:lnTo>
                    <a:pt x="137" y="3175"/>
                  </a:lnTo>
                  <a:lnTo>
                    <a:pt x="142" y="3167"/>
                  </a:lnTo>
                  <a:lnTo>
                    <a:pt x="147" y="3160"/>
                  </a:lnTo>
                  <a:lnTo>
                    <a:pt x="149" y="3153"/>
                  </a:lnTo>
                  <a:lnTo>
                    <a:pt x="150" y="3145"/>
                  </a:lnTo>
                  <a:lnTo>
                    <a:pt x="149" y="3138"/>
                  </a:lnTo>
                  <a:lnTo>
                    <a:pt x="145" y="3131"/>
                  </a:lnTo>
                  <a:lnTo>
                    <a:pt x="141" y="3125"/>
                  </a:lnTo>
                  <a:lnTo>
                    <a:pt x="135" y="3121"/>
                  </a:lnTo>
                  <a:lnTo>
                    <a:pt x="128" y="3118"/>
                  </a:lnTo>
                  <a:lnTo>
                    <a:pt x="119" y="3115"/>
                  </a:lnTo>
                  <a:lnTo>
                    <a:pt x="110" y="3115"/>
                  </a:lnTo>
                  <a:lnTo>
                    <a:pt x="100" y="3116"/>
                  </a:lnTo>
                  <a:lnTo>
                    <a:pt x="91" y="3119"/>
                  </a:lnTo>
                  <a:lnTo>
                    <a:pt x="81" y="3122"/>
                  </a:lnTo>
                  <a:lnTo>
                    <a:pt x="73" y="3128"/>
                  </a:lnTo>
                  <a:lnTo>
                    <a:pt x="65" y="3134"/>
                  </a:lnTo>
                  <a:lnTo>
                    <a:pt x="59" y="3141"/>
                  </a:lnTo>
                  <a:lnTo>
                    <a:pt x="55" y="3148"/>
                  </a:lnTo>
                  <a:lnTo>
                    <a:pt x="53" y="3156"/>
                  </a:lnTo>
                  <a:lnTo>
                    <a:pt x="52" y="3164"/>
                  </a:lnTo>
                  <a:lnTo>
                    <a:pt x="53" y="3171"/>
                  </a:lnTo>
                  <a:lnTo>
                    <a:pt x="56" y="3177"/>
                  </a:lnTo>
                  <a:lnTo>
                    <a:pt x="61" y="3183"/>
                  </a:lnTo>
                  <a:lnTo>
                    <a:pt x="67" y="3188"/>
                  </a:lnTo>
                  <a:lnTo>
                    <a:pt x="74" y="3191"/>
                  </a:lnTo>
                  <a:lnTo>
                    <a:pt x="82" y="3194"/>
                  </a:lnTo>
                  <a:lnTo>
                    <a:pt x="92" y="3194"/>
                  </a:lnTo>
                  <a:lnTo>
                    <a:pt x="101" y="3192"/>
                  </a:lnTo>
                  <a:lnTo>
                    <a:pt x="111" y="3190"/>
                  </a:lnTo>
                  <a:lnTo>
                    <a:pt x="120" y="3185"/>
                  </a:lnTo>
                  <a:close/>
                  <a:moveTo>
                    <a:pt x="175" y="3116"/>
                  </a:moveTo>
                  <a:lnTo>
                    <a:pt x="180" y="3122"/>
                  </a:lnTo>
                  <a:lnTo>
                    <a:pt x="187" y="3127"/>
                  </a:lnTo>
                  <a:lnTo>
                    <a:pt x="194" y="3131"/>
                  </a:lnTo>
                  <a:lnTo>
                    <a:pt x="204" y="3133"/>
                  </a:lnTo>
                  <a:lnTo>
                    <a:pt x="213" y="3133"/>
                  </a:lnTo>
                  <a:lnTo>
                    <a:pt x="223" y="3132"/>
                  </a:lnTo>
                  <a:lnTo>
                    <a:pt x="233" y="3129"/>
                  </a:lnTo>
                  <a:lnTo>
                    <a:pt x="243" y="3125"/>
                  </a:lnTo>
                  <a:lnTo>
                    <a:pt x="252" y="3120"/>
                  </a:lnTo>
                  <a:lnTo>
                    <a:pt x="261" y="3113"/>
                  </a:lnTo>
                  <a:lnTo>
                    <a:pt x="267" y="3106"/>
                  </a:lnTo>
                  <a:lnTo>
                    <a:pt x="271" y="3099"/>
                  </a:lnTo>
                  <a:lnTo>
                    <a:pt x="274" y="3090"/>
                  </a:lnTo>
                  <a:lnTo>
                    <a:pt x="275" y="3083"/>
                  </a:lnTo>
                  <a:lnTo>
                    <a:pt x="274" y="3075"/>
                  </a:lnTo>
                  <a:lnTo>
                    <a:pt x="270" y="3068"/>
                  </a:lnTo>
                  <a:lnTo>
                    <a:pt x="265" y="3062"/>
                  </a:lnTo>
                  <a:lnTo>
                    <a:pt x="258" y="3057"/>
                  </a:lnTo>
                  <a:lnTo>
                    <a:pt x="250" y="3053"/>
                  </a:lnTo>
                  <a:lnTo>
                    <a:pt x="242" y="3051"/>
                  </a:lnTo>
                  <a:lnTo>
                    <a:pt x="232" y="3051"/>
                  </a:lnTo>
                  <a:lnTo>
                    <a:pt x="221" y="3052"/>
                  </a:lnTo>
                  <a:lnTo>
                    <a:pt x="212" y="3055"/>
                  </a:lnTo>
                  <a:lnTo>
                    <a:pt x="201" y="3058"/>
                  </a:lnTo>
                  <a:lnTo>
                    <a:pt x="193" y="3064"/>
                  </a:lnTo>
                  <a:lnTo>
                    <a:pt x="185" y="3071"/>
                  </a:lnTo>
                  <a:lnTo>
                    <a:pt x="179" y="3078"/>
                  </a:lnTo>
                  <a:lnTo>
                    <a:pt x="174" y="3086"/>
                  </a:lnTo>
                  <a:lnTo>
                    <a:pt x="171" y="3094"/>
                  </a:lnTo>
                  <a:lnTo>
                    <a:pt x="170" y="3101"/>
                  </a:lnTo>
                  <a:lnTo>
                    <a:pt x="171" y="3109"/>
                  </a:lnTo>
                  <a:lnTo>
                    <a:pt x="175" y="3116"/>
                  </a:lnTo>
                  <a:close/>
                  <a:moveTo>
                    <a:pt x="163" y="3367"/>
                  </a:moveTo>
                  <a:lnTo>
                    <a:pt x="161" y="3364"/>
                  </a:lnTo>
                  <a:lnTo>
                    <a:pt x="160" y="3360"/>
                  </a:lnTo>
                  <a:lnTo>
                    <a:pt x="155" y="3355"/>
                  </a:lnTo>
                  <a:lnTo>
                    <a:pt x="149" y="3350"/>
                  </a:lnTo>
                  <a:lnTo>
                    <a:pt x="142" y="3347"/>
                  </a:lnTo>
                  <a:lnTo>
                    <a:pt x="135" y="3346"/>
                  </a:lnTo>
                  <a:lnTo>
                    <a:pt x="126" y="3345"/>
                  </a:lnTo>
                  <a:lnTo>
                    <a:pt x="117" y="3346"/>
                  </a:lnTo>
                  <a:lnTo>
                    <a:pt x="109" y="3348"/>
                  </a:lnTo>
                  <a:lnTo>
                    <a:pt x="100" y="3352"/>
                  </a:lnTo>
                  <a:lnTo>
                    <a:pt x="92" y="3356"/>
                  </a:lnTo>
                  <a:lnTo>
                    <a:pt x="86" y="3362"/>
                  </a:lnTo>
                  <a:lnTo>
                    <a:pt x="81" y="3368"/>
                  </a:lnTo>
                  <a:lnTo>
                    <a:pt x="76" y="3375"/>
                  </a:lnTo>
                  <a:lnTo>
                    <a:pt x="74" y="3383"/>
                  </a:lnTo>
                  <a:lnTo>
                    <a:pt x="74" y="3390"/>
                  </a:lnTo>
                  <a:lnTo>
                    <a:pt x="75" y="3396"/>
                  </a:lnTo>
                  <a:lnTo>
                    <a:pt x="78" y="3403"/>
                  </a:lnTo>
                  <a:lnTo>
                    <a:pt x="99" y="3394"/>
                  </a:lnTo>
                  <a:lnTo>
                    <a:pt x="120" y="3385"/>
                  </a:lnTo>
                  <a:lnTo>
                    <a:pt x="142" y="3377"/>
                  </a:lnTo>
                  <a:lnTo>
                    <a:pt x="163" y="3367"/>
                  </a:lnTo>
                  <a:close/>
                  <a:moveTo>
                    <a:pt x="276" y="3320"/>
                  </a:moveTo>
                  <a:lnTo>
                    <a:pt x="276" y="3315"/>
                  </a:lnTo>
                  <a:lnTo>
                    <a:pt x="276" y="3310"/>
                  </a:lnTo>
                  <a:lnTo>
                    <a:pt x="274" y="3305"/>
                  </a:lnTo>
                  <a:lnTo>
                    <a:pt x="272" y="3302"/>
                  </a:lnTo>
                  <a:lnTo>
                    <a:pt x="267" y="3296"/>
                  </a:lnTo>
                  <a:lnTo>
                    <a:pt x="261" y="3291"/>
                  </a:lnTo>
                  <a:lnTo>
                    <a:pt x="253" y="3287"/>
                  </a:lnTo>
                  <a:lnTo>
                    <a:pt x="245" y="3285"/>
                  </a:lnTo>
                  <a:lnTo>
                    <a:pt x="237" y="3285"/>
                  </a:lnTo>
                  <a:lnTo>
                    <a:pt x="227" y="3286"/>
                  </a:lnTo>
                  <a:lnTo>
                    <a:pt x="218" y="3289"/>
                  </a:lnTo>
                  <a:lnTo>
                    <a:pt x="210" y="3292"/>
                  </a:lnTo>
                  <a:lnTo>
                    <a:pt x="201" y="3297"/>
                  </a:lnTo>
                  <a:lnTo>
                    <a:pt x="194" y="3303"/>
                  </a:lnTo>
                  <a:lnTo>
                    <a:pt x="188" y="3310"/>
                  </a:lnTo>
                  <a:lnTo>
                    <a:pt x="185" y="3317"/>
                  </a:lnTo>
                  <a:lnTo>
                    <a:pt x="182" y="3324"/>
                  </a:lnTo>
                  <a:lnTo>
                    <a:pt x="181" y="3333"/>
                  </a:lnTo>
                  <a:lnTo>
                    <a:pt x="182" y="3340"/>
                  </a:lnTo>
                  <a:lnTo>
                    <a:pt x="186" y="3347"/>
                  </a:lnTo>
                  <a:lnTo>
                    <a:pt x="189" y="3350"/>
                  </a:lnTo>
                  <a:lnTo>
                    <a:pt x="194" y="3355"/>
                  </a:lnTo>
                  <a:lnTo>
                    <a:pt x="214" y="3346"/>
                  </a:lnTo>
                  <a:lnTo>
                    <a:pt x="234" y="3337"/>
                  </a:lnTo>
                  <a:lnTo>
                    <a:pt x="256" y="3328"/>
                  </a:lnTo>
                  <a:lnTo>
                    <a:pt x="276" y="3320"/>
                  </a:lnTo>
                  <a:close/>
                </a:path>
              </a:pathLst>
            </a:custGeom>
            <a:solidFill>
              <a:srgbClr val="E7A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" name="Freeform 98"/>
            <p:cNvSpPr>
              <a:spLocks noEditPoints="1"/>
            </p:cNvSpPr>
            <p:nvPr userDrawn="1"/>
          </p:nvSpPr>
          <p:spPr bwMode="auto">
            <a:xfrm>
              <a:off x="9037638" y="1854200"/>
              <a:ext cx="204788" cy="1779588"/>
            </a:xfrm>
            <a:custGeom>
              <a:avLst/>
              <a:gdLst>
                <a:gd name="T0" fmla="*/ 72 w 386"/>
                <a:gd name="T1" fmla="*/ 3068 h 3361"/>
                <a:gd name="T2" fmla="*/ 108 w 386"/>
                <a:gd name="T3" fmla="*/ 2848 h 3361"/>
                <a:gd name="T4" fmla="*/ 19 w 386"/>
                <a:gd name="T5" fmla="*/ 2434 h 3361"/>
                <a:gd name="T6" fmla="*/ 30 w 386"/>
                <a:gd name="T7" fmla="*/ 2313 h 3361"/>
                <a:gd name="T8" fmla="*/ 66 w 386"/>
                <a:gd name="T9" fmla="*/ 1988 h 3361"/>
                <a:gd name="T10" fmla="*/ 69 w 386"/>
                <a:gd name="T11" fmla="*/ 1833 h 3361"/>
                <a:gd name="T12" fmla="*/ 11 w 386"/>
                <a:gd name="T13" fmla="*/ 1710 h 3361"/>
                <a:gd name="T14" fmla="*/ 5 w 386"/>
                <a:gd name="T15" fmla="*/ 1356 h 3361"/>
                <a:gd name="T16" fmla="*/ 26 w 386"/>
                <a:gd name="T17" fmla="*/ 1226 h 3361"/>
                <a:gd name="T18" fmla="*/ 3 w 386"/>
                <a:gd name="T19" fmla="*/ 1141 h 3361"/>
                <a:gd name="T20" fmla="*/ 63 w 386"/>
                <a:gd name="T21" fmla="*/ 1182 h 3361"/>
                <a:gd name="T22" fmla="*/ 74 w 386"/>
                <a:gd name="T23" fmla="*/ 804 h 3361"/>
                <a:gd name="T24" fmla="*/ 183 w 386"/>
                <a:gd name="T25" fmla="*/ 688 h 3361"/>
                <a:gd name="T26" fmla="*/ 83 w 386"/>
                <a:gd name="T27" fmla="*/ 557 h 3361"/>
                <a:gd name="T28" fmla="*/ 205 w 386"/>
                <a:gd name="T29" fmla="*/ 449 h 3361"/>
                <a:gd name="T30" fmla="*/ 25 w 386"/>
                <a:gd name="T31" fmla="*/ 333 h 3361"/>
                <a:gd name="T32" fmla="*/ 78 w 386"/>
                <a:gd name="T33" fmla="*/ 219 h 3361"/>
                <a:gd name="T34" fmla="*/ 227 w 386"/>
                <a:gd name="T35" fmla="*/ 139 h 3361"/>
                <a:gd name="T36" fmla="*/ 21 w 386"/>
                <a:gd name="T37" fmla="*/ 19 h 3361"/>
                <a:gd name="T38" fmla="*/ 273 w 386"/>
                <a:gd name="T39" fmla="*/ 15 h 3361"/>
                <a:gd name="T40" fmla="*/ 138 w 386"/>
                <a:gd name="T41" fmla="*/ 99 h 3361"/>
                <a:gd name="T42" fmla="*/ 165 w 386"/>
                <a:gd name="T43" fmla="*/ 197 h 3361"/>
                <a:gd name="T44" fmla="*/ 369 w 386"/>
                <a:gd name="T45" fmla="*/ 301 h 3361"/>
                <a:gd name="T46" fmla="*/ 321 w 386"/>
                <a:gd name="T47" fmla="*/ 440 h 3361"/>
                <a:gd name="T48" fmla="*/ 176 w 386"/>
                <a:gd name="T49" fmla="*/ 548 h 3361"/>
                <a:gd name="T50" fmla="*/ 386 w 386"/>
                <a:gd name="T51" fmla="*/ 525 h 3361"/>
                <a:gd name="T52" fmla="*/ 318 w 386"/>
                <a:gd name="T53" fmla="*/ 794 h 3361"/>
                <a:gd name="T54" fmla="*/ 386 w 386"/>
                <a:gd name="T55" fmla="*/ 961 h 3361"/>
                <a:gd name="T56" fmla="*/ 259 w 386"/>
                <a:gd name="T57" fmla="*/ 1073 h 3361"/>
                <a:gd name="T58" fmla="*/ 213 w 386"/>
                <a:gd name="T59" fmla="*/ 1202 h 3361"/>
                <a:gd name="T60" fmla="*/ 386 w 386"/>
                <a:gd name="T61" fmla="*/ 1485 h 3361"/>
                <a:gd name="T62" fmla="*/ 285 w 386"/>
                <a:gd name="T63" fmla="*/ 2215 h 3361"/>
                <a:gd name="T64" fmla="*/ 335 w 386"/>
                <a:gd name="T65" fmla="*/ 2372 h 3361"/>
                <a:gd name="T66" fmla="*/ 363 w 386"/>
                <a:gd name="T67" fmla="*/ 2486 h 3361"/>
                <a:gd name="T68" fmla="*/ 355 w 386"/>
                <a:gd name="T69" fmla="*/ 2679 h 3361"/>
                <a:gd name="T70" fmla="*/ 385 w 386"/>
                <a:gd name="T71" fmla="*/ 3105 h 3361"/>
                <a:gd name="T72" fmla="*/ 277 w 386"/>
                <a:gd name="T73" fmla="*/ 239 h 3361"/>
                <a:gd name="T74" fmla="*/ 119 w 386"/>
                <a:gd name="T75" fmla="*/ 430 h 3361"/>
                <a:gd name="T76" fmla="*/ 85 w 386"/>
                <a:gd name="T77" fmla="*/ 621 h 3361"/>
                <a:gd name="T78" fmla="*/ 292 w 386"/>
                <a:gd name="T79" fmla="*/ 574 h 3361"/>
                <a:gd name="T80" fmla="*/ 112 w 386"/>
                <a:gd name="T81" fmla="*/ 921 h 3361"/>
                <a:gd name="T82" fmla="*/ 127 w 386"/>
                <a:gd name="T83" fmla="*/ 967 h 3361"/>
                <a:gd name="T84" fmla="*/ 255 w 386"/>
                <a:gd name="T85" fmla="*/ 977 h 3361"/>
                <a:gd name="T86" fmla="*/ 242 w 386"/>
                <a:gd name="T87" fmla="*/ 1352 h 3361"/>
                <a:gd name="T88" fmla="*/ 161 w 386"/>
                <a:gd name="T89" fmla="*/ 1442 h 3361"/>
                <a:gd name="T90" fmla="*/ 308 w 386"/>
                <a:gd name="T91" fmla="*/ 1589 h 3361"/>
                <a:gd name="T92" fmla="*/ 156 w 386"/>
                <a:gd name="T93" fmla="*/ 1612 h 3361"/>
                <a:gd name="T94" fmla="*/ 215 w 386"/>
                <a:gd name="T95" fmla="*/ 1678 h 3361"/>
                <a:gd name="T96" fmla="*/ 336 w 386"/>
                <a:gd name="T97" fmla="*/ 1844 h 3361"/>
                <a:gd name="T98" fmla="*/ 230 w 386"/>
                <a:gd name="T99" fmla="*/ 1913 h 3361"/>
                <a:gd name="T100" fmla="*/ 17 w 386"/>
                <a:gd name="T101" fmla="*/ 2097 h 3361"/>
                <a:gd name="T102" fmla="*/ 344 w 386"/>
                <a:gd name="T103" fmla="*/ 1970 h 3361"/>
                <a:gd name="T104" fmla="*/ 184 w 386"/>
                <a:gd name="T105" fmla="*/ 2268 h 3361"/>
                <a:gd name="T106" fmla="*/ 82 w 386"/>
                <a:gd name="T107" fmla="*/ 2287 h 3361"/>
                <a:gd name="T108" fmla="*/ 127 w 386"/>
                <a:gd name="T109" fmla="*/ 2402 h 3361"/>
                <a:gd name="T110" fmla="*/ 132 w 386"/>
                <a:gd name="T111" fmla="*/ 2589 h 3361"/>
                <a:gd name="T112" fmla="*/ 330 w 386"/>
                <a:gd name="T113" fmla="*/ 2545 h 3361"/>
                <a:gd name="T114" fmla="*/ 274 w 386"/>
                <a:gd name="T115" fmla="*/ 2603 h 3361"/>
                <a:gd name="T116" fmla="*/ 251 w 386"/>
                <a:gd name="T117" fmla="*/ 2804 h 3361"/>
                <a:gd name="T118" fmla="*/ 190 w 386"/>
                <a:gd name="T119" fmla="*/ 3062 h 3361"/>
                <a:gd name="T120" fmla="*/ 317 w 386"/>
                <a:gd name="T121" fmla="*/ 3002 h 3361"/>
                <a:gd name="T122" fmla="*/ 178 w 386"/>
                <a:gd name="T123" fmla="*/ 3232 h 3361"/>
                <a:gd name="T124" fmla="*/ 289 w 386"/>
                <a:gd name="T125" fmla="*/ 3229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361">
                  <a:moveTo>
                    <a:pt x="0" y="3360"/>
                  </a:moveTo>
                  <a:lnTo>
                    <a:pt x="0" y="3310"/>
                  </a:lnTo>
                  <a:lnTo>
                    <a:pt x="7" y="3304"/>
                  </a:lnTo>
                  <a:lnTo>
                    <a:pt x="17" y="3298"/>
                  </a:lnTo>
                  <a:lnTo>
                    <a:pt x="25" y="3295"/>
                  </a:lnTo>
                  <a:lnTo>
                    <a:pt x="34" y="3292"/>
                  </a:lnTo>
                  <a:lnTo>
                    <a:pt x="44" y="3291"/>
                  </a:lnTo>
                  <a:lnTo>
                    <a:pt x="52" y="3291"/>
                  </a:lnTo>
                  <a:lnTo>
                    <a:pt x="60" y="3293"/>
                  </a:lnTo>
                  <a:lnTo>
                    <a:pt x="68" y="3297"/>
                  </a:lnTo>
                  <a:lnTo>
                    <a:pt x="74" y="3302"/>
                  </a:lnTo>
                  <a:lnTo>
                    <a:pt x="79" y="3308"/>
                  </a:lnTo>
                  <a:lnTo>
                    <a:pt x="81" y="3311"/>
                  </a:lnTo>
                  <a:lnTo>
                    <a:pt x="83" y="3316"/>
                  </a:lnTo>
                  <a:lnTo>
                    <a:pt x="83" y="3321"/>
                  </a:lnTo>
                  <a:lnTo>
                    <a:pt x="83" y="3326"/>
                  </a:lnTo>
                  <a:lnTo>
                    <a:pt x="63" y="3334"/>
                  </a:lnTo>
                  <a:lnTo>
                    <a:pt x="41" y="3343"/>
                  </a:lnTo>
                  <a:lnTo>
                    <a:pt x="21" y="3352"/>
                  </a:lnTo>
                  <a:lnTo>
                    <a:pt x="1" y="3361"/>
                  </a:lnTo>
                  <a:lnTo>
                    <a:pt x="0" y="3360"/>
                  </a:lnTo>
                  <a:close/>
                  <a:moveTo>
                    <a:pt x="0" y="3135"/>
                  </a:moveTo>
                  <a:lnTo>
                    <a:pt x="0" y="3070"/>
                  </a:lnTo>
                  <a:lnTo>
                    <a:pt x="5" y="3068"/>
                  </a:lnTo>
                  <a:lnTo>
                    <a:pt x="8" y="3064"/>
                  </a:lnTo>
                  <a:lnTo>
                    <a:pt x="19" y="3061"/>
                  </a:lnTo>
                  <a:lnTo>
                    <a:pt x="28" y="3058"/>
                  </a:lnTo>
                  <a:lnTo>
                    <a:pt x="39" y="3057"/>
                  </a:lnTo>
                  <a:lnTo>
                    <a:pt x="49" y="3057"/>
                  </a:lnTo>
                  <a:lnTo>
                    <a:pt x="57" y="3059"/>
                  </a:lnTo>
                  <a:lnTo>
                    <a:pt x="65" y="3063"/>
                  </a:lnTo>
                  <a:lnTo>
                    <a:pt x="72" y="3068"/>
                  </a:lnTo>
                  <a:lnTo>
                    <a:pt x="77" y="3074"/>
                  </a:lnTo>
                  <a:lnTo>
                    <a:pt x="81" y="3081"/>
                  </a:lnTo>
                  <a:lnTo>
                    <a:pt x="82" y="3089"/>
                  </a:lnTo>
                  <a:lnTo>
                    <a:pt x="81" y="3096"/>
                  </a:lnTo>
                  <a:lnTo>
                    <a:pt x="78" y="3105"/>
                  </a:lnTo>
                  <a:lnTo>
                    <a:pt x="74" y="3112"/>
                  </a:lnTo>
                  <a:lnTo>
                    <a:pt x="68" y="3119"/>
                  </a:lnTo>
                  <a:lnTo>
                    <a:pt x="59" y="3126"/>
                  </a:lnTo>
                  <a:lnTo>
                    <a:pt x="50" y="3131"/>
                  </a:lnTo>
                  <a:lnTo>
                    <a:pt x="44" y="3134"/>
                  </a:lnTo>
                  <a:lnTo>
                    <a:pt x="37" y="3137"/>
                  </a:lnTo>
                  <a:lnTo>
                    <a:pt x="31" y="3138"/>
                  </a:lnTo>
                  <a:lnTo>
                    <a:pt x="24" y="3139"/>
                  </a:lnTo>
                  <a:lnTo>
                    <a:pt x="18" y="3139"/>
                  </a:lnTo>
                  <a:lnTo>
                    <a:pt x="12" y="3139"/>
                  </a:lnTo>
                  <a:lnTo>
                    <a:pt x="6" y="3138"/>
                  </a:lnTo>
                  <a:lnTo>
                    <a:pt x="0" y="3135"/>
                  </a:lnTo>
                  <a:close/>
                  <a:moveTo>
                    <a:pt x="0" y="2893"/>
                  </a:moveTo>
                  <a:lnTo>
                    <a:pt x="0" y="2859"/>
                  </a:lnTo>
                  <a:lnTo>
                    <a:pt x="6" y="2850"/>
                  </a:lnTo>
                  <a:lnTo>
                    <a:pt x="12" y="2843"/>
                  </a:lnTo>
                  <a:lnTo>
                    <a:pt x="20" y="2837"/>
                  </a:lnTo>
                  <a:lnTo>
                    <a:pt x="31" y="2831"/>
                  </a:lnTo>
                  <a:lnTo>
                    <a:pt x="41" y="2827"/>
                  </a:lnTo>
                  <a:lnTo>
                    <a:pt x="52" y="2824"/>
                  </a:lnTo>
                  <a:lnTo>
                    <a:pt x="64" y="2823"/>
                  </a:lnTo>
                  <a:lnTo>
                    <a:pt x="74" y="2823"/>
                  </a:lnTo>
                  <a:lnTo>
                    <a:pt x="84" y="2825"/>
                  </a:lnTo>
                  <a:lnTo>
                    <a:pt x="93" y="2829"/>
                  </a:lnTo>
                  <a:lnTo>
                    <a:pt x="100" y="2834"/>
                  </a:lnTo>
                  <a:lnTo>
                    <a:pt x="104" y="2841"/>
                  </a:lnTo>
                  <a:lnTo>
                    <a:pt x="108" y="2848"/>
                  </a:lnTo>
                  <a:lnTo>
                    <a:pt x="109" y="2856"/>
                  </a:lnTo>
                  <a:lnTo>
                    <a:pt x="108" y="2865"/>
                  </a:lnTo>
                  <a:lnTo>
                    <a:pt x="104" y="2873"/>
                  </a:lnTo>
                  <a:lnTo>
                    <a:pt x="100" y="2880"/>
                  </a:lnTo>
                  <a:lnTo>
                    <a:pt x="93" y="2888"/>
                  </a:lnTo>
                  <a:lnTo>
                    <a:pt x="84" y="2895"/>
                  </a:lnTo>
                  <a:lnTo>
                    <a:pt x="74" y="2901"/>
                  </a:lnTo>
                  <a:lnTo>
                    <a:pt x="63" y="2905"/>
                  </a:lnTo>
                  <a:lnTo>
                    <a:pt x="52" y="2909"/>
                  </a:lnTo>
                  <a:lnTo>
                    <a:pt x="41" y="2910"/>
                  </a:lnTo>
                  <a:lnTo>
                    <a:pt x="31" y="2909"/>
                  </a:lnTo>
                  <a:lnTo>
                    <a:pt x="21" y="2907"/>
                  </a:lnTo>
                  <a:lnTo>
                    <a:pt x="13" y="2904"/>
                  </a:lnTo>
                  <a:lnTo>
                    <a:pt x="6" y="2899"/>
                  </a:lnTo>
                  <a:lnTo>
                    <a:pt x="0" y="2893"/>
                  </a:lnTo>
                  <a:close/>
                  <a:moveTo>
                    <a:pt x="0" y="2724"/>
                  </a:moveTo>
                  <a:lnTo>
                    <a:pt x="0" y="2667"/>
                  </a:lnTo>
                  <a:lnTo>
                    <a:pt x="7" y="2672"/>
                  </a:lnTo>
                  <a:lnTo>
                    <a:pt x="12" y="2678"/>
                  </a:lnTo>
                  <a:lnTo>
                    <a:pt x="14" y="2684"/>
                  </a:lnTo>
                  <a:lnTo>
                    <a:pt x="17" y="2689"/>
                  </a:lnTo>
                  <a:lnTo>
                    <a:pt x="17" y="2695"/>
                  </a:lnTo>
                  <a:lnTo>
                    <a:pt x="15" y="2701"/>
                  </a:lnTo>
                  <a:lnTo>
                    <a:pt x="13" y="2707"/>
                  </a:lnTo>
                  <a:lnTo>
                    <a:pt x="9" y="2712"/>
                  </a:lnTo>
                  <a:lnTo>
                    <a:pt x="6" y="2718"/>
                  </a:lnTo>
                  <a:lnTo>
                    <a:pt x="0" y="2724"/>
                  </a:lnTo>
                  <a:close/>
                  <a:moveTo>
                    <a:pt x="0" y="2521"/>
                  </a:moveTo>
                  <a:lnTo>
                    <a:pt x="0" y="2442"/>
                  </a:lnTo>
                  <a:lnTo>
                    <a:pt x="3" y="2440"/>
                  </a:lnTo>
                  <a:lnTo>
                    <a:pt x="6" y="2439"/>
                  </a:lnTo>
                  <a:lnTo>
                    <a:pt x="19" y="2434"/>
                  </a:lnTo>
                  <a:lnTo>
                    <a:pt x="32" y="2431"/>
                  </a:lnTo>
                  <a:lnTo>
                    <a:pt x="44" y="2430"/>
                  </a:lnTo>
                  <a:lnTo>
                    <a:pt x="56" y="2430"/>
                  </a:lnTo>
                  <a:lnTo>
                    <a:pt x="66" y="2432"/>
                  </a:lnTo>
                  <a:lnTo>
                    <a:pt x="76" y="2436"/>
                  </a:lnTo>
                  <a:lnTo>
                    <a:pt x="81" y="2438"/>
                  </a:lnTo>
                  <a:lnTo>
                    <a:pt x="84" y="2440"/>
                  </a:lnTo>
                  <a:lnTo>
                    <a:pt x="87" y="2444"/>
                  </a:lnTo>
                  <a:lnTo>
                    <a:pt x="90" y="2448"/>
                  </a:lnTo>
                  <a:lnTo>
                    <a:pt x="91" y="2451"/>
                  </a:lnTo>
                  <a:lnTo>
                    <a:pt x="93" y="2455"/>
                  </a:lnTo>
                  <a:lnTo>
                    <a:pt x="94" y="2459"/>
                  </a:lnTo>
                  <a:lnTo>
                    <a:pt x="94" y="2463"/>
                  </a:lnTo>
                  <a:lnTo>
                    <a:pt x="91" y="2472"/>
                  </a:lnTo>
                  <a:lnTo>
                    <a:pt x="88" y="2481"/>
                  </a:lnTo>
                  <a:lnTo>
                    <a:pt x="82" y="2489"/>
                  </a:lnTo>
                  <a:lnTo>
                    <a:pt x="74" y="2497"/>
                  </a:lnTo>
                  <a:lnTo>
                    <a:pt x="63" y="2506"/>
                  </a:lnTo>
                  <a:lnTo>
                    <a:pt x="51" y="2512"/>
                  </a:lnTo>
                  <a:lnTo>
                    <a:pt x="38" y="2516"/>
                  </a:lnTo>
                  <a:lnTo>
                    <a:pt x="25" y="2520"/>
                  </a:lnTo>
                  <a:lnTo>
                    <a:pt x="12" y="2521"/>
                  </a:lnTo>
                  <a:lnTo>
                    <a:pt x="0" y="2521"/>
                  </a:lnTo>
                  <a:close/>
                  <a:moveTo>
                    <a:pt x="0" y="2350"/>
                  </a:moveTo>
                  <a:lnTo>
                    <a:pt x="0" y="2276"/>
                  </a:lnTo>
                  <a:lnTo>
                    <a:pt x="8" y="2279"/>
                  </a:lnTo>
                  <a:lnTo>
                    <a:pt x="15" y="2282"/>
                  </a:lnTo>
                  <a:lnTo>
                    <a:pt x="21" y="2287"/>
                  </a:lnTo>
                  <a:lnTo>
                    <a:pt x="26" y="2293"/>
                  </a:lnTo>
                  <a:lnTo>
                    <a:pt x="30" y="2299"/>
                  </a:lnTo>
                  <a:lnTo>
                    <a:pt x="31" y="2306"/>
                  </a:lnTo>
                  <a:lnTo>
                    <a:pt x="30" y="2313"/>
                  </a:lnTo>
                  <a:lnTo>
                    <a:pt x="27" y="2322"/>
                  </a:lnTo>
                  <a:lnTo>
                    <a:pt x="22" y="2329"/>
                  </a:lnTo>
                  <a:lnTo>
                    <a:pt x="17" y="2336"/>
                  </a:lnTo>
                  <a:lnTo>
                    <a:pt x="9" y="2343"/>
                  </a:lnTo>
                  <a:lnTo>
                    <a:pt x="0" y="2350"/>
                  </a:lnTo>
                  <a:close/>
                  <a:moveTo>
                    <a:pt x="0" y="1991"/>
                  </a:moveTo>
                  <a:lnTo>
                    <a:pt x="0" y="1925"/>
                  </a:lnTo>
                  <a:lnTo>
                    <a:pt x="14" y="1916"/>
                  </a:lnTo>
                  <a:lnTo>
                    <a:pt x="30" y="1908"/>
                  </a:lnTo>
                  <a:lnTo>
                    <a:pt x="45" y="1902"/>
                  </a:lnTo>
                  <a:lnTo>
                    <a:pt x="60" y="1899"/>
                  </a:lnTo>
                  <a:lnTo>
                    <a:pt x="75" y="1897"/>
                  </a:lnTo>
                  <a:lnTo>
                    <a:pt x="89" y="1897"/>
                  </a:lnTo>
                  <a:lnTo>
                    <a:pt x="102" y="1899"/>
                  </a:lnTo>
                  <a:lnTo>
                    <a:pt x="113" y="1902"/>
                  </a:lnTo>
                  <a:lnTo>
                    <a:pt x="117" y="1905"/>
                  </a:lnTo>
                  <a:lnTo>
                    <a:pt x="121" y="1908"/>
                  </a:lnTo>
                  <a:lnTo>
                    <a:pt x="125" y="1911"/>
                  </a:lnTo>
                  <a:lnTo>
                    <a:pt x="127" y="1914"/>
                  </a:lnTo>
                  <a:lnTo>
                    <a:pt x="129" y="1919"/>
                  </a:lnTo>
                  <a:lnTo>
                    <a:pt x="131" y="1922"/>
                  </a:lnTo>
                  <a:lnTo>
                    <a:pt x="131" y="1927"/>
                  </a:lnTo>
                  <a:lnTo>
                    <a:pt x="131" y="1932"/>
                  </a:lnTo>
                  <a:lnTo>
                    <a:pt x="129" y="1937"/>
                  </a:lnTo>
                  <a:lnTo>
                    <a:pt x="128" y="1941"/>
                  </a:lnTo>
                  <a:lnTo>
                    <a:pt x="126" y="1946"/>
                  </a:lnTo>
                  <a:lnTo>
                    <a:pt x="122" y="1951"/>
                  </a:lnTo>
                  <a:lnTo>
                    <a:pt x="114" y="1959"/>
                  </a:lnTo>
                  <a:lnTo>
                    <a:pt x="104" y="1969"/>
                  </a:lnTo>
                  <a:lnTo>
                    <a:pt x="91" y="1977"/>
                  </a:lnTo>
                  <a:lnTo>
                    <a:pt x="77" y="1984"/>
                  </a:lnTo>
                  <a:lnTo>
                    <a:pt x="66" y="1988"/>
                  </a:lnTo>
                  <a:lnTo>
                    <a:pt x="56" y="1991"/>
                  </a:lnTo>
                  <a:lnTo>
                    <a:pt x="46" y="1994"/>
                  </a:lnTo>
                  <a:lnTo>
                    <a:pt x="36" y="1995"/>
                  </a:lnTo>
                  <a:lnTo>
                    <a:pt x="26" y="1995"/>
                  </a:lnTo>
                  <a:lnTo>
                    <a:pt x="17" y="1995"/>
                  </a:lnTo>
                  <a:lnTo>
                    <a:pt x="8" y="1994"/>
                  </a:lnTo>
                  <a:lnTo>
                    <a:pt x="0" y="1991"/>
                  </a:lnTo>
                  <a:close/>
                  <a:moveTo>
                    <a:pt x="0" y="1852"/>
                  </a:moveTo>
                  <a:lnTo>
                    <a:pt x="0" y="1767"/>
                  </a:lnTo>
                  <a:lnTo>
                    <a:pt x="3" y="1766"/>
                  </a:lnTo>
                  <a:lnTo>
                    <a:pt x="7" y="1764"/>
                  </a:lnTo>
                  <a:lnTo>
                    <a:pt x="22" y="1758"/>
                  </a:lnTo>
                  <a:lnTo>
                    <a:pt x="39" y="1755"/>
                  </a:lnTo>
                  <a:lnTo>
                    <a:pt x="53" y="1752"/>
                  </a:lnTo>
                  <a:lnTo>
                    <a:pt x="69" y="1752"/>
                  </a:lnTo>
                  <a:lnTo>
                    <a:pt x="81" y="1755"/>
                  </a:lnTo>
                  <a:lnTo>
                    <a:pt x="93" y="1758"/>
                  </a:lnTo>
                  <a:lnTo>
                    <a:pt x="97" y="1761"/>
                  </a:lnTo>
                  <a:lnTo>
                    <a:pt x="101" y="1763"/>
                  </a:lnTo>
                  <a:lnTo>
                    <a:pt x="104" y="1767"/>
                  </a:lnTo>
                  <a:lnTo>
                    <a:pt x="108" y="1770"/>
                  </a:lnTo>
                  <a:lnTo>
                    <a:pt x="109" y="1774"/>
                  </a:lnTo>
                  <a:lnTo>
                    <a:pt x="110" y="1779"/>
                  </a:lnTo>
                  <a:lnTo>
                    <a:pt x="112" y="1783"/>
                  </a:lnTo>
                  <a:lnTo>
                    <a:pt x="110" y="1788"/>
                  </a:lnTo>
                  <a:lnTo>
                    <a:pt x="109" y="1792"/>
                  </a:lnTo>
                  <a:lnTo>
                    <a:pt x="108" y="1796"/>
                  </a:lnTo>
                  <a:lnTo>
                    <a:pt x="104" y="1801"/>
                  </a:lnTo>
                  <a:lnTo>
                    <a:pt x="102" y="1806"/>
                  </a:lnTo>
                  <a:lnTo>
                    <a:pt x="93" y="1815"/>
                  </a:lnTo>
                  <a:lnTo>
                    <a:pt x="82" y="1825"/>
                  </a:lnTo>
                  <a:lnTo>
                    <a:pt x="69" y="1833"/>
                  </a:lnTo>
                  <a:lnTo>
                    <a:pt x="53" y="1840"/>
                  </a:lnTo>
                  <a:lnTo>
                    <a:pt x="40" y="1845"/>
                  </a:lnTo>
                  <a:lnTo>
                    <a:pt x="26" y="1849"/>
                  </a:lnTo>
                  <a:lnTo>
                    <a:pt x="13" y="1851"/>
                  </a:lnTo>
                  <a:lnTo>
                    <a:pt x="0" y="1852"/>
                  </a:lnTo>
                  <a:close/>
                  <a:moveTo>
                    <a:pt x="0" y="1711"/>
                  </a:moveTo>
                  <a:lnTo>
                    <a:pt x="0" y="1623"/>
                  </a:lnTo>
                  <a:lnTo>
                    <a:pt x="17" y="1617"/>
                  </a:lnTo>
                  <a:lnTo>
                    <a:pt x="32" y="1613"/>
                  </a:lnTo>
                  <a:lnTo>
                    <a:pt x="47" y="1612"/>
                  </a:lnTo>
                  <a:lnTo>
                    <a:pt x="62" y="1612"/>
                  </a:lnTo>
                  <a:lnTo>
                    <a:pt x="75" y="1615"/>
                  </a:lnTo>
                  <a:lnTo>
                    <a:pt x="85" y="1618"/>
                  </a:lnTo>
                  <a:lnTo>
                    <a:pt x="90" y="1621"/>
                  </a:lnTo>
                  <a:lnTo>
                    <a:pt x="94" y="1623"/>
                  </a:lnTo>
                  <a:lnTo>
                    <a:pt x="97" y="1625"/>
                  </a:lnTo>
                  <a:lnTo>
                    <a:pt x="100" y="1629"/>
                  </a:lnTo>
                  <a:lnTo>
                    <a:pt x="102" y="1634"/>
                  </a:lnTo>
                  <a:lnTo>
                    <a:pt x="103" y="1637"/>
                  </a:lnTo>
                  <a:lnTo>
                    <a:pt x="103" y="1642"/>
                  </a:lnTo>
                  <a:lnTo>
                    <a:pt x="103" y="1647"/>
                  </a:lnTo>
                  <a:lnTo>
                    <a:pt x="102" y="1651"/>
                  </a:lnTo>
                  <a:lnTo>
                    <a:pt x="100" y="1656"/>
                  </a:lnTo>
                  <a:lnTo>
                    <a:pt x="96" y="1661"/>
                  </a:lnTo>
                  <a:lnTo>
                    <a:pt x="93" y="1666"/>
                  </a:lnTo>
                  <a:lnTo>
                    <a:pt x="84" y="1675"/>
                  </a:lnTo>
                  <a:lnTo>
                    <a:pt x="72" y="1685"/>
                  </a:lnTo>
                  <a:lnTo>
                    <a:pt x="58" y="1693"/>
                  </a:lnTo>
                  <a:lnTo>
                    <a:pt x="43" y="1700"/>
                  </a:lnTo>
                  <a:lnTo>
                    <a:pt x="32" y="1704"/>
                  </a:lnTo>
                  <a:lnTo>
                    <a:pt x="21" y="1707"/>
                  </a:lnTo>
                  <a:lnTo>
                    <a:pt x="11" y="1710"/>
                  </a:lnTo>
                  <a:lnTo>
                    <a:pt x="0" y="1711"/>
                  </a:lnTo>
                  <a:close/>
                  <a:moveTo>
                    <a:pt x="0" y="1574"/>
                  </a:moveTo>
                  <a:lnTo>
                    <a:pt x="0" y="1486"/>
                  </a:lnTo>
                  <a:lnTo>
                    <a:pt x="18" y="1480"/>
                  </a:lnTo>
                  <a:lnTo>
                    <a:pt x="34" y="1477"/>
                  </a:lnTo>
                  <a:lnTo>
                    <a:pt x="50" y="1476"/>
                  </a:lnTo>
                  <a:lnTo>
                    <a:pt x="65" y="1474"/>
                  </a:lnTo>
                  <a:lnTo>
                    <a:pt x="78" y="1477"/>
                  </a:lnTo>
                  <a:lnTo>
                    <a:pt x="90" y="1480"/>
                  </a:lnTo>
                  <a:lnTo>
                    <a:pt x="95" y="1483"/>
                  </a:lnTo>
                  <a:lnTo>
                    <a:pt x="98" y="1485"/>
                  </a:lnTo>
                  <a:lnTo>
                    <a:pt x="102" y="1489"/>
                  </a:lnTo>
                  <a:lnTo>
                    <a:pt x="106" y="1492"/>
                  </a:lnTo>
                  <a:lnTo>
                    <a:pt x="107" y="1496"/>
                  </a:lnTo>
                  <a:lnTo>
                    <a:pt x="108" y="1501"/>
                  </a:lnTo>
                  <a:lnTo>
                    <a:pt x="108" y="1504"/>
                  </a:lnTo>
                  <a:lnTo>
                    <a:pt x="108" y="1509"/>
                  </a:lnTo>
                  <a:lnTo>
                    <a:pt x="106" y="1514"/>
                  </a:lnTo>
                  <a:lnTo>
                    <a:pt x="103" y="1518"/>
                  </a:lnTo>
                  <a:lnTo>
                    <a:pt x="101" y="1523"/>
                  </a:lnTo>
                  <a:lnTo>
                    <a:pt x="96" y="1528"/>
                  </a:lnTo>
                  <a:lnTo>
                    <a:pt x="87" y="1537"/>
                  </a:lnTo>
                  <a:lnTo>
                    <a:pt x="75" y="1547"/>
                  </a:lnTo>
                  <a:lnTo>
                    <a:pt x="60" y="1555"/>
                  </a:lnTo>
                  <a:lnTo>
                    <a:pt x="44" y="1562"/>
                  </a:lnTo>
                  <a:lnTo>
                    <a:pt x="32" y="1567"/>
                  </a:lnTo>
                  <a:lnTo>
                    <a:pt x="21" y="1571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42"/>
                  </a:moveTo>
                  <a:lnTo>
                    <a:pt x="0" y="1358"/>
                  </a:lnTo>
                  <a:lnTo>
                    <a:pt x="5" y="1356"/>
                  </a:lnTo>
                  <a:lnTo>
                    <a:pt x="9" y="1353"/>
                  </a:lnTo>
                  <a:lnTo>
                    <a:pt x="28" y="1347"/>
                  </a:lnTo>
                  <a:lnTo>
                    <a:pt x="46" y="1344"/>
                  </a:lnTo>
                  <a:lnTo>
                    <a:pt x="64" y="1341"/>
                  </a:lnTo>
                  <a:lnTo>
                    <a:pt x="79" y="1340"/>
                  </a:lnTo>
                  <a:lnTo>
                    <a:pt x="94" y="1341"/>
                  </a:lnTo>
                  <a:lnTo>
                    <a:pt x="107" y="1345"/>
                  </a:lnTo>
                  <a:lnTo>
                    <a:pt x="112" y="1347"/>
                  </a:lnTo>
                  <a:lnTo>
                    <a:pt x="116" y="1350"/>
                  </a:lnTo>
                  <a:lnTo>
                    <a:pt x="120" y="1353"/>
                  </a:lnTo>
                  <a:lnTo>
                    <a:pt x="122" y="1357"/>
                  </a:lnTo>
                  <a:lnTo>
                    <a:pt x="125" y="1362"/>
                  </a:lnTo>
                  <a:lnTo>
                    <a:pt x="126" y="1365"/>
                  </a:lnTo>
                  <a:lnTo>
                    <a:pt x="126" y="1370"/>
                  </a:lnTo>
                  <a:lnTo>
                    <a:pt x="125" y="1375"/>
                  </a:lnTo>
                  <a:lnTo>
                    <a:pt x="122" y="1379"/>
                  </a:lnTo>
                  <a:lnTo>
                    <a:pt x="120" y="1384"/>
                  </a:lnTo>
                  <a:lnTo>
                    <a:pt x="116" y="1389"/>
                  </a:lnTo>
                  <a:lnTo>
                    <a:pt x="113" y="1394"/>
                  </a:lnTo>
                  <a:lnTo>
                    <a:pt x="102" y="1403"/>
                  </a:lnTo>
                  <a:lnTo>
                    <a:pt x="89" y="1413"/>
                  </a:lnTo>
                  <a:lnTo>
                    <a:pt x="75" y="1421"/>
                  </a:lnTo>
                  <a:lnTo>
                    <a:pt x="57" y="1429"/>
                  </a:lnTo>
                  <a:lnTo>
                    <a:pt x="43" y="1434"/>
                  </a:lnTo>
                  <a:lnTo>
                    <a:pt x="27" y="1438"/>
                  </a:lnTo>
                  <a:lnTo>
                    <a:pt x="14" y="1440"/>
                  </a:lnTo>
                  <a:lnTo>
                    <a:pt x="0" y="1442"/>
                  </a:lnTo>
                  <a:close/>
                  <a:moveTo>
                    <a:pt x="0" y="1310"/>
                  </a:moveTo>
                  <a:lnTo>
                    <a:pt x="0" y="1240"/>
                  </a:lnTo>
                  <a:lnTo>
                    <a:pt x="8" y="1236"/>
                  </a:lnTo>
                  <a:lnTo>
                    <a:pt x="17" y="1231"/>
                  </a:lnTo>
                  <a:lnTo>
                    <a:pt x="26" y="1226"/>
                  </a:lnTo>
                  <a:lnTo>
                    <a:pt x="36" y="1223"/>
                  </a:lnTo>
                  <a:lnTo>
                    <a:pt x="56" y="1217"/>
                  </a:lnTo>
                  <a:lnTo>
                    <a:pt x="74" y="1212"/>
                  </a:lnTo>
                  <a:lnTo>
                    <a:pt x="93" y="1210"/>
                  </a:lnTo>
                  <a:lnTo>
                    <a:pt x="109" y="1208"/>
                  </a:lnTo>
                  <a:lnTo>
                    <a:pt x="123" y="1210"/>
                  </a:lnTo>
                  <a:lnTo>
                    <a:pt x="136" y="1213"/>
                  </a:lnTo>
                  <a:lnTo>
                    <a:pt x="141" y="1215"/>
                  </a:lnTo>
                  <a:lnTo>
                    <a:pt x="146" y="1218"/>
                  </a:lnTo>
                  <a:lnTo>
                    <a:pt x="150" y="1221"/>
                  </a:lnTo>
                  <a:lnTo>
                    <a:pt x="153" y="1225"/>
                  </a:lnTo>
                  <a:lnTo>
                    <a:pt x="154" y="1229"/>
                  </a:lnTo>
                  <a:lnTo>
                    <a:pt x="156" y="1233"/>
                  </a:lnTo>
                  <a:lnTo>
                    <a:pt x="156" y="1238"/>
                  </a:lnTo>
                  <a:lnTo>
                    <a:pt x="154" y="1243"/>
                  </a:lnTo>
                  <a:lnTo>
                    <a:pt x="152" y="1248"/>
                  </a:lnTo>
                  <a:lnTo>
                    <a:pt x="150" y="1252"/>
                  </a:lnTo>
                  <a:lnTo>
                    <a:pt x="146" y="1257"/>
                  </a:lnTo>
                  <a:lnTo>
                    <a:pt x="141" y="1262"/>
                  </a:lnTo>
                  <a:lnTo>
                    <a:pt x="131" y="1271"/>
                  </a:lnTo>
                  <a:lnTo>
                    <a:pt x="117" y="1281"/>
                  </a:lnTo>
                  <a:lnTo>
                    <a:pt x="101" y="1289"/>
                  </a:lnTo>
                  <a:lnTo>
                    <a:pt x="83" y="1297"/>
                  </a:lnTo>
                  <a:lnTo>
                    <a:pt x="60" y="1305"/>
                  </a:lnTo>
                  <a:lnTo>
                    <a:pt x="39" y="1309"/>
                  </a:lnTo>
                  <a:lnTo>
                    <a:pt x="28" y="1310"/>
                  </a:lnTo>
                  <a:lnTo>
                    <a:pt x="18" y="1312"/>
                  </a:lnTo>
                  <a:lnTo>
                    <a:pt x="9" y="1312"/>
                  </a:lnTo>
                  <a:lnTo>
                    <a:pt x="0" y="1310"/>
                  </a:lnTo>
                  <a:close/>
                  <a:moveTo>
                    <a:pt x="0" y="1166"/>
                  </a:moveTo>
                  <a:lnTo>
                    <a:pt x="0" y="1148"/>
                  </a:lnTo>
                  <a:lnTo>
                    <a:pt x="3" y="1141"/>
                  </a:lnTo>
                  <a:lnTo>
                    <a:pt x="9" y="1133"/>
                  </a:lnTo>
                  <a:lnTo>
                    <a:pt x="17" y="1126"/>
                  </a:lnTo>
                  <a:lnTo>
                    <a:pt x="26" y="1119"/>
                  </a:lnTo>
                  <a:lnTo>
                    <a:pt x="37" y="1112"/>
                  </a:lnTo>
                  <a:lnTo>
                    <a:pt x="47" y="1105"/>
                  </a:lnTo>
                  <a:lnTo>
                    <a:pt x="60" y="1099"/>
                  </a:lnTo>
                  <a:lnTo>
                    <a:pt x="75" y="1094"/>
                  </a:lnTo>
                  <a:lnTo>
                    <a:pt x="95" y="1087"/>
                  </a:lnTo>
                  <a:lnTo>
                    <a:pt x="115" y="1082"/>
                  </a:lnTo>
                  <a:lnTo>
                    <a:pt x="133" y="1080"/>
                  </a:lnTo>
                  <a:lnTo>
                    <a:pt x="151" y="1080"/>
                  </a:lnTo>
                  <a:lnTo>
                    <a:pt x="166" y="1081"/>
                  </a:lnTo>
                  <a:lnTo>
                    <a:pt x="179" y="1084"/>
                  </a:lnTo>
                  <a:lnTo>
                    <a:pt x="184" y="1086"/>
                  </a:lnTo>
                  <a:lnTo>
                    <a:pt x="189" y="1088"/>
                  </a:lnTo>
                  <a:lnTo>
                    <a:pt x="194" y="1092"/>
                  </a:lnTo>
                  <a:lnTo>
                    <a:pt x="196" y="1095"/>
                  </a:lnTo>
                  <a:lnTo>
                    <a:pt x="198" y="1099"/>
                  </a:lnTo>
                  <a:lnTo>
                    <a:pt x="198" y="1104"/>
                  </a:lnTo>
                  <a:lnTo>
                    <a:pt x="198" y="1109"/>
                  </a:lnTo>
                  <a:lnTo>
                    <a:pt x="197" y="1113"/>
                  </a:lnTo>
                  <a:lnTo>
                    <a:pt x="195" y="1118"/>
                  </a:lnTo>
                  <a:lnTo>
                    <a:pt x="192" y="1123"/>
                  </a:lnTo>
                  <a:lnTo>
                    <a:pt x="189" y="1128"/>
                  </a:lnTo>
                  <a:lnTo>
                    <a:pt x="184" y="1132"/>
                  </a:lnTo>
                  <a:lnTo>
                    <a:pt x="172" y="1142"/>
                  </a:lnTo>
                  <a:lnTo>
                    <a:pt x="158" y="1151"/>
                  </a:lnTo>
                  <a:lnTo>
                    <a:pt x="140" y="1161"/>
                  </a:lnTo>
                  <a:lnTo>
                    <a:pt x="121" y="1168"/>
                  </a:lnTo>
                  <a:lnTo>
                    <a:pt x="101" y="1175"/>
                  </a:lnTo>
                  <a:lnTo>
                    <a:pt x="82" y="1180"/>
                  </a:lnTo>
                  <a:lnTo>
                    <a:pt x="63" y="1182"/>
                  </a:lnTo>
                  <a:lnTo>
                    <a:pt x="46" y="1183"/>
                  </a:lnTo>
                  <a:lnTo>
                    <a:pt x="31" y="1182"/>
                  </a:lnTo>
                  <a:lnTo>
                    <a:pt x="18" y="1179"/>
                  </a:lnTo>
                  <a:lnTo>
                    <a:pt x="12" y="1176"/>
                  </a:lnTo>
                  <a:lnTo>
                    <a:pt x="7" y="1174"/>
                  </a:lnTo>
                  <a:lnTo>
                    <a:pt x="3" y="1170"/>
                  </a:lnTo>
                  <a:lnTo>
                    <a:pt x="1" y="1167"/>
                  </a:lnTo>
                  <a:lnTo>
                    <a:pt x="0" y="1166"/>
                  </a:lnTo>
                  <a:close/>
                  <a:moveTo>
                    <a:pt x="0" y="997"/>
                  </a:moveTo>
                  <a:lnTo>
                    <a:pt x="0" y="926"/>
                  </a:lnTo>
                  <a:lnTo>
                    <a:pt x="15" y="927"/>
                  </a:lnTo>
                  <a:lnTo>
                    <a:pt x="27" y="929"/>
                  </a:lnTo>
                  <a:lnTo>
                    <a:pt x="33" y="931"/>
                  </a:lnTo>
                  <a:lnTo>
                    <a:pt x="37" y="934"/>
                  </a:lnTo>
                  <a:lnTo>
                    <a:pt x="40" y="937"/>
                  </a:lnTo>
                  <a:lnTo>
                    <a:pt x="44" y="940"/>
                  </a:lnTo>
                  <a:lnTo>
                    <a:pt x="45" y="943"/>
                  </a:lnTo>
                  <a:lnTo>
                    <a:pt x="46" y="946"/>
                  </a:lnTo>
                  <a:lnTo>
                    <a:pt x="46" y="949"/>
                  </a:lnTo>
                  <a:lnTo>
                    <a:pt x="45" y="953"/>
                  </a:lnTo>
                  <a:lnTo>
                    <a:pt x="43" y="960"/>
                  </a:lnTo>
                  <a:lnTo>
                    <a:pt x="38" y="967"/>
                  </a:lnTo>
                  <a:lnTo>
                    <a:pt x="31" y="974"/>
                  </a:lnTo>
                  <a:lnTo>
                    <a:pt x="22" y="981"/>
                  </a:lnTo>
                  <a:lnTo>
                    <a:pt x="12" y="990"/>
                  </a:lnTo>
                  <a:lnTo>
                    <a:pt x="0" y="997"/>
                  </a:lnTo>
                  <a:close/>
                  <a:moveTo>
                    <a:pt x="0" y="901"/>
                  </a:moveTo>
                  <a:lnTo>
                    <a:pt x="0" y="816"/>
                  </a:lnTo>
                  <a:lnTo>
                    <a:pt x="20" y="810"/>
                  </a:lnTo>
                  <a:lnTo>
                    <a:pt x="39" y="807"/>
                  </a:lnTo>
                  <a:lnTo>
                    <a:pt x="57" y="806"/>
                  </a:lnTo>
                  <a:lnTo>
                    <a:pt x="74" y="804"/>
                  </a:lnTo>
                  <a:lnTo>
                    <a:pt x="88" y="806"/>
                  </a:lnTo>
                  <a:lnTo>
                    <a:pt x="100" y="808"/>
                  </a:lnTo>
                  <a:lnTo>
                    <a:pt x="104" y="810"/>
                  </a:lnTo>
                  <a:lnTo>
                    <a:pt x="109" y="813"/>
                  </a:lnTo>
                  <a:lnTo>
                    <a:pt x="112" y="815"/>
                  </a:lnTo>
                  <a:lnTo>
                    <a:pt x="115" y="819"/>
                  </a:lnTo>
                  <a:lnTo>
                    <a:pt x="116" y="822"/>
                  </a:lnTo>
                  <a:lnTo>
                    <a:pt x="117" y="827"/>
                  </a:lnTo>
                  <a:lnTo>
                    <a:pt x="116" y="830"/>
                  </a:lnTo>
                  <a:lnTo>
                    <a:pt x="115" y="835"/>
                  </a:lnTo>
                  <a:lnTo>
                    <a:pt x="113" y="840"/>
                  </a:lnTo>
                  <a:lnTo>
                    <a:pt x="109" y="845"/>
                  </a:lnTo>
                  <a:lnTo>
                    <a:pt x="104" y="850"/>
                  </a:lnTo>
                  <a:lnTo>
                    <a:pt x="100" y="854"/>
                  </a:lnTo>
                  <a:lnTo>
                    <a:pt x="87" y="864"/>
                  </a:lnTo>
                  <a:lnTo>
                    <a:pt x="70" y="874"/>
                  </a:lnTo>
                  <a:lnTo>
                    <a:pt x="52" y="883"/>
                  </a:lnTo>
                  <a:lnTo>
                    <a:pt x="31" y="891"/>
                  </a:lnTo>
                  <a:lnTo>
                    <a:pt x="15" y="896"/>
                  </a:lnTo>
                  <a:lnTo>
                    <a:pt x="0" y="901"/>
                  </a:lnTo>
                  <a:close/>
                  <a:moveTo>
                    <a:pt x="0" y="787"/>
                  </a:moveTo>
                  <a:lnTo>
                    <a:pt x="0" y="734"/>
                  </a:lnTo>
                  <a:lnTo>
                    <a:pt x="13" y="726"/>
                  </a:lnTo>
                  <a:lnTo>
                    <a:pt x="30" y="716"/>
                  </a:lnTo>
                  <a:lnTo>
                    <a:pt x="47" y="708"/>
                  </a:lnTo>
                  <a:lnTo>
                    <a:pt x="66" y="701"/>
                  </a:lnTo>
                  <a:lnTo>
                    <a:pt x="89" y="694"/>
                  </a:lnTo>
                  <a:lnTo>
                    <a:pt x="112" y="689"/>
                  </a:lnTo>
                  <a:lnTo>
                    <a:pt x="133" y="687"/>
                  </a:lnTo>
                  <a:lnTo>
                    <a:pt x="152" y="684"/>
                  </a:lnTo>
                  <a:lnTo>
                    <a:pt x="169" y="686"/>
                  </a:lnTo>
                  <a:lnTo>
                    <a:pt x="183" y="688"/>
                  </a:lnTo>
                  <a:lnTo>
                    <a:pt x="188" y="690"/>
                  </a:lnTo>
                  <a:lnTo>
                    <a:pt x="192" y="693"/>
                  </a:lnTo>
                  <a:lnTo>
                    <a:pt x="197" y="695"/>
                  </a:lnTo>
                  <a:lnTo>
                    <a:pt x="199" y="699"/>
                  </a:lnTo>
                  <a:lnTo>
                    <a:pt x="201" y="702"/>
                  </a:lnTo>
                  <a:lnTo>
                    <a:pt x="202" y="707"/>
                  </a:lnTo>
                  <a:lnTo>
                    <a:pt x="201" y="710"/>
                  </a:lnTo>
                  <a:lnTo>
                    <a:pt x="199" y="715"/>
                  </a:lnTo>
                  <a:lnTo>
                    <a:pt x="197" y="720"/>
                  </a:lnTo>
                  <a:lnTo>
                    <a:pt x="192" y="725"/>
                  </a:lnTo>
                  <a:lnTo>
                    <a:pt x="189" y="730"/>
                  </a:lnTo>
                  <a:lnTo>
                    <a:pt x="183" y="734"/>
                  </a:lnTo>
                  <a:lnTo>
                    <a:pt x="169" y="745"/>
                  </a:lnTo>
                  <a:lnTo>
                    <a:pt x="152" y="754"/>
                  </a:lnTo>
                  <a:lnTo>
                    <a:pt x="133" y="764"/>
                  </a:lnTo>
                  <a:lnTo>
                    <a:pt x="110" y="772"/>
                  </a:lnTo>
                  <a:lnTo>
                    <a:pt x="95" y="777"/>
                  </a:lnTo>
                  <a:lnTo>
                    <a:pt x="78" y="781"/>
                  </a:lnTo>
                  <a:lnTo>
                    <a:pt x="63" y="784"/>
                  </a:lnTo>
                  <a:lnTo>
                    <a:pt x="49" y="787"/>
                  </a:lnTo>
                  <a:lnTo>
                    <a:pt x="34" y="788"/>
                  </a:lnTo>
                  <a:lnTo>
                    <a:pt x="22" y="789"/>
                  </a:lnTo>
                  <a:lnTo>
                    <a:pt x="11" y="788"/>
                  </a:lnTo>
                  <a:lnTo>
                    <a:pt x="0" y="787"/>
                  </a:lnTo>
                  <a:close/>
                  <a:moveTo>
                    <a:pt x="0" y="639"/>
                  </a:moveTo>
                  <a:lnTo>
                    <a:pt x="0" y="560"/>
                  </a:lnTo>
                  <a:lnTo>
                    <a:pt x="18" y="557"/>
                  </a:lnTo>
                  <a:lnTo>
                    <a:pt x="33" y="555"/>
                  </a:lnTo>
                  <a:lnTo>
                    <a:pt x="49" y="554"/>
                  </a:lnTo>
                  <a:lnTo>
                    <a:pt x="62" y="554"/>
                  </a:lnTo>
                  <a:lnTo>
                    <a:pt x="74" y="555"/>
                  </a:lnTo>
                  <a:lnTo>
                    <a:pt x="83" y="557"/>
                  </a:lnTo>
                  <a:lnTo>
                    <a:pt x="87" y="560"/>
                  </a:lnTo>
                  <a:lnTo>
                    <a:pt x="90" y="562"/>
                  </a:lnTo>
                  <a:lnTo>
                    <a:pt x="94" y="563"/>
                  </a:lnTo>
                  <a:lnTo>
                    <a:pt x="95" y="567"/>
                  </a:lnTo>
                  <a:lnTo>
                    <a:pt x="97" y="570"/>
                  </a:lnTo>
                  <a:lnTo>
                    <a:pt x="97" y="574"/>
                  </a:lnTo>
                  <a:lnTo>
                    <a:pt x="96" y="577"/>
                  </a:lnTo>
                  <a:lnTo>
                    <a:pt x="94" y="582"/>
                  </a:lnTo>
                  <a:lnTo>
                    <a:pt x="91" y="587"/>
                  </a:lnTo>
                  <a:lnTo>
                    <a:pt x="87" y="592"/>
                  </a:lnTo>
                  <a:lnTo>
                    <a:pt x="82" y="596"/>
                  </a:lnTo>
                  <a:lnTo>
                    <a:pt x="76" y="601"/>
                  </a:lnTo>
                  <a:lnTo>
                    <a:pt x="62" y="611"/>
                  </a:lnTo>
                  <a:lnTo>
                    <a:pt x="44" y="620"/>
                  </a:lnTo>
                  <a:lnTo>
                    <a:pt x="24" y="630"/>
                  </a:lnTo>
                  <a:lnTo>
                    <a:pt x="1" y="638"/>
                  </a:lnTo>
                  <a:lnTo>
                    <a:pt x="0" y="639"/>
                  </a:lnTo>
                  <a:close/>
                  <a:moveTo>
                    <a:pt x="0" y="543"/>
                  </a:moveTo>
                  <a:lnTo>
                    <a:pt x="0" y="488"/>
                  </a:lnTo>
                  <a:lnTo>
                    <a:pt x="14" y="480"/>
                  </a:lnTo>
                  <a:lnTo>
                    <a:pt x="31" y="472"/>
                  </a:lnTo>
                  <a:lnTo>
                    <a:pt x="49" y="465"/>
                  </a:lnTo>
                  <a:lnTo>
                    <a:pt x="68" y="457"/>
                  </a:lnTo>
                  <a:lnTo>
                    <a:pt x="93" y="450"/>
                  </a:lnTo>
                  <a:lnTo>
                    <a:pt x="116" y="446"/>
                  </a:lnTo>
                  <a:lnTo>
                    <a:pt x="139" y="442"/>
                  </a:lnTo>
                  <a:lnTo>
                    <a:pt x="159" y="440"/>
                  </a:lnTo>
                  <a:lnTo>
                    <a:pt x="177" y="440"/>
                  </a:lnTo>
                  <a:lnTo>
                    <a:pt x="191" y="442"/>
                  </a:lnTo>
                  <a:lnTo>
                    <a:pt x="197" y="444"/>
                  </a:lnTo>
                  <a:lnTo>
                    <a:pt x="202" y="447"/>
                  </a:lnTo>
                  <a:lnTo>
                    <a:pt x="205" y="449"/>
                  </a:lnTo>
                  <a:lnTo>
                    <a:pt x="209" y="453"/>
                  </a:lnTo>
                  <a:lnTo>
                    <a:pt x="210" y="456"/>
                  </a:lnTo>
                  <a:lnTo>
                    <a:pt x="210" y="460"/>
                  </a:lnTo>
                  <a:lnTo>
                    <a:pt x="209" y="463"/>
                  </a:lnTo>
                  <a:lnTo>
                    <a:pt x="207" y="468"/>
                  </a:lnTo>
                  <a:lnTo>
                    <a:pt x="204" y="473"/>
                  </a:lnTo>
                  <a:lnTo>
                    <a:pt x="199" y="478"/>
                  </a:lnTo>
                  <a:lnTo>
                    <a:pt x="195" y="482"/>
                  </a:lnTo>
                  <a:lnTo>
                    <a:pt x="188" y="487"/>
                  </a:lnTo>
                  <a:lnTo>
                    <a:pt x="172" y="497"/>
                  </a:lnTo>
                  <a:lnTo>
                    <a:pt x="154" y="506"/>
                  </a:lnTo>
                  <a:lnTo>
                    <a:pt x="133" y="516"/>
                  </a:lnTo>
                  <a:lnTo>
                    <a:pt x="109" y="524"/>
                  </a:lnTo>
                  <a:lnTo>
                    <a:pt x="78" y="533"/>
                  </a:lnTo>
                  <a:lnTo>
                    <a:pt x="49" y="539"/>
                  </a:lnTo>
                  <a:lnTo>
                    <a:pt x="36" y="542"/>
                  </a:lnTo>
                  <a:lnTo>
                    <a:pt x="22" y="543"/>
                  </a:lnTo>
                  <a:lnTo>
                    <a:pt x="11" y="543"/>
                  </a:lnTo>
                  <a:lnTo>
                    <a:pt x="0" y="54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6" y="440"/>
                  </a:lnTo>
                  <a:lnTo>
                    <a:pt x="9" y="444"/>
                  </a:lnTo>
                  <a:lnTo>
                    <a:pt x="11" y="447"/>
                  </a:lnTo>
                  <a:lnTo>
                    <a:pt x="11" y="449"/>
                  </a:lnTo>
                  <a:lnTo>
                    <a:pt x="11" y="451"/>
                  </a:lnTo>
                  <a:lnTo>
                    <a:pt x="9" y="455"/>
                  </a:lnTo>
                  <a:lnTo>
                    <a:pt x="6" y="461"/>
                  </a:lnTo>
                  <a:lnTo>
                    <a:pt x="0" y="468"/>
                  </a:lnTo>
                  <a:close/>
                  <a:moveTo>
                    <a:pt x="0" y="413"/>
                  </a:moveTo>
                  <a:lnTo>
                    <a:pt x="0" y="339"/>
                  </a:lnTo>
                  <a:lnTo>
                    <a:pt x="25" y="333"/>
                  </a:lnTo>
                  <a:lnTo>
                    <a:pt x="47" y="328"/>
                  </a:lnTo>
                  <a:lnTo>
                    <a:pt x="70" y="324"/>
                  </a:lnTo>
                  <a:lnTo>
                    <a:pt x="89" y="322"/>
                  </a:lnTo>
                  <a:lnTo>
                    <a:pt x="106" y="322"/>
                  </a:lnTo>
                  <a:lnTo>
                    <a:pt x="120" y="324"/>
                  </a:lnTo>
                  <a:lnTo>
                    <a:pt x="126" y="326"/>
                  </a:lnTo>
                  <a:lnTo>
                    <a:pt x="131" y="328"/>
                  </a:lnTo>
                  <a:lnTo>
                    <a:pt x="134" y="330"/>
                  </a:lnTo>
                  <a:lnTo>
                    <a:pt x="136" y="333"/>
                  </a:lnTo>
                  <a:lnTo>
                    <a:pt x="138" y="336"/>
                  </a:lnTo>
                  <a:lnTo>
                    <a:pt x="138" y="341"/>
                  </a:lnTo>
                  <a:lnTo>
                    <a:pt x="136" y="345"/>
                  </a:lnTo>
                  <a:lnTo>
                    <a:pt x="134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1" y="362"/>
                  </a:lnTo>
                  <a:lnTo>
                    <a:pt x="114" y="367"/>
                  </a:lnTo>
                  <a:lnTo>
                    <a:pt x="98" y="377"/>
                  </a:lnTo>
                  <a:lnTo>
                    <a:pt x="79" y="386"/>
                  </a:lnTo>
                  <a:lnTo>
                    <a:pt x="57" y="396"/>
                  </a:lnTo>
                  <a:lnTo>
                    <a:pt x="32" y="405"/>
                  </a:lnTo>
                  <a:lnTo>
                    <a:pt x="17" y="410"/>
                  </a:lnTo>
                  <a:lnTo>
                    <a:pt x="0" y="413"/>
                  </a:lnTo>
                  <a:close/>
                  <a:moveTo>
                    <a:pt x="0" y="284"/>
                  </a:moveTo>
                  <a:lnTo>
                    <a:pt x="0" y="217"/>
                  </a:lnTo>
                  <a:lnTo>
                    <a:pt x="15" y="215"/>
                  </a:lnTo>
                  <a:lnTo>
                    <a:pt x="30" y="214"/>
                  </a:lnTo>
                  <a:lnTo>
                    <a:pt x="43" y="213"/>
                  </a:lnTo>
                  <a:lnTo>
                    <a:pt x="55" y="213"/>
                  </a:lnTo>
                  <a:lnTo>
                    <a:pt x="64" y="214"/>
                  </a:lnTo>
                  <a:lnTo>
                    <a:pt x="72" y="216"/>
                  </a:lnTo>
                  <a:lnTo>
                    <a:pt x="78" y="219"/>
                  </a:lnTo>
                  <a:lnTo>
                    <a:pt x="82" y="222"/>
                  </a:lnTo>
                  <a:lnTo>
                    <a:pt x="83" y="226"/>
                  </a:lnTo>
                  <a:lnTo>
                    <a:pt x="84" y="228"/>
                  </a:lnTo>
                  <a:lnTo>
                    <a:pt x="83" y="232"/>
                  </a:lnTo>
                  <a:lnTo>
                    <a:pt x="81" y="235"/>
                  </a:lnTo>
                  <a:lnTo>
                    <a:pt x="75" y="242"/>
                  </a:lnTo>
                  <a:lnTo>
                    <a:pt x="65" y="251"/>
                  </a:lnTo>
                  <a:lnTo>
                    <a:pt x="53" y="259"/>
                  </a:lnTo>
                  <a:lnTo>
                    <a:pt x="38" y="267"/>
                  </a:lnTo>
                  <a:lnTo>
                    <a:pt x="20" y="276"/>
                  </a:lnTo>
                  <a:lnTo>
                    <a:pt x="0" y="284"/>
                  </a:lnTo>
                  <a:close/>
                  <a:moveTo>
                    <a:pt x="0" y="208"/>
                  </a:moveTo>
                  <a:lnTo>
                    <a:pt x="0" y="163"/>
                  </a:lnTo>
                  <a:lnTo>
                    <a:pt x="18" y="153"/>
                  </a:lnTo>
                  <a:lnTo>
                    <a:pt x="38" y="145"/>
                  </a:lnTo>
                  <a:lnTo>
                    <a:pt x="60" y="135"/>
                  </a:lnTo>
                  <a:lnTo>
                    <a:pt x="87" y="127"/>
                  </a:lnTo>
                  <a:lnTo>
                    <a:pt x="114" y="119"/>
                  </a:lnTo>
                  <a:lnTo>
                    <a:pt x="140" y="113"/>
                  </a:lnTo>
                  <a:lnTo>
                    <a:pt x="165" y="109"/>
                  </a:lnTo>
                  <a:lnTo>
                    <a:pt x="188" y="107"/>
                  </a:lnTo>
                  <a:lnTo>
                    <a:pt x="207" y="106"/>
                  </a:lnTo>
                  <a:lnTo>
                    <a:pt x="222" y="107"/>
                  </a:lnTo>
                  <a:lnTo>
                    <a:pt x="228" y="109"/>
                  </a:lnTo>
                  <a:lnTo>
                    <a:pt x="233" y="110"/>
                  </a:lnTo>
                  <a:lnTo>
                    <a:pt x="237" y="113"/>
                  </a:lnTo>
                  <a:lnTo>
                    <a:pt x="240" y="116"/>
                  </a:lnTo>
                  <a:lnTo>
                    <a:pt x="241" y="119"/>
                  </a:lnTo>
                  <a:lnTo>
                    <a:pt x="241" y="122"/>
                  </a:lnTo>
                  <a:lnTo>
                    <a:pt x="239" y="127"/>
                  </a:lnTo>
                  <a:lnTo>
                    <a:pt x="236" y="131"/>
                  </a:lnTo>
                  <a:lnTo>
                    <a:pt x="227" y="139"/>
                  </a:lnTo>
                  <a:lnTo>
                    <a:pt x="214" y="149"/>
                  </a:lnTo>
                  <a:lnTo>
                    <a:pt x="196" y="159"/>
                  </a:lnTo>
                  <a:lnTo>
                    <a:pt x="175" y="169"/>
                  </a:lnTo>
                  <a:lnTo>
                    <a:pt x="151" y="178"/>
                  </a:lnTo>
                  <a:lnTo>
                    <a:pt x="123" y="187"/>
                  </a:lnTo>
                  <a:lnTo>
                    <a:pt x="88" y="197"/>
                  </a:lnTo>
                  <a:lnTo>
                    <a:pt x="55" y="203"/>
                  </a:lnTo>
                  <a:lnTo>
                    <a:pt x="39" y="206"/>
                  </a:lnTo>
                  <a:lnTo>
                    <a:pt x="25" y="208"/>
                  </a:lnTo>
                  <a:lnTo>
                    <a:pt x="12" y="208"/>
                  </a:lnTo>
                  <a:lnTo>
                    <a:pt x="0" y="208"/>
                  </a:lnTo>
                  <a:close/>
                  <a:moveTo>
                    <a:pt x="0" y="162"/>
                  </a:moveTo>
                  <a:lnTo>
                    <a:pt x="0" y="110"/>
                  </a:lnTo>
                  <a:lnTo>
                    <a:pt x="17" y="110"/>
                  </a:lnTo>
                  <a:lnTo>
                    <a:pt x="30" y="112"/>
                  </a:lnTo>
                  <a:lnTo>
                    <a:pt x="36" y="113"/>
                  </a:lnTo>
                  <a:lnTo>
                    <a:pt x="39" y="115"/>
                  </a:lnTo>
                  <a:lnTo>
                    <a:pt x="43" y="118"/>
                  </a:lnTo>
                  <a:lnTo>
                    <a:pt x="45" y="120"/>
                  </a:lnTo>
                  <a:lnTo>
                    <a:pt x="46" y="124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37" y="138"/>
                  </a:lnTo>
                  <a:lnTo>
                    <a:pt x="31" y="144"/>
                  </a:lnTo>
                  <a:lnTo>
                    <a:pt x="21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6"/>
                  </a:moveTo>
                  <a:lnTo>
                    <a:pt x="0" y="14"/>
                  </a:lnTo>
                  <a:lnTo>
                    <a:pt x="8" y="15"/>
                  </a:lnTo>
                  <a:lnTo>
                    <a:pt x="15" y="18"/>
                  </a:lnTo>
                  <a:lnTo>
                    <a:pt x="21" y="19"/>
                  </a:lnTo>
                  <a:lnTo>
                    <a:pt x="24" y="23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4" y="31"/>
                  </a:lnTo>
                  <a:lnTo>
                    <a:pt x="22" y="33"/>
                  </a:lnTo>
                  <a:lnTo>
                    <a:pt x="17" y="40"/>
                  </a:lnTo>
                  <a:lnTo>
                    <a:pt x="7" y="48"/>
                  </a:lnTo>
                  <a:lnTo>
                    <a:pt x="19" y="42"/>
                  </a:lnTo>
                  <a:lnTo>
                    <a:pt x="32" y="37"/>
                  </a:lnTo>
                  <a:lnTo>
                    <a:pt x="45" y="33"/>
                  </a:lnTo>
                  <a:lnTo>
                    <a:pt x="59" y="29"/>
                  </a:lnTo>
                  <a:lnTo>
                    <a:pt x="88" y="20"/>
                  </a:lnTo>
                  <a:lnTo>
                    <a:pt x="115" y="14"/>
                  </a:lnTo>
                  <a:lnTo>
                    <a:pt x="140" y="9"/>
                  </a:lnTo>
                  <a:lnTo>
                    <a:pt x="164" y="7"/>
                  </a:lnTo>
                  <a:lnTo>
                    <a:pt x="183" y="6"/>
                  </a:lnTo>
                  <a:lnTo>
                    <a:pt x="198" y="7"/>
                  </a:lnTo>
                  <a:lnTo>
                    <a:pt x="205" y="8"/>
                  </a:lnTo>
                  <a:lnTo>
                    <a:pt x="210" y="11"/>
                  </a:lnTo>
                  <a:lnTo>
                    <a:pt x="214" y="12"/>
                  </a:lnTo>
                  <a:lnTo>
                    <a:pt x="217" y="15"/>
                  </a:lnTo>
                  <a:lnTo>
                    <a:pt x="217" y="18"/>
                  </a:lnTo>
                  <a:lnTo>
                    <a:pt x="217" y="20"/>
                  </a:lnTo>
                  <a:lnTo>
                    <a:pt x="217" y="23"/>
                  </a:lnTo>
                  <a:lnTo>
                    <a:pt x="215" y="26"/>
                  </a:lnTo>
                  <a:lnTo>
                    <a:pt x="209" y="33"/>
                  </a:lnTo>
                  <a:lnTo>
                    <a:pt x="199" y="40"/>
                  </a:lnTo>
                  <a:lnTo>
                    <a:pt x="211" y="36"/>
                  </a:lnTo>
                  <a:lnTo>
                    <a:pt x="224" y="31"/>
                  </a:lnTo>
                  <a:lnTo>
                    <a:pt x="239" y="26"/>
                  </a:lnTo>
                  <a:lnTo>
                    <a:pt x="253" y="21"/>
                  </a:lnTo>
                  <a:lnTo>
                    <a:pt x="273" y="15"/>
                  </a:lnTo>
                  <a:lnTo>
                    <a:pt x="292" y="12"/>
                  </a:lnTo>
                  <a:lnTo>
                    <a:pt x="310" y="7"/>
                  </a:lnTo>
                  <a:lnTo>
                    <a:pt x="328" y="5"/>
                  </a:lnTo>
                  <a:lnTo>
                    <a:pt x="344" y="2"/>
                  </a:lnTo>
                  <a:lnTo>
                    <a:pt x="360" y="1"/>
                  </a:lnTo>
                  <a:lnTo>
                    <a:pt x="374" y="0"/>
                  </a:lnTo>
                  <a:lnTo>
                    <a:pt x="386" y="0"/>
                  </a:lnTo>
                  <a:lnTo>
                    <a:pt x="386" y="100"/>
                  </a:lnTo>
                  <a:lnTo>
                    <a:pt x="365" y="100"/>
                  </a:lnTo>
                  <a:lnTo>
                    <a:pt x="347" y="99"/>
                  </a:lnTo>
                  <a:lnTo>
                    <a:pt x="340" y="97"/>
                  </a:lnTo>
                  <a:lnTo>
                    <a:pt x="334" y="95"/>
                  </a:lnTo>
                  <a:lnTo>
                    <a:pt x="329" y="93"/>
                  </a:lnTo>
                  <a:lnTo>
                    <a:pt x="327" y="90"/>
                  </a:lnTo>
                  <a:lnTo>
                    <a:pt x="325" y="87"/>
                  </a:lnTo>
                  <a:lnTo>
                    <a:pt x="325" y="84"/>
                  </a:lnTo>
                  <a:lnTo>
                    <a:pt x="327" y="81"/>
                  </a:lnTo>
                  <a:lnTo>
                    <a:pt x="328" y="77"/>
                  </a:lnTo>
                  <a:lnTo>
                    <a:pt x="335" y="70"/>
                  </a:lnTo>
                  <a:lnTo>
                    <a:pt x="344" y="62"/>
                  </a:lnTo>
                  <a:lnTo>
                    <a:pt x="333" y="67"/>
                  </a:lnTo>
                  <a:lnTo>
                    <a:pt x="319" y="71"/>
                  </a:lnTo>
                  <a:lnTo>
                    <a:pt x="305" y="76"/>
                  </a:lnTo>
                  <a:lnTo>
                    <a:pt x="290" y="81"/>
                  </a:lnTo>
                  <a:lnTo>
                    <a:pt x="261" y="89"/>
                  </a:lnTo>
                  <a:lnTo>
                    <a:pt x="234" y="95"/>
                  </a:lnTo>
                  <a:lnTo>
                    <a:pt x="208" y="100"/>
                  </a:lnTo>
                  <a:lnTo>
                    <a:pt x="185" y="102"/>
                  </a:lnTo>
                  <a:lnTo>
                    <a:pt x="165" y="102"/>
                  </a:lnTo>
                  <a:lnTo>
                    <a:pt x="150" y="101"/>
                  </a:lnTo>
                  <a:lnTo>
                    <a:pt x="142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29" y="90"/>
                  </a:lnTo>
                  <a:lnTo>
                    <a:pt x="129" y="88"/>
                  </a:lnTo>
                  <a:lnTo>
                    <a:pt x="131" y="84"/>
                  </a:lnTo>
                  <a:lnTo>
                    <a:pt x="133" y="81"/>
                  </a:lnTo>
                  <a:lnTo>
                    <a:pt x="139" y="74"/>
                  </a:lnTo>
                  <a:lnTo>
                    <a:pt x="150" y="65"/>
                  </a:lnTo>
                  <a:lnTo>
                    <a:pt x="136" y="71"/>
                  </a:lnTo>
                  <a:lnTo>
                    <a:pt x="123" y="76"/>
                  </a:lnTo>
                  <a:lnTo>
                    <a:pt x="109" y="81"/>
                  </a:lnTo>
                  <a:lnTo>
                    <a:pt x="95" y="86"/>
                  </a:lnTo>
                  <a:lnTo>
                    <a:pt x="69" y="93"/>
                  </a:lnTo>
                  <a:lnTo>
                    <a:pt x="45" y="99"/>
                  </a:lnTo>
                  <a:lnTo>
                    <a:pt x="21" y="103"/>
                  </a:lnTo>
                  <a:lnTo>
                    <a:pt x="0" y="106"/>
                  </a:lnTo>
                  <a:close/>
                  <a:moveTo>
                    <a:pt x="386" y="105"/>
                  </a:moveTo>
                  <a:lnTo>
                    <a:pt x="386" y="163"/>
                  </a:lnTo>
                  <a:lnTo>
                    <a:pt x="372" y="169"/>
                  </a:lnTo>
                  <a:lnTo>
                    <a:pt x="355" y="175"/>
                  </a:lnTo>
                  <a:lnTo>
                    <a:pt x="338" y="181"/>
                  </a:lnTo>
                  <a:lnTo>
                    <a:pt x="321" y="187"/>
                  </a:lnTo>
                  <a:lnTo>
                    <a:pt x="293" y="195"/>
                  </a:lnTo>
                  <a:lnTo>
                    <a:pt x="266" y="201"/>
                  </a:lnTo>
                  <a:lnTo>
                    <a:pt x="241" y="204"/>
                  </a:lnTo>
                  <a:lnTo>
                    <a:pt x="218" y="207"/>
                  </a:lnTo>
                  <a:lnTo>
                    <a:pt x="199" y="208"/>
                  </a:lnTo>
                  <a:lnTo>
                    <a:pt x="184" y="206"/>
                  </a:lnTo>
                  <a:lnTo>
                    <a:pt x="177" y="204"/>
                  </a:lnTo>
                  <a:lnTo>
                    <a:pt x="172" y="202"/>
                  </a:lnTo>
                  <a:lnTo>
                    <a:pt x="167" y="200"/>
                  </a:lnTo>
                  <a:lnTo>
                    <a:pt x="165" y="197"/>
                  </a:lnTo>
                  <a:lnTo>
                    <a:pt x="164" y="194"/>
                  </a:lnTo>
                  <a:lnTo>
                    <a:pt x="164" y="190"/>
                  </a:lnTo>
                  <a:lnTo>
                    <a:pt x="165" y="185"/>
                  </a:lnTo>
                  <a:lnTo>
                    <a:pt x="169" y="182"/>
                  </a:lnTo>
                  <a:lnTo>
                    <a:pt x="172" y="177"/>
                  </a:lnTo>
                  <a:lnTo>
                    <a:pt x="178" y="172"/>
                  </a:lnTo>
                  <a:lnTo>
                    <a:pt x="184" y="168"/>
                  </a:lnTo>
                  <a:lnTo>
                    <a:pt x="191" y="163"/>
                  </a:lnTo>
                  <a:lnTo>
                    <a:pt x="209" y="152"/>
                  </a:lnTo>
                  <a:lnTo>
                    <a:pt x="230" y="143"/>
                  </a:lnTo>
                  <a:lnTo>
                    <a:pt x="255" y="133"/>
                  </a:lnTo>
                  <a:lnTo>
                    <a:pt x="281" y="125"/>
                  </a:lnTo>
                  <a:lnTo>
                    <a:pt x="310" y="116"/>
                  </a:lnTo>
                  <a:lnTo>
                    <a:pt x="337" y="110"/>
                  </a:lnTo>
                  <a:lnTo>
                    <a:pt x="363" y="107"/>
                  </a:lnTo>
                  <a:lnTo>
                    <a:pt x="386" y="105"/>
                  </a:lnTo>
                  <a:close/>
                  <a:moveTo>
                    <a:pt x="386" y="165"/>
                  </a:moveTo>
                  <a:lnTo>
                    <a:pt x="386" y="208"/>
                  </a:lnTo>
                  <a:lnTo>
                    <a:pt x="378" y="207"/>
                  </a:lnTo>
                  <a:lnTo>
                    <a:pt x="372" y="204"/>
                  </a:lnTo>
                  <a:lnTo>
                    <a:pt x="367" y="202"/>
                  </a:lnTo>
                  <a:lnTo>
                    <a:pt x="363" y="198"/>
                  </a:lnTo>
                  <a:lnTo>
                    <a:pt x="362" y="195"/>
                  </a:lnTo>
                  <a:lnTo>
                    <a:pt x="362" y="191"/>
                  </a:lnTo>
                  <a:lnTo>
                    <a:pt x="363" y="188"/>
                  </a:lnTo>
                  <a:lnTo>
                    <a:pt x="366" y="183"/>
                  </a:lnTo>
                  <a:lnTo>
                    <a:pt x="374" y="175"/>
                  </a:lnTo>
                  <a:lnTo>
                    <a:pt x="386" y="165"/>
                  </a:lnTo>
                  <a:close/>
                  <a:moveTo>
                    <a:pt x="386" y="220"/>
                  </a:moveTo>
                  <a:lnTo>
                    <a:pt x="386" y="295"/>
                  </a:lnTo>
                  <a:lnTo>
                    <a:pt x="378" y="297"/>
                  </a:lnTo>
                  <a:lnTo>
                    <a:pt x="369" y="301"/>
                  </a:lnTo>
                  <a:lnTo>
                    <a:pt x="342" y="308"/>
                  </a:lnTo>
                  <a:lnTo>
                    <a:pt x="316" y="314"/>
                  </a:lnTo>
                  <a:lnTo>
                    <a:pt x="292" y="317"/>
                  </a:lnTo>
                  <a:lnTo>
                    <a:pt x="270" y="320"/>
                  </a:lnTo>
                  <a:lnTo>
                    <a:pt x="251" y="320"/>
                  </a:lnTo>
                  <a:lnTo>
                    <a:pt x="235" y="317"/>
                  </a:lnTo>
                  <a:lnTo>
                    <a:pt x="229" y="316"/>
                  </a:lnTo>
                  <a:lnTo>
                    <a:pt x="223" y="314"/>
                  </a:lnTo>
                  <a:lnTo>
                    <a:pt x="220" y="311"/>
                  </a:lnTo>
                  <a:lnTo>
                    <a:pt x="217" y="308"/>
                  </a:lnTo>
                  <a:lnTo>
                    <a:pt x="215" y="304"/>
                  </a:lnTo>
                  <a:lnTo>
                    <a:pt x="215" y="301"/>
                  </a:lnTo>
                  <a:lnTo>
                    <a:pt x="216" y="296"/>
                  </a:lnTo>
                  <a:lnTo>
                    <a:pt x="220" y="292"/>
                  </a:lnTo>
                  <a:lnTo>
                    <a:pt x="223" y="288"/>
                  </a:lnTo>
                  <a:lnTo>
                    <a:pt x="228" y="283"/>
                  </a:lnTo>
                  <a:lnTo>
                    <a:pt x="234" y="278"/>
                  </a:lnTo>
                  <a:lnTo>
                    <a:pt x="241" y="272"/>
                  </a:lnTo>
                  <a:lnTo>
                    <a:pt x="258" y="263"/>
                  </a:lnTo>
                  <a:lnTo>
                    <a:pt x="278" y="253"/>
                  </a:lnTo>
                  <a:lnTo>
                    <a:pt x="302" y="244"/>
                  </a:lnTo>
                  <a:lnTo>
                    <a:pt x="328" y="234"/>
                  </a:lnTo>
                  <a:lnTo>
                    <a:pt x="343" y="230"/>
                  </a:lnTo>
                  <a:lnTo>
                    <a:pt x="357" y="226"/>
                  </a:lnTo>
                  <a:lnTo>
                    <a:pt x="372" y="223"/>
                  </a:lnTo>
                  <a:lnTo>
                    <a:pt x="386" y="220"/>
                  </a:lnTo>
                  <a:close/>
                  <a:moveTo>
                    <a:pt x="386" y="354"/>
                  </a:moveTo>
                  <a:lnTo>
                    <a:pt x="386" y="435"/>
                  </a:lnTo>
                  <a:lnTo>
                    <a:pt x="367" y="437"/>
                  </a:lnTo>
                  <a:lnTo>
                    <a:pt x="350" y="440"/>
                  </a:lnTo>
                  <a:lnTo>
                    <a:pt x="335" y="441"/>
                  </a:lnTo>
                  <a:lnTo>
                    <a:pt x="321" y="440"/>
                  </a:lnTo>
                  <a:lnTo>
                    <a:pt x="309" y="438"/>
                  </a:lnTo>
                  <a:lnTo>
                    <a:pt x="298" y="436"/>
                  </a:lnTo>
                  <a:lnTo>
                    <a:pt x="295" y="434"/>
                  </a:lnTo>
                  <a:lnTo>
                    <a:pt x="291" y="432"/>
                  </a:lnTo>
                  <a:lnTo>
                    <a:pt x="289" y="430"/>
                  </a:lnTo>
                  <a:lnTo>
                    <a:pt x="286" y="428"/>
                  </a:lnTo>
                  <a:lnTo>
                    <a:pt x="285" y="424"/>
                  </a:lnTo>
                  <a:lnTo>
                    <a:pt x="284" y="419"/>
                  </a:lnTo>
                  <a:lnTo>
                    <a:pt x="285" y="416"/>
                  </a:lnTo>
                  <a:lnTo>
                    <a:pt x="287" y="411"/>
                  </a:lnTo>
                  <a:lnTo>
                    <a:pt x="291" y="406"/>
                  </a:lnTo>
                  <a:lnTo>
                    <a:pt x="295" y="402"/>
                  </a:lnTo>
                  <a:lnTo>
                    <a:pt x="300" y="397"/>
                  </a:lnTo>
                  <a:lnTo>
                    <a:pt x="306" y="392"/>
                  </a:lnTo>
                  <a:lnTo>
                    <a:pt x="322" y="383"/>
                  </a:lnTo>
                  <a:lnTo>
                    <a:pt x="340" y="372"/>
                  </a:lnTo>
                  <a:lnTo>
                    <a:pt x="362" y="364"/>
                  </a:lnTo>
                  <a:lnTo>
                    <a:pt x="386" y="354"/>
                  </a:lnTo>
                  <a:close/>
                  <a:moveTo>
                    <a:pt x="386" y="451"/>
                  </a:moveTo>
                  <a:lnTo>
                    <a:pt x="386" y="504"/>
                  </a:lnTo>
                  <a:lnTo>
                    <a:pt x="371" y="512"/>
                  </a:lnTo>
                  <a:lnTo>
                    <a:pt x="354" y="522"/>
                  </a:lnTo>
                  <a:lnTo>
                    <a:pt x="334" y="530"/>
                  </a:lnTo>
                  <a:lnTo>
                    <a:pt x="312" y="537"/>
                  </a:lnTo>
                  <a:lnTo>
                    <a:pt x="287" y="544"/>
                  </a:lnTo>
                  <a:lnTo>
                    <a:pt x="264" y="550"/>
                  </a:lnTo>
                  <a:lnTo>
                    <a:pt x="241" y="554"/>
                  </a:lnTo>
                  <a:lnTo>
                    <a:pt x="220" y="555"/>
                  </a:lnTo>
                  <a:lnTo>
                    <a:pt x="202" y="555"/>
                  </a:lnTo>
                  <a:lnTo>
                    <a:pt x="188" y="552"/>
                  </a:lnTo>
                  <a:lnTo>
                    <a:pt x="182" y="550"/>
                  </a:lnTo>
                  <a:lnTo>
                    <a:pt x="176" y="548"/>
                  </a:lnTo>
                  <a:lnTo>
                    <a:pt x="172" y="545"/>
                  </a:lnTo>
                  <a:lnTo>
                    <a:pt x="170" y="542"/>
                  </a:lnTo>
                  <a:lnTo>
                    <a:pt x="167" y="538"/>
                  </a:lnTo>
                  <a:lnTo>
                    <a:pt x="167" y="533"/>
                  </a:lnTo>
                  <a:lnTo>
                    <a:pt x="169" y="530"/>
                  </a:lnTo>
                  <a:lnTo>
                    <a:pt x="170" y="525"/>
                  </a:lnTo>
                  <a:lnTo>
                    <a:pt x="173" y="520"/>
                  </a:lnTo>
                  <a:lnTo>
                    <a:pt x="178" y="516"/>
                  </a:lnTo>
                  <a:lnTo>
                    <a:pt x="183" y="511"/>
                  </a:lnTo>
                  <a:lnTo>
                    <a:pt x="189" y="505"/>
                  </a:lnTo>
                  <a:lnTo>
                    <a:pt x="204" y="495"/>
                  </a:lnTo>
                  <a:lnTo>
                    <a:pt x="223" y="485"/>
                  </a:lnTo>
                  <a:lnTo>
                    <a:pt x="245" y="476"/>
                  </a:lnTo>
                  <a:lnTo>
                    <a:pt x="268" y="467"/>
                  </a:lnTo>
                  <a:lnTo>
                    <a:pt x="285" y="462"/>
                  </a:lnTo>
                  <a:lnTo>
                    <a:pt x="303" y="459"/>
                  </a:lnTo>
                  <a:lnTo>
                    <a:pt x="318" y="455"/>
                  </a:lnTo>
                  <a:lnTo>
                    <a:pt x="334" y="453"/>
                  </a:lnTo>
                  <a:lnTo>
                    <a:pt x="348" y="450"/>
                  </a:lnTo>
                  <a:lnTo>
                    <a:pt x="362" y="450"/>
                  </a:lnTo>
                  <a:lnTo>
                    <a:pt x="374" y="450"/>
                  </a:lnTo>
                  <a:lnTo>
                    <a:pt x="386" y="451"/>
                  </a:lnTo>
                  <a:close/>
                  <a:moveTo>
                    <a:pt x="386" y="525"/>
                  </a:moveTo>
                  <a:lnTo>
                    <a:pt x="386" y="566"/>
                  </a:lnTo>
                  <a:lnTo>
                    <a:pt x="379" y="561"/>
                  </a:lnTo>
                  <a:lnTo>
                    <a:pt x="374" y="556"/>
                  </a:lnTo>
                  <a:lnTo>
                    <a:pt x="372" y="552"/>
                  </a:lnTo>
                  <a:lnTo>
                    <a:pt x="372" y="549"/>
                  </a:lnTo>
                  <a:lnTo>
                    <a:pt x="372" y="545"/>
                  </a:lnTo>
                  <a:lnTo>
                    <a:pt x="373" y="542"/>
                  </a:lnTo>
                  <a:lnTo>
                    <a:pt x="378" y="533"/>
                  </a:lnTo>
                  <a:lnTo>
                    <a:pt x="386" y="525"/>
                  </a:lnTo>
                  <a:close/>
                  <a:moveTo>
                    <a:pt x="386" y="593"/>
                  </a:moveTo>
                  <a:lnTo>
                    <a:pt x="386" y="681"/>
                  </a:lnTo>
                  <a:lnTo>
                    <a:pt x="366" y="684"/>
                  </a:lnTo>
                  <a:lnTo>
                    <a:pt x="346" y="688"/>
                  </a:lnTo>
                  <a:lnTo>
                    <a:pt x="328" y="689"/>
                  </a:lnTo>
                  <a:lnTo>
                    <a:pt x="312" y="689"/>
                  </a:lnTo>
                  <a:lnTo>
                    <a:pt x="298" y="688"/>
                  </a:lnTo>
                  <a:lnTo>
                    <a:pt x="286" y="686"/>
                  </a:lnTo>
                  <a:lnTo>
                    <a:pt x="281" y="683"/>
                  </a:lnTo>
                  <a:lnTo>
                    <a:pt x="277" y="681"/>
                  </a:lnTo>
                  <a:lnTo>
                    <a:pt x="273" y="678"/>
                  </a:lnTo>
                  <a:lnTo>
                    <a:pt x="271" y="675"/>
                  </a:lnTo>
                  <a:lnTo>
                    <a:pt x="270" y="671"/>
                  </a:lnTo>
                  <a:lnTo>
                    <a:pt x="268" y="667"/>
                  </a:lnTo>
                  <a:lnTo>
                    <a:pt x="270" y="662"/>
                  </a:lnTo>
                  <a:lnTo>
                    <a:pt x="271" y="657"/>
                  </a:lnTo>
                  <a:lnTo>
                    <a:pt x="274" y="652"/>
                  </a:lnTo>
                  <a:lnTo>
                    <a:pt x="278" y="648"/>
                  </a:lnTo>
                  <a:lnTo>
                    <a:pt x="283" y="643"/>
                  </a:lnTo>
                  <a:lnTo>
                    <a:pt x="289" y="637"/>
                  </a:lnTo>
                  <a:lnTo>
                    <a:pt x="304" y="627"/>
                  </a:lnTo>
                  <a:lnTo>
                    <a:pt x="322" y="617"/>
                  </a:lnTo>
                  <a:lnTo>
                    <a:pt x="342" y="608"/>
                  </a:lnTo>
                  <a:lnTo>
                    <a:pt x="366" y="599"/>
                  </a:lnTo>
                  <a:lnTo>
                    <a:pt x="375" y="596"/>
                  </a:lnTo>
                  <a:lnTo>
                    <a:pt x="386" y="593"/>
                  </a:lnTo>
                  <a:close/>
                  <a:moveTo>
                    <a:pt x="386" y="707"/>
                  </a:moveTo>
                  <a:lnTo>
                    <a:pt x="386" y="760"/>
                  </a:lnTo>
                  <a:lnTo>
                    <a:pt x="372" y="770"/>
                  </a:lnTo>
                  <a:lnTo>
                    <a:pt x="356" y="778"/>
                  </a:lnTo>
                  <a:lnTo>
                    <a:pt x="338" y="787"/>
                  </a:lnTo>
                  <a:lnTo>
                    <a:pt x="318" y="794"/>
                  </a:lnTo>
                  <a:lnTo>
                    <a:pt x="295" y="801"/>
                  </a:lnTo>
                  <a:lnTo>
                    <a:pt x="272" y="806"/>
                  </a:lnTo>
                  <a:lnTo>
                    <a:pt x="252" y="809"/>
                  </a:lnTo>
                  <a:lnTo>
                    <a:pt x="232" y="810"/>
                  </a:lnTo>
                  <a:lnTo>
                    <a:pt x="215" y="809"/>
                  </a:lnTo>
                  <a:lnTo>
                    <a:pt x="201" y="807"/>
                  </a:lnTo>
                  <a:lnTo>
                    <a:pt x="195" y="804"/>
                  </a:lnTo>
                  <a:lnTo>
                    <a:pt x="190" y="802"/>
                  </a:lnTo>
                  <a:lnTo>
                    <a:pt x="185" y="798"/>
                  </a:lnTo>
                  <a:lnTo>
                    <a:pt x="183" y="795"/>
                  </a:lnTo>
                  <a:lnTo>
                    <a:pt x="182" y="791"/>
                  </a:lnTo>
                  <a:lnTo>
                    <a:pt x="180" y="787"/>
                  </a:lnTo>
                  <a:lnTo>
                    <a:pt x="180" y="783"/>
                  </a:lnTo>
                  <a:lnTo>
                    <a:pt x="183" y="778"/>
                  </a:lnTo>
                  <a:lnTo>
                    <a:pt x="185" y="773"/>
                  </a:lnTo>
                  <a:lnTo>
                    <a:pt x="189" y="768"/>
                  </a:lnTo>
                  <a:lnTo>
                    <a:pt x="194" y="763"/>
                  </a:lnTo>
                  <a:lnTo>
                    <a:pt x="199" y="758"/>
                  </a:lnTo>
                  <a:lnTo>
                    <a:pt x="213" y="747"/>
                  </a:lnTo>
                  <a:lnTo>
                    <a:pt x="230" y="738"/>
                  </a:lnTo>
                  <a:lnTo>
                    <a:pt x="249" y="728"/>
                  </a:lnTo>
                  <a:lnTo>
                    <a:pt x="272" y="720"/>
                  </a:lnTo>
                  <a:lnTo>
                    <a:pt x="289" y="715"/>
                  </a:lnTo>
                  <a:lnTo>
                    <a:pt x="305" y="710"/>
                  </a:lnTo>
                  <a:lnTo>
                    <a:pt x="321" y="708"/>
                  </a:lnTo>
                  <a:lnTo>
                    <a:pt x="336" y="706"/>
                  </a:lnTo>
                  <a:lnTo>
                    <a:pt x="350" y="705"/>
                  </a:lnTo>
                  <a:lnTo>
                    <a:pt x="363" y="705"/>
                  </a:lnTo>
                  <a:lnTo>
                    <a:pt x="375" y="706"/>
                  </a:lnTo>
                  <a:lnTo>
                    <a:pt x="386" y="707"/>
                  </a:lnTo>
                  <a:close/>
                  <a:moveTo>
                    <a:pt x="386" y="876"/>
                  </a:moveTo>
                  <a:lnTo>
                    <a:pt x="386" y="961"/>
                  </a:lnTo>
                  <a:lnTo>
                    <a:pt x="374" y="961"/>
                  </a:lnTo>
                  <a:lnTo>
                    <a:pt x="362" y="961"/>
                  </a:lnTo>
                  <a:lnTo>
                    <a:pt x="353" y="960"/>
                  </a:lnTo>
                  <a:lnTo>
                    <a:pt x="343" y="959"/>
                  </a:lnTo>
                  <a:lnTo>
                    <a:pt x="335" y="956"/>
                  </a:lnTo>
                  <a:lnTo>
                    <a:pt x="328" y="953"/>
                  </a:lnTo>
                  <a:lnTo>
                    <a:pt x="323" y="949"/>
                  </a:lnTo>
                  <a:lnTo>
                    <a:pt x="318" y="945"/>
                  </a:lnTo>
                  <a:lnTo>
                    <a:pt x="317" y="941"/>
                  </a:lnTo>
                  <a:lnTo>
                    <a:pt x="316" y="937"/>
                  </a:lnTo>
                  <a:lnTo>
                    <a:pt x="316" y="933"/>
                  </a:lnTo>
                  <a:lnTo>
                    <a:pt x="317" y="929"/>
                  </a:lnTo>
                  <a:lnTo>
                    <a:pt x="318" y="924"/>
                  </a:lnTo>
                  <a:lnTo>
                    <a:pt x="322" y="920"/>
                  </a:lnTo>
                  <a:lnTo>
                    <a:pt x="324" y="915"/>
                  </a:lnTo>
                  <a:lnTo>
                    <a:pt x="329" y="910"/>
                  </a:lnTo>
                  <a:lnTo>
                    <a:pt x="340" y="902"/>
                  </a:lnTo>
                  <a:lnTo>
                    <a:pt x="353" y="892"/>
                  </a:lnTo>
                  <a:lnTo>
                    <a:pt x="368" y="883"/>
                  </a:lnTo>
                  <a:lnTo>
                    <a:pt x="386" y="876"/>
                  </a:lnTo>
                  <a:close/>
                  <a:moveTo>
                    <a:pt x="386" y="985"/>
                  </a:moveTo>
                  <a:lnTo>
                    <a:pt x="386" y="1075"/>
                  </a:lnTo>
                  <a:lnTo>
                    <a:pt x="365" y="1082"/>
                  </a:lnTo>
                  <a:lnTo>
                    <a:pt x="343" y="1086"/>
                  </a:lnTo>
                  <a:lnTo>
                    <a:pt x="324" y="1090"/>
                  </a:lnTo>
                  <a:lnTo>
                    <a:pt x="306" y="1090"/>
                  </a:lnTo>
                  <a:lnTo>
                    <a:pt x="290" y="1088"/>
                  </a:lnTo>
                  <a:lnTo>
                    <a:pt x="277" y="1085"/>
                  </a:lnTo>
                  <a:lnTo>
                    <a:pt x="271" y="1082"/>
                  </a:lnTo>
                  <a:lnTo>
                    <a:pt x="266" y="1080"/>
                  </a:lnTo>
                  <a:lnTo>
                    <a:pt x="262" y="1076"/>
                  </a:lnTo>
                  <a:lnTo>
                    <a:pt x="259" y="1073"/>
                  </a:lnTo>
                  <a:lnTo>
                    <a:pt x="256" y="1068"/>
                  </a:lnTo>
                  <a:lnTo>
                    <a:pt x="256" y="1065"/>
                  </a:lnTo>
                  <a:lnTo>
                    <a:pt x="256" y="1060"/>
                  </a:lnTo>
                  <a:lnTo>
                    <a:pt x="258" y="1055"/>
                  </a:lnTo>
                  <a:lnTo>
                    <a:pt x="260" y="1049"/>
                  </a:lnTo>
                  <a:lnTo>
                    <a:pt x="262" y="1044"/>
                  </a:lnTo>
                  <a:lnTo>
                    <a:pt x="267" y="1040"/>
                  </a:lnTo>
                  <a:lnTo>
                    <a:pt x="272" y="1035"/>
                  </a:lnTo>
                  <a:lnTo>
                    <a:pt x="284" y="1024"/>
                  </a:lnTo>
                  <a:lnTo>
                    <a:pt x="299" y="1015"/>
                  </a:lnTo>
                  <a:lnTo>
                    <a:pt x="317" y="1005"/>
                  </a:lnTo>
                  <a:lnTo>
                    <a:pt x="338" y="997"/>
                  </a:lnTo>
                  <a:lnTo>
                    <a:pt x="350" y="993"/>
                  </a:lnTo>
                  <a:lnTo>
                    <a:pt x="362" y="990"/>
                  </a:lnTo>
                  <a:lnTo>
                    <a:pt x="374" y="987"/>
                  </a:lnTo>
                  <a:lnTo>
                    <a:pt x="386" y="985"/>
                  </a:lnTo>
                  <a:close/>
                  <a:moveTo>
                    <a:pt x="386" y="1117"/>
                  </a:moveTo>
                  <a:lnTo>
                    <a:pt x="386" y="1180"/>
                  </a:lnTo>
                  <a:lnTo>
                    <a:pt x="375" y="1187"/>
                  </a:lnTo>
                  <a:lnTo>
                    <a:pt x="363" y="1194"/>
                  </a:lnTo>
                  <a:lnTo>
                    <a:pt x="350" y="1200"/>
                  </a:lnTo>
                  <a:lnTo>
                    <a:pt x="336" y="1206"/>
                  </a:lnTo>
                  <a:lnTo>
                    <a:pt x="316" y="1212"/>
                  </a:lnTo>
                  <a:lnTo>
                    <a:pt x="296" y="1217"/>
                  </a:lnTo>
                  <a:lnTo>
                    <a:pt x="277" y="1219"/>
                  </a:lnTo>
                  <a:lnTo>
                    <a:pt x="259" y="1220"/>
                  </a:lnTo>
                  <a:lnTo>
                    <a:pt x="243" y="1219"/>
                  </a:lnTo>
                  <a:lnTo>
                    <a:pt x="230" y="1215"/>
                  </a:lnTo>
                  <a:lnTo>
                    <a:pt x="224" y="1213"/>
                  </a:lnTo>
                  <a:lnTo>
                    <a:pt x="220" y="1210"/>
                  </a:lnTo>
                  <a:lnTo>
                    <a:pt x="216" y="1206"/>
                  </a:lnTo>
                  <a:lnTo>
                    <a:pt x="213" y="1202"/>
                  </a:lnTo>
                  <a:lnTo>
                    <a:pt x="211" y="1199"/>
                  </a:lnTo>
                  <a:lnTo>
                    <a:pt x="210" y="1194"/>
                  </a:lnTo>
                  <a:lnTo>
                    <a:pt x="210" y="1189"/>
                  </a:lnTo>
                  <a:lnTo>
                    <a:pt x="211" y="1185"/>
                  </a:lnTo>
                  <a:lnTo>
                    <a:pt x="213" y="1180"/>
                  </a:lnTo>
                  <a:lnTo>
                    <a:pt x="216" y="1175"/>
                  </a:lnTo>
                  <a:lnTo>
                    <a:pt x="220" y="1169"/>
                  </a:lnTo>
                  <a:lnTo>
                    <a:pt x="224" y="1164"/>
                  </a:lnTo>
                  <a:lnTo>
                    <a:pt x="236" y="1155"/>
                  </a:lnTo>
                  <a:lnTo>
                    <a:pt x="251" y="1144"/>
                  </a:lnTo>
                  <a:lnTo>
                    <a:pt x="267" y="1136"/>
                  </a:lnTo>
                  <a:lnTo>
                    <a:pt x="287" y="1128"/>
                  </a:lnTo>
                  <a:lnTo>
                    <a:pt x="300" y="1123"/>
                  </a:lnTo>
                  <a:lnTo>
                    <a:pt x="315" y="1119"/>
                  </a:lnTo>
                  <a:lnTo>
                    <a:pt x="328" y="1117"/>
                  </a:lnTo>
                  <a:lnTo>
                    <a:pt x="341" y="1114"/>
                  </a:lnTo>
                  <a:lnTo>
                    <a:pt x="354" y="1114"/>
                  </a:lnTo>
                  <a:lnTo>
                    <a:pt x="365" y="1114"/>
                  </a:lnTo>
                  <a:lnTo>
                    <a:pt x="376" y="1114"/>
                  </a:lnTo>
                  <a:lnTo>
                    <a:pt x="386" y="1117"/>
                  </a:lnTo>
                  <a:close/>
                  <a:moveTo>
                    <a:pt x="386" y="1485"/>
                  </a:moveTo>
                  <a:lnTo>
                    <a:pt x="386" y="1527"/>
                  </a:lnTo>
                  <a:lnTo>
                    <a:pt x="382" y="1523"/>
                  </a:lnTo>
                  <a:lnTo>
                    <a:pt x="380" y="1520"/>
                  </a:lnTo>
                  <a:lnTo>
                    <a:pt x="379" y="1516"/>
                  </a:lnTo>
                  <a:lnTo>
                    <a:pt x="378" y="1511"/>
                  </a:lnTo>
                  <a:lnTo>
                    <a:pt x="376" y="1508"/>
                  </a:lnTo>
                  <a:lnTo>
                    <a:pt x="378" y="1503"/>
                  </a:lnTo>
                  <a:lnTo>
                    <a:pt x="378" y="1498"/>
                  </a:lnTo>
                  <a:lnTo>
                    <a:pt x="380" y="1493"/>
                  </a:lnTo>
                  <a:lnTo>
                    <a:pt x="382" y="1489"/>
                  </a:lnTo>
                  <a:lnTo>
                    <a:pt x="386" y="1485"/>
                  </a:lnTo>
                  <a:close/>
                  <a:moveTo>
                    <a:pt x="386" y="1621"/>
                  </a:moveTo>
                  <a:lnTo>
                    <a:pt x="386" y="1673"/>
                  </a:lnTo>
                  <a:lnTo>
                    <a:pt x="380" y="1669"/>
                  </a:lnTo>
                  <a:lnTo>
                    <a:pt x="375" y="1663"/>
                  </a:lnTo>
                  <a:lnTo>
                    <a:pt x="373" y="1659"/>
                  </a:lnTo>
                  <a:lnTo>
                    <a:pt x="372" y="1654"/>
                  </a:lnTo>
                  <a:lnTo>
                    <a:pt x="372" y="1648"/>
                  </a:lnTo>
                  <a:lnTo>
                    <a:pt x="373" y="1643"/>
                  </a:lnTo>
                  <a:lnTo>
                    <a:pt x="374" y="1637"/>
                  </a:lnTo>
                  <a:lnTo>
                    <a:pt x="378" y="1631"/>
                  </a:lnTo>
                  <a:lnTo>
                    <a:pt x="381" y="1627"/>
                  </a:lnTo>
                  <a:lnTo>
                    <a:pt x="386" y="1621"/>
                  </a:lnTo>
                  <a:close/>
                  <a:moveTo>
                    <a:pt x="386" y="1776"/>
                  </a:moveTo>
                  <a:lnTo>
                    <a:pt x="386" y="1813"/>
                  </a:lnTo>
                  <a:lnTo>
                    <a:pt x="385" y="1812"/>
                  </a:lnTo>
                  <a:lnTo>
                    <a:pt x="384" y="1810"/>
                  </a:lnTo>
                  <a:lnTo>
                    <a:pt x="381" y="1806"/>
                  </a:lnTo>
                  <a:lnTo>
                    <a:pt x="380" y="1802"/>
                  </a:lnTo>
                  <a:lnTo>
                    <a:pt x="379" y="1798"/>
                  </a:lnTo>
                  <a:lnTo>
                    <a:pt x="379" y="1794"/>
                  </a:lnTo>
                  <a:lnTo>
                    <a:pt x="381" y="1785"/>
                  </a:lnTo>
                  <a:lnTo>
                    <a:pt x="386" y="1776"/>
                  </a:lnTo>
                  <a:close/>
                  <a:moveTo>
                    <a:pt x="386" y="2129"/>
                  </a:moveTo>
                  <a:lnTo>
                    <a:pt x="386" y="2173"/>
                  </a:lnTo>
                  <a:lnTo>
                    <a:pt x="378" y="2181"/>
                  </a:lnTo>
                  <a:lnTo>
                    <a:pt x="368" y="2190"/>
                  </a:lnTo>
                  <a:lnTo>
                    <a:pt x="356" y="2198"/>
                  </a:lnTo>
                  <a:lnTo>
                    <a:pt x="343" y="2205"/>
                  </a:lnTo>
                  <a:lnTo>
                    <a:pt x="328" y="2210"/>
                  </a:lnTo>
                  <a:lnTo>
                    <a:pt x="314" y="2213"/>
                  </a:lnTo>
                  <a:lnTo>
                    <a:pt x="299" y="2216"/>
                  </a:lnTo>
                  <a:lnTo>
                    <a:pt x="285" y="2215"/>
                  </a:lnTo>
                  <a:lnTo>
                    <a:pt x="273" y="2212"/>
                  </a:lnTo>
                  <a:lnTo>
                    <a:pt x="262" y="2209"/>
                  </a:lnTo>
                  <a:lnTo>
                    <a:pt x="258" y="2206"/>
                  </a:lnTo>
                  <a:lnTo>
                    <a:pt x="253" y="2203"/>
                  </a:lnTo>
                  <a:lnTo>
                    <a:pt x="249" y="2199"/>
                  </a:lnTo>
                  <a:lnTo>
                    <a:pt x="247" y="2196"/>
                  </a:lnTo>
                  <a:lnTo>
                    <a:pt x="245" y="2192"/>
                  </a:lnTo>
                  <a:lnTo>
                    <a:pt x="243" y="2187"/>
                  </a:lnTo>
                  <a:lnTo>
                    <a:pt x="242" y="2183"/>
                  </a:lnTo>
                  <a:lnTo>
                    <a:pt x="242" y="2178"/>
                  </a:lnTo>
                  <a:lnTo>
                    <a:pt x="243" y="2173"/>
                  </a:lnTo>
                  <a:lnTo>
                    <a:pt x="245" y="2168"/>
                  </a:lnTo>
                  <a:lnTo>
                    <a:pt x="247" y="2164"/>
                  </a:lnTo>
                  <a:lnTo>
                    <a:pt x="251" y="2159"/>
                  </a:lnTo>
                  <a:lnTo>
                    <a:pt x="258" y="2149"/>
                  </a:lnTo>
                  <a:lnTo>
                    <a:pt x="267" y="2140"/>
                  </a:lnTo>
                  <a:lnTo>
                    <a:pt x="279" y="2133"/>
                  </a:lnTo>
                  <a:lnTo>
                    <a:pt x="293" y="2126"/>
                  </a:lnTo>
                  <a:lnTo>
                    <a:pt x="308" y="2121"/>
                  </a:lnTo>
                  <a:lnTo>
                    <a:pt x="321" y="2117"/>
                  </a:lnTo>
                  <a:lnTo>
                    <a:pt x="334" y="2115"/>
                  </a:lnTo>
                  <a:lnTo>
                    <a:pt x="347" y="2115"/>
                  </a:lnTo>
                  <a:lnTo>
                    <a:pt x="359" y="2116"/>
                  </a:lnTo>
                  <a:lnTo>
                    <a:pt x="369" y="2120"/>
                  </a:lnTo>
                  <a:lnTo>
                    <a:pt x="379" y="2123"/>
                  </a:lnTo>
                  <a:lnTo>
                    <a:pt x="386" y="2129"/>
                  </a:lnTo>
                  <a:close/>
                  <a:moveTo>
                    <a:pt x="386" y="2273"/>
                  </a:moveTo>
                  <a:lnTo>
                    <a:pt x="386" y="2366"/>
                  </a:lnTo>
                  <a:lnTo>
                    <a:pt x="372" y="2370"/>
                  </a:lnTo>
                  <a:lnTo>
                    <a:pt x="359" y="2372"/>
                  </a:lnTo>
                  <a:lnTo>
                    <a:pt x="347" y="2373"/>
                  </a:lnTo>
                  <a:lnTo>
                    <a:pt x="335" y="2372"/>
                  </a:lnTo>
                  <a:lnTo>
                    <a:pt x="323" y="2369"/>
                  </a:lnTo>
                  <a:lnTo>
                    <a:pt x="314" y="2366"/>
                  </a:lnTo>
                  <a:lnTo>
                    <a:pt x="310" y="2363"/>
                  </a:lnTo>
                  <a:lnTo>
                    <a:pt x="306" y="2360"/>
                  </a:lnTo>
                  <a:lnTo>
                    <a:pt x="303" y="2356"/>
                  </a:lnTo>
                  <a:lnTo>
                    <a:pt x="300" y="2352"/>
                  </a:lnTo>
                  <a:lnTo>
                    <a:pt x="298" y="2349"/>
                  </a:lnTo>
                  <a:lnTo>
                    <a:pt x="297" y="2344"/>
                  </a:lnTo>
                  <a:lnTo>
                    <a:pt x="296" y="2339"/>
                  </a:lnTo>
                  <a:lnTo>
                    <a:pt x="296" y="2335"/>
                  </a:lnTo>
                  <a:lnTo>
                    <a:pt x="297" y="2330"/>
                  </a:lnTo>
                  <a:lnTo>
                    <a:pt x="298" y="2325"/>
                  </a:lnTo>
                  <a:lnTo>
                    <a:pt x="300" y="2320"/>
                  </a:lnTo>
                  <a:lnTo>
                    <a:pt x="303" y="2316"/>
                  </a:lnTo>
                  <a:lnTo>
                    <a:pt x="310" y="2306"/>
                  </a:lnTo>
                  <a:lnTo>
                    <a:pt x="319" y="2298"/>
                  </a:lnTo>
                  <a:lnTo>
                    <a:pt x="330" y="2290"/>
                  </a:lnTo>
                  <a:lnTo>
                    <a:pt x="344" y="2284"/>
                  </a:lnTo>
                  <a:lnTo>
                    <a:pt x="354" y="2279"/>
                  </a:lnTo>
                  <a:lnTo>
                    <a:pt x="365" y="2276"/>
                  </a:lnTo>
                  <a:lnTo>
                    <a:pt x="375" y="2274"/>
                  </a:lnTo>
                  <a:lnTo>
                    <a:pt x="386" y="2273"/>
                  </a:lnTo>
                  <a:close/>
                  <a:moveTo>
                    <a:pt x="386" y="2457"/>
                  </a:moveTo>
                  <a:lnTo>
                    <a:pt x="386" y="2531"/>
                  </a:lnTo>
                  <a:lnTo>
                    <a:pt x="380" y="2527"/>
                  </a:lnTo>
                  <a:lnTo>
                    <a:pt x="374" y="2524"/>
                  </a:lnTo>
                  <a:lnTo>
                    <a:pt x="369" y="2520"/>
                  </a:lnTo>
                  <a:lnTo>
                    <a:pt x="366" y="2514"/>
                  </a:lnTo>
                  <a:lnTo>
                    <a:pt x="362" y="2508"/>
                  </a:lnTo>
                  <a:lnTo>
                    <a:pt x="361" y="2501"/>
                  </a:lnTo>
                  <a:lnTo>
                    <a:pt x="361" y="2494"/>
                  </a:lnTo>
                  <a:lnTo>
                    <a:pt x="363" y="2486"/>
                  </a:lnTo>
                  <a:lnTo>
                    <a:pt x="367" y="2478"/>
                  </a:lnTo>
                  <a:lnTo>
                    <a:pt x="372" y="2471"/>
                  </a:lnTo>
                  <a:lnTo>
                    <a:pt x="378" y="2464"/>
                  </a:lnTo>
                  <a:lnTo>
                    <a:pt x="386" y="2457"/>
                  </a:lnTo>
                  <a:close/>
                  <a:moveTo>
                    <a:pt x="386" y="2684"/>
                  </a:moveTo>
                  <a:lnTo>
                    <a:pt x="386" y="2755"/>
                  </a:lnTo>
                  <a:lnTo>
                    <a:pt x="378" y="2760"/>
                  </a:lnTo>
                  <a:lnTo>
                    <a:pt x="369" y="2765"/>
                  </a:lnTo>
                  <a:lnTo>
                    <a:pt x="357" y="2770"/>
                  </a:lnTo>
                  <a:lnTo>
                    <a:pt x="344" y="2772"/>
                  </a:lnTo>
                  <a:lnTo>
                    <a:pt x="333" y="2773"/>
                  </a:lnTo>
                  <a:lnTo>
                    <a:pt x="321" y="2773"/>
                  </a:lnTo>
                  <a:lnTo>
                    <a:pt x="310" y="2771"/>
                  </a:lnTo>
                  <a:lnTo>
                    <a:pt x="300" y="2767"/>
                  </a:lnTo>
                  <a:lnTo>
                    <a:pt x="296" y="2764"/>
                  </a:lnTo>
                  <a:lnTo>
                    <a:pt x="292" y="2761"/>
                  </a:lnTo>
                  <a:lnTo>
                    <a:pt x="290" y="2758"/>
                  </a:lnTo>
                  <a:lnTo>
                    <a:pt x="286" y="2754"/>
                  </a:lnTo>
                  <a:lnTo>
                    <a:pt x="284" y="2749"/>
                  </a:lnTo>
                  <a:lnTo>
                    <a:pt x="283" y="2746"/>
                  </a:lnTo>
                  <a:lnTo>
                    <a:pt x="283" y="2741"/>
                  </a:lnTo>
                  <a:lnTo>
                    <a:pt x="281" y="2737"/>
                  </a:lnTo>
                  <a:lnTo>
                    <a:pt x="284" y="2728"/>
                  </a:lnTo>
                  <a:lnTo>
                    <a:pt x="287" y="2718"/>
                  </a:lnTo>
                  <a:lnTo>
                    <a:pt x="293" y="2710"/>
                  </a:lnTo>
                  <a:lnTo>
                    <a:pt x="300" y="2702"/>
                  </a:lnTo>
                  <a:lnTo>
                    <a:pt x="310" y="2695"/>
                  </a:lnTo>
                  <a:lnTo>
                    <a:pt x="322" y="2689"/>
                  </a:lnTo>
                  <a:lnTo>
                    <a:pt x="330" y="2685"/>
                  </a:lnTo>
                  <a:lnTo>
                    <a:pt x="338" y="2683"/>
                  </a:lnTo>
                  <a:lnTo>
                    <a:pt x="347" y="2680"/>
                  </a:lnTo>
                  <a:lnTo>
                    <a:pt x="355" y="2679"/>
                  </a:lnTo>
                  <a:lnTo>
                    <a:pt x="363" y="2679"/>
                  </a:lnTo>
                  <a:lnTo>
                    <a:pt x="372" y="2680"/>
                  </a:lnTo>
                  <a:lnTo>
                    <a:pt x="379" y="2682"/>
                  </a:lnTo>
                  <a:lnTo>
                    <a:pt x="386" y="2684"/>
                  </a:lnTo>
                  <a:close/>
                  <a:moveTo>
                    <a:pt x="386" y="2884"/>
                  </a:moveTo>
                  <a:lnTo>
                    <a:pt x="386" y="2929"/>
                  </a:lnTo>
                  <a:lnTo>
                    <a:pt x="384" y="2926"/>
                  </a:lnTo>
                  <a:lnTo>
                    <a:pt x="382" y="2924"/>
                  </a:lnTo>
                  <a:lnTo>
                    <a:pt x="380" y="2919"/>
                  </a:lnTo>
                  <a:lnTo>
                    <a:pt x="379" y="2914"/>
                  </a:lnTo>
                  <a:lnTo>
                    <a:pt x="378" y="2910"/>
                  </a:lnTo>
                  <a:lnTo>
                    <a:pt x="378" y="2904"/>
                  </a:lnTo>
                  <a:lnTo>
                    <a:pt x="379" y="2899"/>
                  </a:lnTo>
                  <a:lnTo>
                    <a:pt x="380" y="2894"/>
                  </a:lnTo>
                  <a:lnTo>
                    <a:pt x="382" y="2888"/>
                  </a:lnTo>
                  <a:lnTo>
                    <a:pt x="386" y="2884"/>
                  </a:lnTo>
                  <a:close/>
                  <a:moveTo>
                    <a:pt x="386" y="3105"/>
                  </a:moveTo>
                  <a:lnTo>
                    <a:pt x="386" y="3181"/>
                  </a:lnTo>
                  <a:lnTo>
                    <a:pt x="379" y="3184"/>
                  </a:lnTo>
                  <a:lnTo>
                    <a:pt x="372" y="3182"/>
                  </a:lnTo>
                  <a:lnTo>
                    <a:pt x="365" y="3178"/>
                  </a:lnTo>
                  <a:lnTo>
                    <a:pt x="360" y="3173"/>
                  </a:lnTo>
                  <a:lnTo>
                    <a:pt x="355" y="3168"/>
                  </a:lnTo>
                  <a:lnTo>
                    <a:pt x="352" y="3159"/>
                  </a:lnTo>
                  <a:lnTo>
                    <a:pt x="350" y="3151"/>
                  </a:lnTo>
                  <a:lnTo>
                    <a:pt x="350" y="3143"/>
                  </a:lnTo>
                  <a:lnTo>
                    <a:pt x="354" y="3134"/>
                  </a:lnTo>
                  <a:lnTo>
                    <a:pt x="359" y="3126"/>
                  </a:lnTo>
                  <a:lnTo>
                    <a:pt x="365" y="3118"/>
                  </a:lnTo>
                  <a:lnTo>
                    <a:pt x="373" y="3112"/>
                  </a:lnTo>
                  <a:lnTo>
                    <a:pt x="384" y="3106"/>
                  </a:lnTo>
                  <a:lnTo>
                    <a:pt x="385" y="3105"/>
                  </a:lnTo>
                  <a:lnTo>
                    <a:pt x="386" y="3105"/>
                  </a:lnTo>
                  <a:close/>
                  <a:moveTo>
                    <a:pt x="129" y="233"/>
                  </a:moveTo>
                  <a:lnTo>
                    <a:pt x="104" y="241"/>
                  </a:lnTo>
                  <a:lnTo>
                    <a:pt x="81" y="251"/>
                  </a:lnTo>
                  <a:lnTo>
                    <a:pt x="60" y="260"/>
                  </a:lnTo>
                  <a:lnTo>
                    <a:pt x="44" y="271"/>
                  </a:lnTo>
                  <a:lnTo>
                    <a:pt x="37" y="276"/>
                  </a:lnTo>
                  <a:lnTo>
                    <a:pt x="31" y="280"/>
                  </a:lnTo>
                  <a:lnTo>
                    <a:pt x="26" y="285"/>
                  </a:lnTo>
                  <a:lnTo>
                    <a:pt x="22" y="290"/>
                  </a:lnTo>
                  <a:lnTo>
                    <a:pt x="19" y="293"/>
                  </a:lnTo>
                  <a:lnTo>
                    <a:pt x="18" y="298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22" y="308"/>
                  </a:lnTo>
                  <a:lnTo>
                    <a:pt x="26" y="310"/>
                  </a:lnTo>
                  <a:lnTo>
                    <a:pt x="31" y="312"/>
                  </a:lnTo>
                  <a:lnTo>
                    <a:pt x="37" y="314"/>
                  </a:lnTo>
                  <a:lnTo>
                    <a:pt x="52" y="316"/>
                  </a:lnTo>
                  <a:lnTo>
                    <a:pt x="71" y="315"/>
                  </a:lnTo>
                  <a:lnTo>
                    <a:pt x="93" y="312"/>
                  </a:lnTo>
                  <a:lnTo>
                    <a:pt x="116" y="309"/>
                  </a:lnTo>
                  <a:lnTo>
                    <a:pt x="142" y="303"/>
                  </a:lnTo>
                  <a:lnTo>
                    <a:pt x="169" y="296"/>
                  </a:lnTo>
                  <a:lnTo>
                    <a:pt x="195" y="286"/>
                  </a:lnTo>
                  <a:lnTo>
                    <a:pt x="218" y="277"/>
                  </a:lnTo>
                  <a:lnTo>
                    <a:pt x="239" y="267"/>
                  </a:lnTo>
                  <a:lnTo>
                    <a:pt x="255" y="258"/>
                  </a:lnTo>
                  <a:lnTo>
                    <a:pt x="262" y="253"/>
                  </a:lnTo>
                  <a:lnTo>
                    <a:pt x="268" y="248"/>
                  </a:lnTo>
                  <a:lnTo>
                    <a:pt x="273" y="244"/>
                  </a:lnTo>
                  <a:lnTo>
                    <a:pt x="277" y="239"/>
                  </a:lnTo>
                  <a:lnTo>
                    <a:pt x="279" y="235"/>
                  </a:lnTo>
                  <a:lnTo>
                    <a:pt x="280" y="230"/>
                  </a:lnTo>
                  <a:lnTo>
                    <a:pt x="281" y="227"/>
                  </a:lnTo>
                  <a:lnTo>
                    <a:pt x="279" y="223"/>
                  </a:lnTo>
                  <a:lnTo>
                    <a:pt x="277" y="221"/>
                  </a:lnTo>
                  <a:lnTo>
                    <a:pt x="273" y="219"/>
                  </a:lnTo>
                  <a:lnTo>
                    <a:pt x="268" y="216"/>
                  </a:lnTo>
                  <a:lnTo>
                    <a:pt x="261" y="215"/>
                  </a:lnTo>
                  <a:lnTo>
                    <a:pt x="246" y="213"/>
                  </a:lnTo>
                  <a:lnTo>
                    <a:pt x="228" y="213"/>
                  </a:lnTo>
                  <a:lnTo>
                    <a:pt x="205" y="215"/>
                  </a:lnTo>
                  <a:lnTo>
                    <a:pt x="182" y="219"/>
                  </a:lnTo>
                  <a:lnTo>
                    <a:pt x="157" y="225"/>
                  </a:lnTo>
                  <a:lnTo>
                    <a:pt x="129" y="233"/>
                  </a:lnTo>
                  <a:close/>
                  <a:moveTo>
                    <a:pt x="190" y="346"/>
                  </a:moveTo>
                  <a:lnTo>
                    <a:pt x="165" y="354"/>
                  </a:lnTo>
                  <a:lnTo>
                    <a:pt x="142" y="364"/>
                  </a:lnTo>
                  <a:lnTo>
                    <a:pt x="123" y="373"/>
                  </a:lnTo>
                  <a:lnTo>
                    <a:pt x="108" y="384"/>
                  </a:lnTo>
                  <a:lnTo>
                    <a:pt x="101" y="389"/>
                  </a:lnTo>
                  <a:lnTo>
                    <a:pt x="95" y="393"/>
                  </a:lnTo>
                  <a:lnTo>
                    <a:pt x="90" y="398"/>
                  </a:lnTo>
                  <a:lnTo>
                    <a:pt x="87" y="403"/>
                  </a:lnTo>
                  <a:lnTo>
                    <a:pt x="85" y="408"/>
                  </a:lnTo>
                  <a:lnTo>
                    <a:pt x="84" y="411"/>
                  </a:lnTo>
                  <a:lnTo>
                    <a:pt x="84" y="416"/>
                  </a:lnTo>
                  <a:lnTo>
                    <a:pt x="85" y="419"/>
                  </a:lnTo>
                  <a:lnTo>
                    <a:pt x="88" y="422"/>
                  </a:lnTo>
                  <a:lnTo>
                    <a:pt x="93" y="425"/>
                  </a:lnTo>
                  <a:lnTo>
                    <a:pt x="97" y="427"/>
                  </a:lnTo>
                  <a:lnTo>
                    <a:pt x="103" y="429"/>
                  </a:lnTo>
                  <a:lnTo>
                    <a:pt x="119" y="430"/>
                  </a:lnTo>
                  <a:lnTo>
                    <a:pt x="136" y="430"/>
                  </a:lnTo>
                  <a:lnTo>
                    <a:pt x="158" y="429"/>
                  </a:lnTo>
                  <a:lnTo>
                    <a:pt x="182" y="425"/>
                  </a:lnTo>
                  <a:lnTo>
                    <a:pt x="205" y="419"/>
                  </a:lnTo>
                  <a:lnTo>
                    <a:pt x="232" y="412"/>
                  </a:lnTo>
                  <a:lnTo>
                    <a:pt x="256" y="403"/>
                  </a:lnTo>
                  <a:lnTo>
                    <a:pt x="279" y="393"/>
                  </a:lnTo>
                  <a:lnTo>
                    <a:pt x="298" y="384"/>
                  </a:lnTo>
                  <a:lnTo>
                    <a:pt x="315" y="374"/>
                  </a:lnTo>
                  <a:lnTo>
                    <a:pt x="321" y="369"/>
                  </a:lnTo>
                  <a:lnTo>
                    <a:pt x="327" y="365"/>
                  </a:lnTo>
                  <a:lnTo>
                    <a:pt x="331" y="360"/>
                  </a:lnTo>
                  <a:lnTo>
                    <a:pt x="335" y="355"/>
                  </a:lnTo>
                  <a:lnTo>
                    <a:pt x="337" y="350"/>
                  </a:lnTo>
                  <a:lnTo>
                    <a:pt x="338" y="347"/>
                  </a:lnTo>
                  <a:lnTo>
                    <a:pt x="338" y="342"/>
                  </a:lnTo>
                  <a:lnTo>
                    <a:pt x="337" y="339"/>
                  </a:lnTo>
                  <a:lnTo>
                    <a:pt x="334" y="336"/>
                  </a:lnTo>
                  <a:lnTo>
                    <a:pt x="330" y="333"/>
                  </a:lnTo>
                  <a:lnTo>
                    <a:pt x="325" y="331"/>
                  </a:lnTo>
                  <a:lnTo>
                    <a:pt x="319" y="329"/>
                  </a:lnTo>
                  <a:lnTo>
                    <a:pt x="304" y="328"/>
                  </a:lnTo>
                  <a:lnTo>
                    <a:pt x="285" y="327"/>
                  </a:lnTo>
                  <a:lnTo>
                    <a:pt x="265" y="329"/>
                  </a:lnTo>
                  <a:lnTo>
                    <a:pt x="241" y="333"/>
                  </a:lnTo>
                  <a:lnTo>
                    <a:pt x="216" y="339"/>
                  </a:lnTo>
                  <a:lnTo>
                    <a:pt x="190" y="346"/>
                  </a:lnTo>
                  <a:close/>
                  <a:moveTo>
                    <a:pt x="160" y="583"/>
                  </a:moveTo>
                  <a:lnTo>
                    <a:pt x="138" y="592"/>
                  </a:lnTo>
                  <a:lnTo>
                    <a:pt x="117" y="601"/>
                  </a:lnTo>
                  <a:lnTo>
                    <a:pt x="100" y="611"/>
                  </a:lnTo>
                  <a:lnTo>
                    <a:pt x="85" y="621"/>
                  </a:lnTo>
                  <a:lnTo>
                    <a:pt x="79" y="626"/>
                  </a:lnTo>
                  <a:lnTo>
                    <a:pt x="74" y="631"/>
                  </a:lnTo>
                  <a:lnTo>
                    <a:pt x="70" y="636"/>
                  </a:lnTo>
                  <a:lnTo>
                    <a:pt x="66" y="640"/>
                  </a:lnTo>
                  <a:lnTo>
                    <a:pt x="65" y="645"/>
                  </a:lnTo>
                  <a:lnTo>
                    <a:pt x="64" y="650"/>
                  </a:lnTo>
                  <a:lnTo>
                    <a:pt x="65" y="653"/>
                  </a:lnTo>
                  <a:lnTo>
                    <a:pt x="66" y="657"/>
                  </a:lnTo>
                  <a:lnTo>
                    <a:pt x="69" y="661"/>
                  </a:lnTo>
                  <a:lnTo>
                    <a:pt x="74" y="664"/>
                  </a:lnTo>
                  <a:lnTo>
                    <a:pt x="78" y="667"/>
                  </a:lnTo>
                  <a:lnTo>
                    <a:pt x="84" y="668"/>
                  </a:lnTo>
                  <a:lnTo>
                    <a:pt x="98" y="670"/>
                  </a:lnTo>
                  <a:lnTo>
                    <a:pt x="116" y="671"/>
                  </a:lnTo>
                  <a:lnTo>
                    <a:pt x="135" y="670"/>
                  </a:lnTo>
                  <a:lnTo>
                    <a:pt x="158" y="667"/>
                  </a:lnTo>
                  <a:lnTo>
                    <a:pt x="180" y="661"/>
                  </a:lnTo>
                  <a:lnTo>
                    <a:pt x="204" y="653"/>
                  </a:lnTo>
                  <a:lnTo>
                    <a:pt x="227" y="645"/>
                  </a:lnTo>
                  <a:lnTo>
                    <a:pt x="248" y="636"/>
                  </a:lnTo>
                  <a:lnTo>
                    <a:pt x="265" y="626"/>
                  </a:lnTo>
                  <a:lnTo>
                    <a:pt x="280" y="617"/>
                  </a:lnTo>
                  <a:lnTo>
                    <a:pt x="286" y="612"/>
                  </a:lnTo>
                  <a:lnTo>
                    <a:pt x="291" y="606"/>
                  </a:lnTo>
                  <a:lnTo>
                    <a:pt x="295" y="601"/>
                  </a:lnTo>
                  <a:lnTo>
                    <a:pt x="298" y="596"/>
                  </a:lnTo>
                  <a:lnTo>
                    <a:pt x="299" y="593"/>
                  </a:lnTo>
                  <a:lnTo>
                    <a:pt x="300" y="588"/>
                  </a:lnTo>
                  <a:lnTo>
                    <a:pt x="300" y="585"/>
                  </a:lnTo>
                  <a:lnTo>
                    <a:pt x="298" y="580"/>
                  </a:lnTo>
                  <a:lnTo>
                    <a:pt x="296" y="577"/>
                  </a:lnTo>
                  <a:lnTo>
                    <a:pt x="292" y="574"/>
                  </a:lnTo>
                  <a:lnTo>
                    <a:pt x="287" y="571"/>
                  </a:lnTo>
                  <a:lnTo>
                    <a:pt x="281" y="570"/>
                  </a:lnTo>
                  <a:lnTo>
                    <a:pt x="266" y="567"/>
                  </a:lnTo>
                  <a:lnTo>
                    <a:pt x="249" y="567"/>
                  </a:lnTo>
                  <a:lnTo>
                    <a:pt x="229" y="568"/>
                  </a:lnTo>
                  <a:lnTo>
                    <a:pt x="208" y="571"/>
                  </a:lnTo>
                  <a:lnTo>
                    <a:pt x="184" y="576"/>
                  </a:lnTo>
                  <a:lnTo>
                    <a:pt x="160" y="583"/>
                  </a:lnTo>
                  <a:close/>
                  <a:moveTo>
                    <a:pt x="323" y="842"/>
                  </a:moveTo>
                  <a:lnTo>
                    <a:pt x="319" y="839"/>
                  </a:lnTo>
                  <a:lnTo>
                    <a:pt x="316" y="836"/>
                  </a:lnTo>
                  <a:lnTo>
                    <a:pt x="311" y="833"/>
                  </a:lnTo>
                  <a:lnTo>
                    <a:pt x="305" y="832"/>
                  </a:lnTo>
                  <a:lnTo>
                    <a:pt x="292" y="828"/>
                  </a:lnTo>
                  <a:lnTo>
                    <a:pt x="275" y="827"/>
                  </a:lnTo>
                  <a:lnTo>
                    <a:pt x="256" y="828"/>
                  </a:lnTo>
                  <a:lnTo>
                    <a:pt x="236" y="832"/>
                  </a:lnTo>
                  <a:lnTo>
                    <a:pt x="215" y="836"/>
                  </a:lnTo>
                  <a:lnTo>
                    <a:pt x="192" y="842"/>
                  </a:lnTo>
                  <a:lnTo>
                    <a:pt x="171" y="851"/>
                  </a:lnTo>
                  <a:lnTo>
                    <a:pt x="153" y="860"/>
                  </a:lnTo>
                  <a:lnTo>
                    <a:pt x="136" y="870"/>
                  </a:lnTo>
                  <a:lnTo>
                    <a:pt x="123" y="880"/>
                  </a:lnTo>
                  <a:lnTo>
                    <a:pt x="119" y="885"/>
                  </a:lnTo>
                  <a:lnTo>
                    <a:pt x="114" y="890"/>
                  </a:lnTo>
                  <a:lnTo>
                    <a:pt x="110" y="895"/>
                  </a:lnTo>
                  <a:lnTo>
                    <a:pt x="108" y="899"/>
                  </a:lnTo>
                  <a:lnTo>
                    <a:pt x="107" y="904"/>
                  </a:lnTo>
                  <a:lnTo>
                    <a:pt x="106" y="909"/>
                  </a:lnTo>
                  <a:lnTo>
                    <a:pt x="107" y="914"/>
                  </a:lnTo>
                  <a:lnTo>
                    <a:pt x="109" y="917"/>
                  </a:lnTo>
                  <a:lnTo>
                    <a:pt x="112" y="921"/>
                  </a:lnTo>
                  <a:lnTo>
                    <a:pt x="115" y="924"/>
                  </a:lnTo>
                  <a:lnTo>
                    <a:pt x="120" y="927"/>
                  </a:lnTo>
                  <a:lnTo>
                    <a:pt x="126" y="929"/>
                  </a:lnTo>
                  <a:lnTo>
                    <a:pt x="140" y="931"/>
                  </a:lnTo>
                  <a:lnTo>
                    <a:pt x="157" y="933"/>
                  </a:lnTo>
                  <a:lnTo>
                    <a:pt x="175" y="931"/>
                  </a:lnTo>
                  <a:lnTo>
                    <a:pt x="196" y="929"/>
                  </a:lnTo>
                  <a:lnTo>
                    <a:pt x="217" y="923"/>
                  </a:lnTo>
                  <a:lnTo>
                    <a:pt x="239" y="917"/>
                  </a:lnTo>
                  <a:lnTo>
                    <a:pt x="260" y="909"/>
                  </a:lnTo>
                  <a:lnTo>
                    <a:pt x="279" y="899"/>
                  </a:lnTo>
                  <a:lnTo>
                    <a:pt x="295" y="890"/>
                  </a:lnTo>
                  <a:lnTo>
                    <a:pt x="308" y="879"/>
                  </a:lnTo>
                  <a:lnTo>
                    <a:pt x="314" y="874"/>
                  </a:lnTo>
                  <a:lnTo>
                    <a:pt x="317" y="870"/>
                  </a:lnTo>
                  <a:lnTo>
                    <a:pt x="321" y="865"/>
                  </a:lnTo>
                  <a:lnTo>
                    <a:pt x="323" y="860"/>
                  </a:lnTo>
                  <a:lnTo>
                    <a:pt x="325" y="855"/>
                  </a:lnTo>
                  <a:lnTo>
                    <a:pt x="325" y="851"/>
                  </a:lnTo>
                  <a:lnTo>
                    <a:pt x="324" y="847"/>
                  </a:lnTo>
                  <a:lnTo>
                    <a:pt x="323" y="842"/>
                  </a:lnTo>
                  <a:close/>
                  <a:moveTo>
                    <a:pt x="253" y="968"/>
                  </a:moveTo>
                  <a:lnTo>
                    <a:pt x="249" y="965"/>
                  </a:lnTo>
                  <a:lnTo>
                    <a:pt x="246" y="961"/>
                  </a:lnTo>
                  <a:lnTo>
                    <a:pt x="241" y="959"/>
                  </a:lnTo>
                  <a:lnTo>
                    <a:pt x="235" y="956"/>
                  </a:lnTo>
                  <a:lnTo>
                    <a:pt x="222" y="953"/>
                  </a:lnTo>
                  <a:lnTo>
                    <a:pt x="207" y="953"/>
                  </a:lnTo>
                  <a:lnTo>
                    <a:pt x="188" y="953"/>
                  </a:lnTo>
                  <a:lnTo>
                    <a:pt x="169" y="956"/>
                  </a:lnTo>
                  <a:lnTo>
                    <a:pt x="148" y="960"/>
                  </a:lnTo>
                  <a:lnTo>
                    <a:pt x="127" y="967"/>
                  </a:lnTo>
                  <a:lnTo>
                    <a:pt x="107" y="975"/>
                  </a:lnTo>
                  <a:lnTo>
                    <a:pt x="89" y="984"/>
                  </a:lnTo>
                  <a:lnTo>
                    <a:pt x="74" y="994"/>
                  </a:lnTo>
                  <a:lnTo>
                    <a:pt x="62" y="1004"/>
                  </a:lnTo>
                  <a:lnTo>
                    <a:pt x="57" y="1009"/>
                  </a:lnTo>
                  <a:lnTo>
                    <a:pt x="52" y="1013"/>
                  </a:lnTo>
                  <a:lnTo>
                    <a:pt x="50" y="1019"/>
                  </a:lnTo>
                  <a:lnTo>
                    <a:pt x="47" y="1024"/>
                  </a:lnTo>
                  <a:lnTo>
                    <a:pt x="46" y="1029"/>
                  </a:lnTo>
                  <a:lnTo>
                    <a:pt x="45" y="1032"/>
                  </a:lnTo>
                  <a:lnTo>
                    <a:pt x="46" y="1037"/>
                  </a:lnTo>
                  <a:lnTo>
                    <a:pt x="49" y="1041"/>
                  </a:lnTo>
                  <a:lnTo>
                    <a:pt x="51" y="1044"/>
                  </a:lnTo>
                  <a:lnTo>
                    <a:pt x="55" y="1048"/>
                  </a:lnTo>
                  <a:lnTo>
                    <a:pt x="59" y="1050"/>
                  </a:lnTo>
                  <a:lnTo>
                    <a:pt x="65" y="1053"/>
                  </a:lnTo>
                  <a:lnTo>
                    <a:pt x="78" y="1056"/>
                  </a:lnTo>
                  <a:lnTo>
                    <a:pt x="95" y="1056"/>
                  </a:lnTo>
                  <a:lnTo>
                    <a:pt x="113" y="1056"/>
                  </a:lnTo>
                  <a:lnTo>
                    <a:pt x="132" y="1053"/>
                  </a:lnTo>
                  <a:lnTo>
                    <a:pt x="152" y="1048"/>
                  </a:lnTo>
                  <a:lnTo>
                    <a:pt x="173" y="1042"/>
                  </a:lnTo>
                  <a:lnTo>
                    <a:pt x="194" y="1034"/>
                  </a:lnTo>
                  <a:lnTo>
                    <a:pt x="211" y="1024"/>
                  </a:lnTo>
                  <a:lnTo>
                    <a:pt x="227" y="1015"/>
                  </a:lnTo>
                  <a:lnTo>
                    <a:pt x="239" y="1005"/>
                  </a:lnTo>
                  <a:lnTo>
                    <a:pt x="243" y="1000"/>
                  </a:lnTo>
                  <a:lnTo>
                    <a:pt x="248" y="994"/>
                  </a:lnTo>
                  <a:lnTo>
                    <a:pt x="252" y="990"/>
                  </a:lnTo>
                  <a:lnTo>
                    <a:pt x="254" y="985"/>
                  </a:lnTo>
                  <a:lnTo>
                    <a:pt x="255" y="980"/>
                  </a:lnTo>
                  <a:lnTo>
                    <a:pt x="255" y="977"/>
                  </a:lnTo>
                  <a:lnTo>
                    <a:pt x="254" y="972"/>
                  </a:lnTo>
                  <a:lnTo>
                    <a:pt x="253" y="968"/>
                  </a:lnTo>
                  <a:close/>
                  <a:moveTo>
                    <a:pt x="368" y="1265"/>
                  </a:moveTo>
                  <a:lnTo>
                    <a:pt x="366" y="1261"/>
                  </a:lnTo>
                  <a:lnTo>
                    <a:pt x="362" y="1258"/>
                  </a:lnTo>
                  <a:lnTo>
                    <a:pt x="357" y="1255"/>
                  </a:lnTo>
                  <a:lnTo>
                    <a:pt x="352" y="1252"/>
                  </a:lnTo>
                  <a:lnTo>
                    <a:pt x="338" y="1249"/>
                  </a:lnTo>
                  <a:lnTo>
                    <a:pt x="324" y="1248"/>
                  </a:lnTo>
                  <a:lnTo>
                    <a:pt x="306" y="1248"/>
                  </a:lnTo>
                  <a:lnTo>
                    <a:pt x="289" y="1250"/>
                  </a:lnTo>
                  <a:lnTo>
                    <a:pt x="270" y="1255"/>
                  </a:lnTo>
                  <a:lnTo>
                    <a:pt x="249" y="1261"/>
                  </a:lnTo>
                  <a:lnTo>
                    <a:pt x="232" y="1269"/>
                  </a:lnTo>
                  <a:lnTo>
                    <a:pt x="215" y="1277"/>
                  </a:lnTo>
                  <a:lnTo>
                    <a:pt x="201" y="1287"/>
                  </a:lnTo>
                  <a:lnTo>
                    <a:pt x="190" y="1297"/>
                  </a:lnTo>
                  <a:lnTo>
                    <a:pt x="185" y="1302"/>
                  </a:lnTo>
                  <a:lnTo>
                    <a:pt x="182" y="1307"/>
                  </a:lnTo>
                  <a:lnTo>
                    <a:pt x="179" y="1312"/>
                  </a:lnTo>
                  <a:lnTo>
                    <a:pt x="178" y="1318"/>
                  </a:lnTo>
                  <a:lnTo>
                    <a:pt x="177" y="1322"/>
                  </a:lnTo>
                  <a:lnTo>
                    <a:pt x="177" y="1327"/>
                  </a:lnTo>
                  <a:lnTo>
                    <a:pt x="178" y="1331"/>
                  </a:lnTo>
                  <a:lnTo>
                    <a:pt x="179" y="1335"/>
                  </a:lnTo>
                  <a:lnTo>
                    <a:pt x="183" y="1339"/>
                  </a:lnTo>
                  <a:lnTo>
                    <a:pt x="186" y="1343"/>
                  </a:lnTo>
                  <a:lnTo>
                    <a:pt x="191" y="1345"/>
                  </a:lnTo>
                  <a:lnTo>
                    <a:pt x="197" y="1347"/>
                  </a:lnTo>
                  <a:lnTo>
                    <a:pt x="209" y="1351"/>
                  </a:lnTo>
                  <a:lnTo>
                    <a:pt x="224" y="1353"/>
                  </a:lnTo>
                  <a:lnTo>
                    <a:pt x="242" y="1352"/>
                  </a:lnTo>
                  <a:lnTo>
                    <a:pt x="260" y="1350"/>
                  </a:lnTo>
                  <a:lnTo>
                    <a:pt x="279" y="1345"/>
                  </a:lnTo>
                  <a:lnTo>
                    <a:pt x="298" y="1339"/>
                  </a:lnTo>
                  <a:lnTo>
                    <a:pt x="317" y="1331"/>
                  </a:lnTo>
                  <a:lnTo>
                    <a:pt x="334" y="1322"/>
                  </a:lnTo>
                  <a:lnTo>
                    <a:pt x="347" y="1313"/>
                  </a:lnTo>
                  <a:lnTo>
                    <a:pt x="359" y="1303"/>
                  </a:lnTo>
                  <a:lnTo>
                    <a:pt x="362" y="1297"/>
                  </a:lnTo>
                  <a:lnTo>
                    <a:pt x="366" y="1293"/>
                  </a:lnTo>
                  <a:lnTo>
                    <a:pt x="369" y="1288"/>
                  </a:lnTo>
                  <a:lnTo>
                    <a:pt x="371" y="1283"/>
                  </a:lnTo>
                  <a:lnTo>
                    <a:pt x="372" y="1278"/>
                  </a:lnTo>
                  <a:lnTo>
                    <a:pt x="372" y="1274"/>
                  </a:lnTo>
                  <a:lnTo>
                    <a:pt x="371" y="1269"/>
                  </a:lnTo>
                  <a:lnTo>
                    <a:pt x="368" y="1265"/>
                  </a:lnTo>
                  <a:close/>
                  <a:moveTo>
                    <a:pt x="340" y="1402"/>
                  </a:moveTo>
                  <a:lnTo>
                    <a:pt x="337" y="1398"/>
                  </a:lnTo>
                  <a:lnTo>
                    <a:pt x="334" y="1395"/>
                  </a:lnTo>
                  <a:lnTo>
                    <a:pt x="329" y="1391"/>
                  </a:lnTo>
                  <a:lnTo>
                    <a:pt x="323" y="1389"/>
                  </a:lnTo>
                  <a:lnTo>
                    <a:pt x="311" y="1385"/>
                  </a:lnTo>
                  <a:lnTo>
                    <a:pt x="297" y="1384"/>
                  </a:lnTo>
                  <a:lnTo>
                    <a:pt x="280" y="1384"/>
                  </a:lnTo>
                  <a:lnTo>
                    <a:pt x="262" y="1387"/>
                  </a:lnTo>
                  <a:lnTo>
                    <a:pt x="245" y="1390"/>
                  </a:lnTo>
                  <a:lnTo>
                    <a:pt x="226" y="1396"/>
                  </a:lnTo>
                  <a:lnTo>
                    <a:pt x="208" y="1404"/>
                  </a:lnTo>
                  <a:lnTo>
                    <a:pt x="192" y="1413"/>
                  </a:lnTo>
                  <a:lnTo>
                    <a:pt x="179" y="1422"/>
                  </a:lnTo>
                  <a:lnTo>
                    <a:pt x="169" y="1433"/>
                  </a:lnTo>
                  <a:lnTo>
                    <a:pt x="165" y="1438"/>
                  </a:lnTo>
                  <a:lnTo>
                    <a:pt x="161" y="1442"/>
                  </a:lnTo>
                  <a:lnTo>
                    <a:pt x="159" y="1447"/>
                  </a:lnTo>
                  <a:lnTo>
                    <a:pt x="158" y="1452"/>
                  </a:lnTo>
                  <a:lnTo>
                    <a:pt x="157" y="1457"/>
                  </a:lnTo>
                  <a:lnTo>
                    <a:pt x="157" y="1461"/>
                  </a:lnTo>
                  <a:lnTo>
                    <a:pt x="158" y="1466"/>
                  </a:lnTo>
                  <a:lnTo>
                    <a:pt x="160" y="1471"/>
                  </a:lnTo>
                  <a:lnTo>
                    <a:pt x="163" y="1474"/>
                  </a:lnTo>
                  <a:lnTo>
                    <a:pt x="166" y="1478"/>
                  </a:lnTo>
                  <a:lnTo>
                    <a:pt x="171" y="1480"/>
                  </a:lnTo>
                  <a:lnTo>
                    <a:pt x="177" y="1483"/>
                  </a:lnTo>
                  <a:lnTo>
                    <a:pt x="189" y="1486"/>
                  </a:lnTo>
                  <a:lnTo>
                    <a:pt x="204" y="1489"/>
                  </a:lnTo>
                  <a:lnTo>
                    <a:pt x="220" y="1488"/>
                  </a:lnTo>
                  <a:lnTo>
                    <a:pt x="237" y="1485"/>
                  </a:lnTo>
                  <a:lnTo>
                    <a:pt x="255" y="1482"/>
                  </a:lnTo>
                  <a:lnTo>
                    <a:pt x="274" y="1476"/>
                  </a:lnTo>
                  <a:lnTo>
                    <a:pt x="292" y="1467"/>
                  </a:lnTo>
                  <a:lnTo>
                    <a:pt x="308" y="1459"/>
                  </a:lnTo>
                  <a:lnTo>
                    <a:pt x="321" y="1450"/>
                  </a:lnTo>
                  <a:lnTo>
                    <a:pt x="331" y="1440"/>
                  </a:lnTo>
                  <a:lnTo>
                    <a:pt x="335" y="1434"/>
                  </a:lnTo>
                  <a:lnTo>
                    <a:pt x="338" y="1429"/>
                  </a:lnTo>
                  <a:lnTo>
                    <a:pt x="341" y="1425"/>
                  </a:lnTo>
                  <a:lnTo>
                    <a:pt x="342" y="1420"/>
                  </a:lnTo>
                  <a:lnTo>
                    <a:pt x="343" y="1415"/>
                  </a:lnTo>
                  <a:lnTo>
                    <a:pt x="343" y="1410"/>
                  </a:lnTo>
                  <a:lnTo>
                    <a:pt x="342" y="1406"/>
                  </a:lnTo>
                  <a:lnTo>
                    <a:pt x="340" y="1402"/>
                  </a:lnTo>
                  <a:close/>
                  <a:moveTo>
                    <a:pt x="264" y="1615"/>
                  </a:moveTo>
                  <a:lnTo>
                    <a:pt x="280" y="1606"/>
                  </a:lnTo>
                  <a:lnTo>
                    <a:pt x="295" y="1598"/>
                  </a:lnTo>
                  <a:lnTo>
                    <a:pt x="308" y="1589"/>
                  </a:lnTo>
                  <a:lnTo>
                    <a:pt x="317" y="1579"/>
                  </a:lnTo>
                  <a:lnTo>
                    <a:pt x="321" y="1574"/>
                  </a:lnTo>
                  <a:lnTo>
                    <a:pt x="324" y="1570"/>
                  </a:lnTo>
                  <a:lnTo>
                    <a:pt x="327" y="1564"/>
                  </a:lnTo>
                  <a:lnTo>
                    <a:pt x="328" y="1559"/>
                  </a:lnTo>
                  <a:lnTo>
                    <a:pt x="328" y="1554"/>
                  </a:lnTo>
                  <a:lnTo>
                    <a:pt x="328" y="1551"/>
                  </a:lnTo>
                  <a:lnTo>
                    <a:pt x="327" y="1546"/>
                  </a:lnTo>
                  <a:lnTo>
                    <a:pt x="325" y="1541"/>
                  </a:lnTo>
                  <a:lnTo>
                    <a:pt x="322" y="1537"/>
                  </a:lnTo>
                  <a:lnTo>
                    <a:pt x="318" y="1534"/>
                  </a:lnTo>
                  <a:lnTo>
                    <a:pt x="314" y="1531"/>
                  </a:lnTo>
                  <a:lnTo>
                    <a:pt x="309" y="1529"/>
                  </a:lnTo>
                  <a:lnTo>
                    <a:pt x="297" y="1526"/>
                  </a:lnTo>
                  <a:lnTo>
                    <a:pt x="283" y="1523"/>
                  </a:lnTo>
                  <a:lnTo>
                    <a:pt x="266" y="1523"/>
                  </a:lnTo>
                  <a:lnTo>
                    <a:pt x="249" y="1526"/>
                  </a:lnTo>
                  <a:lnTo>
                    <a:pt x="232" y="1529"/>
                  </a:lnTo>
                  <a:lnTo>
                    <a:pt x="214" y="1535"/>
                  </a:lnTo>
                  <a:lnTo>
                    <a:pt x="197" y="1543"/>
                  </a:lnTo>
                  <a:lnTo>
                    <a:pt x="183" y="1552"/>
                  </a:lnTo>
                  <a:lnTo>
                    <a:pt x="170" y="1561"/>
                  </a:lnTo>
                  <a:lnTo>
                    <a:pt x="160" y="1571"/>
                  </a:lnTo>
                  <a:lnTo>
                    <a:pt x="157" y="1575"/>
                  </a:lnTo>
                  <a:lnTo>
                    <a:pt x="153" y="1580"/>
                  </a:lnTo>
                  <a:lnTo>
                    <a:pt x="151" y="1586"/>
                  </a:lnTo>
                  <a:lnTo>
                    <a:pt x="150" y="1591"/>
                  </a:lnTo>
                  <a:lnTo>
                    <a:pt x="150" y="1596"/>
                  </a:lnTo>
                  <a:lnTo>
                    <a:pt x="150" y="1600"/>
                  </a:lnTo>
                  <a:lnTo>
                    <a:pt x="151" y="1604"/>
                  </a:lnTo>
                  <a:lnTo>
                    <a:pt x="153" y="1609"/>
                  </a:lnTo>
                  <a:lnTo>
                    <a:pt x="156" y="1612"/>
                  </a:lnTo>
                  <a:lnTo>
                    <a:pt x="159" y="1616"/>
                  </a:lnTo>
                  <a:lnTo>
                    <a:pt x="164" y="1619"/>
                  </a:lnTo>
                  <a:lnTo>
                    <a:pt x="169" y="1622"/>
                  </a:lnTo>
                  <a:lnTo>
                    <a:pt x="180" y="1625"/>
                  </a:lnTo>
                  <a:lnTo>
                    <a:pt x="195" y="1627"/>
                  </a:lnTo>
                  <a:lnTo>
                    <a:pt x="211" y="1627"/>
                  </a:lnTo>
                  <a:lnTo>
                    <a:pt x="228" y="1624"/>
                  </a:lnTo>
                  <a:lnTo>
                    <a:pt x="246" y="1621"/>
                  </a:lnTo>
                  <a:lnTo>
                    <a:pt x="264" y="1615"/>
                  </a:lnTo>
                  <a:close/>
                  <a:moveTo>
                    <a:pt x="265" y="1756"/>
                  </a:moveTo>
                  <a:lnTo>
                    <a:pt x="280" y="1749"/>
                  </a:lnTo>
                  <a:lnTo>
                    <a:pt x="295" y="1741"/>
                  </a:lnTo>
                  <a:lnTo>
                    <a:pt x="306" y="1731"/>
                  </a:lnTo>
                  <a:lnTo>
                    <a:pt x="316" y="1722"/>
                  </a:lnTo>
                  <a:lnTo>
                    <a:pt x="319" y="1717"/>
                  </a:lnTo>
                  <a:lnTo>
                    <a:pt x="322" y="1712"/>
                  </a:lnTo>
                  <a:lnTo>
                    <a:pt x="324" y="1707"/>
                  </a:lnTo>
                  <a:lnTo>
                    <a:pt x="325" y="1703"/>
                  </a:lnTo>
                  <a:lnTo>
                    <a:pt x="325" y="1698"/>
                  </a:lnTo>
                  <a:lnTo>
                    <a:pt x="325" y="1693"/>
                  </a:lnTo>
                  <a:lnTo>
                    <a:pt x="324" y="1688"/>
                  </a:lnTo>
                  <a:lnTo>
                    <a:pt x="322" y="1684"/>
                  </a:lnTo>
                  <a:lnTo>
                    <a:pt x="319" y="1680"/>
                  </a:lnTo>
                  <a:lnTo>
                    <a:pt x="316" y="1676"/>
                  </a:lnTo>
                  <a:lnTo>
                    <a:pt x="311" y="1674"/>
                  </a:lnTo>
                  <a:lnTo>
                    <a:pt x="306" y="1672"/>
                  </a:lnTo>
                  <a:lnTo>
                    <a:pt x="295" y="1668"/>
                  </a:lnTo>
                  <a:lnTo>
                    <a:pt x="280" y="1666"/>
                  </a:lnTo>
                  <a:lnTo>
                    <a:pt x="266" y="1666"/>
                  </a:lnTo>
                  <a:lnTo>
                    <a:pt x="249" y="1668"/>
                  </a:lnTo>
                  <a:lnTo>
                    <a:pt x="233" y="1672"/>
                  </a:lnTo>
                  <a:lnTo>
                    <a:pt x="215" y="1678"/>
                  </a:lnTo>
                  <a:lnTo>
                    <a:pt x="199" y="1685"/>
                  </a:lnTo>
                  <a:lnTo>
                    <a:pt x="185" y="1693"/>
                  </a:lnTo>
                  <a:lnTo>
                    <a:pt x="173" y="1703"/>
                  </a:lnTo>
                  <a:lnTo>
                    <a:pt x="164" y="1712"/>
                  </a:lnTo>
                  <a:lnTo>
                    <a:pt x="160" y="1717"/>
                  </a:lnTo>
                  <a:lnTo>
                    <a:pt x="158" y="1722"/>
                  </a:lnTo>
                  <a:lnTo>
                    <a:pt x="156" y="1728"/>
                  </a:lnTo>
                  <a:lnTo>
                    <a:pt x="154" y="1732"/>
                  </a:lnTo>
                  <a:lnTo>
                    <a:pt x="154" y="1737"/>
                  </a:lnTo>
                  <a:lnTo>
                    <a:pt x="154" y="1742"/>
                  </a:lnTo>
                  <a:lnTo>
                    <a:pt x="156" y="1745"/>
                  </a:lnTo>
                  <a:lnTo>
                    <a:pt x="158" y="1750"/>
                  </a:lnTo>
                  <a:lnTo>
                    <a:pt x="160" y="1754"/>
                  </a:lnTo>
                  <a:lnTo>
                    <a:pt x="164" y="1757"/>
                  </a:lnTo>
                  <a:lnTo>
                    <a:pt x="169" y="1761"/>
                  </a:lnTo>
                  <a:lnTo>
                    <a:pt x="173" y="1763"/>
                  </a:lnTo>
                  <a:lnTo>
                    <a:pt x="185" y="1767"/>
                  </a:lnTo>
                  <a:lnTo>
                    <a:pt x="199" y="1768"/>
                  </a:lnTo>
                  <a:lnTo>
                    <a:pt x="215" y="1768"/>
                  </a:lnTo>
                  <a:lnTo>
                    <a:pt x="230" y="1767"/>
                  </a:lnTo>
                  <a:lnTo>
                    <a:pt x="247" y="1762"/>
                  </a:lnTo>
                  <a:lnTo>
                    <a:pt x="265" y="1756"/>
                  </a:lnTo>
                  <a:close/>
                  <a:moveTo>
                    <a:pt x="279" y="1902"/>
                  </a:moveTo>
                  <a:lnTo>
                    <a:pt x="293" y="1895"/>
                  </a:lnTo>
                  <a:lnTo>
                    <a:pt x="308" y="1887"/>
                  </a:lnTo>
                  <a:lnTo>
                    <a:pt x="318" y="1877"/>
                  </a:lnTo>
                  <a:lnTo>
                    <a:pt x="327" y="1868"/>
                  </a:lnTo>
                  <a:lnTo>
                    <a:pt x="330" y="1863"/>
                  </a:lnTo>
                  <a:lnTo>
                    <a:pt x="333" y="1858"/>
                  </a:lnTo>
                  <a:lnTo>
                    <a:pt x="335" y="1853"/>
                  </a:lnTo>
                  <a:lnTo>
                    <a:pt x="336" y="1849"/>
                  </a:lnTo>
                  <a:lnTo>
                    <a:pt x="336" y="1844"/>
                  </a:lnTo>
                  <a:lnTo>
                    <a:pt x="336" y="1839"/>
                  </a:lnTo>
                  <a:lnTo>
                    <a:pt x="335" y="1834"/>
                  </a:lnTo>
                  <a:lnTo>
                    <a:pt x="333" y="1831"/>
                  </a:lnTo>
                  <a:lnTo>
                    <a:pt x="329" y="1826"/>
                  </a:lnTo>
                  <a:lnTo>
                    <a:pt x="325" y="1823"/>
                  </a:lnTo>
                  <a:lnTo>
                    <a:pt x="322" y="1820"/>
                  </a:lnTo>
                  <a:lnTo>
                    <a:pt x="317" y="1818"/>
                  </a:lnTo>
                  <a:lnTo>
                    <a:pt x="305" y="1814"/>
                  </a:lnTo>
                  <a:lnTo>
                    <a:pt x="292" y="1812"/>
                  </a:lnTo>
                  <a:lnTo>
                    <a:pt x="277" y="1812"/>
                  </a:lnTo>
                  <a:lnTo>
                    <a:pt x="261" y="1813"/>
                  </a:lnTo>
                  <a:lnTo>
                    <a:pt x="246" y="1817"/>
                  </a:lnTo>
                  <a:lnTo>
                    <a:pt x="229" y="1823"/>
                  </a:lnTo>
                  <a:lnTo>
                    <a:pt x="214" y="1830"/>
                  </a:lnTo>
                  <a:lnTo>
                    <a:pt x="201" y="1838"/>
                  </a:lnTo>
                  <a:lnTo>
                    <a:pt x="189" y="1848"/>
                  </a:lnTo>
                  <a:lnTo>
                    <a:pt x="180" y="1857"/>
                  </a:lnTo>
                  <a:lnTo>
                    <a:pt x="177" y="1862"/>
                  </a:lnTo>
                  <a:lnTo>
                    <a:pt x="175" y="1867"/>
                  </a:lnTo>
                  <a:lnTo>
                    <a:pt x="173" y="1871"/>
                  </a:lnTo>
                  <a:lnTo>
                    <a:pt x="172" y="1877"/>
                  </a:lnTo>
                  <a:lnTo>
                    <a:pt x="171" y="1882"/>
                  </a:lnTo>
                  <a:lnTo>
                    <a:pt x="172" y="1886"/>
                  </a:lnTo>
                  <a:lnTo>
                    <a:pt x="173" y="1890"/>
                  </a:lnTo>
                  <a:lnTo>
                    <a:pt x="176" y="1895"/>
                  </a:lnTo>
                  <a:lnTo>
                    <a:pt x="178" y="1899"/>
                  </a:lnTo>
                  <a:lnTo>
                    <a:pt x="182" y="1902"/>
                  </a:lnTo>
                  <a:lnTo>
                    <a:pt x="186" y="1905"/>
                  </a:lnTo>
                  <a:lnTo>
                    <a:pt x="191" y="1908"/>
                  </a:lnTo>
                  <a:lnTo>
                    <a:pt x="203" y="1912"/>
                  </a:lnTo>
                  <a:lnTo>
                    <a:pt x="216" y="1913"/>
                  </a:lnTo>
                  <a:lnTo>
                    <a:pt x="230" y="1913"/>
                  </a:lnTo>
                  <a:lnTo>
                    <a:pt x="246" y="1912"/>
                  </a:lnTo>
                  <a:lnTo>
                    <a:pt x="262" y="1908"/>
                  </a:lnTo>
                  <a:lnTo>
                    <a:pt x="279" y="1902"/>
                  </a:lnTo>
                  <a:close/>
                  <a:moveTo>
                    <a:pt x="112" y="2131"/>
                  </a:moveTo>
                  <a:lnTo>
                    <a:pt x="126" y="2124"/>
                  </a:lnTo>
                  <a:lnTo>
                    <a:pt x="138" y="2116"/>
                  </a:lnTo>
                  <a:lnTo>
                    <a:pt x="147" y="2108"/>
                  </a:lnTo>
                  <a:lnTo>
                    <a:pt x="156" y="2098"/>
                  </a:lnTo>
                  <a:lnTo>
                    <a:pt x="158" y="2093"/>
                  </a:lnTo>
                  <a:lnTo>
                    <a:pt x="160" y="2089"/>
                  </a:lnTo>
                  <a:lnTo>
                    <a:pt x="161" y="2084"/>
                  </a:lnTo>
                  <a:lnTo>
                    <a:pt x="163" y="2079"/>
                  </a:lnTo>
                  <a:lnTo>
                    <a:pt x="163" y="2076"/>
                  </a:lnTo>
                  <a:lnTo>
                    <a:pt x="163" y="2071"/>
                  </a:lnTo>
                  <a:lnTo>
                    <a:pt x="161" y="2066"/>
                  </a:lnTo>
                  <a:lnTo>
                    <a:pt x="159" y="2063"/>
                  </a:lnTo>
                  <a:lnTo>
                    <a:pt x="157" y="2059"/>
                  </a:lnTo>
                  <a:lnTo>
                    <a:pt x="153" y="2055"/>
                  </a:lnTo>
                  <a:lnTo>
                    <a:pt x="150" y="2053"/>
                  </a:lnTo>
                  <a:lnTo>
                    <a:pt x="145" y="2051"/>
                  </a:lnTo>
                  <a:lnTo>
                    <a:pt x="134" y="2047"/>
                  </a:lnTo>
                  <a:lnTo>
                    <a:pt x="122" y="2045"/>
                  </a:lnTo>
                  <a:lnTo>
                    <a:pt x="108" y="2045"/>
                  </a:lnTo>
                  <a:lnTo>
                    <a:pt x="94" y="2046"/>
                  </a:lnTo>
                  <a:lnTo>
                    <a:pt x="79" y="2050"/>
                  </a:lnTo>
                  <a:lnTo>
                    <a:pt x="65" y="2055"/>
                  </a:lnTo>
                  <a:lnTo>
                    <a:pt x="51" y="2063"/>
                  </a:lnTo>
                  <a:lnTo>
                    <a:pt x="39" y="2070"/>
                  </a:lnTo>
                  <a:lnTo>
                    <a:pt x="30" y="2079"/>
                  </a:lnTo>
                  <a:lnTo>
                    <a:pt x="21" y="2088"/>
                  </a:lnTo>
                  <a:lnTo>
                    <a:pt x="19" y="2092"/>
                  </a:lnTo>
                  <a:lnTo>
                    <a:pt x="17" y="2097"/>
                  </a:lnTo>
                  <a:lnTo>
                    <a:pt x="15" y="2102"/>
                  </a:lnTo>
                  <a:lnTo>
                    <a:pt x="14" y="2107"/>
                  </a:lnTo>
                  <a:lnTo>
                    <a:pt x="14" y="2111"/>
                  </a:lnTo>
                  <a:lnTo>
                    <a:pt x="14" y="2116"/>
                  </a:lnTo>
                  <a:lnTo>
                    <a:pt x="15" y="2120"/>
                  </a:lnTo>
                  <a:lnTo>
                    <a:pt x="18" y="2124"/>
                  </a:lnTo>
                  <a:lnTo>
                    <a:pt x="20" y="2128"/>
                  </a:lnTo>
                  <a:lnTo>
                    <a:pt x="24" y="2130"/>
                  </a:lnTo>
                  <a:lnTo>
                    <a:pt x="28" y="2134"/>
                  </a:lnTo>
                  <a:lnTo>
                    <a:pt x="32" y="2136"/>
                  </a:lnTo>
                  <a:lnTo>
                    <a:pt x="43" y="2140"/>
                  </a:lnTo>
                  <a:lnTo>
                    <a:pt x="55" y="2142"/>
                  </a:lnTo>
                  <a:lnTo>
                    <a:pt x="69" y="2142"/>
                  </a:lnTo>
                  <a:lnTo>
                    <a:pt x="83" y="2140"/>
                  </a:lnTo>
                  <a:lnTo>
                    <a:pt x="97" y="2136"/>
                  </a:lnTo>
                  <a:lnTo>
                    <a:pt x="112" y="2131"/>
                  </a:lnTo>
                  <a:close/>
                  <a:moveTo>
                    <a:pt x="305" y="2052"/>
                  </a:moveTo>
                  <a:lnTo>
                    <a:pt x="319" y="2045"/>
                  </a:lnTo>
                  <a:lnTo>
                    <a:pt x="333" y="2036"/>
                  </a:lnTo>
                  <a:lnTo>
                    <a:pt x="342" y="2027"/>
                  </a:lnTo>
                  <a:lnTo>
                    <a:pt x="350" y="2017"/>
                  </a:lnTo>
                  <a:lnTo>
                    <a:pt x="354" y="2013"/>
                  </a:lnTo>
                  <a:lnTo>
                    <a:pt x="356" y="2008"/>
                  </a:lnTo>
                  <a:lnTo>
                    <a:pt x="357" y="2003"/>
                  </a:lnTo>
                  <a:lnTo>
                    <a:pt x="359" y="1998"/>
                  </a:lnTo>
                  <a:lnTo>
                    <a:pt x="359" y="1994"/>
                  </a:lnTo>
                  <a:lnTo>
                    <a:pt x="359" y="1989"/>
                  </a:lnTo>
                  <a:lnTo>
                    <a:pt x="357" y="1984"/>
                  </a:lnTo>
                  <a:lnTo>
                    <a:pt x="355" y="1981"/>
                  </a:lnTo>
                  <a:lnTo>
                    <a:pt x="352" y="1977"/>
                  </a:lnTo>
                  <a:lnTo>
                    <a:pt x="348" y="1973"/>
                  </a:lnTo>
                  <a:lnTo>
                    <a:pt x="344" y="1970"/>
                  </a:lnTo>
                  <a:lnTo>
                    <a:pt x="340" y="1968"/>
                  </a:lnTo>
                  <a:lnTo>
                    <a:pt x="329" y="1964"/>
                  </a:lnTo>
                  <a:lnTo>
                    <a:pt x="316" y="1962"/>
                  </a:lnTo>
                  <a:lnTo>
                    <a:pt x="302" y="1962"/>
                  </a:lnTo>
                  <a:lnTo>
                    <a:pt x="286" y="1963"/>
                  </a:lnTo>
                  <a:lnTo>
                    <a:pt x="271" y="1966"/>
                  </a:lnTo>
                  <a:lnTo>
                    <a:pt x="255" y="1972"/>
                  </a:lnTo>
                  <a:lnTo>
                    <a:pt x="241" y="1979"/>
                  </a:lnTo>
                  <a:lnTo>
                    <a:pt x="228" y="1988"/>
                  </a:lnTo>
                  <a:lnTo>
                    <a:pt x="217" y="1996"/>
                  </a:lnTo>
                  <a:lnTo>
                    <a:pt x="209" y="2006"/>
                  </a:lnTo>
                  <a:lnTo>
                    <a:pt x="207" y="2010"/>
                  </a:lnTo>
                  <a:lnTo>
                    <a:pt x="204" y="2015"/>
                  </a:lnTo>
                  <a:lnTo>
                    <a:pt x="202" y="2021"/>
                  </a:lnTo>
                  <a:lnTo>
                    <a:pt x="201" y="2026"/>
                  </a:lnTo>
                  <a:lnTo>
                    <a:pt x="201" y="2031"/>
                  </a:lnTo>
                  <a:lnTo>
                    <a:pt x="202" y="2034"/>
                  </a:lnTo>
                  <a:lnTo>
                    <a:pt x="203" y="2039"/>
                  </a:lnTo>
                  <a:lnTo>
                    <a:pt x="205" y="2044"/>
                  </a:lnTo>
                  <a:lnTo>
                    <a:pt x="208" y="2047"/>
                  </a:lnTo>
                  <a:lnTo>
                    <a:pt x="211" y="2051"/>
                  </a:lnTo>
                  <a:lnTo>
                    <a:pt x="216" y="2053"/>
                  </a:lnTo>
                  <a:lnTo>
                    <a:pt x="221" y="2057"/>
                  </a:lnTo>
                  <a:lnTo>
                    <a:pt x="232" y="2060"/>
                  </a:lnTo>
                  <a:lnTo>
                    <a:pt x="245" y="2063"/>
                  </a:lnTo>
                  <a:lnTo>
                    <a:pt x="259" y="2063"/>
                  </a:lnTo>
                  <a:lnTo>
                    <a:pt x="273" y="2060"/>
                  </a:lnTo>
                  <a:lnTo>
                    <a:pt x="289" y="2057"/>
                  </a:lnTo>
                  <a:lnTo>
                    <a:pt x="305" y="2052"/>
                  </a:lnTo>
                  <a:close/>
                  <a:moveTo>
                    <a:pt x="159" y="2282"/>
                  </a:moveTo>
                  <a:lnTo>
                    <a:pt x="172" y="2275"/>
                  </a:lnTo>
                  <a:lnTo>
                    <a:pt x="184" y="2268"/>
                  </a:lnTo>
                  <a:lnTo>
                    <a:pt x="192" y="2260"/>
                  </a:lnTo>
                  <a:lnTo>
                    <a:pt x="199" y="2250"/>
                  </a:lnTo>
                  <a:lnTo>
                    <a:pt x="204" y="2241"/>
                  </a:lnTo>
                  <a:lnTo>
                    <a:pt x="207" y="2231"/>
                  </a:lnTo>
                  <a:lnTo>
                    <a:pt x="207" y="2228"/>
                  </a:lnTo>
                  <a:lnTo>
                    <a:pt x="207" y="2223"/>
                  </a:lnTo>
                  <a:lnTo>
                    <a:pt x="205" y="2219"/>
                  </a:lnTo>
                  <a:lnTo>
                    <a:pt x="203" y="2215"/>
                  </a:lnTo>
                  <a:lnTo>
                    <a:pt x="201" y="2211"/>
                  </a:lnTo>
                  <a:lnTo>
                    <a:pt x="197" y="2208"/>
                  </a:lnTo>
                  <a:lnTo>
                    <a:pt x="192" y="2205"/>
                  </a:lnTo>
                  <a:lnTo>
                    <a:pt x="189" y="2203"/>
                  </a:lnTo>
                  <a:lnTo>
                    <a:pt x="178" y="2199"/>
                  </a:lnTo>
                  <a:lnTo>
                    <a:pt x="166" y="2197"/>
                  </a:lnTo>
                  <a:lnTo>
                    <a:pt x="153" y="2197"/>
                  </a:lnTo>
                  <a:lnTo>
                    <a:pt x="140" y="2198"/>
                  </a:lnTo>
                  <a:lnTo>
                    <a:pt x="126" y="2202"/>
                  </a:lnTo>
                  <a:lnTo>
                    <a:pt x="112" y="2206"/>
                  </a:lnTo>
                  <a:lnTo>
                    <a:pt x="98" y="2213"/>
                  </a:lnTo>
                  <a:lnTo>
                    <a:pt x="87" y="2221"/>
                  </a:lnTo>
                  <a:lnTo>
                    <a:pt x="77" y="2230"/>
                  </a:lnTo>
                  <a:lnTo>
                    <a:pt x="70" y="2238"/>
                  </a:lnTo>
                  <a:lnTo>
                    <a:pt x="65" y="2248"/>
                  </a:lnTo>
                  <a:lnTo>
                    <a:pt x="64" y="2257"/>
                  </a:lnTo>
                  <a:lnTo>
                    <a:pt x="64" y="2262"/>
                  </a:lnTo>
                  <a:lnTo>
                    <a:pt x="64" y="2266"/>
                  </a:lnTo>
                  <a:lnTo>
                    <a:pt x="65" y="2271"/>
                  </a:lnTo>
                  <a:lnTo>
                    <a:pt x="68" y="2274"/>
                  </a:lnTo>
                  <a:lnTo>
                    <a:pt x="70" y="2278"/>
                  </a:lnTo>
                  <a:lnTo>
                    <a:pt x="74" y="2281"/>
                  </a:lnTo>
                  <a:lnTo>
                    <a:pt x="77" y="2285"/>
                  </a:lnTo>
                  <a:lnTo>
                    <a:pt x="82" y="2287"/>
                  </a:lnTo>
                  <a:lnTo>
                    <a:pt x="93" y="2291"/>
                  </a:lnTo>
                  <a:lnTo>
                    <a:pt x="104" y="2293"/>
                  </a:lnTo>
                  <a:lnTo>
                    <a:pt x="117" y="2293"/>
                  </a:lnTo>
                  <a:lnTo>
                    <a:pt x="131" y="2291"/>
                  </a:lnTo>
                  <a:lnTo>
                    <a:pt x="145" y="2287"/>
                  </a:lnTo>
                  <a:lnTo>
                    <a:pt x="159" y="2282"/>
                  </a:lnTo>
                  <a:close/>
                  <a:moveTo>
                    <a:pt x="217" y="2438"/>
                  </a:moveTo>
                  <a:lnTo>
                    <a:pt x="230" y="2432"/>
                  </a:lnTo>
                  <a:lnTo>
                    <a:pt x="241" y="2424"/>
                  </a:lnTo>
                  <a:lnTo>
                    <a:pt x="249" y="2415"/>
                  </a:lnTo>
                  <a:lnTo>
                    <a:pt x="256" y="2407"/>
                  </a:lnTo>
                  <a:lnTo>
                    <a:pt x="261" y="2398"/>
                  </a:lnTo>
                  <a:lnTo>
                    <a:pt x="262" y="2388"/>
                  </a:lnTo>
                  <a:lnTo>
                    <a:pt x="262" y="2383"/>
                  </a:lnTo>
                  <a:lnTo>
                    <a:pt x="262" y="2380"/>
                  </a:lnTo>
                  <a:lnTo>
                    <a:pt x="260" y="2375"/>
                  </a:lnTo>
                  <a:lnTo>
                    <a:pt x="259" y="2372"/>
                  </a:lnTo>
                  <a:lnTo>
                    <a:pt x="255" y="2368"/>
                  </a:lnTo>
                  <a:lnTo>
                    <a:pt x="253" y="2364"/>
                  </a:lnTo>
                  <a:lnTo>
                    <a:pt x="248" y="2361"/>
                  </a:lnTo>
                  <a:lnTo>
                    <a:pt x="245" y="2358"/>
                  </a:lnTo>
                  <a:lnTo>
                    <a:pt x="234" y="2355"/>
                  </a:lnTo>
                  <a:lnTo>
                    <a:pt x="223" y="2352"/>
                  </a:lnTo>
                  <a:lnTo>
                    <a:pt x="210" y="2352"/>
                  </a:lnTo>
                  <a:lnTo>
                    <a:pt x="197" y="2354"/>
                  </a:lnTo>
                  <a:lnTo>
                    <a:pt x="184" y="2357"/>
                  </a:lnTo>
                  <a:lnTo>
                    <a:pt x="170" y="2362"/>
                  </a:lnTo>
                  <a:lnTo>
                    <a:pt x="158" y="2369"/>
                  </a:lnTo>
                  <a:lnTo>
                    <a:pt x="147" y="2376"/>
                  </a:lnTo>
                  <a:lnTo>
                    <a:pt x="138" y="2385"/>
                  </a:lnTo>
                  <a:lnTo>
                    <a:pt x="131" y="2394"/>
                  </a:lnTo>
                  <a:lnTo>
                    <a:pt x="127" y="2402"/>
                  </a:lnTo>
                  <a:lnTo>
                    <a:pt x="125" y="2412"/>
                  </a:lnTo>
                  <a:lnTo>
                    <a:pt x="125" y="2417"/>
                  </a:lnTo>
                  <a:lnTo>
                    <a:pt x="126" y="2421"/>
                  </a:lnTo>
                  <a:lnTo>
                    <a:pt x="127" y="2425"/>
                  </a:lnTo>
                  <a:lnTo>
                    <a:pt x="129" y="2430"/>
                  </a:lnTo>
                  <a:lnTo>
                    <a:pt x="132" y="2433"/>
                  </a:lnTo>
                  <a:lnTo>
                    <a:pt x="135" y="2437"/>
                  </a:lnTo>
                  <a:lnTo>
                    <a:pt x="139" y="2439"/>
                  </a:lnTo>
                  <a:lnTo>
                    <a:pt x="144" y="2442"/>
                  </a:lnTo>
                  <a:lnTo>
                    <a:pt x="153" y="2445"/>
                  </a:lnTo>
                  <a:lnTo>
                    <a:pt x="165" y="2448"/>
                  </a:lnTo>
                  <a:lnTo>
                    <a:pt x="177" y="2448"/>
                  </a:lnTo>
                  <a:lnTo>
                    <a:pt x="190" y="2446"/>
                  </a:lnTo>
                  <a:lnTo>
                    <a:pt x="204" y="2443"/>
                  </a:lnTo>
                  <a:lnTo>
                    <a:pt x="217" y="2438"/>
                  </a:lnTo>
                  <a:close/>
                  <a:moveTo>
                    <a:pt x="128" y="2670"/>
                  </a:moveTo>
                  <a:lnTo>
                    <a:pt x="140" y="2664"/>
                  </a:lnTo>
                  <a:lnTo>
                    <a:pt x="150" y="2657"/>
                  </a:lnTo>
                  <a:lnTo>
                    <a:pt x="158" y="2648"/>
                  </a:lnTo>
                  <a:lnTo>
                    <a:pt x="164" y="2640"/>
                  </a:lnTo>
                  <a:lnTo>
                    <a:pt x="167" y="2632"/>
                  </a:lnTo>
                  <a:lnTo>
                    <a:pt x="169" y="2622"/>
                  </a:lnTo>
                  <a:lnTo>
                    <a:pt x="169" y="2619"/>
                  </a:lnTo>
                  <a:lnTo>
                    <a:pt x="167" y="2614"/>
                  </a:lnTo>
                  <a:lnTo>
                    <a:pt x="166" y="2610"/>
                  </a:lnTo>
                  <a:lnTo>
                    <a:pt x="164" y="2607"/>
                  </a:lnTo>
                  <a:lnTo>
                    <a:pt x="161" y="2603"/>
                  </a:lnTo>
                  <a:lnTo>
                    <a:pt x="159" y="2600"/>
                  </a:lnTo>
                  <a:lnTo>
                    <a:pt x="156" y="2597"/>
                  </a:lnTo>
                  <a:lnTo>
                    <a:pt x="151" y="2595"/>
                  </a:lnTo>
                  <a:lnTo>
                    <a:pt x="141" y="2591"/>
                  </a:lnTo>
                  <a:lnTo>
                    <a:pt x="132" y="2589"/>
                  </a:lnTo>
                  <a:lnTo>
                    <a:pt x="120" y="2588"/>
                  </a:lnTo>
                  <a:lnTo>
                    <a:pt x="108" y="2590"/>
                  </a:lnTo>
                  <a:lnTo>
                    <a:pt x="95" y="2592"/>
                  </a:lnTo>
                  <a:lnTo>
                    <a:pt x="83" y="2597"/>
                  </a:lnTo>
                  <a:lnTo>
                    <a:pt x="72" y="2603"/>
                  </a:lnTo>
                  <a:lnTo>
                    <a:pt x="62" y="2610"/>
                  </a:lnTo>
                  <a:lnTo>
                    <a:pt x="55" y="2619"/>
                  </a:lnTo>
                  <a:lnTo>
                    <a:pt x="49" y="2627"/>
                  </a:lnTo>
                  <a:lnTo>
                    <a:pt x="45" y="2636"/>
                  </a:lnTo>
                  <a:lnTo>
                    <a:pt x="44" y="2645"/>
                  </a:lnTo>
                  <a:lnTo>
                    <a:pt x="44" y="2650"/>
                  </a:lnTo>
                  <a:lnTo>
                    <a:pt x="44" y="2653"/>
                  </a:lnTo>
                  <a:lnTo>
                    <a:pt x="45" y="2658"/>
                  </a:lnTo>
                  <a:lnTo>
                    <a:pt x="47" y="2661"/>
                  </a:lnTo>
                  <a:lnTo>
                    <a:pt x="50" y="2665"/>
                  </a:lnTo>
                  <a:lnTo>
                    <a:pt x="53" y="2669"/>
                  </a:lnTo>
                  <a:lnTo>
                    <a:pt x="57" y="2671"/>
                  </a:lnTo>
                  <a:lnTo>
                    <a:pt x="62" y="2673"/>
                  </a:lnTo>
                  <a:lnTo>
                    <a:pt x="70" y="2677"/>
                  </a:lnTo>
                  <a:lnTo>
                    <a:pt x="81" y="2679"/>
                  </a:lnTo>
                  <a:lnTo>
                    <a:pt x="93" y="2679"/>
                  </a:lnTo>
                  <a:lnTo>
                    <a:pt x="104" y="2678"/>
                  </a:lnTo>
                  <a:lnTo>
                    <a:pt x="116" y="2674"/>
                  </a:lnTo>
                  <a:lnTo>
                    <a:pt x="128" y="2670"/>
                  </a:lnTo>
                  <a:close/>
                  <a:moveTo>
                    <a:pt x="287" y="2598"/>
                  </a:moveTo>
                  <a:lnTo>
                    <a:pt x="299" y="2592"/>
                  </a:lnTo>
                  <a:lnTo>
                    <a:pt x="310" y="2585"/>
                  </a:lnTo>
                  <a:lnTo>
                    <a:pt x="318" y="2577"/>
                  </a:lnTo>
                  <a:lnTo>
                    <a:pt x="324" y="2568"/>
                  </a:lnTo>
                  <a:lnTo>
                    <a:pt x="329" y="2558"/>
                  </a:lnTo>
                  <a:lnTo>
                    <a:pt x="330" y="2550"/>
                  </a:lnTo>
                  <a:lnTo>
                    <a:pt x="330" y="2545"/>
                  </a:lnTo>
                  <a:lnTo>
                    <a:pt x="329" y="2540"/>
                  </a:lnTo>
                  <a:lnTo>
                    <a:pt x="328" y="2537"/>
                  </a:lnTo>
                  <a:lnTo>
                    <a:pt x="325" y="2533"/>
                  </a:lnTo>
                  <a:lnTo>
                    <a:pt x="323" y="2528"/>
                  </a:lnTo>
                  <a:lnTo>
                    <a:pt x="319" y="2526"/>
                  </a:lnTo>
                  <a:lnTo>
                    <a:pt x="316" y="2522"/>
                  </a:lnTo>
                  <a:lnTo>
                    <a:pt x="311" y="2520"/>
                  </a:lnTo>
                  <a:lnTo>
                    <a:pt x="302" y="2516"/>
                  </a:lnTo>
                  <a:lnTo>
                    <a:pt x="291" y="2514"/>
                  </a:lnTo>
                  <a:lnTo>
                    <a:pt x="279" y="2513"/>
                  </a:lnTo>
                  <a:lnTo>
                    <a:pt x="266" y="2514"/>
                  </a:lnTo>
                  <a:lnTo>
                    <a:pt x="253" y="2518"/>
                  </a:lnTo>
                  <a:lnTo>
                    <a:pt x="240" y="2522"/>
                  </a:lnTo>
                  <a:lnTo>
                    <a:pt x="228" y="2530"/>
                  </a:lnTo>
                  <a:lnTo>
                    <a:pt x="217" y="2537"/>
                  </a:lnTo>
                  <a:lnTo>
                    <a:pt x="209" y="2545"/>
                  </a:lnTo>
                  <a:lnTo>
                    <a:pt x="203" y="2553"/>
                  </a:lnTo>
                  <a:lnTo>
                    <a:pt x="199" y="2563"/>
                  </a:lnTo>
                  <a:lnTo>
                    <a:pt x="198" y="2572"/>
                  </a:lnTo>
                  <a:lnTo>
                    <a:pt x="198" y="2576"/>
                  </a:lnTo>
                  <a:lnTo>
                    <a:pt x="198" y="2581"/>
                  </a:lnTo>
                  <a:lnTo>
                    <a:pt x="199" y="2585"/>
                  </a:lnTo>
                  <a:lnTo>
                    <a:pt x="202" y="2589"/>
                  </a:lnTo>
                  <a:lnTo>
                    <a:pt x="205" y="2592"/>
                  </a:lnTo>
                  <a:lnTo>
                    <a:pt x="208" y="2596"/>
                  </a:lnTo>
                  <a:lnTo>
                    <a:pt x="213" y="2600"/>
                  </a:lnTo>
                  <a:lnTo>
                    <a:pt x="216" y="2602"/>
                  </a:lnTo>
                  <a:lnTo>
                    <a:pt x="226" y="2606"/>
                  </a:lnTo>
                  <a:lnTo>
                    <a:pt x="237" y="2608"/>
                  </a:lnTo>
                  <a:lnTo>
                    <a:pt x="249" y="2608"/>
                  </a:lnTo>
                  <a:lnTo>
                    <a:pt x="261" y="2607"/>
                  </a:lnTo>
                  <a:lnTo>
                    <a:pt x="274" y="2603"/>
                  </a:lnTo>
                  <a:lnTo>
                    <a:pt x="287" y="2598"/>
                  </a:lnTo>
                  <a:close/>
                  <a:moveTo>
                    <a:pt x="251" y="2771"/>
                  </a:moveTo>
                  <a:lnTo>
                    <a:pt x="245" y="2764"/>
                  </a:lnTo>
                  <a:lnTo>
                    <a:pt x="237" y="2759"/>
                  </a:lnTo>
                  <a:lnTo>
                    <a:pt x="228" y="2755"/>
                  </a:lnTo>
                  <a:lnTo>
                    <a:pt x="218" y="2753"/>
                  </a:lnTo>
                  <a:lnTo>
                    <a:pt x="207" y="2753"/>
                  </a:lnTo>
                  <a:lnTo>
                    <a:pt x="196" y="2754"/>
                  </a:lnTo>
                  <a:lnTo>
                    <a:pt x="184" y="2756"/>
                  </a:lnTo>
                  <a:lnTo>
                    <a:pt x="172" y="2761"/>
                  </a:lnTo>
                  <a:lnTo>
                    <a:pt x="161" y="2767"/>
                  </a:lnTo>
                  <a:lnTo>
                    <a:pt x="152" y="2774"/>
                  </a:lnTo>
                  <a:lnTo>
                    <a:pt x="145" y="2783"/>
                  </a:lnTo>
                  <a:lnTo>
                    <a:pt x="139" y="2791"/>
                  </a:lnTo>
                  <a:lnTo>
                    <a:pt x="135" y="2799"/>
                  </a:lnTo>
                  <a:lnTo>
                    <a:pt x="134" y="2808"/>
                  </a:lnTo>
                  <a:lnTo>
                    <a:pt x="134" y="2812"/>
                  </a:lnTo>
                  <a:lnTo>
                    <a:pt x="135" y="2816"/>
                  </a:lnTo>
                  <a:lnTo>
                    <a:pt x="136" y="2821"/>
                  </a:lnTo>
                  <a:lnTo>
                    <a:pt x="139" y="2824"/>
                  </a:lnTo>
                  <a:lnTo>
                    <a:pt x="145" y="2831"/>
                  </a:lnTo>
                  <a:lnTo>
                    <a:pt x="152" y="2836"/>
                  </a:lnTo>
                  <a:lnTo>
                    <a:pt x="161" y="2840"/>
                  </a:lnTo>
                  <a:lnTo>
                    <a:pt x="171" y="2842"/>
                  </a:lnTo>
                  <a:lnTo>
                    <a:pt x="183" y="2842"/>
                  </a:lnTo>
                  <a:lnTo>
                    <a:pt x="194" y="2841"/>
                  </a:lnTo>
                  <a:lnTo>
                    <a:pt x="205" y="2838"/>
                  </a:lnTo>
                  <a:lnTo>
                    <a:pt x="217" y="2834"/>
                  </a:lnTo>
                  <a:lnTo>
                    <a:pt x="228" y="2828"/>
                  </a:lnTo>
                  <a:lnTo>
                    <a:pt x="237" y="2821"/>
                  </a:lnTo>
                  <a:lnTo>
                    <a:pt x="245" y="2812"/>
                  </a:lnTo>
                  <a:lnTo>
                    <a:pt x="251" y="2804"/>
                  </a:lnTo>
                  <a:lnTo>
                    <a:pt x="254" y="2796"/>
                  </a:lnTo>
                  <a:lnTo>
                    <a:pt x="255" y="2787"/>
                  </a:lnTo>
                  <a:lnTo>
                    <a:pt x="255" y="2783"/>
                  </a:lnTo>
                  <a:lnTo>
                    <a:pt x="254" y="2779"/>
                  </a:lnTo>
                  <a:lnTo>
                    <a:pt x="253" y="2774"/>
                  </a:lnTo>
                  <a:lnTo>
                    <a:pt x="251" y="2771"/>
                  </a:lnTo>
                  <a:close/>
                  <a:moveTo>
                    <a:pt x="209" y="3008"/>
                  </a:moveTo>
                  <a:lnTo>
                    <a:pt x="203" y="3002"/>
                  </a:lnTo>
                  <a:lnTo>
                    <a:pt x="196" y="2996"/>
                  </a:lnTo>
                  <a:lnTo>
                    <a:pt x="188" y="2993"/>
                  </a:lnTo>
                  <a:lnTo>
                    <a:pt x="178" y="2992"/>
                  </a:lnTo>
                  <a:lnTo>
                    <a:pt x="169" y="2991"/>
                  </a:lnTo>
                  <a:lnTo>
                    <a:pt x="158" y="2992"/>
                  </a:lnTo>
                  <a:lnTo>
                    <a:pt x="147" y="2994"/>
                  </a:lnTo>
                  <a:lnTo>
                    <a:pt x="136" y="2999"/>
                  </a:lnTo>
                  <a:lnTo>
                    <a:pt x="127" y="3005"/>
                  </a:lnTo>
                  <a:lnTo>
                    <a:pt x="119" y="3011"/>
                  </a:lnTo>
                  <a:lnTo>
                    <a:pt x="112" y="3019"/>
                  </a:lnTo>
                  <a:lnTo>
                    <a:pt x="107" y="3026"/>
                  </a:lnTo>
                  <a:lnTo>
                    <a:pt x="104" y="3034"/>
                  </a:lnTo>
                  <a:lnTo>
                    <a:pt x="103" y="3043"/>
                  </a:lnTo>
                  <a:lnTo>
                    <a:pt x="104" y="3051"/>
                  </a:lnTo>
                  <a:lnTo>
                    <a:pt x="108" y="3058"/>
                  </a:lnTo>
                  <a:lnTo>
                    <a:pt x="113" y="3065"/>
                  </a:lnTo>
                  <a:lnTo>
                    <a:pt x="120" y="3070"/>
                  </a:lnTo>
                  <a:lnTo>
                    <a:pt x="128" y="3074"/>
                  </a:lnTo>
                  <a:lnTo>
                    <a:pt x="138" y="3076"/>
                  </a:lnTo>
                  <a:lnTo>
                    <a:pt x="148" y="3076"/>
                  </a:lnTo>
                  <a:lnTo>
                    <a:pt x="159" y="3075"/>
                  </a:lnTo>
                  <a:lnTo>
                    <a:pt x="170" y="3072"/>
                  </a:lnTo>
                  <a:lnTo>
                    <a:pt x="180" y="3068"/>
                  </a:lnTo>
                  <a:lnTo>
                    <a:pt x="190" y="3062"/>
                  </a:lnTo>
                  <a:lnTo>
                    <a:pt x="198" y="3056"/>
                  </a:lnTo>
                  <a:lnTo>
                    <a:pt x="204" y="3049"/>
                  </a:lnTo>
                  <a:lnTo>
                    <a:pt x="209" y="3040"/>
                  </a:lnTo>
                  <a:lnTo>
                    <a:pt x="213" y="3032"/>
                  </a:lnTo>
                  <a:lnTo>
                    <a:pt x="214" y="3024"/>
                  </a:lnTo>
                  <a:lnTo>
                    <a:pt x="213" y="3015"/>
                  </a:lnTo>
                  <a:lnTo>
                    <a:pt x="209" y="3008"/>
                  </a:lnTo>
                  <a:close/>
                  <a:moveTo>
                    <a:pt x="348" y="2941"/>
                  </a:moveTo>
                  <a:lnTo>
                    <a:pt x="342" y="2935"/>
                  </a:lnTo>
                  <a:lnTo>
                    <a:pt x="335" y="2929"/>
                  </a:lnTo>
                  <a:lnTo>
                    <a:pt x="327" y="2925"/>
                  </a:lnTo>
                  <a:lnTo>
                    <a:pt x="316" y="2923"/>
                  </a:lnTo>
                  <a:lnTo>
                    <a:pt x="305" y="2922"/>
                  </a:lnTo>
                  <a:lnTo>
                    <a:pt x="295" y="2923"/>
                  </a:lnTo>
                  <a:lnTo>
                    <a:pt x="283" y="2926"/>
                  </a:lnTo>
                  <a:lnTo>
                    <a:pt x="272" y="2930"/>
                  </a:lnTo>
                  <a:lnTo>
                    <a:pt x="261" y="2936"/>
                  </a:lnTo>
                  <a:lnTo>
                    <a:pt x="253" y="2943"/>
                  </a:lnTo>
                  <a:lnTo>
                    <a:pt x="246" y="2951"/>
                  </a:lnTo>
                  <a:lnTo>
                    <a:pt x="241" y="2960"/>
                  </a:lnTo>
                  <a:lnTo>
                    <a:pt x="237" y="2968"/>
                  </a:lnTo>
                  <a:lnTo>
                    <a:pt x="236" y="2976"/>
                  </a:lnTo>
                  <a:lnTo>
                    <a:pt x="237" y="2985"/>
                  </a:lnTo>
                  <a:lnTo>
                    <a:pt x="241" y="2993"/>
                  </a:lnTo>
                  <a:lnTo>
                    <a:pt x="247" y="2999"/>
                  </a:lnTo>
                  <a:lnTo>
                    <a:pt x="254" y="3005"/>
                  </a:lnTo>
                  <a:lnTo>
                    <a:pt x="264" y="3008"/>
                  </a:lnTo>
                  <a:lnTo>
                    <a:pt x="273" y="3011"/>
                  </a:lnTo>
                  <a:lnTo>
                    <a:pt x="284" y="3012"/>
                  </a:lnTo>
                  <a:lnTo>
                    <a:pt x="295" y="3011"/>
                  </a:lnTo>
                  <a:lnTo>
                    <a:pt x="306" y="3007"/>
                  </a:lnTo>
                  <a:lnTo>
                    <a:pt x="317" y="3002"/>
                  </a:lnTo>
                  <a:lnTo>
                    <a:pt x="328" y="2998"/>
                  </a:lnTo>
                  <a:lnTo>
                    <a:pt x="336" y="2991"/>
                  </a:lnTo>
                  <a:lnTo>
                    <a:pt x="343" y="2982"/>
                  </a:lnTo>
                  <a:lnTo>
                    <a:pt x="348" y="2974"/>
                  </a:lnTo>
                  <a:lnTo>
                    <a:pt x="352" y="2966"/>
                  </a:lnTo>
                  <a:lnTo>
                    <a:pt x="353" y="2957"/>
                  </a:lnTo>
                  <a:lnTo>
                    <a:pt x="352" y="2949"/>
                  </a:lnTo>
                  <a:lnTo>
                    <a:pt x="348" y="2941"/>
                  </a:lnTo>
                  <a:close/>
                  <a:moveTo>
                    <a:pt x="132" y="3236"/>
                  </a:moveTo>
                  <a:lnTo>
                    <a:pt x="123" y="3241"/>
                  </a:lnTo>
                  <a:lnTo>
                    <a:pt x="115" y="3248"/>
                  </a:lnTo>
                  <a:lnTo>
                    <a:pt x="109" y="3255"/>
                  </a:lnTo>
                  <a:lnTo>
                    <a:pt x="106" y="3263"/>
                  </a:lnTo>
                  <a:lnTo>
                    <a:pt x="103" y="3270"/>
                  </a:lnTo>
                  <a:lnTo>
                    <a:pt x="102" y="3278"/>
                  </a:lnTo>
                  <a:lnTo>
                    <a:pt x="103" y="3285"/>
                  </a:lnTo>
                  <a:lnTo>
                    <a:pt x="107" y="3292"/>
                  </a:lnTo>
                  <a:lnTo>
                    <a:pt x="110" y="3297"/>
                  </a:lnTo>
                  <a:lnTo>
                    <a:pt x="114" y="3301"/>
                  </a:lnTo>
                  <a:lnTo>
                    <a:pt x="119" y="3304"/>
                  </a:lnTo>
                  <a:lnTo>
                    <a:pt x="125" y="3307"/>
                  </a:lnTo>
                  <a:lnTo>
                    <a:pt x="144" y="3298"/>
                  </a:lnTo>
                  <a:lnTo>
                    <a:pt x="163" y="3290"/>
                  </a:lnTo>
                  <a:lnTo>
                    <a:pt x="182" y="3280"/>
                  </a:lnTo>
                  <a:lnTo>
                    <a:pt x="201" y="3272"/>
                  </a:lnTo>
                  <a:lnTo>
                    <a:pt x="202" y="3265"/>
                  </a:lnTo>
                  <a:lnTo>
                    <a:pt x="202" y="3259"/>
                  </a:lnTo>
                  <a:lnTo>
                    <a:pt x="201" y="3252"/>
                  </a:lnTo>
                  <a:lnTo>
                    <a:pt x="198" y="3246"/>
                  </a:lnTo>
                  <a:lnTo>
                    <a:pt x="192" y="3240"/>
                  </a:lnTo>
                  <a:lnTo>
                    <a:pt x="186" y="3235"/>
                  </a:lnTo>
                  <a:lnTo>
                    <a:pt x="178" y="3232"/>
                  </a:lnTo>
                  <a:lnTo>
                    <a:pt x="170" y="3229"/>
                  </a:lnTo>
                  <a:lnTo>
                    <a:pt x="160" y="3229"/>
                  </a:lnTo>
                  <a:lnTo>
                    <a:pt x="151" y="3229"/>
                  </a:lnTo>
                  <a:lnTo>
                    <a:pt x="141" y="3232"/>
                  </a:lnTo>
                  <a:lnTo>
                    <a:pt x="132" y="3236"/>
                  </a:lnTo>
                  <a:close/>
                  <a:moveTo>
                    <a:pt x="327" y="3212"/>
                  </a:moveTo>
                  <a:lnTo>
                    <a:pt x="328" y="3203"/>
                  </a:lnTo>
                  <a:lnTo>
                    <a:pt x="328" y="3196"/>
                  </a:lnTo>
                  <a:lnTo>
                    <a:pt x="327" y="3189"/>
                  </a:lnTo>
                  <a:lnTo>
                    <a:pt x="324" y="3183"/>
                  </a:lnTo>
                  <a:lnTo>
                    <a:pt x="318" y="3176"/>
                  </a:lnTo>
                  <a:lnTo>
                    <a:pt x="311" y="3171"/>
                  </a:lnTo>
                  <a:lnTo>
                    <a:pt x="303" y="3168"/>
                  </a:lnTo>
                  <a:lnTo>
                    <a:pt x="295" y="3165"/>
                  </a:lnTo>
                  <a:lnTo>
                    <a:pt x="285" y="3164"/>
                  </a:lnTo>
                  <a:lnTo>
                    <a:pt x="274" y="3165"/>
                  </a:lnTo>
                  <a:lnTo>
                    <a:pt x="264" y="3168"/>
                  </a:lnTo>
                  <a:lnTo>
                    <a:pt x="254" y="3172"/>
                  </a:lnTo>
                  <a:lnTo>
                    <a:pt x="245" y="3177"/>
                  </a:lnTo>
                  <a:lnTo>
                    <a:pt x="236" y="3184"/>
                  </a:lnTo>
                  <a:lnTo>
                    <a:pt x="230" y="3191"/>
                  </a:lnTo>
                  <a:lnTo>
                    <a:pt x="226" y="3200"/>
                  </a:lnTo>
                  <a:lnTo>
                    <a:pt x="223" y="3208"/>
                  </a:lnTo>
                  <a:lnTo>
                    <a:pt x="222" y="3215"/>
                  </a:lnTo>
                  <a:lnTo>
                    <a:pt x="224" y="3223"/>
                  </a:lnTo>
                  <a:lnTo>
                    <a:pt x="227" y="3232"/>
                  </a:lnTo>
                  <a:lnTo>
                    <a:pt x="232" y="3236"/>
                  </a:lnTo>
                  <a:lnTo>
                    <a:pt x="237" y="3241"/>
                  </a:lnTo>
                  <a:lnTo>
                    <a:pt x="245" y="3245"/>
                  </a:lnTo>
                  <a:lnTo>
                    <a:pt x="252" y="3247"/>
                  </a:lnTo>
                  <a:lnTo>
                    <a:pt x="271" y="3239"/>
                  </a:lnTo>
                  <a:lnTo>
                    <a:pt x="289" y="3229"/>
                  </a:lnTo>
                  <a:lnTo>
                    <a:pt x="308" y="3220"/>
                  </a:lnTo>
                  <a:lnTo>
                    <a:pt x="327" y="3212"/>
                  </a:lnTo>
                  <a:close/>
                </a:path>
              </a:pathLst>
            </a:custGeom>
            <a:solidFill>
              <a:srgbClr val="E7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" name="Freeform 99"/>
            <p:cNvSpPr>
              <a:spLocks noEditPoints="1"/>
            </p:cNvSpPr>
            <p:nvPr userDrawn="1"/>
          </p:nvSpPr>
          <p:spPr bwMode="auto">
            <a:xfrm>
              <a:off x="9139238" y="1852613"/>
              <a:ext cx="204788" cy="1735138"/>
            </a:xfrm>
            <a:custGeom>
              <a:avLst/>
              <a:gdLst>
                <a:gd name="T0" fmla="*/ 42 w 386"/>
                <a:gd name="T1" fmla="*/ 2762 h 3280"/>
                <a:gd name="T2" fmla="*/ 69 w 386"/>
                <a:gd name="T3" fmla="*/ 2402 h 3280"/>
                <a:gd name="T4" fmla="*/ 113 w 386"/>
                <a:gd name="T5" fmla="*/ 1818 h 3280"/>
                <a:gd name="T6" fmla="*/ 41 w 386"/>
                <a:gd name="T7" fmla="*/ 1676 h 3280"/>
                <a:gd name="T8" fmla="*/ 40 w 386"/>
                <a:gd name="T9" fmla="*/ 1533 h 3280"/>
                <a:gd name="T10" fmla="*/ 53 w 386"/>
                <a:gd name="T11" fmla="*/ 1394 h 3280"/>
                <a:gd name="T12" fmla="*/ 0 w 386"/>
                <a:gd name="T13" fmla="*/ 1350 h 3280"/>
                <a:gd name="T14" fmla="*/ 61 w 386"/>
                <a:gd name="T15" fmla="*/ 1355 h 3280"/>
                <a:gd name="T16" fmla="*/ 42 w 386"/>
                <a:gd name="T17" fmla="*/ 1013 h 3280"/>
                <a:gd name="T18" fmla="*/ 12 w 386"/>
                <a:gd name="T19" fmla="*/ 931 h 3280"/>
                <a:gd name="T20" fmla="*/ 148 w 386"/>
                <a:gd name="T21" fmla="*/ 789 h 3280"/>
                <a:gd name="T22" fmla="*/ 105 w 386"/>
                <a:gd name="T23" fmla="*/ 581 h 3280"/>
                <a:gd name="T24" fmla="*/ 218 w 386"/>
                <a:gd name="T25" fmla="*/ 464 h 3280"/>
                <a:gd name="T26" fmla="*/ 18 w 386"/>
                <a:gd name="T27" fmla="*/ 466 h 3280"/>
                <a:gd name="T28" fmla="*/ 10 w 386"/>
                <a:gd name="T29" fmla="*/ 425 h 3280"/>
                <a:gd name="T30" fmla="*/ 169 w 386"/>
                <a:gd name="T31" fmla="*/ 111 h 3280"/>
                <a:gd name="T32" fmla="*/ 18 w 386"/>
                <a:gd name="T33" fmla="*/ 110 h 3280"/>
                <a:gd name="T34" fmla="*/ 89 w 386"/>
                <a:gd name="T35" fmla="*/ 17 h 3280"/>
                <a:gd name="T36" fmla="*/ 340 w 386"/>
                <a:gd name="T37" fmla="*/ 99 h 3280"/>
                <a:gd name="T38" fmla="*/ 127 w 386"/>
                <a:gd name="T39" fmla="*/ 75 h 3280"/>
                <a:gd name="T40" fmla="*/ 198 w 386"/>
                <a:gd name="T41" fmla="*/ 167 h 3280"/>
                <a:gd name="T42" fmla="*/ 238 w 386"/>
                <a:gd name="T43" fmla="*/ 326 h 3280"/>
                <a:gd name="T44" fmla="*/ 297 w 386"/>
                <a:gd name="T45" fmla="*/ 439 h 3280"/>
                <a:gd name="T46" fmla="*/ 181 w 386"/>
                <a:gd name="T47" fmla="*/ 547 h 3280"/>
                <a:gd name="T48" fmla="*/ 290 w 386"/>
                <a:gd name="T49" fmla="*/ 676 h 3280"/>
                <a:gd name="T50" fmla="*/ 206 w 386"/>
                <a:gd name="T51" fmla="*/ 795 h 3280"/>
                <a:gd name="T52" fmla="*/ 386 w 386"/>
                <a:gd name="T53" fmla="*/ 919 h 3280"/>
                <a:gd name="T54" fmla="*/ 363 w 386"/>
                <a:gd name="T55" fmla="*/ 1252 h 3280"/>
                <a:gd name="T56" fmla="*/ 386 w 386"/>
                <a:gd name="T57" fmla="*/ 1354 h 3280"/>
                <a:gd name="T58" fmla="*/ 339 w 386"/>
                <a:gd name="T59" fmla="*/ 1295 h 3280"/>
                <a:gd name="T60" fmla="*/ 266 w 386"/>
                <a:gd name="T61" fmla="*/ 2062 h 3280"/>
                <a:gd name="T62" fmla="*/ 293 w 386"/>
                <a:gd name="T63" fmla="*/ 2240 h 3280"/>
                <a:gd name="T64" fmla="*/ 386 w 386"/>
                <a:gd name="T65" fmla="*/ 2879 h 3280"/>
                <a:gd name="T66" fmla="*/ 297 w 386"/>
                <a:gd name="T67" fmla="*/ 3105 h 3280"/>
                <a:gd name="T68" fmla="*/ 23 w 386"/>
                <a:gd name="T69" fmla="*/ 308 h 3280"/>
                <a:gd name="T70" fmla="*/ 213 w 386"/>
                <a:gd name="T71" fmla="*/ 221 h 3280"/>
                <a:gd name="T72" fmla="*/ 327 w 386"/>
                <a:gd name="T73" fmla="*/ 388 h 3280"/>
                <a:gd name="T74" fmla="*/ 78 w 386"/>
                <a:gd name="T75" fmla="*/ 675 h 3280"/>
                <a:gd name="T76" fmla="*/ 243 w 386"/>
                <a:gd name="T77" fmla="*/ 589 h 3280"/>
                <a:gd name="T78" fmla="*/ 144 w 386"/>
                <a:gd name="T79" fmla="*/ 962 h 3280"/>
                <a:gd name="T80" fmla="*/ 276 w 386"/>
                <a:gd name="T81" fmla="*/ 1008 h 3280"/>
                <a:gd name="T82" fmla="*/ 132 w 386"/>
                <a:gd name="T83" fmla="*/ 1092 h 3280"/>
                <a:gd name="T84" fmla="*/ 38 w 386"/>
                <a:gd name="T85" fmla="*/ 1219 h 3280"/>
                <a:gd name="T86" fmla="*/ 186 w 386"/>
                <a:gd name="T87" fmla="*/ 1520 h 3280"/>
                <a:gd name="T88" fmla="*/ 309 w 386"/>
                <a:gd name="T89" fmla="*/ 1436 h 3280"/>
                <a:gd name="T90" fmla="*/ 190 w 386"/>
                <a:gd name="T91" fmla="*/ 1628 h 3280"/>
                <a:gd name="T92" fmla="*/ 360 w 386"/>
                <a:gd name="T93" fmla="*/ 1753 h 3280"/>
                <a:gd name="T94" fmla="*/ 249 w 386"/>
                <a:gd name="T95" fmla="*/ 1834 h 3280"/>
                <a:gd name="T96" fmla="*/ 17 w 386"/>
                <a:gd name="T97" fmla="*/ 2010 h 3280"/>
                <a:gd name="T98" fmla="*/ 372 w 386"/>
                <a:gd name="T99" fmla="*/ 1905 h 3280"/>
                <a:gd name="T100" fmla="*/ 268 w 386"/>
                <a:gd name="T101" fmla="*/ 1985 h 3280"/>
                <a:gd name="T102" fmla="*/ 59 w 386"/>
                <a:gd name="T103" fmla="*/ 2163 h 3280"/>
                <a:gd name="T104" fmla="*/ 247 w 386"/>
                <a:gd name="T105" fmla="*/ 2302 h 3280"/>
                <a:gd name="T106" fmla="*/ 160 w 386"/>
                <a:gd name="T107" fmla="*/ 2377 h 3280"/>
                <a:gd name="T108" fmla="*/ 6 w 386"/>
                <a:gd name="T109" fmla="*/ 2576 h 3280"/>
                <a:gd name="T110" fmla="*/ 280 w 386"/>
                <a:gd name="T111" fmla="*/ 2443 h 3280"/>
                <a:gd name="T112" fmla="*/ 100 w 386"/>
                <a:gd name="T113" fmla="*/ 2765 h 3280"/>
                <a:gd name="T114" fmla="*/ 108 w 386"/>
                <a:gd name="T115" fmla="*/ 2706 h 3280"/>
                <a:gd name="T116" fmla="*/ 276 w 386"/>
                <a:gd name="T117" fmla="*/ 2624 h 3280"/>
                <a:gd name="T118" fmla="*/ 61 w 386"/>
                <a:gd name="T119" fmla="*/ 2947 h 3280"/>
                <a:gd name="T120" fmla="*/ 234 w 386"/>
                <a:gd name="T121" fmla="*/ 2859 h 3280"/>
                <a:gd name="T122" fmla="*/ 135 w 386"/>
                <a:gd name="T123" fmla="*/ 3216 h 3280"/>
                <a:gd name="T124" fmla="*/ 270 w 386"/>
                <a:gd name="T125" fmla="*/ 3138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280">
                  <a:moveTo>
                    <a:pt x="0" y="3280"/>
                  </a:moveTo>
                  <a:lnTo>
                    <a:pt x="0" y="3244"/>
                  </a:lnTo>
                  <a:lnTo>
                    <a:pt x="4" y="3246"/>
                  </a:lnTo>
                  <a:lnTo>
                    <a:pt x="6" y="3250"/>
                  </a:lnTo>
                  <a:lnTo>
                    <a:pt x="9" y="3256"/>
                  </a:lnTo>
                  <a:lnTo>
                    <a:pt x="10" y="3263"/>
                  </a:lnTo>
                  <a:lnTo>
                    <a:pt x="10" y="3269"/>
                  </a:lnTo>
                  <a:lnTo>
                    <a:pt x="9" y="3276"/>
                  </a:lnTo>
                  <a:lnTo>
                    <a:pt x="0" y="3280"/>
                  </a:lnTo>
                  <a:close/>
                  <a:moveTo>
                    <a:pt x="0" y="3063"/>
                  </a:moveTo>
                  <a:lnTo>
                    <a:pt x="0" y="2999"/>
                  </a:lnTo>
                  <a:lnTo>
                    <a:pt x="6" y="3002"/>
                  </a:lnTo>
                  <a:lnTo>
                    <a:pt x="10" y="3005"/>
                  </a:lnTo>
                  <a:lnTo>
                    <a:pt x="13" y="3009"/>
                  </a:lnTo>
                  <a:lnTo>
                    <a:pt x="17" y="3012"/>
                  </a:lnTo>
                  <a:lnTo>
                    <a:pt x="19" y="3018"/>
                  </a:lnTo>
                  <a:lnTo>
                    <a:pt x="21" y="3025"/>
                  </a:lnTo>
                  <a:lnTo>
                    <a:pt x="21" y="3031"/>
                  </a:lnTo>
                  <a:lnTo>
                    <a:pt x="19" y="3038"/>
                  </a:lnTo>
                  <a:lnTo>
                    <a:pt x="17" y="3046"/>
                  </a:lnTo>
                  <a:lnTo>
                    <a:pt x="12" y="3052"/>
                  </a:lnTo>
                  <a:lnTo>
                    <a:pt x="7" y="3059"/>
                  </a:lnTo>
                  <a:lnTo>
                    <a:pt x="0" y="3063"/>
                  </a:lnTo>
                  <a:close/>
                  <a:moveTo>
                    <a:pt x="0" y="2846"/>
                  </a:moveTo>
                  <a:lnTo>
                    <a:pt x="0" y="2758"/>
                  </a:lnTo>
                  <a:lnTo>
                    <a:pt x="10" y="2757"/>
                  </a:lnTo>
                  <a:lnTo>
                    <a:pt x="19" y="2757"/>
                  </a:lnTo>
                  <a:lnTo>
                    <a:pt x="28" y="2757"/>
                  </a:lnTo>
                  <a:lnTo>
                    <a:pt x="35" y="2759"/>
                  </a:lnTo>
                  <a:lnTo>
                    <a:pt x="42" y="2762"/>
                  </a:lnTo>
                  <a:lnTo>
                    <a:pt x="49" y="2765"/>
                  </a:lnTo>
                  <a:lnTo>
                    <a:pt x="54" y="2770"/>
                  </a:lnTo>
                  <a:lnTo>
                    <a:pt x="59" y="2775"/>
                  </a:lnTo>
                  <a:lnTo>
                    <a:pt x="61" y="2778"/>
                  </a:lnTo>
                  <a:lnTo>
                    <a:pt x="62" y="2783"/>
                  </a:lnTo>
                  <a:lnTo>
                    <a:pt x="63" y="2787"/>
                  </a:lnTo>
                  <a:lnTo>
                    <a:pt x="63" y="2791"/>
                  </a:lnTo>
                  <a:lnTo>
                    <a:pt x="62" y="2800"/>
                  </a:lnTo>
                  <a:lnTo>
                    <a:pt x="59" y="2808"/>
                  </a:lnTo>
                  <a:lnTo>
                    <a:pt x="53" y="2816"/>
                  </a:lnTo>
                  <a:lnTo>
                    <a:pt x="45" y="2825"/>
                  </a:lnTo>
                  <a:lnTo>
                    <a:pt x="36" y="2832"/>
                  </a:lnTo>
                  <a:lnTo>
                    <a:pt x="25" y="2838"/>
                  </a:lnTo>
                  <a:lnTo>
                    <a:pt x="13" y="2842"/>
                  </a:lnTo>
                  <a:lnTo>
                    <a:pt x="0" y="2846"/>
                  </a:lnTo>
                  <a:close/>
                  <a:moveTo>
                    <a:pt x="0" y="2450"/>
                  </a:moveTo>
                  <a:lnTo>
                    <a:pt x="0" y="2359"/>
                  </a:lnTo>
                  <a:lnTo>
                    <a:pt x="11" y="2356"/>
                  </a:lnTo>
                  <a:lnTo>
                    <a:pt x="22" y="2356"/>
                  </a:lnTo>
                  <a:lnTo>
                    <a:pt x="31" y="2356"/>
                  </a:lnTo>
                  <a:lnTo>
                    <a:pt x="41" y="2359"/>
                  </a:lnTo>
                  <a:lnTo>
                    <a:pt x="49" y="2361"/>
                  </a:lnTo>
                  <a:lnTo>
                    <a:pt x="56" y="2365"/>
                  </a:lnTo>
                  <a:lnTo>
                    <a:pt x="62" y="2370"/>
                  </a:lnTo>
                  <a:lnTo>
                    <a:pt x="67" y="2376"/>
                  </a:lnTo>
                  <a:lnTo>
                    <a:pt x="68" y="2379"/>
                  </a:lnTo>
                  <a:lnTo>
                    <a:pt x="70" y="2384"/>
                  </a:lnTo>
                  <a:lnTo>
                    <a:pt x="70" y="2387"/>
                  </a:lnTo>
                  <a:lnTo>
                    <a:pt x="70" y="2392"/>
                  </a:lnTo>
                  <a:lnTo>
                    <a:pt x="69" y="2402"/>
                  </a:lnTo>
                  <a:lnTo>
                    <a:pt x="64" y="2411"/>
                  </a:lnTo>
                  <a:lnTo>
                    <a:pt x="57" y="2419"/>
                  </a:lnTo>
                  <a:lnTo>
                    <a:pt x="49" y="2428"/>
                  </a:lnTo>
                  <a:lnTo>
                    <a:pt x="38" y="2436"/>
                  </a:lnTo>
                  <a:lnTo>
                    <a:pt x="25" y="2442"/>
                  </a:lnTo>
                  <a:lnTo>
                    <a:pt x="13" y="2447"/>
                  </a:lnTo>
                  <a:lnTo>
                    <a:pt x="0" y="2450"/>
                  </a:lnTo>
                  <a:close/>
                  <a:moveTo>
                    <a:pt x="0" y="2263"/>
                  </a:moveTo>
                  <a:lnTo>
                    <a:pt x="0" y="2209"/>
                  </a:lnTo>
                  <a:lnTo>
                    <a:pt x="6" y="2214"/>
                  </a:lnTo>
                  <a:lnTo>
                    <a:pt x="11" y="2219"/>
                  </a:lnTo>
                  <a:lnTo>
                    <a:pt x="13" y="2223"/>
                  </a:lnTo>
                  <a:lnTo>
                    <a:pt x="15" y="2229"/>
                  </a:lnTo>
                  <a:lnTo>
                    <a:pt x="15" y="2234"/>
                  </a:lnTo>
                  <a:lnTo>
                    <a:pt x="15" y="2240"/>
                  </a:lnTo>
                  <a:lnTo>
                    <a:pt x="12" y="2246"/>
                  </a:lnTo>
                  <a:lnTo>
                    <a:pt x="10" y="2252"/>
                  </a:lnTo>
                  <a:lnTo>
                    <a:pt x="5" y="2258"/>
                  </a:lnTo>
                  <a:lnTo>
                    <a:pt x="0" y="2263"/>
                  </a:lnTo>
                  <a:close/>
                  <a:moveTo>
                    <a:pt x="0" y="1912"/>
                  </a:moveTo>
                  <a:lnTo>
                    <a:pt x="0" y="1848"/>
                  </a:lnTo>
                  <a:lnTo>
                    <a:pt x="9" y="1842"/>
                  </a:lnTo>
                  <a:lnTo>
                    <a:pt x="17" y="1836"/>
                  </a:lnTo>
                  <a:lnTo>
                    <a:pt x="26" y="1831"/>
                  </a:lnTo>
                  <a:lnTo>
                    <a:pt x="37" y="1827"/>
                  </a:lnTo>
                  <a:lnTo>
                    <a:pt x="54" y="1821"/>
                  </a:lnTo>
                  <a:lnTo>
                    <a:pt x="69" y="1817"/>
                  </a:lnTo>
                  <a:lnTo>
                    <a:pt x="85" y="1816"/>
                  </a:lnTo>
                  <a:lnTo>
                    <a:pt x="100" y="1816"/>
                  </a:lnTo>
                  <a:lnTo>
                    <a:pt x="113" y="1818"/>
                  </a:lnTo>
                  <a:lnTo>
                    <a:pt x="125" y="1822"/>
                  </a:lnTo>
                  <a:lnTo>
                    <a:pt x="130" y="1824"/>
                  </a:lnTo>
                  <a:lnTo>
                    <a:pt x="133" y="1827"/>
                  </a:lnTo>
                  <a:lnTo>
                    <a:pt x="137" y="1830"/>
                  </a:lnTo>
                  <a:lnTo>
                    <a:pt x="141" y="1835"/>
                  </a:lnTo>
                  <a:lnTo>
                    <a:pt x="143" y="1838"/>
                  </a:lnTo>
                  <a:lnTo>
                    <a:pt x="144" y="1843"/>
                  </a:lnTo>
                  <a:lnTo>
                    <a:pt x="144" y="1848"/>
                  </a:lnTo>
                  <a:lnTo>
                    <a:pt x="144" y="1853"/>
                  </a:lnTo>
                  <a:lnTo>
                    <a:pt x="143" y="1857"/>
                  </a:lnTo>
                  <a:lnTo>
                    <a:pt x="141" y="1862"/>
                  </a:lnTo>
                  <a:lnTo>
                    <a:pt x="138" y="1867"/>
                  </a:lnTo>
                  <a:lnTo>
                    <a:pt x="135" y="1872"/>
                  </a:lnTo>
                  <a:lnTo>
                    <a:pt x="126" y="1881"/>
                  </a:lnTo>
                  <a:lnTo>
                    <a:pt x="116" y="1891"/>
                  </a:lnTo>
                  <a:lnTo>
                    <a:pt x="101" y="1899"/>
                  </a:lnTo>
                  <a:lnTo>
                    <a:pt x="87" y="1906"/>
                  </a:lnTo>
                  <a:lnTo>
                    <a:pt x="75" y="1910"/>
                  </a:lnTo>
                  <a:lnTo>
                    <a:pt x="63" y="1913"/>
                  </a:lnTo>
                  <a:lnTo>
                    <a:pt x="51" y="1916"/>
                  </a:lnTo>
                  <a:lnTo>
                    <a:pt x="40" y="1917"/>
                  </a:lnTo>
                  <a:lnTo>
                    <a:pt x="29" y="1918"/>
                  </a:lnTo>
                  <a:lnTo>
                    <a:pt x="18" y="1917"/>
                  </a:lnTo>
                  <a:lnTo>
                    <a:pt x="10" y="1915"/>
                  </a:lnTo>
                  <a:lnTo>
                    <a:pt x="0" y="1912"/>
                  </a:lnTo>
                  <a:close/>
                  <a:moveTo>
                    <a:pt x="0" y="1772"/>
                  </a:moveTo>
                  <a:lnTo>
                    <a:pt x="0" y="1692"/>
                  </a:lnTo>
                  <a:lnTo>
                    <a:pt x="11" y="1686"/>
                  </a:lnTo>
                  <a:lnTo>
                    <a:pt x="23" y="1682"/>
                  </a:lnTo>
                  <a:lnTo>
                    <a:pt x="41" y="1676"/>
                  </a:lnTo>
                  <a:lnTo>
                    <a:pt x="57" y="1672"/>
                  </a:lnTo>
                  <a:lnTo>
                    <a:pt x="74" y="1670"/>
                  </a:lnTo>
                  <a:lnTo>
                    <a:pt x="88" y="1670"/>
                  </a:lnTo>
                  <a:lnTo>
                    <a:pt x="103" y="1672"/>
                  </a:lnTo>
                  <a:lnTo>
                    <a:pt x="114" y="1676"/>
                  </a:lnTo>
                  <a:lnTo>
                    <a:pt x="119" y="1678"/>
                  </a:lnTo>
                  <a:lnTo>
                    <a:pt x="124" y="1680"/>
                  </a:lnTo>
                  <a:lnTo>
                    <a:pt x="127" y="1684"/>
                  </a:lnTo>
                  <a:lnTo>
                    <a:pt x="130" y="1688"/>
                  </a:lnTo>
                  <a:lnTo>
                    <a:pt x="132" y="1692"/>
                  </a:lnTo>
                  <a:lnTo>
                    <a:pt x="133" y="1697"/>
                  </a:lnTo>
                  <a:lnTo>
                    <a:pt x="133" y="1702"/>
                  </a:lnTo>
                  <a:lnTo>
                    <a:pt x="133" y="1707"/>
                  </a:lnTo>
                  <a:lnTo>
                    <a:pt x="132" y="1711"/>
                  </a:lnTo>
                  <a:lnTo>
                    <a:pt x="130" y="1716"/>
                  </a:lnTo>
                  <a:lnTo>
                    <a:pt x="127" y="1721"/>
                  </a:lnTo>
                  <a:lnTo>
                    <a:pt x="124" y="1726"/>
                  </a:lnTo>
                  <a:lnTo>
                    <a:pt x="114" y="1735"/>
                  </a:lnTo>
                  <a:lnTo>
                    <a:pt x="103" y="1745"/>
                  </a:lnTo>
                  <a:lnTo>
                    <a:pt x="88" y="1753"/>
                  </a:lnTo>
                  <a:lnTo>
                    <a:pt x="73" y="1760"/>
                  </a:lnTo>
                  <a:lnTo>
                    <a:pt x="54" y="1767"/>
                  </a:lnTo>
                  <a:lnTo>
                    <a:pt x="35" y="1771"/>
                  </a:lnTo>
                  <a:lnTo>
                    <a:pt x="17" y="1772"/>
                  </a:lnTo>
                  <a:lnTo>
                    <a:pt x="0" y="1772"/>
                  </a:lnTo>
                  <a:close/>
                  <a:moveTo>
                    <a:pt x="0" y="1631"/>
                  </a:moveTo>
                  <a:lnTo>
                    <a:pt x="0" y="1549"/>
                  </a:lnTo>
                  <a:lnTo>
                    <a:pt x="11" y="1544"/>
                  </a:lnTo>
                  <a:lnTo>
                    <a:pt x="22" y="1539"/>
                  </a:lnTo>
                  <a:lnTo>
                    <a:pt x="40" y="1533"/>
                  </a:lnTo>
                  <a:lnTo>
                    <a:pt x="57" y="1530"/>
                  </a:lnTo>
                  <a:lnTo>
                    <a:pt x="74" y="1527"/>
                  </a:lnTo>
                  <a:lnTo>
                    <a:pt x="91" y="1527"/>
                  </a:lnTo>
                  <a:lnTo>
                    <a:pt x="105" y="1530"/>
                  </a:lnTo>
                  <a:lnTo>
                    <a:pt x="117" y="1533"/>
                  </a:lnTo>
                  <a:lnTo>
                    <a:pt x="122" y="1535"/>
                  </a:lnTo>
                  <a:lnTo>
                    <a:pt x="126" y="1538"/>
                  </a:lnTo>
                  <a:lnTo>
                    <a:pt x="130" y="1541"/>
                  </a:lnTo>
                  <a:lnTo>
                    <a:pt x="133" y="1545"/>
                  </a:lnTo>
                  <a:lnTo>
                    <a:pt x="135" y="1550"/>
                  </a:lnTo>
                  <a:lnTo>
                    <a:pt x="136" y="1555"/>
                  </a:lnTo>
                  <a:lnTo>
                    <a:pt x="136" y="1558"/>
                  </a:lnTo>
                  <a:lnTo>
                    <a:pt x="136" y="1563"/>
                  </a:lnTo>
                  <a:lnTo>
                    <a:pt x="135" y="1568"/>
                  </a:lnTo>
                  <a:lnTo>
                    <a:pt x="132" y="1574"/>
                  </a:lnTo>
                  <a:lnTo>
                    <a:pt x="129" y="1578"/>
                  </a:lnTo>
                  <a:lnTo>
                    <a:pt x="125" y="1583"/>
                  </a:lnTo>
                  <a:lnTo>
                    <a:pt x="116" y="1593"/>
                  </a:lnTo>
                  <a:lnTo>
                    <a:pt x="103" y="1602"/>
                  </a:lnTo>
                  <a:lnTo>
                    <a:pt x="88" y="1610"/>
                  </a:lnTo>
                  <a:lnTo>
                    <a:pt x="72" y="1619"/>
                  </a:lnTo>
                  <a:lnTo>
                    <a:pt x="53" y="1625"/>
                  </a:lnTo>
                  <a:lnTo>
                    <a:pt x="35" y="1628"/>
                  </a:lnTo>
                  <a:lnTo>
                    <a:pt x="17" y="1631"/>
                  </a:lnTo>
                  <a:lnTo>
                    <a:pt x="0" y="1631"/>
                  </a:lnTo>
                  <a:close/>
                  <a:moveTo>
                    <a:pt x="0" y="1492"/>
                  </a:moveTo>
                  <a:lnTo>
                    <a:pt x="0" y="1417"/>
                  </a:lnTo>
                  <a:lnTo>
                    <a:pt x="16" y="1408"/>
                  </a:lnTo>
                  <a:lnTo>
                    <a:pt x="34" y="1400"/>
                  </a:lnTo>
                  <a:lnTo>
                    <a:pt x="53" y="1394"/>
                  </a:lnTo>
                  <a:lnTo>
                    <a:pt x="70" y="1391"/>
                  </a:lnTo>
                  <a:lnTo>
                    <a:pt x="88" y="1388"/>
                  </a:lnTo>
                  <a:lnTo>
                    <a:pt x="105" y="1388"/>
                  </a:lnTo>
                  <a:lnTo>
                    <a:pt x="119" y="1389"/>
                  </a:lnTo>
                  <a:lnTo>
                    <a:pt x="131" y="1393"/>
                  </a:lnTo>
                  <a:lnTo>
                    <a:pt x="137" y="1395"/>
                  </a:lnTo>
                  <a:lnTo>
                    <a:pt x="142" y="1399"/>
                  </a:lnTo>
                  <a:lnTo>
                    <a:pt x="145" y="1402"/>
                  </a:lnTo>
                  <a:lnTo>
                    <a:pt x="148" y="1406"/>
                  </a:lnTo>
                  <a:lnTo>
                    <a:pt x="150" y="1410"/>
                  </a:lnTo>
                  <a:lnTo>
                    <a:pt x="151" y="1414"/>
                  </a:lnTo>
                  <a:lnTo>
                    <a:pt x="151" y="1419"/>
                  </a:lnTo>
                  <a:lnTo>
                    <a:pt x="150" y="1424"/>
                  </a:lnTo>
                  <a:lnTo>
                    <a:pt x="149" y="1429"/>
                  </a:lnTo>
                  <a:lnTo>
                    <a:pt x="146" y="1433"/>
                  </a:lnTo>
                  <a:lnTo>
                    <a:pt x="143" y="1438"/>
                  </a:lnTo>
                  <a:lnTo>
                    <a:pt x="139" y="1444"/>
                  </a:lnTo>
                  <a:lnTo>
                    <a:pt x="129" y="1454"/>
                  </a:lnTo>
                  <a:lnTo>
                    <a:pt x="116" y="1463"/>
                  </a:lnTo>
                  <a:lnTo>
                    <a:pt x="100" y="1471"/>
                  </a:lnTo>
                  <a:lnTo>
                    <a:pt x="82" y="1480"/>
                  </a:lnTo>
                  <a:lnTo>
                    <a:pt x="72" y="1483"/>
                  </a:lnTo>
                  <a:lnTo>
                    <a:pt x="61" y="1487"/>
                  </a:lnTo>
                  <a:lnTo>
                    <a:pt x="50" y="1489"/>
                  </a:lnTo>
                  <a:lnTo>
                    <a:pt x="40" y="1490"/>
                  </a:lnTo>
                  <a:lnTo>
                    <a:pt x="29" y="1492"/>
                  </a:lnTo>
                  <a:lnTo>
                    <a:pt x="19" y="1493"/>
                  </a:lnTo>
                  <a:lnTo>
                    <a:pt x="10" y="1492"/>
                  </a:lnTo>
                  <a:lnTo>
                    <a:pt x="0" y="1492"/>
                  </a:lnTo>
                  <a:close/>
                  <a:moveTo>
                    <a:pt x="0" y="1350"/>
                  </a:moveTo>
                  <a:lnTo>
                    <a:pt x="0" y="1298"/>
                  </a:lnTo>
                  <a:lnTo>
                    <a:pt x="12" y="1290"/>
                  </a:lnTo>
                  <a:lnTo>
                    <a:pt x="25" y="1280"/>
                  </a:lnTo>
                  <a:lnTo>
                    <a:pt x="41" y="1272"/>
                  </a:lnTo>
                  <a:lnTo>
                    <a:pt x="57" y="1265"/>
                  </a:lnTo>
                  <a:lnTo>
                    <a:pt x="78" y="1259"/>
                  </a:lnTo>
                  <a:lnTo>
                    <a:pt x="97" y="1254"/>
                  </a:lnTo>
                  <a:lnTo>
                    <a:pt x="114" y="1252"/>
                  </a:lnTo>
                  <a:lnTo>
                    <a:pt x="132" y="1252"/>
                  </a:lnTo>
                  <a:lnTo>
                    <a:pt x="146" y="1253"/>
                  </a:lnTo>
                  <a:lnTo>
                    <a:pt x="160" y="1256"/>
                  </a:lnTo>
                  <a:lnTo>
                    <a:pt x="165" y="1259"/>
                  </a:lnTo>
                  <a:lnTo>
                    <a:pt x="170" y="1262"/>
                  </a:lnTo>
                  <a:lnTo>
                    <a:pt x="174" y="1265"/>
                  </a:lnTo>
                  <a:lnTo>
                    <a:pt x="176" y="1269"/>
                  </a:lnTo>
                  <a:lnTo>
                    <a:pt x="179" y="1273"/>
                  </a:lnTo>
                  <a:lnTo>
                    <a:pt x="180" y="1278"/>
                  </a:lnTo>
                  <a:lnTo>
                    <a:pt x="180" y="1282"/>
                  </a:lnTo>
                  <a:lnTo>
                    <a:pt x="179" y="1287"/>
                  </a:lnTo>
                  <a:lnTo>
                    <a:pt x="177" y="1292"/>
                  </a:lnTo>
                  <a:lnTo>
                    <a:pt x="174" y="1297"/>
                  </a:lnTo>
                  <a:lnTo>
                    <a:pt x="170" y="1301"/>
                  </a:lnTo>
                  <a:lnTo>
                    <a:pt x="167" y="1307"/>
                  </a:lnTo>
                  <a:lnTo>
                    <a:pt x="155" y="1317"/>
                  </a:lnTo>
                  <a:lnTo>
                    <a:pt x="142" y="1326"/>
                  </a:lnTo>
                  <a:lnTo>
                    <a:pt x="125" y="1335"/>
                  </a:lnTo>
                  <a:lnTo>
                    <a:pt x="106" y="1343"/>
                  </a:lnTo>
                  <a:lnTo>
                    <a:pt x="91" y="1348"/>
                  </a:lnTo>
                  <a:lnTo>
                    <a:pt x="76" y="1353"/>
                  </a:lnTo>
                  <a:lnTo>
                    <a:pt x="61" y="1355"/>
                  </a:lnTo>
                  <a:lnTo>
                    <a:pt x="47" y="1356"/>
                  </a:lnTo>
                  <a:lnTo>
                    <a:pt x="34" y="1357"/>
                  </a:lnTo>
                  <a:lnTo>
                    <a:pt x="21" y="1356"/>
                  </a:lnTo>
                  <a:lnTo>
                    <a:pt x="10" y="1354"/>
                  </a:lnTo>
                  <a:lnTo>
                    <a:pt x="0" y="1350"/>
                  </a:lnTo>
                  <a:close/>
                  <a:moveTo>
                    <a:pt x="0" y="1126"/>
                  </a:moveTo>
                  <a:lnTo>
                    <a:pt x="0" y="1096"/>
                  </a:lnTo>
                  <a:lnTo>
                    <a:pt x="3" y="1097"/>
                  </a:lnTo>
                  <a:lnTo>
                    <a:pt x="4" y="1099"/>
                  </a:lnTo>
                  <a:lnTo>
                    <a:pt x="6" y="1105"/>
                  </a:lnTo>
                  <a:lnTo>
                    <a:pt x="6" y="1111"/>
                  </a:lnTo>
                  <a:lnTo>
                    <a:pt x="5" y="1118"/>
                  </a:lnTo>
                  <a:lnTo>
                    <a:pt x="0" y="1126"/>
                  </a:lnTo>
                  <a:close/>
                  <a:moveTo>
                    <a:pt x="0" y="1038"/>
                  </a:moveTo>
                  <a:lnTo>
                    <a:pt x="0" y="957"/>
                  </a:lnTo>
                  <a:lnTo>
                    <a:pt x="11" y="957"/>
                  </a:lnTo>
                  <a:lnTo>
                    <a:pt x="22" y="957"/>
                  </a:lnTo>
                  <a:lnTo>
                    <a:pt x="30" y="958"/>
                  </a:lnTo>
                  <a:lnTo>
                    <a:pt x="38" y="959"/>
                  </a:lnTo>
                  <a:lnTo>
                    <a:pt x="45" y="962"/>
                  </a:lnTo>
                  <a:lnTo>
                    <a:pt x="53" y="964"/>
                  </a:lnTo>
                  <a:lnTo>
                    <a:pt x="57" y="968"/>
                  </a:lnTo>
                  <a:lnTo>
                    <a:pt x="61" y="972"/>
                  </a:lnTo>
                  <a:lnTo>
                    <a:pt x="62" y="976"/>
                  </a:lnTo>
                  <a:lnTo>
                    <a:pt x="63" y="979"/>
                  </a:lnTo>
                  <a:lnTo>
                    <a:pt x="63" y="983"/>
                  </a:lnTo>
                  <a:lnTo>
                    <a:pt x="62" y="987"/>
                  </a:lnTo>
                  <a:lnTo>
                    <a:pt x="59" y="995"/>
                  </a:lnTo>
                  <a:lnTo>
                    <a:pt x="51" y="1004"/>
                  </a:lnTo>
                  <a:lnTo>
                    <a:pt x="42" y="1013"/>
                  </a:lnTo>
                  <a:lnTo>
                    <a:pt x="31" y="1021"/>
                  </a:lnTo>
                  <a:lnTo>
                    <a:pt x="17" y="1029"/>
                  </a:lnTo>
                  <a:lnTo>
                    <a:pt x="0" y="1038"/>
                  </a:lnTo>
                  <a:close/>
                  <a:moveTo>
                    <a:pt x="0" y="933"/>
                  </a:moveTo>
                  <a:lnTo>
                    <a:pt x="0" y="846"/>
                  </a:lnTo>
                  <a:lnTo>
                    <a:pt x="23" y="840"/>
                  </a:lnTo>
                  <a:lnTo>
                    <a:pt x="44" y="836"/>
                  </a:lnTo>
                  <a:lnTo>
                    <a:pt x="64" y="832"/>
                  </a:lnTo>
                  <a:lnTo>
                    <a:pt x="83" y="831"/>
                  </a:lnTo>
                  <a:lnTo>
                    <a:pt x="100" y="832"/>
                  </a:lnTo>
                  <a:lnTo>
                    <a:pt x="113" y="836"/>
                  </a:lnTo>
                  <a:lnTo>
                    <a:pt x="119" y="838"/>
                  </a:lnTo>
                  <a:lnTo>
                    <a:pt x="124" y="840"/>
                  </a:lnTo>
                  <a:lnTo>
                    <a:pt x="127" y="843"/>
                  </a:lnTo>
                  <a:lnTo>
                    <a:pt x="131" y="846"/>
                  </a:lnTo>
                  <a:lnTo>
                    <a:pt x="132" y="851"/>
                  </a:lnTo>
                  <a:lnTo>
                    <a:pt x="133" y="855"/>
                  </a:lnTo>
                  <a:lnTo>
                    <a:pt x="133" y="859"/>
                  </a:lnTo>
                  <a:lnTo>
                    <a:pt x="131" y="864"/>
                  </a:lnTo>
                  <a:lnTo>
                    <a:pt x="129" y="869"/>
                  </a:lnTo>
                  <a:lnTo>
                    <a:pt x="125" y="874"/>
                  </a:lnTo>
                  <a:lnTo>
                    <a:pt x="122" y="878"/>
                  </a:lnTo>
                  <a:lnTo>
                    <a:pt x="116" y="883"/>
                  </a:lnTo>
                  <a:lnTo>
                    <a:pt x="103" y="894"/>
                  </a:lnTo>
                  <a:lnTo>
                    <a:pt x="87" y="903"/>
                  </a:lnTo>
                  <a:lnTo>
                    <a:pt x="68" y="913"/>
                  </a:lnTo>
                  <a:lnTo>
                    <a:pt x="47" y="921"/>
                  </a:lnTo>
                  <a:lnTo>
                    <a:pt x="35" y="925"/>
                  </a:lnTo>
                  <a:lnTo>
                    <a:pt x="23" y="928"/>
                  </a:lnTo>
                  <a:lnTo>
                    <a:pt x="12" y="931"/>
                  </a:lnTo>
                  <a:lnTo>
                    <a:pt x="0" y="933"/>
                  </a:lnTo>
                  <a:close/>
                  <a:moveTo>
                    <a:pt x="0" y="807"/>
                  </a:moveTo>
                  <a:lnTo>
                    <a:pt x="0" y="768"/>
                  </a:lnTo>
                  <a:lnTo>
                    <a:pt x="7" y="762"/>
                  </a:lnTo>
                  <a:lnTo>
                    <a:pt x="15" y="756"/>
                  </a:lnTo>
                  <a:lnTo>
                    <a:pt x="23" y="750"/>
                  </a:lnTo>
                  <a:lnTo>
                    <a:pt x="32" y="744"/>
                  </a:lnTo>
                  <a:lnTo>
                    <a:pt x="55" y="734"/>
                  </a:lnTo>
                  <a:lnTo>
                    <a:pt x="80" y="724"/>
                  </a:lnTo>
                  <a:lnTo>
                    <a:pt x="103" y="717"/>
                  </a:lnTo>
                  <a:lnTo>
                    <a:pt x="125" y="712"/>
                  </a:lnTo>
                  <a:lnTo>
                    <a:pt x="146" y="710"/>
                  </a:lnTo>
                  <a:lnTo>
                    <a:pt x="167" y="709"/>
                  </a:lnTo>
                  <a:lnTo>
                    <a:pt x="183" y="710"/>
                  </a:lnTo>
                  <a:lnTo>
                    <a:pt x="198" y="712"/>
                  </a:lnTo>
                  <a:lnTo>
                    <a:pt x="203" y="714"/>
                  </a:lnTo>
                  <a:lnTo>
                    <a:pt x="208" y="717"/>
                  </a:lnTo>
                  <a:lnTo>
                    <a:pt x="212" y="720"/>
                  </a:lnTo>
                  <a:lnTo>
                    <a:pt x="215" y="724"/>
                  </a:lnTo>
                  <a:lnTo>
                    <a:pt x="217" y="728"/>
                  </a:lnTo>
                  <a:lnTo>
                    <a:pt x="218" y="731"/>
                  </a:lnTo>
                  <a:lnTo>
                    <a:pt x="217" y="736"/>
                  </a:lnTo>
                  <a:lnTo>
                    <a:pt x="215" y="741"/>
                  </a:lnTo>
                  <a:lnTo>
                    <a:pt x="213" y="745"/>
                  </a:lnTo>
                  <a:lnTo>
                    <a:pt x="209" y="750"/>
                  </a:lnTo>
                  <a:lnTo>
                    <a:pt x="205" y="755"/>
                  </a:lnTo>
                  <a:lnTo>
                    <a:pt x="199" y="761"/>
                  </a:lnTo>
                  <a:lnTo>
                    <a:pt x="184" y="770"/>
                  </a:lnTo>
                  <a:lnTo>
                    <a:pt x="168" y="780"/>
                  </a:lnTo>
                  <a:lnTo>
                    <a:pt x="148" y="789"/>
                  </a:lnTo>
                  <a:lnTo>
                    <a:pt x="126" y="798"/>
                  </a:lnTo>
                  <a:lnTo>
                    <a:pt x="107" y="804"/>
                  </a:lnTo>
                  <a:lnTo>
                    <a:pt x="88" y="808"/>
                  </a:lnTo>
                  <a:lnTo>
                    <a:pt x="69" y="812"/>
                  </a:lnTo>
                  <a:lnTo>
                    <a:pt x="53" y="813"/>
                  </a:lnTo>
                  <a:lnTo>
                    <a:pt x="37" y="814"/>
                  </a:lnTo>
                  <a:lnTo>
                    <a:pt x="23" y="813"/>
                  </a:lnTo>
                  <a:lnTo>
                    <a:pt x="11" y="811"/>
                  </a:lnTo>
                  <a:lnTo>
                    <a:pt x="0" y="807"/>
                  </a:lnTo>
                  <a:close/>
                  <a:moveTo>
                    <a:pt x="0" y="729"/>
                  </a:moveTo>
                  <a:lnTo>
                    <a:pt x="0" y="697"/>
                  </a:lnTo>
                  <a:lnTo>
                    <a:pt x="5" y="699"/>
                  </a:lnTo>
                  <a:lnTo>
                    <a:pt x="7" y="703"/>
                  </a:lnTo>
                  <a:lnTo>
                    <a:pt x="9" y="706"/>
                  </a:lnTo>
                  <a:lnTo>
                    <a:pt x="10" y="709"/>
                  </a:lnTo>
                  <a:lnTo>
                    <a:pt x="10" y="712"/>
                  </a:lnTo>
                  <a:lnTo>
                    <a:pt x="9" y="714"/>
                  </a:lnTo>
                  <a:lnTo>
                    <a:pt x="6" y="722"/>
                  </a:lnTo>
                  <a:lnTo>
                    <a:pt x="0" y="729"/>
                  </a:lnTo>
                  <a:close/>
                  <a:moveTo>
                    <a:pt x="0" y="661"/>
                  </a:moveTo>
                  <a:lnTo>
                    <a:pt x="0" y="579"/>
                  </a:lnTo>
                  <a:lnTo>
                    <a:pt x="19" y="574"/>
                  </a:lnTo>
                  <a:lnTo>
                    <a:pt x="37" y="572"/>
                  </a:lnTo>
                  <a:lnTo>
                    <a:pt x="54" y="571"/>
                  </a:lnTo>
                  <a:lnTo>
                    <a:pt x="69" y="571"/>
                  </a:lnTo>
                  <a:lnTo>
                    <a:pt x="82" y="572"/>
                  </a:lnTo>
                  <a:lnTo>
                    <a:pt x="93" y="575"/>
                  </a:lnTo>
                  <a:lnTo>
                    <a:pt x="98" y="577"/>
                  </a:lnTo>
                  <a:lnTo>
                    <a:pt x="101" y="579"/>
                  </a:lnTo>
                  <a:lnTo>
                    <a:pt x="105" y="581"/>
                  </a:lnTo>
                  <a:lnTo>
                    <a:pt x="106" y="584"/>
                  </a:lnTo>
                  <a:lnTo>
                    <a:pt x="108" y="589"/>
                  </a:lnTo>
                  <a:lnTo>
                    <a:pt x="108" y="592"/>
                  </a:lnTo>
                  <a:lnTo>
                    <a:pt x="107" y="597"/>
                  </a:lnTo>
                  <a:lnTo>
                    <a:pt x="106" y="600"/>
                  </a:lnTo>
                  <a:lnTo>
                    <a:pt x="103" y="605"/>
                  </a:lnTo>
                  <a:lnTo>
                    <a:pt x="99" y="610"/>
                  </a:lnTo>
                  <a:lnTo>
                    <a:pt x="94" y="616"/>
                  </a:lnTo>
                  <a:lnTo>
                    <a:pt x="88" y="621"/>
                  </a:lnTo>
                  <a:lnTo>
                    <a:pt x="73" y="630"/>
                  </a:lnTo>
                  <a:lnTo>
                    <a:pt x="56" y="640"/>
                  </a:lnTo>
                  <a:lnTo>
                    <a:pt x="35" y="649"/>
                  </a:lnTo>
                  <a:lnTo>
                    <a:pt x="12" y="657"/>
                  </a:lnTo>
                  <a:lnTo>
                    <a:pt x="6" y="660"/>
                  </a:lnTo>
                  <a:lnTo>
                    <a:pt x="0" y="661"/>
                  </a:lnTo>
                  <a:close/>
                  <a:moveTo>
                    <a:pt x="0" y="558"/>
                  </a:moveTo>
                  <a:lnTo>
                    <a:pt x="0" y="507"/>
                  </a:lnTo>
                  <a:lnTo>
                    <a:pt x="16" y="497"/>
                  </a:lnTo>
                  <a:lnTo>
                    <a:pt x="34" y="488"/>
                  </a:lnTo>
                  <a:lnTo>
                    <a:pt x="54" y="479"/>
                  </a:lnTo>
                  <a:lnTo>
                    <a:pt x="76" y="471"/>
                  </a:lnTo>
                  <a:lnTo>
                    <a:pt x="101" y="464"/>
                  </a:lnTo>
                  <a:lnTo>
                    <a:pt x="126" y="459"/>
                  </a:lnTo>
                  <a:lnTo>
                    <a:pt x="149" y="455"/>
                  </a:lnTo>
                  <a:lnTo>
                    <a:pt x="169" y="454"/>
                  </a:lnTo>
                  <a:lnTo>
                    <a:pt x="187" y="454"/>
                  </a:lnTo>
                  <a:lnTo>
                    <a:pt x="202" y="457"/>
                  </a:lnTo>
                  <a:lnTo>
                    <a:pt x="208" y="459"/>
                  </a:lnTo>
                  <a:lnTo>
                    <a:pt x="213" y="461"/>
                  </a:lnTo>
                  <a:lnTo>
                    <a:pt x="218" y="464"/>
                  </a:lnTo>
                  <a:lnTo>
                    <a:pt x="220" y="467"/>
                  </a:lnTo>
                  <a:lnTo>
                    <a:pt x="221" y="471"/>
                  </a:lnTo>
                  <a:lnTo>
                    <a:pt x="222" y="476"/>
                  </a:lnTo>
                  <a:lnTo>
                    <a:pt x="221" y="479"/>
                  </a:lnTo>
                  <a:lnTo>
                    <a:pt x="219" y="484"/>
                  </a:lnTo>
                  <a:lnTo>
                    <a:pt x="215" y="489"/>
                  </a:lnTo>
                  <a:lnTo>
                    <a:pt x="212" y="493"/>
                  </a:lnTo>
                  <a:lnTo>
                    <a:pt x="206" y="498"/>
                  </a:lnTo>
                  <a:lnTo>
                    <a:pt x="200" y="503"/>
                  </a:lnTo>
                  <a:lnTo>
                    <a:pt x="184" y="514"/>
                  </a:lnTo>
                  <a:lnTo>
                    <a:pt x="165" y="523"/>
                  </a:lnTo>
                  <a:lnTo>
                    <a:pt x="144" y="533"/>
                  </a:lnTo>
                  <a:lnTo>
                    <a:pt x="120" y="541"/>
                  </a:lnTo>
                  <a:lnTo>
                    <a:pt x="103" y="547"/>
                  </a:lnTo>
                  <a:lnTo>
                    <a:pt x="86" y="551"/>
                  </a:lnTo>
                  <a:lnTo>
                    <a:pt x="69" y="554"/>
                  </a:lnTo>
                  <a:lnTo>
                    <a:pt x="53" y="556"/>
                  </a:lnTo>
                  <a:lnTo>
                    <a:pt x="38" y="559"/>
                  </a:lnTo>
                  <a:lnTo>
                    <a:pt x="24" y="559"/>
                  </a:lnTo>
                  <a:lnTo>
                    <a:pt x="12" y="559"/>
                  </a:lnTo>
                  <a:lnTo>
                    <a:pt x="0" y="558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6" y="448"/>
                  </a:lnTo>
                  <a:lnTo>
                    <a:pt x="11" y="451"/>
                  </a:lnTo>
                  <a:lnTo>
                    <a:pt x="15" y="453"/>
                  </a:lnTo>
                  <a:lnTo>
                    <a:pt x="17" y="457"/>
                  </a:lnTo>
                  <a:lnTo>
                    <a:pt x="18" y="459"/>
                  </a:lnTo>
                  <a:lnTo>
                    <a:pt x="18" y="463"/>
                  </a:lnTo>
                  <a:lnTo>
                    <a:pt x="18" y="466"/>
                  </a:lnTo>
                  <a:lnTo>
                    <a:pt x="16" y="471"/>
                  </a:lnTo>
                  <a:lnTo>
                    <a:pt x="10" y="478"/>
                  </a:lnTo>
                  <a:lnTo>
                    <a:pt x="0" y="488"/>
                  </a:lnTo>
                  <a:close/>
                  <a:moveTo>
                    <a:pt x="0" y="427"/>
                  </a:moveTo>
                  <a:lnTo>
                    <a:pt x="0" y="349"/>
                  </a:lnTo>
                  <a:lnTo>
                    <a:pt x="26" y="341"/>
                  </a:lnTo>
                  <a:lnTo>
                    <a:pt x="50" y="337"/>
                  </a:lnTo>
                  <a:lnTo>
                    <a:pt x="74" y="333"/>
                  </a:lnTo>
                  <a:lnTo>
                    <a:pt x="94" y="331"/>
                  </a:lnTo>
                  <a:lnTo>
                    <a:pt x="112" y="332"/>
                  </a:lnTo>
                  <a:lnTo>
                    <a:pt x="127" y="333"/>
                  </a:lnTo>
                  <a:lnTo>
                    <a:pt x="133" y="335"/>
                  </a:lnTo>
                  <a:lnTo>
                    <a:pt x="138" y="338"/>
                  </a:lnTo>
                  <a:lnTo>
                    <a:pt x="142" y="340"/>
                  </a:lnTo>
                  <a:lnTo>
                    <a:pt x="145" y="343"/>
                  </a:lnTo>
                  <a:lnTo>
                    <a:pt x="146" y="346"/>
                  </a:lnTo>
                  <a:lnTo>
                    <a:pt x="146" y="351"/>
                  </a:lnTo>
                  <a:lnTo>
                    <a:pt x="145" y="354"/>
                  </a:lnTo>
                  <a:lnTo>
                    <a:pt x="143" y="359"/>
                  </a:lnTo>
                  <a:lnTo>
                    <a:pt x="139" y="364"/>
                  </a:lnTo>
                  <a:lnTo>
                    <a:pt x="135" y="369"/>
                  </a:lnTo>
                  <a:lnTo>
                    <a:pt x="129" y="373"/>
                  </a:lnTo>
                  <a:lnTo>
                    <a:pt x="123" y="378"/>
                  </a:lnTo>
                  <a:lnTo>
                    <a:pt x="106" y="388"/>
                  </a:lnTo>
                  <a:lnTo>
                    <a:pt x="87" y="397"/>
                  </a:lnTo>
                  <a:lnTo>
                    <a:pt x="64" y="407"/>
                  </a:lnTo>
                  <a:lnTo>
                    <a:pt x="40" y="416"/>
                  </a:lnTo>
                  <a:lnTo>
                    <a:pt x="30" y="419"/>
                  </a:lnTo>
                  <a:lnTo>
                    <a:pt x="21" y="421"/>
                  </a:lnTo>
                  <a:lnTo>
                    <a:pt x="10" y="425"/>
                  </a:lnTo>
                  <a:lnTo>
                    <a:pt x="0" y="427"/>
                  </a:lnTo>
                  <a:close/>
                  <a:moveTo>
                    <a:pt x="0" y="292"/>
                  </a:moveTo>
                  <a:lnTo>
                    <a:pt x="0" y="221"/>
                  </a:lnTo>
                  <a:lnTo>
                    <a:pt x="17" y="219"/>
                  </a:lnTo>
                  <a:lnTo>
                    <a:pt x="32" y="218"/>
                  </a:lnTo>
                  <a:lnTo>
                    <a:pt x="45" y="217"/>
                  </a:lnTo>
                  <a:lnTo>
                    <a:pt x="59" y="217"/>
                  </a:lnTo>
                  <a:lnTo>
                    <a:pt x="68" y="218"/>
                  </a:lnTo>
                  <a:lnTo>
                    <a:pt x="78" y="220"/>
                  </a:lnTo>
                  <a:lnTo>
                    <a:pt x="83" y="224"/>
                  </a:lnTo>
                  <a:lnTo>
                    <a:pt x="87" y="227"/>
                  </a:lnTo>
                  <a:lnTo>
                    <a:pt x="88" y="231"/>
                  </a:lnTo>
                  <a:lnTo>
                    <a:pt x="89" y="233"/>
                  </a:lnTo>
                  <a:lnTo>
                    <a:pt x="88" y="237"/>
                  </a:lnTo>
                  <a:lnTo>
                    <a:pt x="86" y="240"/>
                  </a:lnTo>
                  <a:lnTo>
                    <a:pt x="80" y="249"/>
                  </a:lnTo>
                  <a:lnTo>
                    <a:pt x="69" y="257"/>
                  </a:lnTo>
                  <a:lnTo>
                    <a:pt x="56" y="265"/>
                  </a:lnTo>
                  <a:lnTo>
                    <a:pt x="41" y="275"/>
                  </a:lnTo>
                  <a:lnTo>
                    <a:pt x="22" y="283"/>
                  </a:lnTo>
                  <a:lnTo>
                    <a:pt x="0" y="292"/>
                  </a:lnTo>
                  <a:close/>
                  <a:moveTo>
                    <a:pt x="0" y="211"/>
                  </a:moveTo>
                  <a:lnTo>
                    <a:pt x="0" y="166"/>
                  </a:lnTo>
                  <a:lnTo>
                    <a:pt x="18" y="156"/>
                  </a:lnTo>
                  <a:lnTo>
                    <a:pt x="40" y="147"/>
                  </a:lnTo>
                  <a:lnTo>
                    <a:pt x="63" y="137"/>
                  </a:lnTo>
                  <a:lnTo>
                    <a:pt x="89" y="129"/>
                  </a:lnTo>
                  <a:lnTo>
                    <a:pt x="118" y="120"/>
                  </a:lnTo>
                  <a:lnTo>
                    <a:pt x="144" y="114"/>
                  </a:lnTo>
                  <a:lnTo>
                    <a:pt x="169" y="111"/>
                  </a:lnTo>
                  <a:lnTo>
                    <a:pt x="192" y="109"/>
                  </a:lnTo>
                  <a:lnTo>
                    <a:pt x="212" y="109"/>
                  </a:lnTo>
                  <a:lnTo>
                    <a:pt x="227" y="110"/>
                  </a:lnTo>
                  <a:lnTo>
                    <a:pt x="234" y="111"/>
                  </a:lnTo>
                  <a:lnTo>
                    <a:pt x="239" y="113"/>
                  </a:lnTo>
                  <a:lnTo>
                    <a:pt x="243" y="116"/>
                  </a:lnTo>
                  <a:lnTo>
                    <a:pt x="246" y="119"/>
                  </a:lnTo>
                  <a:lnTo>
                    <a:pt x="247" y="123"/>
                  </a:lnTo>
                  <a:lnTo>
                    <a:pt x="247" y="126"/>
                  </a:lnTo>
                  <a:lnTo>
                    <a:pt x="245" y="130"/>
                  </a:lnTo>
                  <a:lnTo>
                    <a:pt x="243" y="135"/>
                  </a:lnTo>
                  <a:lnTo>
                    <a:pt x="239" y="138"/>
                  </a:lnTo>
                  <a:lnTo>
                    <a:pt x="233" y="143"/>
                  </a:lnTo>
                  <a:lnTo>
                    <a:pt x="227" y="148"/>
                  </a:lnTo>
                  <a:lnTo>
                    <a:pt x="220" y="153"/>
                  </a:lnTo>
                  <a:lnTo>
                    <a:pt x="202" y="162"/>
                  </a:lnTo>
                  <a:lnTo>
                    <a:pt x="181" y="173"/>
                  </a:lnTo>
                  <a:lnTo>
                    <a:pt x="156" y="182"/>
                  </a:lnTo>
                  <a:lnTo>
                    <a:pt x="129" y="191"/>
                  </a:lnTo>
                  <a:lnTo>
                    <a:pt x="110" y="196"/>
                  </a:lnTo>
                  <a:lnTo>
                    <a:pt x="92" y="201"/>
                  </a:lnTo>
                  <a:lnTo>
                    <a:pt x="74" y="205"/>
                  </a:lnTo>
                  <a:lnTo>
                    <a:pt x="57" y="207"/>
                  </a:lnTo>
                  <a:lnTo>
                    <a:pt x="41" y="210"/>
                  </a:lnTo>
                  <a:lnTo>
                    <a:pt x="26" y="211"/>
                  </a:lnTo>
                  <a:lnTo>
                    <a:pt x="12" y="212"/>
                  </a:lnTo>
                  <a:lnTo>
                    <a:pt x="0" y="211"/>
                  </a:lnTo>
                  <a:close/>
                  <a:moveTo>
                    <a:pt x="0" y="164"/>
                  </a:moveTo>
                  <a:lnTo>
                    <a:pt x="0" y="111"/>
                  </a:lnTo>
                  <a:lnTo>
                    <a:pt x="18" y="110"/>
                  </a:lnTo>
                  <a:lnTo>
                    <a:pt x="31" y="112"/>
                  </a:lnTo>
                  <a:lnTo>
                    <a:pt x="37" y="113"/>
                  </a:lnTo>
                  <a:lnTo>
                    <a:pt x="42" y="114"/>
                  </a:lnTo>
                  <a:lnTo>
                    <a:pt x="45" y="117"/>
                  </a:lnTo>
                  <a:lnTo>
                    <a:pt x="48" y="120"/>
                  </a:lnTo>
                  <a:lnTo>
                    <a:pt x="49" y="124"/>
                  </a:lnTo>
                  <a:lnTo>
                    <a:pt x="48" y="129"/>
                  </a:lnTo>
                  <a:lnTo>
                    <a:pt x="44" y="133"/>
                  </a:lnTo>
                  <a:lnTo>
                    <a:pt x="40" y="139"/>
                  </a:lnTo>
                  <a:lnTo>
                    <a:pt x="32" y="145"/>
                  </a:lnTo>
                  <a:lnTo>
                    <a:pt x="24" y="151"/>
                  </a:lnTo>
                  <a:lnTo>
                    <a:pt x="13" y="157"/>
                  </a:lnTo>
                  <a:lnTo>
                    <a:pt x="0" y="164"/>
                  </a:lnTo>
                  <a:close/>
                  <a:moveTo>
                    <a:pt x="0" y="105"/>
                  </a:moveTo>
                  <a:lnTo>
                    <a:pt x="0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22" y="16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5" y="27"/>
                  </a:lnTo>
                  <a:lnTo>
                    <a:pt x="23" y="30"/>
                  </a:lnTo>
                  <a:lnTo>
                    <a:pt x="17" y="37"/>
                  </a:lnTo>
                  <a:lnTo>
                    <a:pt x="7" y="44"/>
                  </a:lnTo>
                  <a:lnTo>
                    <a:pt x="19" y="40"/>
                  </a:lnTo>
                  <a:lnTo>
                    <a:pt x="32" y="35"/>
                  </a:lnTo>
                  <a:lnTo>
                    <a:pt x="47" y="30"/>
                  </a:lnTo>
                  <a:lnTo>
                    <a:pt x="61" y="25"/>
                  </a:lnTo>
                  <a:lnTo>
                    <a:pt x="89" y="17"/>
                  </a:lnTo>
                  <a:lnTo>
                    <a:pt x="118" y="11"/>
                  </a:lnTo>
                  <a:lnTo>
                    <a:pt x="143" y="8"/>
                  </a:lnTo>
                  <a:lnTo>
                    <a:pt x="167" y="5"/>
                  </a:lnTo>
                  <a:lnTo>
                    <a:pt x="186" y="4"/>
                  </a:lnTo>
                  <a:lnTo>
                    <a:pt x="202" y="5"/>
                  </a:lnTo>
                  <a:lnTo>
                    <a:pt x="209" y="6"/>
                  </a:lnTo>
                  <a:lnTo>
                    <a:pt x="214" y="9"/>
                  </a:lnTo>
                  <a:lnTo>
                    <a:pt x="218" y="11"/>
                  </a:lnTo>
                  <a:lnTo>
                    <a:pt x="221" y="13"/>
                  </a:lnTo>
                  <a:lnTo>
                    <a:pt x="221" y="16"/>
                  </a:lnTo>
                  <a:lnTo>
                    <a:pt x="221" y="19"/>
                  </a:lnTo>
                  <a:lnTo>
                    <a:pt x="221" y="22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03" y="40"/>
                  </a:lnTo>
                  <a:lnTo>
                    <a:pt x="217" y="35"/>
                  </a:lnTo>
                  <a:lnTo>
                    <a:pt x="230" y="30"/>
                  </a:lnTo>
                  <a:lnTo>
                    <a:pt x="244" y="25"/>
                  </a:lnTo>
                  <a:lnTo>
                    <a:pt x="258" y="21"/>
                  </a:lnTo>
                  <a:lnTo>
                    <a:pt x="295" y="11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2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104"/>
                  </a:lnTo>
                  <a:lnTo>
                    <a:pt x="367" y="104"/>
                  </a:lnTo>
                  <a:lnTo>
                    <a:pt x="352" y="103"/>
                  </a:lnTo>
                  <a:lnTo>
                    <a:pt x="346" y="100"/>
                  </a:lnTo>
                  <a:lnTo>
                    <a:pt x="340" y="99"/>
                  </a:lnTo>
                  <a:lnTo>
                    <a:pt x="337" y="95"/>
                  </a:lnTo>
                  <a:lnTo>
                    <a:pt x="334" y="93"/>
                  </a:lnTo>
                  <a:lnTo>
                    <a:pt x="333" y="90"/>
                  </a:lnTo>
                  <a:lnTo>
                    <a:pt x="333" y="87"/>
                  </a:lnTo>
                  <a:lnTo>
                    <a:pt x="333" y="84"/>
                  </a:lnTo>
                  <a:lnTo>
                    <a:pt x="335" y="80"/>
                  </a:lnTo>
                  <a:lnTo>
                    <a:pt x="342" y="72"/>
                  </a:lnTo>
                  <a:lnTo>
                    <a:pt x="352" y="65"/>
                  </a:lnTo>
                  <a:lnTo>
                    <a:pt x="339" y="69"/>
                  </a:lnTo>
                  <a:lnTo>
                    <a:pt x="326" y="74"/>
                  </a:lnTo>
                  <a:lnTo>
                    <a:pt x="312" y="79"/>
                  </a:lnTo>
                  <a:lnTo>
                    <a:pt x="296" y="84"/>
                  </a:lnTo>
                  <a:lnTo>
                    <a:pt x="268" y="91"/>
                  </a:lnTo>
                  <a:lnTo>
                    <a:pt x="239" y="97"/>
                  </a:lnTo>
                  <a:lnTo>
                    <a:pt x="213" y="101"/>
                  </a:lnTo>
                  <a:lnTo>
                    <a:pt x="190" y="104"/>
                  </a:lnTo>
                  <a:lnTo>
                    <a:pt x="170" y="104"/>
                  </a:lnTo>
                  <a:lnTo>
                    <a:pt x="154" y="103"/>
                  </a:lnTo>
                  <a:lnTo>
                    <a:pt x="146" y="101"/>
                  </a:lnTo>
                  <a:lnTo>
                    <a:pt x="142" y="99"/>
                  </a:lnTo>
                  <a:lnTo>
                    <a:pt x="137" y="97"/>
                  </a:lnTo>
                  <a:lnTo>
                    <a:pt x="135" y="94"/>
                  </a:lnTo>
                  <a:lnTo>
                    <a:pt x="133" y="91"/>
                  </a:lnTo>
                  <a:lnTo>
                    <a:pt x="133" y="88"/>
                  </a:lnTo>
                  <a:lnTo>
                    <a:pt x="135" y="85"/>
                  </a:lnTo>
                  <a:lnTo>
                    <a:pt x="136" y="81"/>
                  </a:lnTo>
                  <a:lnTo>
                    <a:pt x="143" y="74"/>
                  </a:lnTo>
                  <a:lnTo>
                    <a:pt x="152" y="66"/>
                  </a:lnTo>
                  <a:lnTo>
                    <a:pt x="141" y="71"/>
                  </a:lnTo>
                  <a:lnTo>
                    <a:pt x="127" y="75"/>
                  </a:lnTo>
                  <a:lnTo>
                    <a:pt x="113" y="80"/>
                  </a:lnTo>
                  <a:lnTo>
                    <a:pt x="98" y="85"/>
                  </a:lnTo>
                  <a:lnTo>
                    <a:pt x="72" y="92"/>
                  </a:lnTo>
                  <a:lnTo>
                    <a:pt x="47" y="98"/>
                  </a:lnTo>
                  <a:lnTo>
                    <a:pt x="23" y="103"/>
                  </a:lnTo>
                  <a:lnTo>
                    <a:pt x="0" y="105"/>
                  </a:lnTo>
                  <a:close/>
                  <a:moveTo>
                    <a:pt x="386" y="110"/>
                  </a:moveTo>
                  <a:lnTo>
                    <a:pt x="386" y="174"/>
                  </a:lnTo>
                  <a:lnTo>
                    <a:pt x="373" y="179"/>
                  </a:lnTo>
                  <a:lnTo>
                    <a:pt x="360" y="183"/>
                  </a:lnTo>
                  <a:lnTo>
                    <a:pt x="345" y="189"/>
                  </a:lnTo>
                  <a:lnTo>
                    <a:pt x="329" y="194"/>
                  </a:lnTo>
                  <a:lnTo>
                    <a:pt x="302" y="201"/>
                  </a:lnTo>
                  <a:lnTo>
                    <a:pt x="275" y="207"/>
                  </a:lnTo>
                  <a:lnTo>
                    <a:pt x="250" y="211"/>
                  </a:lnTo>
                  <a:lnTo>
                    <a:pt x="226" y="213"/>
                  </a:lnTo>
                  <a:lnTo>
                    <a:pt x="207" y="213"/>
                  </a:lnTo>
                  <a:lnTo>
                    <a:pt x="190" y="212"/>
                  </a:lnTo>
                  <a:lnTo>
                    <a:pt x="183" y="210"/>
                  </a:lnTo>
                  <a:lnTo>
                    <a:pt x="179" y="208"/>
                  </a:lnTo>
                  <a:lnTo>
                    <a:pt x="174" y="205"/>
                  </a:lnTo>
                  <a:lnTo>
                    <a:pt x="171" y="202"/>
                  </a:lnTo>
                  <a:lnTo>
                    <a:pt x="170" y="199"/>
                  </a:lnTo>
                  <a:lnTo>
                    <a:pt x="170" y="194"/>
                  </a:lnTo>
                  <a:lnTo>
                    <a:pt x="171" y="191"/>
                  </a:lnTo>
                  <a:lnTo>
                    <a:pt x="175" y="186"/>
                  </a:lnTo>
                  <a:lnTo>
                    <a:pt x="179" y="181"/>
                  </a:lnTo>
                  <a:lnTo>
                    <a:pt x="183" y="176"/>
                  </a:lnTo>
                  <a:lnTo>
                    <a:pt x="190" y="172"/>
                  </a:lnTo>
                  <a:lnTo>
                    <a:pt x="198" y="167"/>
                  </a:lnTo>
                  <a:lnTo>
                    <a:pt x="215" y="156"/>
                  </a:lnTo>
                  <a:lnTo>
                    <a:pt x="237" y="147"/>
                  </a:lnTo>
                  <a:lnTo>
                    <a:pt x="262" y="137"/>
                  </a:lnTo>
                  <a:lnTo>
                    <a:pt x="289" y="128"/>
                  </a:lnTo>
                  <a:lnTo>
                    <a:pt x="315" y="122"/>
                  </a:lnTo>
                  <a:lnTo>
                    <a:pt x="340" y="116"/>
                  </a:lnTo>
                  <a:lnTo>
                    <a:pt x="365" y="112"/>
                  </a:lnTo>
                  <a:lnTo>
                    <a:pt x="386" y="110"/>
                  </a:lnTo>
                  <a:close/>
                  <a:moveTo>
                    <a:pt x="386" y="179"/>
                  </a:moveTo>
                  <a:lnTo>
                    <a:pt x="386" y="214"/>
                  </a:lnTo>
                  <a:lnTo>
                    <a:pt x="382" y="213"/>
                  </a:lnTo>
                  <a:lnTo>
                    <a:pt x="378" y="211"/>
                  </a:lnTo>
                  <a:lnTo>
                    <a:pt x="376" y="208"/>
                  </a:lnTo>
                  <a:lnTo>
                    <a:pt x="373" y="206"/>
                  </a:lnTo>
                  <a:lnTo>
                    <a:pt x="372" y="202"/>
                  </a:lnTo>
                  <a:lnTo>
                    <a:pt x="372" y="200"/>
                  </a:lnTo>
                  <a:lnTo>
                    <a:pt x="372" y="196"/>
                  </a:lnTo>
                  <a:lnTo>
                    <a:pt x="373" y="193"/>
                  </a:lnTo>
                  <a:lnTo>
                    <a:pt x="378" y="186"/>
                  </a:lnTo>
                  <a:lnTo>
                    <a:pt x="386" y="179"/>
                  </a:lnTo>
                  <a:close/>
                  <a:moveTo>
                    <a:pt x="386" y="231"/>
                  </a:moveTo>
                  <a:lnTo>
                    <a:pt x="386" y="311"/>
                  </a:lnTo>
                  <a:lnTo>
                    <a:pt x="380" y="312"/>
                  </a:lnTo>
                  <a:lnTo>
                    <a:pt x="353" y="320"/>
                  </a:lnTo>
                  <a:lnTo>
                    <a:pt x="327" y="325"/>
                  </a:lnTo>
                  <a:lnTo>
                    <a:pt x="302" y="328"/>
                  </a:lnTo>
                  <a:lnTo>
                    <a:pt x="281" y="331"/>
                  </a:lnTo>
                  <a:lnTo>
                    <a:pt x="261" y="331"/>
                  </a:lnTo>
                  <a:lnTo>
                    <a:pt x="245" y="328"/>
                  </a:lnTo>
                  <a:lnTo>
                    <a:pt x="238" y="326"/>
                  </a:lnTo>
                  <a:lnTo>
                    <a:pt x="233" y="324"/>
                  </a:lnTo>
                  <a:lnTo>
                    <a:pt x="228" y="321"/>
                  </a:lnTo>
                  <a:lnTo>
                    <a:pt x="226" y="318"/>
                  </a:lnTo>
                  <a:lnTo>
                    <a:pt x="225" y="314"/>
                  </a:lnTo>
                  <a:lnTo>
                    <a:pt x="225" y="311"/>
                  </a:lnTo>
                  <a:lnTo>
                    <a:pt x="226" y="306"/>
                  </a:lnTo>
                  <a:lnTo>
                    <a:pt x="228" y="301"/>
                  </a:lnTo>
                  <a:lnTo>
                    <a:pt x="232" y="296"/>
                  </a:lnTo>
                  <a:lnTo>
                    <a:pt x="237" y="292"/>
                  </a:lnTo>
                  <a:lnTo>
                    <a:pt x="243" y="287"/>
                  </a:lnTo>
                  <a:lnTo>
                    <a:pt x="250" y="282"/>
                  </a:lnTo>
                  <a:lnTo>
                    <a:pt x="266" y="271"/>
                  </a:lnTo>
                  <a:lnTo>
                    <a:pt x="288" y="262"/>
                  </a:lnTo>
                  <a:lnTo>
                    <a:pt x="312" y="252"/>
                  </a:lnTo>
                  <a:lnTo>
                    <a:pt x="338" y="243"/>
                  </a:lnTo>
                  <a:lnTo>
                    <a:pt x="351" y="239"/>
                  </a:lnTo>
                  <a:lnTo>
                    <a:pt x="363" y="236"/>
                  </a:lnTo>
                  <a:lnTo>
                    <a:pt x="375" y="233"/>
                  </a:lnTo>
                  <a:lnTo>
                    <a:pt x="386" y="231"/>
                  </a:lnTo>
                  <a:close/>
                  <a:moveTo>
                    <a:pt x="386" y="372"/>
                  </a:moveTo>
                  <a:lnTo>
                    <a:pt x="386" y="454"/>
                  </a:lnTo>
                  <a:lnTo>
                    <a:pt x="370" y="455"/>
                  </a:lnTo>
                  <a:lnTo>
                    <a:pt x="356" y="457"/>
                  </a:lnTo>
                  <a:lnTo>
                    <a:pt x="341" y="457"/>
                  </a:lnTo>
                  <a:lnTo>
                    <a:pt x="329" y="455"/>
                  </a:lnTo>
                  <a:lnTo>
                    <a:pt x="319" y="454"/>
                  </a:lnTo>
                  <a:lnTo>
                    <a:pt x="310" y="452"/>
                  </a:lnTo>
                  <a:lnTo>
                    <a:pt x="303" y="447"/>
                  </a:lnTo>
                  <a:lnTo>
                    <a:pt x="299" y="442"/>
                  </a:lnTo>
                  <a:lnTo>
                    <a:pt x="297" y="439"/>
                  </a:lnTo>
                  <a:lnTo>
                    <a:pt x="296" y="435"/>
                  </a:lnTo>
                  <a:lnTo>
                    <a:pt x="297" y="432"/>
                  </a:lnTo>
                  <a:lnTo>
                    <a:pt x="299" y="427"/>
                  </a:lnTo>
                  <a:lnTo>
                    <a:pt x="302" y="423"/>
                  </a:lnTo>
                  <a:lnTo>
                    <a:pt x="306" y="419"/>
                  </a:lnTo>
                  <a:lnTo>
                    <a:pt x="310" y="414"/>
                  </a:lnTo>
                  <a:lnTo>
                    <a:pt x="315" y="409"/>
                  </a:lnTo>
                  <a:lnTo>
                    <a:pt x="329" y="400"/>
                  </a:lnTo>
                  <a:lnTo>
                    <a:pt x="345" y="390"/>
                  </a:lnTo>
                  <a:lnTo>
                    <a:pt x="365" y="381"/>
                  </a:lnTo>
                  <a:lnTo>
                    <a:pt x="386" y="372"/>
                  </a:lnTo>
                  <a:close/>
                  <a:moveTo>
                    <a:pt x="386" y="467"/>
                  </a:moveTo>
                  <a:lnTo>
                    <a:pt x="386" y="533"/>
                  </a:lnTo>
                  <a:lnTo>
                    <a:pt x="373" y="539"/>
                  </a:lnTo>
                  <a:lnTo>
                    <a:pt x="359" y="546"/>
                  </a:lnTo>
                  <a:lnTo>
                    <a:pt x="344" y="552"/>
                  </a:lnTo>
                  <a:lnTo>
                    <a:pt x="327" y="558"/>
                  </a:lnTo>
                  <a:lnTo>
                    <a:pt x="302" y="565"/>
                  </a:lnTo>
                  <a:lnTo>
                    <a:pt x="277" y="570"/>
                  </a:lnTo>
                  <a:lnTo>
                    <a:pt x="255" y="573"/>
                  </a:lnTo>
                  <a:lnTo>
                    <a:pt x="233" y="574"/>
                  </a:lnTo>
                  <a:lnTo>
                    <a:pt x="215" y="574"/>
                  </a:lnTo>
                  <a:lnTo>
                    <a:pt x="200" y="571"/>
                  </a:lnTo>
                  <a:lnTo>
                    <a:pt x="194" y="570"/>
                  </a:lnTo>
                  <a:lnTo>
                    <a:pt x="189" y="567"/>
                  </a:lnTo>
                  <a:lnTo>
                    <a:pt x="184" y="564"/>
                  </a:lnTo>
                  <a:lnTo>
                    <a:pt x="182" y="560"/>
                  </a:lnTo>
                  <a:lnTo>
                    <a:pt x="180" y="556"/>
                  </a:lnTo>
                  <a:lnTo>
                    <a:pt x="180" y="552"/>
                  </a:lnTo>
                  <a:lnTo>
                    <a:pt x="181" y="547"/>
                  </a:lnTo>
                  <a:lnTo>
                    <a:pt x="182" y="542"/>
                  </a:lnTo>
                  <a:lnTo>
                    <a:pt x="186" y="537"/>
                  </a:lnTo>
                  <a:lnTo>
                    <a:pt x="189" y="533"/>
                  </a:lnTo>
                  <a:lnTo>
                    <a:pt x="195" y="528"/>
                  </a:lnTo>
                  <a:lnTo>
                    <a:pt x="201" y="522"/>
                  </a:lnTo>
                  <a:lnTo>
                    <a:pt x="217" y="513"/>
                  </a:lnTo>
                  <a:lnTo>
                    <a:pt x="236" y="502"/>
                  </a:lnTo>
                  <a:lnTo>
                    <a:pt x="257" y="492"/>
                  </a:lnTo>
                  <a:lnTo>
                    <a:pt x="282" y="484"/>
                  </a:lnTo>
                  <a:lnTo>
                    <a:pt x="310" y="476"/>
                  </a:lnTo>
                  <a:lnTo>
                    <a:pt x="338" y="471"/>
                  </a:lnTo>
                  <a:lnTo>
                    <a:pt x="364" y="469"/>
                  </a:lnTo>
                  <a:lnTo>
                    <a:pt x="386" y="467"/>
                  </a:lnTo>
                  <a:close/>
                  <a:moveTo>
                    <a:pt x="386" y="622"/>
                  </a:moveTo>
                  <a:lnTo>
                    <a:pt x="386" y="711"/>
                  </a:lnTo>
                  <a:lnTo>
                    <a:pt x="369" y="713"/>
                  </a:lnTo>
                  <a:lnTo>
                    <a:pt x="352" y="716"/>
                  </a:lnTo>
                  <a:lnTo>
                    <a:pt x="337" y="716"/>
                  </a:lnTo>
                  <a:lnTo>
                    <a:pt x="322" y="714"/>
                  </a:lnTo>
                  <a:lnTo>
                    <a:pt x="310" y="713"/>
                  </a:lnTo>
                  <a:lnTo>
                    <a:pt x="301" y="710"/>
                  </a:lnTo>
                  <a:lnTo>
                    <a:pt x="296" y="707"/>
                  </a:lnTo>
                  <a:lnTo>
                    <a:pt x="293" y="705"/>
                  </a:lnTo>
                  <a:lnTo>
                    <a:pt x="290" y="703"/>
                  </a:lnTo>
                  <a:lnTo>
                    <a:pt x="288" y="699"/>
                  </a:lnTo>
                  <a:lnTo>
                    <a:pt x="285" y="695"/>
                  </a:lnTo>
                  <a:lnTo>
                    <a:pt x="285" y="691"/>
                  </a:lnTo>
                  <a:lnTo>
                    <a:pt x="285" y="686"/>
                  </a:lnTo>
                  <a:lnTo>
                    <a:pt x="288" y="681"/>
                  </a:lnTo>
                  <a:lnTo>
                    <a:pt x="290" y="676"/>
                  </a:lnTo>
                  <a:lnTo>
                    <a:pt x="295" y="672"/>
                  </a:lnTo>
                  <a:lnTo>
                    <a:pt x="300" y="666"/>
                  </a:lnTo>
                  <a:lnTo>
                    <a:pt x="306" y="661"/>
                  </a:lnTo>
                  <a:lnTo>
                    <a:pt x="320" y="650"/>
                  </a:lnTo>
                  <a:lnTo>
                    <a:pt x="338" y="641"/>
                  </a:lnTo>
                  <a:lnTo>
                    <a:pt x="359" y="631"/>
                  </a:lnTo>
                  <a:lnTo>
                    <a:pt x="383" y="623"/>
                  </a:lnTo>
                  <a:lnTo>
                    <a:pt x="386" y="622"/>
                  </a:lnTo>
                  <a:close/>
                  <a:moveTo>
                    <a:pt x="386" y="732"/>
                  </a:moveTo>
                  <a:lnTo>
                    <a:pt x="386" y="802"/>
                  </a:lnTo>
                  <a:lnTo>
                    <a:pt x="376" y="808"/>
                  </a:lnTo>
                  <a:lnTo>
                    <a:pt x="364" y="814"/>
                  </a:lnTo>
                  <a:lnTo>
                    <a:pt x="351" y="819"/>
                  </a:lnTo>
                  <a:lnTo>
                    <a:pt x="338" y="824"/>
                  </a:lnTo>
                  <a:lnTo>
                    <a:pt x="314" y="831"/>
                  </a:lnTo>
                  <a:lnTo>
                    <a:pt x="291" y="836"/>
                  </a:lnTo>
                  <a:lnTo>
                    <a:pt x="270" y="838"/>
                  </a:lnTo>
                  <a:lnTo>
                    <a:pt x="250" y="839"/>
                  </a:lnTo>
                  <a:lnTo>
                    <a:pt x="233" y="838"/>
                  </a:lnTo>
                  <a:lnTo>
                    <a:pt x="218" y="836"/>
                  </a:lnTo>
                  <a:lnTo>
                    <a:pt x="212" y="833"/>
                  </a:lnTo>
                  <a:lnTo>
                    <a:pt x="207" y="831"/>
                  </a:lnTo>
                  <a:lnTo>
                    <a:pt x="203" y="827"/>
                  </a:lnTo>
                  <a:lnTo>
                    <a:pt x="200" y="824"/>
                  </a:lnTo>
                  <a:lnTo>
                    <a:pt x="198" y="819"/>
                  </a:lnTo>
                  <a:lnTo>
                    <a:pt x="198" y="814"/>
                  </a:lnTo>
                  <a:lnTo>
                    <a:pt x="198" y="810"/>
                  </a:lnTo>
                  <a:lnTo>
                    <a:pt x="200" y="805"/>
                  </a:lnTo>
                  <a:lnTo>
                    <a:pt x="202" y="800"/>
                  </a:lnTo>
                  <a:lnTo>
                    <a:pt x="206" y="795"/>
                  </a:lnTo>
                  <a:lnTo>
                    <a:pt x="211" y="789"/>
                  </a:lnTo>
                  <a:lnTo>
                    <a:pt x="217" y="785"/>
                  </a:lnTo>
                  <a:lnTo>
                    <a:pt x="230" y="774"/>
                  </a:lnTo>
                  <a:lnTo>
                    <a:pt x="247" y="764"/>
                  </a:lnTo>
                  <a:lnTo>
                    <a:pt x="266" y="755"/>
                  </a:lnTo>
                  <a:lnTo>
                    <a:pt x="289" y="747"/>
                  </a:lnTo>
                  <a:lnTo>
                    <a:pt x="316" y="739"/>
                  </a:lnTo>
                  <a:lnTo>
                    <a:pt x="341" y="735"/>
                  </a:lnTo>
                  <a:lnTo>
                    <a:pt x="353" y="732"/>
                  </a:lnTo>
                  <a:lnTo>
                    <a:pt x="365" y="732"/>
                  </a:lnTo>
                  <a:lnTo>
                    <a:pt x="376" y="731"/>
                  </a:lnTo>
                  <a:lnTo>
                    <a:pt x="386" y="732"/>
                  </a:lnTo>
                  <a:close/>
                  <a:moveTo>
                    <a:pt x="386" y="919"/>
                  </a:moveTo>
                  <a:lnTo>
                    <a:pt x="386" y="998"/>
                  </a:lnTo>
                  <a:lnTo>
                    <a:pt x="371" y="996"/>
                  </a:lnTo>
                  <a:lnTo>
                    <a:pt x="358" y="993"/>
                  </a:lnTo>
                  <a:lnTo>
                    <a:pt x="352" y="990"/>
                  </a:lnTo>
                  <a:lnTo>
                    <a:pt x="347" y="988"/>
                  </a:lnTo>
                  <a:lnTo>
                    <a:pt x="344" y="984"/>
                  </a:lnTo>
                  <a:lnTo>
                    <a:pt x="341" y="981"/>
                  </a:lnTo>
                  <a:lnTo>
                    <a:pt x="339" y="977"/>
                  </a:lnTo>
                  <a:lnTo>
                    <a:pt x="338" y="974"/>
                  </a:lnTo>
                  <a:lnTo>
                    <a:pt x="338" y="970"/>
                  </a:lnTo>
                  <a:lnTo>
                    <a:pt x="338" y="966"/>
                  </a:lnTo>
                  <a:lnTo>
                    <a:pt x="341" y="959"/>
                  </a:lnTo>
                  <a:lnTo>
                    <a:pt x="346" y="951"/>
                  </a:lnTo>
                  <a:lnTo>
                    <a:pt x="353" y="943"/>
                  </a:lnTo>
                  <a:lnTo>
                    <a:pt x="363" y="934"/>
                  </a:lnTo>
                  <a:lnTo>
                    <a:pt x="373" y="927"/>
                  </a:lnTo>
                  <a:lnTo>
                    <a:pt x="386" y="919"/>
                  </a:lnTo>
                  <a:close/>
                  <a:moveTo>
                    <a:pt x="386" y="1028"/>
                  </a:moveTo>
                  <a:lnTo>
                    <a:pt x="386" y="1124"/>
                  </a:lnTo>
                  <a:lnTo>
                    <a:pt x="369" y="1128"/>
                  </a:lnTo>
                  <a:lnTo>
                    <a:pt x="352" y="1130"/>
                  </a:lnTo>
                  <a:lnTo>
                    <a:pt x="335" y="1130"/>
                  </a:lnTo>
                  <a:lnTo>
                    <a:pt x="321" y="1130"/>
                  </a:lnTo>
                  <a:lnTo>
                    <a:pt x="308" y="1128"/>
                  </a:lnTo>
                  <a:lnTo>
                    <a:pt x="297" y="1124"/>
                  </a:lnTo>
                  <a:lnTo>
                    <a:pt x="293" y="1122"/>
                  </a:lnTo>
                  <a:lnTo>
                    <a:pt x="288" y="1118"/>
                  </a:lnTo>
                  <a:lnTo>
                    <a:pt x="285" y="1116"/>
                  </a:lnTo>
                  <a:lnTo>
                    <a:pt x="282" y="1113"/>
                  </a:lnTo>
                  <a:lnTo>
                    <a:pt x="281" y="1108"/>
                  </a:lnTo>
                  <a:lnTo>
                    <a:pt x="280" y="1103"/>
                  </a:lnTo>
                  <a:lnTo>
                    <a:pt x="280" y="1098"/>
                  </a:lnTo>
                  <a:lnTo>
                    <a:pt x="281" y="1094"/>
                  </a:lnTo>
                  <a:lnTo>
                    <a:pt x="283" y="1089"/>
                  </a:lnTo>
                  <a:lnTo>
                    <a:pt x="285" y="1083"/>
                  </a:lnTo>
                  <a:lnTo>
                    <a:pt x="290" y="1078"/>
                  </a:lnTo>
                  <a:lnTo>
                    <a:pt x="295" y="1073"/>
                  </a:lnTo>
                  <a:lnTo>
                    <a:pt x="307" y="1063"/>
                  </a:lnTo>
                  <a:lnTo>
                    <a:pt x="322" y="1052"/>
                  </a:lnTo>
                  <a:lnTo>
                    <a:pt x="341" y="1044"/>
                  </a:lnTo>
                  <a:lnTo>
                    <a:pt x="361" y="1035"/>
                  </a:lnTo>
                  <a:lnTo>
                    <a:pt x="375" y="1031"/>
                  </a:lnTo>
                  <a:lnTo>
                    <a:pt x="386" y="1028"/>
                  </a:lnTo>
                  <a:close/>
                  <a:moveTo>
                    <a:pt x="386" y="1156"/>
                  </a:moveTo>
                  <a:lnTo>
                    <a:pt x="386" y="1242"/>
                  </a:lnTo>
                  <a:lnTo>
                    <a:pt x="376" y="1247"/>
                  </a:lnTo>
                  <a:lnTo>
                    <a:pt x="363" y="1252"/>
                  </a:lnTo>
                  <a:lnTo>
                    <a:pt x="342" y="1259"/>
                  </a:lnTo>
                  <a:lnTo>
                    <a:pt x="322" y="1262"/>
                  </a:lnTo>
                  <a:lnTo>
                    <a:pt x="303" y="1265"/>
                  </a:lnTo>
                  <a:lnTo>
                    <a:pt x="285" y="1266"/>
                  </a:lnTo>
                  <a:lnTo>
                    <a:pt x="277" y="1265"/>
                  </a:lnTo>
                  <a:lnTo>
                    <a:pt x="269" y="1263"/>
                  </a:lnTo>
                  <a:lnTo>
                    <a:pt x="262" y="1262"/>
                  </a:lnTo>
                  <a:lnTo>
                    <a:pt x="256" y="1260"/>
                  </a:lnTo>
                  <a:lnTo>
                    <a:pt x="250" y="1257"/>
                  </a:lnTo>
                  <a:lnTo>
                    <a:pt x="245" y="1254"/>
                  </a:lnTo>
                  <a:lnTo>
                    <a:pt x="240" y="1250"/>
                  </a:lnTo>
                  <a:lnTo>
                    <a:pt x="238" y="1247"/>
                  </a:lnTo>
                  <a:lnTo>
                    <a:pt x="236" y="1242"/>
                  </a:lnTo>
                  <a:lnTo>
                    <a:pt x="234" y="1237"/>
                  </a:lnTo>
                  <a:lnTo>
                    <a:pt x="234" y="1233"/>
                  </a:lnTo>
                  <a:lnTo>
                    <a:pt x="236" y="1228"/>
                  </a:lnTo>
                  <a:lnTo>
                    <a:pt x="238" y="1223"/>
                  </a:lnTo>
                  <a:lnTo>
                    <a:pt x="240" y="1218"/>
                  </a:lnTo>
                  <a:lnTo>
                    <a:pt x="244" y="1212"/>
                  </a:lnTo>
                  <a:lnTo>
                    <a:pt x="249" y="1208"/>
                  </a:lnTo>
                  <a:lnTo>
                    <a:pt x="261" y="1197"/>
                  </a:lnTo>
                  <a:lnTo>
                    <a:pt x="275" y="1187"/>
                  </a:lnTo>
                  <a:lnTo>
                    <a:pt x="293" y="1178"/>
                  </a:lnTo>
                  <a:lnTo>
                    <a:pt x="312" y="1170"/>
                  </a:lnTo>
                  <a:lnTo>
                    <a:pt x="332" y="1164"/>
                  </a:lnTo>
                  <a:lnTo>
                    <a:pt x="351" y="1160"/>
                  </a:lnTo>
                  <a:lnTo>
                    <a:pt x="370" y="1158"/>
                  </a:lnTo>
                  <a:lnTo>
                    <a:pt x="386" y="1156"/>
                  </a:lnTo>
                  <a:close/>
                  <a:moveTo>
                    <a:pt x="386" y="1304"/>
                  </a:moveTo>
                  <a:lnTo>
                    <a:pt x="386" y="1354"/>
                  </a:lnTo>
                  <a:lnTo>
                    <a:pt x="376" y="1364"/>
                  </a:lnTo>
                  <a:lnTo>
                    <a:pt x="361" y="1374"/>
                  </a:lnTo>
                  <a:lnTo>
                    <a:pt x="346" y="1382"/>
                  </a:lnTo>
                  <a:lnTo>
                    <a:pt x="327" y="1389"/>
                  </a:lnTo>
                  <a:lnTo>
                    <a:pt x="308" y="1396"/>
                  </a:lnTo>
                  <a:lnTo>
                    <a:pt x="288" y="1400"/>
                  </a:lnTo>
                  <a:lnTo>
                    <a:pt x="270" y="1402"/>
                  </a:lnTo>
                  <a:lnTo>
                    <a:pt x="252" y="1402"/>
                  </a:lnTo>
                  <a:lnTo>
                    <a:pt x="237" y="1401"/>
                  </a:lnTo>
                  <a:lnTo>
                    <a:pt x="224" y="1398"/>
                  </a:lnTo>
                  <a:lnTo>
                    <a:pt x="218" y="1394"/>
                  </a:lnTo>
                  <a:lnTo>
                    <a:pt x="213" y="1392"/>
                  </a:lnTo>
                  <a:lnTo>
                    <a:pt x="209" y="1388"/>
                  </a:lnTo>
                  <a:lnTo>
                    <a:pt x="206" y="1383"/>
                  </a:lnTo>
                  <a:lnTo>
                    <a:pt x="205" y="1380"/>
                  </a:lnTo>
                  <a:lnTo>
                    <a:pt x="203" y="1375"/>
                  </a:lnTo>
                  <a:lnTo>
                    <a:pt x="203" y="1370"/>
                  </a:lnTo>
                  <a:lnTo>
                    <a:pt x="203" y="1366"/>
                  </a:lnTo>
                  <a:lnTo>
                    <a:pt x="206" y="1360"/>
                  </a:lnTo>
                  <a:lnTo>
                    <a:pt x="208" y="1355"/>
                  </a:lnTo>
                  <a:lnTo>
                    <a:pt x="212" y="1350"/>
                  </a:lnTo>
                  <a:lnTo>
                    <a:pt x="217" y="1344"/>
                  </a:lnTo>
                  <a:lnTo>
                    <a:pt x="227" y="1335"/>
                  </a:lnTo>
                  <a:lnTo>
                    <a:pt x="241" y="1324"/>
                  </a:lnTo>
                  <a:lnTo>
                    <a:pt x="257" y="1316"/>
                  </a:lnTo>
                  <a:lnTo>
                    <a:pt x="276" y="1307"/>
                  </a:lnTo>
                  <a:lnTo>
                    <a:pt x="293" y="1303"/>
                  </a:lnTo>
                  <a:lnTo>
                    <a:pt x="309" y="1299"/>
                  </a:lnTo>
                  <a:lnTo>
                    <a:pt x="325" y="1295"/>
                  </a:lnTo>
                  <a:lnTo>
                    <a:pt x="339" y="1295"/>
                  </a:lnTo>
                  <a:lnTo>
                    <a:pt x="353" y="1295"/>
                  </a:lnTo>
                  <a:lnTo>
                    <a:pt x="366" y="1297"/>
                  </a:lnTo>
                  <a:lnTo>
                    <a:pt x="377" y="1299"/>
                  </a:lnTo>
                  <a:lnTo>
                    <a:pt x="386" y="1304"/>
                  </a:lnTo>
                  <a:close/>
                  <a:moveTo>
                    <a:pt x="386" y="2046"/>
                  </a:moveTo>
                  <a:lnTo>
                    <a:pt x="386" y="2102"/>
                  </a:lnTo>
                  <a:lnTo>
                    <a:pt x="378" y="2109"/>
                  </a:lnTo>
                  <a:lnTo>
                    <a:pt x="369" y="2116"/>
                  </a:lnTo>
                  <a:lnTo>
                    <a:pt x="358" y="2124"/>
                  </a:lnTo>
                  <a:lnTo>
                    <a:pt x="346" y="2130"/>
                  </a:lnTo>
                  <a:lnTo>
                    <a:pt x="331" y="2134"/>
                  </a:lnTo>
                  <a:lnTo>
                    <a:pt x="315" y="2138"/>
                  </a:lnTo>
                  <a:lnTo>
                    <a:pt x="300" y="2140"/>
                  </a:lnTo>
                  <a:lnTo>
                    <a:pt x="285" y="2139"/>
                  </a:lnTo>
                  <a:lnTo>
                    <a:pt x="271" y="2137"/>
                  </a:lnTo>
                  <a:lnTo>
                    <a:pt x="261" y="2133"/>
                  </a:lnTo>
                  <a:lnTo>
                    <a:pt x="256" y="2130"/>
                  </a:lnTo>
                  <a:lnTo>
                    <a:pt x="251" y="2127"/>
                  </a:lnTo>
                  <a:lnTo>
                    <a:pt x="247" y="2124"/>
                  </a:lnTo>
                  <a:lnTo>
                    <a:pt x="244" y="2119"/>
                  </a:lnTo>
                  <a:lnTo>
                    <a:pt x="241" y="2115"/>
                  </a:lnTo>
                  <a:lnTo>
                    <a:pt x="240" y="2111"/>
                  </a:lnTo>
                  <a:lnTo>
                    <a:pt x="240" y="2106"/>
                  </a:lnTo>
                  <a:lnTo>
                    <a:pt x="240" y="2100"/>
                  </a:lnTo>
                  <a:lnTo>
                    <a:pt x="241" y="2095"/>
                  </a:lnTo>
                  <a:lnTo>
                    <a:pt x="243" y="2090"/>
                  </a:lnTo>
                  <a:lnTo>
                    <a:pt x="245" y="2086"/>
                  </a:lnTo>
                  <a:lnTo>
                    <a:pt x="249" y="2081"/>
                  </a:lnTo>
                  <a:lnTo>
                    <a:pt x="256" y="2070"/>
                  </a:lnTo>
                  <a:lnTo>
                    <a:pt x="266" y="2062"/>
                  </a:lnTo>
                  <a:lnTo>
                    <a:pt x="280" y="2054"/>
                  </a:lnTo>
                  <a:lnTo>
                    <a:pt x="294" y="2046"/>
                  </a:lnTo>
                  <a:lnTo>
                    <a:pt x="307" y="2042"/>
                  </a:lnTo>
                  <a:lnTo>
                    <a:pt x="321" y="2038"/>
                  </a:lnTo>
                  <a:lnTo>
                    <a:pt x="333" y="2036"/>
                  </a:lnTo>
                  <a:lnTo>
                    <a:pt x="346" y="2036"/>
                  </a:lnTo>
                  <a:lnTo>
                    <a:pt x="358" y="2037"/>
                  </a:lnTo>
                  <a:lnTo>
                    <a:pt x="369" y="2038"/>
                  </a:lnTo>
                  <a:lnTo>
                    <a:pt x="378" y="2042"/>
                  </a:lnTo>
                  <a:lnTo>
                    <a:pt x="386" y="2046"/>
                  </a:lnTo>
                  <a:close/>
                  <a:moveTo>
                    <a:pt x="386" y="2196"/>
                  </a:moveTo>
                  <a:lnTo>
                    <a:pt x="386" y="2290"/>
                  </a:lnTo>
                  <a:lnTo>
                    <a:pt x="371" y="2295"/>
                  </a:lnTo>
                  <a:lnTo>
                    <a:pt x="357" y="2298"/>
                  </a:lnTo>
                  <a:lnTo>
                    <a:pt x="342" y="2299"/>
                  </a:lnTo>
                  <a:lnTo>
                    <a:pt x="328" y="2298"/>
                  </a:lnTo>
                  <a:lnTo>
                    <a:pt x="316" y="2296"/>
                  </a:lnTo>
                  <a:lnTo>
                    <a:pt x="304" y="2292"/>
                  </a:lnTo>
                  <a:lnTo>
                    <a:pt x="300" y="2289"/>
                  </a:lnTo>
                  <a:lnTo>
                    <a:pt x="296" y="2286"/>
                  </a:lnTo>
                  <a:lnTo>
                    <a:pt x="293" y="2283"/>
                  </a:lnTo>
                  <a:lnTo>
                    <a:pt x="289" y="2278"/>
                  </a:lnTo>
                  <a:lnTo>
                    <a:pt x="287" y="2273"/>
                  </a:lnTo>
                  <a:lnTo>
                    <a:pt x="285" y="2269"/>
                  </a:lnTo>
                  <a:lnTo>
                    <a:pt x="285" y="2264"/>
                  </a:lnTo>
                  <a:lnTo>
                    <a:pt x="285" y="2259"/>
                  </a:lnTo>
                  <a:lnTo>
                    <a:pt x="285" y="2254"/>
                  </a:lnTo>
                  <a:lnTo>
                    <a:pt x="288" y="2250"/>
                  </a:lnTo>
                  <a:lnTo>
                    <a:pt x="289" y="2245"/>
                  </a:lnTo>
                  <a:lnTo>
                    <a:pt x="293" y="2240"/>
                  </a:lnTo>
                  <a:lnTo>
                    <a:pt x="300" y="2229"/>
                  </a:lnTo>
                  <a:lnTo>
                    <a:pt x="309" y="2221"/>
                  </a:lnTo>
                  <a:lnTo>
                    <a:pt x="322" y="2213"/>
                  </a:lnTo>
                  <a:lnTo>
                    <a:pt x="337" y="2206"/>
                  </a:lnTo>
                  <a:lnTo>
                    <a:pt x="348" y="2201"/>
                  </a:lnTo>
                  <a:lnTo>
                    <a:pt x="361" y="2197"/>
                  </a:lnTo>
                  <a:lnTo>
                    <a:pt x="375" y="2196"/>
                  </a:lnTo>
                  <a:lnTo>
                    <a:pt x="386" y="2196"/>
                  </a:lnTo>
                  <a:close/>
                  <a:moveTo>
                    <a:pt x="386" y="2372"/>
                  </a:moveTo>
                  <a:lnTo>
                    <a:pt x="386" y="2462"/>
                  </a:lnTo>
                  <a:lnTo>
                    <a:pt x="373" y="2460"/>
                  </a:lnTo>
                  <a:lnTo>
                    <a:pt x="363" y="2456"/>
                  </a:lnTo>
                  <a:lnTo>
                    <a:pt x="358" y="2453"/>
                  </a:lnTo>
                  <a:lnTo>
                    <a:pt x="353" y="2450"/>
                  </a:lnTo>
                  <a:lnTo>
                    <a:pt x="350" y="2446"/>
                  </a:lnTo>
                  <a:lnTo>
                    <a:pt x="347" y="2442"/>
                  </a:lnTo>
                  <a:lnTo>
                    <a:pt x="345" y="2437"/>
                  </a:lnTo>
                  <a:lnTo>
                    <a:pt x="342" y="2434"/>
                  </a:lnTo>
                  <a:lnTo>
                    <a:pt x="342" y="2429"/>
                  </a:lnTo>
                  <a:lnTo>
                    <a:pt x="342" y="2424"/>
                  </a:lnTo>
                  <a:lnTo>
                    <a:pt x="342" y="2419"/>
                  </a:lnTo>
                  <a:lnTo>
                    <a:pt x="344" y="2415"/>
                  </a:lnTo>
                  <a:lnTo>
                    <a:pt x="346" y="2410"/>
                  </a:lnTo>
                  <a:lnTo>
                    <a:pt x="348" y="2405"/>
                  </a:lnTo>
                  <a:lnTo>
                    <a:pt x="354" y="2396"/>
                  </a:lnTo>
                  <a:lnTo>
                    <a:pt x="363" y="2386"/>
                  </a:lnTo>
                  <a:lnTo>
                    <a:pt x="373" y="2379"/>
                  </a:lnTo>
                  <a:lnTo>
                    <a:pt x="386" y="2372"/>
                  </a:lnTo>
                  <a:close/>
                  <a:moveTo>
                    <a:pt x="386" y="2785"/>
                  </a:moveTo>
                  <a:lnTo>
                    <a:pt x="386" y="2879"/>
                  </a:lnTo>
                  <a:lnTo>
                    <a:pt x="379" y="2878"/>
                  </a:lnTo>
                  <a:lnTo>
                    <a:pt x="372" y="2878"/>
                  </a:lnTo>
                  <a:lnTo>
                    <a:pt x="365" y="2876"/>
                  </a:lnTo>
                  <a:lnTo>
                    <a:pt x="359" y="2873"/>
                  </a:lnTo>
                  <a:lnTo>
                    <a:pt x="353" y="2871"/>
                  </a:lnTo>
                  <a:lnTo>
                    <a:pt x="347" y="2867"/>
                  </a:lnTo>
                  <a:lnTo>
                    <a:pt x="344" y="2863"/>
                  </a:lnTo>
                  <a:lnTo>
                    <a:pt x="340" y="2858"/>
                  </a:lnTo>
                  <a:lnTo>
                    <a:pt x="338" y="2854"/>
                  </a:lnTo>
                  <a:lnTo>
                    <a:pt x="335" y="2850"/>
                  </a:lnTo>
                  <a:lnTo>
                    <a:pt x="335" y="2845"/>
                  </a:lnTo>
                  <a:lnTo>
                    <a:pt x="334" y="2840"/>
                  </a:lnTo>
                  <a:lnTo>
                    <a:pt x="337" y="2831"/>
                  </a:lnTo>
                  <a:lnTo>
                    <a:pt x="340" y="2821"/>
                  </a:lnTo>
                  <a:lnTo>
                    <a:pt x="345" y="2813"/>
                  </a:lnTo>
                  <a:lnTo>
                    <a:pt x="353" y="2804"/>
                  </a:lnTo>
                  <a:lnTo>
                    <a:pt x="363" y="2797"/>
                  </a:lnTo>
                  <a:lnTo>
                    <a:pt x="375" y="2790"/>
                  </a:lnTo>
                  <a:lnTo>
                    <a:pt x="380" y="2788"/>
                  </a:lnTo>
                  <a:lnTo>
                    <a:pt x="386" y="2785"/>
                  </a:lnTo>
                  <a:close/>
                  <a:moveTo>
                    <a:pt x="386" y="3037"/>
                  </a:moveTo>
                  <a:lnTo>
                    <a:pt x="386" y="3079"/>
                  </a:lnTo>
                  <a:lnTo>
                    <a:pt x="369" y="3090"/>
                  </a:lnTo>
                  <a:lnTo>
                    <a:pt x="351" y="3099"/>
                  </a:lnTo>
                  <a:lnTo>
                    <a:pt x="333" y="3110"/>
                  </a:lnTo>
                  <a:lnTo>
                    <a:pt x="315" y="3119"/>
                  </a:lnTo>
                  <a:lnTo>
                    <a:pt x="309" y="3117"/>
                  </a:lnTo>
                  <a:lnTo>
                    <a:pt x="304" y="3113"/>
                  </a:lnTo>
                  <a:lnTo>
                    <a:pt x="301" y="3110"/>
                  </a:lnTo>
                  <a:lnTo>
                    <a:pt x="297" y="3105"/>
                  </a:lnTo>
                  <a:lnTo>
                    <a:pt x="295" y="3101"/>
                  </a:lnTo>
                  <a:lnTo>
                    <a:pt x="294" y="3097"/>
                  </a:lnTo>
                  <a:lnTo>
                    <a:pt x="293" y="3092"/>
                  </a:lnTo>
                  <a:lnTo>
                    <a:pt x="293" y="3088"/>
                  </a:lnTo>
                  <a:lnTo>
                    <a:pt x="294" y="3079"/>
                  </a:lnTo>
                  <a:lnTo>
                    <a:pt x="296" y="3071"/>
                  </a:lnTo>
                  <a:lnTo>
                    <a:pt x="302" y="3062"/>
                  </a:lnTo>
                  <a:lnTo>
                    <a:pt x="309" y="3054"/>
                  </a:lnTo>
                  <a:lnTo>
                    <a:pt x="318" y="3047"/>
                  </a:lnTo>
                  <a:lnTo>
                    <a:pt x="328" y="3041"/>
                  </a:lnTo>
                  <a:lnTo>
                    <a:pt x="335" y="3037"/>
                  </a:lnTo>
                  <a:lnTo>
                    <a:pt x="344" y="3035"/>
                  </a:lnTo>
                  <a:lnTo>
                    <a:pt x="351" y="3034"/>
                  </a:lnTo>
                  <a:lnTo>
                    <a:pt x="358" y="3033"/>
                  </a:lnTo>
                  <a:lnTo>
                    <a:pt x="366" y="3033"/>
                  </a:lnTo>
                  <a:lnTo>
                    <a:pt x="373" y="3034"/>
                  </a:lnTo>
                  <a:lnTo>
                    <a:pt x="380" y="3035"/>
                  </a:lnTo>
                  <a:lnTo>
                    <a:pt x="386" y="3037"/>
                  </a:lnTo>
                  <a:close/>
                  <a:moveTo>
                    <a:pt x="136" y="238"/>
                  </a:moveTo>
                  <a:lnTo>
                    <a:pt x="110" y="248"/>
                  </a:lnTo>
                  <a:lnTo>
                    <a:pt x="86" y="257"/>
                  </a:lnTo>
                  <a:lnTo>
                    <a:pt x="66" y="267"/>
                  </a:lnTo>
                  <a:lnTo>
                    <a:pt x="49" y="276"/>
                  </a:lnTo>
                  <a:lnTo>
                    <a:pt x="42" y="282"/>
                  </a:lnTo>
                  <a:lnTo>
                    <a:pt x="36" y="287"/>
                  </a:lnTo>
                  <a:lnTo>
                    <a:pt x="31" y="292"/>
                  </a:lnTo>
                  <a:lnTo>
                    <a:pt x="28" y="296"/>
                  </a:lnTo>
                  <a:lnTo>
                    <a:pt x="24" y="300"/>
                  </a:lnTo>
                  <a:lnTo>
                    <a:pt x="23" y="305"/>
                  </a:lnTo>
                  <a:lnTo>
                    <a:pt x="23" y="308"/>
                  </a:lnTo>
                  <a:lnTo>
                    <a:pt x="25" y="312"/>
                  </a:lnTo>
                  <a:lnTo>
                    <a:pt x="28" y="315"/>
                  </a:lnTo>
                  <a:lnTo>
                    <a:pt x="31" y="318"/>
                  </a:lnTo>
                  <a:lnTo>
                    <a:pt x="37" y="320"/>
                  </a:lnTo>
                  <a:lnTo>
                    <a:pt x="43" y="321"/>
                  </a:lnTo>
                  <a:lnTo>
                    <a:pt x="59" y="324"/>
                  </a:lnTo>
                  <a:lnTo>
                    <a:pt x="78" y="324"/>
                  </a:lnTo>
                  <a:lnTo>
                    <a:pt x="100" y="321"/>
                  </a:lnTo>
                  <a:lnTo>
                    <a:pt x="124" y="318"/>
                  </a:lnTo>
                  <a:lnTo>
                    <a:pt x="150" y="312"/>
                  </a:lnTo>
                  <a:lnTo>
                    <a:pt x="177" y="305"/>
                  </a:lnTo>
                  <a:lnTo>
                    <a:pt x="203" y="295"/>
                  </a:lnTo>
                  <a:lnTo>
                    <a:pt x="227" y="286"/>
                  </a:lnTo>
                  <a:lnTo>
                    <a:pt x="247" y="276"/>
                  </a:lnTo>
                  <a:lnTo>
                    <a:pt x="264" y="267"/>
                  </a:lnTo>
                  <a:lnTo>
                    <a:pt x="271" y="261"/>
                  </a:lnTo>
                  <a:lnTo>
                    <a:pt x="277" y="256"/>
                  </a:lnTo>
                  <a:lnTo>
                    <a:pt x="282" y="251"/>
                  </a:lnTo>
                  <a:lnTo>
                    <a:pt x="285" y="248"/>
                  </a:lnTo>
                  <a:lnTo>
                    <a:pt x="289" y="243"/>
                  </a:lnTo>
                  <a:lnTo>
                    <a:pt x="290" y="238"/>
                  </a:lnTo>
                  <a:lnTo>
                    <a:pt x="290" y="234"/>
                  </a:lnTo>
                  <a:lnTo>
                    <a:pt x="288" y="231"/>
                  </a:lnTo>
                  <a:lnTo>
                    <a:pt x="285" y="229"/>
                  </a:lnTo>
                  <a:lnTo>
                    <a:pt x="282" y="225"/>
                  </a:lnTo>
                  <a:lnTo>
                    <a:pt x="276" y="224"/>
                  </a:lnTo>
                  <a:lnTo>
                    <a:pt x="270" y="221"/>
                  </a:lnTo>
                  <a:lnTo>
                    <a:pt x="255" y="219"/>
                  </a:lnTo>
                  <a:lnTo>
                    <a:pt x="236" y="219"/>
                  </a:lnTo>
                  <a:lnTo>
                    <a:pt x="213" y="221"/>
                  </a:lnTo>
                  <a:lnTo>
                    <a:pt x="189" y="225"/>
                  </a:lnTo>
                  <a:lnTo>
                    <a:pt x="163" y="231"/>
                  </a:lnTo>
                  <a:lnTo>
                    <a:pt x="136" y="238"/>
                  </a:lnTo>
                  <a:close/>
                  <a:moveTo>
                    <a:pt x="200" y="357"/>
                  </a:moveTo>
                  <a:lnTo>
                    <a:pt x="175" y="365"/>
                  </a:lnTo>
                  <a:lnTo>
                    <a:pt x="151" y="375"/>
                  </a:lnTo>
                  <a:lnTo>
                    <a:pt x="132" y="384"/>
                  </a:lnTo>
                  <a:lnTo>
                    <a:pt x="116" y="395"/>
                  </a:lnTo>
                  <a:lnTo>
                    <a:pt x="110" y="400"/>
                  </a:lnTo>
                  <a:lnTo>
                    <a:pt x="104" y="404"/>
                  </a:lnTo>
                  <a:lnTo>
                    <a:pt x="99" y="410"/>
                  </a:lnTo>
                  <a:lnTo>
                    <a:pt x="95" y="415"/>
                  </a:lnTo>
                  <a:lnTo>
                    <a:pt x="93" y="419"/>
                  </a:lnTo>
                  <a:lnTo>
                    <a:pt x="92" y="423"/>
                  </a:lnTo>
                  <a:lnTo>
                    <a:pt x="93" y="427"/>
                  </a:lnTo>
                  <a:lnTo>
                    <a:pt x="94" y="432"/>
                  </a:lnTo>
                  <a:lnTo>
                    <a:pt x="97" y="434"/>
                  </a:lnTo>
                  <a:lnTo>
                    <a:pt x="101" y="438"/>
                  </a:lnTo>
                  <a:lnTo>
                    <a:pt x="106" y="440"/>
                  </a:lnTo>
                  <a:lnTo>
                    <a:pt x="113" y="441"/>
                  </a:lnTo>
                  <a:lnTo>
                    <a:pt x="127" y="444"/>
                  </a:lnTo>
                  <a:lnTo>
                    <a:pt x="146" y="444"/>
                  </a:lnTo>
                  <a:lnTo>
                    <a:pt x="168" y="442"/>
                  </a:lnTo>
                  <a:lnTo>
                    <a:pt x="192" y="439"/>
                  </a:lnTo>
                  <a:lnTo>
                    <a:pt x="217" y="433"/>
                  </a:lnTo>
                  <a:lnTo>
                    <a:pt x="243" y="426"/>
                  </a:lnTo>
                  <a:lnTo>
                    <a:pt x="268" y="417"/>
                  </a:lnTo>
                  <a:lnTo>
                    <a:pt x="291" y="408"/>
                  </a:lnTo>
                  <a:lnTo>
                    <a:pt x="310" y="398"/>
                  </a:lnTo>
                  <a:lnTo>
                    <a:pt x="327" y="388"/>
                  </a:lnTo>
                  <a:lnTo>
                    <a:pt x="333" y="383"/>
                  </a:lnTo>
                  <a:lnTo>
                    <a:pt x="339" y="378"/>
                  </a:lnTo>
                  <a:lnTo>
                    <a:pt x="344" y="373"/>
                  </a:lnTo>
                  <a:lnTo>
                    <a:pt x="347" y="369"/>
                  </a:lnTo>
                  <a:lnTo>
                    <a:pt x="350" y="364"/>
                  </a:lnTo>
                  <a:lnTo>
                    <a:pt x="351" y="359"/>
                  </a:lnTo>
                  <a:lnTo>
                    <a:pt x="351" y="356"/>
                  </a:lnTo>
                  <a:lnTo>
                    <a:pt x="348" y="352"/>
                  </a:lnTo>
                  <a:lnTo>
                    <a:pt x="346" y="349"/>
                  </a:lnTo>
                  <a:lnTo>
                    <a:pt x="342" y="346"/>
                  </a:lnTo>
                  <a:lnTo>
                    <a:pt x="337" y="344"/>
                  </a:lnTo>
                  <a:lnTo>
                    <a:pt x="331" y="341"/>
                  </a:lnTo>
                  <a:lnTo>
                    <a:pt x="315" y="339"/>
                  </a:lnTo>
                  <a:lnTo>
                    <a:pt x="296" y="339"/>
                  </a:lnTo>
                  <a:lnTo>
                    <a:pt x="275" y="340"/>
                  </a:lnTo>
                  <a:lnTo>
                    <a:pt x="251" y="344"/>
                  </a:lnTo>
                  <a:lnTo>
                    <a:pt x="226" y="350"/>
                  </a:lnTo>
                  <a:lnTo>
                    <a:pt x="200" y="357"/>
                  </a:lnTo>
                  <a:close/>
                  <a:moveTo>
                    <a:pt x="174" y="603"/>
                  </a:moveTo>
                  <a:lnTo>
                    <a:pt x="150" y="612"/>
                  </a:lnTo>
                  <a:lnTo>
                    <a:pt x="130" y="621"/>
                  </a:lnTo>
                  <a:lnTo>
                    <a:pt x="112" y="631"/>
                  </a:lnTo>
                  <a:lnTo>
                    <a:pt x="97" y="641"/>
                  </a:lnTo>
                  <a:lnTo>
                    <a:pt x="91" y="647"/>
                  </a:lnTo>
                  <a:lnTo>
                    <a:pt x="86" y="652"/>
                  </a:lnTo>
                  <a:lnTo>
                    <a:pt x="82" y="656"/>
                  </a:lnTo>
                  <a:lnTo>
                    <a:pt x="79" y="661"/>
                  </a:lnTo>
                  <a:lnTo>
                    <a:pt x="78" y="666"/>
                  </a:lnTo>
                  <a:lnTo>
                    <a:pt x="76" y="671"/>
                  </a:lnTo>
                  <a:lnTo>
                    <a:pt x="78" y="675"/>
                  </a:lnTo>
                  <a:lnTo>
                    <a:pt x="79" y="679"/>
                  </a:lnTo>
                  <a:lnTo>
                    <a:pt x="82" y="682"/>
                  </a:lnTo>
                  <a:lnTo>
                    <a:pt x="86" y="686"/>
                  </a:lnTo>
                  <a:lnTo>
                    <a:pt x="91" y="688"/>
                  </a:lnTo>
                  <a:lnTo>
                    <a:pt x="97" y="690"/>
                  </a:lnTo>
                  <a:lnTo>
                    <a:pt x="112" y="693"/>
                  </a:lnTo>
                  <a:lnTo>
                    <a:pt x="130" y="693"/>
                  </a:lnTo>
                  <a:lnTo>
                    <a:pt x="150" y="692"/>
                  </a:lnTo>
                  <a:lnTo>
                    <a:pt x="171" y="690"/>
                  </a:lnTo>
                  <a:lnTo>
                    <a:pt x="195" y="684"/>
                  </a:lnTo>
                  <a:lnTo>
                    <a:pt x="219" y="676"/>
                  </a:lnTo>
                  <a:lnTo>
                    <a:pt x="243" y="668"/>
                  </a:lnTo>
                  <a:lnTo>
                    <a:pt x="263" y="659"/>
                  </a:lnTo>
                  <a:lnTo>
                    <a:pt x="281" y="649"/>
                  </a:lnTo>
                  <a:lnTo>
                    <a:pt x="296" y="638"/>
                  </a:lnTo>
                  <a:lnTo>
                    <a:pt x="302" y="634"/>
                  </a:lnTo>
                  <a:lnTo>
                    <a:pt x="307" y="629"/>
                  </a:lnTo>
                  <a:lnTo>
                    <a:pt x="310" y="624"/>
                  </a:lnTo>
                  <a:lnTo>
                    <a:pt x="314" y="619"/>
                  </a:lnTo>
                  <a:lnTo>
                    <a:pt x="315" y="615"/>
                  </a:lnTo>
                  <a:lnTo>
                    <a:pt x="316" y="610"/>
                  </a:lnTo>
                  <a:lnTo>
                    <a:pt x="316" y="606"/>
                  </a:lnTo>
                  <a:lnTo>
                    <a:pt x="314" y="602"/>
                  </a:lnTo>
                  <a:lnTo>
                    <a:pt x="312" y="598"/>
                  </a:lnTo>
                  <a:lnTo>
                    <a:pt x="307" y="596"/>
                  </a:lnTo>
                  <a:lnTo>
                    <a:pt x="302" y="593"/>
                  </a:lnTo>
                  <a:lnTo>
                    <a:pt x="296" y="591"/>
                  </a:lnTo>
                  <a:lnTo>
                    <a:pt x="281" y="587"/>
                  </a:lnTo>
                  <a:lnTo>
                    <a:pt x="263" y="587"/>
                  </a:lnTo>
                  <a:lnTo>
                    <a:pt x="243" y="589"/>
                  </a:lnTo>
                  <a:lnTo>
                    <a:pt x="221" y="591"/>
                  </a:lnTo>
                  <a:lnTo>
                    <a:pt x="198" y="597"/>
                  </a:lnTo>
                  <a:lnTo>
                    <a:pt x="174" y="603"/>
                  </a:lnTo>
                  <a:close/>
                  <a:moveTo>
                    <a:pt x="344" y="875"/>
                  </a:moveTo>
                  <a:lnTo>
                    <a:pt x="340" y="871"/>
                  </a:lnTo>
                  <a:lnTo>
                    <a:pt x="337" y="868"/>
                  </a:lnTo>
                  <a:lnTo>
                    <a:pt x="332" y="865"/>
                  </a:lnTo>
                  <a:lnTo>
                    <a:pt x="326" y="863"/>
                  </a:lnTo>
                  <a:lnTo>
                    <a:pt x="312" y="859"/>
                  </a:lnTo>
                  <a:lnTo>
                    <a:pt x="295" y="858"/>
                  </a:lnTo>
                  <a:lnTo>
                    <a:pt x="276" y="858"/>
                  </a:lnTo>
                  <a:lnTo>
                    <a:pt x="255" y="862"/>
                  </a:lnTo>
                  <a:lnTo>
                    <a:pt x="233" y="867"/>
                  </a:lnTo>
                  <a:lnTo>
                    <a:pt x="211" y="873"/>
                  </a:lnTo>
                  <a:lnTo>
                    <a:pt x="189" y="881"/>
                  </a:lnTo>
                  <a:lnTo>
                    <a:pt x="170" y="890"/>
                  </a:lnTo>
                  <a:lnTo>
                    <a:pt x="154" y="900"/>
                  </a:lnTo>
                  <a:lnTo>
                    <a:pt x="141" y="911"/>
                  </a:lnTo>
                  <a:lnTo>
                    <a:pt x="136" y="915"/>
                  </a:lnTo>
                  <a:lnTo>
                    <a:pt x="131" y="921"/>
                  </a:lnTo>
                  <a:lnTo>
                    <a:pt x="127" y="926"/>
                  </a:lnTo>
                  <a:lnTo>
                    <a:pt x="125" y="931"/>
                  </a:lnTo>
                  <a:lnTo>
                    <a:pt x="124" y="935"/>
                  </a:lnTo>
                  <a:lnTo>
                    <a:pt x="124" y="940"/>
                  </a:lnTo>
                  <a:lnTo>
                    <a:pt x="125" y="945"/>
                  </a:lnTo>
                  <a:lnTo>
                    <a:pt x="126" y="949"/>
                  </a:lnTo>
                  <a:lnTo>
                    <a:pt x="130" y="953"/>
                  </a:lnTo>
                  <a:lnTo>
                    <a:pt x="133" y="956"/>
                  </a:lnTo>
                  <a:lnTo>
                    <a:pt x="138" y="959"/>
                  </a:lnTo>
                  <a:lnTo>
                    <a:pt x="144" y="962"/>
                  </a:lnTo>
                  <a:lnTo>
                    <a:pt x="158" y="964"/>
                  </a:lnTo>
                  <a:lnTo>
                    <a:pt x="175" y="965"/>
                  </a:lnTo>
                  <a:lnTo>
                    <a:pt x="194" y="965"/>
                  </a:lnTo>
                  <a:lnTo>
                    <a:pt x="215" y="962"/>
                  </a:lnTo>
                  <a:lnTo>
                    <a:pt x="237" y="957"/>
                  </a:lnTo>
                  <a:lnTo>
                    <a:pt x="259" y="951"/>
                  </a:lnTo>
                  <a:lnTo>
                    <a:pt x="281" y="943"/>
                  </a:lnTo>
                  <a:lnTo>
                    <a:pt x="300" y="933"/>
                  </a:lnTo>
                  <a:lnTo>
                    <a:pt x="315" y="924"/>
                  </a:lnTo>
                  <a:lnTo>
                    <a:pt x="328" y="913"/>
                  </a:lnTo>
                  <a:lnTo>
                    <a:pt x="334" y="908"/>
                  </a:lnTo>
                  <a:lnTo>
                    <a:pt x="339" y="902"/>
                  </a:lnTo>
                  <a:lnTo>
                    <a:pt x="341" y="897"/>
                  </a:lnTo>
                  <a:lnTo>
                    <a:pt x="345" y="893"/>
                  </a:lnTo>
                  <a:lnTo>
                    <a:pt x="346" y="888"/>
                  </a:lnTo>
                  <a:lnTo>
                    <a:pt x="346" y="883"/>
                  </a:lnTo>
                  <a:lnTo>
                    <a:pt x="346" y="878"/>
                  </a:lnTo>
                  <a:lnTo>
                    <a:pt x="344" y="875"/>
                  </a:lnTo>
                  <a:close/>
                  <a:moveTo>
                    <a:pt x="195" y="1079"/>
                  </a:moveTo>
                  <a:lnTo>
                    <a:pt x="215" y="1071"/>
                  </a:lnTo>
                  <a:lnTo>
                    <a:pt x="233" y="1061"/>
                  </a:lnTo>
                  <a:lnTo>
                    <a:pt x="249" y="1052"/>
                  </a:lnTo>
                  <a:lnTo>
                    <a:pt x="261" y="1042"/>
                  </a:lnTo>
                  <a:lnTo>
                    <a:pt x="265" y="1036"/>
                  </a:lnTo>
                  <a:lnTo>
                    <a:pt x="270" y="1032"/>
                  </a:lnTo>
                  <a:lnTo>
                    <a:pt x="274" y="1027"/>
                  </a:lnTo>
                  <a:lnTo>
                    <a:pt x="275" y="1022"/>
                  </a:lnTo>
                  <a:lnTo>
                    <a:pt x="277" y="1017"/>
                  </a:lnTo>
                  <a:lnTo>
                    <a:pt x="277" y="1013"/>
                  </a:lnTo>
                  <a:lnTo>
                    <a:pt x="276" y="1008"/>
                  </a:lnTo>
                  <a:lnTo>
                    <a:pt x="274" y="1003"/>
                  </a:lnTo>
                  <a:lnTo>
                    <a:pt x="271" y="1000"/>
                  </a:lnTo>
                  <a:lnTo>
                    <a:pt x="268" y="996"/>
                  </a:lnTo>
                  <a:lnTo>
                    <a:pt x="262" y="994"/>
                  </a:lnTo>
                  <a:lnTo>
                    <a:pt x="257" y="991"/>
                  </a:lnTo>
                  <a:lnTo>
                    <a:pt x="243" y="988"/>
                  </a:lnTo>
                  <a:lnTo>
                    <a:pt x="226" y="987"/>
                  </a:lnTo>
                  <a:lnTo>
                    <a:pt x="208" y="988"/>
                  </a:lnTo>
                  <a:lnTo>
                    <a:pt x="188" y="990"/>
                  </a:lnTo>
                  <a:lnTo>
                    <a:pt x="168" y="995"/>
                  </a:lnTo>
                  <a:lnTo>
                    <a:pt x="146" y="1001"/>
                  </a:lnTo>
                  <a:lnTo>
                    <a:pt x="125" y="1009"/>
                  </a:lnTo>
                  <a:lnTo>
                    <a:pt x="107" y="1019"/>
                  </a:lnTo>
                  <a:lnTo>
                    <a:pt x="92" y="1028"/>
                  </a:lnTo>
                  <a:lnTo>
                    <a:pt x="80" y="1039"/>
                  </a:lnTo>
                  <a:lnTo>
                    <a:pt x="75" y="1044"/>
                  </a:lnTo>
                  <a:lnTo>
                    <a:pt x="70" y="1048"/>
                  </a:lnTo>
                  <a:lnTo>
                    <a:pt x="68" y="1053"/>
                  </a:lnTo>
                  <a:lnTo>
                    <a:pt x="66" y="1059"/>
                  </a:lnTo>
                  <a:lnTo>
                    <a:pt x="64" y="1064"/>
                  </a:lnTo>
                  <a:lnTo>
                    <a:pt x="64" y="1069"/>
                  </a:lnTo>
                  <a:lnTo>
                    <a:pt x="64" y="1072"/>
                  </a:lnTo>
                  <a:lnTo>
                    <a:pt x="67" y="1077"/>
                  </a:lnTo>
                  <a:lnTo>
                    <a:pt x="70" y="1080"/>
                  </a:lnTo>
                  <a:lnTo>
                    <a:pt x="74" y="1084"/>
                  </a:lnTo>
                  <a:lnTo>
                    <a:pt x="79" y="1086"/>
                  </a:lnTo>
                  <a:lnTo>
                    <a:pt x="85" y="1089"/>
                  </a:lnTo>
                  <a:lnTo>
                    <a:pt x="98" y="1092"/>
                  </a:lnTo>
                  <a:lnTo>
                    <a:pt x="114" y="1094"/>
                  </a:lnTo>
                  <a:lnTo>
                    <a:pt x="132" y="1092"/>
                  </a:lnTo>
                  <a:lnTo>
                    <a:pt x="152" y="1090"/>
                  </a:lnTo>
                  <a:lnTo>
                    <a:pt x="174" y="1085"/>
                  </a:lnTo>
                  <a:lnTo>
                    <a:pt x="195" y="1079"/>
                  </a:lnTo>
                  <a:close/>
                  <a:moveTo>
                    <a:pt x="219" y="1135"/>
                  </a:moveTo>
                  <a:lnTo>
                    <a:pt x="215" y="1132"/>
                  </a:lnTo>
                  <a:lnTo>
                    <a:pt x="212" y="1128"/>
                  </a:lnTo>
                  <a:lnTo>
                    <a:pt x="207" y="1126"/>
                  </a:lnTo>
                  <a:lnTo>
                    <a:pt x="201" y="1123"/>
                  </a:lnTo>
                  <a:lnTo>
                    <a:pt x="188" y="1120"/>
                  </a:lnTo>
                  <a:lnTo>
                    <a:pt x="173" y="1118"/>
                  </a:lnTo>
                  <a:lnTo>
                    <a:pt x="155" y="1118"/>
                  </a:lnTo>
                  <a:lnTo>
                    <a:pt x="136" y="1121"/>
                  </a:lnTo>
                  <a:lnTo>
                    <a:pt x="116" y="1126"/>
                  </a:lnTo>
                  <a:lnTo>
                    <a:pt x="95" y="1132"/>
                  </a:lnTo>
                  <a:lnTo>
                    <a:pt x="75" y="1140"/>
                  </a:lnTo>
                  <a:lnTo>
                    <a:pt x="59" y="1148"/>
                  </a:lnTo>
                  <a:lnTo>
                    <a:pt x="44" y="1159"/>
                  </a:lnTo>
                  <a:lnTo>
                    <a:pt x="32" y="1168"/>
                  </a:lnTo>
                  <a:lnTo>
                    <a:pt x="28" y="1173"/>
                  </a:lnTo>
                  <a:lnTo>
                    <a:pt x="24" y="1179"/>
                  </a:lnTo>
                  <a:lnTo>
                    <a:pt x="21" y="1184"/>
                  </a:lnTo>
                  <a:lnTo>
                    <a:pt x="19" y="1189"/>
                  </a:lnTo>
                  <a:lnTo>
                    <a:pt x="18" y="1193"/>
                  </a:lnTo>
                  <a:lnTo>
                    <a:pt x="18" y="1198"/>
                  </a:lnTo>
                  <a:lnTo>
                    <a:pt x="19" y="1203"/>
                  </a:lnTo>
                  <a:lnTo>
                    <a:pt x="21" y="1206"/>
                  </a:lnTo>
                  <a:lnTo>
                    <a:pt x="24" y="1210"/>
                  </a:lnTo>
                  <a:lnTo>
                    <a:pt x="28" y="1214"/>
                  </a:lnTo>
                  <a:lnTo>
                    <a:pt x="32" y="1217"/>
                  </a:lnTo>
                  <a:lnTo>
                    <a:pt x="38" y="1219"/>
                  </a:lnTo>
                  <a:lnTo>
                    <a:pt x="51" y="1223"/>
                  </a:lnTo>
                  <a:lnTo>
                    <a:pt x="67" y="1224"/>
                  </a:lnTo>
                  <a:lnTo>
                    <a:pt x="85" y="1223"/>
                  </a:lnTo>
                  <a:lnTo>
                    <a:pt x="104" y="1221"/>
                  </a:lnTo>
                  <a:lnTo>
                    <a:pt x="124" y="1216"/>
                  </a:lnTo>
                  <a:lnTo>
                    <a:pt x="144" y="1210"/>
                  </a:lnTo>
                  <a:lnTo>
                    <a:pt x="163" y="1202"/>
                  </a:lnTo>
                  <a:lnTo>
                    <a:pt x="181" y="1193"/>
                  </a:lnTo>
                  <a:lnTo>
                    <a:pt x="195" y="1183"/>
                  </a:lnTo>
                  <a:lnTo>
                    <a:pt x="207" y="1173"/>
                  </a:lnTo>
                  <a:lnTo>
                    <a:pt x="212" y="1168"/>
                  </a:lnTo>
                  <a:lnTo>
                    <a:pt x="215" y="1164"/>
                  </a:lnTo>
                  <a:lnTo>
                    <a:pt x="218" y="1158"/>
                  </a:lnTo>
                  <a:lnTo>
                    <a:pt x="220" y="1153"/>
                  </a:lnTo>
                  <a:lnTo>
                    <a:pt x="221" y="1148"/>
                  </a:lnTo>
                  <a:lnTo>
                    <a:pt x="221" y="1143"/>
                  </a:lnTo>
                  <a:lnTo>
                    <a:pt x="220" y="1140"/>
                  </a:lnTo>
                  <a:lnTo>
                    <a:pt x="219" y="1135"/>
                  </a:lnTo>
                  <a:close/>
                  <a:moveTo>
                    <a:pt x="253" y="1449"/>
                  </a:moveTo>
                  <a:lnTo>
                    <a:pt x="236" y="1456"/>
                  </a:lnTo>
                  <a:lnTo>
                    <a:pt x="220" y="1465"/>
                  </a:lnTo>
                  <a:lnTo>
                    <a:pt x="207" y="1475"/>
                  </a:lnTo>
                  <a:lnTo>
                    <a:pt x="196" y="1484"/>
                  </a:lnTo>
                  <a:lnTo>
                    <a:pt x="193" y="1490"/>
                  </a:lnTo>
                  <a:lnTo>
                    <a:pt x="189" y="1495"/>
                  </a:lnTo>
                  <a:lnTo>
                    <a:pt x="187" y="1500"/>
                  </a:lnTo>
                  <a:lnTo>
                    <a:pt x="186" y="1505"/>
                  </a:lnTo>
                  <a:lnTo>
                    <a:pt x="184" y="1511"/>
                  </a:lnTo>
                  <a:lnTo>
                    <a:pt x="184" y="1515"/>
                  </a:lnTo>
                  <a:lnTo>
                    <a:pt x="186" y="1520"/>
                  </a:lnTo>
                  <a:lnTo>
                    <a:pt x="188" y="1524"/>
                  </a:lnTo>
                  <a:lnTo>
                    <a:pt x="192" y="1528"/>
                  </a:lnTo>
                  <a:lnTo>
                    <a:pt x="195" y="1532"/>
                  </a:lnTo>
                  <a:lnTo>
                    <a:pt x="200" y="1534"/>
                  </a:lnTo>
                  <a:lnTo>
                    <a:pt x="206" y="1538"/>
                  </a:lnTo>
                  <a:lnTo>
                    <a:pt x="219" y="1541"/>
                  </a:lnTo>
                  <a:lnTo>
                    <a:pt x="233" y="1543"/>
                  </a:lnTo>
                  <a:lnTo>
                    <a:pt x="250" y="1543"/>
                  </a:lnTo>
                  <a:lnTo>
                    <a:pt x="268" y="1541"/>
                  </a:lnTo>
                  <a:lnTo>
                    <a:pt x="287" y="1537"/>
                  </a:lnTo>
                  <a:lnTo>
                    <a:pt x="306" y="1531"/>
                  </a:lnTo>
                  <a:lnTo>
                    <a:pt x="323" y="1522"/>
                  </a:lnTo>
                  <a:lnTo>
                    <a:pt x="339" y="1514"/>
                  </a:lnTo>
                  <a:lnTo>
                    <a:pt x="352" y="1505"/>
                  </a:lnTo>
                  <a:lnTo>
                    <a:pt x="363" y="1494"/>
                  </a:lnTo>
                  <a:lnTo>
                    <a:pt x="366" y="1489"/>
                  </a:lnTo>
                  <a:lnTo>
                    <a:pt x="370" y="1484"/>
                  </a:lnTo>
                  <a:lnTo>
                    <a:pt x="372" y="1478"/>
                  </a:lnTo>
                  <a:lnTo>
                    <a:pt x="373" y="1474"/>
                  </a:lnTo>
                  <a:lnTo>
                    <a:pt x="375" y="1469"/>
                  </a:lnTo>
                  <a:lnTo>
                    <a:pt x="375" y="1464"/>
                  </a:lnTo>
                  <a:lnTo>
                    <a:pt x="373" y="1459"/>
                  </a:lnTo>
                  <a:lnTo>
                    <a:pt x="371" y="1455"/>
                  </a:lnTo>
                  <a:lnTo>
                    <a:pt x="367" y="1451"/>
                  </a:lnTo>
                  <a:lnTo>
                    <a:pt x="364" y="1448"/>
                  </a:lnTo>
                  <a:lnTo>
                    <a:pt x="359" y="1444"/>
                  </a:lnTo>
                  <a:lnTo>
                    <a:pt x="353" y="1442"/>
                  </a:lnTo>
                  <a:lnTo>
                    <a:pt x="341" y="1438"/>
                  </a:lnTo>
                  <a:lnTo>
                    <a:pt x="326" y="1436"/>
                  </a:lnTo>
                  <a:lnTo>
                    <a:pt x="309" y="1436"/>
                  </a:lnTo>
                  <a:lnTo>
                    <a:pt x="291" y="1438"/>
                  </a:lnTo>
                  <a:lnTo>
                    <a:pt x="272" y="1442"/>
                  </a:lnTo>
                  <a:lnTo>
                    <a:pt x="253" y="1449"/>
                  </a:lnTo>
                  <a:close/>
                  <a:moveTo>
                    <a:pt x="296" y="1675"/>
                  </a:moveTo>
                  <a:lnTo>
                    <a:pt x="313" y="1667"/>
                  </a:lnTo>
                  <a:lnTo>
                    <a:pt x="328" y="1658"/>
                  </a:lnTo>
                  <a:lnTo>
                    <a:pt x="340" y="1648"/>
                  </a:lnTo>
                  <a:lnTo>
                    <a:pt x="351" y="1639"/>
                  </a:lnTo>
                  <a:lnTo>
                    <a:pt x="354" y="1634"/>
                  </a:lnTo>
                  <a:lnTo>
                    <a:pt x="357" y="1628"/>
                  </a:lnTo>
                  <a:lnTo>
                    <a:pt x="359" y="1623"/>
                  </a:lnTo>
                  <a:lnTo>
                    <a:pt x="360" y="1619"/>
                  </a:lnTo>
                  <a:lnTo>
                    <a:pt x="361" y="1614"/>
                  </a:lnTo>
                  <a:lnTo>
                    <a:pt x="361" y="1609"/>
                  </a:lnTo>
                  <a:lnTo>
                    <a:pt x="360" y="1604"/>
                  </a:lnTo>
                  <a:lnTo>
                    <a:pt x="358" y="1600"/>
                  </a:lnTo>
                  <a:lnTo>
                    <a:pt x="354" y="1596"/>
                  </a:lnTo>
                  <a:lnTo>
                    <a:pt x="351" y="1593"/>
                  </a:lnTo>
                  <a:lnTo>
                    <a:pt x="346" y="1589"/>
                  </a:lnTo>
                  <a:lnTo>
                    <a:pt x="341" y="1587"/>
                  </a:lnTo>
                  <a:lnTo>
                    <a:pt x="328" y="1583"/>
                  </a:lnTo>
                  <a:lnTo>
                    <a:pt x="314" y="1581"/>
                  </a:lnTo>
                  <a:lnTo>
                    <a:pt x="299" y="1581"/>
                  </a:lnTo>
                  <a:lnTo>
                    <a:pt x="281" y="1582"/>
                  </a:lnTo>
                  <a:lnTo>
                    <a:pt x="263" y="1587"/>
                  </a:lnTo>
                  <a:lnTo>
                    <a:pt x="245" y="1593"/>
                  </a:lnTo>
                  <a:lnTo>
                    <a:pt x="227" y="1600"/>
                  </a:lnTo>
                  <a:lnTo>
                    <a:pt x="213" y="1608"/>
                  </a:lnTo>
                  <a:lnTo>
                    <a:pt x="200" y="1617"/>
                  </a:lnTo>
                  <a:lnTo>
                    <a:pt x="190" y="1628"/>
                  </a:lnTo>
                  <a:lnTo>
                    <a:pt x="187" y="1633"/>
                  </a:lnTo>
                  <a:lnTo>
                    <a:pt x="183" y="1639"/>
                  </a:lnTo>
                  <a:lnTo>
                    <a:pt x="182" y="1644"/>
                  </a:lnTo>
                  <a:lnTo>
                    <a:pt x="180" y="1648"/>
                  </a:lnTo>
                  <a:lnTo>
                    <a:pt x="180" y="1653"/>
                  </a:lnTo>
                  <a:lnTo>
                    <a:pt x="180" y="1658"/>
                  </a:lnTo>
                  <a:lnTo>
                    <a:pt x="181" y="1663"/>
                  </a:lnTo>
                  <a:lnTo>
                    <a:pt x="183" y="1667"/>
                  </a:lnTo>
                  <a:lnTo>
                    <a:pt x="187" y="1671"/>
                  </a:lnTo>
                  <a:lnTo>
                    <a:pt x="190" y="1675"/>
                  </a:lnTo>
                  <a:lnTo>
                    <a:pt x="195" y="1678"/>
                  </a:lnTo>
                  <a:lnTo>
                    <a:pt x="200" y="1680"/>
                  </a:lnTo>
                  <a:lnTo>
                    <a:pt x="213" y="1685"/>
                  </a:lnTo>
                  <a:lnTo>
                    <a:pt x="227" y="1686"/>
                  </a:lnTo>
                  <a:lnTo>
                    <a:pt x="243" y="1686"/>
                  </a:lnTo>
                  <a:lnTo>
                    <a:pt x="261" y="1685"/>
                  </a:lnTo>
                  <a:lnTo>
                    <a:pt x="278" y="1680"/>
                  </a:lnTo>
                  <a:lnTo>
                    <a:pt x="296" y="1675"/>
                  </a:lnTo>
                  <a:close/>
                  <a:moveTo>
                    <a:pt x="300" y="1822"/>
                  </a:moveTo>
                  <a:lnTo>
                    <a:pt x="316" y="1815"/>
                  </a:lnTo>
                  <a:lnTo>
                    <a:pt x="331" y="1806"/>
                  </a:lnTo>
                  <a:lnTo>
                    <a:pt x="342" y="1797"/>
                  </a:lnTo>
                  <a:lnTo>
                    <a:pt x="352" y="1787"/>
                  </a:lnTo>
                  <a:lnTo>
                    <a:pt x="356" y="1781"/>
                  </a:lnTo>
                  <a:lnTo>
                    <a:pt x="358" y="1777"/>
                  </a:lnTo>
                  <a:lnTo>
                    <a:pt x="360" y="1772"/>
                  </a:lnTo>
                  <a:lnTo>
                    <a:pt x="361" y="1767"/>
                  </a:lnTo>
                  <a:lnTo>
                    <a:pt x="361" y="1762"/>
                  </a:lnTo>
                  <a:lnTo>
                    <a:pt x="361" y="1758"/>
                  </a:lnTo>
                  <a:lnTo>
                    <a:pt x="360" y="1753"/>
                  </a:lnTo>
                  <a:lnTo>
                    <a:pt x="358" y="1748"/>
                  </a:lnTo>
                  <a:lnTo>
                    <a:pt x="354" y="1745"/>
                  </a:lnTo>
                  <a:lnTo>
                    <a:pt x="351" y="1741"/>
                  </a:lnTo>
                  <a:lnTo>
                    <a:pt x="346" y="1737"/>
                  </a:lnTo>
                  <a:lnTo>
                    <a:pt x="341" y="1735"/>
                  </a:lnTo>
                  <a:lnTo>
                    <a:pt x="329" y="1730"/>
                  </a:lnTo>
                  <a:lnTo>
                    <a:pt x="315" y="1728"/>
                  </a:lnTo>
                  <a:lnTo>
                    <a:pt x="300" y="1728"/>
                  </a:lnTo>
                  <a:lnTo>
                    <a:pt x="283" y="1730"/>
                  </a:lnTo>
                  <a:lnTo>
                    <a:pt x="265" y="1734"/>
                  </a:lnTo>
                  <a:lnTo>
                    <a:pt x="249" y="1740"/>
                  </a:lnTo>
                  <a:lnTo>
                    <a:pt x="232" y="1747"/>
                  </a:lnTo>
                  <a:lnTo>
                    <a:pt x="218" y="1755"/>
                  </a:lnTo>
                  <a:lnTo>
                    <a:pt x="206" y="1765"/>
                  </a:lnTo>
                  <a:lnTo>
                    <a:pt x="198" y="1774"/>
                  </a:lnTo>
                  <a:lnTo>
                    <a:pt x="194" y="1780"/>
                  </a:lnTo>
                  <a:lnTo>
                    <a:pt x="190" y="1785"/>
                  </a:lnTo>
                  <a:lnTo>
                    <a:pt x="189" y="1790"/>
                  </a:lnTo>
                  <a:lnTo>
                    <a:pt x="188" y="1796"/>
                  </a:lnTo>
                  <a:lnTo>
                    <a:pt x="187" y="1800"/>
                  </a:lnTo>
                  <a:lnTo>
                    <a:pt x="188" y="1805"/>
                  </a:lnTo>
                  <a:lnTo>
                    <a:pt x="189" y="1810"/>
                  </a:lnTo>
                  <a:lnTo>
                    <a:pt x="192" y="1814"/>
                  </a:lnTo>
                  <a:lnTo>
                    <a:pt x="194" y="1818"/>
                  </a:lnTo>
                  <a:lnTo>
                    <a:pt x="198" y="1822"/>
                  </a:lnTo>
                  <a:lnTo>
                    <a:pt x="202" y="1825"/>
                  </a:lnTo>
                  <a:lnTo>
                    <a:pt x="208" y="1828"/>
                  </a:lnTo>
                  <a:lnTo>
                    <a:pt x="220" y="1831"/>
                  </a:lnTo>
                  <a:lnTo>
                    <a:pt x="233" y="1834"/>
                  </a:lnTo>
                  <a:lnTo>
                    <a:pt x="249" y="1834"/>
                  </a:lnTo>
                  <a:lnTo>
                    <a:pt x="265" y="1833"/>
                  </a:lnTo>
                  <a:lnTo>
                    <a:pt x="283" y="1828"/>
                  </a:lnTo>
                  <a:lnTo>
                    <a:pt x="300" y="1822"/>
                  </a:lnTo>
                  <a:close/>
                  <a:moveTo>
                    <a:pt x="113" y="2056"/>
                  </a:moveTo>
                  <a:lnTo>
                    <a:pt x="127" y="2049"/>
                  </a:lnTo>
                  <a:lnTo>
                    <a:pt x="141" y="2040"/>
                  </a:lnTo>
                  <a:lnTo>
                    <a:pt x="150" y="2031"/>
                  </a:lnTo>
                  <a:lnTo>
                    <a:pt x="158" y="2021"/>
                  </a:lnTo>
                  <a:lnTo>
                    <a:pt x="162" y="2017"/>
                  </a:lnTo>
                  <a:lnTo>
                    <a:pt x="164" y="2012"/>
                  </a:lnTo>
                  <a:lnTo>
                    <a:pt x="165" y="2007"/>
                  </a:lnTo>
                  <a:lnTo>
                    <a:pt x="167" y="2002"/>
                  </a:lnTo>
                  <a:lnTo>
                    <a:pt x="167" y="1998"/>
                  </a:lnTo>
                  <a:lnTo>
                    <a:pt x="167" y="1993"/>
                  </a:lnTo>
                  <a:lnTo>
                    <a:pt x="165" y="1988"/>
                  </a:lnTo>
                  <a:lnTo>
                    <a:pt x="163" y="1985"/>
                  </a:lnTo>
                  <a:lnTo>
                    <a:pt x="160" y="1981"/>
                  </a:lnTo>
                  <a:lnTo>
                    <a:pt x="156" y="1977"/>
                  </a:lnTo>
                  <a:lnTo>
                    <a:pt x="152" y="1974"/>
                  </a:lnTo>
                  <a:lnTo>
                    <a:pt x="148" y="1972"/>
                  </a:lnTo>
                  <a:lnTo>
                    <a:pt x="137" y="1968"/>
                  </a:lnTo>
                  <a:lnTo>
                    <a:pt x="124" y="1966"/>
                  </a:lnTo>
                  <a:lnTo>
                    <a:pt x="110" y="1966"/>
                  </a:lnTo>
                  <a:lnTo>
                    <a:pt x="94" y="1967"/>
                  </a:lnTo>
                  <a:lnTo>
                    <a:pt x="79" y="1970"/>
                  </a:lnTo>
                  <a:lnTo>
                    <a:pt x="63" y="1976"/>
                  </a:lnTo>
                  <a:lnTo>
                    <a:pt x="49" y="1983"/>
                  </a:lnTo>
                  <a:lnTo>
                    <a:pt x="36" y="1992"/>
                  </a:lnTo>
                  <a:lnTo>
                    <a:pt x="25" y="2000"/>
                  </a:lnTo>
                  <a:lnTo>
                    <a:pt x="17" y="2010"/>
                  </a:lnTo>
                  <a:lnTo>
                    <a:pt x="15" y="2014"/>
                  </a:lnTo>
                  <a:lnTo>
                    <a:pt x="12" y="2019"/>
                  </a:lnTo>
                  <a:lnTo>
                    <a:pt x="10" y="2025"/>
                  </a:lnTo>
                  <a:lnTo>
                    <a:pt x="9" y="2030"/>
                  </a:lnTo>
                  <a:lnTo>
                    <a:pt x="9" y="2035"/>
                  </a:lnTo>
                  <a:lnTo>
                    <a:pt x="10" y="2038"/>
                  </a:lnTo>
                  <a:lnTo>
                    <a:pt x="11" y="2043"/>
                  </a:lnTo>
                  <a:lnTo>
                    <a:pt x="13" y="2048"/>
                  </a:lnTo>
                  <a:lnTo>
                    <a:pt x="16" y="2051"/>
                  </a:lnTo>
                  <a:lnTo>
                    <a:pt x="19" y="2055"/>
                  </a:lnTo>
                  <a:lnTo>
                    <a:pt x="24" y="2057"/>
                  </a:lnTo>
                  <a:lnTo>
                    <a:pt x="29" y="2061"/>
                  </a:lnTo>
                  <a:lnTo>
                    <a:pt x="40" y="2064"/>
                  </a:lnTo>
                  <a:lnTo>
                    <a:pt x="53" y="2067"/>
                  </a:lnTo>
                  <a:lnTo>
                    <a:pt x="67" y="2067"/>
                  </a:lnTo>
                  <a:lnTo>
                    <a:pt x="81" y="2064"/>
                  </a:lnTo>
                  <a:lnTo>
                    <a:pt x="97" y="2061"/>
                  </a:lnTo>
                  <a:lnTo>
                    <a:pt x="113" y="2056"/>
                  </a:lnTo>
                  <a:close/>
                  <a:moveTo>
                    <a:pt x="316" y="1974"/>
                  </a:moveTo>
                  <a:lnTo>
                    <a:pt x="332" y="1967"/>
                  </a:lnTo>
                  <a:lnTo>
                    <a:pt x="346" y="1957"/>
                  </a:lnTo>
                  <a:lnTo>
                    <a:pt x="357" y="1949"/>
                  </a:lnTo>
                  <a:lnTo>
                    <a:pt x="365" y="1938"/>
                  </a:lnTo>
                  <a:lnTo>
                    <a:pt x="369" y="1934"/>
                  </a:lnTo>
                  <a:lnTo>
                    <a:pt x="371" y="1929"/>
                  </a:lnTo>
                  <a:lnTo>
                    <a:pt x="373" y="1924"/>
                  </a:lnTo>
                  <a:lnTo>
                    <a:pt x="375" y="1919"/>
                  </a:lnTo>
                  <a:lnTo>
                    <a:pt x="375" y="1915"/>
                  </a:lnTo>
                  <a:lnTo>
                    <a:pt x="375" y="1910"/>
                  </a:lnTo>
                  <a:lnTo>
                    <a:pt x="372" y="1905"/>
                  </a:lnTo>
                  <a:lnTo>
                    <a:pt x="371" y="1900"/>
                  </a:lnTo>
                  <a:lnTo>
                    <a:pt x="367" y="1897"/>
                  </a:lnTo>
                  <a:lnTo>
                    <a:pt x="364" y="1892"/>
                  </a:lnTo>
                  <a:lnTo>
                    <a:pt x="359" y="1890"/>
                  </a:lnTo>
                  <a:lnTo>
                    <a:pt x="354" y="1886"/>
                  </a:lnTo>
                  <a:lnTo>
                    <a:pt x="342" y="1882"/>
                  </a:lnTo>
                  <a:lnTo>
                    <a:pt x="329" y="1880"/>
                  </a:lnTo>
                  <a:lnTo>
                    <a:pt x="314" y="1880"/>
                  </a:lnTo>
                  <a:lnTo>
                    <a:pt x="299" y="1881"/>
                  </a:lnTo>
                  <a:lnTo>
                    <a:pt x="282" y="1885"/>
                  </a:lnTo>
                  <a:lnTo>
                    <a:pt x="265" y="1891"/>
                  </a:lnTo>
                  <a:lnTo>
                    <a:pt x="250" y="1898"/>
                  </a:lnTo>
                  <a:lnTo>
                    <a:pt x="236" y="1906"/>
                  </a:lnTo>
                  <a:lnTo>
                    <a:pt x="225" y="1916"/>
                  </a:lnTo>
                  <a:lnTo>
                    <a:pt x="217" y="1925"/>
                  </a:lnTo>
                  <a:lnTo>
                    <a:pt x="213" y="1931"/>
                  </a:lnTo>
                  <a:lnTo>
                    <a:pt x="211" y="1936"/>
                  </a:lnTo>
                  <a:lnTo>
                    <a:pt x="208" y="1941"/>
                  </a:lnTo>
                  <a:lnTo>
                    <a:pt x="207" y="1945"/>
                  </a:lnTo>
                  <a:lnTo>
                    <a:pt x="207" y="1950"/>
                  </a:lnTo>
                  <a:lnTo>
                    <a:pt x="208" y="1955"/>
                  </a:lnTo>
                  <a:lnTo>
                    <a:pt x="209" y="1960"/>
                  </a:lnTo>
                  <a:lnTo>
                    <a:pt x="212" y="1964"/>
                  </a:lnTo>
                  <a:lnTo>
                    <a:pt x="214" y="1969"/>
                  </a:lnTo>
                  <a:lnTo>
                    <a:pt x="219" y="1973"/>
                  </a:lnTo>
                  <a:lnTo>
                    <a:pt x="222" y="1975"/>
                  </a:lnTo>
                  <a:lnTo>
                    <a:pt x="228" y="1979"/>
                  </a:lnTo>
                  <a:lnTo>
                    <a:pt x="239" y="1982"/>
                  </a:lnTo>
                  <a:lnTo>
                    <a:pt x="253" y="1985"/>
                  </a:lnTo>
                  <a:lnTo>
                    <a:pt x="268" y="1985"/>
                  </a:lnTo>
                  <a:lnTo>
                    <a:pt x="284" y="1983"/>
                  </a:lnTo>
                  <a:lnTo>
                    <a:pt x="300" y="1980"/>
                  </a:lnTo>
                  <a:lnTo>
                    <a:pt x="316" y="1974"/>
                  </a:lnTo>
                  <a:close/>
                  <a:moveTo>
                    <a:pt x="151" y="2209"/>
                  </a:moveTo>
                  <a:lnTo>
                    <a:pt x="165" y="2202"/>
                  </a:lnTo>
                  <a:lnTo>
                    <a:pt x="177" y="2194"/>
                  </a:lnTo>
                  <a:lnTo>
                    <a:pt x="187" y="2185"/>
                  </a:lnTo>
                  <a:lnTo>
                    <a:pt x="194" y="2176"/>
                  </a:lnTo>
                  <a:lnTo>
                    <a:pt x="198" y="2171"/>
                  </a:lnTo>
                  <a:lnTo>
                    <a:pt x="200" y="2166"/>
                  </a:lnTo>
                  <a:lnTo>
                    <a:pt x="201" y="2162"/>
                  </a:lnTo>
                  <a:lnTo>
                    <a:pt x="202" y="2157"/>
                  </a:lnTo>
                  <a:lnTo>
                    <a:pt x="202" y="2152"/>
                  </a:lnTo>
                  <a:lnTo>
                    <a:pt x="201" y="2147"/>
                  </a:lnTo>
                  <a:lnTo>
                    <a:pt x="200" y="2143"/>
                  </a:lnTo>
                  <a:lnTo>
                    <a:pt x="198" y="2139"/>
                  </a:lnTo>
                  <a:lnTo>
                    <a:pt x="195" y="2134"/>
                  </a:lnTo>
                  <a:lnTo>
                    <a:pt x="192" y="2131"/>
                  </a:lnTo>
                  <a:lnTo>
                    <a:pt x="187" y="2128"/>
                  </a:lnTo>
                  <a:lnTo>
                    <a:pt x="183" y="2126"/>
                  </a:lnTo>
                  <a:lnTo>
                    <a:pt x="171" y="2121"/>
                  </a:lnTo>
                  <a:lnTo>
                    <a:pt x="160" y="2119"/>
                  </a:lnTo>
                  <a:lnTo>
                    <a:pt x="145" y="2119"/>
                  </a:lnTo>
                  <a:lnTo>
                    <a:pt x="131" y="2120"/>
                  </a:lnTo>
                  <a:lnTo>
                    <a:pt x="117" y="2124"/>
                  </a:lnTo>
                  <a:lnTo>
                    <a:pt x="101" y="2130"/>
                  </a:lnTo>
                  <a:lnTo>
                    <a:pt x="87" y="2137"/>
                  </a:lnTo>
                  <a:lnTo>
                    <a:pt x="75" y="2144"/>
                  </a:lnTo>
                  <a:lnTo>
                    <a:pt x="66" y="2153"/>
                  </a:lnTo>
                  <a:lnTo>
                    <a:pt x="59" y="2163"/>
                  </a:lnTo>
                  <a:lnTo>
                    <a:pt x="55" y="2168"/>
                  </a:lnTo>
                  <a:lnTo>
                    <a:pt x="53" y="2172"/>
                  </a:lnTo>
                  <a:lnTo>
                    <a:pt x="51" y="2177"/>
                  </a:lnTo>
                  <a:lnTo>
                    <a:pt x="50" y="2182"/>
                  </a:lnTo>
                  <a:lnTo>
                    <a:pt x="50" y="2187"/>
                  </a:lnTo>
                  <a:lnTo>
                    <a:pt x="51" y="2191"/>
                  </a:lnTo>
                  <a:lnTo>
                    <a:pt x="53" y="2196"/>
                  </a:lnTo>
                  <a:lnTo>
                    <a:pt x="55" y="2200"/>
                  </a:lnTo>
                  <a:lnTo>
                    <a:pt x="57" y="2203"/>
                  </a:lnTo>
                  <a:lnTo>
                    <a:pt x="61" y="2207"/>
                  </a:lnTo>
                  <a:lnTo>
                    <a:pt x="66" y="2210"/>
                  </a:lnTo>
                  <a:lnTo>
                    <a:pt x="70" y="2213"/>
                  </a:lnTo>
                  <a:lnTo>
                    <a:pt x="81" y="2216"/>
                  </a:lnTo>
                  <a:lnTo>
                    <a:pt x="93" y="2219"/>
                  </a:lnTo>
                  <a:lnTo>
                    <a:pt x="107" y="2220"/>
                  </a:lnTo>
                  <a:lnTo>
                    <a:pt x="122" y="2217"/>
                  </a:lnTo>
                  <a:lnTo>
                    <a:pt x="136" y="2214"/>
                  </a:lnTo>
                  <a:lnTo>
                    <a:pt x="151" y="2209"/>
                  </a:lnTo>
                  <a:close/>
                  <a:moveTo>
                    <a:pt x="201" y="2367"/>
                  </a:moveTo>
                  <a:lnTo>
                    <a:pt x="215" y="2360"/>
                  </a:lnTo>
                  <a:lnTo>
                    <a:pt x="226" y="2352"/>
                  </a:lnTo>
                  <a:lnTo>
                    <a:pt x="236" y="2343"/>
                  </a:lnTo>
                  <a:lnTo>
                    <a:pt x="243" y="2334"/>
                  </a:lnTo>
                  <a:lnTo>
                    <a:pt x="245" y="2329"/>
                  </a:lnTo>
                  <a:lnTo>
                    <a:pt x="247" y="2324"/>
                  </a:lnTo>
                  <a:lnTo>
                    <a:pt x="249" y="2320"/>
                  </a:lnTo>
                  <a:lnTo>
                    <a:pt x="250" y="2315"/>
                  </a:lnTo>
                  <a:lnTo>
                    <a:pt x="250" y="2310"/>
                  </a:lnTo>
                  <a:lnTo>
                    <a:pt x="249" y="2305"/>
                  </a:lnTo>
                  <a:lnTo>
                    <a:pt x="247" y="2302"/>
                  </a:lnTo>
                  <a:lnTo>
                    <a:pt x="245" y="2297"/>
                  </a:lnTo>
                  <a:lnTo>
                    <a:pt x="243" y="2294"/>
                  </a:lnTo>
                  <a:lnTo>
                    <a:pt x="239" y="2290"/>
                  </a:lnTo>
                  <a:lnTo>
                    <a:pt x="234" y="2286"/>
                  </a:lnTo>
                  <a:lnTo>
                    <a:pt x="230" y="2284"/>
                  </a:lnTo>
                  <a:lnTo>
                    <a:pt x="220" y="2280"/>
                  </a:lnTo>
                  <a:lnTo>
                    <a:pt x="207" y="2278"/>
                  </a:lnTo>
                  <a:lnTo>
                    <a:pt x="194" y="2277"/>
                  </a:lnTo>
                  <a:lnTo>
                    <a:pt x="181" y="2278"/>
                  </a:lnTo>
                  <a:lnTo>
                    <a:pt x="167" y="2282"/>
                  </a:lnTo>
                  <a:lnTo>
                    <a:pt x="152" y="2288"/>
                  </a:lnTo>
                  <a:lnTo>
                    <a:pt x="138" y="2294"/>
                  </a:lnTo>
                  <a:lnTo>
                    <a:pt x="127" y="2302"/>
                  </a:lnTo>
                  <a:lnTo>
                    <a:pt x="118" y="2310"/>
                  </a:lnTo>
                  <a:lnTo>
                    <a:pt x="111" y="2320"/>
                  </a:lnTo>
                  <a:lnTo>
                    <a:pt x="108" y="2324"/>
                  </a:lnTo>
                  <a:lnTo>
                    <a:pt x="106" y="2329"/>
                  </a:lnTo>
                  <a:lnTo>
                    <a:pt x="105" y="2334"/>
                  </a:lnTo>
                  <a:lnTo>
                    <a:pt x="104" y="2339"/>
                  </a:lnTo>
                  <a:lnTo>
                    <a:pt x="104" y="2343"/>
                  </a:lnTo>
                  <a:lnTo>
                    <a:pt x="105" y="2348"/>
                  </a:lnTo>
                  <a:lnTo>
                    <a:pt x="106" y="2353"/>
                  </a:lnTo>
                  <a:lnTo>
                    <a:pt x="108" y="2356"/>
                  </a:lnTo>
                  <a:lnTo>
                    <a:pt x="111" y="2361"/>
                  </a:lnTo>
                  <a:lnTo>
                    <a:pt x="114" y="2365"/>
                  </a:lnTo>
                  <a:lnTo>
                    <a:pt x="119" y="2367"/>
                  </a:lnTo>
                  <a:lnTo>
                    <a:pt x="123" y="2370"/>
                  </a:lnTo>
                  <a:lnTo>
                    <a:pt x="133" y="2374"/>
                  </a:lnTo>
                  <a:lnTo>
                    <a:pt x="145" y="2377"/>
                  </a:lnTo>
                  <a:lnTo>
                    <a:pt x="160" y="2377"/>
                  </a:lnTo>
                  <a:lnTo>
                    <a:pt x="173" y="2376"/>
                  </a:lnTo>
                  <a:lnTo>
                    <a:pt x="187" y="2372"/>
                  </a:lnTo>
                  <a:lnTo>
                    <a:pt x="201" y="2367"/>
                  </a:lnTo>
                  <a:close/>
                  <a:moveTo>
                    <a:pt x="95" y="2602"/>
                  </a:moveTo>
                  <a:lnTo>
                    <a:pt x="107" y="2596"/>
                  </a:lnTo>
                  <a:lnTo>
                    <a:pt x="118" y="2589"/>
                  </a:lnTo>
                  <a:lnTo>
                    <a:pt x="126" y="2581"/>
                  </a:lnTo>
                  <a:lnTo>
                    <a:pt x="132" y="2572"/>
                  </a:lnTo>
                  <a:lnTo>
                    <a:pt x="137" y="2562"/>
                  </a:lnTo>
                  <a:lnTo>
                    <a:pt x="138" y="2554"/>
                  </a:lnTo>
                  <a:lnTo>
                    <a:pt x="138" y="2549"/>
                  </a:lnTo>
                  <a:lnTo>
                    <a:pt x="137" y="2544"/>
                  </a:lnTo>
                  <a:lnTo>
                    <a:pt x="136" y="2541"/>
                  </a:lnTo>
                  <a:lnTo>
                    <a:pt x="133" y="2537"/>
                  </a:lnTo>
                  <a:lnTo>
                    <a:pt x="131" y="2532"/>
                  </a:lnTo>
                  <a:lnTo>
                    <a:pt x="127" y="2530"/>
                  </a:lnTo>
                  <a:lnTo>
                    <a:pt x="124" y="2526"/>
                  </a:lnTo>
                  <a:lnTo>
                    <a:pt x="119" y="2524"/>
                  </a:lnTo>
                  <a:lnTo>
                    <a:pt x="110" y="2520"/>
                  </a:lnTo>
                  <a:lnTo>
                    <a:pt x="99" y="2518"/>
                  </a:lnTo>
                  <a:lnTo>
                    <a:pt x="87" y="2517"/>
                  </a:lnTo>
                  <a:lnTo>
                    <a:pt x="74" y="2518"/>
                  </a:lnTo>
                  <a:lnTo>
                    <a:pt x="61" y="2522"/>
                  </a:lnTo>
                  <a:lnTo>
                    <a:pt x="48" y="2526"/>
                  </a:lnTo>
                  <a:lnTo>
                    <a:pt x="36" y="2534"/>
                  </a:lnTo>
                  <a:lnTo>
                    <a:pt x="25" y="2541"/>
                  </a:lnTo>
                  <a:lnTo>
                    <a:pt x="17" y="2549"/>
                  </a:lnTo>
                  <a:lnTo>
                    <a:pt x="11" y="2557"/>
                  </a:lnTo>
                  <a:lnTo>
                    <a:pt x="7" y="2567"/>
                  </a:lnTo>
                  <a:lnTo>
                    <a:pt x="6" y="2576"/>
                  </a:lnTo>
                  <a:lnTo>
                    <a:pt x="6" y="2580"/>
                  </a:lnTo>
                  <a:lnTo>
                    <a:pt x="6" y="2585"/>
                  </a:lnTo>
                  <a:lnTo>
                    <a:pt x="7" y="2589"/>
                  </a:lnTo>
                  <a:lnTo>
                    <a:pt x="10" y="2593"/>
                  </a:lnTo>
                  <a:lnTo>
                    <a:pt x="13" y="2596"/>
                  </a:lnTo>
                  <a:lnTo>
                    <a:pt x="16" y="2600"/>
                  </a:lnTo>
                  <a:lnTo>
                    <a:pt x="21" y="2604"/>
                  </a:lnTo>
                  <a:lnTo>
                    <a:pt x="24" y="2606"/>
                  </a:lnTo>
                  <a:lnTo>
                    <a:pt x="34" y="2610"/>
                  </a:lnTo>
                  <a:lnTo>
                    <a:pt x="45" y="2612"/>
                  </a:lnTo>
                  <a:lnTo>
                    <a:pt x="57" y="2612"/>
                  </a:lnTo>
                  <a:lnTo>
                    <a:pt x="69" y="2611"/>
                  </a:lnTo>
                  <a:lnTo>
                    <a:pt x="82" y="2607"/>
                  </a:lnTo>
                  <a:lnTo>
                    <a:pt x="95" y="2602"/>
                  </a:lnTo>
                  <a:close/>
                  <a:moveTo>
                    <a:pt x="264" y="2529"/>
                  </a:moveTo>
                  <a:lnTo>
                    <a:pt x="277" y="2523"/>
                  </a:lnTo>
                  <a:lnTo>
                    <a:pt x="288" y="2515"/>
                  </a:lnTo>
                  <a:lnTo>
                    <a:pt x="296" y="2506"/>
                  </a:lnTo>
                  <a:lnTo>
                    <a:pt x="303" y="2497"/>
                  </a:lnTo>
                  <a:lnTo>
                    <a:pt x="307" y="2487"/>
                  </a:lnTo>
                  <a:lnTo>
                    <a:pt x="309" y="2478"/>
                  </a:lnTo>
                  <a:lnTo>
                    <a:pt x="309" y="2474"/>
                  </a:lnTo>
                  <a:lnTo>
                    <a:pt x="308" y="2469"/>
                  </a:lnTo>
                  <a:lnTo>
                    <a:pt x="307" y="2465"/>
                  </a:lnTo>
                  <a:lnTo>
                    <a:pt x="304" y="2460"/>
                  </a:lnTo>
                  <a:lnTo>
                    <a:pt x="302" y="2456"/>
                  </a:lnTo>
                  <a:lnTo>
                    <a:pt x="299" y="2453"/>
                  </a:lnTo>
                  <a:lnTo>
                    <a:pt x="294" y="2450"/>
                  </a:lnTo>
                  <a:lnTo>
                    <a:pt x="290" y="2447"/>
                  </a:lnTo>
                  <a:lnTo>
                    <a:pt x="280" y="2443"/>
                  </a:lnTo>
                  <a:lnTo>
                    <a:pt x="268" y="2441"/>
                  </a:lnTo>
                  <a:lnTo>
                    <a:pt x="255" y="2440"/>
                  </a:lnTo>
                  <a:lnTo>
                    <a:pt x="241" y="2441"/>
                  </a:lnTo>
                  <a:lnTo>
                    <a:pt x="228" y="2444"/>
                  </a:lnTo>
                  <a:lnTo>
                    <a:pt x="214" y="2449"/>
                  </a:lnTo>
                  <a:lnTo>
                    <a:pt x="201" y="2456"/>
                  </a:lnTo>
                  <a:lnTo>
                    <a:pt x="190" y="2463"/>
                  </a:lnTo>
                  <a:lnTo>
                    <a:pt x="182" y="2473"/>
                  </a:lnTo>
                  <a:lnTo>
                    <a:pt x="175" y="2481"/>
                  </a:lnTo>
                  <a:lnTo>
                    <a:pt x="173" y="2486"/>
                  </a:lnTo>
                  <a:lnTo>
                    <a:pt x="170" y="2491"/>
                  </a:lnTo>
                  <a:lnTo>
                    <a:pt x="169" y="2496"/>
                  </a:lnTo>
                  <a:lnTo>
                    <a:pt x="169" y="2500"/>
                  </a:lnTo>
                  <a:lnTo>
                    <a:pt x="169" y="2505"/>
                  </a:lnTo>
                  <a:lnTo>
                    <a:pt x="170" y="2510"/>
                  </a:lnTo>
                  <a:lnTo>
                    <a:pt x="171" y="2515"/>
                  </a:lnTo>
                  <a:lnTo>
                    <a:pt x="174" y="2518"/>
                  </a:lnTo>
                  <a:lnTo>
                    <a:pt x="176" y="2523"/>
                  </a:lnTo>
                  <a:lnTo>
                    <a:pt x="180" y="2526"/>
                  </a:lnTo>
                  <a:lnTo>
                    <a:pt x="184" y="2529"/>
                  </a:lnTo>
                  <a:lnTo>
                    <a:pt x="188" y="2532"/>
                  </a:lnTo>
                  <a:lnTo>
                    <a:pt x="199" y="2536"/>
                  </a:lnTo>
                  <a:lnTo>
                    <a:pt x="211" y="2538"/>
                  </a:lnTo>
                  <a:lnTo>
                    <a:pt x="222" y="2538"/>
                  </a:lnTo>
                  <a:lnTo>
                    <a:pt x="237" y="2537"/>
                  </a:lnTo>
                  <a:lnTo>
                    <a:pt x="250" y="2535"/>
                  </a:lnTo>
                  <a:lnTo>
                    <a:pt x="264" y="2529"/>
                  </a:lnTo>
                  <a:close/>
                  <a:moveTo>
                    <a:pt x="94" y="2758"/>
                  </a:moveTo>
                  <a:lnTo>
                    <a:pt x="98" y="2762"/>
                  </a:lnTo>
                  <a:lnTo>
                    <a:pt x="100" y="2765"/>
                  </a:lnTo>
                  <a:lnTo>
                    <a:pt x="104" y="2768"/>
                  </a:lnTo>
                  <a:lnTo>
                    <a:pt x="108" y="2771"/>
                  </a:lnTo>
                  <a:lnTo>
                    <a:pt x="118" y="2775"/>
                  </a:lnTo>
                  <a:lnTo>
                    <a:pt x="129" y="2777"/>
                  </a:lnTo>
                  <a:lnTo>
                    <a:pt x="141" y="2777"/>
                  </a:lnTo>
                  <a:lnTo>
                    <a:pt x="152" y="2776"/>
                  </a:lnTo>
                  <a:lnTo>
                    <a:pt x="165" y="2774"/>
                  </a:lnTo>
                  <a:lnTo>
                    <a:pt x="177" y="2769"/>
                  </a:lnTo>
                  <a:lnTo>
                    <a:pt x="189" y="2762"/>
                  </a:lnTo>
                  <a:lnTo>
                    <a:pt x="199" y="2755"/>
                  </a:lnTo>
                  <a:lnTo>
                    <a:pt x="206" y="2746"/>
                  </a:lnTo>
                  <a:lnTo>
                    <a:pt x="212" y="2738"/>
                  </a:lnTo>
                  <a:lnTo>
                    <a:pt x="215" y="2728"/>
                  </a:lnTo>
                  <a:lnTo>
                    <a:pt x="218" y="2720"/>
                  </a:lnTo>
                  <a:lnTo>
                    <a:pt x="217" y="2715"/>
                  </a:lnTo>
                  <a:lnTo>
                    <a:pt x="217" y="2712"/>
                  </a:lnTo>
                  <a:lnTo>
                    <a:pt x="215" y="2707"/>
                  </a:lnTo>
                  <a:lnTo>
                    <a:pt x="213" y="2703"/>
                  </a:lnTo>
                  <a:lnTo>
                    <a:pt x="209" y="2699"/>
                  </a:lnTo>
                  <a:lnTo>
                    <a:pt x="207" y="2696"/>
                  </a:lnTo>
                  <a:lnTo>
                    <a:pt x="203" y="2693"/>
                  </a:lnTo>
                  <a:lnTo>
                    <a:pt x="199" y="2690"/>
                  </a:lnTo>
                  <a:lnTo>
                    <a:pt x="189" y="2687"/>
                  </a:lnTo>
                  <a:lnTo>
                    <a:pt x="179" y="2684"/>
                  </a:lnTo>
                  <a:lnTo>
                    <a:pt x="167" y="2683"/>
                  </a:lnTo>
                  <a:lnTo>
                    <a:pt x="155" y="2684"/>
                  </a:lnTo>
                  <a:lnTo>
                    <a:pt x="142" y="2688"/>
                  </a:lnTo>
                  <a:lnTo>
                    <a:pt x="130" y="2693"/>
                  </a:lnTo>
                  <a:lnTo>
                    <a:pt x="118" y="2699"/>
                  </a:lnTo>
                  <a:lnTo>
                    <a:pt x="108" y="2706"/>
                  </a:lnTo>
                  <a:lnTo>
                    <a:pt x="101" y="2714"/>
                  </a:lnTo>
                  <a:lnTo>
                    <a:pt x="95" y="2722"/>
                  </a:lnTo>
                  <a:lnTo>
                    <a:pt x="92" y="2732"/>
                  </a:lnTo>
                  <a:lnTo>
                    <a:pt x="89" y="2741"/>
                  </a:lnTo>
                  <a:lnTo>
                    <a:pt x="91" y="2745"/>
                  </a:lnTo>
                  <a:lnTo>
                    <a:pt x="91" y="2750"/>
                  </a:lnTo>
                  <a:lnTo>
                    <a:pt x="92" y="2753"/>
                  </a:lnTo>
                  <a:lnTo>
                    <a:pt x="94" y="2758"/>
                  </a:lnTo>
                  <a:close/>
                  <a:moveTo>
                    <a:pt x="338" y="2697"/>
                  </a:moveTo>
                  <a:lnTo>
                    <a:pt x="351" y="2690"/>
                  </a:lnTo>
                  <a:lnTo>
                    <a:pt x="360" y="2683"/>
                  </a:lnTo>
                  <a:lnTo>
                    <a:pt x="369" y="2675"/>
                  </a:lnTo>
                  <a:lnTo>
                    <a:pt x="376" y="2665"/>
                  </a:lnTo>
                  <a:lnTo>
                    <a:pt x="379" y="2656"/>
                  </a:lnTo>
                  <a:lnTo>
                    <a:pt x="380" y="2646"/>
                  </a:lnTo>
                  <a:lnTo>
                    <a:pt x="380" y="2642"/>
                  </a:lnTo>
                  <a:lnTo>
                    <a:pt x="379" y="2637"/>
                  </a:lnTo>
                  <a:lnTo>
                    <a:pt x="378" y="2633"/>
                  </a:lnTo>
                  <a:lnTo>
                    <a:pt x="376" y="2629"/>
                  </a:lnTo>
                  <a:lnTo>
                    <a:pt x="373" y="2625"/>
                  </a:lnTo>
                  <a:lnTo>
                    <a:pt x="370" y="2621"/>
                  </a:lnTo>
                  <a:lnTo>
                    <a:pt x="366" y="2618"/>
                  </a:lnTo>
                  <a:lnTo>
                    <a:pt x="361" y="2616"/>
                  </a:lnTo>
                  <a:lnTo>
                    <a:pt x="351" y="2612"/>
                  </a:lnTo>
                  <a:lnTo>
                    <a:pt x="340" y="2608"/>
                  </a:lnTo>
                  <a:lnTo>
                    <a:pt x="328" y="2608"/>
                  </a:lnTo>
                  <a:lnTo>
                    <a:pt x="315" y="2610"/>
                  </a:lnTo>
                  <a:lnTo>
                    <a:pt x="301" y="2612"/>
                  </a:lnTo>
                  <a:lnTo>
                    <a:pt x="288" y="2617"/>
                  </a:lnTo>
                  <a:lnTo>
                    <a:pt x="276" y="2624"/>
                  </a:lnTo>
                  <a:lnTo>
                    <a:pt x="266" y="2631"/>
                  </a:lnTo>
                  <a:lnTo>
                    <a:pt x="258" y="2639"/>
                  </a:lnTo>
                  <a:lnTo>
                    <a:pt x="251" y="2649"/>
                  </a:lnTo>
                  <a:lnTo>
                    <a:pt x="247" y="2658"/>
                  </a:lnTo>
                  <a:lnTo>
                    <a:pt x="246" y="2668"/>
                  </a:lnTo>
                  <a:lnTo>
                    <a:pt x="246" y="2673"/>
                  </a:lnTo>
                  <a:lnTo>
                    <a:pt x="247" y="2677"/>
                  </a:lnTo>
                  <a:lnTo>
                    <a:pt x="249" y="2681"/>
                  </a:lnTo>
                  <a:lnTo>
                    <a:pt x="251" y="2686"/>
                  </a:lnTo>
                  <a:lnTo>
                    <a:pt x="253" y="2689"/>
                  </a:lnTo>
                  <a:lnTo>
                    <a:pt x="257" y="2693"/>
                  </a:lnTo>
                  <a:lnTo>
                    <a:pt x="261" y="2696"/>
                  </a:lnTo>
                  <a:lnTo>
                    <a:pt x="265" y="2699"/>
                  </a:lnTo>
                  <a:lnTo>
                    <a:pt x="276" y="2703"/>
                  </a:lnTo>
                  <a:lnTo>
                    <a:pt x="287" y="2706"/>
                  </a:lnTo>
                  <a:lnTo>
                    <a:pt x="299" y="2706"/>
                  </a:lnTo>
                  <a:lnTo>
                    <a:pt x="312" y="2705"/>
                  </a:lnTo>
                  <a:lnTo>
                    <a:pt x="325" y="2702"/>
                  </a:lnTo>
                  <a:lnTo>
                    <a:pt x="338" y="2697"/>
                  </a:lnTo>
                  <a:close/>
                  <a:moveTo>
                    <a:pt x="156" y="2945"/>
                  </a:moveTo>
                  <a:lnTo>
                    <a:pt x="150" y="2939"/>
                  </a:lnTo>
                  <a:lnTo>
                    <a:pt x="143" y="2933"/>
                  </a:lnTo>
                  <a:lnTo>
                    <a:pt x="135" y="2929"/>
                  </a:lnTo>
                  <a:lnTo>
                    <a:pt x="124" y="2927"/>
                  </a:lnTo>
                  <a:lnTo>
                    <a:pt x="113" y="2926"/>
                  </a:lnTo>
                  <a:lnTo>
                    <a:pt x="103" y="2927"/>
                  </a:lnTo>
                  <a:lnTo>
                    <a:pt x="91" y="2930"/>
                  </a:lnTo>
                  <a:lnTo>
                    <a:pt x="80" y="2934"/>
                  </a:lnTo>
                  <a:lnTo>
                    <a:pt x="69" y="2940"/>
                  </a:lnTo>
                  <a:lnTo>
                    <a:pt x="61" y="2947"/>
                  </a:lnTo>
                  <a:lnTo>
                    <a:pt x="54" y="2955"/>
                  </a:lnTo>
                  <a:lnTo>
                    <a:pt x="49" y="2964"/>
                  </a:lnTo>
                  <a:lnTo>
                    <a:pt x="45" y="2972"/>
                  </a:lnTo>
                  <a:lnTo>
                    <a:pt x="44" y="2980"/>
                  </a:lnTo>
                  <a:lnTo>
                    <a:pt x="45" y="2989"/>
                  </a:lnTo>
                  <a:lnTo>
                    <a:pt x="49" y="2997"/>
                  </a:lnTo>
                  <a:lnTo>
                    <a:pt x="55" y="3003"/>
                  </a:lnTo>
                  <a:lnTo>
                    <a:pt x="62" y="3009"/>
                  </a:lnTo>
                  <a:lnTo>
                    <a:pt x="72" y="3012"/>
                  </a:lnTo>
                  <a:lnTo>
                    <a:pt x="81" y="3015"/>
                  </a:lnTo>
                  <a:lnTo>
                    <a:pt x="92" y="3016"/>
                  </a:lnTo>
                  <a:lnTo>
                    <a:pt x="103" y="3015"/>
                  </a:lnTo>
                  <a:lnTo>
                    <a:pt x="114" y="3011"/>
                  </a:lnTo>
                  <a:lnTo>
                    <a:pt x="125" y="3006"/>
                  </a:lnTo>
                  <a:lnTo>
                    <a:pt x="136" y="3002"/>
                  </a:lnTo>
                  <a:lnTo>
                    <a:pt x="144" y="2995"/>
                  </a:lnTo>
                  <a:lnTo>
                    <a:pt x="151" y="2986"/>
                  </a:lnTo>
                  <a:lnTo>
                    <a:pt x="156" y="2978"/>
                  </a:lnTo>
                  <a:lnTo>
                    <a:pt x="160" y="2970"/>
                  </a:lnTo>
                  <a:lnTo>
                    <a:pt x="161" y="2961"/>
                  </a:lnTo>
                  <a:lnTo>
                    <a:pt x="160" y="2953"/>
                  </a:lnTo>
                  <a:lnTo>
                    <a:pt x="156" y="2945"/>
                  </a:lnTo>
                  <a:close/>
                  <a:moveTo>
                    <a:pt x="303" y="2875"/>
                  </a:moveTo>
                  <a:lnTo>
                    <a:pt x="297" y="2867"/>
                  </a:lnTo>
                  <a:lnTo>
                    <a:pt x="290" y="2863"/>
                  </a:lnTo>
                  <a:lnTo>
                    <a:pt x="281" y="2858"/>
                  </a:lnTo>
                  <a:lnTo>
                    <a:pt x="270" y="2856"/>
                  </a:lnTo>
                  <a:lnTo>
                    <a:pt x="258" y="2856"/>
                  </a:lnTo>
                  <a:lnTo>
                    <a:pt x="247" y="2857"/>
                  </a:lnTo>
                  <a:lnTo>
                    <a:pt x="234" y="2859"/>
                  </a:lnTo>
                  <a:lnTo>
                    <a:pt x="222" y="2864"/>
                  </a:lnTo>
                  <a:lnTo>
                    <a:pt x="212" y="2870"/>
                  </a:lnTo>
                  <a:lnTo>
                    <a:pt x="202" y="2877"/>
                  </a:lnTo>
                  <a:lnTo>
                    <a:pt x="195" y="2885"/>
                  </a:lnTo>
                  <a:lnTo>
                    <a:pt x="190" y="2894"/>
                  </a:lnTo>
                  <a:lnTo>
                    <a:pt x="187" y="2903"/>
                  </a:lnTo>
                  <a:lnTo>
                    <a:pt x="186" y="2911"/>
                  </a:lnTo>
                  <a:lnTo>
                    <a:pt x="186" y="2916"/>
                  </a:lnTo>
                  <a:lnTo>
                    <a:pt x="187" y="2920"/>
                  </a:lnTo>
                  <a:lnTo>
                    <a:pt x="188" y="2924"/>
                  </a:lnTo>
                  <a:lnTo>
                    <a:pt x="190" y="2928"/>
                  </a:lnTo>
                  <a:lnTo>
                    <a:pt x="196" y="2935"/>
                  </a:lnTo>
                  <a:lnTo>
                    <a:pt x="205" y="2941"/>
                  </a:lnTo>
                  <a:lnTo>
                    <a:pt x="213" y="2945"/>
                  </a:lnTo>
                  <a:lnTo>
                    <a:pt x="224" y="2947"/>
                  </a:lnTo>
                  <a:lnTo>
                    <a:pt x="236" y="2948"/>
                  </a:lnTo>
                  <a:lnTo>
                    <a:pt x="246" y="2947"/>
                  </a:lnTo>
                  <a:lnTo>
                    <a:pt x="259" y="2945"/>
                  </a:lnTo>
                  <a:lnTo>
                    <a:pt x="271" y="2940"/>
                  </a:lnTo>
                  <a:lnTo>
                    <a:pt x="282" y="2934"/>
                  </a:lnTo>
                  <a:lnTo>
                    <a:pt x="290" y="2927"/>
                  </a:lnTo>
                  <a:lnTo>
                    <a:pt x="299" y="2918"/>
                  </a:lnTo>
                  <a:lnTo>
                    <a:pt x="303" y="2910"/>
                  </a:lnTo>
                  <a:lnTo>
                    <a:pt x="307" y="2901"/>
                  </a:lnTo>
                  <a:lnTo>
                    <a:pt x="308" y="2892"/>
                  </a:lnTo>
                  <a:lnTo>
                    <a:pt x="308" y="2888"/>
                  </a:lnTo>
                  <a:lnTo>
                    <a:pt x="307" y="2883"/>
                  </a:lnTo>
                  <a:lnTo>
                    <a:pt x="306" y="2879"/>
                  </a:lnTo>
                  <a:lnTo>
                    <a:pt x="303" y="2875"/>
                  </a:lnTo>
                  <a:close/>
                  <a:moveTo>
                    <a:pt x="135" y="3216"/>
                  </a:moveTo>
                  <a:lnTo>
                    <a:pt x="136" y="3207"/>
                  </a:lnTo>
                  <a:lnTo>
                    <a:pt x="136" y="3200"/>
                  </a:lnTo>
                  <a:lnTo>
                    <a:pt x="135" y="3193"/>
                  </a:lnTo>
                  <a:lnTo>
                    <a:pt x="132" y="3187"/>
                  </a:lnTo>
                  <a:lnTo>
                    <a:pt x="126" y="3180"/>
                  </a:lnTo>
                  <a:lnTo>
                    <a:pt x="119" y="3175"/>
                  </a:lnTo>
                  <a:lnTo>
                    <a:pt x="111" y="3172"/>
                  </a:lnTo>
                  <a:lnTo>
                    <a:pt x="103" y="3169"/>
                  </a:lnTo>
                  <a:lnTo>
                    <a:pt x="93" y="3168"/>
                  </a:lnTo>
                  <a:lnTo>
                    <a:pt x="82" y="3169"/>
                  </a:lnTo>
                  <a:lnTo>
                    <a:pt x="72" y="3172"/>
                  </a:lnTo>
                  <a:lnTo>
                    <a:pt x="62" y="3176"/>
                  </a:lnTo>
                  <a:lnTo>
                    <a:pt x="53" y="3181"/>
                  </a:lnTo>
                  <a:lnTo>
                    <a:pt x="44" y="3188"/>
                  </a:lnTo>
                  <a:lnTo>
                    <a:pt x="38" y="3195"/>
                  </a:lnTo>
                  <a:lnTo>
                    <a:pt x="34" y="3204"/>
                  </a:lnTo>
                  <a:lnTo>
                    <a:pt x="31" y="3212"/>
                  </a:lnTo>
                  <a:lnTo>
                    <a:pt x="30" y="3219"/>
                  </a:lnTo>
                  <a:lnTo>
                    <a:pt x="32" y="3227"/>
                  </a:lnTo>
                  <a:lnTo>
                    <a:pt x="35" y="3236"/>
                  </a:lnTo>
                  <a:lnTo>
                    <a:pt x="40" y="3240"/>
                  </a:lnTo>
                  <a:lnTo>
                    <a:pt x="45" y="3245"/>
                  </a:lnTo>
                  <a:lnTo>
                    <a:pt x="53" y="3249"/>
                  </a:lnTo>
                  <a:lnTo>
                    <a:pt x="60" y="3251"/>
                  </a:lnTo>
                  <a:lnTo>
                    <a:pt x="79" y="3243"/>
                  </a:lnTo>
                  <a:lnTo>
                    <a:pt x="97" y="3233"/>
                  </a:lnTo>
                  <a:lnTo>
                    <a:pt x="116" y="3224"/>
                  </a:lnTo>
                  <a:lnTo>
                    <a:pt x="135" y="3216"/>
                  </a:lnTo>
                  <a:close/>
                  <a:moveTo>
                    <a:pt x="269" y="3144"/>
                  </a:moveTo>
                  <a:lnTo>
                    <a:pt x="270" y="3138"/>
                  </a:lnTo>
                  <a:lnTo>
                    <a:pt x="269" y="3132"/>
                  </a:lnTo>
                  <a:lnTo>
                    <a:pt x="268" y="3126"/>
                  </a:lnTo>
                  <a:lnTo>
                    <a:pt x="265" y="3120"/>
                  </a:lnTo>
                  <a:lnTo>
                    <a:pt x="259" y="3115"/>
                  </a:lnTo>
                  <a:lnTo>
                    <a:pt x="252" y="3109"/>
                  </a:lnTo>
                  <a:lnTo>
                    <a:pt x="244" y="3105"/>
                  </a:lnTo>
                  <a:lnTo>
                    <a:pt x="234" y="3103"/>
                  </a:lnTo>
                  <a:lnTo>
                    <a:pt x="224" y="3101"/>
                  </a:lnTo>
                  <a:lnTo>
                    <a:pt x="213" y="3103"/>
                  </a:lnTo>
                  <a:lnTo>
                    <a:pt x="202" y="3105"/>
                  </a:lnTo>
                  <a:lnTo>
                    <a:pt x="192" y="3110"/>
                  </a:lnTo>
                  <a:lnTo>
                    <a:pt x="181" y="3116"/>
                  </a:lnTo>
                  <a:lnTo>
                    <a:pt x="173" y="3122"/>
                  </a:lnTo>
                  <a:lnTo>
                    <a:pt x="167" y="3130"/>
                  </a:lnTo>
                  <a:lnTo>
                    <a:pt x="162" y="3138"/>
                  </a:lnTo>
                  <a:lnTo>
                    <a:pt x="158" y="3147"/>
                  </a:lnTo>
                  <a:lnTo>
                    <a:pt x="158" y="3155"/>
                  </a:lnTo>
                  <a:lnTo>
                    <a:pt x="160" y="3163"/>
                  </a:lnTo>
                  <a:lnTo>
                    <a:pt x="163" y="3172"/>
                  </a:lnTo>
                  <a:lnTo>
                    <a:pt x="168" y="3177"/>
                  </a:lnTo>
                  <a:lnTo>
                    <a:pt x="173" y="3182"/>
                  </a:lnTo>
                  <a:lnTo>
                    <a:pt x="180" y="3186"/>
                  </a:lnTo>
                  <a:lnTo>
                    <a:pt x="187" y="3188"/>
                  </a:lnTo>
                  <a:lnTo>
                    <a:pt x="207" y="3177"/>
                  </a:lnTo>
                  <a:lnTo>
                    <a:pt x="228" y="3167"/>
                  </a:lnTo>
                  <a:lnTo>
                    <a:pt x="249" y="3156"/>
                  </a:lnTo>
                  <a:lnTo>
                    <a:pt x="269" y="3144"/>
                  </a:lnTo>
                  <a:close/>
                </a:path>
              </a:pathLst>
            </a:custGeom>
            <a:solidFill>
              <a:srgbClr val="E8A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" name="Freeform 100"/>
            <p:cNvSpPr>
              <a:spLocks noEditPoints="1"/>
            </p:cNvSpPr>
            <p:nvPr userDrawn="1"/>
          </p:nvSpPr>
          <p:spPr bwMode="auto">
            <a:xfrm>
              <a:off x="9242425" y="1852613"/>
              <a:ext cx="203200" cy="1685925"/>
            </a:xfrm>
            <a:custGeom>
              <a:avLst/>
              <a:gdLst>
                <a:gd name="T0" fmla="*/ 87 w 385"/>
                <a:gd name="T1" fmla="*/ 2859 h 3186"/>
                <a:gd name="T2" fmla="*/ 24 w 385"/>
                <a:gd name="T3" fmla="*/ 2717 h 3186"/>
                <a:gd name="T4" fmla="*/ 83 w 385"/>
                <a:gd name="T5" fmla="*/ 2524 h 3186"/>
                <a:gd name="T6" fmla="*/ 32 w 385"/>
                <a:gd name="T7" fmla="*/ 2353 h 3186"/>
                <a:gd name="T8" fmla="*/ 106 w 385"/>
                <a:gd name="T9" fmla="*/ 1729 h 3186"/>
                <a:gd name="T10" fmla="*/ 0 w 385"/>
                <a:gd name="T11" fmla="*/ 1818 h 3186"/>
                <a:gd name="T12" fmla="*/ 87 w 385"/>
                <a:gd name="T13" fmla="*/ 1681 h 3186"/>
                <a:gd name="T14" fmla="*/ 181 w 385"/>
                <a:gd name="T15" fmla="*/ 1465 h 3186"/>
                <a:gd name="T16" fmla="*/ 26 w 385"/>
                <a:gd name="T17" fmla="*/ 1153 h 3186"/>
                <a:gd name="T18" fmla="*/ 0 w 385"/>
                <a:gd name="T19" fmla="*/ 966 h 3186"/>
                <a:gd name="T20" fmla="*/ 0 w 385"/>
                <a:gd name="T21" fmla="*/ 966 h 3186"/>
                <a:gd name="T22" fmla="*/ 121 w 385"/>
                <a:gd name="T23" fmla="*/ 616 h 3186"/>
                <a:gd name="T24" fmla="*/ 234 w 385"/>
                <a:gd name="T25" fmla="*/ 483 h 3186"/>
                <a:gd name="T26" fmla="*/ 26 w 385"/>
                <a:gd name="T27" fmla="*/ 481 h 3186"/>
                <a:gd name="T28" fmla="*/ 97 w 385"/>
                <a:gd name="T29" fmla="*/ 409 h 3186"/>
                <a:gd name="T30" fmla="*/ 18 w 385"/>
                <a:gd name="T31" fmla="*/ 159 h 3186"/>
                <a:gd name="T32" fmla="*/ 58 w 385"/>
                <a:gd name="T33" fmla="*/ 212 h 3186"/>
                <a:gd name="T34" fmla="*/ 27 w 385"/>
                <a:gd name="T35" fmla="*/ 17 h 3186"/>
                <a:gd name="T36" fmla="*/ 264 w 385"/>
                <a:gd name="T37" fmla="*/ 20 h 3186"/>
                <a:gd name="T38" fmla="*/ 147 w 385"/>
                <a:gd name="T39" fmla="*/ 100 h 3186"/>
                <a:gd name="T40" fmla="*/ 192 w 385"/>
                <a:gd name="T41" fmla="*/ 215 h 3186"/>
                <a:gd name="T42" fmla="*/ 334 w 385"/>
                <a:gd name="T43" fmla="*/ 338 h 3186"/>
                <a:gd name="T44" fmla="*/ 330 w 385"/>
                <a:gd name="T45" fmla="*/ 470 h 3186"/>
                <a:gd name="T46" fmla="*/ 196 w 385"/>
                <a:gd name="T47" fmla="*/ 579 h 3186"/>
                <a:gd name="T48" fmla="*/ 304 w 385"/>
                <a:gd name="T49" fmla="*/ 713 h 3186"/>
                <a:gd name="T50" fmla="*/ 219 w 385"/>
                <a:gd name="T51" fmla="*/ 833 h 3186"/>
                <a:gd name="T52" fmla="*/ 372 w 385"/>
                <a:gd name="T53" fmla="*/ 1173 h 3186"/>
                <a:gd name="T54" fmla="*/ 272 w 385"/>
                <a:gd name="T55" fmla="*/ 1300 h 3186"/>
                <a:gd name="T56" fmla="*/ 260 w 385"/>
                <a:gd name="T57" fmla="*/ 1451 h 3186"/>
                <a:gd name="T58" fmla="*/ 302 w 385"/>
                <a:gd name="T59" fmla="*/ 1598 h 3186"/>
                <a:gd name="T60" fmla="*/ 375 w 385"/>
                <a:gd name="T61" fmla="*/ 1493 h 3186"/>
                <a:gd name="T62" fmla="*/ 246 w 385"/>
                <a:gd name="T63" fmla="*/ 1667 h 3186"/>
                <a:gd name="T64" fmla="*/ 223 w 385"/>
                <a:gd name="T65" fmla="*/ 1867 h 3186"/>
                <a:gd name="T66" fmla="*/ 259 w 385"/>
                <a:gd name="T67" fmla="*/ 2045 h 3186"/>
                <a:gd name="T68" fmla="*/ 314 w 385"/>
                <a:gd name="T69" fmla="*/ 2216 h 3186"/>
                <a:gd name="T70" fmla="*/ 344 w 385"/>
                <a:gd name="T71" fmla="*/ 2373 h 3186"/>
                <a:gd name="T72" fmla="*/ 299 w 385"/>
                <a:gd name="T73" fmla="*/ 2772 h 3186"/>
                <a:gd name="T74" fmla="*/ 44 w 385"/>
                <a:gd name="T75" fmla="*/ 327 h 3186"/>
                <a:gd name="T76" fmla="*/ 144 w 385"/>
                <a:gd name="T77" fmla="*/ 244 h 3186"/>
                <a:gd name="T78" fmla="*/ 353 w 385"/>
                <a:gd name="T79" fmla="*/ 392 h 3186"/>
                <a:gd name="T80" fmla="*/ 94 w 385"/>
                <a:gd name="T81" fmla="*/ 700 h 3186"/>
                <a:gd name="T82" fmla="*/ 259 w 385"/>
                <a:gd name="T83" fmla="*/ 609 h 3186"/>
                <a:gd name="T84" fmla="*/ 203 w 385"/>
                <a:gd name="T85" fmla="*/ 797 h 3186"/>
                <a:gd name="T86" fmla="*/ 297 w 385"/>
                <a:gd name="T87" fmla="*/ 890 h 3186"/>
                <a:gd name="T88" fmla="*/ 323 w 385"/>
                <a:gd name="T89" fmla="*/ 967 h 3186"/>
                <a:gd name="T90" fmla="*/ 249 w 385"/>
                <a:gd name="T91" fmla="*/ 1022 h 3186"/>
                <a:gd name="T92" fmla="*/ 244 w 385"/>
                <a:gd name="T93" fmla="*/ 1176 h 3186"/>
                <a:gd name="T94" fmla="*/ 83 w 385"/>
                <a:gd name="T95" fmla="*/ 1266 h 3186"/>
                <a:gd name="T96" fmla="*/ 63 w 385"/>
                <a:gd name="T97" fmla="*/ 1317 h 3186"/>
                <a:gd name="T98" fmla="*/ 206 w 385"/>
                <a:gd name="T99" fmla="*/ 1333 h 3186"/>
                <a:gd name="T100" fmla="*/ 42 w 385"/>
                <a:gd name="T101" fmla="*/ 1907 h 3186"/>
                <a:gd name="T102" fmla="*/ 207 w 385"/>
                <a:gd name="T103" fmla="*/ 2076 h 3186"/>
                <a:gd name="T104" fmla="*/ 62 w 385"/>
                <a:gd name="T105" fmla="*/ 2131 h 3186"/>
                <a:gd name="T106" fmla="*/ 157 w 385"/>
                <a:gd name="T107" fmla="*/ 2202 h 3186"/>
                <a:gd name="T108" fmla="*/ 292 w 385"/>
                <a:gd name="T109" fmla="*/ 2416 h 3186"/>
                <a:gd name="T110" fmla="*/ 153 w 385"/>
                <a:gd name="T111" fmla="*/ 2443 h 3186"/>
                <a:gd name="T112" fmla="*/ 121 w 385"/>
                <a:gd name="T113" fmla="*/ 2611 h 3186"/>
                <a:gd name="T114" fmla="*/ 358 w 385"/>
                <a:gd name="T115" fmla="*/ 2582 h 3186"/>
                <a:gd name="T116" fmla="*/ 226 w 385"/>
                <a:gd name="T117" fmla="*/ 2617 h 3186"/>
                <a:gd name="T118" fmla="*/ 144 w 385"/>
                <a:gd name="T119" fmla="*/ 2855 h 3186"/>
                <a:gd name="T120" fmla="*/ 145 w 385"/>
                <a:gd name="T121" fmla="*/ 3037 h 3186"/>
                <a:gd name="T122" fmla="*/ 290 w 385"/>
                <a:gd name="T123" fmla="*/ 29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186">
                  <a:moveTo>
                    <a:pt x="0" y="3186"/>
                  </a:moveTo>
                  <a:lnTo>
                    <a:pt x="0" y="3110"/>
                  </a:lnTo>
                  <a:lnTo>
                    <a:pt x="11" y="3106"/>
                  </a:lnTo>
                  <a:lnTo>
                    <a:pt x="20" y="3104"/>
                  </a:lnTo>
                  <a:lnTo>
                    <a:pt x="31" y="3102"/>
                  </a:lnTo>
                  <a:lnTo>
                    <a:pt x="42" y="3104"/>
                  </a:lnTo>
                  <a:lnTo>
                    <a:pt x="50" y="3106"/>
                  </a:lnTo>
                  <a:lnTo>
                    <a:pt x="58" y="3110"/>
                  </a:lnTo>
                  <a:lnTo>
                    <a:pt x="65" y="3116"/>
                  </a:lnTo>
                  <a:lnTo>
                    <a:pt x="71" y="3121"/>
                  </a:lnTo>
                  <a:lnTo>
                    <a:pt x="74" y="3127"/>
                  </a:lnTo>
                  <a:lnTo>
                    <a:pt x="75" y="3133"/>
                  </a:lnTo>
                  <a:lnTo>
                    <a:pt x="76" y="3139"/>
                  </a:lnTo>
                  <a:lnTo>
                    <a:pt x="75" y="3145"/>
                  </a:lnTo>
                  <a:lnTo>
                    <a:pt x="56" y="3156"/>
                  </a:lnTo>
                  <a:lnTo>
                    <a:pt x="38" y="3165"/>
                  </a:lnTo>
                  <a:lnTo>
                    <a:pt x="19" y="3176"/>
                  </a:lnTo>
                  <a:lnTo>
                    <a:pt x="0" y="3186"/>
                  </a:lnTo>
                  <a:close/>
                  <a:moveTo>
                    <a:pt x="0" y="2934"/>
                  </a:moveTo>
                  <a:lnTo>
                    <a:pt x="0" y="2889"/>
                  </a:lnTo>
                  <a:lnTo>
                    <a:pt x="5" y="2881"/>
                  </a:lnTo>
                  <a:lnTo>
                    <a:pt x="12" y="2876"/>
                  </a:lnTo>
                  <a:lnTo>
                    <a:pt x="20" y="2870"/>
                  </a:lnTo>
                  <a:lnTo>
                    <a:pt x="28" y="2865"/>
                  </a:lnTo>
                  <a:lnTo>
                    <a:pt x="40" y="2860"/>
                  </a:lnTo>
                  <a:lnTo>
                    <a:pt x="53" y="2858"/>
                  </a:lnTo>
                  <a:lnTo>
                    <a:pt x="64" y="2857"/>
                  </a:lnTo>
                  <a:lnTo>
                    <a:pt x="76" y="2857"/>
                  </a:lnTo>
                  <a:lnTo>
                    <a:pt x="87" y="2859"/>
                  </a:lnTo>
                  <a:lnTo>
                    <a:pt x="96" y="2864"/>
                  </a:lnTo>
                  <a:lnTo>
                    <a:pt x="103" y="2868"/>
                  </a:lnTo>
                  <a:lnTo>
                    <a:pt x="109" y="2876"/>
                  </a:lnTo>
                  <a:lnTo>
                    <a:pt x="112" y="2880"/>
                  </a:lnTo>
                  <a:lnTo>
                    <a:pt x="113" y="2884"/>
                  </a:lnTo>
                  <a:lnTo>
                    <a:pt x="114" y="2889"/>
                  </a:lnTo>
                  <a:lnTo>
                    <a:pt x="114" y="2893"/>
                  </a:lnTo>
                  <a:lnTo>
                    <a:pt x="113" y="2902"/>
                  </a:lnTo>
                  <a:lnTo>
                    <a:pt x="109" y="2911"/>
                  </a:lnTo>
                  <a:lnTo>
                    <a:pt x="105" y="2919"/>
                  </a:lnTo>
                  <a:lnTo>
                    <a:pt x="96" y="2928"/>
                  </a:lnTo>
                  <a:lnTo>
                    <a:pt x="88" y="2935"/>
                  </a:lnTo>
                  <a:lnTo>
                    <a:pt x="77" y="2941"/>
                  </a:lnTo>
                  <a:lnTo>
                    <a:pt x="65" y="2946"/>
                  </a:lnTo>
                  <a:lnTo>
                    <a:pt x="55" y="2948"/>
                  </a:lnTo>
                  <a:lnTo>
                    <a:pt x="44" y="2949"/>
                  </a:lnTo>
                  <a:lnTo>
                    <a:pt x="33" y="2949"/>
                  </a:lnTo>
                  <a:lnTo>
                    <a:pt x="23" y="2947"/>
                  </a:lnTo>
                  <a:lnTo>
                    <a:pt x="14" y="2944"/>
                  </a:lnTo>
                  <a:lnTo>
                    <a:pt x="6" y="2940"/>
                  </a:lnTo>
                  <a:lnTo>
                    <a:pt x="0" y="2934"/>
                  </a:lnTo>
                  <a:close/>
                  <a:moveTo>
                    <a:pt x="0" y="2760"/>
                  </a:moveTo>
                  <a:lnTo>
                    <a:pt x="0" y="2689"/>
                  </a:lnTo>
                  <a:lnTo>
                    <a:pt x="6" y="2691"/>
                  </a:lnTo>
                  <a:lnTo>
                    <a:pt x="11" y="2695"/>
                  </a:lnTo>
                  <a:lnTo>
                    <a:pt x="15" y="2700"/>
                  </a:lnTo>
                  <a:lnTo>
                    <a:pt x="19" y="2704"/>
                  </a:lnTo>
                  <a:lnTo>
                    <a:pt x="21" y="2710"/>
                  </a:lnTo>
                  <a:lnTo>
                    <a:pt x="24" y="2717"/>
                  </a:lnTo>
                  <a:lnTo>
                    <a:pt x="23" y="2725"/>
                  </a:lnTo>
                  <a:lnTo>
                    <a:pt x="21" y="2732"/>
                  </a:lnTo>
                  <a:lnTo>
                    <a:pt x="18" y="2740"/>
                  </a:lnTo>
                  <a:lnTo>
                    <a:pt x="13" y="2747"/>
                  </a:lnTo>
                  <a:lnTo>
                    <a:pt x="7" y="2753"/>
                  </a:lnTo>
                  <a:lnTo>
                    <a:pt x="0" y="2760"/>
                  </a:lnTo>
                  <a:close/>
                  <a:moveTo>
                    <a:pt x="0" y="2536"/>
                  </a:moveTo>
                  <a:lnTo>
                    <a:pt x="0" y="2462"/>
                  </a:lnTo>
                  <a:lnTo>
                    <a:pt x="9" y="2456"/>
                  </a:lnTo>
                  <a:lnTo>
                    <a:pt x="20" y="2450"/>
                  </a:lnTo>
                  <a:lnTo>
                    <a:pt x="34" y="2445"/>
                  </a:lnTo>
                  <a:lnTo>
                    <a:pt x="47" y="2442"/>
                  </a:lnTo>
                  <a:lnTo>
                    <a:pt x="61" y="2441"/>
                  </a:lnTo>
                  <a:lnTo>
                    <a:pt x="74" y="2442"/>
                  </a:lnTo>
                  <a:lnTo>
                    <a:pt x="86" y="2444"/>
                  </a:lnTo>
                  <a:lnTo>
                    <a:pt x="96" y="2448"/>
                  </a:lnTo>
                  <a:lnTo>
                    <a:pt x="100" y="2451"/>
                  </a:lnTo>
                  <a:lnTo>
                    <a:pt x="105" y="2454"/>
                  </a:lnTo>
                  <a:lnTo>
                    <a:pt x="108" y="2457"/>
                  </a:lnTo>
                  <a:lnTo>
                    <a:pt x="110" y="2461"/>
                  </a:lnTo>
                  <a:lnTo>
                    <a:pt x="113" y="2466"/>
                  </a:lnTo>
                  <a:lnTo>
                    <a:pt x="114" y="2470"/>
                  </a:lnTo>
                  <a:lnTo>
                    <a:pt x="115" y="2475"/>
                  </a:lnTo>
                  <a:lnTo>
                    <a:pt x="115" y="2479"/>
                  </a:lnTo>
                  <a:lnTo>
                    <a:pt x="113" y="2488"/>
                  </a:lnTo>
                  <a:lnTo>
                    <a:pt x="109" y="2498"/>
                  </a:lnTo>
                  <a:lnTo>
                    <a:pt x="102" y="2507"/>
                  </a:lnTo>
                  <a:lnTo>
                    <a:pt x="94" y="2516"/>
                  </a:lnTo>
                  <a:lnTo>
                    <a:pt x="83" y="2524"/>
                  </a:lnTo>
                  <a:lnTo>
                    <a:pt x="70" y="2530"/>
                  </a:lnTo>
                  <a:lnTo>
                    <a:pt x="61" y="2533"/>
                  </a:lnTo>
                  <a:lnTo>
                    <a:pt x="51" y="2537"/>
                  </a:lnTo>
                  <a:lnTo>
                    <a:pt x="42" y="2538"/>
                  </a:lnTo>
                  <a:lnTo>
                    <a:pt x="32" y="2539"/>
                  </a:lnTo>
                  <a:lnTo>
                    <a:pt x="24" y="2539"/>
                  </a:lnTo>
                  <a:lnTo>
                    <a:pt x="15" y="2539"/>
                  </a:lnTo>
                  <a:lnTo>
                    <a:pt x="7" y="2538"/>
                  </a:lnTo>
                  <a:lnTo>
                    <a:pt x="0" y="2536"/>
                  </a:lnTo>
                  <a:close/>
                  <a:moveTo>
                    <a:pt x="0" y="2371"/>
                  </a:moveTo>
                  <a:lnTo>
                    <a:pt x="0" y="2278"/>
                  </a:lnTo>
                  <a:lnTo>
                    <a:pt x="8" y="2278"/>
                  </a:lnTo>
                  <a:lnTo>
                    <a:pt x="17" y="2279"/>
                  </a:lnTo>
                  <a:lnTo>
                    <a:pt x="24" y="2280"/>
                  </a:lnTo>
                  <a:lnTo>
                    <a:pt x="31" y="2283"/>
                  </a:lnTo>
                  <a:lnTo>
                    <a:pt x="37" y="2285"/>
                  </a:lnTo>
                  <a:lnTo>
                    <a:pt x="43" y="2289"/>
                  </a:lnTo>
                  <a:lnTo>
                    <a:pt x="47" y="2293"/>
                  </a:lnTo>
                  <a:lnTo>
                    <a:pt x="51" y="2298"/>
                  </a:lnTo>
                  <a:lnTo>
                    <a:pt x="53" y="2303"/>
                  </a:lnTo>
                  <a:lnTo>
                    <a:pt x="55" y="2306"/>
                  </a:lnTo>
                  <a:lnTo>
                    <a:pt x="56" y="2311"/>
                  </a:lnTo>
                  <a:lnTo>
                    <a:pt x="56" y="2316"/>
                  </a:lnTo>
                  <a:lnTo>
                    <a:pt x="55" y="2321"/>
                  </a:lnTo>
                  <a:lnTo>
                    <a:pt x="53" y="2325"/>
                  </a:lnTo>
                  <a:lnTo>
                    <a:pt x="51" y="2330"/>
                  </a:lnTo>
                  <a:lnTo>
                    <a:pt x="49" y="2335"/>
                  </a:lnTo>
                  <a:lnTo>
                    <a:pt x="42" y="2344"/>
                  </a:lnTo>
                  <a:lnTo>
                    <a:pt x="32" y="2353"/>
                  </a:lnTo>
                  <a:lnTo>
                    <a:pt x="21" y="2361"/>
                  </a:lnTo>
                  <a:lnTo>
                    <a:pt x="7" y="2368"/>
                  </a:lnTo>
                  <a:lnTo>
                    <a:pt x="4" y="2369"/>
                  </a:lnTo>
                  <a:lnTo>
                    <a:pt x="0" y="2371"/>
                  </a:lnTo>
                  <a:close/>
                  <a:moveTo>
                    <a:pt x="0" y="2178"/>
                  </a:moveTo>
                  <a:lnTo>
                    <a:pt x="0" y="2134"/>
                  </a:lnTo>
                  <a:lnTo>
                    <a:pt x="2" y="2136"/>
                  </a:lnTo>
                  <a:lnTo>
                    <a:pt x="4" y="2140"/>
                  </a:lnTo>
                  <a:lnTo>
                    <a:pt x="6" y="2144"/>
                  </a:lnTo>
                  <a:lnTo>
                    <a:pt x="7" y="2148"/>
                  </a:lnTo>
                  <a:lnTo>
                    <a:pt x="8" y="2153"/>
                  </a:lnTo>
                  <a:lnTo>
                    <a:pt x="8" y="2158"/>
                  </a:lnTo>
                  <a:lnTo>
                    <a:pt x="7" y="2163"/>
                  </a:lnTo>
                  <a:lnTo>
                    <a:pt x="5" y="2167"/>
                  </a:lnTo>
                  <a:lnTo>
                    <a:pt x="2" y="2173"/>
                  </a:lnTo>
                  <a:lnTo>
                    <a:pt x="0" y="2178"/>
                  </a:lnTo>
                  <a:close/>
                  <a:moveTo>
                    <a:pt x="0" y="1818"/>
                  </a:moveTo>
                  <a:lnTo>
                    <a:pt x="0" y="1781"/>
                  </a:lnTo>
                  <a:lnTo>
                    <a:pt x="4" y="1775"/>
                  </a:lnTo>
                  <a:lnTo>
                    <a:pt x="8" y="1769"/>
                  </a:lnTo>
                  <a:lnTo>
                    <a:pt x="14" y="1763"/>
                  </a:lnTo>
                  <a:lnTo>
                    <a:pt x="21" y="1759"/>
                  </a:lnTo>
                  <a:lnTo>
                    <a:pt x="28" y="1754"/>
                  </a:lnTo>
                  <a:lnTo>
                    <a:pt x="37" y="1749"/>
                  </a:lnTo>
                  <a:lnTo>
                    <a:pt x="45" y="1744"/>
                  </a:lnTo>
                  <a:lnTo>
                    <a:pt x="55" y="1741"/>
                  </a:lnTo>
                  <a:lnTo>
                    <a:pt x="71" y="1735"/>
                  </a:lnTo>
                  <a:lnTo>
                    <a:pt x="89" y="1731"/>
                  </a:lnTo>
                  <a:lnTo>
                    <a:pt x="106" y="1729"/>
                  </a:lnTo>
                  <a:lnTo>
                    <a:pt x="121" y="1729"/>
                  </a:lnTo>
                  <a:lnTo>
                    <a:pt x="135" y="1731"/>
                  </a:lnTo>
                  <a:lnTo>
                    <a:pt x="147" y="1736"/>
                  </a:lnTo>
                  <a:lnTo>
                    <a:pt x="152" y="1738"/>
                  </a:lnTo>
                  <a:lnTo>
                    <a:pt x="157" y="1742"/>
                  </a:lnTo>
                  <a:lnTo>
                    <a:pt x="160" y="1746"/>
                  </a:lnTo>
                  <a:lnTo>
                    <a:pt x="164" y="1749"/>
                  </a:lnTo>
                  <a:lnTo>
                    <a:pt x="166" y="1754"/>
                  </a:lnTo>
                  <a:lnTo>
                    <a:pt x="167" y="1759"/>
                  </a:lnTo>
                  <a:lnTo>
                    <a:pt x="167" y="1763"/>
                  </a:lnTo>
                  <a:lnTo>
                    <a:pt x="167" y="1768"/>
                  </a:lnTo>
                  <a:lnTo>
                    <a:pt x="166" y="1773"/>
                  </a:lnTo>
                  <a:lnTo>
                    <a:pt x="164" y="1778"/>
                  </a:lnTo>
                  <a:lnTo>
                    <a:pt x="162" y="1782"/>
                  </a:lnTo>
                  <a:lnTo>
                    <a:pt x="158" y="1788"/>
                  </a:lnTo>
                  <a:lnTo>
                    <a:pt x="148" y="1798"/>
                  </a:lnTo>
                  <a:lnTo>
                    <a:pt x="137" y="1807"/>
                  </a:lnTo>
                  <a:lnTo>
                    <a:pt x="122" y="1816"/>
                  </a:lnTo>
                  <a:lnTo>
                    <a:pt x="106" y="1823"/>
                  </a:lnTo>
                  <a:lnTo>
                    <a:pt x="90" y="1829"/>
                  </a:lnTo>
                  <a:lnTo>
                    <a:pt x="74" y="1832"/>
                  </a:lnTo>
                  <a:lnTo>
                    <a:pt x="58" y="1835"/>
                  </a:lnTo>
                  <a:lnTo>
                    <a:pt x="43" y="1835"/>
                  </a:lnTo>
                  <a:lnTo>
                    <a:pt x="30" y="1834"/>
                  </a:lnTo>
                  <a:lnTo>
                    <a:pt x="18" y="1830"/>
                  </a:lnTo>
                  <a:lnTo>
                    <a:pt x="12" y="1828"/>
                  </a:lnTo>
                  <a:lnTo>
                    <a:pt x="7" y="1825"/>
                  </a:lnTo>
                  <a:lnTo>
                    <a:pt x="4" y="1822"/>
                  </a:lnTo>
                  <a:lnTo>
                    <a:pt x="0" y="1818"/>
                  </a:lnTo>
                  <a:close/>
                  <a:moveTo>
                    <a:pt x="0" y="1678"/>
                  </a:moveTo>
                  <a:lnTo>
                    <a:pt x="0" y="1626"/>
                  </a:lnTo>
                  <a:lnTo>
                    <a:pt x="9" y="1616"/>
                  </a:lnTo>
                  <a:lnTo>
                    <a:pt x="21" y="1608"/>
                  </a:lnTo>
                  <a:lnTo>
                    <a:pt x="36" y="1599"/>
                  </a:lnTo>
                  <a:lnTo>
                    <a:pt x="51" y="1594"/>
                  </a:lnTo>
                  <a:lnTo>
                    <a:pt x="69" y="1588"/>
                  </a:lnTo>
                  <a:lnTo>
                    <a:pt x="87" y="1583"/>
                  </a:lnTo>
                  <a:lnTo>
                    <a:pt x="105" y="1582"/>
                  </a:lnTo>
                  <a:lnTo>
                    <a:pt x="120" y="1582"/>
                  </a:lnTo>
                  <a:lnTo>
                    <a:pt x="134" y="1584"/>
                  </a:lnTo>
                  <a:lnTo>
                    <a:pt x="147" y="1588"/>
                  </a:lnTo>
                  <a:lnTo>
                    <a:pt x="152" y="1590"/>
                  </a:lnTo>
                  <a:lnTo>
                    <a:pt x="157" y="1594"/>
                  </a:lnTo>
                  <a:lnTo>
                    <a:pt x="160" y="1597"/>
                  </a:lnTo>
                  <a:lnTo>
                    <a:pt x="164" y="1601"/>
                  </a:lnTo>
                  <a:lnTo>
                    <a:pt x="166" y="1605"/>
                  </a:lnTo>
                  <a:lnTo>
                    <a:pt x="167" y="1610"/>
                  </a:lnTo>
                  <a:lnTo>
                    <a:pt x="167" y="1615"/>
                  </a:lnTo>
                  <a:lnTo>
                    <a:pt x="166" y="1620"/>
                  </a:lnTo>
                  <a:lnTo>
                    <a:pt x="165" y="1624"/>
                  </a:lnTo>
                  <a:lnTo>
                    <a:pt x="163" y="1629"/>
                  </a:lnTo>
                  <a:lnTo>
                    <a:pt x="160" y="1635"/>
                  </a:lnTo>
                  <a:lnTo>
                    <a:pt x="157" y="1640"/>
                  </a:lnTo>
                  <a:lnTo>
                    <a:pt x="146" y="1649"/>
                  </a:lnTo>
                  <a:lnTo>
                    <a:pt x="134" y="1659"/>
                  </a:lnTo>
                  <a:lnTo>
                    <a:pt x="119" y="1668"/>
                  </a:lnTo>
                  <a:lnTo>
                    <a:pt x="102" y="1676"/>
                  </a:lnTo>
                  <a:lnTo>
                    <a:pt x="87" y="1681"/>
                  </a:lnTo>
                  <a:lnTo>
                    <a:pt x="72" y="1685"/>
                  </a:lnTo>
                  <a:lnTo>
                    <a:pt x="58" y="1687"/>
                  </a:lnTo>
                  <a:lnTo>
                    <a:pt x="44" y="1687"/>
                  </a:lnTo>
                  <a:lnTo>
                    <a:pt x="31" y="1687"/>
                  </a:lnTo>
                  <a:lnTo>
                    <a:pt x="19" y="1686"/>
                  </a:lnTo>
                  <a:lnTo>
                    <a:pt x="8" y="1683"/>
                  </a:lnTo>
                  <a:lnTo>
                    <a:pt x="0" y="1678"/>
                  </a:lnTo>
                  <a:close/>
                  <a:moveTo>
                    <a:pt x="0" y="1532"/>
                  </a:moveTo>
                  <a:lnTo>
                    <a:pt x="0" y="1490"/>
                  </a:lnTo>
                  <a:lnTo>
                    <a:pt x="5" y="1484"/>
                  </a:lnTo>
                  <a:lnTo>
                    <a:pt x="9" y="1478"/>
                  </a:lnTo>
                  <a:lnTo>
                    <a:pt x="17" y="1472"/>
                  </a:lnTo>
                  <a:lnTo>
                    <a:pt x="24" y="1468"/>
                  </a:lnTo>
                  <a:lnTo>
                    <a:pt x="32" y="1463"/>
                  </a:lnTo>
                  <a:lnTo>
                    <a:pt x="40" y="1458"/>
                  </a:lnTo>
                  <a:lnTo>
                    <a:pt x="50" y="1453"/>
                  </a:lnTo>
                  <a:lnTo>
                    <a:pt x="59" y="1450"/>
                  </a:lnTo>
                  <a:lnTo>
                    <a:pt x="78" y="1443"/>
                  </a:lnTo>
                  <a:lnTo>
                    <a:pt x="97" y="1439"/>
                  </a:lnTo>
                  <a:lnTo>
                    <a:pt x="115" y="1437"/>
                  </a:lnTo>
                  <a:lnTo>
                    <a:pt x="132" y="1437"/>
                  </a:lnTo>
                  <a:lnTo>
                    <a:pt x="147" y="1439"/>
                  </a:lnTo>
                  <a:lnTo>
                    <a:pt x="159" y="1443"/>
                  </a:lnTo>
                  <a:lnTo>
                    <a:pt x="165" y="1445"/>
                  </a:lnTo>
                  <a:lnTo>
                    <a:pt x="170" y="1449"/>
                  </a:lnTo>
                  <a:lnTo>
                    <a:pt x="173" y="1452"/>
                  </a:lnTo>
                  <a:lnTo>
                    <a:pt x="177" y="1456"/>
                  </a:lnTo>
                  <a:lnTo>
                    <a:pt x="179" y="1460"/>
                  </a:lnTo>
                  <a:lnTo>
                    <a:pt x="181" y="1465"/>
                  </a:lnTo>
                  <a:lnTo>
                    <a:pt x="181" y="1470"/>
                  </a:lnTo>
                  <a:lnTo>
                    <a:pt x="179" y="1475"/>
                  </a:lnTo>
                  <a:lnTo>
                    <a:pt x="178" y="1479"/>
                  </a:lnTo>
                  <a:lnTo>
                    <a:pt x="176" y="1485"/>
                  </a:lnTo>
                  <a:lnTo>
                    <a:pt x="172" y="1490"/>
                  </a:lnTo>
                  <a:lnTo>
                    <a:pt x="169" y="1495"/>
                  </a:lnTo>
                  <a:lnTo>
                    <a:pt x="158" y="1506"/>
                  </a:lnTo>
                  <a:lnTo>
                    <a:pt x="145" y="1515"/>
                  </a:lnTo>
                  <a:lnTo>
                    <a:pt x="129" y="1523"/>
                  </a:lnTo>
                  <a:lnTo>
                    <a:pt x="112" y="1532"/>
                  </a:lnTo>
                  <a:lnTo>
                    <a:pt x="94" y="1538"/>
                  </a:lnTo>
                  <a:lnTo>
                    <a:pt x="77" y="1541"/>
                  </a:lnTo>
                  <a:lnTo>
                    <a:pt x="61" y="1544"/>
                  </a:lnTo>
                  <a:lnTo>
                    <a:pt x="45" y="1545"/>
                  </a:lnTo>
                  <a:lnTo>
                    <a:pt x="32" y="1544"/>
                  </a:lnTo>
                  <a:lnTo>
                    <a:pt x="19" y="1541"/>
                  </a:lnTo>
                  <a:lnTo>
                    <a:pt x="13" y="1539"/>
                  </a:lnTo>
                  <a:lnTo>
                    <a:pt x="8" y="1536"/>
                  </a:lnTo>
                  <a:lnTo>
                    <a:pt x="4" y="1534"/>
                  </a:lnTo>
                  <a:lnTo>
                    <a:pt x="0" y="1532"/>
                  </a:lnTo>
                  <a:close/>
                  <a:moveTo>
                    <a:pt x="0" y="1185"/>
                  </a:moveTo>
                  <a:lnTo>
                    <a:pt x="0" y="1122"/>
                  </a:lnTo>
                  <a:lnTo>
                    <a:pt x="8" y="1124"/>
                  </a:lnTo>
                  <a:lnTo>
                    <a:pt x="15" y="1128"/>
                  </a:lnTo>
                  <a:lnTo>
                    <a:pt x="20" y="1131"/>
                  </a:lnTo>
                  <a:lnTo>
                    <a:pt x="25" y="1136"/>
                  </a:lnTo>
                  <a:lnTo>
                    <a:pt x="27" y="1142"/>
                  </a:lnTo>
                  <a:lnTo>
                    <a:pt x="27" y="1147"/>
                  </a:lnTo>
                  <a:lnTo>
                    <a:pt x="26" y="1153"/>
                  </a:lnTo>
                  <a:lnTo>
                    <a:pt x="24" y="1160"/>
                  </a:lnTo>
                  <a:lnTo>
                    <a:pt x="20" y="1166"/>
                  </a:lnTo>
                  <a:lnTo>
                    <a:pt x="14" y="1172"/>
                  </a:lnTo>
                  <a:lnTo>
                    <a:pt x="7" y="1179"/>
                  </a:lnTo>
                  <a:lnTo>
                    <a:pt x="0" y="1185"/>
                  </a:lnTo>
                  <a:close/>
                  <a:moveTo>
                    <a:pt x="0" y="1080"/>
                  </a:moveTo>
                  <a:lnTo>
                    <a:pt x="0" y="990"/>
                  </a:lnTo>
                  <a:lnTo>
                    <a:pt x="14" y="989"/>
                  </a:lnTo>
                  <a:lnTo>
                    <a:pt x="27" y="988"/>
                  </a:lnTo>
                  <a:lnTo>
                    <a:pt x="39" y="989"/>
                  </a:lnTo>
                  <a:lnTo>
                    <a:pt x="51" y="990"/>
                  </a:lnTo>
                  <a:lnTo>
                    <a:pt x="61" y="992"/>
                  </a:lnTo>
                  <a:lnTo>
                    <a:pt x="69" y="995"/>
                  </a:lnTo>
                  <a:lnTo>
                    <a:pt x="76" y="999"/>
                  </a:lnTo>
                  <a:lnTo>
                    <a:pt x="80" y="1004"/>
                  </a:lnTo>
                  <a:lnTo>
                    <a:pt x="82" y="1009"/>
                  </a:lnTo>
                  <a:lnTo>
                    <a:pt x="83" y="1014"/>
                  </a:lnTo>
                  <a:lnTo>
                    <a:pt x="83" y="1018"/>
                  </a:lnTo>
                  <a:lnTo>
                    <a:pt x="81" y="1023"/>
                  </a:lnTo>
                  <a:lnTo>
                    <a:pt x="80" y="1028"/>
                  </a:lnTo>
                  <a:lnTo>
                    <a:pt x="76" y="1033"/>
                  </a:lnTo>
                  <a:lnTo>
                    <a:pt x="71" y="1037"/>
                  </a:lnTo>
                  <a:lnTo>
                    <a:pt x="67" y="1043"/>
                  </a:lnTo>
                  <a:lnTo>
                    <a:pt x="55" y="1053"/>
                  </a:lnTo>
                  <a:lnTo>
                    <a:pt x="39" y="1062"/>
                  </a:lnTo>
                  <a:lnTo>
                    <a:pt x="21" y="1072"/>
                  </a:lnTo>
                  <a:lnTo>
                    <a:pt x="1" y="1080"/>
                  </a:lnTo>
                  <a:lnTo>
                    <a:pt x="0" y="1080"/>
                  </a:lnTo>
                  <a:close/>
                  <a:moveTo>
                    <a:pt x="0" y="966"/>
                  </a:moveTo>
                  <a:lnTo>
                    <a:pt x="0" y="881"/>
                  </a:lnTo>
                  <a:lnTo>
                    <a:pt x="8" y="877"/>
                  </a:lnTo>
                  <a:lnTo>
                    <a:pt x="17" y="874"/>
                  </a:lnTo>
                  <a:lnTo>
                    <a:pt x="39" y="868"/>
                  </a:lnTo>
                  <a:lnTo>
                    <a:pt x="61" y="863"/>
                  </a:lnTo>
                  <a:lnTo>
                    <a:pt x="82" y="859"/>
                  </a:lnTo>
                  <a:lnTo>
                    <a:pt x="101" y="859"/>
                  </a:lnTo>
                  <a:lnTo>
                    <a:pt x="118" y="860"/>
                  </a:lnTo>
                  <a:lnTo>
                    <a:pt x="132" y="864"/>
                  </a:lnTo>
                  <a:lnTo>
                    <a:pt x="138" y="866"/>
                  </a:lnTo>
                  <a:lnTo>
                    <a:pt x="143" y="869"/>
                  </a:lnTo>
                  <a:lnTo>
                    <a:pt x="146" y="872"/>
                  </a:lnTo>
                  <a:lnTo>
                    <a:pt x="150" y="876"/>
                  </a:lnTo>
                  <a:lnTo>
                    <a:pt x="152" y="879"/>
                  </a:lnTo>
                  <a:lnTo>
                    <a:pt x="152" y="884"/>
                  </a:lnTo>
                  <a:lnTo>
                    <a:pt x="152" y="889"/>
                  </a:lnTo>
                  <a:lnTo>
                    <a:pt x="151" y="894"/>
                  </a:lnTo>
                  <a:lnTo>
                    <a:pt x="147" y="898"/>
                  </a:lnTo>
                  <a:lnTo>
                    <a:pt x="145" y="903"/>
                  </a:lnTo>
                  <a:lnTo>
                    <a:pt x="140" y="909"/>
                  </a:lnTo>
                  <a:lnTo>
                    <a:pt x="134" y="914"/>
                  </a:lnTo>
                  <a:lnTo>
                    <a:pt x="121" y="925"/>
                  </a:lnTo>
                  <a:lnTo>
                    <a:pt x="106" y="934"/>
                  </a:lnTo>
                  <a:lnTo>
                    <a:pt x="87" y="944"/>
                  </a:lnTo>
                  <a:lnTo>
                    <a:pt x="65" y="952"/>
                  </a:lnTo>
                  <a:lnTo>
                    <a:pt x="49" y="957"/>
                  </a:lnTo>
                  <a:lnTo>
                    <a:pt x="31" y="961"/>
                  </a:lnTo>
                  <a:lnTo>
                    <a:pt x="15" y="964"/>
                  </a:lnTo>
                  <a:lnTo>
                    <a:pt x="0" y="966"/>
                  </a:lnTo>
                  <a:close/>
                  <a:moveTo>
                    <a:pt x="0" y="765"/>
                  </a:moveTo>
                  <a:lnTo>
                    <a:pt x="0" y="712"/>
                  </a:lnTo>
                  <a:lnTo>
                    <a:pt x="7" y="714"/>
                  </a:lnTo>
                  <a:lnTo>
                    <a:pt x="13" y="717"/>
                  </a:lnTo>
                  <a:lnTo>
                    <a:pt x="18" y="720"/>
                  </a:lnTo>
                  <a:lnTo>
                    <a:pt x="21" y="725"/>
                  </a:lnTo>
                  <a:lnTo>
                    <a:pt x="24" y="729"/>
                  </a:lnTo>
                  <a:lnTo>
                    <a:pt x="24" y="733"/>
                  </a:lnTo>
                  <a:lnTo>
                    <a:pt x="23" y="738"/>
                  </a:lnTo>
                  <a:lnTo>
                    <a:pt x="20" y="744"/>
                  </a:lnTo>
                  <a:lnTo>
                    <a:pt x="17" y="749"/>
                  </a:lnTo>
                  <a:lnTo>
                    <a:pt x="12" y="755"/>
                  </a:lnTo>
                  <a:lnTo>
                    <a:pt x="7" y="759"/>
                  </a:lnTo>
                  <a:lnTo>
                    <a:pt x="0" y="765"/>
                  </a:lnTo>
                  <a:close/>
                  <a:moveTo>
                    <a:pt x="0" y="686"/>
                  </a:moveTo>
                  <a:lnTo>
                    <a:pt x="0" y="598"/>
                  </a:lnTo>
                  <a:lnTo>
                    <a:pt x="21" y="593"/>
                  </a:lnTo>
                  <a:lnTo>
                    <a:pt x="42" y="591"/>
                  </a:lnTo>
                  <a:lnTo>
                    <a:pt x="61" y="588"/>
                  </a:lnTo>
                  <a:lnTo>
                    <a:pt x="77" y="588"/>
                  </a:lnTo>
                  <a:lnTo>
                    <a:pt x="93" y="590"/>
                  </a:lnTo>
                  <a:lnTo>
                    <a:pt x="105" y="592"/>
                  </a:lnTo>
                  <a:lnTo>
                    <a:pt x="109" y="594"/>
                  </a:lnTo>
                  <a:lnTo>
                    <a:pt x="114" y="597"/>
                  </a:lnTo>
                  <a:lnTo>
                    <a:pt x="118" y="600"/>
                  </a:lnTo>
                  <a:lnTo>
                    <a:pt x="120" y="603"/>
                  </a:lnTo>
                  <a:lnTo>
                    <a:pt x="122" y="607"/>
                  </a:lnTo>
                  <a:lnTo>
                    <a:pt x="122" y="611"/>
                  </a:lnTo>
                  <a:lnTo>
                    <a:pt x="121" y="616"/>
                  </a:lnTo>
                  <a:lnTo>
                    <a:pt x="120" y="620"/>
                  </a:lnTo>
                  <a:lnTo>
                    <a:pt x="116" y="625"/>
                  </a:lnTo>
                  <a:lnTo>
                    <a:pt x="113" y="630"/>
                  </a:lnTo>
                  <a:lnTo>
                    <a:pt x="108" y="635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69" y="660"/>
                  </a:lnTo>
                  <a:lnTo>
                    <a:pt x="49" y="669"/>
                  </a:lnTo>
                  <a:lnTo>
                    <a:pt x="25" y="677"/>
                  </a:lnTo>
                  <a:lnTo>
                    <a:pt x="12" y="682"/>
                  </a:lnTo>
                  <a:lnTo>
                    <a:pt x="0" y="686"/>
                  </a:lnTo>
                  <a:close/>
                  <a:moveTo>
                    <a:pt x="0" y="571"/>
                  </a:moveTo>
                  <a:lnTo>
                    <a:pt x="0" y="530"/>
                  </a:lnTo>
                  <a:lnTo>
                    <a:pt x="7" y="524"/>
                  </a:lnTo>
                  <a:lnTo>
                    <a:pt x="15" y="518"/>
                  </a:lnTo>
                  <a:lnTo>
                    <a:pt x="25" y="512"/>
                  </a:lnTo>
                  <a:lnTo>
                    <a:pt x="36" y="506"/>
                  </a:lnTo>
                  <a:lnTo>
                    <a:pt x="59" y="496"/>
                  </a:lnTo>
                  <a:lnTo>
                    <a:pt x="88" y="485"/>
                  </a:lnTo>
                  <a:lnTo>
                    <a:pt x="113" y="478"/>
                  </a:lnTo>
                  <a:lnTo>
                    <a:pt x="138" y="473"/>
                  </a:lnTo>
                  <a:lnTo>
                    <a:pt x="160" y="470"/>
                  </a:lnTo>
                  <a:lnTo>
                    <a:pt x="182" y="468"/>
                  </a:lnTo>
                  <a:lnTo>
                    <a:pt x="200" y="470"/>
                  </a:lnTo>
                  <a:lnTo>
                    <a:pt x="215" y="472"/>
                  </a:lnTo>
                  <a:lnTo>
                    <a:pt x="221" y="474"/>
                  </a:lnTo>
                  <a:lnTo>
                    <a:pt x="227" y="477"/>
                  </a:lnTo>
                  <a:lnTo>
                    <a:pt x="230" y="480"/>
                  </a:lnTo>
                  <a:lnTo>
                    <a:pt x="234" y="483"/>
                  </a:lnTo>
                  <a:lnTo>
                    <a:pt x="235" y="487"/>
                  </a:lnTo>
                  <a:lnTo>
                    <a:pt x="236" y="491"/>
                  </a:lnTo>
                  <a:lnTo>
                    <a:pt x="235" y="496"/>
                  </a:lnTo>
                  <a:lnTo>
                    <a:pt x="233" y="500"/>
                  </a:lnTo>
                  <a:lnTo>
                    <a:pt x="229" y="505"/>
                  </a:lnTo>
                  <a:lnTo>
                    <a:pt x="226" y="510"/>
                  </a:lnTo>
                  <a:lnTo>
                    <a:pt x="220" y="515"/>
                  </a:lnTo>
                  <a:lnTo>
                    <a:pt x="214" y="521"/>
                  </a:lnTo>
                  <a:lnTo>
                    <a:pt x="198" y="530"/>
                  </a:lnTo>
                  <a:lnTo>
                    <a:pt x="179" y="540"/>
                  </a:lnTo>
                  <a:lnTo>
                    <a:pt x="158" y="549"/>
                  </a:lnTo>
                  <a:lnTo>
                    <a:pt x="133" y="559"/>
                  </a:lnTo>
                  <a:lnTo>
                    <a:pt x="113" y="565"/>
                  </a:lnTo>
                  <a:lnTo>
                    <a:pt x="93" y="569"/>
                  </a:lnTo>
                  <a:lnTo>
                    <a:pt x="74" y="573"/>
                  </a:lnTo>
                  <a:lnTo>
                    <a:pt x="55" y="574"/>
                  </a:lnTo>
                  <a:lnTo>
                    <a:pt x="38" y="575"/>
                  </a:lnTo>
                  <a:lnTo>
                    <a:pt x="24" y="575"/>
                  </a:lnTo>
                  <a:lnTo>
                    <a:pt x="11" y="573"/>
                  </a:lnTo>
                  <a:lnTo>
                    <a:pt x="0" y="571"/>
                  </a:lnTo>
                  <a:close/>
                  <a:moveTo>
                    <a:pt x="0" y="509"/>
                  </a:moveTo>
                  <a:lnTo>
                    <a:pt x="0" y="456"/>
                  </a:lnTo>
                  <a:lnTo>
                    <a:pt x="8" y="458"/>
                  </a:lnTo>
                  <a:lnTo>
                    <a:pt x="17" y="461"/>
                  </a:lnTo>
                  <a:lnTo>
                    <a:pt x="23" y="465"/>
                  </a:lnTo>
                  <a:lnTo>
                    <a:pt x="26" y="468"/>
                  </a:lnTo>
                  <a:lnTo>
                    <a:pt x="27" y="473"/>
                  </a:lnTo>
                  <a:lnTo>
                    <a:pt x="28" y="477"/>
                  </a:lnTo>
                  <a:lnTo>
                    <a:pt x="26" y="481"/>
                  </a:lnTo>
                  <a:lnTo>
                    <a:pt x="24" y="487"/>
                  </a:lnTo>
                  <a:lnTo>
                    <a:pt x="19" y="492"/>
                  </a:lnTo>
                  <a:lnTo>
                    <a:pt x="14" y="498"/>
                  </a:lnTo>
                  <a:lnTo>
                    <a:pt x="7" y="503"/>
                  </a:lnTo>
                  <a:lnTo>
                    <a:pt x="0" y="509"/>
                  </a:lnTo>
                  <a:close/>
                  <a:moveTo>
                    <a:pt x="0" y="440"/>
                  </a:moveTo>
                  <a:lnTo>
                    <a:pt x="0" y="359"/>
                  </a:lnTo>
                  <a:lnTo>
                    <a:pt x="2" y="359"/>
                  </a:lnTo>
                  <a:lnTo>
                    <a:pt x="6" y="358"/>
                  </a:lnTo>
                  <a:lnTo>
                    <a:pt x="32" y="351"/>
                  </a:lnTo>
                  <a:lnTo>
                    <a:pt x="57" y="345"/>
                  </a:lnTo>
                  <a:lnTo>
                    <a:pt x="81" y="341"/>
                  </a:lnTo>
                  <a:lnTo>
                    <a:pt x="102" y="340"/>
                  </a:lnTo>
                  <a:lnTo>
                    <a:pt x="121" y="340"/>
                  </a:lnTo>
                  <a:lnTo>
                    <a:pt x="137" y="342"/>
                  </a:lnTo>
                  <a:lnTo>
                    <a:pt x="143" y="345"/>
                  </a:lnTo>
                  <a:lnTo>
                    <a:pt x="148" y="347"/>
                  </a:lnTo>
                  <a:lnTo>
                    <a:pt x="152" y="350"/>
                  </a:lnTo>
                  <a:lnTo>
                    <a:pt x="154" y="353"/>
                  </a:lnTo>
                  <a:lnTo>
                    <a:pt x="157" y="357"/>
                  </a:lnTo>
                  <a:lnTo>
                    <a:pt x="157" y="360"/>
                  </a:lnTo>
                  <a:lnTo>
                    <a:pt x="156" y="365"/>
                  </a:lnTo>
                  <a:lnTo>
                    <a:pt x="153" y="370"/>
                  </a:lnTo>
                  <a:lnTo>
                    <a:pt x="150" y="374"/>
                  </a:lnTo>
                  <a:lnTo>
                    <a:pt x="145" y="379"/>
                  </a:lnTo>
                  <a:lnTo>
                    <a:pt x="139" y="384"/>
                  </a:lnTo>
                  <a:lnTo>
                    <a:pt x="133" y="389"/>
                  </a:lnTo>
                  <a:lnTo>
                    <a:pt x="116" y="399"/>
                  </a:lnTo>
                  <a:lnTo>
                    <a:pt x="97" y="409"/>
                  </a:lnTo>
                  <a:lnTo>
                    <a:pt x="74" y="418"/>
                  </a:lnTo>
                  <a:lnTo>
                    <a:pt x="49" y="427"/>
                  </a:lnTo>
                  <a:lnTo>
                    <a:pt x="37" y="430"/>
                  </a:lnTo>
                  <a:lnTo>
                    <a:pt x="24" y="434"/>
                  </a:lnTo>
                  <a:lnTo>
                    <a:pt x="12" y="437"/>
                  </a:lnTo>
                  <a:lnTo>
                    <a:pt x="0" y="440"/>
                  </a:lnTo>
                  <a:close/>
                  <a:moveTo>
                    <a:pt x="0" y="300"/>
                  </a:moveTo>
                  <a:lnTo>
                    <a:pt x="0" y="225"/>
                  </a:lnTo>
                  <a:lnTo>
                    <a:pt x="18" y="222"/>
                  </a:lnTo>
                  <a:lnTo>
                    <a:pt x="33" y="221"/>
                  </a:lnTo>
                  <a:lnTo>
                    <a:pt x="49" y="220"/>
                  </a:lnTo>
                  <a:lnTo>
                    <a:pt x="62" y="221"/>
                  </a:lnTo>
                  <a:lnTo>
                    <a:pt x="74" y="222"/>
                  </a:lnTo>
                  <a:lnTo>
                    <a:pt x="83" y="225"/>
                  </a:lnTo>
                  <a:lnTo>
                    <a:pt x="90" y="228"/>
                  </a:lnTo>
                  <a:lnTo>
                    <a:pt x="94" y="232"/>
                  </a:lnTo>
                  <a:lnTo>
                    <a:pt x="96" y="235"/>
                  </a:lnTo>
                  <a:lnTo>
                    <a:pt x="96" y="239"/>
                  </a:lnTo>
                  <a:lnTo>
                    <a:pt x="95" y="243"/>
                  </a:lnTo>
                  <a:lnTo>
                    <a:pt x="93" y="246"/>
                  </a:lnTo>
                  <a:lnTo>
                    <a:pt x="86" y="256"/>
                  </a:lnTo>
                  <a:lnTo>
                    <a:pt x="75" y="264"/>
                  </a:lnTo>
                  <a:lnTo>
                    <a:pt x="61" y="274"/>
                  </a:lnTo>
                  <a:lnTo>
                    <a:pt x="43" y="282"/>
                  </a:lnTo>
                  <a:lnTo>
                    <a:pt x="23" y="291"/>
                  </a:lnTo>
                  <a:lnTo>
                    <a:pt x="0" y="300"/>
                  </a:lnTo>
                  <a:close/>
                  <a:moveTo>
                    <a:pt x="0" y="213"/>
                  </a:moveTo>
                  <a:lnTo>
                    <a:pt x="0" y="170"/>
                  </a:lnTo>
                  <a:lnTo>
                    <a:pt x="18" y="159"/>
                  </a:lnTo>
                  <a:lnTo>
                    <a:pt x="40" y="149"/>
                  </a:lnTo>
                  <a:lnTo>
                    <a:pt x="67" y="138"/>
                  </a:lnTo>
                  <a:lnTo>
                    <a:pt x="95" y="129"/>
                  </a:lnTo>
                  <a:lnTo>
                    <a:pt x="124" y="121"/>
                  </a:lnTo>
                  <a:lnTo>
                    <a:pt x="151" y="115"/>
                  </a:lnTo>
                  <a:lnTo>
                    <a:pt x="176" y="112"/>
                  </a:lnTo>
                  <a:lnTo>
                    <a:pt x="198" y="110"/>
                  </a:lnTo>
                  <a:lnTo>
                    <a:pt x="219" y="110"/>
                  </a:lnTo>
                  <a:lnTo>
                    <a:pt x="235" y="112"/>
                  </a:lnTo>
                  <a:lnTo>
                    <a:pt x="241" y="113"/>
                  </a:lnTo>
                  <a:lnTo>
                    <a:pt x="247" y="115"/>
                  </a:lnTo>
                  <a:lnTo>
                    <a:pt x="251" y="118"/>
                  </a:lnTo>
                  <a:lnTo>
                    <a:pt x="254" y="121"/>
                  </a:lnTo>
                  <a:lnTo>
                    <a:pt x="255" y="125"/>
                  </a:lnTo>
                  <a:lnTo>
                    <a:pt x="255" y="129"/>
                  </a:lnTo>
                  <a:lnTo>
                    <a:pt x="253" y="133"/>
                  </a:lnTo>
                  <a:lnTo>
                    <a:pt x="251" y="137"/>
                  </a:lnTo>
                  <a:lnTo>
                    <a:pt x="247" y="142"/>
                  </a:lnTo>
                  <a:lnTo>
                    <a:pt x="241" y="146"/>
                  </a:lnTo>
                  <a:lnTo>
                    <a:pt x="235" y="151"/>
                  </a:lnTo>
                  <a:lnTo>
                    <a:pt x="228" y="156"/>
                  </a:lnTo>
                  <a:lnTo>
                    <a:pt x="210" y="167"/>
                  </a:lnTo>
                  <a:lnTo>
                    <a:pt x="188" y="176"/>
                  </a:lnTo>
                  <a:lnTo>
                    <a:pt x="163" y="186"/>
                  </a:lnTo>
                  <a:lnTo>
                    <a:pt x="135" y="195"/>
                  </a:lnTo>
                  <a:lnTo>
                    <a:pt x="115" y="200"/>
                  </a:lnTo>
                  <a:lnTo>
                    <a:pt x="95" y="205"/>
                  </a:lnTo>
                  <a:lnTo>
                    <a:pt x="76" y="209"/>
                  </a:lnTo>
                  <a:lnTo>
                    <a:pt x="58" y="212"/>
                  </a:lnTo>
                  <a:lnTo>
                    <a:pt x="42" y="214"/>
                  </a:lnTo>
                  <a:lnTo>
                    <a:pt x="25" y="214"/>
                  </a:lnTo>
                  <a:lnTo>
                    <a:pt x="12" y="214"/>
                  </a:lnTo>
                  <a:lnTo>
                    <a:pt x="0" y="213"/>
                  </a:lnTo>
                  <a:close/>
                  <a:moveTo>
                    <a:pt x="0" y="168"/>
                  </a:moveTo>
                  <a:lnTo>
                    <a:pt x="0" y="110"/>
                  </a:lnTo>
                  <a:lnTo>
                    <a:pt x="19" y="110"/>
                  </a:lnTo>
                  <a:lnTo>
                    <a:pt x="34" y="111"/>
                  </a:lnTo>
                  <a:lnTo>
                    <a:pt x="40" y="112"/>
                  </a:lnTo>
                  <a:lnTo>
                    <a:pt x="45" y="114"/>
                  </a:lnTo>
                  <a:lnTo>
                    <a:pt x="49" y="117"/>
                  </a:lnTo>
                  <a:lnTo>
                    <a:pt x="52" y="120"/>
                  </a:lnTo>
                  <a:lnTo>
                    <a:pt x="53" y="123"/>
                  </a:lnTo>
                  <a:lnTo>
                    <a:pt x="53" y="125"/>
                  </a:lnTo>
                  <a:lnTo>
                    <a:pt x="53" y="127"/>
                  </a:lnTo>
                  <a:lnTo>
                    <a:pt x="52" y="130"/>
                  </a:lnTo>
                  <a:lnTo>
                    <a:pt x="49" y="136"/>
                  </a:lnTo>
                  <a:lnTo>
                    <a:pt x="43" y="142"/>
                  </a:lnTo>
                  <a:lnTo>
                    <a:pt x="34" y="148"/>
                  </a:lnTo>
                  <a:lnTo>
                    <a:pt x="25" y="155"/>
                  </a:lnTo>
                  <a:lnTo>
                    <a:pt x="13" y="161"/>
                  </a:lnTo>
                  <a:lnTo>
                    <a:pt x="0" y="168"/>
                  </a:lnTo>
                  <a:close/>
                  <a:moveTo>
                    <a:pt x="0" y="105"/>
                  </a:moveTo>
                  <a:lnTo>
                    <a:pt x="0" y="5"/>
                  </a:lnTo>
                  <a:lnTo>
                    <a:pt x="9" y="6"/>
                  </a:lnTo>
                  <a:lnTo>
                    <a:pt x="18" y="9"/>
                  </a:lnTo>
                  <a:lnTo>
                    <a:pt x="23" y="11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20"/>
                  </a:lnTo>
                  <a:lnTo>
                    <a:pt x="27" y="23"/>
                  </a:lnTo>
                  <a:lnTo>
                    <a:pt x="25" y="26"/>
                  </a:lnTo>
                  <a:lnTo>
                    <a:pt x="19" y="34"/>
                  </a:lnTo>
                  <a:lnTo>
                    <a:pt x="9" y="41"/>
                  </a:lnTo>
                  <a:lnTo>
                    <a:pt x="23" y="36"/>
                  </a:lnTo>
                  <a:lnTo>
                    <a:pt x="36" y="31"/>
                  </a:lnTo>
                  <a:lnTo>
                    <a:pt x="50" y="26"/>
                  </a:lnTo>
                  <a:lnTo>
                    <a:pt x="64" y="22"/>
                  </a:lnTo>
                  <a:lnTo>
                    <a:pt x="93" y="14"/>
                  </a:lnTo>
                  <a:lnTo>
                    <a:pt x="121" y="9"/>
                  </a:lnTo>
                  <a:lnTo>
                    <a:pt x="147" y="4"/>
                  </a:lnTo>
                  <a:lnTo>
                    <a:pt x="171" y="1"/>
                  </a:lnTo>
                  <a:lnTo>
                    <a:pt x="191" y="1"/>
                  </a:lnTo>
                  <a:lnTo>
                    <a:pt x="208" y="3"/>
                  </a:lnTo>
                  <a:lnTo>
                    <a:pt x="214" y="5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8" y="18"/>
                  </a:lnTo>
                  <a:lnTo>
                    <a:pt x="227" y="20"/>
                  </a:lnTo>
                  <a:lnTo>
                    <a:pt x="225" y="24"/>
                  </a:lnTo>
                  <a:lnTo>
                    <a:pt x="219" y="31"/>
                  </a:lnTo>
                  <a:lnTo>
                    <a:pt x="209" y="38"/>
                  </a:lnTo>
                  <a:lnTo>
                    <a:pt x="222" y="34"/>
                  </a:lnTo>
                  <a:lnTo>
                    <a:pt x="235" y="29"/>
                  </a:lnTo>
                  <a:lnTo>
                    <a:pt x="249" y="24"/>
                  </a:lnTo>
                  <a:lnTo>
                    <a:pt x="264" y="20"/>
                  </a:lnTo>
                  <a:lnTo>
                    <a:pt x="298" y="11"/>
                  </a:lnTo>
                  <a:lnTo>
                    <a:pt x="330" y="5"/>
                  </a:lnTo>
                  <a:lnTo>
                    <a:pt x="360" y="1"/>
                  </a:lnTo>
                  <a:lnTo>
                    <a:pt x="385" y="0"/>
                  </a:lnTo>
                  <a:lnTo>
                    <a:pt x="385" y="108"/>
                  </a:lnTo>
                  <a:lnTo>
                    <a:pt x="371" y="107"/>
                  </a:lnTo>
                  <a:lnTo>
                    <a:pt x="358" y="105"/>
                  </a:lnTo>
                  <a:lnTo>
                    <a:pt x="353" y="102"/>
                  </a:lnTo>
                  <a:lnTo>
                    <a:pt x="348" y="101"/>
                  </a:lnTo>
                  <a:lnTo>
                    <a:pt x="346" y="99"/>
                  </a:lnTo>
                  <a:lnTo>
                    <a:pt x="343" y="95"/>
                  </a:lnTo>
                  <a:lnTo>
                    <a:pt x="342" y="93"/>
                  </a:lnTo>
                  <a:lnTo>
                    <a:pt x="341" y="89"/>
                  </a:lnTo>
                  <a:lnTo>
                    <a:pt x="342" y="86"/>
                  </a:lnTo>
                  <a:lnTo>
                    <a:pt x="344" y="82"/>
                  </a:lnTo>
                  <a:lnTo>
                    <a:pt x="350" y="74"/>
                  </a:lnTo>
                  <a:lnTo>
                    <a:pt x="361" y="66"/>
                  </a:lnTo>
                  <a:lnTo>
                    <a:pt x="348" y="70"/>
                  </a:lnTo>
                  <a:lnTo>
                    <a:pt x="335" y="76"/>
                  </a:lnTo>
                  <a:lnTo>
                    <a:pt x="320" y="81"/>
                  </a:lnTo>
                  <a:lnTo>
                    <a:pt x="305" y="85"/>
                  </a:lnTo>
                  <a:lnTo>
                    <a:pt x="276" y="93"/>
                  </a:lnTo>
                  <a:lnTo>
                    <a:pt x="247" y="99"/>
                  </a:lnTo>
                  <a:lnTo>
                    <a:pt x="221" y="102"/>
                  </a:lnTo>
                  <a:lnTo>
                    <a:pt x="197" y="105"/>
                  </a:lnTo>
                  <a:lnTo>
                    <a:pt x="176" y="105"/>
                  </a:lnTo>
                  <a:lnTo>
                    <a:pt x="159" y="104"/>
                  </a:lnTo>
                  <a:lnTo>
                    <a:pt x="152" y="102"/>
                  </a:lnTo>
                  <a:lnTo>
                    <a:pt x="147" y="100"/>
                  </a:lnTo>
                  <a:lnTo>
                    <a:pt x="143" y="98"/>
                  </a:lnTo>
                  <a:lnTo>
                    <a:pt x="140" y="94"/>
                  </a:lnTo>
                  <a:lnTo>
                    <a:pt x="139" y="91"/>
                  </a:lnTo>
                  <a:lnTo>
                    <a:pt x="139" y="88"/>
                  </a:lnTo>
                  <a:lnTo>
                    <a:pt x="139" y="85"/>
                  </a:lnTo>
                  <a:lnTo>
                    <a:pt x="141" y="81"/>
                  </a:lnTo>
                  <a:lnTo>
                    <a:pt x="148" y="73"/>
                  </a:lnTo>
                  <a:lnTo>
                    <a:pt x="158" y="66"/>
                  </a:lnTo>
                  <a:lnTo>
                    <a:pt x="145" y="70"/>
                  </a:lnTo>
                  <a:lnTo>
                    <a:pt x="132" y="75"/>
                  </a:lnTo>
                  <a:lnTo>
                    <a:pt x="118" y="80"/>
                  </a:lnTo>
                  <a:lnTo>
                    <a:pt x="102" y="85"/>
                  </a:lnTo>
                  <a:lnTo>
                    <a:pt x="75" y="92"/>
                  </a:lnTo>
                  <a:lnTo>
                    <a:pt x="47" y="98"/>
                  </a:lnTo>
                  <a:lnTo>
                    <a:pt x="23" y="101"/>
                  </a:lnTo>
                  <a:lnTo>
                    <a:pt x="0" y="105"/>
                  </a:lnTo>
                  <a:close/>
                  <a:moveTo>
                    <a:pt x="385" y="114"/>
                  </a:moveTo>
                  <a:lnTo>
                    <a:pt x="385" y="186"/>
                  </a:lnTo>
                  <a:lnTo>
                    <a:pt x="375" y="189"/>
                  </a:lnTo>
                  <a:lnTo>
                    <a:pt x="364" y="193"/>
                  </a:lnTo>
                  <a:lnTo>
                    <a:pt x="353" y="196"/>
                  </a:lnTo>
                  <a:lnTo>
                    <a:pt x="341" y="200"/>
                  </a:lnTo>
                  <a:lnTo>
                    <a:pt x="312" y="208"/>
                  </a:lnTo>
                  <a:lnTo>
                    <a:pt x="285" y="213"/>
                  </a:lnTo>
                  <a:lnTo>
                    <a:pt x="259" y="218"/>
                  </a:lnTo>
                  <a:lnTo>
                    <a:pt x="235" y="219"/>
                  </a:lnTo>
                  <a:lnTo>
                    <a:pt x="215" y="219"/>
                  </a:lnTo>
                  <a:lnTo>
                    <a:pt x="198" y="216"/>
                  </a:lnTo>
                  <a:lnTo>
                    <a:pt x="192" y="215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07"/>
                  </a:lnTo>
                  <a:lnTo>
                    <a:pt x="178" y="203"/>
                  </a:lnTo>
                  <a:lnTo>
                    <a:pt x="178" y="199"/>
                  </a:lnTo>
                  <a:lnTo>
                    <a:pt x="179" y="195"/>
                  </a:lnTo>
                  <a:lnTo>
                    <a:pt x="182" y="190"/>
                  </a:lnTo>
                  <a:lnTo>
                    <a:pt x="186" y="186"/>
                  </a:lnTo>
                  <a:lnTo>
                    <a:pt x="191" y="181"/>
                  </a:lnTo>
                  <a:lnTo>
                    <a:pt x="198" y="176"/>
                  </a:lnTo>
                  <a:lnTo>
                    <a:pt x="206" y="170"/>
                  </a:lnTo>
                  <a:lnTo>
                    <a:pt x="223" y="161"/>
                  </a:lnTo>
                  <a:lnTo>
                    <a:pt x="245" y="150"/>
                  </a:lnTo>
                  <a:lnTo>
                    <a:pt x="270" y="140"/>
                  </a:lnTo>
                  <a:lnTo>
                    <a:pt x="298" y="132"/>
                  </a:lnTo>
                  <a:lnTo>
                    <a:pt x="321" y="125"/>
                  </a:lnTo>
                  <a:lnTo>
                    <a:pt x="343" y="120"/>
                  </a:lnTo>
                  <a:lnTo>
                    <a:pt x="365" y="117"/>
                  </a:lnTo>
                  <a:lnTo>
                    <a:pt x="385" y="114"/>
                  </a:lnTo>
                  <a:close/>
                  <a:moveTo>
                    <a:pt x="385" y="201"/>
                  </a:moveTo>
                  <a:lnTo>
                    <a:pt x="385" y="213"/>
                  </a:lnTo>
                  <a:lnTo>
                    <a:pt x="384" y="211"/>
                  </a:lnTo>
                  <a:lnTo>
                    <a:pt x="384" y="207"/>
                  </a:lnTo>
                  <a:lnTo>
                    <a:pt x="384" y="203"/>
                  </a:lnTo>
                  <a:lnTo>
                    <a:pt x="385" y="201"/>
                  </a:lnTo>
                  <a:close/>
                  <a:moveTo>
                    <a:pt x="385" y="243"/>
                  </a:moveTo>
                  <a:lnTo>
                    <a:pt x="385" y="327"/>
                  </a:lnTo>
                  <a:lnTo>
                    <a:pt x="359" y="333"/>
                  </a:lnTo>
                  <a:lnTo>
                    <a:pt x="334" y="338"/>
                  </a:lnTo>
                  <a:lnTo>
                    <a:pt x="310" y="341"/>
                  </a:lnTo>
                  <a:lnTo>
                    <a:pt x="289" y="342"/>
                  </a:lnTo>
                  <a:lnTo>
                    <a:pt x="271" y="341"/>
                  </a:lnTo>
                  <a:lnTo>
                    <a:pt x="255" y="339"/>
                  </a:lnTo>
                  <a:lnTo>
                    <a:pt x="249" y="336"/>
                  </a:lnTo>
                  <a:lnTo>
                    <a:pt x="244" y="334"/>
                  </a:lnTo>
                  <a:lnTo>
                    <a:pt x="240" y="332"/>
                  </a:lnTo>
                  <a:lnTo>
                    <a:pt x="238" y="328"/>
                  </a:lnTo>
                  <a:lnTo>
                    <a:pt x="235" y="325"/>
                  </a:lnTo>
                  <a:lnTo>
                    <a:pt x="235" y="320"/>
                  </a:lnTo>
                  <a:lnTo>
                    <a:pt x="236" y="315"/>
                  </a:lnTo>
                  <a:lnTo>
                    <a:pt x="239" y="310"/>
                  </a:lnTo>
                  <a:lnTo>
                    <a:pt x="242" y="306"/>
                  </a:lnTo>
                  <a:lnTo>
                    <a:pt x="247" y="301"/>
                  </a:lnTo>
                  <a:lnTo>
                    <a:pt x="253" y="296"/>
                  </a:lnTo>
                  <a:lnTo>
                    <a:pt x="260" y="290"/>
                  </a:lnTo>
                  <a:lnTo>
                    <a:pt x="278" y="281"/>
                  </a:lnTo>
                  <a:lnTo>
                    <a:pt x="299" y="270"/>
                  </a:lnTo>
                  <a:lnTo>
                    <a:pt x="323" y="260"/>
                  </a:lnTo>
                  <a:lnTo>
                    <a:pt x="349" y="251"/>
                  </a:lnTo>
                  <a:lnTo>
                    <a:pt x="367" y="246"/>
                  </a:lnTo>
                  <a:lnTo>
                    <a:pt x="385" y="243"/>
                  </a:lnTo>
                  <a:close/>
                  <a:moveTo>
                    <a:pt x="385" y="394"/>
                  </a:moveTo>
                  <a:lnTo>
                    <a:pt x="385" y="473"/>
                  </a:lnTo>
                  <a:lnTo>
                    <a:pt x="372" y="474"/>
                  </a:lnTo>
                  <a:lnTo>
                    <a:pt x="360" y="474"/>
                  </a:lnTo>
                  <a:lnTo>
                    <a:pt x="348" y="473"/>
                  </a:lnTo>
                  <a:lnTo>
                    <a:pt x="339" y="472"/>
                  </a:lnTo>
                  <a:lnTo>
                    <a:pt x="330" y="470"/>
                  </a:lnTo>
                  <a:lnTo>
                    <a:pt x="323" y="467"/>
                  </a:lnTo>
                  <a:lnTo>
                    <a:pt x="317" y="462"/>
                  </a:lnTo>
                  <a:lnTo>
                    <a:pt x="314" y="459"/>
                  </a:lnTo>
                  <a:lnTo>
                    <a:pt x="311" y="455"/>
                  </a:lnTo>
                  <a:lnTo>
                    <a:pt x="311" y="452"/>
                  </a:lnTo>
                  <a:lnTo>
                    <a:pt x="311" y="448"/>
                  </a:lnTo>
                  <a:lnTo>
                    <a:pt x="312" y="443"/>
                  </a:lnTo>
                  <a:lnTo>
                    <a:pt x="317" y="436"/>
                  </a:lnTo>
                  <a:lnTo>
                    <a:pt x="325" y="427"/>
                  </a:lnTo>
                  <a:lnTo>
                    <a:pt x="337" y="418"/>
                  </a:lnTo>
                  <a:lnTo>
                    <a:pt x="350" y="410"/>
                  </a:lnTo>
                  <a:lnTo>
                    <a:pt x="367" y="401"/>
                  </a:lnTo>
                  <a:lnTo>
                    <a:pt x="385" y="394"/>
                  </a:lnTo>
                  <a:close/>
                  <a:moveTo>
                    <a:pt x="385" y="485"/>
                  </a:moveTo>
                  <a:lnTo>
                    <a:pt x="385" y="562"/>
                  </a:lnTo>
                  <a:lnTo>
                    <a:pt x="375" y="567"/>
                  </a:lnTo>
                  <a:lnTo>
                    <a:pt x="366" y="571"/>
                  </a:lnTo>
                  <a:lnTo>
                    <a:pt x="355" y="574"/>
                  </a:lnTo>
                  <a:lnTo>
                    <a:pt x="344" y="578"/>
                  </a:lnTo>
                  <a:lnTo>
                    <a:pt x="318" y="585"/>
                  </a:lnTo>
                  <a:lnTo>
                    <a:pt x="295" y="590"/>
                  </a:lnTo>
                  <a:lnTo>
                    <a:pt x="271" y="593"/>
                  </a:lnTo>
                  <a:lnTo>
                    <a:pt x="249" y="594"/>
                  </a:lnTo>
                  <a:lnTo>
                    <a:pt x="230" y="593"/>
                  </a:lnTo>
                  <a:lnTo>
                    <a:pt x="215" y="591"/>
                  </a:lnTo>
                  <a:lnTo>
                    <a:pt x="209" y="588"/>
                  </a:lnTo>
                  <a:lnTo>
                    <a:pt x="203" y="586"/>
                  </a:lnTo>
                  <a:lnTo>
                    <a:pt x="200" y="582"/>
                  </a:lnTo>
                  <a:lnTo>
                    <a:pt x="196" y="579"/>
                  </a:lnTo>
                  <a:lnTo>
                    <a:pt x="195" y="574"/>
                  </a:lnTo>
                  <a:lnTo>
                    <a:pt x="194" y="571"/>
                  </a:lnTo>
                  <a:lnTo>
                    <a:pt x="195" y="566"/>
                  </a:lnTo>
                  <a:lnTo>
                    <a:pt x="197" y="561"/>
                  </a:lnTo>
                  <a:lnTo>
                    <a:pt x="200" y="555"/>
                  </a:lnTo>
                  <a:lnTo>
                    <a:pt x="204" y="550"/>
                  </a:lnTo>
                  <a:lnTo>
                    <a:pt x="209" y="546"/>
                  </a:lnTo>
                  <a:lnTo>
                    <a:pt x="216" y="540"/>
                  </a:lnTo>
                  <a:lnTo>
                    <a:pt x="232" y="530"/>
                  </a:lnTo>
                  <a:lnTo>
                    <a:pt x="251" y="519"/>
                  </a:lnTo>
                  <a:lnTo>
                    <a:pt x="272" y="510"/>
                  </a:lnTo>
                  <a:lnTo>
                    <a:pt x="297" y="502"/>
                  </a:lnTo>
                  <a:lnTo>
                    <a:pt x="321" y="494"/>
                  </a:lnTo>
                  <a:lnTo>
                    <a:pt x="343" y="490"/>
                  </a:lnTo>
                  <a:lnTo>
                    <a:pt x="365" y="487"/>
                  </a:lnTo>
                  <a:lnTo>
                    <a:pt x="385" y="485"/>
                  </a:lnTo>
                  <a:close/>
                  <a:moveTo>
                    <a:pt x="385" y="653"/>
                  </a:moveTo>
                  <a:lnTo>
                    <a:pt x="385" y="742"/>
                  </a:lnTo>
                  <a:lnTo>
                    <a:pt x="371" y="742"/>
                  </a:lnTo>
                  <a:lnTo>
                    <a:pt x="358" y="743"/>
                  </a:lnTo>
                  <a:lnTo>
                    <a:pt x="346" y="742"/>
                  </a:lnTo>
                  <a:lnTo>
                    <a:pt x="335" y="740"/>
                  </a:lnTo>
                  <a:lnTo>
                    <a:pt x="325" y="738"/>
                  </a:lnTo>
                  <a:lnTo>
                    <a:pt x="317" y="735"/>
                  </a:lnTo>
                  <a:lnTo>
                    <a:pt x="311" y="730"/>
                  </a:lnTo>
                  <a:lnTo>
                    <a:pt x="306" y="725"/>
                  </a:lnTo>
                  <a:lnTo>
                    <a:pt x="305" y="721"/>
                  </a:lnTo>
                  <a:lnTo>
                    <a:pt x="304" y="717"/>
                  </a:lnTo>
                  <a:lnTo>
                    <a:pt x="304" y="713"/>
                  </a:lnTo>
                  <a:lnTo>
                    <a:pt x="305" y="708"/>
                  </a:lnTo>
                  <a:lnTo>
                    <a:pt x="308" y="704"/>
                  </a:lnTo>
                  <a:lnTo>
                    <a:pt x="311" y="699"/>
                  </a:lnTo>
                  <a:lnTo>
                    <a:pt x="315" y="694"/>
                  </a:lnTo>
                  <a:lnTo>
                    <a:pt x="320" y="689"/>
                  </a:lnTo>
                  <a:lnTo>
                    <a:pt x="333" y="679"/>
                  </a:lnTo>
                  <a:lnTo>
                    <a:pt x="347" y="669"/>
                  </a:lnTo>
                  <a:lnTo>
                    <a:pt x="365" y="661"/>
                  </a:lnTo>
                  <a:lnTo>
                    <a:pt x="385" y="653"/>
                  </a:lnTo>
                  <a:close/>
                  <a:moveTo>
                    <a:pt x="385" y="759"/>
                  </a:moveTo>
                  <a:lnTo>
                    <a:pt x="385" y="845"/>
                  </a:lnTo>
                  <a:lnTo>
                    <a:pt x="373" y="850"/>
                  </a:lnTo>
                  <a:lnTo>
                    <a:pt x="360" y="855"/>
                  </a:lnTo>
                  <a:lnTo>
                    <a:pt x="336" y="862"/>
                  </a:lnTo>
                  <a:lnTo>
                    <a:pt x="312" y="866"/>
                  </a:lnTo>
                  <a:lnTo>
                    <a:pt x="291" y="869"/>
                  </a:lnTo>
                  <a:lnTo>
                    <a:pt x="271" y="870"/>
                  </a:lnTo>
                  <a:lnTo>
                    <a:pt x="261" y="870"/>
                  </a:lnTo>
                  <a:lnTo>
                    <a:pt x="253" y="869"/>
                  </a:lnTo>
                  <a:lnTo>
                    <a:pt x="246" y="868"/>
                  </a:lnTo>
                  <a:lnTo>
                    <a:pt x="239" y="865"/>
                  </a:lnTo>
                  <a:lnTo>
                    <a:pt x="232" y="863"/>
                  </a:lnTo>
                  <a:lnTo>
                    <a:pt x="227" y="859"/>
                  </a:lnTo>
                  <a:lnTo>
                    <a:pt x="223" y="857"/>
                  </a:lnTo>
                  <a:lnTo>
                    <a:pt x="220" y="852"/>
                  </a:lnTo>
                  <a:lnTo>
                    <a:pt x="217" y="849"/>
                  </a:lnTo>
                  <a:lnTo>
                    <a:pt x="216" y="844"/>
                  </a:lnTo>
                  <a:lnTo>
                    <a:pt x="217" y="839"/>
                  </a:lnTo>
                  <a:lnTo>
                    <a:pt x="219" y="833"/>
                  </a:lnTo>
                  <a:lnTo>
                    <a:pt x="221" y="828"/>
                  </a:lnTo>
                  <a:lnTo>
                    <a:pt x="225" y="824"/>
                  </a:lnTo>
                  <a:lnTo>
                    <a:pt x="229" y="818"/>
                  </a:lnTo>
                  <a:lnTo>
                    <a:pt x="235" y="813"/>
                  </a:lnTo>
                  <a:lnTo>
                    <a:pt x="249" y="802"/>
                  </a:lnTo>
                  <a:lnTo>
                    <a:pt x="266" y="792"/>
                  </a:lnTo>
                  <a:lnTo>
                    <a:pt x="286" y="782"/>
                  </a:lnTo>
                  <a:lnTo>
                    <a:pt x="309" y="774"/>
                  </a:lnTo>
                  <a:lnTo>
                    <a:pt x="329" y="768"/>
                  </a:lnTo>
                  <a:lnTo>
                    <a:pt x="349" y="764"/>
                  </a:lnTo>
                  <a:lnTo>
                    <a:pt x="367" y="761"/>
                  </a:lnTo>
                  <a:lnTo>
                    <a:pt x="385" y="759"/>
                  </a:lnTo>
                  <a:close/>
                  <a:moveTo>
                    <a:pt x="385" y="972"/>
                  </a:moveTo>
                  <a:lnTo>
                    <a:pt x="385" y="1032"/>
                  </a:lnTo>
                  <a:lnTo>
                    <a:pt x="379" y="1029"/>
                  </a:lnTo>
                  <a:lnTo>
                    <a:pt x="373" y="1026"/>
                  </a:lnTo>
                  <a:lnTo>
                    <a:pt x="369" y="1022"/>
                  </a:lnTo>
                  <a:lnTo>
                    <a:pt x="366" y="1017"/>
                  </a:lnTo>
                  <a:lnTo>
                    <a:pt x="364" y="1013"/>
                  </a:lnTo>
                  <a:lnTo>
                    <a:pt x="362" y="1008"/>
                  </a:lnTo>
                  <a:lnTo>
                    <a:pt x="364" y="1002"/>
                  </a:lnTo>
                  <a:lnTo>
                    <a:pt x="365" y="996"/>
                  </a:lnTo>
                  <a:lnTo>
                    <a:pt x="368" y="990"/>
                  </a:lnTo>
                  <a:lnTo>
                    <a:pt x="373" y="984"/>
                  </a:lnTo>
                  <a:lnTo>
                    <a:pt x="379" y="978"/>
                  </a:lnTo>
                  <a:lnTo>
                    <a:pt x="385" y="972"/>
                  </a:lnTo>
                  <a:close/>
                  <a:moveTo>
                    <a:pt x="385" y="1075"/>
                  </a:moveTo>
                  <a:lnTo>
                    <a:pt x="385" y="1173"/>
                  </a:lnTo>
                  <a:lnTo>
                    <a:pt x="372" y="1173"/>
                  </a:lnTo>
                  <a:lnTo>
                    <a:pt x="359" y="1173"/>
                  </a:lnTo>
                  <a:lnTo>
                    <a:pt x="348" y="1173"/>
                  </a:lnTo>
                  <a:lnTo>
                    <a:pt x="337" y="1171"/>
                  </a:lnTo>
                  <a:lnTo>
                    <a:pt x="328" y="1168"/>
                  </a:lnTo>
                  <a:lnTo>
                    <a:pt x="320" y="1163"/>
                  </a:lnTo>
                  <a:lnTo>
                    <a:pt x="314" y="1160"/>
                  </a:lnTo>
                  <a:lnTo>
                    <a:pt x="309" y="1154"/>
                  </a:lnTo>
                  <a:lnTo>
                    <a:pt x="306" y="1149"/>
                  </a:lnTo>
                  <a:lnTo>
                    <a:pt x="305" y="1144"/>
                  </a:lnTo>
                  <a:lnTo>
                    <a:pt x="305" y="1140"/>
                  </a:lnTo>
                  <a:lnTo>
                    <a:pt x="306" y="1135"/>
                  </a:lnTo>
                  <a:lnTo>
                    <a:pt x="308" y="1129"/>
                  </a:lnTo>
                  <a:lnTo>
                    <a:pt x="311" y="1124"/>
                  </a:lnTo>
                  <a:lnTo>
                    <a:pt x="315" y="1118"/>
                  </a:lnTo>
                  <a:lnTo>
                    <a:pt x="320" y="1114"/>
                  </a:lnTo>
                  <a:lnTo>
                    <a:pt x="331" y="1103"/>
                  </a:lnTo>
                  <a:lnTo>
                    <a:pt x="347" y="1093"/>
                  </a:lnTo>
                  <a:lnTo>
                    <a:pt x="365" y="1084"/>
                  </a:lnTo>
                  <a:lnTo>
                    <a:pt x="385" y="1075"/>
                  </a:lnTo>
                  <a:close/>
                  <a:moveTo>
                    <a:pt x="385" y="1203"/>
                  </a:moveTo>
                  <a:lnTo>
                    <a:pt x="385" y="1302"/>
                  </a:lnTo>
                  <a:lnTo>
                    <a:pt x="366" y="1307"/>
                  </a:lnTo>
                  <a:lnTo>
                    <a:pt x="346" y="1311"/>
                  </a:lnTo>
                  <a:lnTo>
                    <a:pt x="328" y="1313"/>
                  </a:lnTo>
                  <a:lnTo>
                    <a:pt x="310" y="1312"/>
                  </a:lnTo>
                  <a:lnTo>
                    <a:pt x="296" y="1310"/>
                  </a:lnTo>
                  <a:lnTo>
                    <a:pt x="283" y="1306"/>
                  </a:lnTo>
                  <a:lnTo>
                    <a:pt x="277" y="1304"/>
                  </a:lnTo>
                  <a:lnTo>
                    <a:pt x="272" y="1300"/>
                  </a:lnTo>
                  <a:lnTo>
                    <a:pt x="268" y="1296"/>
                  </a:lnTo>
                  <a:lnTo>
                    <a:pt x="265" y="1293"/>
                  </a:lnTo>
                  <a:lnTo>
                    <a:pt x="263" y="1288"/>
                  </a:lnTo>
                  <a:lnTo>
                    <a:pt x="261" y="1283"/>
                  </a:lnTo>
                  <a:lnTo>
                    <a:pt x="261" y="1279"/>
                  </a:lnTo>
                  <a:lnTo>
                    <a:pt x="263" y="1273"/>
                  </a:lnTo>
                  <a:lnTo>
                    <a:pt x="265" y="1268"/>
                  </a:lnTo>
                  <a:lnTo>
                    <a:pt x="267" y="1262"/>
                  </a:lnTo>
                  <a:lnTo>
                    <a:pt x="271" y="1257"/>
                  </a:lnTo>
                  <a:lnTo>
                    <a:pt x="276" y="1251"/>
                  </a:lnTo>
                  <a:lnTo>
                    <a:pt x="287" y="1241"/>
                  </a:lnTo>
                  <a:lnTo>
                    <a:pt x="303" y="1231"/>
                  </a:lnTo>
                  <a:lnTo>
                    <a:pt x="320" y="1222"/>
                  </a:lnTo>
                  <a:lnTo>
                    <a:pt x="340" y="1213"/>
                  </a:lnTo>
                  <a:lnTo>
                    <a:pt x="352" y="1210"/>
                  </a:lnTo>
                  <a:lnTo>
                    <a:pt x="362" y="1207"/>
                  </a:lnTo>
                  <a:lnTo>
                    <a:pt x="374" y="1205"/>
                  </a:lnTo>
                  <a:lnTo>
                    <a:pt x="385" y="1203"/>
                  </a:lnTo>
                  <a:close/>
                  <a:moveTo>
                    <a:pt x="385" y="1344"/>
                  </a:moveTo>
                  <a:lnTo>
                    <a:pt x="385" y="1431"/>
                  </a:lnTo>
                  <a:lnTo>
                    <a:pt x="373" y="1437"/>
                  </a:lnTo>
                  <a:lnTo>
                    <a:pt x="360" y="1443"/>
                  </a:lnTo>
                  <a:lnTo>
                    <a:pt x="340" y="1449"/>
                  </a:lnTo>
                  <a:lnTo>
                    <a:pt x="320" y="1452"/>
                  </a:lnTo>
                  <a:lnTo>
                    <a:pt x="301" y="1455"/>
                  </a:lnTo>
                  <a:lnTo>
                    <a:pt x="283" y="1455"/>
                  </a:lnTo>
                  <a:lnTo>
                    <a:pt x="274" y="1453"/>
                  </a:lnTo>
                  <a:lnTo>
                    <a:pt x="267" y="1452"/>
                  </a:lnTo>
                  <a:lnTo>
                    <a:pt x="260" y="1451"/>
                  </a:lnTo>
                  <a:lnTo>
                    <a:pt x="254" y="1449"/>
                  </a:lnTo>
                  <a:lnTo>
                    <a:pt x="248" y="1446"/>
                  </a:lnTo>
                  <a:lnTo>
                    <a:pt x="244" y="1443"/>
                  </a:lnTo>
                  <a:lnTo>
                    <a:pt x="239" y="1439"/>
                  </a:lnTo>
                  <a:lnTo>
                    <a:pt x="235" y="1434"/>
                  </a:lnTo>
                  <a:lnTo>
                    <a:pt x="234" y="1430"/>
                  </a:lnTo>
                  <a:lnTo>
                    <a:pt x="233" y="1425"/>
                  </a:lnTo>
                  <a:lnTo>
                    <a:pt x="232" y="1420"/>
                  </a:lnTo>
                  <a:lnTo>
                    <a:pt x="233" y="1415"/>
                  </a:lnTo>
                  <a:lnTo>
                    <a:pt x="235" y="1409"/>
                  </a:lnTo>
                  <a:lnTo>
                    <a:pt x="238" y="1405"/>
                  </a:lnTo>
                  <a:lnTo>
                    <a:pt x="241" y="1399"/>
                  </a:lnTo>
                  <a:lnTo>
                    <a:pt x="245" y="1394"/>
                  </a:lnTo>
                  <a:lnTo>
                    <a:pt x="257" y="1383"/>
                  </a:lnTo>
                  <a:lnTo>
                    <a:pt x="270" y="1374"/>
                  </a:lnTo>
                  <a:lnTo>
                    <a:pt x="286" y="1364"/>
                  </a:lnTo>
                  <a:lnTo>
                    <a:pt x="305" y="1356"/>
                  </a:lnTo>
                  <a:lnTo>
                    <a:pt x="327" y="1350"/>
                  </a:lnTo>
                  <a:lnTo>
                    <a:pt x="347" y="1345"/>
                  </a:lnTo>
                  <a:lnTo>
                    <a:pt x="367" y="1344"/>
                  </a:lnTo>
                  <a:lnTo>
                    <a:pt x="385" y="1344"/>
                  </a:lnTo>
                  <a:close/>
                  <a:moveTo>
                    <a:pt x="385" y="1496"/>
                  </a:moveTo>
                  <a:lnTo>
                    <a:pt x="385" y="1563"/>
                  </a:lnTo>
                  <a:lnTo>
                    <a:pt x="375" y="1570"/>
                  </a:lnTo>
                  <a:lnTo>
                    <a:pt x="365" y="1577"/>
                  </a:lnTo>
                  <a:lnTo>
                    <a:pt x="353" y="1583"/>
                  </a:lnTo>
                  <a:lnTo>
                    <a:pt x="340" y="1588"/>
                  </a:lnTo>
                  <a:lnTo>
                    <a:pt x="320" y="1595"/>
                  </a:lnTo>
                  <a:lnTo>
                    <a:pt x="302" y="1598"/>
                  </a:lnTo>
                  <a:lnTo>
                    <a:pt x="283" y="1601"/>
                  </a:lnTo>
                  <a:lnTo>
                    <a:pt x="266" y="1599"/>
                  </a:lnTo>
                  <a:lnTo>
                    <a:pt x="258" y="1599"/>
                  </a:lnTo>
                  <a:lnTo>
                    <a:pt x="251" y="1598"/>
                  </a:lnTo>
                  <a:lnTo>
                    <a:pt x="244" y="1596"/>
                  </a:lnTo>
                  <a:lnTo>
                    <a:pt x="238" y="1594"/>
                  </a:lnTo>
                  <a:lnTo>
                    <a:pt x="232" y="1591"/>
                  </a:lnTo>
                  <a:lnTo>
                    <a:pt x="227" y="1588"/>
                  </a:lnTo>
                  <a:lnTo>
                    <a:pt x="223" y="1584"/>
                  </a:lnTo>
                  <a:lnTo>
                    <a:pt x="220" y="1579"/>
                  </a:lnTo>
                  <a:lnTo>
                    <a:pt x="217" y="1575"/>
                  </a:lnTo>
                  <a:lnTo>
                    <a:pt x="216" y="1570"/>
                  </a:lnTo>
                  <a:lnTo>
                    <a:pt x="216" y="1565"/>
                  </a:lnTo>
                  <a:lnTo>
                    <a:pt x="216" y="1560"/>
                  </a:lnTo>
                  <a:lnTo>
                    <a:pt x="219" y="1554"/>
                  </a:lnTo>
                  <a:lnTo>
                    <a:pt x="221" y="1550"/>
                  </a:lnTo>
                  <a:lnTo>
                    <a:pt x="225" y="1544"/>
                  </a:lnTo>
                  <a:lnTo>
                    <a:pt x="228" y="1539"/>
                  </a:lnTo>
                  <a:lnTo>
                    <a:pt x="239" y="1528"/>
                  </a:lnTo>
                  <a:lnTo>
                    <a:pt x="252" y="1519"/>
                  </a:lnTo>
                  <a:lnTo>
                    <a:pt x="267" y="1509"/>
                  </a:lnTo>
                  <a:lnTo>
                    <a:pt x="285" y="1502"/>
                  </a:lnTo>
                  <a:lnTo>
                    <a:pt x="299" y="1497"/>
                  </a:lnTo>
                  <a:lnTo>
                    <a:pt x="314" y="1494"/>
                  </a:lnTo>
                  <a:lnTo>
                    <a:pt x="327" y="1491"/>
                  </a:lnTo>
                  <a:lnTo>
                    <a:pt x="341" y="1490"/>
                  </a:lnTo>
                  <a:lnTo>
                    <a:pt x="353" y="1490"/>
                  </a:lnTo>
                  <a:lnTo>
                    <a:pt x="365" y="1491"/>
                  </a:lnTo>
                  <a:lnTo>
                    <a:pt x="375" y="1493"/>
                  </a:lnTo>
                  <a:lnTo>
                    <a:pt x="385" y="1496"/>
                  </a:lnTo>
                  <a:close/>
                  <a:moveTo>
                    <a:pt x="385" y="1652"/>
                  </a:moveTo>
                  <a:lnTo>
                    <a:pt x="385" y="1703"/>
                  </a:lnTo>
                  <a:lnTo>
                    <a:pt x="375" y="1714"/>
                  </a:lnTo>
                  <a:lnTo>
                    <a:pt x="364" y="1722"/>
                  </a:lnTo>
                  <a:lnTo>
                    <a:pt x="349" y="1730"/>
                  </a:lnTo>
                  <a:lnTo>
                    <a:pt x="333" y="1737"/>
                  </a:lnTo>
                  <a:lnTo>
                    <a:pt x="314" y="1743"/>
                  </a:lnTo>
                  <a:lnTo>
                    <a:pt x="296" y="1748"/>
                  </a:lnTo>
                  <a:lnTo>
                    <a:pt x="279" y="1749"/>
                  </a:lnTo>
                  <a:lnTo>
                    <a:pt x="263" y="1749"/>
                  </a:lnTo>
                  <a:lnTo>
                    <a:pt x="254" y="1748"/>
                  </a:lnTo>
                  <a:lnTo>
                    <a:pt x="247" y="1747"/>
                  </a:lnTo>
                  <a:lnTo>
                    <a:pt x="241" y="1744"/>
                  </a:lnTo>
                  <a:lnTo>
                    <a:pt x="235" y="1742"/>
                  </a:lnTo>
                  <a:lnTo>
                    <a:pt x="229" y="1740"/>
                  </a:lnTo>
                  <a:lnTo>
                    <a:pt x="225" y="1736"/>
                  </a:lnTo>
                  <a:lnTo>
                    <a:pt x="221" y="1733"/>
                  </a:lnTo>
                  <a:lnTo>
                    <a:pt x="217" y="1728"/>
                  </a:lnTo>
                  <a:lnTo>
                    <a:pt x="215" y="1724"/>
                  </a:lnTo>
                  <a:lnTo>
                    <a:pt x="214" y="1718"/>
                  </a:lnTo>
                  <a:lnTo>
                    <a:pt x="214" y="1714"/>
                  </a:lnTo>
                  <a:lnTo>
                    <a:pt x="214" y="1709"/>
                  </a:lnTo>
                  <a:lnTo>
                    <a:pt x="215" y="1704"/>
                  </a:lnTo>
                  <a:lnTo>
                    <a:pt x="217" y="1698"/>
                  </a:lnTo>
                  <a:lnTo>
                    <a:pt x="220" y="1693"/>
                  </a:lnTo>
                  <a:lnTo>
                    <a:pt x="225" y="1687"/>
                  </a:lnTo>
                  <a:lnTo>
                    <a:pt x="234" y="1678"/>
                  </a:lnTo>
                  <a:lnTo>
                    <a:pt x="246" y="1667"/>
                  </a:lnTo>
                  <a:lnTo>
                    <a:pt x="261" y="1659"/>
                  </a:lnTo>
                  <a:lnTo>
                    <a:pt x="278" y="1651"/>
                  </a:lnTo>
                  <a:lnTo>
                    <a:pt x="295" y="1646"/>
                  </a:lnTo>
                  <a:lnTo>
                    <a:pt x="310" y="1642"/>
                  </a:lnTo>
                  <a:lnTo>
                    <a:pt x="325" y="1640"/>
                  </a:lnTo>
                  <a:lnTo>
                    <a:pt x="340" y="1640"/>
                  </a:lnTo>
                  <a:lnTo>
                    <a:pt x="353" y="1641"/>
                  </a:lnTo>
                  <a:lnTo>
                    <a:pt x="366" y="1643"/>
                  </a:lnTo>
                  <a:lnTo>
                    <a:pt x="377" y="1647"/>
                  </a:lnTo>
                  <a:lnTo>
                    <a:pt x="385" y="1652"/>
                  </a:lnTo>
                  <a:close/>
                  <a:moveTo>
                    <a:pt x="385" y="1804"/>
                  </a:moveTo>
                  <a:lnTo>
                    <a:pt x="385" y="1862"/>
                  </a:lnTo>
                  <a:lnTo>
                    <a:pt x="377" y="1869"/>
                  </a:lnTo>
                  <a:lnTo>
                    <a:pt x="366" y="1877"/>
                  </a:lnTo>
                  <a:lnTo>
                    <a:pt x="353" y="1885"/>
                  </a:lnTo>
                  <a:lnTo>
                    <a:pt x="339" y="1891"/>
                  </a:lnTo>
                  <a:lnTo>
                    <a:pt x="322" y="1896"/>
                  </a:lnTo>
                  <a:lnTo>
                    <a:pt x="304" y="1900"/>
                  </a:lnTo>
                  <a:lnTo>
                    <a:pt x="287" y="1902"/>
                  </a:lnTo>
                  <a:lnTo>
                    <a:pt x="272" y="1901"/>
                  </a:lnTo>
                  <a:lnTo>
                    <a:pt x="258" y="1899"/>
                  </a:lnTo>
                  <a:lnTo>
                    <a:pt x="245" y="1895"/>
                  </a:lnTo>
                  <a:lnTo>
                    <a:pt x="240" y="1892"/>
                  </a:lnTo>
                  <a:lnTo>
                    <a:pt x="235" y="1889"/>
                  </a:lnTo>
                  <a:lnTo>
                    <a:pt x="230" y="1885"/>
                  </a:lnTo>
                  <a:lnTo>
                    <a:pt x="228" y="1881"/>
                  </a:lnTo>
                  <a:lnTo>
                    <a:pt x="226" y="1876"/>
                  </a:lnTo>
                  <a:lnTo>
                    <a:pt x="225" y="1872"/>
                  </a:lnTo>
                  <a:lnTo>
                    <a:pt x="223" y="1867"/>
                  </a:lnTo>
                  <a:lnTo>
                    <a:pt x="225" y="1861"/>
                  </a:lnTo>
                  <a:lnTo>
                    <a:pt x="225" y="1856"/>
                  </a:lnTo>
                  <a:lnTo>
                    <a:pt x="227" y="1850"/>
                  </a:lnTo>
                  <a:lnTo>
                    <a:pt x="229" y="1845"/>
                  </a:lnTo>
                  <a:lnTo>
                    <a:pt x="233" y="1841"/>
                  </a:lnTo>
                  <a:lnTo>
                    <a:pt x="242" y="1830"/>
                  </a:lnTo>
                  <a:lnTo>
                    <a:pt x="254" y="1820"/>
                  </a:lnTo>
                  <a:lnTo>
                    <a:pt x="268" y="1812"/>
                  </a:lnTo>
                  <a:lnTo>
                    <a:pt x="285" y="1804"/>
                  </a:lnTo>
                  <a:lnTo>
                    <a:pt x="299" y="1799"/>
                  </a:lnTo>
                  <a:lnTo>
                    <a:pt x="314" y="1796"/>
                  </a:lnTo>
                  <a:lnTo>
                    <a:pt x="328" y="1794"/>
                  </a:lnTo>
                  <a:lnTo>
                    <a:pt x="341" y="1793"/>
                  </a:lnTo>
                  <a:lnTo>
                    <a:pt x="354" y="1794"/>
                  </a:lnTo>
                  <a:lnTo>
                    <a:pt x="366" y="1796"/>
                  </a:lnTo>
                  <a:lnTo>
                    <a:pt x="377" y="1799"/>
                  </a:lnTo>
                  <a:lnTo>
                    <a:pt x="385" y="1804"/>
                  </a:lnTo>
                  <a:close/>
                  <a:moveTo>
                    <a:pt x="385" y="1955"/>
                  </a:moveTo>
                  <a:lnTo>
                    <a:pt x="385" y="2034"/>
                  </a:lnTo>
                  <a:lnTo>
                    <a:pt x="373" y="2041"/>
                  </a:lnTo>
                  <a:lnTo>
                    <a:pt x="359" y="2049"/>
                  </a:lnTo>
                  <a:lnTo>
                    <a:pt x="342" y="2055"/>
                  </a:lnTo>
                  <a:lnTo>
                    <a:pt x="325" y="2058"/>
                  </a:lnTo>
                  <a:lnTo>
                    <a:pt x="309" y="2059"/>
                  </a:lnTo>
                  <a:lnTo>
                    <a:pt x="293" y="2058"/>
                  </a:lnTo>
                  <a:lnTo>
                    <a:pt x="280" y="2056"/>
                  </a:lnTo>
                  <a:lnTo>
                    <a:pt x="268" y="2052"/>
                  </a:lnTo>
                  <a:lnTo>
                    <a:pt x="263" y="2049"/>
                  </a:lnTo>
                  <a:lnTo>
                    <a:pt x="259" y="2045"/>
                  </a:lnTo>
                  <a:lnTo>
                    <a:pt x="254" y="2041"/>
                  </a:lnTo>
                  <a:lnTo>
                    <a:pt x="252" y="2037"/>
                  </a:lnTo>
                  <a:lnTo>
                    <a:pt x="249" y="2033"/>
                  </a:lnTo>
                  <a:lnTo>
                    <a:pt x="247" y="2028"/>
                  </a:lnTo>
                  <a:lnTo>
                    <a:pt x="247" y="2022"/>
                  </a:lnTo>
                  <a:lnTo>
                    <a:pt x="247" y="2018"/>
                  </a:lnTo>
                  <a:lnTo>
                    <a:pt x="248" y="2013"/>
                  </a:lnTo>
                  <a:lnTo>
                    <a:pt x="249" y="2007"/>
                  </a:lnTo>
                  <a:lnTo>
                    <a:pt x="252" y="2002"/>
                  </a:lnTo>
                  <a:lnTo>
                    <a:pt x="255" y="1997"/>
                  </a:lnTo>
                  <a:lnTo>
                    <a:pt x="264" y="1987"/>
                  </a:lnTo>
                  <a:lnTo>
                    <a:pt x="276" y="1977"/>
                  </a:lnTo>
                  <a:lnTo>
                    <a:pt x="289" y="1969"/>
                  </a:lnTo>
                  <a:lnTo>
                    <a:pt x="304" y="1962"/>
                  </a:lnTo>
                  <a:lnTo>
                    <a:pt x="315" y="1957"/>
                  </a:lnTo>
                  <a:lnTo>
                    <a:pt x="327" y="1955"/>
                  </a:lnTo>
                  <a:lnTo>
                    <a:pt x="337" y="1952"/>
                  </a:lnTo>
                  <a:lnTo>
                    <a:pt x="347" y="1951"/>
                  </a:lnTo>
                  <a:lnTo>
                    <a:pt x="358" y="1951"/>
                  </a:lnTo>
                  <a:lnTo>
                    <a:pt x="367" y="1951"/>
                  </a:lnTo>
                  <a:lnTo>
                    <a:pt x="377" y="1952"/>
                  </a:lnTo>
                  <a:lnTo>
                    <a:pt x="385" y="1955"/>
                  </a:lnTo>
                  <a:close/>
                  <a:moveTo>
                    <a:pt x="385" y="2113"/>
                  </a:moveTo>
                  <a:lnTo>
                    <a:pt x="385" y="2213"/>
                  </a:lnTo>
                  <a:lnTo>
                    <a:pt x="369" y="2217"/>
                  </a:lnTo>
                  <a:lnTo>
                    <a:pt x="355" y="2220"/>
                  </a:lnTo>
                  <a:lnTo>
                    <a:pt x="340" y="2221"/>
                  </a:lnTo>
                  <a:lnTo>
                    <a:pt x="327" y="2220"/>
                  </a:lnTo>
                  <a:lnTo>
                    <a:pt x="314" y="2216"/>
                  </a:lnTo>
                  <a:lnTo>
                    <a:pt x="303" y="2213"/>
                  </a:lnTo>
                  <a:lnTo>
                    <a:pt x="298" y="2209"/>
                  </a:lnTo>
                  <a:lnTo>
                    <a:pt x="295" y="2207"/>
                  </a:lnTo>
                  <a:lnTo>
                    <a:pt x="290" y="2202"/>
                  </a:lnTo>
                  <a:lnTo>
                    <a:pt x="287" y="2198"/>
                  </a:lnTo>
                  <a:lnTo>
                    <a:pt x="285" y="2194"/>
                  </a:lnTo>
                  <a:lnTo>
                    <a:pt x="284" y="2189"/>
                  </a:lnTo>
                  <a:lnTo>
                    <a:pt x="283" y="2184"/>
                  </a:lnTo>
                  <a:lnTo>
                    <a:pt x="283" y="2179"/>
                  </a:lnTo>
                  <a:lnTo>
                    <a:pt x="284" y="2173"/>
                  </a:lnTo>
                  <a:lnTo>
                    <a:pt x="285" y="2169"/>
                  </a:lnTo>
                  <a:lnTo>
                    <a:pt x="287" y="2164"/>
                  </a:lnTo>
                  <a:lnTo>
                    <a:pt x="291" y="2158"/>
                  </a:lnTo>
                  <a:lnTo>
                    <a:pt x="298" y="2148"/>
                  </a:lnTo>
                  <a:lnTo>
                    <a:pt x="309" y="2139"/>
                  </a:lnTo>
                  <a:lnTo>
                    <a:pt x="322" y="2131"/>
                  </a:lnTo>
                  <a:lnTo>
                    <a:pt x="337" y="2123"/>
                  </a:lnTo>
                  <a:lnTo>
                    <a:pt x="349" y="2119"/>
                  </a:lnTo>
                  <a:lnTo>
                    <a:pt x="361" y="2115"/>
                  </a:lnTo>
                  <a:lnTo>
                    <a:pt x="373" y="2114"/>
                  </a:lnTo>
                  <a:lnTo>
                    <a:pt x="385" y="2113"/>
                  </a:lnTo>
                  <a:close/>
                  <a:moveTo>
                    <a:pt x="385" y="2289"/>
                  </a:moveTo>
                  <a:lnTo>
                    <a:pt x="385" y="2386"/>
                  </a:lnTo>
                  <a:lnTo>
                    <a:pt x="378" y="2386"/>
                  </a:lnTo>
                  <a:lnTo>
                    <a:pt x="369" y="2385"/>
                  </a:lnTo>
                  <a:lnTo>
                    <a:pt x="362" y="2382"/>
                  </a:lnTo>
                  <a:lnTo>
                    <a:pt x="356" y="2380"/>
                  </a:lnTo>
                  <a:lnTo>
                    <a:pt x="349" y="2377"/>
                  </a:lnTo>
                  <a:lnTo>
                    <a:pt x="344" y="2373"/>
                  </a:lnTo>
                  <a:lnTo>
                    <a:pt x="340" y="2369"/>
                  </a:lnTo>
                  <a:lnTo>
                    <a:pt x="336" y="2363"/>
                  </a:lnTo>
                  <a:lnTo>
                    <a:pt x="334" y="2360"/>
                  </a:lnTo>
                  <a:lnTo>
                    <a:pt x="333" y="2355"/>
                  </a:lnTo>
                  <a:lnTo>
                    <a:pt x="331" y="2349"/>
                  </a:lnTo>
                  <a:lnTo>
                    <a:pt x="331" y="2344"/>
                  </a:lnTo>
                  <a:lnTo>
                    <a:pt x="333" y="2340"/>
                  </a:lnTo>
                  <a:lnTo>
                    <a:pt x="334" y="2334"/>
                  </a:lnTo>
                  <a:lnTo>
                    <a:pt x="336" y="2329"/>
                  </a:lnTo>
                  <a:lnTo>
                    <a:pt x="339" y="2324"/>
                  </a:lnTo>
                  <a:lnTo>
                    <a:pt x="346" y="2314"/>
                  </a:lnTo>
                  <a:lnTo>
                    <a:pt x="356" y="2305"/>
                  </a:lnTo>
                  <a:lnTo>
                    <a:pt x="368" y="2297"/>
                  </a:lnTo>
                  <a:lnTo>
                    <a:pt x="383" y="2290"/>
                  </a:lnTo>
                  <a:lnTo>
                    <a:pt x="384" y="2289"/>
                  </a:lnTo>
                  <a:lnTo>
                    <a:pt x="385" y="2289"/>
                  </a:lnTo>
                  <a:close/>
                  <a:moveTo>
                    <a:pt x="385" y="2707"/>
                  </a:moveTo>
                  <a:lnTo>
                    <a:pt x="385" y="2803"/>
                  </a:lnTo>
                  <a:lnTo>
                    <a:pt x="373" y="2807"/>
                  </a:lnTo>
                  <a:lnTo>
                    <a:pt x="361" y="2808"/>
                  </a:lnTo>
                  <a:lnTo>
                    <a:pt x="348" y="2808"/>
                  </a:lnTo>
                  <a:lnTo>
                    <a:pt x="337" y="2807"/>
                  </a:lnTo>
                  <a:lnTo>
                    <a:pt x="327" y="2804"/>
                  </a:lnTo>
                  <a:lnTo>
                    <a:pt x="317" y="2799"/>
                  </a:lnTo>
                  <a:lnTo>
                    <a:pt x="310" y="2794"/>
                  </a:lnTo>
                  <a:lnTo>
                    <a:pt x="304" y="2786"/>
                  </a:lnTo>
                  <a:lnTo>
                    <a:pt x="302" y="2782"/>
                  </a:lnTo>
                  <a:lnTo>
                    <a:pt x="299" y="2777"/>
                  </a:lnTo>
                  <a:lnTo>
                    <a:pt x="299" y="2772"/>
                  </a:lnTo>
                  <a:lnTo>
                    <a:pt x="298" y="2767"/>
                  </a:lnTo>
                  <a:lnTo>
                    <a:pt x="299" y="2763"/>
                  </a:lnTo>
                  <a:lnTo>
                    <a:pt x="301" y="2758"/>
                  </a:lnTo>
                  <a:lnTo>
                    <a:pt x="302" y="2753"/>
                  </a:lnTo>
                  <a:lnTo>
                    <a:pt x="304" y="2748"/>
                  </a:lnTo>
                  <a:lnTo>
                    <a:pt x="310" y="2739"/>
                  </a:lnTo>
                  <a:lnTo>
                    <a:pt x="318" y="2731"/>
                  </a:lnTo>
                  <a:lnTo>
                    <a:pt x="329" y="2722"/>
                  </a:lnTo>
                  <a:lnTo>
                    <a:pt x="341" y="2716"/>
                  </a:lnTo>
                  <a:lnTo>
                    <a:pt x="352" y="2712"/>
                  </a:lnTo>
                  <a:lnTo>
                    <a:pt x="364" y="2709"/>
                  </a:lnTo>
                  <a:lnTo>
                    <a:pt x="374" y="2708"/>
                  </a:lnTo>
                  <a:lnTo>
                    <a:pt x="385" y="2707"/>
                  </a:lnTo>
                  <a:close/>
                  <a:moveTo>
                    <a:pt x="144" y="244"/>
                  </a:moveTo>
                  <a:lnTo>
                    <a:pt x="118" y="253"/>
                  </a:lnTo>
                  <a:lnTo>
                    <a:pt x="94" y="263"/>
                  </a:lnTo>
                  <a:lnTo>
                    <a:pt x="72" y="272"/>
                  </a:lnTo>
                  <a:lnTo>
                    <a:pt x="56" y="283"/>
                  </a:lnTo>
                  <a:lnTo>
                    <a:pt x="49" y="288"/>
                  </a:lnTo>
                  <a:lnTo>
                    <a:pt x="43" y="293"/>
                  </a:lnTo>
                  <a:lnTo>
                    <a:pt x="38" y="297"/>
                  </a:lnTo>
                  <a:lnTo>
                    <a:pt x="34" y="302"/>
                  </a:lnTo>
                  <a:lnTo>
                    <a:pt x="32" y="307"/>
                  </a:lnTo>
                  <a:lnTo>
                    <a:pt x="31" y="312"/>
                  </a:lnTo>
                  <a:lnTo>
                    <a:pt x="31" y="315"/>
                  </a:lnTo>
                  <a:lnTo>
                    <a:pt x="32" y="319"/>
                  </a:lnTo>
                  <a:lnTo>
                    <a:pt x="34" y="322"/>
                  </a:lnTo>
                  <a:lnTo>
                    <a:pt x="39" y="325"/>
                  </a:lnTo>
                  <a:lnTo>
                    <a:pt x="44" y="327"/>
                  </a:lnTo>
                  <a:lnTo>
                    <a:pt x="51" y="329"/>
                  </a:lnTo>
                  <a:lnTo>
                    <a:pt x="67" y="332"/>
                  </a:lnTo>
                  <a:lnTo>
                    <a:pt x="87" y="332"/>
                  </a:lnTo>
                  <a:lnTo>
                    <a:pt x="108" y="329"/>
                  </a:lnTo>
                  <a:lnTo>
                    <a:pt x="133" y="326"/>
                  </a:lnTo>
                  <a:lnTo>
                    <a:pt x="159" y="321"/>
                  </a:lnTo>
                  <a:lnTo>
                    <a:pt x="186" y="313"/>
                  </a:lnTo>
                  <a:lnTo>
                    <a:pt x="214" y="304"/>
                  </a:lnTo>
                  <a:lnTo>
                    <a:pt x="238" y="295"/>
                  </a:lnTo>
                  <a:lnTo>
                    <a:pt x="258" y="284"/>
                  </a:lnTo>
                  <a:lnTo>
                    <a:pt x="276" y="275"/>
                  </a:lnTo>
                  <a:lnTo>
                    <a:pt x="283" y="270"/>
                  </a:lnTo>
                  <a:lnTo>
                    <a:pt x="289" y="265"/>
                  </a:lnTo>
                  <a:lnTo>
                    <a:pt x="293" y="260"/>
                  </a:lnTo>
                  <a:lnTo>
                    <a:pt x="297" y="256"/>
                  </a:lnTo>
                  <a:lnTo>
                    <a:pt x="299" y="251"/>
                  </a:lnTo>
                  <a:lnTo>
                    <a:pt x="301" y="246"/>
                  </a:lnTo>
                  <a:lnTo>
                    <a:pt x="301" y="243"/>
                  </a:lnTo>
                  <a:lnTo>
                    <a:pt x="299" y="239"/>
                  </a:lnTo>
                  <a:lnTo>
                    <a:pt x="296" y="235"/>
                  </a:lnTo>
                  <a:lnTo>
                    <a:pt x="292" y="233"/>
                  </a:lnTo>
                  <a:lnTo>
                    <a:pt x="286" y="231"/>
                  </a:lnTo>
                  <a:lnTo>
                    <a:pt x="280" y="228"/>
                  </a:lnTo>
                  <a:lnTo>
                    <a:pt x="265" y="226"/>
                  </a:lnTo>
                  <a:lnTo>
                    <a:pt x="245" y="226"/>
                  </a:lnTo>
                  <a:lnTo>
                    <a:pt x="222" y="227"/>
                  </a:lnTo>
                  <a:lnTo>
                    <a:pt x="197" y="231"/>
                  </a:lnTo>
                  <a:lnTo>
                    <a:pt x="171" y="237"/>
                  </a:lnTo>
                  <a:lnTo>
                    <a:pt x="144" y="244"/>
                  </a:lnTo>
                  <a:close/>
                  <a:moveTo>
                    <a:pt x="211" y="367"/>
                  </a:moveTo>
                  <a:lnTo>
                    <a:pt x="185" y="377"/>
                  </a:lnTo>
                  <a:lnTo>
                    <a:pt x="163" y="386"/>
                  </a:lnTo>
                  <a:lnTo>
                    <a:pt x="143" y="396"/>
                  </a:lnTo>
                  <a:lnTo>
                    <a:pt x="126" y="407"/>
                  </a:lnTo>
                  <a:lnTo>
                    <a:pt x="120" y="411"/>
                  </a:lnTo>
                  <a:lnTo>
                    <a:pt x="114" y="416"/>
                  </a:lnTo>
                  <a:lnTo>
                    <a:pt x="109" y="422"/>
                  </a:lnTo>
                  <a:lnTo>
                    <a:pt x="106" y="427"/>
                  </a:lnTo>
                  <a:lnTo>
                    <a:pt x="103" y="432"/>
                  </a:lnTo>
                  <a:lnTo>
                    <a:pt x="102" y="435"/>
                  </a:lnTo>
                  <a:lnTo>
                    <a:pt x="103" y="440"/>
                  </a:lnTo>
                  <a:lnTo>
                    <a:pt x="105" y="443"/>
                  </a:lnTo>
                  <a:lnTo>
                    <a:pt x="108" y="447"/>
                  </a:lnTo>
                  <a:lnTo>
                    <a:pt x="112" y="451"/>
                  </a:lnTo>
                  <a:lnTo>
                    <a:pt x="118" y="453"/>
                  </a:lnTo>
                  <a:lnTo>
                    <a:pt x="124" y="455"/>
                  </a:lnTo>
                  <a:lnTo>
                    <a:pt x="139" y="458"/>
                  </a:lnTo>
                  <a:lnTo>
                    <a:pt x="158" y="458"/>
                  </a:lnTo>
                  <a:lnTo>
                    <a:pt x="181" y="456"/>
                  </a:lnTo>
                  <a:lnTo>
                    <a:pt x="204" y="453"/>
                  </a:lnTo>
                  <a:lnTo>
                    <a:pt x="230" y="448"/>
                  </a:lnTo>
                  <a:lnTo>
                    <a:pt x="257" y="440"/>
                  </a:lnTo>
                  <a:lnTo>
                    <a:pt x="282" y="432"/>
                  </a:lnTo>
                  <a:lnTo>
                    <a:pt x="305" y="422"/>
                  </a:lnTo>
                  <a:lnTo>
                    <a:pt x="324" y="413"/>
                  </a:lnTo>
                  <a:lnTo>
                    <a:pt x="341" y="402"/>
                  </a:lnTo>
                  <a:lnTo>
                    <a:pt x="348" y="397"/>
                  </a:lnTo>
                  <a:lnTo>
                    <a:pt x="353" y="392"/>
                  </a:lnTo>
                  <a:lnTo>
                    <a:pt x="358" y="386"/>
                  </a:lnTo>
                  <a:lnTo>
                    <a:pt x="361" y="382"/>
                  </a:lnTo>
                  <a:lnTo>
                    <a:pt x="364" y="377"/>
                  </a:lnTo>
                  <a:lnTo>
                    <a:pt x="365" y="373"/>
                  </a:lnTo>
                  <a:lnTo>
                    <a:pt x="365" y="369"/>
                  </a:lnTo>
                  <a:lnTo>
                    <a:pt x="362" y="365"/>
                  </a:lnTo>
                  <a:lnTo>
                    <a:pt x="360" y="361"/>
                  </a:lnTo>
                  <a:lnTo>
                    <a:pt x="355" y="358"/>
                  </a:lnTo>
                  <a:lnTo>
                    <a:pt x="350" y="355"/>
                  </a:lnTo>
                  <a:lnTo>
                    <a:pt x="343" y="354"/>
                  </a:lnTo>
                  <a:lnTo>
                    <a:pt x="328" y="351"/>
                  </a:lnTo>
                  <a:lnTo>
                    <a:pt x="309" y="351"/>
                  </a:lnTo>
                  <a:lnTo>
                    <a:pt x="287" y="352"/>
                  </a:lnTo>
                  <a:lnTo>
                    <a:pt x="263" y="355"/>
                  </a:lnTo>
                  <a:lnTo>
                    <a:pt x="238" y="360"/>
                  </a:lnTo>
                  <a:lnTo>
                    <a:pt x="211" y="367"/>
                  </a:lnTo>
                  <a:close/>
                  <a:moveTo>
                    <a:pt x="189" y="624"/>
                  </a:moveTo>
                  <a:lnTo>
                    <a:pt x="165" y="632"/>
                  </a:lnTo>
                  <a:lnTo>
                    <a:pt x="144" y="642"/>
                  </a:lnTo>
                  <a:lnTo>
                    <a:pt x="126" y="651"/>
                  </a:lnTo>
                  <a:lnTo>
                    <a:pt x="112" y="662"/>
                  </a:lnTo>
                  <a:lnTo>
                    <a:pt x="106" y="667"/>
                  </a:lnTo>
                  <a:lnTo>
                    <a:pt x="101" y="673"/>
                  </a:lnTo>
                  <a:lnTo>
                    <a:pt x="96" y="677"/>
                  </a:lnTo>
                  <a:lnTo>
                    <a:pt x="94" y="682"/>
                  </a:lnTo>
                  <a:lnTo>
                    <a:pt x="91" y="687"/>
                  </a:lnTo>
                  <a:lnTo>
                    <a:pt x="91" y="692"/>
                  </a:lnTo>
                  <a:lnTo>
                    <a:pt x="91" y="696"/>
                  </a:lnTo>
                  <a:lnTo>
                    <a:pt x="94" y="700"/>
                  </a:lnTo>
                  <a:lnTo>
                    <a:pt x="96" y="705"/>
                  </a:lnTo>
                  <a:lnTo>
                    <a:pt x="101" y="707"/>
                  </a:lnTo>
                  <a:lnTo>
                    <a:pt x="106" y="711"/>
                  </a:lnTo>
                  <a:lnTo>
                    <a:pt x="113" y="713"/>
                  </a:lnTo>
                  <a:lnTo>
                    <a:pt x="127" y="715"/>
                  </a:lnTo>
                  <a:lnTo>
                    <a:pt x="145" y="717"/>
                  </a:lnTo>
                  <a:lnTo>
                    <a:pt x="166" y="715"/>
                  </a:lnTo>
                  <a:lnTo>
                    <a:pt x="189" y="712"/>
                  </a:lnTo>
                  <a:lnTo>
                    <a:pt x="213" y="707"/>
                  </a:lnTo>
                  <a:lnTo>
                    <a:pt x="236" y="700"/>
                  </a:lnTo>
                  <a:lnTo>
                    <a:pt x="260" y="692"/>
                  </a:lnTo>
                  <a:lnTo>
                    <a:pt x="282" y="682"/>
                  </a:lnTo>
                  <a:lnTo>
                    <a:pt x="299" y="673"/>
                  </a:lnTo>
                  <a:lnTo>
                    <a:pt x="314" y="662"/>
                  </a:lnTo>
                  <a:lnTo>
                    <a:pt x="320" y="657"/>
                  </a:lnTo>
                  <a:lnTo>
                    <a:pt x="324" y="651"/>
                  </a:lnTo>
                  <a:lnTo>
                    <a:pt x="329" y="647"/>
                  </a:lnTo>
                  <a:lnTo>
                    <a:pt x="331" y="642"/>
                  </a:lnTo>
                  <a:lnTo>
                    <a:pt x="334" y="637"/>
                  </a:lnTo>
                  <a:lnTo>
                    <a:pt x="334" y="632"/>
                  </a:lnTo>
                  <a:lnTo>
                    <a:pt x="334" y="628"/>
                  </a:lnTo>
                  <a:lnTo>
                    <a:pt x="331" y="624"/>
                  </a:lnTo>
                  <a:lnTo>
                    <a:pt x="329" y="620"/>
                  </a:lnTo>
                  <a:lnTo>
                    <a:pt x="324" y="617"/>
                  </a:lnTo>
                  <a:lnTo>
                    <a:pt x="320" y="615"/>
                  </a:lnTo>
                  <a:lnTo>
                    <a:pt x="314" y="612"/>
                  </a:lnTo>
                  <a:lnTo>
                    <a:pt x="298" y="609"/>
                  </a:lnTo>
                  <a:lnTo>
                    <a:pt x="280" y="609"/>
                  </a:lnTo>
                  <a:lnTo>
                    <a:pt x="259" y="609"/>
                  </a:lnTo>
                  <a:lnTo>
                    <a:pt x="236" y="612"/>
                  </a:lnTo>
                  <a:lnTo>
                    <a:pt x="213" y="617"/>
                  </a:lnTo>
                  <a:lnTo>
                    <a:pt x="189" y="624"/>
                  </a:lnTo>
                  <a:close/>
                  <a:moveTo>
                    <a:pt x="95" y="748"/>
                  </a:moveTo>
                  <a:lnTo>
                    <a:pt x="72" y="756"/>
                  </a:lnTo>
                  <a:lnTo>
                    <a:pt x="53" y="765"/>
                  </a:lnTo>
                  <a:lnTo>
                    <a:pt x="36" y="775"/>
                  </a:lnTo>
                  <a:lnTo>
                    <a:pt x="23" y="786"/>
                  </a:lnTo>
                  <a:lnTo>
                    <a:pt x="17" y="790"/>
                  </a:lnTo>
                  <a:lnTo>
                    <a:pt x="12" y="796"/>
                  </a:lnTo>
                  <a:lnTo>
                    <a:pt x="8" y="801"/>
                  </a:lnTo>
                  <a:lnTo>
                    <a:pt x="6" y="806"/>
                  </a:lnTo>
                  <a:lnTo>
                    <a:pt x="4" y="811"/>
                  </a:lnTo>
                  <a:lnTo>
                    <a:pt x="4" y="815"/>
                  </a:lnTo>
                  <a:lnTo>
                    <a:pt x="4" y="820"/>
                  </a:lnTo>
                  <a:lnTo>
                    <a:pt x="6" y="825"/>
                  </a:lnTo>
                  <a:lnTo>
                    <a:pt x="9" y="828"/>
                  </a:lnTo>
                  <a:lnTo>
                    <a:pt x="13" y="832"/>
                  </a:lnTo>
                  <a:lnTo>
                    <a:pt x="18" y="834"/>
                  </a:lnTo>
                  <a:lnTo>
                    <a:pt x="24" y="837"/>
                  </a:lnTo>
                  <a:lnTo>
                    <a:pt x="39" y="839"/>
                  </a:lnTo>
                  <a:lnTo>
                    <a:pt x="56" y="840"/>
                  </a:lnTo>
                  <a:lnTo>
                    <a:pt x="76" y="839"/>
                  </a:lnTo>
                  <a:lnTo>
                    <a:pt x="97" y="837"/>
                  </a:lnTo>
                  <a:lnTo>
                    <a:pt x="120" y="832"/>
                  </a:lnTo>
                  <a:lnTo>
                    <a:pt x="144" y="825"/>
                  </a:lnTo>
                  <a:lnTo>
                    <a:pt x="166" y="816"/>
                  </a:lnTo>
                  <a:lnTo>
                    <a:pt x="186" y="807"/>
                  </a:lnTo>
                  <a:lnTo>
                    <a:pt x="203" y="797"/>
                  </a:lnTo>
                  <a:lnTo>
                    <a:pt x="217" y="787"/>
                  </a:lnTo>
                  <a:lnTo>
                    <a:pt x="222" y="782"/>
                  </a:lnTo>
                  <a:lnTo>
                    <a:pt x="227" y="777"/>
                  </a:lnTo>
                  <a:lnTo>
                    <a:pt x="230" y="771"/>
                  </a:lnTo>
                  <a:lnTo>
                    <a:pt x="234" y="767"/>
                  </a:lnTo>
                  <a:lnTo>
                    <a:pt x="235" y="762"/>
                  </a:lnTo>
                  <a:lnTo>
                    <a:pt x="236" y="757"/>
                  </a:lnTo>
                  <a:lnTo>
                    <a:pt x="235" y="754"/>
                  </a:lnTo>
                  <a:lnTo>
                    <a:pt x="233" y="749"/>
                  </a:lnTo>
                  <a:lnTo>
                    <a:pt x="230" y="745"/>
                  </a:lnTo>
                  <a:lnTo>
                    <a:pt x="226" y="742"/>
                  </a:lnTo>
                  <a:lnTo>
                    <a:pt x="221" y="739"/>
                  </a:lnTo>
                  <a:lnTo>
                    <a:pt x="215" y="737"/>
                  </a:lnTo>
                  <a:lnTo>
                    <a:pt x="201" y="733"/>
                  </a:lnTo>
                  <a:lnTo>
                    <a:pt x="183" y="732"/>
                  </a:lnTo>
                  <a:lnTo>
                    <a:pt x="163" y="733"/>
                  </a:lnTo>
                  <a:lnTo>
                    <a:pt x="141" y="736"/>
                  </a:lnTo>
                  <a:lnTo>
                    <a:pt x="119" y="740"/>
                  </a:lnTo>
                  <a:lnTo>
                    <a:pt x="95" y="748"/>
                  </a:lnTo>
                  <a:close/>
                  <a:moveTo>
                    <a:pt x="367" y="908"/>
                  </a:moveTo>
                  <a:lnTo>
                    <a:pt x="364" y="903"/>
                  </a:lnTo>
                  <a:lnTo>
                    <a:pt x="359" y="901"/>
                  </a:lnTo>
                  <a:lnTo>
                    <a:pt x="354" y="897"/>
                  </a:lnTo>
                  <a:lnTo>
                    <a:pt x="348" y="895"/>
                  </a:lnTo>
                  <a:lnTo>
                    <a:pt x="341" y="893"/>
                  </a:lnTo>
                  <a:lnTo>
                    <a:pt x="334" y="891"/>
                  </a:lnTo>
                  <a:lnTo>
                    <a:pt x="325" y="890"/>
                  </a:lnTo>
                  <a:lnTo>
                    <a:pt x="316" y="890"/>
                  </a:lnTo>
                  <a:lnTo>
                    <a:pt x="297" y="890"/>
                  </a:lnTo>
                  <a:lnTo>
                    <a:pt x="276" y="893"/>
                  </a:lnTo>
                  <a:lnTo>
                    <a:pt x="254" y="897"/>
                  </a:lnTo>
                  <a:lnTo>
                    <a:pt x="232" y="903"/>
                  </a:lnTo>
                  <a:lnTo>
                    <a:pt x="209" y="912"/>
                  </a:lnTo>
                  <a:lnTo>
                    <a:pt x="190" y="921"/>
                  </a:lnTo>
                  <a:lnTo>
                    <a:pt x="175" y="932"/>
                  </a:lnTo>
                  <a:lnTo>
                    <a:pt x="162" y="942"/>
                  </a:lnTo>
                  <a:lnTo>
                    <a:pt x="156" y="947"/>
                  </a:lnTo>
                  <a:lnTo>
                    <a:pt x="151" y="953"/>
                  </a:lnTo>
                  <a:lnTo>
                    <a:pt x="148" y="958"/>
                  </a:lnTo>
                  <a:lnTo>
                    <a:pt x="146" y="963"/>
                  </a:lnTo>
                  <a:lnTo>
                    <a:pt x="144" y="967"/>
                  </a:lnTo>
                  <a:lnTo>
                    <a:pt x="144" y="973"/>
                  </a:lnTo>
                  <a:lnTo>
                    <a:pt x="145" y="977"/>
                  </a:lnTo>
                  <a:lnTo>
                    <a:pt x="147" y="982"/>
                  </a:lnTo>
                  <a:lnTo>
                    <a:pt x="150" y="985"/>
                  </a:lnTo>
                  <a:lnTo>
                    <a:pt x="154" y="989"/>
                  </a:lnTo>
                  <a:lnTo>
                    <a:pt x="159" y="992"/>
                  </a:lnTo>
                  <a:lnTo>
                    <a:pt x="165" y="995"/>
                  </a:lnTo>
                  <a:lnTo>
                    <a:pt x="172" y="997"/>
                  </a:lnTo>
                  <a:lnTo>
                    <a:pt x="179" y="998"/>
                  </a:lnTo>
                  <a:lnTo>
                    <a:pt x="188" y="999"/>
                  </a:lnTo>
                  <a:lnTo>
                    <a:pt x="197" y="999"/>
                  </a:lnTo>
                  <a:lnTo>
                    <a:pt x="216" y="999"/>
                  </a:lnTo>
                  <a:lnTo>
                    <a:pt x="238" y="996"/>
                  </a:lnTo>
                  <a:lnTo>
                    <a:pt x="259" y="992"/>
                  </a:lnTo>
                  <a:lnTo>
                    <a:pt x="282" y="985"/>
                  </a:lnTo>
                  <a:lnTo>
                    <a:pt x="304" y="977"/>
                  </a:lnTo>
                  <a:lnTo>
                    <a:pt x="323" y="967"/>
                  </a:lnTo>
                  <a:lnTo>
                    <a:pt x="339" y="958"/>
                  </a:lnTo>
                  <a:lnTo>
                    <a:pt x="353" y="947"/>
                  </a:lnTo>
                  <a:lnTo>
                    <a:pt x="358" y="941"/>
                  </a:lnTo>
                  <a:lnTo>
                    <a:pt x="362" y="936"/>
                  </a:lnTo>
                  <a:lnTo>
                    <a:pt x="366" y="932"/>
                  </a:lnTo>
                  <a:lnTo>
                    <a:pt x="368" y="926"/>
                  </a:lnTo>
                  <a:lnTo>
                    <a:pt x="369" y="921"/>
                  </a:lnTo>
                  <a:lnTo>
                    <a:pt x="369" y="916"/>
                  </a:lnTo>
                  <a:lnTo>
                    <a:pt x="368" y="912"/>
                  </a:lnTo>
                  <a:lnTo>
                    <a:pt x="367" y="908"/>
                  </a:lnTo>
                  <a:close/>
                  <a:moveTo>
                    <a:pt x="219" y="1118"/>
                  </a:moveTo>
                  <a:lnTo>
                    <a:pt x="239" y="1110"/>
                  </a:lnTo>
                  <a:lnTo>
                    <a:pt x="258" y="1100"/>
                  </a:lnTo>
                  <a:lnTo>
                    <a:pt x="273" y="1091"/>
                  </a:lnTo>
                  <a:lnTo>
                    <a:pt x="285" y="1080"/>
                  </a:lnTo>
                  <a:lnTo>
                    <a:pt x="290" y="1074"/>
                  </a:lnTo>
                  <a:lnTo>
                    <a:pt x="295" y="1070"/>
                  </a:lnTo>
                  <a:lnTo>
                    <a:pt x="297" y="1065"/>
                  </a:lnTo>
                  <a:lnTo>
                    <a:pt x="299" y="1059"/>
                  </a:lnTo>
                  <a:lnTo>
                    <a:pt x="301" y="1054"/>
                  </a:lnTo>
                  <a:lnTo>
                    <a:pt x="302" y="1049"/>
                  </a:lnTo>
                  <a:lnTo>
                    <a:pt x="301" y="1045"/>
                  </a:lnTo>
                  <a:lnTo>
                    <a:pt x="298" y="1041"/>
                  </a:lnTo>
                  <a:lnTo>
                    <a:pt x="295" y="1036"/>
                  </a:lnTo>
                  <a:lnTo>
                    <a:pt x="291" y="1033"/>
                  </a:lnTo>
                  <a:lnTo>
                    <a:pt x="286" y="1030"/>
                  </a:lnTo>
                  <a:lnTo>
                    <a:pt x="280" y="1028"/>
                  </a:lnTo>
                  <a:lnTo>
                    <a:pt x="266" y="1024"/>
                  </a:lnTo>
                  <a:lnTo>
                    <a:pt x="249" y="1022"/>
                  </a:lnTo>
                  <a:lnTo>
                    <a:pt x="230" y="1023"/>
                  </a:lnTo>
                  <a:lnTo>
                    <a:pt x="210" y="1026"/>
                  </a:lnTo>
                  <a:lnTo>
                    <a:pt x="189" y="1029"/>
                  </a:lnTo>
                  <a:lnTo>
                    <a:pt x="167" y="1036"/>
                  </a:lnTo>
                  <a:lnTo>
                    <a:pt x="147" y="1045"/>
                  </a:lnTo>
                  <a:lnTo>
                    <a:pt x="128" y="1053"/>
                  </a:lnTo>
                  <a:lnTo>
                    <a:pt x="113" y="1064"/>
                  </a:lnTo>
                  <a:lnTo>
                    <a:pt x="101" y="1074"/>
                  </a:lnTo>
                  <a:lnTo>
                    <a:pt x="96" y="1079"/>
                  </a:lnTo>
                  <a:lnTo>
                    <a:pt x="91" y="1084"/>
                  </a:lnTo>
                  <a:lnTo>
                    <a:pt x="89" y="1090"/>
                  </a:lnTo>
                  <a:lnTo>
                    <a:pt x="87" y="1095"/>
                  </a:lnTo>
                  <a:lnTo>
                    <a:pt x="86" y="1099"/>
                  </a:lnTo>
                  <a:lnTo>
                    <a:pt x="86" y="1104"/>
                  </a:lnTo>
                  <a:lnTo>
                    <a:pt x="87" y="1109"/>
                  </a:lnTo>
                  <a:lnTo>
                    <a:pt x="88" y="1114"/>
                  </a:lnTo>
                  <a:lnTo>
                    <a:pt x="91" y="1117"/>
                  </a:lnTo>
                  <a:lnTo>
                    <a:pt x="95" y="1121"/>
                  </a:lnTo>
                  <a:lnTo>
                    <a:pt x="101" y="1124"/>
                  </a:lnTo>
                  <a:lnTo>
                    <a:pt x="107" y="1127"/>
                  </a:lnTo>
                  <a:lnTo>
                    <a:pt x="113" y="1129"/>
                  </a:lnTo>
                  <a:lnTo>
                    <a:pt x="120" y="1130"/>
                  </a:lnTo>
                  <a:lnTo>
                    <a:pt x="128" y="1131"/>
                  </a:lnTo>
                  <a:lnTo>
                    <a:pt x="137" y="1131"/>
                  </a:lnTo>
                  <a:lnTo>
                    <a:pt x="156" y="1131"/>
                  </a:lnTo>
                  <a:lnTo>
                    <a:pt x="176" y="1129"/>
                  </a:lnTo>
                  <a:lnTo>
                    <a:pt x="197" y="1124"/>
                  </a:lnTo>
                  <a:lnTo>
                    <a:pt x="219" y="1118"/>
                  </a:lnTo>
                  <a:close/>
                  <a:moveTo>
                    <a:pt x="244" y="1176"/>
                  </a:moveTo>
                  <a:lnTo>
                    <a:pt x="241" y="1173"/>
                  </a:lnTo>
                  <a:lnTo>
                    <a:pt x="236" y="1169"/>
                  </a:lnTo>
                  <a:lnTo>
                    <a:pt x="232" y="1166"/>
                  </a:lnTo>
                  <a:lnTo>
                    <a:pt x="226" y="1163"/>
                  </a:lnTo>
                  <a:lnTo>
                    <a:pt x="213" y="1160"/>
                  </a:lnTo>
                  <a:lnTo>
                    <a:pt x="196" y="1157"/>
                  </a:lnTo>
                  <a:lnTo>
                    <a:pt x="178" y="1157"/>
                  </a:lnTo>
                  <a:lnTo>
                    <a:pt x="159" y="1160"/>
                  </a:lnTo>
                  <a:lnTo>
                    <a:pt x="139" y="1165"/>
                  </a:lnTo>
                  <a:lnTo>
                    <a:pt x="118" y="1171"/>
                  </a:lnTo>
                  <a:lnTo>
                    <a:pt x="99" y="1179"/>
                  </a:lnTo>
                  <a:lnTo>
                    <a:pt x="81" y="1188"/>
                  </a:lnTo>
                  <a:lnTo>
                    <a:pt x="67" y="1198"/>
                  </a:lnTo>
                  <a:lnTo>
                    <a:pt x="55" y="1209"/>
                  </a:lnTo>
                  <a:lnTo>
                    <a:pt x="50" y="1213"/>
                  </a:lnTo>
                  <a:lnTo>
                    <a:pt x="46" y="1219"/>
                  </a:lnTo>
                  <a:lnTo>
                    <a:pt x="44" y="1224"/>
                  </a:lnTo>
                  <a:lnTo>
                    <a:pt x="42" y="1229"/>
                  </a:lnTo>
                  <a:lnTo>
                    <a:pt x="40" y="1234"/>
                  </a:lnTo>
                  <a:lnTo>
                    <a:pt x="40" y="1238"/>
                  </a:lnTo>
                  <a:lnTo>
                    <a:pt x="42" y="1243"/>
                  </a:lnTo>
                  <a:lnTo>
                    <a:pt x="44" y="1248"/>
                  </a:lnTo>
                  <a:lnTo>
                    <a:pt x="46" y="1251"/>
                  </a:lnTo>
                  <a:lnTo>
                    <a:pt x="51" y="1255"/>
                  </a:lnTo>
                  <a:lnTo>
                    <a:pt x="56" y="1258"/>
                  </a:lnTo>
                  <a:lnTo>
                    <a:pt x="62" y="1261"/>
                  </a:lnTo>
                  <a:lnTo>
                    <a:pt x="68" y="1263"/>
                  </a:lnTo>
                  <a:lnTo>
                    <a:pt x="75" y="1264"/>
                  </a:lnTo>
                  <a:lnTo>
                    <a:pt x="83" y="1266"/>
                  </a:lnTo>
                  <a:lnTo>
                    <a:pt x="91" y="1267"/>
                  </a:lnTo>
                  <a:lnTo>
                    <a:pt x="109" y="1266"/>
                  </a:lnTo>
                  <a:lnTo>
                    <a:pt x="128" y="1263"/>
                  </a:lnTo>
                  <a:lnTo>
                    <a:pt x="148" y="1260"/>
                  </a:lnTo>
                  <a:lnTo>
                    <a:pt x="169" y="1253"/>
                  </a:lnTo>
                  <a:lnTo>
                    <a:pt x="189" y="1244"/>
                  </a:lnTo>
                  <a:lnTo>
                    <a:pt x="206" y="1236"/>
                  </a:lnTo>
                  <a:lnTo>
                    <a:pt x="221" y="1226"/>
                  </a:lnTo>
                  <a:lnTo>
                    <a:pt x="233" y="1216"/>
                  </a:lnTo>
                  <a:lnTo>
                    <a:pt x="238" y="1211"/>
                  </a:lnTo>
                  <a:lnTo>
                    <a:pt x="241" y="1205"/>
                  </a:lnTo>
                  <a:lnTo>
                    <a:pt x="244" y="1200"/>
                  </a:lnTo>
                  <a:lnTo>
                    <a:pt x="246" y="1195"/>
                  </a:lnTo>
                  <a:lnTo>
                    <a:pt x="247" y="1190"/>
                  </a:lnTo>
                  <a:lnTo>
                    <a:pt x="247" y="1185"/>
                  </a:lnTo>
                  <a:lnTo>
                    <a:pt x="246" y="1181"/>
                  </a:lnTo>
                  <a:lnTo>
                    <a:pt x="244" y="1176"/>
                  </a:lnTo>
                  <a:close/>
                  <a:moveTo>
                    <a:pt x="203" y="1314"/>
                  </a:moveTo>
                  <a:lnTo>
                    <a:pt x="201" y="1311"/>
                  </a:lnTo>
                  <a:lnTo>
                    <a:pt x="196" y="1307"/>
                  </a:lnTo>
                  <a:lnTo>
                    <a:pt x="191" y="1304"/>
                  </a:lnTo>
                  <a:lnTo>
                    <a:pt x="186" y="1301"/>
                  </a:lnTo>
                  <a:lnTo>
                    <a:pt x="173" y="1298"/>
                  </a:lnTo>
                  <a:lnTo>
                    <a:pt x="158" y="1296"/>
                  </a:lnTo>
                  <a:lnTo>
                    <a:pt x="140" y="1296"/>
                  </a:lnTo>
                  <a:lnTo>
                    <a:pt x="121" y="1299"/>
                  </a:lnTo>
                  <a:lnTo>
                    <a:pt x="102" y="1302"/>
                  </a:lnTo>
                  <a:lnTo>
                    <a:pt x="82" y="1308"/>
                  </a:lnTo>
                  <a:lnTo>
                    <a:pt x="63" y="1317"/>
                  </a:lnTo>
                  <a:lnTo>
                    <a:pt x="47" y="1325"/>
                  </a:lnTo>
                  <a:lnTo>
                    <a:pt x="33" y="1336"/>
                  </a:lnTo>
                  <a:lnTo>
                    <a:pt x="23" y="1345"/>
                  </a:lnTo>
                  <a:lnTo>
                    <a:pt x="18" y="1351"/>
                  </a:lnTo>
                  <a:lnTo>
                    <a:pt x="14" y="1356"/>
                  </a:lnTo>
                  <a:lnTo>
                    <a:pt x="12" y="1361"/>
                  </a:lnTo>
                  <a:lnTo>
                    <a:pt x="9" y="1367"/>
                  </a:lnTo>
                  <a:lnTo>
                    <a:pt x="9" y="1371"/>
                  </a:lnTo>
                  <a:lnTo>
                    <a:pt x="9" y="1376"/>
                  </a:lnTo>
                  <a:lnTo>
                    <a:pt x="11" y="1381"/>
                  </a:lnTo>
                  <a:lnTo>
                    <a:pt x="12" y="1384"/>
                  </a:lnTo>
                  <a:lnTo>
                    <a:pt x="15" y="1389"/>
                  </a:lnTo>
                  <a:lnTo>
                    <a:pt x="19" y="1393"/>
                  </a:lnTo>
                  <a:lnTo>
                    <a:pt x="24" y="1395"/>
                  </a:lnTo>
                  <a:lnTo>
                    <a:pt x="30" y="1399"/>
                  </a:lnTo>
                  <a:lnTo>
                    <a:pt x="43" y="1402"/>
                  </a:lnTo>
                  <a:lnTo>
                    <a:pt x="58" y="1403"/>
                  </a:lnTo>
                  <a:lnTo>
                    <a:pt x="76" y="1403"/>
                  </a:lnTo>
                  <a:lnTo>
                    <a:pt x="94" y="1401"/>
                  </a:lnTo>
                  <a:lnTo>
                    <a:pt x="114" y="1397"/>
                  </a:lnTo>
                  <a:lnTo>
                    <a:pt x="133" y="1390"/>
                  </a:lnTo>
                  <a:lnTo>
                    <a:pt x="152" y="1383"/>
                  </a:lnTo>
                  <a:lnTo>
                    <a:pt x="169" y="1374"/>
                  </a:lnTo>
                  <a:lnTo>
                    <a:pt x="183" y="1364"/>
                  </a:lnTo>
                  <a:lnTo>
                    <a:pt x="194" y="1354"/>
                  </a:lnTo>
                  <a:lnTo>
                    <a:pt x="198" y="1349"/>
                  </a:lnTo>
                  <a:lnTo>
                    <a:pt x="202" y="1344"/>
                  </a:lnTo>
                  <a:lnTo>
                    <a:pt x="204" y="1338"/>
                  </a:lnTo>
                  <a:lnTo>
                    <a:pt x="206" y="1333"/>
                  </a:lnTo>
                  <a:lnTo>
                    <a:pt x="207" y="1329"/>
                  </a:lnTo>
                  <a:lnTo>
                    <a:pt x="207" y="1324"/>
                  </a:lnTo>
                  <a:lnTo>
                    <a:pt x="206" y="1319"/>
                  </a:lnTo>
                  <a:lnTo>
                    <a:pt x="203" y="1314"/>
                  </a:lnTo>
                  <a:close/>
                  <a:moveTo>
                    <a:pt x="122" y="1975"/>
                  </a:moveTo>
                  <a:lnTo>
                    <a:pt x="138" y="1968"/>
                  </a:lnTo>
                  <a:lnTo>
                    <a:pt x="152" y="1958"/>
                  </a:lnTo>
                  <a:lnTo>
                    <a:pt x="163" y="1950"/>
                  </a:lnTo>
                  <a:lnTo>
                    <a:pt x="171" y="1939"/>
                  </a:lnTo>
                  <a:lnTo>
                    <a:pt x="175" y="1935"/>
                  </a:lnTo>
                  <a:lnTo>
                    <a:pt x="177" y="1930"/>
                  </a:lnTo>
                  <a:lnTo>
                    <a:pt x="179" y="1925"/>
                  </a:lnTo>
                  <a:lnTo>
                    <a:pt x="181" y="1920"/>
                  </a:lnTo>
                  <a:lnTo>
                    <a:pt x="181" y="1916"/>
                  </a:lnTo>
                  <a:lnTo>
                    <a:pt x="181" y="1911"/>
                  </a:lnTo>
                  <a:lnTo>
                    <a:pt x="178" y="1906"/>
                  </a:lnTo>
                  <a:lnTo>
                    <a:pt x="177" y="1901"/>
                  </a:lnTo>
                  <a:lnTo>
                    <a:pt x="173" y="1898"/>
                  </a:lnTo>
                  <a:lnTo>
                    <a:pt x="170" y="1893"/>
                  </a:lnTo>
                  <a:lnTo>
                    <a:pt x="165" y="1891"/>
                  </a:lnTo>
                  <a:lnTo>
                    <a:pt x="160" y="1887"/>
                  </a:lnTo>
                  <a:lnTo>
                    <a:pt x="148" y="1883"/>
                  </a:lnTo>
                  <a:lnTo>
                    <a:pt x="135" y="1881"/>
                  </a:lnTo>
                  <a:lnTo>
                    <a:pt x="120" y="1881"/>
                  </a:lnTo>
                  <a:lnTo>
                    <a:pt x="105" y="1882"/>
                  </a:lnTo>
                  <a:lnTo>
                    <a:pt x="88" y="1886"/>
                  </a:lnTo>
                  <a:lnTo>
                    <a:pt x="71" y="1892"/>
                  </a:lnTo>
                  <a:lnTo>
                    <a:pt x="56" y="1899"/>
                  </a:lnTo>
                  <a:lnTo>
                    <a:pt x="42" y="1907"/>
                  </a:lnTo>
                  <a:lnTo>
                    <a:pt x="31" y="1917"/>
                  </a:lnTo>
                  <a:lnTo>
                    <a:pt x="23" y="1926"/>
                  </a:lnTo>
                  <a:lnTo>
                    <a:pt x="19" y="1932"/>
                  </a:lnTo>
                  <a:lnTo>
                    <a:pt x="17" y="1937"/>
                  </a:lnTo>
                  <a:lnTo>
                    <a:pt x="14" y="1942"/>
                  </a:lnTo>
                  <a:lnTo>
                    <a:pt x="13" y="1946"/>
                  </a:lnTo>
                  <a:lnTo>
                    <a:pt x="13" y="1951"/>
                  </a:lnTo>
                  <a:lnTo>
                    <a:pt x="14" y="1956"/>
                  </a:lnTo>
                  <a:lnTo>
                    <a:pt x="15" y="1961"/>
                  </a:lnTo>
                  <a:lnTo>
                    <a:pt x="18" y="1965"/>
                  </a:lnTo>
                  <a:lnTo>
                    <a:pt x="20" y="1970"/>
                  </a:lnTo>
                  <a:lnTo>
                    <a:pt x="25" y="1974"/>
                  </a:lnTo>
                  <a:lnTo>
                    <a:pt x="28" y="1976"/>
                  </a:lnTo>
                  <a:lnTo>
                    <a:pt x="34" y="1980"/>
                  </a:lnTo>
                  <a:lnTo>
                    <a:pt x="45" y="1983"/>
                  </a:lnTo>
                  <a:lnTo>
                    <a:pt x="59" y="1986"/>
                  </a:lnTo>
                  <a:lnTo>
                    <a:pt x="74" y="1986"/>
                  </a:lnTo>
                  <a:lnTo>
                    <a:pt x="90" y="1984"/>
                  </a:lnTo>
                  <a:lnTo>
                    <a:pt x="106" y="1981"/>
                  </a:lnTo>
                  <a:lnTo>
                    <a:pt x="122" y="1975"/>
                  </a:lnTo>
                  <a:close/>
                  <a:moveTo>
                    <a:pt x="152" y="2131"/>
                  </a:moveTo>
                  <a:lnTo>
                    <a:pt x="167" y="2123"/>
                  </a:lnTo>
                  <a:lnTo>
                    <a:pt x="179" y="2115"/>
                  </a:lnTo>
                  <a:lnTo>
                    <a:pt x="190" y="2106"/>
                  </a:lnTo>
                  <a:lnTo>
                    <a:pt x="198" y="2096"/>
                  </a:lnTo>
                  <a:lnTo>
                    <a:pt x="201" y="2091"/>
                  </a:lnTo>
                  <a:lnTo>
                    <a:pt x="203" y="2085"/>
                  </a:lnTo>
                  <a:lnTo>
                    <a:pt x="206" y="2081"/>
                  </a:lnTo>
                  <a:lnTo>
                    <a:pt x="207" y="2076"/>
                  </a:lnTo>
                  <a:lnTo>
                    <a:pt x="207" y="2071"/>
                  </a:lnTo>
                  <a:lnTo>
                    <a:pt x="206" y="2066"/>
                  </a:lnTo>
                  <a:lnTo>
                    <a:pt x="204" y="2062"/>
                  </a:lnTo>
                  <a:lnTo>
                    <a:pt x="202" y="2057"/>
                  </a:lnTo>
                  <a:lnTo>
                    <a:pt x="200" y="2053"/>
                  </a:lnTo>
                  <a:lnTo>
                    <a:pt x="196" y="2050"/>
                  </a:lnTo>
                  <a:lnTo>
                    <a:pt x="191" y="2046"/>
                  </a:lnTo>
                  <a:lnTo>
                    <a:pt x="186" y="2044"/>
                  </a:lnTo>
                  <a:lnTo>
                    <a:pt x="175" y="2039"/>
                  </a:lnTo>
                  <a:lnTo>
                    <a:pt x="162" y="2037"/>
                  </a:lnTo>
                  <a:lnTo>
                    <a:pt x="147" y="2037"/>
                  </a:lnTo>
                  <a:lnTo>
                    <a:pt x="132" y="2038"/>
                  </a:lnTo>
                  <a:lnTo>
                    <a:pt x="116" y="2041"/>
                  </a:lnTo>
                  <a:lnTo>
                    <a:pt x="100" y="2047"/>
                  </a:lnTo>
                  <a:lnTo>
                    <a:pt x="86" y="2055"/>
                  </a:lnTo>
                  <a:lnTo>
                    <a:pt x="72" y="2063"/>
                  </a:lnTo>
                  <a:lnTo>
                    <a:pt x="62" y="2071"/>
                  </a:lnTo>
                  <a:lnTo>
                    <a:pt x="55" y="2082"/>
                  </a:lnTo>
                  <a:lnTo>
                    <a:pt x="51" y="2087"/>
                  </a:lnTo>
                  <a:lnTo>
                    <a:pt x="49" y="2091"/>
                  </a:lnTo>
                  <a:lnTo>
                    <a:pt x="47" y="2096"/>
                  </a:lnTo>
                  <a:lnTo>
                    <a:pt x="46" y="2101"/>
                  </a:lnTo>
                  <a:lnTo>
                    <a:pt x="46" y="2107"/>
                  </a:lnTo>
                  <a:lnTo>
                    <a:pt x="46" y="2112"/>
                  </a:lnTo>
                  <a:lnTo>
                    <a:pt x="47" y="2116"/>
                  </a:lnTo>
                  <a:lnTo>
                    <a:pt x="50" y="2120"/>
                  </a:lnTo>
                  <a:lnTo>
                    <a:pt x="53" y="2125"/>
                  </a:lnTo>
                  <a:lnTo>
                    <a:pt x="57" y="2128"/>
                  </a:lnTo>
                  <a:lnTo>
                    <a:pt x="62" y="2131"/>
                  </a:lnTo>
                  <a:lnTo>
                    <a:pt x="67" y="2134"/>
                  </a:lnTo>
                  <a:lnTo>
                    <a:pt x="77" y="2138"/>
                  </a:lnTo>
                  <a:lnTo>
                    <a:pt x="91" y="2140"/>
                  </a:lnTo>
                  <a:lnTo>
                    <a:pt x="106" y="2141"/>
                  </a:lnTo>
                  <a:lnTo>
                    <a:pt x="121" y="2139"/>
                  </a:lnTo>
                  <a:lnTo>
                    <a:pt x="137" y="2135"/>
                  </a:lnTo>
                  <a:lnTo>
                    <a:pt x="152" y="2131"/>
                  </a:lnTo>
                  <a:close/>
                  <a:moveTo>
                    <a:pt x="194" y="2290"/>
                  </a:moveTo>
                  <a:lnTo>
                    <a:pt x="208" y="2283"/>
                  </a:lnTo>
                  <a:lnTo>
                    <a:pt x="220" y="2274"/>
                  </a:lnTo>
                  <a:lnTo>
                    <a:pt x="230" y="2266"/>
                  </a:lnTo>
                  <a:lnTo>
                    <a:pt x="238" y="2256"/>
                  </a:lnTo>
                  <a:lnTo>
                    <a:pt x="240" y="2252"/>
                  </a:lnTo>
                  <a:lnTo>
                    <a:pt x="242" y="2246"/>
                  </a:lnTo>
                  <a:lnTo>
                    <a:pt x="245" y="2241"/>
                  </a:lnTo>
                  <a:lnTo>
                    <a:pt x="245" y="2236"/>
                  </a:lnTo>
                  <a:lnTo>
                    <a:pt x="245" y="2232"/>
                  </a:lnTo>
                  <a:lnTo>
                    <a:pt x="245" y="2227"/>
                  </a:lnTo>
                  <a:lnTo>
                    <a:pt x="242" y="2222"/>
                  </a:lnTo>
                  <a:lnTo>
                    <a:pt x="241" y="2217"/>
                  </a:lnTo>
                  <a:lnTo>
                    <a:pt x="238" y="2214"/>
                  </a:lnTo>
                  <a:lnTo>
                    <a:pt x="234" y="2210"/>
                  </a:lnTo>
                  <a:lnTo>
                    <a:pt x="229" y="2207"/>
                  </a:lnTo>
                  <a:lnTo>
                    <a:pt x="225" y="2204"/>
                  </a:lnTo>
                  <a:lnTo>
                    <a:pt x="214" y="2199"/>
                  </a:lnTo>
                  <a:lnTo>
                    <a:pt x="201" y="2197"/>
                  </a:lnTo>
                  <a:lnTo>
                    <a:pt x="186" y="2197"/>
                  </a:lnTo>
                  <a:lnTo>
                    <a:pt x="172" y="2198"/>
                  </a:lnTo>
                  <a:lnTo>
                    <a:pt x="157" y="2202"/>
                  </a:lnTo>
                  <a:lnTo>
                    <a:pt x="143" y="2207"/>
                  </a:lnTo>
                  <a:lnTo>
                    <a:pt x="128" y="2214"/>
                  </a:lnTo>
                  <a:lnTo>
                    <a:pt x="115" y="2222"/>
                  </a:lnTo>
                  <a:lnTo>
                    <a:pt x="106" y="2230"/>
                  </a:lnTo>
                  <a:lnTo>
                    <a:pt x="99" y="2241"/>
                  </a:lnTo>
                  <a:lnTo>
                    <a:pt x="95" y="2246"/>
                  </a:lnTo>
                  <a:lnTo>
                    <a:pt x="94" y="2251"/>
                  </a:lnTo>
                  <a:lnTo>
                    <a:pt x="91" y="2255"/>
                  </a:lnTo>
                  <a:lnTo>
                    <a:pt x="91" y="2260"/>
                  </a:lnTo>
                  <a:lnTo>
                    <a:pt x="91" y="2265"/>
                  </a:lnTo>
                  <a:lnTo>
                    <a:pt x="91" y="2270"/>
                  </a:lnTo>
                  <a:lnTo>
                    <a:pt x="93" y="2274"/>
                  </a:lnTo>
                  <a:lnTo>
                    <a:pt x="95" y="2279"/>
                  </a:lnTo>
                  <a:lnTo>
                    <a:pt x="99" y="2284"/>
                  </a:lnTo>
                  <a:lnTo>
                    <a:pt x="102" y="2287"/>
                  </a:lnTo>
                  <a:lnTo>
                    <a:pt x="107" y="2290"/>
                  </a:lnTo>
                  <a:lnTo>
                    <a:pt x="112" y="2293"/>
                  </a:lnTo>
                  <a:lnTo>
                    <a:pt x="122" y="2297"/>
                  </a:lnTo>
                  <a:lnTo>
                    <a:pt x="135" y="2299"/>
                  </a:lnTo>
                  <a:lnTo>
                    <a:pt x="148" y="2300"/>
                  </a:lnTo>
                  <a:lnTo>
                    <a:pt x="164" y="2298"/>
                  </a:lnTo>
                  <a:lnTo>
                    <a:pt x="178" y="2296"/>
                  </a:lnTo>
                  <a:lnTo>
                    <a:pt x="194" y="2290"/>
                  </a:lnTo>
                  <a:close/>
                  <a:moveTo>
                    <a:pt x="248" y="2455"/>
                  </a:moveTo>
                  <a:lnTo>
                    <a:pt x="261" y="2448"/>
                  </a:lnTo>
                  <a:lnTo>
                    <a:pt x="273" y="2439"/>
                  </a:lnTo>
                  <a:lnTo>
                    <a:pt x="283" y="2431"/>
                  </a:lnTo>
                  <a:lnTo>
                    <a:pt x="290" y="2422"/>
                  </a:lnTo>
                  <a:lnTo>
                    <a:pt x="292" y="2416"/>
                  </a:lnTo>
                  <a:lnTo>
                    <a:pt x="295" y="2411"/>
                  </a:lnTo>
                  <a:lnTo>
                    <a:pt x="296" y="2406"/>
                  </a:lnTo>
                  <a:lnTo>
                    <a:pt x="296" y="2401"/>
                  </a:lnTo>
                  <a:lnTo>
                    <a:pt x="296" y="2397"/>
                  </a:lnTo>
                  <a:lnTo>
                    <a:pt x="296" y="2392"/>
                  </a:lnTo>
                  <a:lnTo>
                    <a:pt x="293" y="2387"/>
                  </a:lnTo>
                  <a:lnTo>
                    <a:pt x="291" y="2384"/>
                  </a:lnTo>
                  <a:lnTo>
                    <a:pt x="289" y="2379"/>
                  </a:lnTo>
                  <a:lnTo>
                    <a:pt x="285" y="2375"/>
                  </a:lnTo>
                  <a:lnTo>
                    <a:pt x="280" y="2372"/>
                  </a:lnTo>
                  <a:lnTo>
                    <a:pt x="276" y="2369"/>
                  </a:lnTo>
                  <a:lnTo>
                    <a:pt x="265" y="2365"/>
                  </a:lnTo>
                  <a:lnTo>
                    <a:pt x="253" y="2362"/>
                  </a:lnTo>
                  <a:lnTo>
                    <a:pt x="239" y="2361"/>
                  </a:lnTo>
                  <a:lnTo>
                    <a:pt x="226" y="2362"/>
                  </a:lnTo>
                  <a:lnTo>
                    <a:pt x="210" y="2366"/>
                  </a:lnTo>
                  <a:lnTo>
                    <a:pt x="196" y="2372"/>
                  </a:lnTo>
                  <a:lnTo>
                    <a:pt x="183" y="2378"/>
                  </a:lnTo>
                  <a:lnTo>
                    <a:pt x="171" y="2386"/>
                  </a:lnTo>
                  <a:lnTo>
                    <a:pt x="162" y="2396"/>
                  </a:lnTo>
                  <a:lnTo>
                    <a:pt x="154" y="2405"/>
                  </a:lnTo>
                  <a:lnTo>
                    <a:pt x="152" y="2410"/>
                  </a:lnTo>
                  <a:lnTo>
                    <a:pt x="150" y="2415"/>
                  </a:lnTo>
                  <a:lnTo>
                    <a:pt x="148" y="2419"/>
                  </a:lnTo>
                  <a:lnTo>
                    <a:pt x="148" y="2424"/>
                  </a:lnTo>
                  <a:lnTo>
                    <a:pt x="148" y="2429"/>
                  </a:lnTo>
                  <a:lnTo>
                    <a:pt x="148" y="2434"/>
                  </a:lnTo>
                  <a:lnTo>
                    <a:pt x="151" y="2438"/>
                  </a:lnTo>
                  <a:lnTo>
                    <a:pt x="153" y="2443"/>
                  </a:lnTo>
                  <a:lnTo>
                    <a:pt x="156" y="2447"/>
                  </a:lnTo>
                  <a:lnTo>
                    <a:pt x="159" y="2451"/>
                  </a:lnTo>
                  <a:lnTo>
                    <a:pt x="164" y="2454"/>
                  </a:lnTo>
                  <a:lnTo>
                    <a:pt x="169" y="2457"/>
                  </a:lnTo>
                  <a:lnTo>
                    <a:pt x="179" y="2461"/>
                  </a:lnTo>
                  <a:lnTo>
                    <a:pt x="191" y="2463"/>
                  </a:lnTo>
                  <a:lnTo>
                    <a:pt x="204" y="2464"/>
                  </a:lnTo>
                  <a:lnTo>
                    <a:pt x="219" y="2463"/>
                  </a:lnTo>
                  <a:lnTo>
                    <a:pt x="234" y="2460"/>
                  </a:lnTo>
                  <a:lnTo>
                    <a:pt x="248" y="2455"/>
                  </a:lnTo>
                  <a:close/>
                  <a:moveTo>
                    <a:pt x="144" y="2698"/>
                  </a:moveTo>
                  <a:lnTo>
                    <a:pt x="157" y="2691"/>
                  </a:lnTo>
                  <a:lnTo>
                    <a:pt x="166" y="2684"/>
                  </a:lnTo>
                  <a:lnTo>
                    <a:pt x="175" y="2676"/>
                  </a:lnTo>
                  <a:lnTo>
                    <a:pt x="182" y="2666"/>
                  </a:lnTo>
                  <a:lnTo>
                    <a:pt x="185" y="2657"/>
                  </a:lnTo>
                  <a:lnTo>
                    <a:pt x="186" y="2647"/>
                  </a:lnTo>
                  <a:lnTo>
                    <a:pt x="186" y="2643"/>
                  </a:lnTo>
                  <a:lnTo>
                    <a:pt x="185" y="2638"/>
                  </a:lnTo>
                  <a:lnTo>
                    <a:pt x="184" y="2634"/>
                  </a:lnTo>
                  <a:lnTo>
                    <a:pt x="182" y="2630"/>
                  </a:lnTo>
                  <a:lnTo>
                    <a:pt x="179" y="2626"/>
                  </a:lnTo>
                  <a:lnTo>
                    <a:pt x="176" y="2622"/>
                  </a:lnTo>
                  <a:lnTo>
                    <a:pt x="172" y="2619"/>
                  </a:lnTo>
                  <a:lnTo>
                    <a:pt x="167" y="2617"/>
                  </a:lnTo>
                  <a:lnTo>
                    <a:pt x="157" y="2613"/>
                  </a:lnTo>
                  <a:lnTo>
                    <a:pt x="146" y="2609"/>
                  </a:lnTo>
                  <a:lnTo>
                    <a:pt x="134" y="2609"/>
                  </a:lnTo>
                  <a:lnTo>
                    <a:pt x="121" y="2611"/>
                  </a:lnTo>
                  <a:lnTo>
                    <a:pt x="107" y="2613"/>
                  </a:lnTo>
                  <a:lnTo>
                    <a:pt x="94" y="2618"/>
                  </a:lnTo>
                  <a:lnTo>
                    <a:pt x="82" y="2625"/>
                  </a:lnTo>
                  <a:lnTo>
                    <a:pt x="72" y="2632"/>
                  </a:lnTo>
                  <a:lnTo>
                    <a:pt x="64" y="2640"/>
                  </a:lnTo>
                  <a:lnTo>
                    <a:pt x="57" y="2650"/>
                  </a:lnTo>
                  <a:lnTo>
                    <a:pt x="53" y="2659"/>
                  </a:lnTo>
                  <a:lnTo>
                    <a:pt x="52" y="2669"/>
                  </a:lnTo>
                  <a:lnTo>
                    <a:pt x="52" y="2674"/>
                  </a:lnTo>
                  <a:lnTo>
                    <a:pt x="53" y="2678"/>
                  </a:lnTo>
                  <a:lnTo>
                    <a:pt x="55" y="2682"/>
                  </a:lnTo>
                  <a:lnTo>
                    <a:pt x="57" y="2687"/>
                  </a:lnTo>
                  <a:lnTo>
                    <a:pt x="59" y="2690"/>
                  </a:lnTo>
                  <a:lnTo>
                    <a:pt x="63" y="2694"/>
                  </a:lnTo>
                  <a:lnTo>
                    <a:pt x="67" y="2697"/>
                  </a:lnTo>
                  <a:lnTo>
                    <a:pt x="71" y="2700"/>
                  </a:lnTo>
                  <a:lnTo>
                    <a:pt x="82" y="2704"/>
                  </a:lnTo>
                  <a:lnTo>
                    <a:pt x="93" y="2707"/>
                  </a:lnTo>
                  <a:lnTo>
                    <a:pt x="105" y="2707"/>
                  </a:lnTo>
                  <a:lnTo>
                    <a:pt x="118" y="2706"/>
                  </a:lnTo>
                  <a:lnTo>
                    <a:pt x="131" y="2703"/>
                  </a:lnTo>
                  <a:lnTo>
                    <a:pt x="144" y="2698"/>
                  </a:lnTo>
                  <a:close/>
                  <a:moveTo>
                    <a:pt x="315" y="2624"/>
                  </a:moveTo>
                  <a:lnTo>
                    <a:pt x="328" y="2618"/>
                  </a:lnTo>
                  <a:lnTo>
                    <a:pt x="339" y="2609"/>
                  </a:lnTo>
                  <a:lnTo>
                    <a:pt x="347" y="2601"/>
                  </a:lnTo>
                  <a:lnTo>
                    <a:pt x="354" y="2592"/>
                  </a:lnTo>
                  <a:lnTo>
                    <a:pt x="356" y="2587"/>
                  </a:lnTo>
                  <a:lnTo>
                    <a:pt x="358" y="2582"/>
                  </a:lnTo>
                  <a:lnTo>
                    <a:pt x="359" y="2577"/>
                  </a:lnTo>
                  <a:lnTo>
                    <a:pt x="360" y="2571"/>
                  </a:lnTo>
                  <a:lnTo>
                    <a:pt x="360" y="2567"/>
                  </a:lnTo>
                  <a:lnTo>
                    <a:pt x="359" y="2562"/>
                  </a:lnTo>
                  <a:lnTo>
                    <a:pt x="358" y="2558"/>
                  </a:lnTo>
                  <a:lnTo>
                    <a:pt x="355" y="2554"/>
                  </a:lnTo>
                  <a:lnTo>
                    <a:pt x="352" y="2549"/>
                  </a:lnTo>
                  <a:lnTo>
                    <a:pt x="348" y="2545"/>
                  </a:lnTo>
                  <a:lnTo>
                    <a:pt x="344" y="2543"/>
                  </a:lnTo>
                  <a:lnTo>
                    <a:pt x="340" y="2539"/>
                  </a:lnTo>
                  <a:lnTo>
                    <a:pt x="329" y="2535"/>
                  </a:lnTo>
                  <a:lnTo>
                    <a:pt x="317" y="2532"/>
                  </a:lnTo>
                  <a:lnTo>
                    <a:pt x="304" y="2532"/>
                  </a:lnTo>
                  <a:lnTo>
                    <a:pt x="290" y="2532"/>
                  </a:lnTo>
                  <a:lnTo>
                    <a:pt x="277" y="2536"/>
                  </a:lnTo>
                  <a:lnTo>
                    <a:pt x="263" y="2540"/>
                  </a:lnTo>
                  <a:lnTo>
                    <a:pt x="249" y="2548"/>
                  </a:lnTo>
                  <a:lnTo>
                    <a:pt x="239" y="2556"/>
                  </a:lnTo>
                  <a:lnTo>
                    <a:pt x="229" y="2564"/>
                  </a:lnTo>
                  <a:lnTo>
                    <a:pt x="223" y="2574"/>
                  </a:lnTo>
                  <a:lnTo>
                    <a:pt x="221" y="2578"/>
                  </a:lnTo>
                  <a:lnTo>
                    <a:pt x="219" y="2583"/>
                  </a:lnTo>
                  <a:lnTo>
                    <a:pt x="217" y="2588"/>
                  </a:lnTo>
                  <a:lnTo>
                    <a:pt x="217" y="2593"/>
                  </a:lnTo>
                  <a:lnTo>
                    <a:pt x="217" y="2597"/>
                  </a:lnTo>
                  <a:lnTo>
                    <a:pt x="219" y="2602"/>
                  </a:lnTo>
                  <a:lnTo>
                    <a:pt x="220" y="2607"/>
                  </a:lnTo>
                  <a:lnTo>
                    <a:pt x="222" y="2612"/>
                  </a:lnTo>
                  <a:lnTo>
                    <a:pt x="226" y="2617"/>
                  </a:lnTo>
                  <a:lnTo>
                    <a:pt x="229" y="2620"/>
                  </a:lnTo>
                  <a:lnTo>
                    <a:pt x="233" y="2622"/>
                  </a:lnTo>
                  <a:lnTo>
                    <a:pt x="238" y="2626"/>
                  </a:lnTo>
                  <a:lnTo>
                    <a:pt x="248" y="2630"/>
                  </a:lnTo>
                  <a:lnTo>
                    <a:pt x="260" y="2633"/>
                  </a:lnTo>
                  <a:lnTo>
                    <a:pt x="273" y="2633"/>
                  </a:lnTo>
                  <a:lnTo>
                    <a:pt x="286" y="2632"/>
                  </a:lnTo>
                  <a:lnTo>
                    <a:pt x="301" y="2630"/>
                  </a:lnTo>
                  <a:lnTo>
                    <a:pt x="315" y="2624"/>
                  </a:lnTo>
                  <a:close/>
                  <a:moveTo>
                    <a:pt x="265" y="2804"/>
                  </a:moveTo>
                  <a:lnTo>
                    <a:pt x="263" y="2799"/>
                  </a:lnTo>
                  <a:lnTo>
                    <a:pt x="259" y="2796"/>
                  </a:lnTo>
                  <a:lnTo>
                    <a:pt x="255" y="2794"/>
                  </a:lnTo>
                  <a:lnTo>
                    <a:pt x="251" y="2790"/>
                  </a:lnTo>
                  <a:lnTo>
                    <a:pt x="241" y="2786"/>
                  </a:lnTo>
                  <a:lnTo>
                    <a:pt x="230" y="2784"/>
                  </a:lnTo>
                  <a:lnTo>
                    <a:pt x="219" y="2783"/>
                  </a:lnTo>
                  <a:lnTo>
                    <a:pt x="206" y="2784"/>
                  </a:lnTo>
                  <a:lnTo>
                    <a:pt x="194" y="2786"/>
                  </a:lnTo>
                  <a:lnTo>
                    <a:pt x="181" y="2791"/>
                  </a:lnTo>
                  <a:lnTo>
                    <a:pt x="169" y="2798"/>
                  </a:lnTo>
                  <a:lnTo>
                    <a:pt x="159" y="2805"/>
                  </a:lnTo>
                  <a:lnTo>
                    <a:pt x="151" y="2814"/>
                  </a:lnTo>
                  <a:lnTo>
                    <a:pt x="146" y="2822"/>
                  </a:lnTo>
                  <a:lnTo>
                    <a:pt x="143" y="2832"/>
                  </a:lnTo>
                  <a:lnTo>
                    <a:pt x="140" y="2841"/>
                  </a:lnTo>
                  <a:lnTo>
                    <a:pt x="141" y="2846"/>
                  </a:lnTo>
                  <a:lnTo>
                    <a:pt x="141" y="2851"/>
                  </a:lnTo>
                  <a:lnTo>
                    <a:pt x="144" y="2855"/>
                  </a:lnTo>
                  <a:lnTo>
                    <a:pt x="146" y="2859"/>
                  </a:lnTo>
                  <a:lnTo>
                    <a:pt x="148" y="2862"/>
                  </a:lnTo>
                  <a:lnTo>
                    <a:pt x="152" y="2866"/>
                  </a:lnTo>
                  <a:lnTo>
                    <a:pt x="156" y="2870"/>
                  </a:lnTo>
                  <a:lnTo>
                    <a:pt x="160" y="2872"/>
                  </a:lnTo>
                  <a:lnTo>
                    <a:pt x="170" y="2877"/>
                  </a:lnTo>
                  <a:lnTo>
                    <a:pt x="181" y="2879"/>
                  </a:lnTo>
                  <a:lnTo>
                    <a:pt x="192" y="2880"/>
                  </a:lnTo>
                  <a:lnTo>
                    <a:pt x="206" y="2879"/>
                  </a:lnTo>
                  <a:lnTo>
                    <a:pt x="217" y="2876"/>
                  </a:lnTo>
                  <a:lnTo>
                    <a:pt x="230" y="2871"/>
                  </a:lnTo>
                  <a:lnTo>
                    <a:pt x="242" y="2865"/>
                  </a:lnTo>
                  <a:lnTo>
                    <a:pt x="252" y="2858"/>
                  </a:lnTo>
                  <a:lnTo>
                    <a:pt x="260" y="2849"/>
                  </a:lnTo>
                  <a:lnTo>
                    <a:pt x="265" y="2840"/>
                  </a:lnTo>
                  <a:lnTo>
                    <a:pt x="268" y="2830"/>
                  </a:lnTo>
                  <a:lnTo>
                    <a:pt x="271" y="2822"/>
                  </a:lnTo>
                  <a:lnTo>
                    <a:pt x="270" y="2817"/>
                  </a:lnTo>
                  <a:lnTo>
                    <a:pt x="270" y="2813"/>
                  </a:lnTo>
                  <a:lnTo>
                    <a:pt x="267" y="2808"/>
                  </a:lnTo>
                  <a:lnTo>
                    <a:pt x="265" y="2804"/>
                  </a:lnTo>
                  <a:close/>
                  <a:moveTo>
                    <a:pt x="211" y="3054"/>
                  </a:moveTo>
                  <a:lnTo>
                    <a:pt x="206" y="3047"/>
                  </a:lnTo>
                  <a:lnTo>
                    <a:pt x="198" y="3041"/>
                  </a:lnTo>
                  <a:lnTo>
                    <a:pt x="189" y="3037"/>
                  </a:lnTo>
                  <a:lnTo>
                    <a:pt x="179" y="3035"/>
                  </a:lnTo>
                  <a:lnTo>
                    <a:pt x="167" y="3034"/>
                  </a:lnTo>
                  <a:lnTo>
                    <a:pt x="157" y="3035"/>
                  </a:lnTo>
                  <a:lnTo>
                    <a:pt x="145" y="3037"/>
                  </a:lnTo>
                  <a:lnTo>
                    <a:pt x="134" y="3042"/>
                  </a:lnTo>
                  <a:lnTo>
                    <a:pt x="124" y="3048"/>
                  </a:lnTo>
                  <a:lnTo>
                    <a:pt x="115" y="3055"/>
                  </a:lnTo>
                  <a:lnTo>
                    <a:pt x="108" y="3063"/>
                  </a:lnTo>
                  <a:lnTo>
                    <a:pt x="102" y="3072"/>
                  </a:lnTo>
                  <a:lnTo>
                    <a:pt x="100" y="3080"/>
                  </a:lnTo>
                  <a:lnTo>
                    <a:pt x="99" y="3089"/>
                  </a:lnTo>
                  <a:lnTo>
                    <a:pt x="99" y="3093"/>
                  </a:lnTo>
                  <a:lnTo>
                    <a:pt x="100" y="3098"/>
                  </a:lnTo>
                  <a:lnTo>
                    <a:pt x="101" y="3102"/>
                  </a:lnTo>
                  <a:lnTo>
                    <a:pt x="103" y="3106"/>
                  </a:lnTo>
                  <a:lnTo>
                    <a:pt x="107" y="3111"/>
                  </a:lnTo>
                  <a:lnTo>
                    <a:pt x="110" y="3114"/>
                  </a:lnTo>
                  <a:lnTo>
                    <a:pt x="115" y="3118"/>
                  </a:lnTo>
                  <a:lnTo>
                    <a:pt x="121" y="3120"/>
                  </a:lnTo>
                  <a:lnTo>
                    <a:pt x="145" y="3107"/>
                  </a:lnTo>
                  <a:lnTo>
                    <a:pt x="169" y="3093"/>
                  </a:lnTo>
                  <a:lnTo>
                    <a:pt x="192" y="3080"/>
                  </a:lnTo>
                  <a:lnTo>
                    <a:pt x="216" y="3066"/>
                  </a:lnTo>
                  <a:lnTo>
                    <a:pt x="215" y="3060"/>
                  </a:lnTo>
                  <a:lnTo>
                    <a:pt x="211" y="3054"/>
                  </a:lnTo>
                  <a:close/>
                  <a:moveTo>
                    <a:pt x="358" y="2979"/>
                  </a:moveTo>
                  <a:lnTo>
                    <a:pt x="350" y="2973"/>
                  </a:lnTo>
                  <a:lnTo>
                    <a:pt x="342" y="2968"/>
                  </a:lnTo>
                  <a:lnTo>
                    <a:pt x="333" y="2965"/>
                  </a:lnTo>
                  <a:lnTo>
                    <a:pt x="323" y="2963"/>
                  </a:lnTo>
                  <a:lnTo>
                    <a:pt x="312" y="2962"/>
                  </a:lnTo>
                  <a:lnTo>
                    <a:pt x="301" y="2963"/>
                  </a:lnTo>
                  <a:lnTo>
                    <a:pt x="290" y="2966"/>
                  </a:lnTo>
                  <a:lnTo>
                    <a:pt x="279" y="2971"/>
                  </a:lnTo>
                  <a:lnTo>
                    <a:pt x="267" y="2977"/>
                  </a:lnTo>
                  <a:lnTo>
                    <a:pt x="258" y="2984"/>
                  </a:lnTo>
                  <a:lnTo>
                    <a:pt x="251" y="2992"/>
                  </a:lnTo>
                  <a:lnTo>
                    <a:pt x="246" y="3001"/>
                  </a:lnTo>
                  <a:lnTo>
                    <a:pt x="242" y="3011"/>
                  </a:lnTo>
                  <a:lnTo>
                    <a:pt x="241" y="3019"/>
                  </a:lnTo>
                  <a:lnTo>
                    <a:pt x="241" y="3024"/>
                  </a:lnTo>
                  <a:lnTo>
                    <a:pt x="242" y="3029"/>
                  </a:lnTo>
                  <a:lnTo>
                    <a:pt x="245" y="3034"/>
                  </a:lnTo>
                  <a:lnTo>
                    <a:pt x="247" y="3037"/>
                  </a:lnTo>
                  <a:lnTo>
                    <a:pt x="249" y="3041"/>
                  </a:lnTo>
                  <a:lnTo>
                    <a:pt x="252" y="3044"/>
                  </a:lnTo>
                  <a:lnTo>
                    <a:pt x="279" y="3029"/>
                  </a:lnTo>
                  <a:lnTo>
                    <a:pt x="305" y="3012"/>
                  </a:lnTo>
                  <a:lnTo>
                    <a:pt x="331" y="2996"/>
                  </a:lnTo>
                  <a:lnTo>
                    <a:pt x="358" y="2979"/>
                  </a:lnTo>
                  <a:close/>
                </a:path>
              </a:pathLst>
            </a:custGeom>
            <a:solidFill>
              <a:srgbClr val="E7A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" name="Freeform 101"/>
            <p:cNvSpPr>
              <a:spLocks noEditPoints="1"/>
            </p:cNvSpPr>
            <p:nvPr userDrawn="1"/>
          </p:nvSpPr>
          <p:spPr bwMode="auto">
            <a:xfrm>
              <a:off x="9344025" y="1852613"/>
              <a:ext cx="204788" cy="1628775"/>
            </a:xfrm>
            <a:custGeom>
              <a:avLst/>
              <a:gdLst>
                <a:gd name="T0" fmla="*/ 68 w 387"/>
                <a:gd name="T1" fmla="*/ 2849 h 3080"/>
                <a:gd name="T2" fmla="*/ 103 w 387"/>
                <a:gd name="T3" fmla="*/ 2411 h 3080"/>
                <a:gd name="T4" fmla="*/ 48 w 387"/>
                <a:gd name="T5" fmla="*/ 2252 h 3080"/>
                <a:gd name="T6" fmla="*/ 12 w 387"/>
                <a:gd name="T7" fmla="*/ 1339 h 3080"/>
                <a:gd name="T8" fmla="*/ 36 w 387"/>
                <a:gd name="T9" fmla="*/ 1023 h 3080"/>
                <a:gd name="T10" fmla="*/ 29 w 387"/>
                <a:gd name="T11" fmla="*/ 908 h 3080"/>
                <a:gd name="T12" fmla="*/ 42 w 387"/>
                <a:gd name="T13" fmla="*/ 997 h 3080"/>
                <a:gd name="T14" fmla="*/ 107 w 387"/>
                <a:gd name="T15" fmla="*/ 610 h 3080"/>
                <a:gd name="T16" fmla="*/ 36 w 387"/>
                <a:gd name="T17" fmla="*/ 478 h 3080"/>
                <a:gd name="T18" fmla="*/ 172 w 387"/>
                <a:gd name="T19" fmla="*/ 377 h 3080"/>
                <a:gd name="T20" fmla="*/ 109 w 387"/>
                <a:gd name="T21" fmla="*/ 246 h 3080"/>
                <a:gd name="T22" fmla="*/ 255 w 387"/>
                <a:gd name="T23" fmla="*/ 118 h 3080"/>
                <a:gd name="T24" fmla="*/ 41 w 387"/>
                <a:gd name="T25" fmla="*/ 112 h 3080"/>
                <a:gd name="T26" fmla="*/ 30 w 387"/>
                <a:gd name="T27" fmla="*/ 34 h 3080"/>
                <a:gd name="T28" fmla="*/ 387 w 387"/>
                <a:gd name="T29" fmla="*/ 1 h 3080"/>
                <a:gd name="T30" fmla="*/ 149 w 387"/>
                <a:gd name="T31" fmla="*/ 89 h 3080"/>
                <a:gd name="T32" fmla="*/ 192 w 387"/>
                <a:gd name="T33" fmla="*/ 209 h 3080"/>
                <a:gd name="T34" fmla="*/ 255 w 387"/>
                <a:gd name="T35" fmla="*/ 340 h 3080"/>
                <a:gd name="T36" fmla="*/ 335 w 387"/>
                <a:gd name="T37" fmla="*/ 456 h 3080"/>
                <a:gd name="T38" fmla="*/ 224 w 387"/>
                <a:gd name="T39" fmla="*/ 571 h 3080"/>
                <a:gd name="T40" fmla="*/ 347 w 387"/>
                <a:gd name="T41" fmla="*/ 713 h 3080"/>
                <a:gd name="T42" fmla="*/ 293 w 387"/>
                <a:gd name="T43" fmla="*/ 822 h 3080"/>
                <a:gd name="T44" fmla="*/ 172 w 387"/>
                <a:gd name="T45" fmla="*/ 1014 h 3080"/>
                <a:gd name="T46" fmla="*/ 341 w 387"/>
                <a:gd name="T47" fmla="*/ 1199 h 3080"/>
                <a:gd name="T48" fmla="*/ 306 w 387"/>
                <a:gd name="T49" fmla="*/ 1305 h 3080"/>
                <a:gd name="T50" fmla="*/ 281 w 387"/>
                <a:gd name="T51" fmla="*/ 1447 h 3080"/>
                <a:gd name="T52" fmla="*/ 255 w 387"/>
                <a:gd name="T53" fmla="*/ 1624 h 3080"/>
                <a:gd name="T54" fmla="*/ 267 w 387"/>
                <a:gd name="T55" fmla="*/ 1803 h 3080"/>
                <a:gd name="T56" fmla="*/ 302 w 387"/>
                <a:gd name="T57" fmla="*/ 1973 h 3080"/>
                <a:gd name="T58" fmla="*/ 345 w 387"/>
                <a:gd name="T59" fmla="*/ 2138 h 3080"/>
                <a:gd name="T60" fmla="*/ 346 w 387"/>
                <a:gd name="T61" fmla="*/ 2292 h 3080"/>
                <a:gd name="T62" fmla="*/ 306 w 387"/>
                <a:gd name="T63" fmla="*/ 2731 h 3080"/>
                <a:gd name="T64" fmla="*/ 131 w 387"/>
                <a:gd name="T65" fmla="*/ 260 h 3080"/>
                <a:gd name="T66" fmla="*/ 305 w 387"/>
                <a:gd name="T67" fmla="*/ 275 h 3080"/>
                <a:gd name="T68" fmla="*/ 119 w 387"/>
                <a:gd name="T69" fmla="*/ 451 h 3080"/>
                <a:gd name="T70" fmla="*/ 370 w 387"/>
                <a:gd name="T71" fmla="*/ 371 h 3080"/>
                <a:gd name="T72" fmla="*/ 79 w 387"/>
                <a:gd name="T73" fmla="*/ 593 h 3080"/>
                <a:gd name="T74" fmla="*/ 186 w 387"/>
                <a:gd name="T75" fmla="*/ 655 h 3080"/>
                <a:gd name="T76" fmla="*/ 338 w 387"/>
                <a:gd name="T77" fmla="*/ 688 h 3080"/>
                <a:gd name="T78" fmla="*/ 33 w 387"/>
                <a:gd name="T79" fmla="*/ 824 h 3080"/>
                <a:gd name="T80" fmla="*/ 261 w 387"/>
                <a:gd name="T81" fmla="*/ 790 h 3080"/>
                <a:gd name="T82" fmla="*/ 331 w 387"/>
                <a:gd name="T83" fmla="*/ 1086 h 3080"/>
                <a:gd name="T84" fmla="*/ 124 w 387"/>
                <a:gd name="T85" fmla="*/ 1162 h 3080"/>
                <a:gd name="T86" fmla="*/ 84 w 387"/>
                <a:gd name="T87" fmla="*/ 1251 h 3080"/>
                <a:gd name="T88" fmla="*/ 276 w 387"/>
                <a:gd name="T89" fmla="*/ 1245 h 3080"/>
                <a:gd name="T90" fmla="*/ 40 w 387"/>
                <a:gd name="T91" fmla="*/ 1420 h 3080"/>
                <a:gd name="T92" fmla="*/ 238 w 387"/>
                <a:gd name="T93" fmla="*/ 1364 h 3080"/>
                <a:gd name="T94" fmla="*/ 46 w 387"/>
                <a:gd name="T95" fmla="*/ 1594 h 3080"/>
                <a:gd name="T96" fmla="*/ 25 w 387"/>
                <a:gd name="T97" fmla="*/ 1698 h 3080"/>
                <a:gd name="T98" fmla="*/ 206 w 387"/>
                <a:gd name="T99" fmla="*/ 1676 h 3080"/>
                <a:gd name="T100" fmla="*/ 201 w 387"/>
                <a:gd name="T101" fmla="*/ 1811 h 3080"/>
                <a:gd name="T102" fmla="*/ 80 w 387"/>
                <a:gd name="T103" fmla="*/ 1901 h 3080"/>
                <a:gd name="T104" fmla="*/ 112 w 387"/>
                <a:gd name="T105" fmla="*/ 1962 h 3080"/>
                <a:gd name="T106" fmla="*/ 246 w 387"/>
                <a:gd name="T107" fmla="*/ 2175 h 3080"/>
                <a:gd name="T108" fmla="*/ 91 w 387"/>
                <a:gd name="T109" fmla="*/ 2184 h 3080"/>
                <a:gd name="T110" fmla="*/ 288 w 387"/>
                <a:gd name="T111" fmla="*/ 2298 h 3080"/>
                <a:gd name="T112" fmla="*/ 185 w 387"/>
                <a:gd name="T113" fmla="*/ 2386 h 3080"/>
                <a:gd name="T114" fmla="*/ 71 w 387"/>
                <a:gd name="T115" fmla="*/ 2540 h 3080"/>
                <a:gd name="T116" fmla="*/ 345 w 387"/>
                <a:gd name="T117" fmla="*/ 2514 h 3080"/>
                <a:gd name="T118" fmla="*/ 200 w 387"/>
                <a:gd name="T119" fmla="*/ 2520 h 3080"/>
                <a:gd name="T120" fmla="*/ 227 w 387"/>
                <a:gd name="T121" fmla="*/ 2719 h 3080"/>
                <a:gd name="T122" fmla="*/ 175 w 387"/>
                <a:gd name="T123" fmla="*/ 2808 h 3080"/>
                <a:gd name="T124" fmla="*/ 166 w 387"/>
                <a:gd name="T125" fmla="*/ 2979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080">
                  <a:moveTo>
                    <a:pt x="0" y="3080"/>
                  </a:moveTo>
                  <a:lnTo>
                    <a:pt x="0" y="3038"/>
                  </a:lnTo>
                  <a:lnTo>
                    <a:pt x="6" y="3041"/>
                  </a:lnTo>
                  <a:lnTo>
                    <a:pt x="11" y="3045"/>
                  </a:lnTo>
                  <a:lnTo>
                    <a:pt x="16" y="3049"/>
                  </a:lnTo>
                  <a:lnTo>
                    <a:pt x="19" y="3054"/>
                  </a:lnTo>
                  <a:lnTo>
                    <a:pt x="23" y="3060"/>
                  </a:lnTo>
                  <a:lnTo>
                    <a:pt x="24" y="3066"/>
                  </a:lnTo>
                  <a:lnTo>
                    <a:pt x="12" y="3073"/>
                  </a:lnTo>
                  <a:lnTo>
                    <a:pt x="0" y="3080"/>
                  </a:lnTo>
                  <a:close/>
                  <a:moveTo>
                    <a:pt x="0" y="2880"/>
                  </a:moveTo>
                  <a:lnTo>
                    <a:pt x="0" y="2786"/>
                  </a:lnTo>
                  <a:lnTo>
                    <a:pt x="11" y="2784"/>
                  </a:lnTo>
                  <a:lnTo>
                    <a:pt x="23" y="2783"/>
                  </a:lnTo>
                  <a:lnTo>
                    <a:pt x="34" y="2783"/>
                  </a:lnTo>
                  <a:lnTo>
                    <a:pt x="43" y="2785"/>
                  </a:lnTo>
                  <a:lnTo>
                    <a:pt x="53" y="2788"/>
                  </a:lnTo>
                  <a:lnTo>
                    <a:pt x="61" y="2791"/>
                  </a:lnTo>
                  <a:lnTo>
                    <a:pt x="68" y="2797"/>
                  </a:lnTo>
                  <a:lnTo>
                    <a:pt x="73" y="2804"/>
                  </a:lnTo>
                  <a:lnTo>
                    <a:pt x="75" y="2808"/>
                  </a:lnTo>
                  <a:lnTo>
                    <a:pt x="78" y="2813"/>
                  </a:lnTo>
                  <a:lnTo>
                    <a:pt x="78" y="2817"/>
                  </a:lnTo>
                  <a:lnTo>
                    <a:pt x="79" y="2822"/>
                  </a:lnTo>
                  <a:lnTo>
                    <a:pt x="76" y="2830"/>
                  </a:lnTo>
                  <a:lnTo>
                    <a:pt x="73" y="2840"/>
                  </a:lnTo>
                  <a:lnTo>
                    <a:pt x="68" y="2849"/>
                  </a:lnTo>
                  <a:lnTo>
                    <a:pt x="60" y="2858"/>
                  </a:lnTo>
                  <a:lnTo>
                    <a:pt x="50" y="2865"/>
                  </a:lnTo>
                  <a:lnTo>
                    <a:pt x="38" y="2871"/>
                  </a:lnTo>
                  <a:lnTo>
                    <a:pt x="29" y="2876"/>
                  </a:lnTo>
                  <a:lnTo>
                    <a:pt x="19" y="2878"/>
                  </a:lnTo>
                  <a:lnTo>
                    <a:pt x="10" y="2879"/>
                  </a:lnTo>
                  <a:lnTo>
                    <a:pt x="0" y="2880"/>
                  </a:lnTo>
                  <a:close/>
                  <a:moveTo>
                    <a:pt x="0" y="2463"/>
                  </a:moveTo>
                  <a:lnTo>
                    <a:pt x="0" y="2373"/>
                  </a:lnTo>
                  <a:lnTo>
                    <a:pt x="3" y="2372"/>
                  </a:lnTo>
                  <a:lnTo>
                    <a:pt x="4" y="2372"/>
                  </a:lnTo>
                  <a:lnTo>
                    <a:pt x="18" y="2366"/>
                  </a:lnTo>
                  <a:lnTo>
                    <a:pt x="34" y="2362"/>
                  </a:lnTo>
                  <a:lnTo>
                    <a:pt x="47" y="2361"/>
                  </a:lnTo>
                  <a:lnTo>
                    <a:pt x="61" y="2362"/>
                  </a:lnTo>
                  <a:lnTo>
                    <a:pt x="73" y="2365"/>
                  </a:lnTo>
                  <a:lnTo>
                    <a:pt x="84" y="2369"/>
                  </a:lnTo>
                  <a:lnTo>
                    <a:pt x="88" y="2372"/>
                  </a:lnTo>
                  <a:lnTo>
                    <a:pt x="93" y="2375"/>
                  </a:lnTo>
                  <a:lnTo>
                    <a:pt x="97" y="2379"/>
                  </a:lnTo>
                  <a:lnTo>
                    <a:pt x="99" y="2384"/>
                  </a:lnTo>
                  <a:lnTo>
                    <a:pt x="101" y="2387"/>
                  </a:lnTo>
                  <a:lnTo>
                    <a:pt x="104" y="2392"/>
                  </a:lnTo>
                  <a:lnTo>
                    <a:pt x="104" y="2397"/>
                  </a:lnTo>
                  <a:lnTo>
                    <a:pt x="104" y="2401"/>
                  </a:lnTo>
                  <a:lnTo>
                    <a:pt x="104" y="2406"/>
                  </a:lnTo>
                  <a:lnTo>
                    <a:pt x="103" y="2411"/>
                  </a:lnTo>
                  <a:lnTo>
                    <a:pt x="100" y="2416"/>
                  </a:lnTo>
                  <a:lnTo>
                    <a:pt x="98" y="2422"/>
                  </a:lnTo>
                  <a:lnTo>
                    <a:pt x="91" y="2431"/>
                  </a:lnTo>
                  <a:lnTo>
                    <a:pt x="81" y="2439"/>
                  </a:lnTo>
                  <a:lnTo>
                    <a:pt x="69" y="2448"/>
                  </a:lnTo>
                  <a:lnTo>
                    <a:pt x="56" y="2455"/>
                  </a:lnTo>
                  <a:lnTo>
                    <a:pt x="42" y="2460"/>
                  </a:lnTo>
                  <a:lnTo>
                    <a:pt x="28" y="2463"/>
                  </a:lnTo>
                  <a:lnTo>
                    <a:pt x="14" y="2464"/>
                  </a:lnTo>
                  <a:lnTo>
                    <a:pt x="0" y="2463"/>
                  </a:lnTo>
                  <a:close/>
                  <a:moveTo>
                    <a:pt x="0" y="2291"/>
                  </a:moveTo>
                  <a:lnTo>
                    <a:pt x="0" y="2197"/>
                  </a:lnTo>
                  <a:lnTo>
                    <a:pt x="9" y="2197"/>
                  </a:lnTo>
                  <a:lnTo>
                    <a:pt x="16" y="2198"/>
                  </a:lnTo>
                  <a:lnTo>
                    <a:pt x="23" y="2201"/>
                  </a:lnTo>
                  <a:lnTo>
                    <a:pt x="30" y="2203"/>
                  </a:lnTo>
                  <a:lnTo>
                    <a:pt x="35" y="2205"/>
                  </a:lnTo>
                  <a:lnTo>
                    <a:pt x="41" y="2209"/>
                  </a:lnTo>
                  <a:lnTo>
                    <a:pt x="46" y="2213"/>
                  </a:lnTo>
                  <a:lnTo>
                    <a:pt x="49" y="2217"/>
                  </a:lnTo>
                  <a:lnTo>
                    <a:pt x="50" y="2222"/>
                  </a:lnTo>
                  <a:lnTo>
                    <a:pt x="53" y="2227"/>
                  </a:lnTo>
                  <a:lnTo>
                    <a:pt x="53" y="2232"/>
                  </a:lnTo>
                  <a:lnTo>
                    <a:pt x="53" y="2236"/>
                  </a:lnTo>
                  <a:lnTo>
                    <a:pt x="53" y="2241"/>
                  </a:lnTo>
                  <a:lnTo>
                    <a:pt x="50" y="2246"/>
                  </a:lnTo>
                  <a:lnTo>
                    <a:pt x="48" y="2252"/>
                  </a:lnTo>
                  <a:lnTo>
                    <a:pt x="46" y="2256"/>
                  </a:lnTo>
                  <a:lnTo>
                    <a:pt x="38" y="2266"/>
                  </a:lnTo>
                  <a:lnTo>
                    <a:pt x="28" y="2274"/>
                  </a:lnTo>
                  <a:lnTo>
                    <a:pt x="16" y="2283"/>
                  </a:lnTo>
                  <a:lnTo>
                    <a:pt x="2" y="2290"/>
                  </a:lnTo>
                  <a:lnTo>
                    <a:pt x="0" y="2291"/>
                  </a:lnTo>
                  <a:close/>
                  <a:moveTo>
                    <a:pt x="0" y="2103"/>
                  </a:moveTo>
                  <a:lnTo>
                    <a:pt x="0" y="2047"/>
                  </a:lnTo>
                  <a:lnTo>
                    <a:pt x="6" y="2052"/>
                  </a:lnTo>
                  <a:lnTo>
                    <a:pt x="10" y="2057"/>
                  </a:lnTo>
                  <a:lnTo>
                    <a:pt x="12" y="2063"/>
                  </a:lnTo>
                  <a:lnTo>
                    <a:pt x="15" y="2068"/>
                  </a:lnTo>
                  <a:lnTo>
                    <a:pt x="15" y="2074"/>
                  </a:lnTo>
                  <a:lnTo>
                    <a:pt x="14" y="2079"/>
                  </a:lnTo>
                  <a:lnTo>
                    <a:pt x="12" y="2085"/>
                  </a:lnTo>
                  <a:lnTo>
                    <a:pt x="9" y="2091"/>
                  </a:lnTo>
                  <a:lnTo>
                    <a:pt x="5" y="2097"/>
                  </a:lnTo>
                  <a:lnTo>
                    <a:pt x="0" y="2103"/>
                  </a:lnTo>
                  <a:close/>
                  <a:moveTo>
                    <a:pt x="0" y="1355"/>
                  </a:moveTo>
                  <a:lnTo>
                    <a:pt x="0" y="1305"/>
                  </a:lnTo>
                  <a:lnTo>
                    <a:pt x="6" y="1310"/>
                  </a:lnTo>
                  <a:lnTo>
                    <a:pt x="11" y="1314"/>
                  </a:lnTo>
                  <a:lnTo>
                    <a:pt x="14" y="1319"/>
                  </a:lnTo>
                  <a:lnTo>
                    <a:pt x="15" y="1324"/>
                  </a:lnTo>
                  <a:lnTo>
                    <a:pt x="15" y="1329"/>
                  </a:lnTo>
                  <a:lnTo>
                    <a:pt x="14" y="1335"/>
                  </a:lnTo>
                  <a:lnTo>
                    <a:pt x="12" y="1339"/>
                  </a:lnTo>
                  <a:lnTo>
                    <a:pt x="9" y="1344"/>
                  </a:lnTo>
                  <a:lnTo>
                    <a:pt x="5" y="1350"/>
                  </a:lnTo>
                  <a:lnTo>
                    <a:pt x="0" y="1355"/>
                  </a:lnTo>
                  <a:close/>
                  <a:moveTo>
                    <a:pt x="0" y="1243"/>
                  </a:moveTo>
                  <a:lnTo>
                    <a:pt x="0" y="1157"/>
                  </a:lnTo>
                  <a:lnTo>
                    <a:pt x="10" y="1159"/>
                  </a:lnTo>
                  <a:lnTo>
                    <a:pt x="18" y="1159"/>
                  </a:lnTo>
                  <a:lnTo>
                    <a:pt x="25" y="1161"/>
                  </a:lnTo>
                  <a:lnTo>
                    <a:pt x="33" y="1162"/>
                  </a:lnTo>
                  <a:lnTo>
                    <a:pt x="38" y="1166"/>
                  </a:lnTo>
                  <a:lnTo>
                    <a:pt x="44" y="1168"/>
                  </a:lnTo>
                  <a:lnTo>
                    <a:pt x="48" y="1172"/>
                  </a:lnTo>
                  <a:lnTo>
                    <a:pt x="52" y="1176"/>
                  </a:lnTo>
                  <a:lnTo>
                    <a:pt x="54" y="1180"/>
                  </a:lnTo>
                  <a:lnTo>
                    <a:pt x="55" y="1184"/>
                  </a:lnTo>
                  <a:lnTo>
                    <a:pt x="55" y="1188"/>
                  </a:lnTo>
                  <a:lnTo>
                    <a:pt x="55" y="1192"/>
                  </a:lnTo>
                  <a:lnTo>
                    <a:pt x="52" y="1200"/>
                  </a:lnTo>
                  <a:lnTo>
                    <a:pt x="46" y="1210"/>
                  </a:lnTo>
                  <a:lnTo>
                    <a:pt x="37" y="1218"/>
                  </a:lnTo>
                  <a:lnTo>
                    <a:pt x="28" y="1226"/>
                  </a:lnTo>
                  <a:lnTo>
                    <a:pt x="15" y="1235"/>
                  </a:lnTo>
                  <a:lnTo>
                    <a:pt x="0" y="1243"/>
                  </a:lnTo>
                  <a:close/>
                  <a:moveTo>
                    <a:pt x="0" y="1125"/>
                  </a:moveTo>
                  <a:lnTo>
                    <a:pt x="0" y="1029"/>
                  </a:lnTo>
                  <a:lnTo>
                    <a:pt x="18" y="1026"/>
                  </a:lnTo>
                  <a:lnTo>
                    <a:pt x="36" y="1023"/>
                  </a:lnTo>
                  <a:lnTo>
                    <a:pt x="53" y="1022"/>
                  </a:lnTo>
                  <a:lnTo>
                    <a:pt x="67" y="1023"/>
                  </a:lnTo>
                  <a:lnTo>
                    <a:pt x="80" y="1026"/>
                  </a:lnTo>
                  <a:lnTo>
                    <a:pt x="92" y="1029"/>
                  </a:lnTo>
                  <a:lnTo>
                    <a:pt x="97" y="1032"/>
                  </a:lnTo>
                  <a:lnTo>
                    <a:pt x="100" y="1034"/>
                  </a:lnTo>
                  <a:lnTo>
                    <a:pt x="104" y="1037"/>
                  </a:lnTo>
                  <a:lnTo>
                    <a:pt x="106" y="1041"/>
                  </a:lnTo>
                  <a:lnTo>
                    <a:pt x="109" y="1045"/>
                  </a:lnTo>
                  <a:lnTo>
                    <a:pt x="110" y="1049"/>
                  </a:lnTo>
                  <a:lnTo>
                    <a:pt x="109" y="1054"/>
                  </a:lnTo>
                  <a:lnTo>
                    <a:pt x="107" y="1059"/>
                  </a:lnTo>
                  <a:lnTo>
                    <a:pt x="105" y="1065"/>
                  </a:lnTo>
                  <a:lnTo>
                    <a:pt x="103" y="1070"/>
                  </a:lnTo>
                  <a:lnTo>
                    <a:pt x="98" y="1074"/>
                  </a:lnTo>
                  <a:lnTo>
                    <a:pt x="93" y="1080"/>
                  </a:lnTo>
                  <a:lnTo>
                    <a:pt x="81" y="1091"/>
                  </a:lnTo>
                  <a:lnTo>
                    <a:pt x="66" y="1100"/>
                  </a:lnTo>
                  <a:lnTo>
                    <a:pt x="47" y="1110"/>
                  </a:lnTo>
                  <a:lnTo>
                    <a:pt x="27" y="1118"/>
                  </a:lnTo>
                  <a:lnTo>
                    <a:pt x="14" y="1122"/>
                  </a:lnTo>
                  <a:lnTo>
                    <a:pt x="0" y="1125"/>
                  </a:lnTo>
                  <a:close/>
                  <a:moveTo>
                    <a:pt x="0" y="999"/>
                  </a:moveTo>
                  <a:lnTo>
                    <a:pt x="0" y="920"/>
                  </a:lnTo>
                  <a:lnTo>
                    <a:pt x="9" y="916"/>
                  </a:lnTo>
                  <a:lnTo>
                    <a:pt x="18" y="912"/>
                  </a:lnTo>
                  <a:lnTo>
                    <a:pt x="29" y="908"/>
                  </a:lnTo>
                  <a:lnTo>
                    <a:pt x="40" y="903"/>
                  </a:lnTo>
                  <a:lnTo>
                    <a:pt x="62" y="897"/>
                  </a:lnTo>
                  <a:lnTo>
                    <a:pt x="84" y="893"/>
                  </a:lnTo>
                  <a:lnTo>
                    <a:pt x="105" y="890"/>
                  </a:lnTo>
                  <a:lnTo>
                    <a:pt x="124" y="890"/>
                  </a:lnTo>
                  <a:lnTo>
                    <a:pt x="133" y="890"/>
                  </a:lnTo>
                  <a:lnTo>
                    <a:pt x="142" y="891"/>
                  </a:lnTo>
                  <a:lnTo>
                    <a:pt x="149" y="893"/>
                  </a:lnTo>
                  <a:lnTo>
                    <a:pt x="156" y="895"/>
                  </a:lnTo>
                  <a:lnTo>
                    <a:pt x="162" y="897"/>
                  </a:lnTo>
                  <a:lnTo>
                    <a:pt x="167" y="901"/>
                  </a:lnTo>
                  <a:lnTo>
                    <a:pt x="172" y="903"/>
                  </a:lnTo>
                  <a:lnTo>
                    <a:pt x="175" y="908"/>
                  </a:lnTo>
                  <a:lnTo>
                    <a:pt x="176" y="912"/>
                  </a:lnTo>
                  <a:lnTo>
                    <a:pt x="177" y="916"/>
                  </a:lnTo>
                  <a:lnTo>
                    <a:pt x="177" y="921"/>
                  </a:lnTo>
                  <a:lnTo>
                    <a:pt x="176" y="926"/>
                  </a:lnTo>
                  <a:lnTo>
                    <a:pt x="174" y="932"/>
                  </a:lnTo>
                  <a:lnTo>
                    <a:pt x="170" y="936"/>
                  </a:lnTo>
                  <a:lnTo>
                    <a:pt x="166" y="941"/>
                  </a:lnTo>
                  <a:lnTo>
                    <a:pt x="161" y="947"/>
                  </a:lnTo>
                  <a:lnTo>
                    <a:pt x="147" y="958"/>
                  </a:lnTo>
                  <a:lnTo>
                    <a:pt x="131" y="967"/>
                  </a:lnTo>
                  <a:lnTo>
                    <a:pt x="112" y="977"/>
                  </a:lnTo>
                  <a:lnTo>
                    <a:pt x="90" y="985"/>
                  </a:lnTo>
                  <a:lnTo>
                    <a:pt x="66" y="992"/>
                  </a:lnTo>
                  <a:lnTo>
                    <a:pt x="42" y="997"/>
                  </a:lnTo>
                  <a:lnTo>
                    <a:pt x="21" y="999"/>
                  </a:lnTo>
                  <a:lnTo>
                    <a:pt x="0" y="999"/>
                  </a:lnTo>
                  <a:close/>
                  <a:moveTo>
                    <a:pt x="0" y="803"/>
                  </a:moveTo>
                  <a:lnTo>
                    <a:pt x="0" y="733"/>
                  </a:lnTo>
                  <a:lnTo>
                    <a:pt x="15" y="735"/>
                  </a:lnTo>
                  <a:lnTo>
                    <a:pt x="27" y="738"/>
                  </a:lnTo>
                  <a:lnTo>
                    <a:pt x="31" y="740"/>
                  </a:lnTo>
                  <a:lnTo>
                    <a:pt x="35" y="743"/>
                  </a:lnTo>
                  <a:lnTo>
                    <a:pt x="38" y="745"/>
                  </a:lnTo>
                  <a:lnTo>
                    <a:pt x="41" y="749"/>
                  </a:lnTo>
                  <a:lnTo>
                    <a:pt x="43" y="752"/>
                  </a:lnTo>
                  <a:lnTo>
                    <a:pt x="43" y="755"/>
                  </a:lnTo>
                  <a:lnTo>
                    <a:pt x="44" y="758"/>
                  </a:lnTo>
                  <a:lnTo>
                    <a:pt x="43" y="761"/>
                  </a:lnTo>
                  <a:lnTo>
                    <a:pt x="41" y="768"/>
                  </a:lnTo>
                  <a:lnTo>
                    <a:pt x="37" y="775"/>
                  </a:lnTo>
                  <a:lnTo>
                    <a:pt x="30" y="782"/>
                  </a:lnTo>
                  <a:lnTo>
                    <a:pt x="22" y="789"/>
                  </a:lnTo>
                  <a:lnTo>
                    <a:pt x="12" y="796"/>
                  </a:lnTo>
                  <a:lnTo>
                    <a:pt x="0" y="803"/>
                  </a:lnTo>
                  <a:close/>
                  <a:moveTo>
                    <a:pt x="0" y="712"/>
                  </a:moveTo>
                  <a:lnTo>
                    <a:pt x="0" y="623"/>
                  </a:lnTo>
                  <a:lnTo>
                    <a:pt x="24" y="616"/>
                  </a:lnTo>
                  <a:lnTo>
                    <a:pt x="48" y="611"/>
                  </a:lnTo>
                  <a:lnTo>
                    <a:pt x="69" y="609"/>
                  </a:lnTo>
                  <a:lnTo>
                    <a:pt x="90" y="609"/>
                  </a:lnTo>
                  <a:lnTo>
                    <a:pt x="107" y="610"/>
                  </a:lnTo>
                  <a:lnTo>
                    <a:pt x="122" y="612"/>
                  </a:lnTo>
                  <a:lnTo>
                    <a:pt x="128" y="615"/>
                  </a:lnTo>
                  <a:lnTo>
                    <a:pt x="132" y="617"/>
                  </a:lnTo>
                  <a:lnTo>
                    <a:pt x="137" y="620"/>
                  </a:lnTo>
                  <a:lnTo>
                    <a:pt x="139" y="624"/>
                  </a:lnTo>
                  <a:lnTo>
                    <a:pt x="142" y="628"/>
                  </a:lnTo>
                  <a:lnTo>
                    <a:pt x="142" y="632"/>
                  </a:lnTo>
                  <a:lnTo>
                    <a:pt x="142" y="637"/>
                  </a:lnTo>
                  <a:lnTo>
                    <a:pt x="139" y="642"/>
                  </a:lnTo>
                  <a:lnTo>
                    <a:pt x="137" y="647"/>
                  </a:lnTo>
                  <a:lnTo>
                    <a:pt x="132" y="651"/>
                  </a:lnTo>
                  <a:lnTo>
                    <a:pt x="128" y="657"/>
                  </a:lnTo>
                  <a:lnTo>
                    <a:pt x="122" y="662"/>
                  </a:lnTo>
                  <a:lnTo>
                    <a:pt x="107" y="673"/>
                  </a:lnTo>
                  <a:lnTo>
                    <a:pt x="90" y="682"/>
                  </a:lnTo>
                  <a:lnTo>
                    <a:pt x="68" y="692"/>
                  </a:lnTo>
                  <a:lnTo>
                    <a:pt x="44" y="700"/>
                  </a:lnTo>
                  <a:lnTo>
                    <a:pt x="34" y="704"/>
                  </a:lnTo>
                  <a:lnTo>
                    <a:pt x="22" y="707"/>
                  </a:lnTo>
                  <a:lnTo>
                    <a:pt x="11" y="710"/>
                  </a:lnTo>
                  <a:lnTo>
                    <a:pt x="0" y="712"/>
                  </a:lnTo>
                  <a:close/>
                  <a:moveTo>
                    <a:pt x="0" y="534"/>
                  </a:moveTo>
                  <a:lnTo>
                    <a:pt x="0" y="468"/>
                  </a:lnTo>
                  <a:lnTo>
                    <a:pt x="15" y="471"/>
                  </a:lnTo>
                  <a:lnTo>
                    <a:pt x="27" y="473"/>
                  </a:lnTo>
                  <a:lnTo>
                    <a:pt x="31" y="475"/>
                  </a:lnTo>
                  <a:lnTo>
                    <a:pt x="36" y="478"/>
                  </a:lnTo>
                  <a:lnTo>
                    <a:pt x="40" y="480"/>
                  </a:lnTo>
                  <a:lnTo>
                    <a:pt x="42" y="483"/>
                  </a:lnTo>
                  <a:lnTo>
                    <a:pt x="43" y="489"/>
                  </a:lnTo>
                  <a:lnTo>
                    <a:pt x="43" y="494"/>
                  </a:lnTo>
                  <a:lnTo>
                    <a:pt x="41" y="500"/>
                  </a:lnTo>
                  <a:lnTo>
                    <a:pt x="36" y="506"/>
                  </a:lnTo>
                  <a:lnTo>
                    <a:pt x="30" y="514"/>
                  </a:lnTo>
                  <a:lnTo>
                    <a:pt x="22" y="521"/>
                  </a:lnTo>
                  <a:lnTo>
                    <a:pt x="12" y="527"/>
                  </a:lnTo>
                  <a:lnTo>
                    <a:pt x="0" y="534"/>
                  </a:lnTo>
                  <a:close/>
                  <a:moveTo>
                    <a:pt x="0" y="455"/>
                  </a:moveTo>
                  <a:lnTo>
                    <a:pt x="0" y="373"/>
                  </a:lnTo>
                  <a:lnTo>
                    <a:pt x="10" y="371"/>
                  </a:lnTo>
                  <a:lnTo>
                    <a:pt x="19" y="367"/>
                  </a:lnTo>
                  <a:lnTo>
                    <a:pt x="46" y="360"/>
                  </a:lnTo>
                  <a:lnTo>
                    <a:pt x="71" y="355"/>
                  </a:lnTo>
                  <a:lnTo>
                    <a:pt x="95" y="352"/>
                  </a:lnTo>
                  <a:lnTo>
                    <a:pt x="117" y="351"/>
                  </a:lnTo>
                  <a:lnTo>
                    <a:pt x="136" y="351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3" y="358"/>
                  </a:lnTo>
                  <a:lnTo>
                    <a:pt x="168" y="361"/>
                  </a:lnTo>
                  <a:lnTo>
                    <a:pt x="170" y="365"/>
                  </a:lnTo>
                  <a:lnTo>
                    <a:pt x="173" y="369"/>
                  </a:lnTo>
                  <a:lnTo>
                    <a:pt x="173" y="373"/>
                  </a:lnTo>
                  <a:lnTo>
                    <a:pt x="172" y="377"/>
                  </a:lnTo>
                  <a:lnTo>
                    <a:pt x="169" y="382"/>
                  </a:lnTo>
                  <a:lnTo>
                    <a:pt x="166" y="386"/>
                  </a:lnTo>
                  <a:lnTo>
                    <a:pt x="161" y="392"/>
                  </a:lnTo>
                  <a:lnTo>
                    <a:pt x="156" y="397"/>
                  </a:lnTo>
                  <a:lnTo>
                    <a:pt x="149" y="402"/>
                  </a:lnTo>
                  <a:lnTo>
                    <a:pt x="132" y="413"/>
                  </a:lnTo>
                  <a:lnTo>
                    <a:pt x="113" y="422"/>
                  </a:lnTo>
                  <a:lnTo>
                    <a:pt x="90" y="432"/>
                  </a:lnTo>
                  <a:lnTo>
                    <a:pt x="65" y="440"/>
                  </a:lnTo>
                  <a:lnTo>
                    <a:pt x="48" y="445"/>
                  </a:lnTo>
                  <a:lnTo>
                    <a:pt x="31" y="449"/>
                  </a:lnTo>
                  <a:lnTo>
                    <a:pt x="16" y="453"/>
                  </a:lnTo>
                  <a:lnTo>
                    <a:pt x="0" y="455"/>
                  </a:lnTo>
                  <a:close/>
                  <a:moveTo>
                    <a:pt x="0" y="312"/>
                  </a:moveTo>
                  <a:lnTo>
                    <a:pt x="0" y="232"/>
                  </a:lnTo>
                  <a:lnTo>
                    <a:pt x="21" y="228"/>
                  </a:lnTo>
                  <a:lnTo>
                    <a:pt x="38" y="227"/>
                  </a:lnTo>
                  <a:lnTo>
                    <a:pt x="55" y="226"/>
                  </a:lnTo>
                  <a:lnTo>
                    <a:pt x="71" y="226"/>
                  </a:lnTo>
                  <a:lnTo>
                    <a:pt x="84" y="227"/>
                  </a:lnTo>
                  <a:lnTo>
                    <a:pt x="94" y="230"/>
                  </a:lnTo>
                  <a:lnTo>
                    <a:pt x="99" y="232"/>
                  </a:lnTo>
                  <a:lnTo>
                    <a:pt x="103" y="234"/>
                  </a:lnTo>
                  <a:lnTo>
                    <a:pt x="105" y="235"/>
                  </a:lnTo>
                  <a:lnTo>
                    <a:pt x="107" y="239"/>
                  </a:lnTo>
                  <a:lnTo>
                    <a:pt x="109" y="243"/>
                  </a:lnTo>
                  <a:lnTo>
                    <a:pt x="109" y="246"/>
                  </a:lnTo>
                  <a:lnTo>
                    <a:pt x="107" y="251"/>
                  </a:lnTo>
                  <a:lnTo>
                    <a:pt x="105" y="254"/>
                  </a:lnTo>
                  <a:lnTo>
                    <a:pt x="101" y="259"/>
                  </a:lnTo>
                  <a:lnTo>
                    <a:pt x="97" y="264"/>
                  </a:lnTo>
                  <a:lnTo>
                    <a:pt x="92" y="269"/>
                  </a:lnTo>
                  <a:lnTo>
                    <a:pt x="85" y="274"/>
                  </a:lnTo>
                  <a:lnTo>
                    <a:pt x="68" y="283"/>
                  </a:lnTo>
                  <a:lnTo>
                    <a:pt x="49" y="294"/>
                  </a:lnTo>
                  <a:lnTo>
                    <a:pt x="25" y="302"/>
                  </a:lnTo>
                  <a:lnTo>
                    <a:pt x="0" y="312"/>
                  </a:lnTo>
                  <a:close/>
                  <a:moveTo>
                    <a:pt x="0" y="215"/>
                  </a:moveTo>
                  <a:lnTo>
                    <a:pt x="0" y="180"/>
                  </a:lnTo>
                  <a:lnTo>
                    <a:pt x="9" y="174"/>
                  </a:lnTo>
                  <a:lnTo>
                    <a:pt x="18" y="168"/>
                  </a:lnTo>
                  <a:lnTo>
                    <a:pt x="30" y="161"/>
                  </a:lnTo>
                  <a:lnTo>
                    <a:pt x="43" y="155"/>
                  </a:lnTo>
                  <a:lnTo>
                    <a:pt x="57" y="149"/>
                  </a:lnTo>
                  <a:lnTo>
                    <a:pt x="72" y="143"/>
                  </a:lnTo>
                  <a:lnTo>
                    <a:pt x="88" y="137"/>
                  </a:lnTo>
                  <a:lnTo>
                    <a:pt x="106" y="132"/>
                  </a:lnTo>
                  <a:lnTo>
                    <a:pt x="135" y="124"/>
                  </a:lnTo>
                  <a:lnTo>
                    <a:pt x="162" y="119"/>
                  </a:lnTo>
                  <a:lnTo>
                    <a:pt x="188" y="115"/>
                  </a:lnTo>
                  <a:lnTo>
                    <a:pt x="212" y="113"/>
                  </a:lnTo>
                  <a:lnTo>
                    <a:pt x="232" y="113"/>
                  </a:lnTo>
                  <a:lnTo>
                    <a:pt x="249" y="115"/>
                  </a:lnTo>
                  <a:lnTo>
                    <a:pt x="255" y="118"/>
                  </a:lnTo>
                  <a:lnTo>
                    <a:pt x="261" y="120"/>
                  </a:lnTo>
                  <a:lnTo>
                    <a:pt x="264" y="123"/>
                  </a:lnTo>
                  <a:lnTo>
                    <a:pt x="268" y="126"/>
                  </a:lnTo>
                  <a:lnTo>
                    <a:pt x="269" y="130"/>
                  </a:lnTo>
                  <a:lnTo>
                    <a:pt x="269" y="133"/>
                  </a:lnTo>
                  <a:lnTo>
                    <a:pt x="268" y="138"/>
                  </a:lnTo>
                  <a:lnTo>
                    <a:pt x="264" y="142"/>
                  </a:lnTo>
                  <a:lnTo>
                    <a:pt x="261" y="146"/>
                  </a:lnTo>
                  <a:lnTo>
                    <a:pt x="256" y="151"/>
                  </a:lnTo>
                  <a:lnTo>
                    <a:pt x="249" y="157"/>
                  </a:lnTo>
                  <a:lnTo>
                    <a:pt x="242" y="162"/>
                  </a:lnTo>
                  <a:lnTo>
                    <a:pt x="224" y="171"/>
                  </a:lnTo>
                  <a:lnTo>
                    <a:pt x="201" y="182"/>
                  </a:lnTo>
                  <a:lnTo>
                    <a:pt x="176" y="192"/>
                  </a:lnTo>
                  <a:lnTo>
                    <a:pt x="149" y="200"/>
                  </a:lnTo>
                  <a:lnTo>
                    <a:pt x="125" y="207"/>
                  </a:lnTo>
                  <a:lnTo>
                    <a:pt x="103" y="212"/>
                  </a:lnTo>
                  <a:lnTo>
                    <a:pt x="81" y="215"/>
                  </a:lnTo>
                  <a:lnTo>
                    <a:pt x="61" y="218"/>
                  </a:lnTo>
                  <a:lnTo>
                    <a:pt x="42" y="219"/>
                  </a:lnTo>
                  <a:lnTo>
                    <a:pt x="27" y="219"/>
                  </a:lnTo>
                  <a:lnTo>
                    <a:pt x="12" y="218"/>
                  </a:lnTo>
                  <a:lnTo>
                    <a:pt x="0" y="215"/>
                  </a:lnTo>
                  <a:close/>
                  <a:moveTo>
                    <a:pt x="0" y="175"/>
                  </a:moveTo>
                  <a:lnTo>
                    <a:pt x="0" y="111"/>
                  </a:lnTo>
                  <a:lnTo>
                    <a:pt x="23" y="110"/>
                  </a:lnTo>
                  <a:lnTo>
                    <a:pt x="41" y="112"/>
                  </a:lnTo>
                  <a:lnTo>
                    <a:pt x="48" y="113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2" y="121"/>
                  </a:lnTo>
                  <a:lnTo>
                    <a:pt x="63" y="124"/>
                  </a:lnTo>
                  <a:lnTo>
                    <a:pt x="63" y="126"/>
                  </a:lnTo>
                  <a:lnTo>
                    <a:pt x="63" y="130"/>
                  </a:lnTo>
                  <a:lnTo>
                    <a:pt x="62" y="132"/>
                  </a:lnTo>
                  <a:lnTo>
                    <a:pt x="57" y="139"/>
                  </a:lnTo>
                  <a:lnTo>
                    <a:pt x="50" y="145"/>
                  </a:lnTo>
                  <a:lnTo>
                    <a:pt x="41" y="152"/>
                  </a:lnTo>
                  <a:lnTo>
                    <a:pt x="30" y="159"/>
                  </a:lnTo>
                  <a:lnTo>
                    <a:pt x="16" y="167"/>
                  </a:lnTo>
                  <a:lnTo>
                    <a:pt x="0" y="175"/>
                  </a:lnTo>
                  <a:close/>
                  <a:moveTo>
                    <a:pt x="0" y="105"/>
                  </a:moveTo>
                  <a:lnTo>
                    <a:pt x="0" y="1"/>
                  </a:lnTo>
                  <a:lnTo>
                    <a:pt x="12" y="3"/>
                  </a:lnTo>
                  <a:lnTo>
                    <a:pt x="23" y="5"/>
                  </a:lnTo>
                  <a:lnTo>
                    <a:pt x="30" y="7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3" y="24"/>
                  </a:lnTo>
                  <a:lnTo>
                    <a:pt x="27" y="31"/>
                  </a:lnTo>
                  <a:lnTo>
                    <a:pt x="17" y="38"/>
                  </a:lnTo>
                  <a:lnTo>
                    <a:pt x="30" y="34"/>
                  </a:lnTo>
                  <a:lnTo>
                    <a:pt x="43" y="29"/>
                  </a:lnTo>
                  <a:lnTo>
                    <a:pt x="57" y="24"/>
                  </a:lnTo>
                  <a:lnTo>
                    <a:pt x="72" y="20"/>
                  </a:lnTo>
                  <a:lnTo>
                    <a:pt x="101" y="12"/>
                  </a:lnTo>
                  <a:lnTo>
                    <a:pt x="130" y="6"/>
                  </a:lnTo>
                  <a:lnTo>
                    <a:pt x="157" y="3"/>
                  </a:lnTo>
                  <a:lnTo>
                    <a:pt x="181" y="0"/>
                  </a:lnTo>
                  <a:lnTo>
                    <a:pt x="201" y="0"/>
                  </a:lnTo>
                  <a:lnTo>
                    <a:pt x="218" y="3"/>
                  </a:lnTo>
                  <a:lnTo>
                    <a:pt x="225" y="4"/>
                  </a:lnTo>
                  <a:lnTo>
                    <a:pt x="231" y="6"/>
                  </a:lnTo>
                  <a:lnTo>
                    <a:pt x="234" y="9"/>
                  </a:lnTo>
                  <a:lnTo>
                    <a:pt x="238" y="12"/>
                  </a:lnTo>
                  <a:lnTo>
                    <a:pt x="239" y="14"/>
                  </a:lnTo>
                  <a:lnTo>
                    <a:pt x="239" y="18"/>
                  </a:lnTo>
                  <a:lnTo>
                    <a:pt x="238" y="20"/>
                  </a:lnTo>
                  <a:lnTo>
                    <a:pt x="237" y="24"/>
                  </a:lnTo>
                  <a:lnTo>
                    <a:pt x="230" y="31"/>
                  </a:lnTo>
                  <a:lnTo>
                    <a:pt x="220" y="39"/>
                  </a:lnTo>
                  <a:lnTo>
                    <a:pt x="233" y="35"/>
                  </a:lnTo>
                  <a:lnTo>
                    <a:pt x="248" y="30"/>
                  </a:lnTo>
                  <a:lnTo>
                    <a:pt x="262" y="25"/>
                  </a:lnTo>
                  <a:lnTo>
                    <a:pt x="276" y="20"/>
                  </a:lnTo>
                  <a:lnTo>
                    <a:pt x="306" y="13"/>
                  </a:lnTo>
                  <a:lnTo>
                    <a:pt x="335" y="7"/>
                  </a:lnTo>
                  <a:lnTo>
                    <a:pt x="362" y="4"/>
                  </a:lnTo>
                  <a:lnTo>
                    <a:pt x="387" y="1"/>
                  </a:lnTo>
                  <a:lnTo>
                    <a:pt x="387" y="112"/>
                  </a:lnTo>
                  <a:lnTo>
                    <a:pt x="376" y="111"/>
                  </a:lnTo>
                  <a:lnTo>
                    <a:pt x="368" y="108"/>
                  </a:lnTo>
                  <a:lnTo>
                    <a:pt x="362" y="105"/>
                  </a:lnTo>
                  <a:lnTo>
                    <a:pt x="358" y="100"/>
                  </a:lnTo>
                  <a:lnTo>
                    <a:pt x="357" y="96"/>
                  </a:lnTo>
                  <a:lnTo>
                    <a:pt x="356" y="94"/>
                  </a:lnTo>
                  <a:lnTo>
                    <a:pt x="357" y="89"/>
                  </a:lnTo>
                  <a:lnTo>
                    <a:pt x="359" y="86"/>
                  </a:lnTo>
                  <a:lnTo>
                    <a:pt x="365" y="77"/>
                  </a:lnTo>
                  <a:lnTo>
                    <a:pt x="376" y="69"/>
                  </a:lnTo>
                  <a:lnTo>
                    <a:pt x="363" y="75"/>
                  </a:lnTo>
                  <a:lnTo>
                    <a:pt x="349" y="80"/>
                  </a:lnTo>
                  <a:lnTo>
                    <a:pt x="334" y="85"/>
                  </a:lnTo>
                  <a:lnTo>
                    <a:pt x="319" y="88"/>
                  </a:lnTo>
                  <a:lnTo>
                    <a:pt x="289" y="96"/>
                  </a:lnTo>
                  <a:lnTo>
                    <a:pt x="261" y="102"/>
                  </a:lnTo>
                  <a:lnTo>
                    <a:pt x="233" y="106"/>
                  </a:lnTo>
                  <a:lnTo>
                    <a:pt x="210" y="108"/>
                  </a:lnTo>
                  <a:lnTo>
                    <a:pt x="188" y="108"/>
                  </a:lnTo>
                  <a:lnTo>
                    <a:pt x="170" y="106"/>
                  </a:lnTo>
                  <a:lnTo>
                    <a:pt x="164" y="104"/>
                  </a:lnTo>
                  <a:lnTo>
                    <a:pt x="158" y="102"/>
                  </a:lnTo>
                  <a:lnTo>
                    <a:pt x="154" y="99"/>
                  </a:lnTo>
                  <a:lnTo>
                    <a:pt x="151" y="95"/>
                  </a:lnTo>
                  <a:lnTo>
                    <a:pt x="150" y="93"/>
                  </a:lnTo>
                  <a:lnTo>
                    <a:pt x="149" y="89"/>
                  </a:lnTo>
                  <a:lnTo>
                    <a:pt x="150" y="86"/>
                  </a:lnTo>
                  <a:lnTo>
                    <a:pt x="152" y="82"/>
                  </a:lnTo>
                  <a:lnTo>
                    <a:pt x="158" y="74"/>
                  </a:lnTo>
                  <a:lnTo>
                    <a:pt x="169" y="66"/>
                  </a:lnTo>
                  <a:lnTo>
                    <a:pt x="156" y="70"/>
                  </a:lnTo>
                  <a:lnTo>
                    <a:pt x="143" y="76"/>
                  </a:lnTo>
                  <a:lnTo>
                    <a:pt x="128" y="81"/>
                  </a:lnTo>
                  <a:lnTo>
                    <a:pt x="113" y="85"/>
                  </a:lnTo>
                  <a:lnTo>
                    <a:pt x="82" y="93"/>
                  </a:lnTo>
                  <a:lnTo>
                    <a:pt x="53" y="99"/>
                  </a:lnTo>
                  <a:lnTo>
                    <a:pt x="25" y="104"/>
                  </a:lnTo>
                  <a:lnTo>
                    <a:pt x="0" y="105"/>
                  </a:lnTo>
                  <a:close/>
                  <a:moveTo>
                    <a:pt x="387" y="121"/>
                  </a:moveTo>
                  <a:lnTo>
                    <a:pt x="387" y="200"/>
                  </a:lnTo>
                  <a:lnTo>
                    <a:pt x="372" y="205"/>
                  </a:lnTo>
                  <a:lnTo>
                    <a:pt x="357" y="209"/>
                  </a:lnTo>
                  <a:lnTo>
                    <a:pt x="328" y="216"/>
                  </a:lnTo>
                  <a:lnTo>
                    <a:pt x="301" y="221"/>
                  </a:lnTo>
                  <a:lnTo>
                    <a:pt x="275" y="225"/>
                  </a:lnTo>
                  <a:lnTo>
                    <a:pt x="251" y="227"/>
                  </a:lnTo>
                  <a:lnTo>
                    <a:pt x="230" y="227"/>
                  </a:lnTo>
                  <a:lnTo>
                    <a:pt x="213" y="225"/>
                  </a:lnTo>
                  <a:lnTo>
                    <a:pt x="206" y="222"/>
                  </a:lnTo>
                  <a:lnTo>
                    <a:pt x="201" y="220"/>
                  </a:lnTo>
                  <a:lnTo>
                    <a:pt x="196" y="216"/>
                  </a:lnTo>
                  <a:lnTo>
                    <a:pt x="193" y="213"/>
                  </a:lnTo>
                  <a:lnTo>
                    <a:pt x="192" y="209"/>
                  </a:lnTo>
                  <a:lnTo>
                    <a:pt x="192" y="206"/>
                  </a:lnTo>
                  <a:lnTo>
                    <a:pt x="193" y="201"/>
                  </a:lnTo>
                  <a:lnTo>
                    <a:pt x="195" y="196"/>
                  </a:lnTo>
                  <a:lnTo>
                    <a:pt x="200" y="192"/>
                  </a:lnTo>
                  <a:lnTo>
                    <a:pt x="205" y="187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7" y="165"/>
                  </a:lnTo>
                  <a:lnTo>
                    <a:pt x="259" y="156"/>
                  </a:lnTo>
                  <a:lnTo>
                    <a:pt x="284" y="145"/>
                  </a:lnTo>
                  <a:lnTo>
                    <a:pt x="313" y="137"/>
                  </a:lnTo>
                  <a:lnTo>
                    <a:pt x="332" y="132"/>
                  </a:lnTo>
                  <a:lnTo>
                    <a:pt x="351" y="127"/>
                  </a:lnTo>
                  <a:lnTo>
                    <a:pt x="369" y="124"/>
                  </a:lnTo>
                  <a:lnTo>
                    <a:pt x="387" y="121"/>
                  </a:lnTo>
                  <a:close/>
                  <a:moveTo>
                    <a:pt x="387" y="257"/>
                  </a:moveTo>
                  <a:lnTo>
                    <a:pt x="387" y="345"/>
                  </a:lnTo>
                  <a:lnTo>
                    <a:pt x="363" y="350"/>
                  </a:lnTo>
                  <a:lnTo>
                    <a:pt x="340" y="353"/>
                  </a:lnTo>
                  <a:lnTo>
                    <a:pt x="319" y="354"/>
                  </a:lnTo>
                  <a:lnTo>
                    <a:pt x="300" y="355"/>
                  </a:lnTo>
                  <a:lnTo>
                    <a:pt x="284" y="353"/>
                  </a:lnTo>
                  <a:lnTo>
                    <a:pt x="270" y="351"/>
                  </a:lnTo>
                  <a:lnTo>
                    <a:pt x="265" y="348"/>
                  </a:lnTo>
                  <a:lnTo>
                    <a:pt x="261" y="346"/>
                  </a:lnTo>
                  <a:lnTo>
                    <a:pt x="257" y="344"/>
                  </a:lnTo>
                  <a:lnTo>
                    <a:pt x="255" y="340"/>
                  </a:lnTo>
                  <a:lnTo>
                    <a:pt x="252" y="336"/>
                  </a:lnTo>
                  <a:lnTo>
                    <a:pt x="252" y="332"/>
                  </a:lnTo>
                  <a:lnTo>
                    <a:pt x="253" y="327"/>
                  </a:lnTo>
                  <a:lnTo>
                    <a:pt x="256" y="322"/>
                  </a:lnTo>
                  <a:lnTo>
                    <a:pt x="259" y="317"/>
                  </a:lnTo>
                  <a:lnTo>
                    <a:pt x="264" y="312"/>
                  </a:lnTo>
                  <a:lnTo>
                    <a:pt x="270" y="307"/>
                  </a:lnTo>
                  <a:lnTo>
                    <a:pt x="277" y="301"/>
                  </a:lnTo>
                  <a:lnTo>
                    <a:pt x="295" y="291"/>
                  </a:lnTo>
                  <a:lnTo>
                    <a:pt x="316" y="281"/>
                  </a:lnTo>
                  <a:lnTo>
                    <a:pt x="340" y="271"/>
                  </a:lnTo>
                  <a:lnTo>
                    <a:pt x="368" y="262"/>
                  </a:lnTo>
                  <a:lnTo>
                    <a:pt x="377" y="259"/>
                  </a:lnTo>
                  <a:lnTo>
                    <a:pt x="387" y="257"/>
                  </a:lnTo>
                  <a:close/>
                  <a:moveTo>
                    <a:pt x="387" y="418"/>
                  </a:moveTo>
                  <a:lnTo>
                    <a:pt x="387" y="493"/>
                  </a:lnTo>
                  <a:lnTo>
                    <a:pt x="368" y="492"/>
                  </a:lnTo>
                  <a:lnTo>
                    <a:pt x="353" y="489"/>
                  </a:lnTo>
                  <a:lnTo>
                    <a:pt x="346" y="486"/>
                  </a:lnTo>
                  <a:lnTo>
                    <a:pt x="341" y="484"/>
                  </a:lnTo>
                  <a:lnTo>
                    <a:pt x="337" y="480"/>
                  </a:lnTo>
                  <a:lnTo>
                    <a:pt x="334" y="477"/>
                  </a:lnTo>
                  <a:lnTo>
                    <a:pt x="333" y="473"/>
                  </a:lnTo>
                  <a:lnTo>
                    <a:pt x="332" y="471"/>
                  </a:lnTo>
                  <a:lnTo>
                    <a:pt x="332" y="467"/>
                  </a:lnTo>
                  <a:lnTo>
                    <a:pt x="332" y="464"/>
                  </a:lnTo>
                  <a:lnTo>
                    <a:pt x="335" y="456"/>
                  </a:lnTo>
                  <a:lnTo>
                    <a:pt x="341" y="449"/>
                  </a:lnTo>
                  <a:lnTo>
                    <a:pt x="350" y="441"/>
                  </a:lnTo>
                  <a:lnTo>
                    <a:pt x="359" y="434"/>
                  </a:lnTo>
                  <a:lnTo>
                    <a:pt x="372" y="426"/>
                  </a:lnTo>
                  <a:lnTo>
                    <a:pt x="387" y="418"/>
                  </a:lnTo>
                  <a:close/>
                  <a:moveTo>
                    <a:pt x="387" y="506"/>
                  </a:moveTo>
                  <a:lnTo>
                    <a:pt x="387" y="594"/>
                  </a:lnTo>
                  <a:lnTo>
                    <a:pt x="377" y="598"/>
                  </a:lnTo>
                  <a:lnTo>
                    <a:pt x="368" y="601"/>
                  </a:lnTo>
                  <a:lnTo>
                    <a:pt x="341" y="609"/>
                  </a:lnTo>
                  <a:lnTo>
                    <a:pt x="316" y="613"/>
                  </a:lnTo>
                  <a:lnTo>
                    <a:pt x="293" y="616"/>
                  </a:lnTo>
                  <a:lnTo>
                    <a:pt x="271" y="617"/>
                  </a:lnTo>
                  <a:lnTo>
                    <a:pt x="262" y="617"/>
                  </a:lnTo>
                  <a:lnTo>
                    <a:pt x="252" y="616"/>
                  </a:lnTo>
                  <a:lnTo>
                    <a:pt x="244" y="615"/>
                  </a:lnTo>
                  <a:lnTo>
                    <a:pt x="237" y="612"/>
                  </a:lnTo>
                  <a:lnTo>
                    <a:pt x="230" y="610"/>
                  </a:lnTo>
                  <a:lnTo>
                    <a:pt x="225" y="607"/>
                  </a:lnTo>
                  <a:lnTo>
                    <a:pt x="220" y="604"/>
                  </a:lnTo>
                  <a:lnTo>
                    <a:pt x="217" y="600"/>
                  </a:lnTo>
                  <a:lnTo>
                    <a:pt x="215" y="595"/>
                  </a:lnTo>
                  <a:lnTo>
                    <a:pt x="214" y="591"/>
                  </a:lnTo>
                  <a:lnTo>
                    <a:pt x="215" y="586"/>
                  </a:lnTo>
                  <a:lnTo>
                    <a:pt x="217" y="581"/>
                  </a:lnTo>
                  <a:lnTo>
                    <a:pt x="220" y="576"/>
                  </a:lnTo>
                  <a:lnTo>
                    <a:pt x="224" y="571"/>
                  </a:lnTo>
                  <a:lnTo>
                    <a:pt x="230" y="566"/>
                  </a:lnTo>
                  <a:lnTo>
                    <a:pt x="236" y="560"/>
                  </a:lnTo>
                  <a:lnTo>
                    <a:pt x="251" y="549"/>
                  </a:lnTo>
                  <a:lnTo>
                    <a:pt x="271" y="538"/>
                  </a:lnTo>
                  <a:lnTo>
                    <a:pt x="293" y="529"/>
                  </a:lnTo>
                  <a:lnTo>
                    <a:pt x="318" y="521"/>
                  </a:lnTo>
                  <a:lnTo>
                    <a:pt x="335" y="516"/>
                  </a:lnTo>
                  <a:lnTo>
                    <a:pt x="353" y="512"/>
                  </a:lnTo>
                  <a:lnTo>
                    <a:pt x="370" y="509"/>
                  </a:lnTo>
                  <a:lnTo>
                    <a:pt x="387" y="506"/>
                  </a:lnTo>
                  <a:close/>
                  <a:moveTo>
                    <a:pt x="387" y="689"/>
                  </a:moveTo>
                  <a:lnTo>
                    <a:pt x="387" y="773"/>
                  </a:lnTo>
                  <a:lnTo>
                    <a:pt x="376" y="771"/>
                  </a:lnTo>
                  <a:lnTo>
                    <a:pt x="368" y="770"/>
                  </a:lnTo>
                  <a:lnTo>
                    <a:pt x="359" y="769"/>
                  </a:lnTo>
                  <a:lnTo>
                    <a:pt x="352" y="767"/>
                  </a:lnTo>
                  <a:lnTo>
                    <a:pt x="345" y="764"/>
                  </a:lnTo>
                  <a:lnTo>
                    <a:pt x="340" y="761"/>
                  </a:lnTo>
                  <a:lnTo>
                    <a:pt x="335" y="757"/>
                  </a:lnTo>
                  <a:lnTo>
                    <a:pt x="332" y="754"/>
                  </a:lnTo>
                  <a:lnTo>
                    <a:pt x="331" y="750"/>
                  </a:lnTo>
                  <a:lnTo>
                    <a:pt x="330" y="746"/>
                  </a:lnTo>
                  <a:lnTo>
                    <a:pt x="330" y="743"/>
                  </a:lnTo>
                  <a:lnTo>
                    <a:pt x="330" y="738"/>
                  </a:lnTo>
                  <a:lnTo>
                    <a:pt x="333" y="731"/>
                  </a:lnTo>
                  <a:lnTo>
                    <a:pt x="339" y="723"/>
                  </a:lnTo>
                  <a:lnTo>
                    <a:pt x="347" y="713"/>
                  </a:lnTo>
                  <a:lnTo>
                    <a:pt x="358" y="705"/>
                  </a:lnTo>
                  <a:lnTo>
                    <a:pt x="371" y="696"/>
                  </a:lnTo>
                  <a:lnTo>
                    <a:pt x="387" y="689"/>
                  </a:lnTo>
                  <a:close/>
                  <a:moveTo>
                    <a:pt x="387" y="793"/>
                  </a:moveTo>
                  <a:lnTo>
                    <a:pt x="387" y="890"/>
                  </a:lnTo>
                  <a:lnTo>
                    <a:pt x="363" y="896"/>
                  </a:lnTo>
                  <a:lnTo>
                    <a:pt x="339" y="901"/>
                  </a:lnTo>
                  <a:lnTo>
                    <a:pt x="318" y="903"/>
                  </a:lnTo>
                  <a:lnTo>
                    <a:pt x="297" y="903"/>
                  </a:lnTo>
                  <a:lnTo>
                    <a:pt x="288" y="902"/>
                  </a:lnTo>
                  <a:lnTo>
                    <a:pt x="280" y="902"/>
                  </a:lnTo>
                  <a:lnTo>
                    <a:pt x="271" y="900"/>
                  </a:lnTo>
                  <a:lnTo>
                    <a:pt x="264" y="897"/>
                  </a:lnTo>
                  <a:lnTo>
                    <a:pt x="258" y="895"/>
                  </a:lnTo>
                  <a:lnTo>
                    <a:pt x="253" y="893"/>
                  </a:lnTo>
                  <a:lnTo>
                    <a:pt x="249" y="889"/>
                  </a:lnTo>
                  <a:lnTo>
                    <a:pt x="245" y="884"/>
                  </a:lnTo>
                  <a:lnTo>
                    <a:pt x="244" y="879"/>
                  </a:lnTo>
                  <a:lnTo>
                    <a:pt x="243" y="875"/>
                  </a:lnTo>
                  <a:lnTo>
                    <a:pt x="243" y="870"/>
                  </a:lnTo>
                  <a:lnTo>
                    <a:pt x="244" y="865"/>
                  </a:lnTo>
                  <a:lnTo>
                    <a:pt x="246" y="859"/>
                  </a:lnTo>
                  <a:lnTo>
                    <a:pt x="251" y="855"/>
                  </a:lnTo>
                  <a:lnTo>
                    <a:pt x="255" y="849"/>
                  </a:lnTo>
                  <a:lnTo>
                    <a:pt x="261" y="843"/>
                  </a:lnTo>
                  <a:lnTo>
                    <a:pt x="275" y="832"/>
                  </a:lnTo>
                  <a:lnTo>
                    <a:pt x="293" y="822"/>
                  </a:lnTo>
                  <a:lnTo>
                    <a:pt x="313" y="813"/>
                  </a:lnTo>
                  <a:lnTo>
                    <a:pt x="335" y="805"/>
                  </a:lnTo>
                  <a:lnTo>
                    <a:pt x="349" y="800"/>
                  </a:lnTo>
                  <a:lnTo>
                    <a:pt x="362" y="797"/>
                  </a:lnTo>
                  <a:lnTo>
                    <a:pt x="373" y="795"/>
                  </a:lnTo>
                  <a:lnTo>
                    <a:pt x="387" y="793"/>
                  </a:lnTo>
                  <a:close/>
                  <a:moveTo>
                    <a:pt x="387" y="934"/>
                  </a:moveTo>
                  <a:lnTo>
                    <a:pt x="387" y="980"/>
                  </a:lnTo>
                  <a:lnTo>
                    <a:pt x="379" y="986"/>
                  </a:lnTo>
                  <a:lnTo>
                    <a:pt x="372" y="992"/>
                  </a:lnTo>
                  <a:lnTo>
                    <a:pt x="365" y="998"/>
                  </a:lnTo>
                  <a:lnTo>
                    <a:pt x="356" y="1004"/>
                  </a:lnTo>
                  <a:lnTo>
                    <a:pt x="335" y="1014"/>
                  </a:lnTo>
                  <a:lnTo>
                    <a:pt x="312" y="1023"/>
                  </a:lnTo>
                  <a:lnTo>
                    <a:pt x="289" y="1029"/>
                  </a:lnTo>
                  <a:lnTo>
                    <a:pt x="267" y="1034"/>
                  </a:lnTo>
                  <a:lnTo>
                    <a:pt x="245" y="1036"/>
                  </a:lnTo>
                  <a:lnTo>
                    <a:pt x="225" y="1037"/>
                  </a:lnTo>
                  <a:lnTo>
                    <a:pt x="217" y="1036"/>
                  </a:lnTo>
                  <a:lnTo>
                    <a:pt x="207" y="1035"/>
                  </a:lnTo>
                  <a:lnTo>
                    <a:pt x="200" y="1034"/>
                  </a:lnTo>
                  <a:lnTo>
                    <a:pt x="193" y="1032"/>
                  </a:lnTo>
                  <a:lnTo>
                    <a:pt x="187" y="1029"/>
                  </a:lnTo>
                  <a:lnTo>
                    <a:pt x="181" y="1026"/>
                  </a:lnTo>
                  <a:lnTo>
                    <a:pt x="177" y="1022"/>
                  </a:lnTo>
                  <a:lnTo>
                    <a:pt x="174" y="1017"/>
                  </a:lnTo>
                  <a:lnTo>
                    <a:pt x="172" y="1014"/>
                  </a:lnTo>
                  <a:lnTo>
                    <a:pt x="170" y="1009"/>
                  </a:lnTo>
                  <a:lnTo>
                    <a:pt x="170" y="1003"/>
                  </a:lnTo>
                  <a:lnTo>
                    <a:pt x="173" y="998"/>
                  </a:lnTo>
                  <a:lnTo>
                    <a:pt x="175" y="992"/>
                  </a:lnTo>
                  <a:lnTo>
                    <a:pt x="177" y="988"/>
                  </a:lnTo>
                  <a:lnTo>
                    <a:pt x="182" y="982"/>
                  </a:lnTo>
                  <a:lnTo>
                    <a:pt x="187" y="977"/>
                  </a:lnTo>
                  <a:lnTo>
                    <a:pt x="201" y="966"/>
                  </a:lnTo>
                  <a:lnTo>
                    <a:pt x="217" y="955"/>
                  </a:lnTo>
                  <a:lnTo>
                    <a:pt x="237" y="946"/>
                  </a:lnTo>
                  <a:lnTo>
                    <a:pt x="258" y="938"/>
                  </a:lnTo>
                  <a:lnTo>
                    <a:pt x="277" y="932"/>
                  </a:lnTo>
                  <a:lnTo>
                    <a:pt x="296" y="928"/>
                  </a:lnTo>
                  <a:lnTo>
                    <a:pt x="315" y="926"/>
                  </a:lnTo>
                  <a:lnTo>
                    <a:pt x="333" y="925"/>
                  </a:lnTo>
                  <a:lnTo>
                    <a:pt x="349" y="925"/>
                  </a:lnTo>
                  <a:lnTo>
                    <a:pt x="363" y="927"/>
                  </a:lnTo>
                  <a:lnTo>
                    <a:pt x="376" y="929"/>
                  </a:lnTo>
                  <a:lnTo>
                    <a:pt x="387" y="934"/>
                  </a:lnTo>
                  <a:close/>
                  <a:moveTo>
                    <a:pt x="387" y="1133"/>
                  </a:moveTo>
                  <a:lnTo>
                    <a:pt x="387" y="1219"/>
                  </a:lnTo>
                  <a:lnTo>
                    <a:pt x="371" y="1217"/>
                  </a:lnTo>
                  <a:lnTo>
                    <a:pt x="358" y="1212"/>
                  </a:lnTo>
                  <a:lnTo>
                    <a:pt x="353" y="1210"/>
                  </a:lnTo>
                  <a:lnTo>
                    <a:pt x="349" y="1206"/>
                  </a:lnTo>
                  <a:lnTo>
                    <a:pt x="345" y="1203"/>
                  </a:lnTo>
                  <a:lnTo>
                    <a:pt x="341" y="1199"/>
                  </a:lnTo>
                  <a:lnTo>
                    <a:pt x="339" y="1194"/>
                  </a:lnTo>
                  <a:lnTo>
                    <a:pt x="338" y="1191"/>
                  </a:lnTo>
                  <a:lnTo>
                    <a:pt x="338" y="1187"/>
                  </a:lnTo>
                  <a:lnTo>
                    <a:pt x="338" y="1182"/>
                  </a:lnTo>
                  <a:lnTo>
                    <a:pt x="340" y="1174"/>
                  </a:lnTo>
                  <a:lnTo>
                    <a:pt x="345" y="1166"/>
                  </a:lnTo>
                  <a:lnTo>
                    <a:pt x="352" y="1157"/>
                  </a:lnTo>
                  <a:lnTo>
                    <a:pt x="362" y="1148"/>
                  </a:lnTo>
                  <a:lnTo>
                    <a:pt x="372" y="1140"/>
                  </a:lnTo>
                  <a:lnTo>
                    <a:pt x="387" y="1133"/>
                  </a:lnTo>
                  <a:close/>
                  <a:moveTo>
                    <a:pt x="387" y="1257"/>
                  </a:moveTo>
                  <a:lnTo>
                    <a:pt x="387" y="1362"/>
                  </a:lnTo>
                  <a:lnTo>
                    <a:pt x="371" y="1363"/>
                  </a:lnTo>
                  <a:lnTo>
                    <a:pt x="357" y="1364"/>
                  </a:lnTo>
                  <a:lnTo>
                    <a:pt x="344" y="1363"/>
                  </a:lnTo>
                  <a:lnTo>
                    <a:pt x="332" y="1361"/>
                  </a:lnTo>
                  <a:lnTo>
                    <a:pt x="321" y="1358"/>
                  </a:lnTo>
                  <a:lnTo>
                    <a:pt x="313" y="1354"/>
                  </a:lnTo>
                  <a:lnTo>
                    <a:pt x="306" y="1349"/>
                  </a:lnTo>
                  <a:lnTo>
                    <a:pt x="300" y="1342"/>
                  </a:lnTo>
                  <a:lnTo>
                    <a:pt x="297" y="1337"/>
                  </a:lnTo>
                  <a:lnTo>
                    <a:pt x="296" y="1332"/>
                  </a:lnTo>
                  <a:lnTo>
                    <a:pt x="296" y="1327"/>
                  </a:lnTo>
                  <a:lnTo>
                    <a:pt x="297" y="1321"/>
                  </a:lnTo>
                  <a:lnTo>
                    <a:pt x="299" y="1317"/>
                  </a:lnTo>
                  <a:lnTo>
                    <a:pt x="302" y="1311"/>
                  </a:lnTo>
                  <a:lnTo>
                    <a:pt x="306" y="1305"/>
                  </a:lnTo>
                  <a:lnTo>
                    <a:pt x="311" y="1300"/>
                  </a:lnTo>
                  <a:lnTo>
                    <a:pt x="322" y="1289"/>
                  </a:lnTo>
                  <a:lnTo>
                    <a:pt x="337" y="1279"/>
                  </a:lnTo>
                  <a:lnTo>
                    <a:pt x="354" y="1269"/>
                  </a:lnTo>
                  <a:lnTo>
                    <a:pt x="375" y="1261"/>
                  </a:lnTo>
                  <a:lnTo>
                    <a:pt x="381" y="1260"/>
                  </a:lnTo>
                  <a:lnTo>
                    <a:pt x="387" y="1257"/>
                  </a:lnTo>
                  <a:close/>
                  <a:moveTo>
                    <a:pt x="387" y="1399"/>
                  </a:moveTo>
                  <a:lnTo>
                    <a:pt x="387" y="1503"/>
                  </a:lnTo>
                  <a:lnTo>
                    <a:pt x="368" y="1508"/>
                  </a:lnTo>
                  <a:lnTo>
                    <a:pt x="350" y="1510"/>
                  </a:lnTo>
                  <a:lnTo>
                    <a:pt x="332" y="1512"/>
                  </a:lnTo>
                  <a:lnTo>
                    <a:pt x="316" y="1510"/>
                  </a:lnTo>
                  <a:lnTo>
                    <a:pt x="301" y="1508"/>
                  </a:lnTo>
                  <a:lnTo>
                    <a:pt x="289" y="1503"/>
                  </a:lnTo>
                  <a:lnTo>
                    <a:pt x="284" y="1500"/>
                  </a:lnTo>
                  <a:lnTo>
                    <a:pt x="280" y="1497"/>
                  </a:lnTo>
                  <a:lnTo>
                    <a:pt x="276" y="1494"/>
                  </a:lnTo>
                  <a:lnTo>
                    <a:pt x="272" y="1489"/>
                  </a:lnTo>
                  <a:lnTo>
                    <a:pt x="270" y="1484"/>
                  </a:lnTo>
                  <a:lnTo>
                    <a:pt x="269" y="1479"/>
                  </a:lnTo>
                  <a:lnTo>
                    <a:pt x="269" y="1474"/>
                  </a:lnTo>
                  <a:lnTo>
                    <a:pt x="269" y="1469"/>
                  </a:lnTo>
                  <a:lnTo>
                    <a:pt x="271" y="1463"/>
                  </a:lnTo>
                  <a:lnTo>
                    <a:pt x="274" y="1458"/>
                  </a:lnTo>
                  <a:lnTo>
                    <a:pt x="277" y="1452"/>
                  </a:lnTo>
                  <a:lnTo>
                    <a:pt x="281" y="1447"/>
                  </a:lnTo>
                  <a:lnTo>
                    <a:pt x="293" y="1437"/>
                  </a:lnTo>
                  <a:lnTo>
                    <a:pt x="306" y="1426"/>
                  </a:lnTo>
                  <a:lnTo>
                    <a:pt x="324" y="1416"/>
                  </a:lnTo>
                  <a:lnTo>
                    <a:pt x="343" y="1408"/>
                  </a:lnTo>
                  <a:lnTo>
                    <a:pt x="353" y="1405"/>
                  </a:lnTo>
                  <a:lnTo>
                    <a:pt x="364" y="1402"/>
                  </a:lnTo>
                  <a:lnTo>
                    <a:pt x="376" y="1400"/>
                  </a:lnTo>
                  <a:lnTo>
                    <a:pt x="387" y="1399"/>
                  </a:lnTo>
                  <a:close/>
                  <a:moveTo>
                    <a:pt x="387" y="1548"/>
                  </a:moveTo>
                  <a:lnTo>
                    <a:pt x="387" y="1648"/>
                  </a:lnTo>
                  <a:lnTo>
                    <a:pt x="383" y="1649"/>
                  </a:lnTo>
                  <a:lnTo>
                    <a:pt x="381" y="1651"/>
                  </a:lnTo>
                  <a:lnTo>
                    <a:pt x="362" y="1656"/>
                  </a:lnTo>
                  <a:lnTo>
                    <a:pt x="341" y="1660"/>
                  </a:lnTo>
                  <a:lnTo>
                    <a:pt x="324" y="1661"/>
                  </a:lnTo>
                  <a:lnTo>
                    <a:pt x="306" y="1661"/>
                  </a:lnTo>
                  <a:lnTo>
                    <a:pt x="299" y="1660"/>
                  </a:lnTo>
                  <a:lnTo>
                    <a:pt x="290" y="1659"/>
                  </a:lnTo>
                  <a:lnTo>
                    <a:pt x="283" y="1656"/>
                  </a:lnTo>
                  <a:lnTo>
                    <a:pt x="277" y="1654"/>
                  </a:lnTo>
                  <a:lnTo>
                    <a:pt x="271" y="1652"/>
                  </a:lnTo>
                  <a:lnTo>
                    <a:pt x="267" y="1648"/>
                  </a:lnTo>
                  <a:lnTo>
                    <a:pt x="262" y="1643"/>
                  </a:lnTo>
                  <a:lnTo>
                    <a:pt x="259" y="1640"/>
                  </a:lnTo>
                  <a:lnTo>
                    <a:pt x="257" y="1635"/>
                  </a:lnTo>
                  <a:lnTo>
                    <a:pt x="255" y="1629"/>
                  </a:lnTo>
                  <a:lnTo>
                    <a:pt x="255" y="1624"/>
                  </a:lnTo>
                  <a:lnTo>
                    <a:pt x="255" y="1620"/>
                  </a:lnTo>
                  <a:lnTo>
                    <a:pt x="257" y="1614"/>
                  </a:lnTo>
                  <a:lnTo>
                    <a:pt x="259" y="1608"/>
                  </a:lnTo>
                  <a:lnTo>
                    <a:pt x="262" y="1603"/>
                  </a:lnTo>
                  <a:lnTo>
                    <a:pt x="267" y="1597"/>
                  </a:lnTo>
                  <a:lnTo>
                    <a:pt x="277" y="1586"/>
                  </a:lnTo>
                  <a:lnTo>
                    <a:pt x="290" y="1577"/>
                  </a:lnTo>
                  <a:lnTo>
                    <a:pt x="306" y="1567"/>
                  </a:lnTo>
                  <a:lnTo>
                    <a:pt x="325" y="1560"/>
                  </a:lnTo>
                  <a:lnTo>
                    <a:pt x="340" y="1554"/>
                  </a:lnTo>
                  <a:lnTo>
                    <a:pt x="356" y="1551"/>
                  </a:lnTo>
                  <a:lnTo>
                    <a:pt x="371" y="1550"/>
                  </a:lnTo>
                  <a:lnTo>
                    <a:pt x="387" y="1548"/>
                  </a:lnTo>
                  <a:close/>
                  <a:moveTo>
                    <a:pt x="387" y="1704"/>
                  </a:moveTo>
                  <a:lnTo>
                    <a:pt x="387" y="1801"/>
                  </a:lnTo>
                  <a:lnTo>
                    <a:pt x="382" y="1804"/>
                  </a:lnTo>
                  <a:lnTo>
                    <a:pt x="376" y="1805"/>
                  </a:lnTo>
                  <a:lnTo>
                    <a:pt x="358" y="1811"/>
                  </a:lnTo>
                  <a:lnTo>
                    <a:pt x="339" y="1815"/>
                  </a:lnTo>
                  <a:lnTo>
                    <a:pt x="321" y="1817"/>
                  </a:lnTo>
                  <a:lnTo>
                    <a:pt x="305" y="1816"/>
                  </a:lnTo>
                  <a:lnTo>
                    <a:pt x="297" y="1815"/>
                  </a:lnTo>
                  <a:lnTo>
                    <a:pt x="290" y="1813"/>
                  </a:lnTo>
                  <a:lnTo>
                    <a:pt x="283" y="1811"/>
                  </a:lnTo>
                  <a:lnTo>
                    <a:pt x="277" y="1809"/>
                  </a:lnTo>
                  <a:lnTo>
                    <a:pt x="271" y="1806"/>
                  </a:lnTo>
                  <a:lnTo>
                    <a:pt x="267" y="1803"/>
                  </a:lnTo>
                  <a:lnTo>
                    <a:pt x="262" y="1798"/>
                  </a:lnTo>
                  <a:lnTo>
                    <a:pt x="259" y="1794"/>
                  </a:lnTo>
                  <a:lnTo>
                    <a:pt x="256" y="1790"/>
                  </a:lnTo>
                  <a:lnTo>
                    <a:pt x="255" y="1784"/>
                  </a:lnTo>
                  <a:lnTo>
                    <a:pt x="255" y="1779"/>
                  </a:lnTo>
                  <a:lnTo>
                    <a:pt x="255" y="1773"/>
                  </a:lnTo>
                  <a:lnTo>
                    <a:pt x="256" y="1768"/>
                  </a:lnTo>
                  <a:lnTo>
                    <a:pt x="258" y="1762"/>
                  </a:lnTo>
                  <a:lnTo>
                    <a:pt x="261" y="1757"/>
                  </a:lnTo>
                  <a:lnTo>
                    <a:pt x="265" y="1752"/>
                  </a:lnTo>
                  <a:lnTo>
                    <a:pt x="275" y="1741"/>
                  </a:lnTo>
                  <a:lnTo>
                    <a:pt x="287" y="1731"/>
                  </a:lnTo>
                  <a:lnTo>
                    <a:pt x="302" y="1722"/>
                  </a:lnTo>
                  <a:lnTo>
                    <a:pt x="320" y="1715"/>
                  </a:lnTo>
                  <a:lnTo>
                    <a:pt x="337" y="1709"/>
                  </a:lnTo>
                  <a:lnTo>
                    <a:pt x="353" y="1705"/>
                  </a:lnTo>
                  <a:lnTo>
                    <a:pt x="370" y="1704"/>
                  </a:lnTo>
                  <a:lnTo>
                    <a:pt x="387" y="1704"/>
                  </a:lnTo>
                  <a:close/>
                  <a:moveTo>
                    <a:pt x="387" y="1863"/>
                  </a:moveTo>
                  <a:lnTo>
                    <a:pt x="387" y="1964"/>
                  </a:lnTo>
                  <a:lnTo>
                    <a:pt x="385" y="1964"/>
                  </a:lnTo>
                  <a:lnTo>
                    <a:pt x="368" y="1970"/>
                  </a:lnTo>
                  <a:lnTo>
                    <a:pt x="351" y="1974"/>
                  </a:lnTo>
                  <a:lnTo>
                    <a:pt x="333" y="1975"/>
                  </a:lnTo>
                  <a:lnTo>
                    <a:pt x="318" y="1975"/>
                  </a:lnTo>
                  <a:lnTo>
                    <a:pt x="309" y="1974"/>
                  </a:lnTo>
                  <a:lnTo>
                    <a:pt x="302" y="1973"/>
                  </a:lnTo>
                  <a:lnTo>
                    <a:pt x="296" y="1970"/>
                  </a:lnTo>
                  <a:lnTo>
                    <a:pt x="290" y="1968"/>
                  </a:lnTo>
                  <a:lnTo>
                    <a:pt x="284" y="1964"/>
                  </a:lnTo>
                  <a:lnTo>
                    <a:pt x="280" y="1961"/>
                  </a:lnTo>
                  <a:lnTo>
                    <a:pt x="276" y="1957"/>
                  </a:lnTo>
                  <a:lnTo>
                    <a:pt x="272" y="1952"/>
                  </a:lnTo>
                  <a:lnTo>
                    <a:pt x="270" y="1948"/>
                  </a:lnTo>
                  <a:lnTo>
                    <a:pt x="268" y="1943"/>
                  </a:lnTo>
                  <a:lnTo>
                    <a:pt x="268" y="1937"/>
                  </a:lnTo>
                  <a:lnTo>
                    <a:pt x="268" y="1932"/>
                  </a:lnTo>
                  <a:lnTo>
                    <a:pt x="269" y="1926"/>
                  </a:lnTo>
                  <a:lnTo>
                    <a:pt x="271" y="1921"/>
                  </a:lnTo>
                  <a:lnTo>
                    <a:pt x="274" y="1916"/>
                  </a:lnTo>
                  <a:lnTo>
                    <a:pt x="277" y="1911"/>
                  </a:lnTo>
                  <a:lnTo>
                    <a:pt x="287" y="1900"/>
                  </a:lnTo>
                  <a:lnTo>
                    <a:pt x="299" y="1891"/>
                  </a:lnTo>
                  <a:lnTo>
                    <a:pt x="313" y="1881"/>
                  </a:lnTo>
                  <a:lnTo>
                    <a:pt x="330" y="1874"/>
                  </a:lnTo>
                  <a:lnTo>
                    <a:pt x="344" y="1869"/>
                  </a:lnTo>
                  <a:lnTo>
                    <a:pt x="358" y="1866"/>
                  </a:lnTo>
                  <a:lnTo>
                    <a:pt x="372" y="1863"/>
                  </a:lnTo>
                  <a:lnTo>
                    <a:pt x="387" y="1863"/>
                  </a:lnTo>
                  <a:close/>
                  <a:moveTo>
                    <a:pt x="387" y="2028"/>
                  </a:moveTo>
                  <a:lnTo>
                    <a:pt x="387" y="2135"/>
                  </a:lnTo>
                  <a:lnTo>
                    <a:pt x="372" y="2138"/>
                  </a:lnTo>
                  <a:lnTo>
                    <a:pt x="358" y="2139"/>
                  </a:lnTo>
                  <a:lnTo>
                    <a:pt x="345" y="2138"/>
                  </a:lnTo>
                  <a:lnTo>
                    <a:pt x="333" y="2136"/>
                  </a:lnTo>
                  <a:lnTo>
                    <a:pt x="322" y="2133"/>
                  </a:lnTo>
                  <a:lnTo>
                    <a:pt x="313" y="2128"/>
                  </a:lnTo>
                  <a:lnTo>
                    <a:pt x="305" y="2122"/>
                  </a:lnTo>
                  <a:lnTo>
                    <a:pt x="299" y="2115"/>
                  </a:lnTo>
                  <a:lnTo>
                    <a:pt x="296" y="2110"/>
                  </a:lnTo>
                  <a:lnTo>
                    <a:pt x="295" y="2106"/>
                  </a:lnTo>
                  <a:lnTo>
                    <a:pt x="294" y="2100"/>
                  </a:lnTo>
                  <a:lnTo>
                    <a:pt x="294" y="2095"/>
                  </a:lnTo>
                  <a:lnTo>
                    <a:pt x="295" y="2089"/>
                  </a:lnTo>
                  <a:lnTo>
                    <a:pt x="296" y="2084"/>
                  </a:lnTo>
                  <a:lnTo>
                    <a:pt x="300" y="2078"/>
                  </a:lnTo>
                  <a:lnTo>
                    <a:pt x="302" y="2074"/>
                  </a:lnTo>
                  <a:lnTo>
                    <a:pt x="311" y="2063"/>
                  </a:lnTo>
                  <a:lnTo>
                    <a:pt x="322" y="2053"/>
                  </a:lnTo>
                  <a:lnTo>
                    <a:pt x="335" y="2045"/>
                  </a:lnTo>
                  <a:lnTo>
                    <a:pt x="352" y="2037"/>
                  </a:lnTo>
                  <a:lnTo>
                    <a:pt x="369" y="2032"/>
                  </a:lnTo>
                  <a:lnTo>
                    <a:pt x="387" y="2028"/>
                  </a:lnTo>
                  <a:close/>
                  <a:moveTo>
                    <a:pt x="387" y="2207"/>
                  </a:moveTo>
                  <a:lnTo>
                    <a:pt x="387" y="2306"/>
                  </a:lnTo>
                  <a:lnTo>
                    <a:pt x="378" y="2305"/>
                  </a:lnTo>
                  <a:lnTo>
                    <a:pt x="371" y="2304"/>
                  </a:lnTo>
                  <a:lnTo>
                    <a:pt x="364" y="2302"/>
                  </a:lnTo>
                  <a:lnTo>
                    <a:pt x="357" y="2299"/>
                  </a:lnTo>
                  <a:lnTo>
                    <a:pt x="352" y="2296"/>
                  </a:lnTo>
                  <a:lnTo>
                    <a:pt x="346" y="2292"/>
                  </a:lnTo>
                  <a:lnTo>
                    <a:pt x="343" y="2287"/>
                  </a:lnTo>
                  <a:lnTo>
                    <a:pt x="339" y="2283"/>
                  </a:lnTo>
                  <a:lnTo>
                    <a:pt x="335" y="2278"/>
                  </a:lnTo>
                  <a:lnTo>
                    <a:pt x="334" y="2273"/>
                  </a:lnTo>
                  <a:lnTo>
                    <a:pt x="333" y="2268"/>
                  </a:lnTo>
                  <a:lnTo>
                    <a:pt x="333" y="2262"/>
                  </a:lnTo>
                  <a:lnTo>
                    <a:pt x="334" y="2258"/>
                  </a:lnTo>
                  <a:lnTo>
                    <a:pt x="335" y="2252"/>
                  </a:lnTo>
                  <a:lnTo>
                    <a:pt x="338" y="2247"/>
                  </a:lnTo>
                  <a:lnTo>
                    <a:pt x="340" y="2242"/>
                  </a:lnTo>
                  <a:lnTo>
                    <a:pt x="349" y="2232"/>
                  </a:lnTo>
                  <a:lnTo>
                    <a:pt x="359" y="2222"/>
                  </a:lnTo>
                  <a:lnTo>
                    <a:pt x="371" y="2214"/>
                  </a:lnTo>
                  <a:lnTo>
                    <a:pt x="387" y="2207"/>
                  </a:lnTo>
                  <a:close/>
                  <a:moveTo>
                    <a:pt x="387" y="2432"/>
                  </a:moveTo>
                  <a:lnTo>
                    <a:pt x="387" y="2442"/>
                  </a:lnTo>
                  <a:lnTo>
                    <a:pt x="385" y="2437"/>
                  </a:lnTo>
                  <a:lnTo>
                    <a:pt x="387" y="2432"/>
                  </a:lnTo>
                  <a:close/>
                  <a:moveTo>
                    <a:pt x="387" y="2633"/>
                  </a:moveTo>
                  <a:lnTo>
                    <a:pt x="387" y="2719"/>
                  </a:lnTo>
                  <a:lnTo>
                    <a:pt x="381" y="2722"/>
                  </a:lnTo>
                  <a:lnTo>
                    <a:pt x="373" y="2726"/>
                  </a:lnTo>
                  <a:lnTo>
                    <a:pt x="359" y="2731"/>
                  </a:lnTo>
                  <a:lnTo>
                    <a:pt x="345" y="2733"/>
                  </a:lnTo>
                  <a:lnTo>
                    <a:pt x="332" y="2734"/>
                  </a:lnTo>
                  <a:lnTo>
                    <a:pt x="318" y="2733"/>
                  </a:lnTo>
                  <a:lnTo>
                    <a:pt x="306" y="2731"/>
                  </a:lnTo>
                  <a:lnTo>
                    <a:pt x="295" y="2726"/>
                  </a:lnTo>
                  <a:lnTo>
                    <a:pt x="290" y="2723"/>
                  </a:lnTo>
                  <a:lnTo>
                    <a:pt x="286" y="2720"/>
                  </a:lnTo>
                  <a:lnTo>
                    <a:pt x="282" y="2715"/>
                  </a:lnTo>
                  <a:lnTo>
                    <a:pt x="280" y="2712"/>
                  </a:lnTo>
                  <a:lnTo>
                    <a:pt x="277" y="2707"/>
                  </a:lnTo>
                  <a:lnTo>
                    <a:pt x="275" y="2702"/>
                  </a:lnTo>
                  <a:lnTo>
                    <a:pt x="274" y="2697"/>
                  </a:lnTo>
                  <a:lnTo>
                    <a:pt x="274" y="2691"/>
                  </a:lnTo>
                  <a:lnTo>
                    <a:pt x="275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1"/>
                  </a:lnTo>
                  <a:lnTo>
                    <a:pt x="286" y="2662"/>
                  </a:lnTo>
                  <a:lnTo>
                    <a:pt x="295" y="2653"/>
                  </a:lnTo>
                  <a:lnTo>
                    <a:pt x="306" y="2645"/>
                  </a:lnTo>
                  <a:lnTo>
                    <a:pt x="319" y="2638"/>
                  </a:lnTo>
                  <a:lnTo>
                    <a:pt x="327" y="2634"/>
                  </a:lnTo>
                  <a:lnTo>
                    <a:pt x="337" y="2632"/>
                  </a:lnTo>
                  <a:lnTo>
                    <a:pt x="345" y="2631"/>
                  </a:lnTo>
                  <a:lnTo>
                    <a:pt x="354" y="2630"/>
                  </a:lnTo>
                  <a:lnTo>
                    <a:pt x="363" y="2630"/>
                  </a:lnTo>
                  <a:lnTo>
                    <a:pt x="371" y="2630"/>
                  </a:lnTo>
                  <a:lnTo>
                    <a:pt x="378" y="2631"/>
                  </a:lnTo>
                  <a:lnTo>
                    <a:pt x="387" y="2633"/>
                  </a:lnTo>
                  <a:close/>
                  <a:moveTo>
                    <a:pt x="157" y="251"/>
                  </a:moveTo>
                  <a:lnTo>
                    <a:pt x="131" y="260"/>
                  </a:lnTo>
                  <a:lnTo>
                    <a:pt x="107" y="270"/>
                  </a:lnTo>
                  <a:lnTo>
                    <a:pt x="86" y="281"/>
                  </a:lnTo>
                  <a:lnTo>
                    <a:pt x="68" y="290"/>
                  </a:lnTo>
                  <a:lnTo>
                    <a:pt x="61" y="296"/>
                  </a:lnTo>
                  <a:lnTo>
                    <a:pt x="55" y="301"/>
                  </a:lnTo>
                  <a:lnTo>
                    <a:pt x="50" y="306"/>
                  </a:lnTo>
                  <a:lnTo>
                    <a:pt x="47" y="310"/>
                  </a:lnTo>
                  <a:lnTo>
                    <a:pt x="44" y="315"/>
                  </a:lnTo>
                  <a:lnTo>
                    <a:pt x="43" y="320"/>
                  </a:lnTo>
                  <a:lnTo>
                    <a:pt x="43" y="325"/>
                  </a:lnTo>
                  <a:lnTo>
                    <a:pt x="46" y="328"/>
                  </a:lnTo>
                  <a:lnTo>
                    <a:pt x="48" y="332"/>
                  </a:lnTo>
                  <a:lnTo>
                    <a:pt x="53" y="334"/>
                  </a:lnTo>
                  <a:lnTo>
                    <a:pt x="57" y="336"/>
                  </a:lnTo>
                  <a:lnTo>
                    <a:pt x="65" y="339"/>
                  </a:lnTo>
                  <a:lnTo>
                    <a:pt x="81" y="341"/>
                  </a:lnTo>
                  <a:lnTo>
                    <a:pt x="100" y="341"/>
                  </a:lnTo>
                  <a:lnTo>
                    <a:pt x="123" y="340"/>
                  </a:lnTo>
                  <a:lnTo>
                    <a:pt x="149" y="336"/>
                  </a:lnTo>
                  <a:lnTo>
                    <a:pt x="175" y="332"/>
                  </a:lnTo>
                  <a:lnTo>
                    <a:pt x="202" y="323"/>
                  </a:lnTo>
                  <a:lnTo>
                    <a:pt x="230" y="315"/>
                  </a:lnTo>
                  <a:lnTo>
                    <a:pt x="253" y="306"/>
                  </a:lnTo>
                  <a:lnTo>
                    <a:pt x="275" y="295"/>
                  </a:lnTo>
                  <a:lnTo>
                    <a:pt x="291" y="285"/>
                  </a:lnTo>
                  <a:lnTo>
                    <a:pt x="299" y="279"/>
                  </a:lnTo>
                  <a:lnTo>
                    <a:pt x="305" y="275"/>
                  </a:lnTo>
                  <a:lnTo>
                    <a:pt x="311" y="270"/>
                  </a:lnTo>
                  <a:lnTo>
                    <a:pt x="314" y="265"/>
                  </a:lnTo>
                  <a:lnTo>
                    <a:pt x="316" y="260"/>
                  </a:lnTo>
                  <a:lnTo>
                    <a:pt x="318" y="256"/>
                  </a:lnTo>
                  <a:lnTo>
                    <a:pt x="318" y="252"/>
                  </a:lnTo>
                  <a:lnTo>
                    <a:pt x="315" y="249"/>
                  </a:lnTo>
                  <a:lnTo>
                    <a:pt x="313" y="245"/>
                  </a:lnTo>
                  <a:lnTo>
                    <a:pt x="308" y="241"/>
                  </a:lnTo>
                  <a:lnTo>
                    <a:pt x="303" y="239"/>
                  </a:lnTo>
                  <a:lnTo>
                    <a:pt x="296" y="237"/>
                  </a:lnTo>
                  <a:lnTo>
                    <a:pt x="280" y="234"/>
                  </a:lnTo>
                  <a:lnTo>
                    <a:pt x="261" y="234"/>
                  </a:lnTo>
                  <a:lnTo>
                    <a:pt x="237" y="235"/>
                  </a:lnTo>
                  <a:lnTo>
                    <a:pt x="212" y="239"/>
                  </a:lnTo>
                  <a:lnTo>
                    <a:pt x="186" y="244"/>
                  </a:lnTo>
                  <a:lnTo>
                    <a:pt x="157" y="251"/>
                  </a:lnTo>
                  <a:close/>
                  <a:moveTo>
                    <a:pt x="229" y="380"/>
                  </a:moveTo>
                  <a:lnTo>
                    <a:pt x="202" y="390"/>
                  </a:lnTo>
                  <a:lnTo>
                    <a:pt x="179" y="399"/>
                  </a:lnTo>
                  <a:lnTo>
                    <a:pt x="160" y="409"/>
                  </a:lnTo>
                  <a:lnTo>
                    <a:pt x="143" y="420"/>
                  </a:lnTo>
                  <a:lnTo>
                    <a:pt x="136" y="426"/>
                  </a:lnTo>
                  <a:lnTo>
                    <a:pt x="130" y="430"/>
                  </a:lnTo>
                  <a:lnTo>
                    <a:pt x="125" y="435"/>
                  </a:lnTo>
                  <a:lnTo>
                    <a:pt x="123" y="441"/>
                  </a:lnTo>
                  <a:lnTo>
                    <a:pt x="120" y="446"/>
                  </a:lnTo>
                  <a:lnTo>
                    <a:pt x="119" y="451"/>
                  </a:lnTo>
                  <a:lnTo>
                    <a:pt x="119" y="454"/>
                  </a:lnTo>
                  <a:lnTo>
                    <a:pt x="122" y="459"/>
                  </a:lnTo>
                  <a:lnTo>
                    <a:pt x="124" y="462"/>
                  </a:lnTo>
                  <a:lnTo>
                    <a:pt x="129" y="466"/>
                  </a:lnTo>
                  <a:lnTo>
                    <a:pt x="135" y="468"/>
                  </a:lnTo>
                  <a:lnTo>
                    <a:pt x="141" y="471"/>
                  </a:lnTo>
                  <a:lnTo>
                    <a:pt x="157" y="473"/>
                  </a:lnTo>
                  <a:lnTo>
                    <a:pt x="176" y="474"/>
                  </a:lnTo>
                  <a:lnTo>
                    <a:pt x="199" y="473"/>
                  </a:lnTo>
                  <a:lnTo>
                    <a:pt x="223" y="470"/>
                  </a:lnTo>
                  <a:lnTo>
                    <a:pt x="249" y="465"/>
                  </a:lnTo>
                  <a:lnTo>
                    <a:pt x="276" y="456"/>
                  </a:lnTo>
                  <a:lnTo>
                    <a:pt x="301" y="448"/>
                  </a:lnTo>
                  <a:lnTo>
                    <a:pt x="325" y="439"/>
                  </a:lnTo>
                  <a:lnTo>
                    <a:pt x="345" y="429"/>
                  </a:lnTo>
                  <a:lnTo>
                    <a:pt x="362" y="418"/>
                  </a:lnTo>
                  <a:lnTo>
                    <a:pt x="368" y="413"/>
                  </a:lnTo>
                  <a:lnTo>
                    <a:pt x="373" y="408"/>
                  </a:lnTo>
                  <a:lnTo>
                    <a:pt x="378" y="403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5" y="389"/>
                  </a:lnTo>
                  <a:lnTo>
                    <a:pt x="384" y="384"/>
                  </a:lnTo>
                  <a:lnTo>
                    <a:pt x="383" y="380"/>
                  </a:lnTo>
                  <a:lnTo>
                    <a:pt x="379" y="377"/>
                  </a:lnTo>
                  <a:lnTo>
                    <a:pt x="376" y="373"/>
                  </a:lnTo>
                  <a:lnTo>
                    <a:pt x="370" y="371"/>
                  </a:lnTo>
                  <a:lnTo>
                    <a:pt x="363" y="369"/>
                  </a:lnTo>
                  <a:lnTo>
                    <a:pt x="347" y="365"/>
                  </a:lnTo>
                  <a:lnTo>
                    <a:pt x="327" y="365"/>
                  </a:lnTo>
                  <a:lnTo>
                    <a:pt x="306" y="366"/>
                  </a:lnTo>
                  <a:lnTo>
                    <a:pt x="281" y="369"/>
                  </a:lnTo>
                  <a:lnTo>
                    <a:pt x="255" y="373"/>
                  </a:lnTo>
                  <a:lnTo>
                    <a:pt x="229" y="380"/>
                  </a:lnTo>
                  <a:close/>
                  <a:moveTo>
                    <a:pt x="105" y="502"/>
                  </a:moveTo>
                  <a:lnTo>
                    <a:pt x="80" y="510"/>
                  </a:lnTo>
                  <a:lnTo>
                    <a:pt x="59" y="519"/>
                  </a:lnTo>
                  <a:lnTo>
                    <a:pt x="40" y="530"/>
                  </a:lnTo>
                  <a:lnTo>
                    <a:pt x="24" y="540"/>
                  </a:lnTo>
                  <a:lnTo>
                    <a:pt x="17" y="546"/>
                  </a:lnTo>
                  <a:lnTo>
                    <a:pt x="12" y="550"/>
                  </a:lnTo>
                  <a:lnTo>
                    <a:pt x="8" y="555"/>
                  </a:lnTo>
                  <a:lnTo>
                    <a:pt x="5" y="561"/>
                  </a:lnTo>
                  <a:lnTo>
                    <a:pt x="3" y="566"/>
                  </a:lnTo>
                  <a:lnTo>
                    <a:pt x="2" y="571"/>
                  </a:lnTo>
                  <a:lnTo>
                    <a:pt x="3" y="574"/>
                  </a:lnTo>
                  <a:lnTo>
                    <a:pt x="4" y="579"/>
                  </a:lnTo>
                  <a:lnTo>
                    <a:pt x="8" y="582"/>
                  </a:lnTo>
                  <a:lnTo>
                    <a:pt x="11" y="586"/>
                  </a:lnTo>
                  <a:lnTo>
                    <a:pt x="17" y="588"/>
                  </a:lnTo>
                  <a:lnTo>
                    <a:pt x="23" y="591"/>
                  </a:lnTo>
                  <a:lnTo>
                    <a:pt x="38" y="593"/>
                  </a:lnTo>
                  <a:lnTo>
                    <a:pt x="57" y="594"/>
                  </a:lnTo>
                  <a:lnTo>
                    <a:pt x="79" y="593"/>
                  </a:lnTo>
                  <a:lnTo>
                    <a:pt x="103" y="590"/>
                  </a:lnTo>
                  <a:lnTo>
                    <a:pt x="126" y="585"/>
                  </a:lnTo>
                  <a:lnTo>
                    <a:pt x="152" y="578"/>
                  </a:lnTo>
                  <a:lnTo>
                    <a:pt x="177" y="569"/>
                  </a:lnTo>
                  <a:lnTo>
                    <a:pt x="199" y="560"/>
                  </a:lnTo>
                  <a:lnTo>
                    <a:pt x="218" y="549"/>
                  </a:lnTo>
                  <a:lnTo>
                    <a:pt x="233" y="540"/>
                  </a:lnTo>
                  <a:lnTo>
                    <a:pt x="240" y="534"/>
                  </a:lnTo>
                  <a:lnTo>
                    <a:pt x="245" y="529"/>
                  </a:lnTo>
                  <a:lnTo>
                    <a:pt x="250" y="524"/>
                  </a:lnTo>
                  <a:lnTo>
                    <a:pt x="252" y="519"/>
                  </a:lnTo>
                  <a:lnTo>
                    <a:pt x="255" y="515"/>
                  </a:lnTo>
                  <a:lnTo>
                    <a:pt x="256" y="510"/>
                  </a:lnTo>
                  <a:lnTo>
                    <a:pt x="255" y="505"/>
                  </a:lnTo>
                  <a:lnTo>
                    <a:pt x="253" y="502"/>
                  </a:lnTo>
                  <a:lnTo>
                    <a:pt x="250" y="498"/>
                  </a:lnTo>
                  <a:lnTo>
                    <a:pt x="246" y="494"/>
                  </a:lnTo>
                  <a:lnTo>
                    <a:pt x="240" y="492"/>
                  </a:lnTo>
                  <a:lnTo>
                    <a:pt x="234" y="490"/>
                  </a:lnTo>
                  <a:lnTo>
                    <a:pt x="219" y="486"/>
                  </a:lnTo>
                  <a:lnTo>
                    <a:pt x="200" y="485"/>
                  </a:lnTo>
                  <a:lnTo>
                    <a:pt x="179" y="486"/>
                  </a:lnTo>
                  <a:lnTo>
                    <a:pt x="155" y="490"/>
                  </a:lnTo>
                  <a:lnTo>
                    <a:pt x="130" y="494"/>
                  </a:lnTo>
                  <a:lnTo>
                    <a:pt x="105" y="502"/>
                  </a:lnTo>
                  <a:close/>
                  <a:moveTo>
                    <a:pt x="210" y="647"/>
                  </a:moveTo>
                  <a:lnTo>
                    <a:pt x="186" y="655"/>
                  </a:lnTo>
                  <a:lnTo>
                    <a:pt x="166" y="664"/>
                  </a:lnTo>
                  <a:lnTo>
                    <a:pt x="147" y="675"/>
                  </a:lnTo>
                  <a:lnTo>
                    <a:pt x="132" y="685"/>
                  </a:lnTo>
                  <a:lnTo>
                    <a:pt x="126" y="691"/>
                  </a:lnTo>
                  <a:lnTo>
                    <a:pt x="122" y="695"/>
                  </a:lnTo>
                  <a:lnTo>
                    <a:pt x="117" y="701"/>
                  </a:lnTo>
                  <a:lnTo>
                    <a:pt x="114" y="706"/>
                  </a:lnTo>
                  <a:lnTo>
                    <a:pt x="112" y="711"/>
                  </a:lnTo>
                  <a:lnTo>
                    <a:pt x="112" y="717"/>
                  </a:lnTo>
                  <a:lnTo>
                    <a:pt x="113" y="720"/>
                  </a:lnTo>
                  <a:lnTo>
                    <a:pt x="114" y="725"/>
                  </a:lnTo>
                  <a:lnTo>
                    <a:pt x="118" y="729"/>
                  </a:lnTo>
                  <a:lnTo>
                    <a:pt x="122" y="732"/>
                  </a:lnTo>
                  <a:lnTo>
                    <a:pt x="128" y="736"/>
                  </a:lnTo>
                  <a:lnTo>
                    <a:pt x="133" y="738"/>
                  </a:lnTo>
                  <a:lnTo>
                    <a:pt x="141" y="739"/>
                  </a:lnTo>
                  <a:lnTo>
                    <a:pt x="149" y="742"/>
                  </a:lnTo>
                  <a:lnTo>
                    <a:pt x="158" y="742"/>
                  </a:lnTo>
                  <a:lnTo>
                    <a:pt x="168" y="743"/>
                  </a:lnTo>
                  <a:lnTo>
                    <a:pt x="188" y="742"/>
                  </a:lnTo>
                  <a:lnTo>
                    <a:pt x="212" y="739"/>
                  </a:lnTo>
                  <a:lnTo>
                    <a:pt x="236" y="733"/>
                  </a:lnTo>
                  <a:lnTo>
                    <a:pt x="261" y="727"/>
                  </a:lnTo>
                  <a:lnTo>
                    <a:pt x="284" y="718"/>
                  </a:lnTo>
                  <a:lnTo>
                    <a:pt x="306" y="708"/>
                  </a:lnTo>
                  <a:lnTo>
                    <a:pt x="324" y="699"/>
                  </a:lnTo>
                  <a:lnTo>
                    <a:pt x="338" y="688"/>
                  </a:lnTo>
                  <a:lnTo>
                    <a:pt x="344" y="683"/>
                  </a:lnTo>
                  <a:lnTo>
                    <a:pt x="350" y="677"/>
                  </a:lnTo>
                  <a:lnTo>
                    <a:pt x="353" y="673"/>
                  </a:lnTo>
                  <a:lnTo>
                    <a:pt x="356" y="667"/>
                  </a:lnTo>
                  <a:lnTo>
                    <a:pt x="358" y="662"/>
                  </a:lnTo>
                  <a:lnTo>
                    <a:pt x="358" y="657"/>
                  </a:lnTo>
                  <a:lnTo>
                    <a:pt x="358" y="653"/>
                  </a:lnTo>
                  <a:lnTo>
                    <a:pt x="356" y="649"/>
                  </a:lnTo>
                  <a:lnTo>
                    <a:pt x="353" y="645"/>
                  </a:lnTo>
                  <a:lnTo>
                    <a:pt x="349" y="642"/>
                  </a:lnTo>
                  <a:lnTo>
                    <a:pt x="343" y="638"/>
                  </a:lnTo>
                  <a:lnTo>
                    <a:pt x="337" y="636"/>
                  </a:lnTo>
                  <a:lnTo>
                    <a:pt x="330" y="635"/>
                  </a:lnTo>
                  <a:lnTo>
                    <a:pt x="321" y="632"/>
                  </a:lnTo>
                  <a:lnTo>
                    <a:pt x="313" y="632"/>
                  </a:lnTo>
                  <a:lnTo>
                    <a:pt x="303" y="631"/>
                  </a:lnTo>
                  <a:lnTo>
                    <a:pt x="282" y="632"/>
                  </a:lnTo>
                  <a:lnTo>
                    <a:pt x="259" y="635"/>
                  </a:lnTo>
                  <a:lnTo>
                    <a:pt x="234" y="639"/>
                  </a:lnTo>
                  <a:lnTo>
                    <a:pt x="210" y="647"/>
                  </a:lnTo>
                  <a:close/>
                  <a:moveTo>
                    <a:pt x="117" y="774"/>
                  </a:moveTo>
                  <a:lnTo>
                    <a:pt x="94" y="782"/>
                  </a:lnTo>
                  <a:lnTo>
                    <a:pt x="74" y="792"/>
                  </a:lnTo>
                  <a:lnTo>
                    <a:pt x="57" y="802"/>
                  </a:lnTo>
                  <a:lnTo>
                    <a:pt x="43" y="813"/>
                  </a:lnTo>
                  <a:lnTo>
                    <a:pt x="37" y="818"/>
                  </a:lnTo>
                  <a:lnTo>
                    <a:pt x="33" y="824"/>
                  </a:lnTo>
                  <a:lnTo>
                    <a:pt x="29" y="828"/>
                  </a:lnTo>
                  <a:lnTo>
                    <a:pt x="27" y="833"/>
                  </a:lnTo>
                  <a:lnTo>
                    <a:pt x="25" y="839"/>
                  </a:lnTo>
                  <a:lnTo>
                    <a:pt x="24" y="844"/>
                  </a:lnTo>
                  <a:lnTo>
                    <a:pt x="25" y="849"/>
                  </a:lnTo>
                  <a:lnTo>
                    <a:pt x="28" y="852"/>
                  </a:lnTo>
                  <a:lnTo>
                    <a:pt x="31" y="857"/>
                  </a:lnTo>
                  <a:lnTo>
                    <a:pt x="35" y="859"/>
                  </a:lnTo>
                  <a:lnTo>
                    <a:pt x="40" y="863"/>
                  </a:lnTo>
                  <a:lnTo>
                    <a:pt x="47" y="865"/>
                  </a:lnTo>
                  <a:lnTo>
                    <a:pt x="54" y="868"/>
                  </a:lnTo>
                  <a:lnTo>
                    <a:pt x="61" y="869"/>
                  </a:lnTo>
                  <a:lnTo>
                    <a:pt x="69" y="870"/>
                  </a:lnTo>
                  <a:lnTo>
                    <a:pt x="79" y="870"/>
                  </a:lnTo>
                  <a:lnTo>
                    <a:pt x="99" y="869"/>
                  </a:lnTo>
                  <a:lnTo>
                    <a:pt x="120" y="866"/>
                  </a:lnTo>
                  <a:lnTo>
                    <a:pt x="144" y="862"/>
                  </a:lnTo>
                  <a:lnTo>
                    <a:pt x="168" y="855"/>
                  </a:lnTo>
                  <a:lnTo>
                    <a:pt x="191" y="846"/>
                  </a:lnTo>
                  <a:lnTo>
                    <a:pt x="211" y="837"/>
                  </a:lnTo>
                  <a:lnTo>
                    <a:pt x="227" y="827"/>
                  </a:lnTo>
                  <a:lnTo>
                    <a:pt x="242" y="816"/>
                  </a:lnTo>
                  <a:lnTo>
                    <a:pt x="248" y="812"/>
                  </a:lnTo>
                  <a:lnTo>
                    <a:pt x="252" y="806"/>
                  </a:lnTo>
                  <a:lnTo>
                    <a:pt x="256" y="801"/>
                  </a:lnTo>
                  <a:lnTo>
                    <a:pt x="258" y="795"/>
                  </a:lnTo>
                  <a:lnTo>
                    <a:pt x="261" y="790"/>
                  </a:lnTo>
                  <a:lnTo>
                    <a:pt x="261" y="786"/>
                  </a:lnTo>
                  <a:lnTo>
                    <a:pt x="259" y="781"/>
                  </a:lnTo>
                  <a:lnTo>
                    <a:pt x="258" y="777"/>
                  </a:lnTo>
                  <a:lnTo>
                    <a:pt x="255" y="774"/>
                  </a:lnTo>
                  <a:lnTo>
                    <a:pt x="250" y="770"/>
                  </a:lnTo>
                  <a:lnTo>
                    <a:pt x="245" y="767"/>
                  </a:lnTo>
                  <a:lnTo>
                    <a:pt x="239" y="764"/>
                  </a:lnTo>
                  <a:lnTo>
                    <a:pt x="232" y="762"/>
                  </a:lnTo>
                  <a:lnTo>
                    <a:pt x="224" y="761"/>
                  </a:lnTo>
                  <a:lnTo>
                    <a:pt x="215" y="759"/>
                  </a:lnTo>
                  <a:lnTo>
                    <a:pt x="206" y="759"/>
                  </a:lnTo>
                  <a:lnTo>
                    <a:pt x="186" y="759"/>
                  </a:lnTo>
                  <a:lnTo>
                    <a:pt x="164" y="763"/>
                  </a:lnTo>
                  <a:lnTo>
                    <a:pt x="141" y="768"/>
                  </a:lnTo>
                  <a:lnTo>
                    <a:pt x="117" y="774"/>
                  </a:lnTo>
                  <a:close/>
                  <a:moveTo>
                    <a:pt x="249" y="1160"/>
                  </a:moveTo>
                  <a:lnTo>
                    <a:pt x="270" y="1152"/>
                  </a:lnTo>
                  <a:lnTo>
                    <a:pt x="288" y="1142"/>
                  </a:lnTo>
                  <a:lnTo>
                    <a:pt x="305" y="1133"/>
                  </a:lnTo>
                  <a:lnTo>
                    <a:pt x="316" y="1122"/>
                  </a:lnTo>
                  <a:lnTo>
                    <a:pt x="321" y="1116"/>
                  </a:lnTo>
                  <a:lnTo>
                    <a:pt x="326" y="1111"/>
                  </a:lnTo>
                  <a:lnTo>
                    <a:pt x="328" y="1105"/>
                  </a:lnTo>
                  <a:lnTo>
                    <a:pt x="331" y="1100"/>
                  </a:lnTo>
                  <a:lnTo>
                    <a:pt x="332" y="1096"/>
                  </a:lnTo>
                  <a:lnTo>
                    <a:pt x="332" y="1091"/>
                  </a:lnTo>
                  <a:lnTo>
                    <a:pt x="331" y="1086"/>
                  </a:lnTo>
                  <a:lnTo>
                    <a:pt x="330" y="1081"/>
                  </a:lnTo>
                  <a:lnTo>
                    <a:pt x="326" y="1077"/>
                  </a:lnTo>
                  <a:lnTo>
                    <a:pt x="321" y="1073"/>
                  </a:lnTo>
                  <a:lnTo>
                    <a:pt x="316" y="1070"/>
                  </a:lnTo>
                  <a:lnTo>
                    <a:pt x="311" y="1067"/>
                  </a:lnTo>
                  <a:lnTo>
                    <a:pt x="303" y="1065"/>
                  </a:lnTo>
                  <a:lnTo>
                    <a:pt x="296" y="1064"/>
                  </a:lnTo>
                  <a:lnTo>
                    <a:pt x="288" y="1062"/>
                  </a:lnTo>
                  <a:lnTo>
                    <a:pt x="278" y="1061"/>
                  </a:lnTo>
                  <a:lnTo>
                    <a:pt x="259" y="1061"/>
                  </a:lnTo>
                  <a:lnTo>
                    <a:pt x="239" y="1064"/>
                  </a:lnTo>
                  <a:lnTo>
                    <a:pt x="218" y="1068"/>
                  </a:lnTo>
                  <a:lnTo>
                    <a:pt x="196" y="1074"/>
                  </a:lnTo>
                  <a:lnTo>
                    <a:pt x="175" y="1083"/>
                  </a:lnTo>
                  <a:lnTo>
                    <a:pt x="156" y="1092"/>
                  </a:lnTo>
                  <a:lnTo>
                    <a:pt x="141" y="1102"/>
                  </a:lnTo>
                  <a:lnTo>
                    <a:pt x="129" y="1112"/>
                  </a:lnTo>
                  <a:lnTo>
                    <a:pt x="124" y="1118"/>
                  </a:lnTo>
                  <a:lnTo>
                    <a:pt x="119" y="1123"/>
                  </a:lnTo>
                  <a:lnTo>
                    <a:pt x="117" y="1129"/>
                  </a:lnTo>
                  <a:lnTo>
                    <a:pt x="114" y="1134"/>
                  </a:lnTo>
                  <a:lnTo>
                    <a:pt x="113" y="1140"/>
                  </a:lnTo>
                  <a:lnTo>
                    <a:pt x="113" y="1144"/>
                  </a:lnTo>
                  <a:lnTo>
                    <a:pt x="114" y="1149"/>
                  </a:lnTo>
                  <a:lnTo>
                    <a:pt x="117" y="1154"/>
                  </a:lnTo>
                  <a:lnTo>
                    <a:pt x="119" y="1157"/>
                  </a:lnTo>
                  <a:lnTo>
                    <a:pt x="124" y="1162"/>
                  </a:lnTo>
                  <a:lnTo>
                    <a:pt x="129" y="1165"/>
                  </a:lnTo>
                  <a:lnTo>
                    <a:pt x="135" y="1168"/>
                  </a:lnTo>
                  <a:lnTo>
                    <a:pt x="142" y="1169"/>
                  </a:lnTo>
                  <a:lnTo>
                    <a:pt x="149" y="1172"/>
                  </a:lnTo>
                  <a:lnTo>
                    <a:pt x="157" y="1173"/>
                  </a:lnTo>
                  <a:lnTo>
                    <a:pt x="167" y="1173"/>
                  </a:lnTo>
                  <a:lnTo>
                    <a:pt x="186" y="1173"/>
                  </a:lnTo>
                  <a:lnTo>
                    <a:pt x="206" y="1171"/>
                  </a:lnTo>
                  <a:lnTo>
                    <a:pt x="227" y="1167"/>
                  </a:lnTo>
                  <a:lnTo>
                    <a:pt x="249" y="1160"/>
                  </a:lnTo>
                  <a:close/>
                  <a:moveTo>
                    <a:pt x="276" y="1222"/>
                  </a:moveTo>
                  <a:lnTo>
                    <a:pt x="272" y="1217"/>
                  </a:lnTo>
                  <a:lnTo>
                    <a:pt x="269" y="1213"/>
                  </a:lnTo>
                  <a:lnTo>
                    <a:pt x="264" y="1210"/>
                  </a:lnTo>
                  <a:lnTo>
                    <a:pt x="258" y="1207"/>
                  </a:lnTo>
                  <a:lnTo>
                    <a:pt x="251" y="1205"/>
                  </a:lnTo>
                  <a:lnTo>
                    <a:pt x="244" y="1204"/>
                  </a:lnTo>
                  <a:lnTo>
                    <a:pt x="236" y="1203"/>
                  </a:lnTo>
                  <a:lnTo>
                    <a:pt x="227" y="1201"/>
                  </a:lnTo>
                  <a:lnTo>
                    <a:pt x="210" y="1201"/>
                  </a:lnTo>
                  <a:lnTo>
                    <a:pt x="189" y="1204"/>
                  </a:lnTo>
                  <a:lnTo>
                    <a:pt x="169" y="1207"/>
                  </a:lnTo>
                  <a:lnTo>
                    <a:pt x="148" y="1213"/>
                  </a:lnTo>
                  <a:lnTo>
                    <a:pt x="128" y="1222"/>
                  </a:lnTo>
                  <a:lnTo>
                    <a:pt x="111" y="1231"/>
                  </a:lnTo>
                  <a:lnTo>
                    <a:pt x="95" y="1241"/>
                  </a:lnTo>
                  <a:lnTo>
                    <a:pt x="84" y="1251"/>
                  </a:lnTo>
                  <a:lnTo>
                    <a:pt x="79" y="1257"/>
                  </a:lnTo>
                  <a:lnTo>
                    <a:pt x="75" y="1262"/>
                  </a:lnTo>
                  <a:lnTo>
                    <a:pt x="73" y="1268"/>
                  </a:lnTo>
                  <a:lnTo>
                    <a:pt x="71" y="1273"/>
                  </a:lnTo>
                  <a:lnTo>
                    <a:pt x="69" y="1279"/>
                  </a:lnTo>
                  <a:lnTo>
                    <a:pt x="69" y="1283"/>
                  </a:lnTo>
                  <a:lnTo>
                    <a:pt x="71" y="1288"/>
                  </a:lnTo>
                  <a:lnTo>
                    <a:pt x="73" y="1293"/>
                  </a:lnTo>
                  <a:lnTo>
                    <a:pt x="76" y="1296"/>
                  </a:lnTo>
                  <a:lnTo>
                    <a:pt x="81" y="1300"/>
                  </a:lnTo>
                  <a:lnTo>
                    <a:pt x="86" y="1304"/>
                  </a:lnTo>
                  <a:lnTo>
                    <a:pt x="92" y="1306"/>
                  </a:lnTo>
                  <a:lnTo>
                    <a:pt x="98" y="1308"/>
                  </a:lnTo>
                  <a:lnTo>
                    <a:pt x="105" y="1311"/>
                  </a:lnTo>
                  <a:lnTo>
                    <a:pt x="113" y="1312"/>
                  </a:lnTo>
                  <a:lnTo>
                    <a:pt x="122" y="1312"/>
                  </a:lnTo>
                  <a:lnTo>
                    <a:pt x="141" y="1312"/>
                  </a:lnTo>
                  <a:lnTo>
                    <a:pt x="160" y="1311"/>
                  </a:lnTo>
                  <a:lnTo>
                    <a:pt x="180" y="1306"/>
                  </a:lnTo>
                  <a:lnTo>
                    <a:pt x="201" y="1300"/>
                  </a:lnTo>
                  <a:lnTo>
                    <a:pt x="221" y="1292"/>
                  </a:lnTo>
                  <a:lnTo>
                    <a:pt x="238" y="1282"/>
                  </a:lnTo>
                  <a:lnTo>
                    <a:pt x="253" y="1273"/>
                  </a:lnTo>
                  <a:lnTo>
                    <a:pt x="265" y="1262"/>
                  </a:lnTo>
                  <a:lnTo>
                    <a:pt x="270" y="1256"/>
                  </a:lnTo>
                  <a:lnTo>
                    <a:pt x="274" y="1251"/>
                  </a:lnTo>
                  <a:lnTo>
                    <a:pt x="276" y="1245"/>
                  </a:lnTo>
                  <a:lnTo>
                    <a:pt x="278" y="1241"/>
                  </a:lnTo>
                  <a:lnTo>
                    <a:pt x="280" y="1236"/>
                  </a:lnTo>
                  <a:lnTo>
                    <a:pt x="280" y="1230"/>
                  </a:lnTo>
                  <a:lnTo>
                    <a:pt x="278" y="1225"/>
                  </a:lnTo>
                  <a:lnTo>
                    <a:pt x="276" y="1222"/>
                  </a:lnTo>
                  <a:close/>
                  <a:moveTo>
                    <a:pt x="238" y="1364"/>
                  </a:moveTo>
                  <a:lnTo>
                    <a:pt x="234" y="1361"/>
                  </a:lnTo>
                  <a:lnTo>
                    <a:pt x="230" y="1356"/>
                  </a:lnTo>
                  <a:lnTo>
                    <a:pt x="225" y="1354"/>
                  </a:lnTo>
                  <a:lnTo>
                    <a:pt x="219" y="1350"/>
                  </a:lnTo>
                  <a:lnTo>
                    <a:pt x="213" y="1348"/>
                  </a:lnTo>
                  <a:lnTo>
                    <a:pt x="206" y="1346"/>
                  </a:lnTo>
                  <a:lnTo>
                    <a:pt x="199" y="1345"/>
                  </a:lnTo>
                  <a:lnTo>
                    <a:pt x="191" y="1344"/>
                  </a:lnTo>
                  <a:lnTo>
                    <a:pt x="173" y="1344"/>
                  </a:lnTo>
                  <a:lnTo>
                    <a:pt x="154" y="1346"/>
                  </a:lnTo>
                  <a:lnTo>
                    <a:pt x="133" y="1350"/>
                  </a:lnTo>
                  <a:lnTo>
                    <a:pt x="113" y="1356"/>
                  </a:lnTo>
                  <a:lnTo>
                    <a:pt x="94" y="1364"/>
                  </a:lnTo>
                  <a:lnTo>
                    <a:pt x="78" y="1374"/>
                  </a:lnTo>
                  <a:lnTo>
                    <a:pt x="65" y="1383"/>
                  </a:lnTo>
                  <a:lnTo>
                    <a:pt x="53" y="1394"/>
                  </a:lnTo>
                  <a:lnTo>
                    <a:pt x="49" y="1399"/>
                  </a:lnTo>
                  <a:lnTo>
                    <a:pt x="46" y="1405"/>
                  </a:lnTo>
                  <a:lnTo>
                    <a:pt x="43" y="1409"/>
                  </a:lnTo>
                  <a:lnTo>
                    <a:pt x="41" y="1415"/>
                  </a:lnTo>
                  <a:lnTo>
                    <a:pt x="40" y="1420"/>
                  </a:lnTo>
                  <a:lnTo>
                    <a:pt x="41" y="1425"/>
                  </a:lnTo>
                  <a:lnTo>
                    <a:pt x="42" y="1430"/>
                  </a:lnTo>
                  <a:lnTo>
                    <a:pt x="43" y="1434"/>
                  </a:lnTo>
                  <a:lnTo>
                    <a:pt x="47" y="1439"/>
                  </a:lnTo>
                  <a:lnTo>
                    <a:pt x="52" y="1443"/>
                  </a:lnTo>
                  <a:lnTo>
                    <a:pt x="56" y="1446"/>
                  </a:lnTo>
                  <a:lnTo>
                    <a:pt x="62" y="1449"/>
                  </a:lnTo>
                  <a:lnTo>
                    <a:pt x="68" y="1451"/>
                  </a:lnTo>
                  <a:lnTo>
                    <a:pt x="75" y="1452"/>
                  </a:lnTo>
                  <a:lnTo>
                    <a:pt x="82" y="1453"/>
                  </a:lnTo>
                  <a:lnTo>
                    <a:pt x="91" y="1455"/>
                  </a:lnTo>
                  <a:lnTo>
                    <a:pt x="109" y="1455"/>
                  </a:lnTo>
                  <a:lnTo>
                    <a:pt x="128" y="1452"/>
                  </a:lnTo>
                  <a:lnTo>
                    <a:pt x="148" y="1449"/>
                  </a:lnTo>
                  <a:lnTo>
                    <a:pt x="168" y="1443"/>
                  </a:lnTo>
                  <a:lnTo>
                    <a:pt x="187" y="1434"/>
                  </a:lnTo>
                  <a:lnTo>
                    <a:pt x="202" y="1425"/>
                  </a:lnTo>
                  <a:lnTo>
                    <a:pt x="217" y="1415"/>
                  </a:lnTo>
                  <a:lnTo>
                    <a:pt x="229" y="1405"/>
                  </a:lnTo>
                  <a:lnTo>
                    <a:pt x="232" y="1400"/>
                  </a:lnTo>
                  <a:lnTo>
                    <a:pt x="236" y="1394"/>
                  </a:lnTo>
                  <a:lnTo>
                    <a:pt x="238" y="1389"/>
                  </a:lnTo>
                  <a:lnTo>
                    <a:pt x="240" y="1383"/>
                  </a:lnTo>
                  <a:lnTo>
                    <a:pt x="242" y="1378"/>
                  </a:lnTo>
                  <a:lnTo>
                    <a:pt x="240" y="1374"/>
                  </a:lnTo>
                  <a:lnTo>
                    <a:pt x="239" y="1369"/>
                  </a:lnTo>
                  <a:lnTo>
                    <a:pt x="238" y="1364"/>
                  </a:lnTo>
                  <a:close/>
                  <a:moveTo>
                    <a:pt x="213" y="1510"/>
                  </a:moveTo>
                  <a:lnTo>
                    <a:pt x="210" y="1507"/>
                  </a:lnTo>
                  <a:lnTo>
                    <a:pt x="206" y="1503"/>
                  </a:lnTo>
                  <a:lnTo>
                    <a:pt x="201" y="1500"/>
                  </a:lnTo>
                  <a:lnTo>
                    <a:pt x="195" y="1497"/>
                  </a:lnTo>
                  <a:lnTo>
                    <a:pt x="182" y="1493"/>
                  </a:lnTo>
                  <a:lnTo>
                    <a:pt x="167" y="1490"/>
                  </a:lnTo>
                  <a:lnTo>
                    <a:pt x="150" y="1490"/>
                  </a:lnTo>
                  <a:lnTo>
                    <a:pt x="131" y="1493"/>
                  </a:lnTo>
                  <a:lnTo>
                    <a:pt x="112" y="1496"/>
                  </a:lnTo>
                  <a:lnTo>
                    <a:pt x="93" y="1502"/>
                  </a:lnTo>
                  <a:lnTo>
                    <a:pt x="75" y="1509"/>
                  </a:lnTo>
                  <a:lnTo>
                    <a:pt x="60" y="1519"/>
                  </a:lnTo>
                  <a:lnTo>
                    <a:pt x="47" y="1528"/>
                  </a:lnTo>
                  <a:lnTo>
                    <a:pt x="36" y="1539"/>
                  </a:lnTo>
                  <a:lnTo>
                    <a:pt x="33" y="1544"/>
                  </a:lnTo>
                  <a:lnTo>
                    <a:pt x="29" y="1550"/>
                  </a:lnTo>
                  <a:lnTo>
                    <a:pt x="27" y="1554"/>
                  </a:lnTo>
                  <a:lnTo>
                    <a:pt x="24" y="1560"/>
                  </a:lnTo>
                  <a:lnTo>
                    <a:pt x="24" y="1565"/>
                  </a:lnTo>
                  <a:lnTo>
                    <a:pt x="24" y="1570"/>
                  </a:lnTo>
                  <a:lnTo>
                    <a:pt x="25" y="1575"/>
                  </a:lnTo>
                  <a:lnTo>
                    <a:pt x="28" y="1579"/>
                  </a:lnTo>
                  <a:lnTo>
                    <a:pt x="31" y="1584"/>
                  </a:lnTo>
                  <a:lnTo>
                    <a:pt x="35" y="1588"/>
                  </a:lnTo>
                  <a:lnTo>
                    <a:pt x="40" y="1591"/>
                  </a:lnTo>
                  <a:lnTo>
                    <a:pt x="46" y="1594"/>
                  </a:lnTo>
                  <a:lnTo>
                    <a:pt x="52" y="1596"/>
                  </a:lnTo>
                  <a:lnTo>
                    <a:pt x="59" y="1598"/>
                  </a:lnTo>
                  <a:lnTo>
                    <a:pt x="66" y="1599"/>
                  </a:lnTo>
                  <a:lnTo>
                    <a:pt x="74" y="1599"/>
                  </a:lnTo>
                  <a:lnTo>
                    <a:pt x="91" y="1601"/>
                  </a:lnTo>
                  <a:lnTo>
                    <a:pt x="110" y="1598"/>
                  </a:lnTo>
                  <a:lnTo>
                    <a:pt x="128" y="1595"/>
                  </a:lnTo>
                  <a:lnTo>
                    <a:pt x="148" y="1588"/>
                  </a:lnTo>
                  <a:lnTo>
                    <a:pt x="166" y="1580"/>
                  </a:lnTo>
                  <a:lnTo>
                    <a:pt x="181" y="1571"/>
                  </a:lnTo>
                  <a:lnTo>
                    <a:pt x="194" y="1561"/>
                  </a:lnTo>
                  <a:lnTo>
                    <a:pt x="205" y="1551"/>
                  </a:lnTo>
                  <a:lnTo>
                    <a:pt x="208" y="1546"/>
                  </a:lnTo>
                  <a:lnTo>
                    <a:pt x="212" y="1541"/>
                  </a:lnTo>
                  <a:lnTo>
                    <a:pt x="214" y="1535"/>
                  </a:lnTo>
                  <a:lnTo>
                    <a:pt x="215" y="1531"/>
                  </a:lnTo>
                  <a:lnTo>
                    <a:pt x="217" y="1525"/>
                  </a:lnTo>
                  <a:lnTo>
                    <a:pt x="217" y="1520"/>
                  </a:lnTo>
                  <a:lnTo>
                    <a:pt x="215" y="1515"/>
                  </a:lnTo>
                  <a:lnTo>
                    <a:pt x="213" y="1510"/>
                  </a:lnTo>
                  <a:close/>
                  <a:moveTo>
                    <a:pt x="86" y="1651"/>
                  </a:moveTo>
                  <a:lnTo>
                    <a:pt x="69" y="1659"/>
                  </a:lnTo>
                  <a:lnTo>
                    <a:pt x="54" y="1667"/>
                  </a:lnTo>
                  <a:lnTo>
                    <a:pt x="42" y="1678"/>
                  </a:lnTo>
                  <a:lnTo>
                    <a:pt x="33" y="1687"/>
                  </a:lnTo>
                  <a:lnTo>
                    <a:pt x="28" y="1693"/>
                  </a:lnTo>
                  <a:lnTo>
                    <a:pt x="25" y="1698"/>
                  </a:lnTo>
                  <a:lnTo>
                    <a:pt x="23" y="1704"/>
                  </a:lnTo>
                  <a:lnTo>
                    <a:pt x="22" y="1709"/>
                  </a:lnTo>
                  <a:lnTo>
                    <a:pt x="22" y="1714"/>
                  </a:lnTo>
                  <a:lnTo>
                    <a:pt x="22" y="1718"/>
                  </a:lnTo>
                  <a:lnTo>
                    <a:pt x="23" y="1724"/>
                  </a:lnTo>
                  <a:lnTo>
                    <a:pt x="25" y="1728"/>
                  </a:lnTo>
                  <a:lnTo>
                    <a:pt x="29" y="1733"/>
                  </a:lnTo>
                  <a:lnTo>
                    <a:pt x="33" y="1736"/>
                  </a:lnTo>
                  <a:lnTo>
                    <a:pt x="37" y="1740"/>
                  </a:lnTo>
                  <a:lnTo>
                    <a:pt x="43" y="1742"/>
                  </a:lnTo>
                  <a:lnTo>
                    <a:pt x="49" y="1744"/>
                  </a:lnTo>
                  <a:lnTo>
                    <a:pt x="55" y="1747"/>
                  </a:lnTo>
                  <a:lnTo>
                    <a:pt x="62" y="1748"/>
                  </a:lnTo>
                  <a:lnTo>
                    <a:pt x="71" y="1749"/>
                  </a:lnTo>
                  <a:lnTo>
                    <a:pt x="87" y="1749"/>
                  </a:lnTo>
                  <a:lnTo>
                    <a:pt x="104" y="1748"/>
                  </a:lnTo>
                  <a:lnTo>
                    <a:pt x="122" y="1743"/>
                  </a:lnTo>
                  <a:lnTo>
                    <a:pt x="141" y="1737"/>
                  </a:lnTo>
                  <a:lnTo>
                    <a:pt x="157" y="1730"/>
                  </a:lnTo>
                  <a:lnTo>
                    <a:pt x="173" y="1721"/>
                  </a:lnTo>
                  <a:lnTo>
                    <a:pt x="186" y="1711"/>
                  </a:lnTo>
                  <a:lnTo>
                    <a:pt x="195" y="1702"/>
                  </a:lnTo>
                  <a:lnTo>
                    <a:pt x="199" y="1696"/>
                  </a:lnTo>
                  <a:lnTo>
                    <a:pt x="202" y="1691"/>
                  </a:lnTo>
                  <a:lnTo>
                    <a:pt x="204" y="1685"/>
                  </a:lnTo>
                  <a:lnTo>
                    <a:pt x="206" y="1680"/>
                  </a:lnTo>
                  <a:lnTo>
                    <a:pt x="206" y="1676"/>
                  </a:lnTo>
                  <a:lnTo>
                    <a:pt x="206" y="1671"/>
                  </a:lnTo>
                  <a:lnTo>
                    <a:pt x="205" y="1666"/>
                  </a:lnTo>
                  <a:lnTo>
                    <a:pt x="202" y="1661"/>
                  </a:lnTo>
                  <a:lnTo>
                    <a:pt x="199" y="1656"/>
                  </a:lnTo>
                  <a:lnTo>
                    <a:pt x="195" y="1653"/>
                  </a:lnTo>
                  <a:lnTo>
                    <a:pt x="191" y="1649"/>
                  </a:lnTo>
                  <a:lnTo>
                    <a:pt x="185" y="1647"/>
                  </a:lnTo>
                  <a:lnTo>
                    <a:pt x="172" y="1642"/>
                  </a:lnTo>
                  <a:lnTo>
                    <a:pt x="157" y="1640"/>
                  </a:lnTo>
                  <a:lnTo>
                    <a:pt x="141" y="1640"/>
                  </a:lnTo>
                  <a:lnTo>
                    <a:pt x="123" y="1641"/>
                  </a:lnTo>
                  <a:lnTo>
                    <a:pt x="105" y="1646"/>
                  </a:lnTo>
                  <a:lnTo>
                    <a:pt x="86" y="1651"/>
                  </a:lnTo>
                  <a:close/>
                  <a:moveTo>
                    <a:pt x="147" y="1891"/>
                  </a:moveTo>
                  <a:lnTo>
                    <a:pt x="163" y="1883"/>
                  </a:lnTo>
                  <a:lnTo>
                    <a:pt x="177" y="1875"/>
                  </a:lnTo>
                  <a:lnTo>
                    <a:pt x="189" y="1866"/>
                  </a:lnTo>
                  <a:lnTo>
                    <a:pt x="199" y="1855"/>
                  </a:lnTo>
                  <a:lnTo>
                    <a:pt x="202" y="1850"/>
                  </a:lnTo>
                  <a:lnTo>
                    <a:pt x="205" y="1844"/>
                  </a:lnTo>
                  <a:lnTo>
                    <a:pt x="207" y="1839"/>
                  </a:lnTo>
                  <a:lnTo>
                    <a:pt x="208" y="1835"/>
                  </a:lnTo>
                  <a:lnTo>
                    <a:pt x="208" y="1829"/>
                  </a:lnTo>
                  <a:lnTo>
                    <a:pt x="208" y="1824"/>
                  </a:lnTo>
                  <a:lnTo>
                    <a:pt x="207" y="1819"/>
                  </a:lnTo>
                  <a:lnTo>
                    <a:pt x="205" y="1815"/>
                  </a:lnTo>
                  <a:lnTo>
                    <a:pt x="201" y="1811"/>
                  </a:lnTo>
                  <a:lnTo>
                    <a:pt x="198" y="1806"/>
                  </a:lnTo>
                  <a:lnTo>
                    <a:pt x="193" y="1804"/>
                  </a:lnTo>
                  <a:lnTo>
                    <a:pt x="187" y="1800"/>
                  </a:lnTo>
                  <a:lnTo>
                    <a:pt x="175" y="1797"/>
                  </a:lnTo>
                  <a:lnTo>
                    <a:pt x="161" y="1794"/>
                  </a:lnTo>
                  <a:lnTo>
                    <a:pt x="145" y="1793"/>
                  </a:lnTo>
                  <a:lnTo>
                    <a:pt x="128" y="1794"/>
                  </a:lnTo>
                  <a:lnTo>
                    <a:pt x="111" y="1798"/>
                  </a:lnTo>
                  <a:lnTo>
                    <a:pt x="93" y="1804"/>
                  </a:lnTo>
                  <a:lnTo>
                    <a:pt x="76" y="1812"/>
                  </a:lnTo>
                  <a:lnTo>
                    <a:pt x="62" y="1820"/>
                  </a:lnTo>
                  <a:lnTo>
                    <a:pt x="50" y="1830"/>
                  </a:lnTo>
                  <a:lnTo>
                    <a:pt x="41" y="1841"/>
                  </a:lnTo>
                  <a:lnTo>
                    <a:pt x="37" y="1845"/>
                  </a:lnTo>
                  <a:lnTo>
                    <a:pt x="35" y="1850"/>
                  </a:lnTo>
                  <a:lnTo>
                    <a:pt x="33" y="1856"/>
                  </a:lnTo>
                  <a:lnTo>
                    <a:pt x="33" y="1861"/>
                  </a:lnTo>
                  <a:lnTo>
                    <a:pt x="31" y="1867"/>
                  </a:lnTo>
                  <a:lnTo>
                    <a:pt x="33" y="1872"/>
                  </a:lnTo>
                  <a:lnTo>
                    <a:pt x="34" y="1876"/>
                  </a:lnTo>
                  <a:lnTo>
                    <a:pt x="36" y="1881"/>
                  </a:lnTo>
                  <a:lnTo>
                    <a:pt x="38" y="1885"/>
                  </a:lnTo>
                  <a:lnTo>
                    <a:pt x="43" y="1889"/>
                  </a:lnTo>
                  <a:lnTo>
                    <a:pt x="48" y="1892"/>
                  </a:lnTo>
                  <a:lnTo>
                    <a:pt x="53" y="1895"/>
                  </a:lnTo>
                  <a:lnTo>
                    <a:pt x="66" y="1899"/>
                  </a:lnTo>
                  <a:lnTo>
                    <a:pt x="80" y="1901"/>
                  </a:lnTo>
                  <a:lnTo>
                    <a:pt x="95" y="1902"/>
                  </a:lnTo>
                  <a:lnTo>
                    <a:pt x="112" y="1900"/>
                  </a:lnTo>
                  <a:lnTo>
                    <a:pt x="130" y="1896"/>
                  </a:lnTo>
                  <a:lnTo>
                    <a:pt x="147" y="1891"/>
                  </a:lnTo>
                  <a:close/>
                  <a:moveTo>
                    <a:pt x="167" y="2049"/>
                  </a:moveTo>
                  <a:lnTo>
                    <a:pt x="182" y="2041"/>
                  </a:lnTo>
                  <a:lnTo>
                    <a:pt x="196" y="2032"/>
                  </a:lnTo>
                  <a:lnTo>
                    <a:pt x="207" y="2022"/>
                  </a:lnTo>
                  <a:lnTo>
                    <a:pt x="215" y="2013"/>
                  </a:lnTo>
                  <a:lnTo>
                    <a:pt x="219" y="2008"/>
                  </a:lnTo>
                  <a:lnTo>
                    <a:pt x="221" y="2002"/>
                  </a:lnTo>
                  <a:lnTo>
                    <a:pt x="224" y="1997"/>
                  </a:lnTo>
                  <a:lnTo>
                    <a:pt x="224" y="1993"/>
                  </a:lnTo>
                  <a:lnTo>
                    <a:pt x="225" y="1987"/>
                  </a:lnTo>
                  <a:lnTo>
                    <a:pt x="224" y="1982"/>
                  </a:lnTo>
                  <a:lnTo>
                    <a:pt x="223" y="1977"/>
                  </a:lnTo>
                  <a:lnTo>
                    <a:pt x="220" y="1973"/>
                  </a:lnTo>
                  <a:lnTo>
                    <a:pt x="217" y="1969"/>
                  </a:lnTo>
                  <a:lnTo>
                    <a:pt x="213" y="1964"/>
                  </a:lnTo>
                  <a:lnTo>
                    <a:pt x="208" y="1962"/>
                  </a:lnTo>
                  <a:lnTo>
                    <a:pt x="204" y="1958"/>
                  </a:lnTo>
                  <a:lnTo>
                    <a:pt x="192" y="1954"/>
                  </a:lnTo>
                  <a:lnTo>
                    <a:pt x="177" y="1951"/>
                  </a:lnTo>
                  <a:lnTo>
                    <a:pt x="162" y="1951"/>
                  </a:lnTo>
                  <a:lnTo>
                    <a:pt x="147" y="1952"/>
                  </a:lnTo>
                  <a:lnTo>
                    <a:pt x="130" y="1956"/>
                  </a:lnTo>
                  <a:lnTo>
                    <a:pt x="112" y="1962"/>
                  </a:lnTo>
                  <a:lnTo>
                    <a:pt x="97" y="1969"/>
                  </a:lnTo>
                  <a:lnTo>
                    <a:pt x="84" y="1977"/>
                  </a:lnTo>
                  <a:lnTo>
                    <a:pt x="72" y="1987"/>
                  </a:lnTo>
                  <a:lnTo>
                    <a:pt x="63" y="1997"/>
                  </a:lnTo>
                  <a:lnTo>
                    <a:pt x="60" y="2002"/>
                  </a:lnTo>
                  <a:lnTo>
                    <a:pt x="57" y="2007"/>
                  </a:lnTo>
                  <a:lnTo>
                    <a:pt x="56" y="2013"/>
                  </a:lnTo>
                  <a:lnTo>
                    <a:pt x="55" y="2018"/>
                  </a:lnTo>
                  <a:lnTo>
                    <a:pt x="55" y="2022"/>
                  </a:lnTo>
                  <a:lnTo>
                    <a:pt x="55" y="2028"/>
                  </a:lnTo>
                  <a:lnTo>
                    <a:pt x="57" y="2033"/>
                  </a:lnTo>
                  <a:lnTo>
                    <a:pt x="60" y="2037"/>
                  </a:lnTo>
                  <a:lnTo>
                    <a:pt x="62" y="2041"/>
                  </a:lnTo>
                  <a:lnTo>
                    <a:pt x="67" y="2045"/>
                  </a:lnTo>
                  <a:lnTo>
                    <a:pt x="71" y="2049"/>
                  </a:lnTo>
                  <a:lnTo>
                    <a:pt x="76" y="2052"/>
                  </a:lnTo>
                  <a:lnTo>
                    <a:pt x="88" y="2056"/>
                  </a:lnTo>
                  <a:lnTo>
                    <a:pt x="101" y="2058"/>
                  </a:lnTo>
                  <a:lnTo>
                    <a:pt x="117" y="2059"/>
                  </a:lnTo>
                  <a:lnTo>
                    <a:pt x="133" y="2058"/>
                  </a:lnTo>
                  <a:lnTo>
                    <a:pt x="150" y="2055"/>
                  </a:lnTo>
                  <a:lnTo>
                    <a:pt x="167" y="2049"/>
                  </a:lnTo>
                  <a:close/>
                  <a:moveTo>
                    <a:pt x="199" y="2210"/>
                  </a:moveTo>
                  <a:lnTo>
                    <a:pt x="214" y="2203"/>
                  </a:lnTo>
                  <a:lnTo>
                    <a:pt x="227" y="2195"/>
                  </a:lnTo>
                  <a:lnTo>
                    <a:pt x="238" y="2185"/>
                  </a:lnTo>
                  <a:lnTo>
                    <a:pt x="246" y="2175"/>
                  </a:lnTo>
                  <a:lnTo>
                    <a:pt x="249" y="2170"/>
                  </a:lnTo>
                  <a:lnTo>
                    <a:pt x="251" y="2165"/>
                  </a:lnTo>
                  <a:lnTo>
                    <a:pt x="252" y="2160"/>
                  </a:lnTo>
                  <a:lnTo>
                    <a:pt x="253" y="2154"/>
                  </a:lnTo>
                  <a:lnTo>
                    <a:pt x="253" y="2150"/>
                  </a:lnTo>
                  <a:lnTo>
                    <a:pt x="253" y="2145"/>
                  </a:lnTo>
                  <a:lnTo>
                    <a:pt x="251" y="2140"/>
                  </a:lnTo>
                  <a:lnTo>
                    <a:pt x="249" y="2135"/>
                  </a:lnTo>
                  <a:lnTo>
                    <a:pt x="246" y="2131"/>
                  </a:lnTo>
                  <a:lnTo>
                    <a:pt x="242" y="2127"/>
                  </a:lnTo>
                  <a:lnTo>
                    <a:pt x="238" y="2123"/>
                  </a:lnTo>
                  <a:lnTo>
                    <a:pt x="232" y="2121"/>
                  </a:lnTo>
                  <a:lnTo>
                    <a:pt x="221" y="2116"/>
                  </a:lnTo>
                  <a:lnTo>
                    <a:pt x="207" y="2114"/>
                  </a:lnTo>
                  <a:lnTo>
                    <a:pt x="193" y="2113"/>
                  </a:lnTo>
                  <a:lnTo>
                    <a:pt x="177" y="2114"/>
                  </a:lnTo>
                  <a:lnTo>
                    <a:pt x="161" y="2117"/>
                  </a:lnTo>
                  <a:lnTo>
                    <a:pt x="145" y="2123"/>
                  </a:lnTo>
                  <a:lnTo>
                    <a:pt x="130" y="2131"/>
                  </a:lnTo>
                  <a:lnTo>
                    <a:pt x="117" y="2139"/>
                  </a:lnTo>
                  <a:lnTo>
                    <a:pt x="106" y="2148"/>
                  </a:lnTo>
                  <a:lnTo>
                    <a:pt x="99" y="2158"/>
                  </a:lnTo>
                  <a:lnTo>
                    <a:pt x="95" y="2164"/>
                  </a:lnTo>
                  <a:lnTo>
                    <a:pt x="93" y="2169"/>
                  </a:lnTo>
                  <a:lnTo>
                    <a:pt x="92" y="2173"/>
                  </a:lnTo>
                  <a:lnTo>
                    <a:pt x="91" y="2179"/>
                  </a:lnTo>
                  <a:lnTo>
                    <a:pt x="91" y="2184"/>
                  </a:lnTo>
                  <a:lnTo>
                    <a:pt x="92" y="2189"/>
                  </a:lnTo>
                  <a:lnTo>
                    <a:pt x="93" y="2194"/>
                  </a:lnTo>
                  <a:lnTo>
                    <a:pt x="95" y="2198"/>
                  </a:lnTo>
                  <a:lnTo>
                    <a:pt x="99" y="2203"/>
                  </a:lnTo>
                  <a:lnTo>
                    <a:pt x="103" y="2207"/>
                  </a:lnTo>
                  <a:lnTo>
                    <a:pt x="107" y="2210"/>
                  </a:lnTo>
                  <a:lnTo>
                    <a:pt x="112" y="2213"/>
                  </a:lnTo>
                  <a:lnTo>
                    <a:pt x="124" y="2217"/>
                  </a:lnTo>
                  <a:lnTo>
                    <a:pt x="137" y="2220"/>
                  </a:lnTo>
                  <a:lnTo>
                    <a:pt x="151" y="2221"/>
                  </a:lnTo>
                  <a:lnTo>
                    <a:pt x="168" y="2218"/>
                  </a:lnTo>
                  <a:lnTo>
                    <a:pt x="183" y="2216"/>
                  </a:lnTo>
                  <a:lnTo>
                    <a:pt x="199" y="2210"/>
                  </a:lnTo>
                  <a:close/>
                  <a:moveTo>
                    <a:pt x="245" y="2377"/>
                  </a:moveTo>
                  <a:lnTo>
                    <a:pt x="259" y="2369"/>
                  </a:lnTo>
                  <a:lnTo>
                    <a:pt x="271" y="2361"/>
                  </a:lnTo>
                  <a:lnTo>
                    <a:pt x="281" y="2352"/>
                  </a:lnTo>
                  <a:lnTo>
                    <a:pt x="289" y="2342"/>
                  </a:lnTo>
                  <a:lnTo>
                    <a:pt x="291" y="2337"/>
                  </a:lnTo>
                  <a:lnTo>
                    <a:pt x="294" y="2333"/>
                  </a:lnTo>
                  <a:lnTo>
                    <a:pt x="295" y="2327"/>
                  </a:lnTo>
                  <a:lnTo>
                    <a:pt x="296" y="2322"/>
                  </a:lnTo>
                  <a:lnTo>
                    <a:pt x="296" y="2317"/>
                  </a:lnTo>
                  <a:lnTo>
                    <a:pt x="295" y="2312"/>
                  </a:lnTo>
                  <a:lnTo>
                    <a:pt x="294" y="2308"/>
                  </a:lnTo>
                  <a:lnTo>
                    <a:pt x="291" y="2303"/>
                  </a:lnTo>
                  <a:lnTo>
                    <a:pt x="288" y="2298"/>
                  </a:lnTo>
                  <a:lnTo>
                    <a:pt x="284" y="2295"/>
                  </a:lnTo>
                  <a:lnTo>
                    <a:pt x="280" y="2291"/>
                  </a:lnTo>
                  <a:lnTo>
                    <a:pt x="275" y="2287"/>
                  </a:lnTo>
                  <a:lnTo>
                    <a:pt x="263" y="2284"/>
                  </a:lnTo>
                  <a:lnTo>
                    <a:pt x="250" y="2280"/>
                  </a:lnTo>
                  <a:lnTo>
                    <a:pt x="236" y="2280"/>
                  </a:lnTo>
                  <a:lnTo>
                    <a:pt x="221" y="2281"/>
                  </a:lnTo>
                  <a:lnTo>
                    <a:pt x="206" y="2284"/>
                  </a:lnTo>
                  <a:lnTo>
                    <a:pt x="191" y="2290"/>
                  </a:lnTo>
                  <a:lnTo>
                    <a:pt x="176" y="2297"/>
                  </a:lnTo>
                  <a:lnTo>
                    <a:pt x="164" y="2305"/>
                  </a:lnTo>
                  <a:lnTo>
                    <a:pt x="154" y="2314"/>
                  </a:lnTo>
                  <a:lnTo>
                    <a:pt x="147" y="2324"/>
                  </a:lnTo>
                  <a:lnTo>
                    <a:pt x="144" y="2329"/>
                  </a:lnTo>
                  <a:lnTo>
                    <a:pt x="142" y="2334"/>
                  </a:lnTo>
                  <a:lnTo>
                    <a:pt x="141" y="2340"/>
                  </a:lnTo>
                  <a:lnTo>
                    <a:pt x="139" y="2344"/>
                  </a:lnTo>
                  <a:lnTo>
                    <a:pt x="139" y="2349"/>
                  </a:lnTo>
                  <a:lnTo>
                    <a:pt x="141" y="2355"/>
                  </a:lnTo>
                  <a:lnTo>
                    <a:pt x="142" y="2360"/>
                  </a:lnTo>
                  <a:lnTo>
                    <a:pt x="144" y="2363"/>
                  </a:lnTo>
                  <a:lnTo>
                    <a:pt x="148" y="2368"/>
                  </a:lnTo>
                  <a:lnTo>
                    <a:pt x="151" y="2372"/>
                  </a:lnTo>
                  <a:lnTo>
                    <a:pt x="156" y="2375"/>
                  </a:lnTo>
                  <a:lnTo>
                    <a:pt x="161" y="2379"/>
                  </a:lnTo>
                  <a:lnTo>
                    <a:pt x="172" y="2384"/>
                  </a:lnTo>
                  <a:lnTo>
                    <a:pt x="185" y="2386"/>
                  </a:lnTo>
                  <a:lnTo>
                    <a:pt x="199" y="2386"/>
                  </a:lnTo>
                  <a:lnTo>
                    <a:pt x="214" y="2385"/>
                  </a:lnTo>
                  <a:lnTo>
                    <a:pt x="230" y="2382"/>
                  </a:lnTo>
                  <a:lnTo>
                    <a:pt x="245" y="2377"/>
                  </a:lnTo>
                  <a:close/>
                  <a:moveTo>
                    <a:pt x="123" y="2624"/>
                  </a:moveTo>
                  <a:lnTo>
                    <a:pt x="136" y="2618"/>
                  </a:lnTo>
                  <a:lnTo>
                    <a:pt x="147" y="2609"/>
                  </a:lnTo>
                  <a:lnTo>
                    <a:pt x="155" y="2601"/>
                  </a:lnTo>
                  <a:lnTo>
                    <a:pt x="162" y="2592"/>
                  </a:lnTo>
                  <a:lnTo>
                    <a:pt x="164" y="2587"/>
                  </a:lnTo>
                  <a:lnTo>
                    <a:pt x="166" y="2582"/>
                  </a:lnTo>
                  <a:lnTo>
                    <a:pt x="167" y="2577"/>
                  </a:lnTo>
                  <a:lnTo>
                    <a:pt x="168" y="2571"/>
                  </a:lnTo>
                  <a:lnTo>
                    <a:pt x="168" y="2567"/>
                  </a:lnTo>
                  <a:lnTo>
                    <a:pt x="167" y="2562"/>
                  </a:lnTo>
                  <a:lnTo>
                    <a:pt x="166" y="2558"/>
                  </a:lnTo>
                  <a:lnTo>
                    <a:pt x="163" y="2554"/>
                  </a:lnTo>
                  <a:lnTo>
                    <a:pt x="160" y="2549"/>
                  </a:lnTo>
                  <a:lnTo>
                    <a:pt x="156" y="2545"/>
                  </a:lnTo>
                  <a:lnTo>
                    <a:pt x="152" y="2543"/>
                  </a:lnTo>
                  <a:lnTo>
                    <a:pt x="148" y="2539"/>
                  </a:lnTo>
                  <a:lnTo>
                    <a:pt x="137" y="2535"/>
                  </a:lnTo>
                  <a:lnTo>
                    <a:pt x="125" y="2532"/>
                  </a:lnTo>
                  <a:lnTo>
                    <a:pt x="112" y="2532"/>
                  </a:lnTo>
                  <a:lnTo>
                    <a:pt x="98" y="2532"/>
                  </a:lnTo>
                  <a:lnTo>
                    <a:pt x="85" y="2536"/>
                  </a:lnTo>
                  <a:lnTo>
                    <a:pt x="71" y="2540"/>
                  </a:lnTo>
                  <a:lnTo>
                    <a:pt x="57" y="2548"/>
                  </a:lnTo>
                  <a:lnTo>
                    <a:pt x="47" y="2556"/>
                  </a:lnTo>
                  <a:lnTo>
                    <a:pt x="37" y="2564"/>
                  </a:lnTo>
                  <a:lnTo>
                    <a:pt x="31" y="2574"/>
                  </a:lnTo>
                  <a:lnTo>
                    <a:pt x="29" y="2578"/>
                  </a:lnTo>
                  <a:lnTo>
                    <a:pt x="27" y="2583"/>
                  </a:lnTo>
                  <a:lnTo>
                    <a:pt x="25" y="2588"/>
                  </a:lnTo>
                  <a:lnTo>
                    <a:pt x="25" y="2593"/>
                  </a:lnTo>
                  <a:lnTo>
                    <a:pt x="25" y="2597"/>
                  </a:lnTo>
                  <a:lnTo>
                    <a:pt x="27" y="2602"/>
                  </a:lnTo>
                  <a:lnTo>
                    <a:pt x="28" y="2607"/>
                  </a:lnTo>
                  <a:lnTo>
                    <a:pt x="30" y="2612"/>
                  </a:lnTo>
                  <a:lnTo>
                    <a:pt x="34" y="2617"/>
                  </a:lnTo>
                  <a:lnTo>
                    <a:pt x="37" y="2620"/>
                  </a:lnTo>
                  <a:lnTo>
                    <a:pt x="41" y="2622"/>
                  </a:lnTo>
                  <a:lnTo>
                    <a:pt x="46" y="2626"/>
                  </a:lnTo>
                  <a:lnTo>
                    <a:pt x="56" y="2630"/>
                  </a:lnTo>
                  <a:lnTo>
                    <a:pt x="68" y="2633"/>
                  </a:lnTo>
                  <a:lnTo>
                    <a:pt x="81" y="2633"/>
                  </a:lnTo>
                  <a:lnTo>
                    <a:pt x="94" y="2632"/>
                  </a:lnTo>
                  <a:lnTo>
                    <a:pt x="109" y="2630"/>
                  </a:lnTo>
                  <a:lnTo>
                    <a:pt x="123" y="2624"/>
                  </a:lnTo>
                  <a:close/>
                  <a:moveTo>
                    <a:pt x="303" y="2549"/>
                  </a:moveTo>
                  <a:lnTo>
                    <a:pt x="316" y="2542"/>
                  </a:lnTo>
                  <a:lnTo>
                    <a:pt x="328" y="2533"/>
                  </a:lnTo>
                  <a:lnTo>
                    <a:pt x="338" y="2524"/>
                  </a:lnTo>
                  <a:lnTo>
                    <a:pt x="345" y="2514"/>
                  </a:lnTo>
                  <a:lnTo>
                    <a:pt x="347" y="2510"/>
                  </a:lnTo>
                  <a:lnTo>
                    <a:pt x="349" y="2504"/>
                  </a:lnTo>
                  <a:lnTo>
                    <a:pt x="351" y="2499"/>
                  </a:lnTo>
                  <a:lnTo>
                    <a:pt x="351" y="2494"/>
                  </a:lnTo>
                  <a:lnTo>
                    <a:pt x="351" y="2489"/>
                  </a:lnTo>
                  <a:lnTo>
                    <a:pt x="350" y="2485"/>
                  </a:lnTo>
                  <a:lnTo>
                    <a:pt x="349" y="2480"/>
                  </a:lnTo>
                  <a:lnTo>
                    <a:pt x="346" y="2475"/>
                  </a:lnTo>
                  <a:lnTo>
                    <a:pt x="343" y="2470"/>
                  </a:lnTo>
                  <a:lnTo>
                    <a:pt x="339" y="2467"/>
                  </a:lnTo>
                  <a:lnTo>
                    <a:pt x="334" y="2463"/>
                  </a:lnTo>
                  <a:lnTo>
                    <a:pt x="330" y="2460"/>
                  </a:lnTo>
                  <a:lnTo>
                    <a:pt x="319" y="2455"/>
                  </a:lnTo>
                  <a:lnTo>
                    <a:pt x="306" y="2453"/>
                  </a:lnTo>
                  <a:lnTo>
                    <a:pt x="293" y="2451"/>
                  </a:lnTo>
                  <a:lnTo>
                    <a:pt x="277" y="2453"/>
                  </a:lnTo>
                  <a:lnTo>
                    <a:pt x="263" y="2456"/>
                  </a:lnTo>
                  <a:lnTo>
                    <a:pt x="249" y="2461"/>
                  </a:lnTo>
                  <a:lnTo>
                    <a:pt x="234" y="2468"/>
                  </a:lnTo>
                  <a:lnTo>
                    <a:pt x="223" y="2476"/>
                  </a:lnTo>
                  <a:lnTo>
                    <a:pt x="214" y="2486"/>
                  </a:lnTo>
                  <a:lnTo>
                    <a:pt x="207" y="2495"/>
                  </a:lnTo>
                  <a:lnTo>
                    <a:pt x="204" y="2500"/>
                  </a:lnTo>
                  <a:lnTo>
                    <a:pt x="202" y="2505"/>
                  </a:lnTo>
                  <a:lnTo>
                    <a:pt x="201" y="2511"/>
                  </a:lnTo>
                  <a:lnTo>
                    <a:pt x="200" y="2516"/>
                  </a:lnTo>
                  <a:lnTo>
                    <a:pt x="200" y="2520"/>
                  </a:lnTo>
                  <a:lnTo>
                    <a:pt x="201" y="2525"/>
                  </a:lnTo>
                  <a:lnTo>
                    <a:pt x="204" y="2530"/>
                  </a:lnTo>
                  <a:lnTo>
                    <a:pt x="206" y="2535"/>
                  </a:lnTo>
                  <a:lnTo>
                    <a:pt x="208" y="2539"/>
                  </a:lnTo>
                  <a:lnTo>
                    <a:pt x="212" y="2543"/>
                  </a:lnTo>
                  <a:lnTo>
                    <a:pt x="217" y="2546"/>
                  </a:lnTo>
                  <a:lnTo>
                    <a:pt x="221" y="2550"/>
                  </a:lnTo>
                  <a:lnTo>
                    <a:pt x="232" y="2555"/>
                  </a:lnTo>
                  <a:lnTo>
                    <a:pt x="245" y="2557"/>
                  </a:lnTo>
                  <a:lnTo>
                    <a:pt x="259" y="2558"/>
                  </a:lnTo>
                  <a:lnTo>
                    <a:pt x="274" y="2557"/>
                  </a:lnTo>
                  <a:lnTo>
                    <a:pt x="288" y="2554"/>
                  </a:lnTo>
                  <a:lnTo>
                    <a:pt x="303" y="2549"/>
                  </a:lnTo>
                  <a:close/>
                  <a:moveTo>
                    <a:pt x="201" y="2799"/>
                  </a:moveTo>
                  <a:lnTo>
                    <a:pt x="213" y="2792"/>
                  </a:lnTo>
                  <a:lnTo>
                    <a:pt x="224" y="2785"/>
                  </a:lnTo>
                  <a:lnTo>
                    <a:pt x="232" y="2777"/>
                  </a:lnTo>
                  <a:lnTo>
                    <a:pt x="238" y="2767"/>
                  </a:lnTo>
                  <a:lnTo>
                    <a:pt x="243" y="2758"/>
                  </a:lnTo>
                  <a:lnTo>
                    <a:pt x="244" y="2747"/>
                  </a:lnTo>
                  <a:lnTo>
                    <a:pt x="243" y="2742"/>
                  </a:lnTo>
                  <a:lnTo>
                    <a:pt x="243" y="2738"/>
                  </a:lnTo>
                  <a:lnTo>
                    <a:pt x="240" y="2734"/>
                  </a:lnTo>
                  <a:lnTo>
                    <a:pt x="238" y="2729"/>
                  </a:lnTo>
                  <a:lnTo>
                    <a:pt x="236" y="2725"/>
                  </a:lnTo>
                  <a:lnTo>
                    <a:pt x="232" y="2721"/>
                  </a:lnTo>
                  <a:lnTo>
                    <a:pt x="227" y="2719"/>
                  </a:lnTo>
                  <a:lnTo>
                    <a:pt x="224" y="2715"/>
                  </a:lnTo>
                  <a:lnTo>
                    <a:pt x="213" y="2710"/>
                  </a:lnTo>
                  <a:lnTo>
                    <a:pt x="201" y="2708"/>
                  </a:lnTo>
                  <a:lnTo>
                    <a:pt x="189" y="2707"/>
                  </a:lnTo>
                  <a:lnTo>
                    <a:pt x="176" y="2708"/>
                  </a:lnTo>
                  <a:lnTo>
                    <a:pt x="162" y="2712"/>
                  </a:lnTo>
                  <a:lnTo>
                    <a:pt x="149" y="2716"/>
                  </a:lnTo>
                  <a:lnTo>
                    <a:pt x="137" y="2722"/>
                  </a:lnTo>
                  <a:lnTo>
                    <a:pt x="126" y="2731"/>
                  </a:lnTo>
                  <a:lnTo>
                    <a:pt x="118" y="2739"/>
                  </a:lnTo>
                  <a:lnTo>
                    <a:pt x="112" y="2748"/>
                  </a:lnTo>
                  <a:lnTo>
                    <a:pt x="110" y="2753"/>
                  </a:lnTo>
                  <a:lnTo>
                    <a:pt x="109" y="2758"/>
                  </a:lnTo>
                  <a:lnTo>
                    <a:pt x="107" y="2763"/>
                  </a:lnTo>
                  <a:lnTo>
                    <a:pt x="106" y="2767"/>
                  </a:lnTo>
                  <a:lnTo>
                    <a:pt x="107" y="2772"/>
                  </a:lnTo>
                  <a:lnTo>
                    <a:pt x="107" y="2777"/>
                  </a:lnTo>
                  <a:lnTo>
                    <a:pt x="110" y="2782"/>
                  </a:lnTo>
                  <a:lnTo>
                    <a:pt x="112" y="2786"/>
                  </a:lnTo>
                  <a:lnTo>
                    <a:pt x="114" y="2790"/>
                  </a:lnTo>
                  <a:lnTo>
                    <a:pt x="118" y="2794"/>
                  </a:lnTo>
                  <a:lnTo>
                    <a:pt x="123" y="2797"/>
                  </a:lnTo>
                  <a:lnTo>
                    <a:pt x="128" y="2801"/>
                  </a:lnTo>
                  <a:lnTo>
                    <a:pt x="137" y="2804"/>
                  </a:lnTo>
                  <a:lnTo>
                    <a:pt x="149" y="2808"/>
                  </a:lnTo>
                  <a:lnTo>
                    <a:pt x="162" y="2808"/>
                  </a:lnTo>
                  <a:lnTo>
                    <a:pt x="175" y="2808"/>
                  </a:lnTo>
                  <a:lnTo>
                    <a:pt x="188" y="2804"/>
                  </a:lnTo>
                  <a:lnTo>
                    <a:pt x="201" y="2799"/>
                  </a:lnTo>
                  <a:close/>
                  <a:moveTo>
                    <a:pt x="166" y="2979"/>
                  </a:moveTo>
                  <a:lnTo>
                    <a:pt x="158" y="2973"/>
                  </a:lnTo>
                  <a:lnTo>
                    <a:pt x="150" y="2968"/>
                  </a:lnTo>
                  <a:lnTo>
                    <a:pt x="141" y="2965"/>
                  </a:lnTo>
                  <a:lnTo>
                    <a:pt x="131" y="2963"/>
                  </a:lnTo>
                  <a:lnTo>
                    <a:pt x="120" y="2962"/>
                  </a:lnTo>
                  <a:lnTo>
                    <a:pt x="109" y="2963"/>
                  </a:lnTo>
                  <a:lnTo>
                    <a:pt x="98" y="2966"/>
                  </a:lnTo>
                  <a:lnTo>
                    <a:pt x="87" y="2971"/>
                  </a:lnTo>
                  <a:lnTo>
                    <a:pt x="75" y="2977"/>
                  </a:lnTo>
                  <a:lnTo>
                    <a:pt x="66" y="2984"/>
                  </a:lnTo>
                  <a:lnTo>
                    <a:pt x="59" y="2992"/>
                  </a:lnTo>
                  <a:lnTo>
                    <a:pt x="54" y="3001"/>
                  </a:lnTo>
                  <a:lnTo>
                    <a:pt x="50" y="3011"/>
                  </a:lnTo>
                  <a:lnTo>
                    <a:pt x="49" y="3019"/>
                  </a:lnTo>
                  <a:lnTo>
                    <a:pt x="49" y="3024"/>
                  </a:lnTo>
                  <a:lnTo>
                    <a:pt x="50" y="3029"/>
                  </a:lnTo>
                  <a:lnTo>
                    <a:pt x="53" y="3034"/>
                  </a:lnTo>
                  <a:lnTo>
                    <a:pt x="55" y="3037"/>
                  </a:lnTo>
                  <a:lnTo>
                    <a:pt x="57" y="3041"/>
                  </a:lnTo>
                  <a:lnTo>
                    <a:pt x="60" y="3044"/>
                  </a:lnTo>
                  <a:lnTo>
                    <a:pt x="87" y="3029"/>
                  </a:lnTo>
                  <a:lnTo>
                    <a:pt x="113" y="3012"/>
                  </a:lnTo>
                  <a:lnTo>
                    <a:pt x="139" y="2996"/>
                  </a:lnTo>
                  <a:lnTo>
                    <a:pt x="166" y="2979"/>
                  </a:lnTo>
                  <a:close/>
                  <a:moveTo>
                    <a:pt x="296" y="2891"/>
                  </a:moveTo>
                  <a:lnTo>
                    <a:pt x="283" y="2889"/>
                  </a:lnTo>
                  <a:lnTo>
                    <a:pt x="269" y="2889"/>
                  </a:lnTo>
                  <a:lnTo>
                    <a:pt x="262" y="2890"/>
                  </a:lnTo>
                  <a:lnTo>
                    <a:pt x="255" y="2892"/>
                  </a:lnTo>
                  <a:lnTo>
                    <a:pt x="248" y="2895"/>
                  </a:lnTo>
                  <a:lnTo>
                    <a:pt x="240" y="2897"/>
                  </a:lnTo>
                  <a:lnTo>
                    <a:pt x="230" y="2903"/>
                  </a:lnTo>
                  <a:lnTo>
                    <a:pt x="221" y="2909"/>
                  </a:lnTo>
                  <a:lnTo>
                    <a:pt x="214" y="2916"/>
                  </a:lnTo>
                  <a:lnTo>
                    <a:pt x="208" y="2923"/>
                  </a:lnTo>
                  <a:lnTo>
                    <a:pt x="204" y="2931"/>
                  </a:lnTo>
                  <a:lnTo>
                    <a:pt x="201" y="2940"/>
                  </a:lnTo>
                  <a:lnTo>
                    <a:pt x="200" y="2948"/>
                  </a:lnTo>
                  <a:lnTo>
                    <a:pt x="201" y="2956"/>
                  </a:lnTo>
                  <a:lnTo>
                    <a:pt x="225" y="2940"/>
                  </a:lnTo>
                  <a:lnTo>
                    <a:pt x="249" y="2923"/>
                  </a:lnTo>
                  <a:lnTo>
                    <a:pt x="272" y="2908"/>
                  </a:lnTo>
                  <a:lnTo>
                    <a:pt x="296" y="2891"/>
                  </a:lnTo>
                  <a:close/>
                </a:path>
              </a:pathLst>
            </a:custGeom>
            <a:solidFill>
              <a:srgbClr val="E7A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" name="Freeform 102"/>
            <p:cNvSpPr>
              <a:spLocks noEditPoints="1"/>
            </p:cNvSpPr>
            <p:nvPr userDrawn="1"/>
          </p:nvSpPr>
          <p:spPr bwMode="auto">
            <a:xfrm>
              <a:off x="9445625" y="1852613"/>
              <a:ext cx="204788" cy="1563688"/>
            </a:xfrm>
            <a:custGeom>
              <a:avLst/>
              <a:gdLst>
                <a:gd name="T0" fmla="*/ 31 w 386"/>
                <a:gd name="T1" fmla="*/ 2280 h 2956"/>
                <a:gd name="T2" fmla="*/ 0 w 386"/>
                <a:gd name="T3" fmla="*/ 2113 h 2956"/>
                <a:gd name="T4" fmla="*/ 17 w 386"/>
                <a:gd name="T5" fmla="*/ 1962 h 2956"/>
                <a:gd name="T6" fmla="*/ 9 w 386"/>
                <a:gd name="T7" fmla="*/ 1661 h 2956"/>
                <a:gd name="T8" fmla="*/ 27 w 386"/>
                <a:gd name="T9" fmla="*/ 1351 h 2956"/>
                <a:gd name="T10" fmla="*/ 87 w 386"/>
                <a:gd name="T11" fmla="*/ 1230 h 2956"/>
                <a:gd name="T12" fmla="*/ 133 w 386"/>
                <a:gd name="T13" fmla="*/ 1077 h 2956"/>
                <a:gd name="T14" fmla="*/ 132 w 386"/>
                <a:gd name="T15" fmla="*/ 925 h 2956"/>
                <a:gd name="T16" fmla="*/ 37 w 386"/>
                <a:gd name="T17" fmla="*/ 1037 h 2956"/>
                <a:gd name="T18" fmla="*/ 0 w 386"/>
                <a:gd name="T19" fmla="*/ 742 h 2956"/>
                <a:gd name="T20" fmla="*/ 91 w 386"/>
                <a:gd name="T21" fmla="*/ 718 h 2956"/>
                <a:gd name="T22" fmla="*/ 0 w 386"/>
                <a:gd name="T23" fmla="*/ 473 h 2956"/>
                <a:gd name="T24" fmla="*/ 60 w 386"/>
                <a:gd name="T25" fmla="*/ 462 h 2956"/>
                <a:gd name="T26" fmla="*/ 37 w 386"/>
                <a:gd name="T27" fmla="*/ 315 h 2956"/>
                <a:gd name="T28" fmla="*/ 284 w 386"/>
                <a:gd name="T29" fmla="*/ 145 h 2956"/>
                <a:gd name="T30" fmla="*/ 49 w 386"/>
                <a:gd name="T31" fmla="*/ 114 h 2956"/>
                <a:gd name="T32" fmla="*/ 44 w 386"/>
                <a:gd name="T33" fmla="*/ 24 h 2956"/>
                <a:gd name="T34" fmla="*/ 291 w 386"/>
                <a:gd name="T35" fmla="*/ 24 h 2956"/>
                <a:gd name="T36" fmla="*/ 170 w 386"/>
                <a:gd name="T37" fmla="*/ 75 h 2956"/>
                <a:gd name="T38" fmla="*/ 292 w 386"/>
                <a:gd name="T39" fmla="*/ 237 h 2956"/>
                <a:gd name="T40" fmla="*/ 366 w 386"/>
                <a:gd name="T41" fmla="*/ 370 h 2956"/>
                <a:gd name="T42" fmla="*/ 325 w 386"/>
                <a:gd name="T43" fmla="*/ 468 h 2956"/>
                <a:gd name="T44" fmla="*/ 268 w 386"/>
                <a:gd name="T45" fmla="*/ 392 h 2956"/>
                <a:gd name="T46" fmla="*/ 314 w 386"/>
                <a:gd name="T47" fmla="*/ 643 h 2956"/>
                <a:gd name="T48" fmla="*/ 385 w 386"/>
                <a:gd name="T49" fmla="*/ 694 h 2956"/>
                <a:gd name="T50" fmla="*/ 141 w 386"/>
                <a:gd name="T51" fmla="*/ 729 h 2956"/>
                <a:gd name="T52" fmla="*/ 365 w 386"/>
                <a:gd name="T53" fmla="*/ 790 h 2956"/>
                <a:gd name="T54" fmla="*/ 277 w 386"/>
                <a:gd name="T55" fmla="*/ 895 h 2956"/>
                <a:gd name="T56" fmla="*/ 208 w 386"/>
                <a:gd name="T57" fmla="*/ 1062 h 2956"/>
                <a:gd name="T58" fmla="*/ 376 w 386"/>
                <a:gd name="T59" fmla="*/ 1244 h 2956"/>
                <a:gd name="T60" fmla="*/ 349 w 386"/>
                <a:gd name="T61" fmla="*/ 1351 h 2956"/>
                <a:gd name="T62" fmla="*/ 363 w 386"/>
                <a:gd name="T63" fmla="*/ 1475 h 2956"/>
                <a:gd name="T64" fmla="*/ 367 w 386"/>
                <a:gd name="T65" fmla="*/ 1623 h 2956"/>
                <a:gd name="T66" fmla="*/ 366 w 386"/>
                <a:gd name="T67" fmla="*/ 1784 h 2956"/>
                <a:gd name="T68" fmla="*/ 378 w 386"/>
                <a:gd name="T69" fmla="*/ 1949 h 2956"/>
                <a:gd name="T70" fmla="*/ 304 w 386"/>
                <a:gd name="T71" fmla="*/ 2657 h 2956"/>
                <a:gd name="T72" fmla="*/ 386 w 386"/>
                <a:gd name="T73" fmla="*/ 2556 h 2956"/>
                <a:gd name="T74" fmla="*/ 295 w 386"/>
                <a:gd name="T75" fmla="*/ 309 h 2956"/>
                <a:gd name="T76" fmla="*/ 31 w 386"/>
                <a:gd name="T77" fmla="*/ 571 h 2956"/>
                <a:gd name="T78" fmla="*/ 276 w 386"/>
                <a:gd name="T79" fmla="*/ 541 h 2956"/>
                <a:gd name="T80" fmla="*/ 50 w 386"/>
                <a:gd name="T81" fmla="*/ 870 h 2956"/>
                <a:gd name="T82" fmla="*/ 287 w 386"/>
                <a:gd name="T83" fmla="*/ 814 h 2956"/>
                <a:gd name="T84" fmla="*/ 363 w 386"/>
                <a:gd name="T85" fmla="*/ 1125 h 2956"/>
                <a:gd name="T86" fmla="*/ 157 w 386"/>
                <a:gd name="T87" fmla="*/ 1207 h 2956"/>
                <a:gd name="T88" fmla="*/ 129 w 386"/>
                <a:gd name="T89" fmla="*/ 1289 h 2956"/>
                <a:gd name="T90" fmla="*/ 306 w 386"/>
                <a:gd name="T91" fmla="*/ 1307 h 2956"/>
                <a:gd name="T92" fmla="*/ 81 w 386"/>
                <a:gd name="T93" fmla="*/ 1458 h 2956"/>
                <a:gd name="T94" fmla="*/ 279 w 386"/>
                <a:gd name="T95" fmla="*/ 1439 h 2956"/>
                <a:gd name="T96" fmla="*/ 62 w 386"/>
                <a:gd name="T97" fmla="*/ 1624 h 2956"/>
                <a:gd name="T98" fmla="*/ 255 w 386"/>
                <a:gd name="T99" fmla="*/ 1576 h 2956"/>
                <a:gd name="T100" fmla="*/ 127 w 386"/>
                <a:gd name="T101" fmla="*/ 1715 h 2956"/>
                <a:gd name="T102" fmla="*/ 209 w 386"/>
                <a:gd name="T103" fmla="*/ 1957 h 2956"/>
                <a:gd name="T104" fmla="*/ 94 w 386"/>
                <a:gd name="T105" fmla="*/ 1900 h 2956"/>
                <a:gd name="T106" fmla="*/ 265 w 386"/>
                <a:gd name="T107" fmla="*/ 2093 h 2956"/>
                <a:gd name="T108" fmla="*/ 101 w 386"/>
                <a:gd name="T109" fmla="*/ 2095 h 2956"/>
                <a:gd name="T110" fmla="*/ 306 w 386"/>
                <a:gd name="T111" fmla="*/ 2234 h 2956"/>
                <a:gd name="T112" fmla="*/ 148 w 386"/>
                <a:gd name="T113" fmla="*/ 2287 h 2956"/>
                <a:gd name="T114" fmla="*/ 137 w 386"/>
                <a:gd name="T115" fmla="*/ 2460 h 2956"/>
                <a:gd name="T116" fmla="*/ 81 w 386"/>
                <a:gd name="T117" fmla="*/ 2557 h 2956"/>
                <a:gd name="T118" fmla="*/ 229 w 386"/>
                <a:gd name="T119" fmla="*/ 2386 h 2956"/>
                <a:gd name="T120" fmla="*/ 220 w 386"/>
                <a:gd name="T121" fmla="*/ 2691 h 2956"/>
                <a:gd name="T122" fmla="*/ 81 w 386"/>
                <a:gd name="T123" fmla="*/ 2691 h 2956"/>
                <a:gd name="T124" fmla="*/ 11 w 386"/>
                <a:gd name="T125" fmla="*/ 2931 h 2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956">
                  <a:moveTo>
                    <a:pt x="0" y="2803"/>
                  </a:moveTo>
                  <a:lnTo>
                    <a:pt x="0" y="2707"/>
                  </a:lnTo>
                  <a:lnTo>
                    <a:pt x="7" y="2708"/>
                  </a:lnTo>
                  <a:lnTo>
                    <a:pt x="14" y="2709"/>
                  </a:lnTo>
                  <a:lnTo>
                    <a:pt x="21" y="2712"/>
                  </a:lnTo>
                  <a:lnTo>
                    <a:pt x="27" y="2714"/>
                  </a:lnTo>
                  <a:lnTo>
                    <a:pt x="33" y="2716"/>
                  </a:lnTo>
                  <a:lnTo>
                    <a:pt x="38" y="2720"/>
                  </a:lnTo>
                  <a:lnTo>
                    <a:pt x="41" y="2725"/>
                  </a:lnTo>
                  <a:lnTo>
                    <a:pt x="45" y="2729"/>
                  </a:lnTo>
                  <a:lnTo>
                    <a:pt x="47" y="2734"/>
                  </a:lnTo>
                  <a:lnTo>
                    <a:pt x="50" y="2738"/>
                  </a:lnTo>
                  <a:lnTo>
                    <a:pt x="50" y="2742"/>
                  </a:lnTo>
                  <a:lnTo>
                    <a:pt x="51" y="2747"/>
                  </a:lnTo>
                  <a:lnTo>
                    <a:pt x="50" y="2758"/>
                  </a:lnTo>
                  <a:lnTo>
                    <a:pt x="45" y="2767"/>
                  </a:lnTo>
                  <a:lnTo>
                    <a:pt x="39" y="2777"/>
                  </a:lnTo>
                  <a:lnTo>
                    <a:pt x="31" y="2785"/>
                  </a:lnTo>
                  <a:lnTo>
                    <a:pt x="20" y="2792"/>
                  </a:lnTo>
                  <a:lnTo>
                    <a:pt x="8" y="2799"/>
                  </a:lnTo>
                  <a:lnTo>
                    <a:pt x="5" y="2801"/>
                  </a:lnTo>
                  <a:lnTo>
                    <a:pt x="0" y="2803"/>
                  </a:lnTo>
                  <a:close/>
                  <a:moveTo>
                    <a:pt x="0" y="2386"/>
                  </a:moveTo>
                  <a:lnTo>
                    <a:pt x="0" y="2289"/>
                  </a:lnTo>
                  <a:lnTo>
                    <a:pt x="15" y="2284"/>
                  </a:lnTo>
                  <a:lnTo>
                    <a:pt x="31" y="2280"/>
                  </a:lnTo>
                  <a:lnTo>
                    <a:pt x="45" y="2280"/>
                  </a:lnTo>
                  <a:lnTo>
                    <a:pt x="58" y="2280"/>
                  </a:lnTo>
                  <a:lnTo>
                    <a:pt x="71" y="2284"/>
                  </a:lnTo>
                  <a:lnTo>
                    <a:pt x="82" y="2289"/>
                  </a:lnTo>
                  <a:lnTo>
                    <a:pt x="87" y="2291"/>
                  </a:lnTo>
                  <a:lnTo>
                    <a:pt x="91" y="2295"/>
                  </a:lnTo>
                  <a:lnTo>
                    <a:pt x="95" y="2298"/>
                  </a:lnTo>
                  <a:lnTo>
                    <a:pt x="98" y="2303"/>
                  </a:lnTo>
                  <a:lnTo>
                    <a:pt x="101" y="2308"/>
                  </a:lnTo>
                  <a:lnTo>
                    <a:pt x="102" y="2312"/>
                  </a:lnTo>
                  <a:lnTo>
                    <a:pt x="103" y="2317"/>
                  </a:lnTo>
                  <a:lnTo>
                    <a:pt x="103" y="2322"/>
                  </a:lnTo>
                  <a:lnTo>
                    <a:pt x="102" y="2327"/>
                  </a:lnTo>
                  <a:lnTo>
                    <a:pt x="101" y="2333"/>
                  </a:lnTo>
                  <a:lnTo>
                    <a:pt x="98" y="2337"/>
                  </a:lnTo>
                  <a:lnTo>
                    <a:pt x="96" y="2342"/>
                  </a:lnTo>
                  <a:lnTo>
                    <a:pt x="88" y="2352"/>
                  </a:lnTo>
                  <a:lnTo>
                    <a:pt x="78" y="2361"/>
                  </a:lnTo>
                  <a:lnTo>
                    <a:pt x="66" y="2369"/>
                  </a:lnTo>
                  <a:lnTo>
                    <a:pt x="52" y="2377"/>
                  </a:lnTo>
                  <a:lnTo>
                    <a:pt x="39" y="2381"/>
                  </a:lnTo>
                  <a:lnTo>
                    <a:pt x="26" y="2385"/>
                  </a:lnTo>
                  <a:lnTo>
                    <a:pt x="13" y="2386"/>
                  </a:lnTo>
                  <a:lnTo>
                    <a:pt x="0" y="2386"/>
                  </a:lnTo>
                  <a:close/>
                  <a:moveTo>
                    <a:pt x="0" y="2213"/>
                  </a:moveTo>
                  <a:lnTo>
                    <a:pt x="0" y="2113"/>
                  </a:lnTo>
                  <a:lnTo>
                    <a:pt x="9" y="2113"/>
                  </a:lnTo>
                  <a:lnTo>
                    <a:pt x="18" y="2114"/>
                  </a:lnTo>
                  <a:lnTo>
                    <a:pt x="26" y="2116"/>
                  </a:lnTo>
                  <a:lnTo>
                    <a:pt x="34" y="2119"/>
                  </a:lnTo>
                  <a:lnTo>
                    <a:pt x="41" y="2121"/>
                  </a:lnTo>
                  <a:lnTo>
                    <a:pt x="47" y="2126"/>
                  </a:lnTo>
                  <a:lnTo>
                    <a:pt x="52" y="2131"/>
                  </a:lnTo>
                  <a:lnTo>
                    <a:pt x="56" y="2135"/>
                  </a:lnTo>
                  <a:lnTo>
                    <a:pt x="58" y="2140"/>
                  </a:lnTo>
                  <a:lnTo>
                    <a:pt x="60" y="2145"/>
                  </a:lnTo>
                  <a:lnTo>
                    <a:pt x="60" y="2150"/>
                  </a:lnTo>
                  <a:lnTo>
                    <a:pt x="60" y="2154"/>
                  </a:lnTo>
                  <a:lnTo>
                    <a:pt x="59" y="2160"/>
                  </a:lnTo>
                  <a:lnTo>
                    <a:pt x="58" y="2165"/>
                  </a:lnTo>
                  <a:lnTo>
                    <a:pt x="56" y="2170"/>
                  </a:lnTo>
                  <a:lnTo>
                    <a:pt x="53" y="2175"/>
                  </a:lnTo>
                  <a:lnTo>
                    <a:pt x="45" y="2185"/>
                  </a:lnTo>
                  <a:lnTo>
                    <a:pt x="34" y="2195"/>
                  </a:lnTo>
                  <a:lnTo>
                    <a:pt x="21" y="2203"/>
                  </a:lnTo>
                  <a:lnTo>
                    <a:pt x="6" y="2210"/>
                  </a:lnTo>
                  <a:lnTo>
                    <a:pt x="3" y="2211"/>
                  </a:lnTo>
                  <a:lnTo>
                    <a:pt x="0" y="2213"/>
                  </a:lnTo>
                  <a:close/>
                  <a:moveTo>
                    <a:pt x="0" y="2034"/>
                  </a:moveTo>
                  <a:lnTo>
                    <a:pt x="0" y="1955"/>
                  </a:lnTo>
                  <a:lnTo>
                    <a:pt x="9" y="1958"/>
                  </a:lnTo>
                  <a:lnTo>
                    <a:pt x="17" y="1962"/>
                  </a:lnTo>
                  <a:lnTo>
                    <a:pt x="22" y="1967"/>
                  </a:lnTo>
                  <a:lnTo>
                    <a:pt x="27" y="1973"/>
                  </a:lnTo>
                  <a:lnTo>
                    <a:pt x="31" y="1980"/>
                  </a:lnTo>
                  <a:lnTo>
                    <a:pt x="32" y="1988"/>
                  </a:lnTo>
                  <a:lnTo>
                    <a:pt x="31" y="1995"/>
                  </a:lnTo>
                  <a:lnTo>
                    <a:pt x="28" y="2003"/>
                  </a:lnTo>
                  <a:lnTo>
                    <a:pt x="24" y="2012"/>
                  </a:lnTo>
                  <a:lnTo>
                    <a:pt x="18" y="2020"/>
                  </a:lnTo>
                  <a:lnTo>
                    <a:pt x="9" y="2027"/>
                  </a:lnTo>
                  <a:lnTo>
                    <a:pt x="0" y="2034"/>
                  </a:lnTo>
                  <a:close/>
                  <a:moveTo>
                    <a:pt x="0" y="1862"/>
                  </a:moveTo>
                  <a:lnTo>
                    <a:pt x="0" y="1804"/>
                  </a:lnTo>
                  <a:lnTo>
                    <a:pt x="7" y="1809"/>
                  </a:lnTo>
                  <a:lnTo>
                    <a:pt x="12" y="1815"/>
                  </a:lnTo>
                  <a:lnTo>
                    <a:pt x="14" y="1820"/>
                  </a:lnTo>
                  <a:lnTo>
                    <a:pt x="15" y="1825"/>
                  </a:lnTo>
                  <a:lnTo>
                    <a:pt x="15" y="1831"/>
                  </a:lnTo>
                  <a:lnTo>
                    <a:pt x="14" y="1837"/>
                  </a:lnTo>
                  <a:lnTo>
                    <a:pt x="13" y="1843"/>
                  </a:lnTo>
                  <a:lnTo>
                    <a:pt x="9" y="1849"/>
                  </a:lnTo>
                  <a:lnTo>
                    <a:pt x="6" y="1856"/>
                  </a:lnTo>
                  <a:lnTo>
                    <a:pt x="0" y="1862"/>
                  </a:lnTo>
                  <a:close/>
                  <a:moveTo>
                    <a:pt x="0" y="1703"/>
                  </a:moveTo>
                  <a:lnTo>
                    <a:pt x="0" y="1652"/>
                  </a:lnTo>
                  <a:lnTo>
                    <a:pt x="5" y="1656"/>
                  </a:lnTo>
                  <a:lnTo>
                    <a:pt x="9" y="1661"/>
                  </a:lnTo>
                  <a:lnTo>
                    <a:pt x="12" y="1666"/>
                  </a:lnTo>
                  <a:lnTo>
                    <a:pt x="13" y="1671"/>
                  </a:lnTo>
                  <a:lnTo>
                    <a:pt x="13" y="1676"/>
                  </a:lnTo>
                  <a:lnTo>
                    <a:pt x="12" y="1681"/>
                  </a:lnTo>
                  <a:lnTo>
                    <a:pt x="11" y="1687"/>
                  </a:lnTo>
                  <a:lnTo>
                    <a:pt x="8" y="1692"/>
                  </a:lnTo>
                  <a:lnTo>
                    <a:pt x="5" y="1698"/>
                  </a:lnTo>
                  <a:lnTo>
                    <a:pt x="0" y="1703"/>
                  </a:lnTo>
                  <a:close/>
                  <a:moveTo>
                    <a:pt x="0" y="1563"/>
                  </a:moveTo>
                  <a:lnTo>
                    <a:pt x="0" y="1496"/>
                  </a:lnTo>
                  <a:lnTo>
                    <a:pt x="7" y="1498"/>
                  </a:lnTo>
                  <a:lnTo>
                    <a:pt x="12" y="1502"/>
                  </a:lnTo>
                  <a:lnTo>
                    <a:pt x="17" y="1507"/>
                  </a:lnTo>
                  <a:lnTo>
                    <a:pt x="20" y="1510"/>
                  </a:lnTo>
                  <a:lnTo>
                    <a:pt x="22" y="1516"/>
                  </a:lnTo>
                  <a:lnTo>
                    <a:pt x="24" y="1523"/>
                  </a:lnTo>
                  <a:lnTo>
                    <a:pt x="24" y="1529"/>
                  </a:lnTo>
                  <a:lnTo>
                    <a:pt x="21" y="1535"/>
                  </a:lnTo>
                  <a:lnTo>
                    <a:pt x="18" y="1542"/>
                  </a:lnTo>
                  <a:lnTo>
                    <a:pt x="13" y="1550"/>
                  </a:lnTo>
                  <a:lnTo>
                    <a:pt x="7" y="1556"/>
                  </a:lnTo>
                  <a:lnTo>
                    <a:pt x="0" y="1563"/>
                  </a:lnTo>
                  <a:close/>
                  <a:moveTo>
                    <a:pt x="0" y="1431"/>
                  </a:moveTo>
                  <a:lnTo>
                    <a:pt x="0" y="1344"/>
                  </a:lnTo>
                  <a:lnTo>
                    <a:pt x="15" y="1346"/>
                  </a:lnTo>
                  <a:lnTo>
                    <a:pt x="27" y="1351"/>
                  </a:lnTo>
                  <a:lnTo>
                    <a:pt x="33" y="1354"/>
                  </a:lnTo>
                  <a:lnTo>
                    <a:pt x="38" y="1357"/>
                  </a:lnTo>
                  <a:lnTo>
                    <a:pt x="41" y="1361"/>
                  </a:lnTo>
                  <a:lnTo>
                    <a:pt x="45" y="1364"/>
                  </a:lnTo>
                  <a:lnTo>
                    <a:pt x="46" y="1368"/>
                  </a:lnTo>
                  <a:lnTo>
                    <a:pt x="47" y="1373"/>
                  </a:lnTo>
                  <a:lnTo>
                    <a:pt x="49" y="1376"/>
                  </a:lnTo>
                  <a:lnTo>
                    <a:pt x="47" y="1380"/>
                  </a:lnTo>
                  <a:lnTo>
                    <a:pt x="45" y="1389"/>
                  </a:lnTo>
                  <a:lnTo>
                    <a:pt x="40" y="1397"/>
                  </a:lnTo>
                  <a:lnTo>
                    <a:pt x="33" y="1406"/>
                  </a:lnTo>
                  <a:lnTo>
                    <a:pt x="25" y="1415"/>
                  </a:lnTo>
                  <a:lnTo>
                    <a:pt x="13" y="1424"/>
                  </a:lnTo>
                  <a:lnTo>
                    <a:pt x="0" y="1431"/>
                  </a:lnTo>
                  <a:close/>
                  <a:moveTo>
                    <a:pt x="0" y="1302"/>
                  </a:moveTo>
                  <a:lnTo>
                    <a:pt x="0" y="1203"/>
                  </a:lnTo>
                  <a:lnTo>
                    <a:pt x="14" y="1201"/>
                  </a:lnTo>
                  <a:lnTo>
                    <a:pt x="28" y="1201"/>
                  </a:lnTo>
                  <a:lnTo>
                    <a:pt x="40" y="1201"/>
                  </a:lnTo>
                  <a:lnTo>
                    <a:pt x="52" y="1204"/>
                  </a:lnTo>
                  <a:lnTo>
                    <a:pt x="63" y="1206"/>
                  </a:lnTo>
                  <a:lnTo>
                    <a:pt x="71" y="1210"/>
                  </a:lnTo>
                  <a:lnTo>
                    <a:pt x="78" y="1216"/>
                  </a:lnTo>
                  <a:lnTo>
                    <a:pt x="83" y="1222"/>
                  </a:lnTo>
                  <a:lnTo>
                    <a:pt x="85" y="1225"/>
                  </a:lnTo>
                  <a:lnTo>
                    <a:pt x="87" y="1230"/>
                  </a:lnTo>
                  <a:lnTo>
                    <a:pt x="87" y="1236"/>
                  </a:lnTo>
                  <a:lnTo>
                    <a:pt x="85" y="1241"/>
                  </a:lnTo>
                  <a:lnTo>
                    <a:pt x="83" y="1245"/>
                  </a:lnTo>
                  <a:lnTo>
                    <a:pt x="81" y="1251"/>
                  </a:lnTo>
                  <a:lnTo>
                    <a:pt x="77" y="1256"/>
                  </a:lnTo>
                  <a:lnTo>
                    <a:pt x="72" y="1262"/>
                  </a:lnTo>
                  <a:lnTo>
                    <a:pt x="60" y="1273"/>
                  </a:lnTo>
                  <a:lnTo>
                    <a:pt x="45" y="1282"/>
                  </a:lnTo>
                  <a:lnTo>
                    <a:pt x="28" y="1292"/>
                  </a:lnTo>
                  <a:lnTo>
                    <a:pt x="8" y="1300"/>
                  </a:lnTo>
                  <a:lnTo>
                    <a:pt x="5" y="1301"/>
                  </a:lnTo>
                  <a:lnTo>
                    <a:pt x="0" y="1302"/>
                  </a:lnTo>
                  <a:close/>
                  <a:moveTo>
                    <a:pt x="0" y="1173"/>
                  </a:moveTo>
                  <a:lnTo>
                    <a:pt x="0" y="1075"/>
                  </a:lnTo>
                  <a:lnTo>
                    <a:pt x="3" y="1074"/>
                  </a:lnTo>
                  <a:lnTo>
                    <a:pt x="25" y="1068"/>
                  </a:lnTo>
                  <a:lnTo>
                    <a:pt x="46" y="1064"/>
                  </a:lnTo>
                  <a:lnTo>
                    <a:pt x="66" y="1061"/>
                  </a:lnTo>
                  <a:lnTo>
                    <a:pt x="85" y="1061"/>
                  </a:lnTo>
                  <a:lnTo>
                    <a:pt x="95" y="1062"/>
                  </a:lnTo>
                  <a:lnTo>
                    <a:pt x="103" y="1064"/>
                  </a:lnTo>
                  <a:lnTo>
                    <a:pt x="110" y="1065"/>
                  </a:lnTo>
                  <a:lnTo>
                    <a:pt x="118" y="1067"/>
                  </a:lnTo>
                  <a:lnTo>
                    <a:pt x="123" y="1070"/>
                  </a:lnTo>
                  <a:lnTo>
                    <a:pt x="128" y="1073"/>
                  </a:lnTo>
                  <a:lnTo>
                    <a:pt x="133" y="1077"/>
                  </a:lnTo>
                  <a:lnTo>
                    <a:pt x="137" y="1081"/>
                  </a:lnTo>
                  <a:lnTo>
                    <a:pt x="138" y="1086"/>
                  </a:lnTo>
                  <a:lnTo>
                    <a:pt x="139" y="1091"/>
                  </a:lnTo>
                  <a:lnTo>
                    <a:pt x="139" y="1096"/>
                  </a:lnTo>
                  <a:lnTo>
                    <a:pt x="138" y="1100"/>
                  </a:lnTo>
                  <a:lnTo>
                    <a:pt x="135" y="1105"/>
                  </a:lnTo>
                  <a:lnTo>
                    <a:pt x="133" y="1111"/>
                  </a:lnTo>
                  <a:lnTo>
                    <a:pt x="128" y="1116"/>
                  </a:lnTo>
                  <a:lnTo>
                    <a:pt x="123" y="1122"/>
                  </a:lnTo>
                  <a:lnTo>
                    <a:pt x="112" y="1133"/>
                  </a:lnTo>
                  <a:lnTo>
                    <a:pt x="95" y="1142"/>
                  </a:lnTo>
                  <a:lnTo>
                    <a:pt x="77" y="1152"/>
                  </a:lnTo>
                  <a:lnTo>
                    <a:pt x="56" y="1160"/>
                  </a:lnTo>
                  <a:lnTo>
                    <a:pt x="41" y="1165"/>
                  </a:lnTo>
                  <a:lnTo>
                    <a:pt x="27" y="1168"/>
                  </a:lnTo>
                  <a:lnTo>
                    <a:pt x="14" y="1171"/>
                  </a:lnTo>
                  <a:lnTo>
                    <a:pt x="0" y="1173"/>
                  </a:lnTo>
                  <a:close/>
                  <a:moveTo>
                    <a:pt x="0" y="1032"/>
                  </a:moveTo>
                  <a:lnTo>
                    <a:pt x="0" y="972"/>
                  </a:lnTo>
                  <a:lnTo>
                    <a:pt x="13" y="963"/>
                  </a:lnTo>
                  <a:lnTo>
                    <a:pt x="28" y="953"/>
                  </a:lnTo>
                  <a:lnTo>
                    <a:pt x="46" y="945"/>
                  </a:lnTo>
                  <a:lnTo>
                    <a:pt x="65" y="938"/>
                  </a:lnTo>
                  <a:lnTo>
                    <a:pt x="88" y="932"/>
                  </a:lnTo>
                  <a:lnTo>
                    <a:pt x="110" y="927"/>
                  </a:lnTo>
                  <a:lnTo>
                    <a:pt x="132" y="925"/>
                  </a:lnTo>
                  <a:lnTo>
                    <a:pt x="152" y="925"/>
                  </a:lnTo>
                  <a:lnTo>
                    <a:pt x="161" y="925"/>
                  </a:lnTo>
                  <a:lnTo>
                    <a:pt x="170" y="926"/>
                  </a:lnTo>
                  <a:lnTo>
                    <a:pt x="177" y="928"/>
                  </a:lnTo>
                  <a:lnTo>
                    <a:pt x="184" y="931"/>
                  </a:lnTo>
                  <a:lnTo>
                    <a:pt x="190" y="933"/>
                  </a:lnTo>
                  <a:lnTo>
                    <a:pt x="196" y="936"/>
                  </a:lnTo>
                  <a:lnTo>
                    <a:pt x="201" y="940"/>
                  </a:lnTo>
                  <a:lnTo>
                    <a:pt x="203" y="944"/>
                  </a:lnTo>
                  <a:lnTo>
                    <a:pt x="205" y="948"/>
                  </a:lnTo>
                  <a:lnTo>
                    <a:pt x="207" y="953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3" y="969"/>
                  </a:lnTo>
                  <a:lnTo>
                    <a:pt x="199" y="973"/>
                  </a:lnTo>
                  <a:lnTo>
                    <a:pt x="195" y="979"/>
                  </a:lnTo>
                  <a:lnTo>
                    <a:pt x="190" y="984"/>
                  </a:lnTo>
                  <a:lnTo>
                    <a:pt x="176" y="995"/>
                  </a:lnTo>
                  <a:lnTo>
                    <a:pt x="160" y="1005"/>
                  </a:lnTo>
                  <a:lnTo>
                    <a:pt x="140" y="1015"/>
                  </a:lnTo>
                  <a:lnTo>
                    <a:pt x="119" y="1023"/>
                  </a:lnTo>
                  <a:lnTo>
                    <a:pt x="101" y="1028"/>
                  </a:lnTo>
                  <a:lnTo>
                    <a:pt x="84" y="1033"/>
                  </a:lnTo>
                  <a:lnTo>
                    <a:pt x="68" y="1035"/>
                  </a:lnTo>
                  <a:lnTo>
                    <a:pt x="52" y="1036"/>
                  </a:lnTo>
                  <a:lnTo>
                    <a:pt x="37" y="1037"/>
                  </a:lnTo>
                  <a:lnTo>
                    <a:pt x="24" y="1036"/>
                  </a:lnTo>
                  <a:lnTo>
                    <a:pt x="11" y="1034"/>
                  </a:lnTo>
                  <a:lnTo>
                    <a:pt x="0" y="1032"/>
                  </a:lnTo>
                  <a:close/>
                  <a:moveTo>
                    <a:pt x="0" y="845"/>
                  </a:moveTo>
                  <a:lnTo>
                    <a:pt x="0" y="759"/>
                  </a:lnTo>
                  <a:lnTo>
                    <a:pt x="12" y="759"/>
                  </a:lnTo>
                  <a:lnTo>
                    <a:pt x="22" y="759"/>
                  </a:lnTo>
                  <a:lnTo>
                    <a:pt x="32" y="761"/>
                  </a:lnTo>
                  <a:lnTo>
                    <a:pt x="41" y="763"/>
                  </a:lnTo>
                  <a:lnTo>
                    <a:pt x="49" y="765"/>
                  </a:lnTo>
                  <a:lnTo>
                    <a:pt x="56" y="769"/>
                  </a:lnTo>
                  <a:lnTo>
                    <a:pt x="60" y="773"/>
                  </a:lnTo>
                  <a:lnTo>
                    <a:pt x="65" y="777"/>
                  </a:lnTo>
                  <a:lnTo>
                    <a:pt x="66" y="781"/>
                  </a:lnTo>
                  <a:lnTo>
                    <a:pt x="68" y="784"/>
                  </a:lnTo>
                  <a:lnTo>
                    <a:pt x="68" y="789"/>
                  </a:lnTo>
                  <a:lnTo>
                    <a:pt x="66" y="793"/>
                  </a:lnTo>
                  <a:lnTo>
                    <a:pt x="65" y="797"/>
                  </a:lnTo>
                  <a:lnTo>
                    <a:pt x="63" y="801"/>
                  </a:lnTo>
                  <a:lnTo>
                    <a:pt x="59" y="806"/>
                  </a:lnTo>
                  <a:lnTo>
                    <a:pt x="55" y="811"/>
                  </a:lnTo>
                  <a:lnTo>
                    <a:pt x="45" y="820"/>
                  </a:lnTo>
                  <a:lnTo>
                    <a:pt x="32" y="828"/>
                  </a:lnTo>
                  <a:lnTo>
                    <a:pt x="18" y="837"/>
                  </a:lnTo>
                  <a:lnTo>
                    <a:pt x="0" y="845"/>
                  </a:lnTo>
                  <a:close/>
                  <a:moveTo>
                    <a:pt x="0" y="742"/>
                  </a:moveTo>
                  <a:lnTo>
                    <a:pt x="0" y="653"/>
                  </a:lnTo>
                  <a:lnTo>
                    <a:pt x="8" y="649"/>
                  </a:lnTo>
                  <a:lnTo>
                    <a:pt x="17" y="647"/>
                  </a:lnTo>
                  <a:lnTo>
                    <a:pt x="41" y="639"/>
                  </a:lnTo>
                  <a:lnTo>
                    <a:pt x="66" y="635"/>
                  </a:lnTo>
                  <a:lnTo>
                    <a:pt x="89" y="632"/>
                  </a:lnTo>
                  <a:lnTo>
                    <a:pt x="110" y="631"/>
                  </a:lnTo>
                  <a:lnTo>
                    <a:pt x="120" y="632"/>
                  </a:lnTo>
                  <a:lnTo>
                    <a:pt x="128" y="632"/>
                  </a:lnTo>
                  <a:lnTo>
                    <a:pt x="137" y="635"/>
                  </a:lnTo>
                  <a:lnTo>
                    <a:pt x="144" y="636"/>
                  </a:lnTo>
                  <a:lnTo>
                    <a:pt x="150" y="638"/>
                  </a:lnTo>
                  <a:lnTo>
                    <a:pt x="156" y="642"/>
                  </a:lnTo>
                  <a:lnTo>
                    <a:pt x="160" y="645"/>
                  </a:lnTo>
                  <a:lnTo>
                    <a:pt x="163" y="649"/>
                  </a:lnTo>
                  <a:lnTo>
                    <a:pt x="165" y="653"/>
                  </a:lnTo>
                  <a:lnTo>
                    <a:pt x="165" y="657"/>
                  </a:lnTo>
                  <a:lnTo>
                    <a:pt x="165" y="662"/>
                  </a:lnTo>
                  <a:lnTo>
                    <a:pt x="163" y="667"/>
                  </a:lnTo>
                  <a:lnTo>
                    <a:pt x="160" y="673"/>
                  </a:lnTo>
                  <a:lnTo>
                    <a:pt x="157" y="677"/>
                  </a:lnTo>
                  <a:lnTo>
                    <a:pt x="151" y="683"/>
                  </a:lnTo>
                  <a:lnTo>
                    <a:pt x="145" y="688"/>
                  </a:lnTo>
                  <a:lnTo>
                    <a:pt x="131" y="699"/>
                  </a:lnTo>
                  <a:lnTo>
                    <a:pt x="113" y="708"/>
                  </a:lnTo>
                  <a:lnTo>
                    <a:pt x="91" y="718"/>
                  </a:lnTo>
                  <a:lnTo>
                    <a:pt x="68" y="727"/>
                  </a:lnTo>
                  <a:lnTo>
                    <a:pt x="50" y="732"/>
                  </a:lnTo>
                  <a:lnTo>
                    <a:pt x="33" y="736"/>
                  </a:lnTo>
                  <a:lnTo>
                    <a:pt x="17" y="739"/>
                  </a:lnTo>
                  <a:lnTo>
                    <a:pt x="0" y="742"/>
                  </a:lnTo>
                  <a:close/>
                  <a:moveTo>
                    <a:pt x="0" y="562"/>
                  </a:moveTo>
                  <a:lnTo>
                    <a:pt x="0" y="485"/>
                  </a:lnTo>
                  <a:lnTo>
                    <a:pt x="12" y="485"/>
                  </a:lnTo>
                  <a:lnTo>
                    <a:pt x="21" y="486"/>
                  </a:lnTo>
                  <a:lnTo>
                    <a:pt x="31" y="487"/>
                  </a:lnTo>
                  <a:lnTo>
                    <a:pt x="39" y="489"/>
                  </a:lnTo>
                  <a:lnTo>
                    <a:pt x="46" y="491"/>
                  </a:lnTo>
                  <a:lnTo>
                    <a:pt x="52" y="493"/>
                  </a:lnTo>
                  <a:lnTo>
                    <a:pt x="57" y="497"/>
                  </a:lnTo>
                  <a:lnTo>
                    <a:pt x="60" y="502"/>
                  </a:lnTo>
                  <a:lnTo>
                    <a:pt x="62" y="504"/>
                  </a:lnTo>
                  <a:lnTo>
                    <a:pt x="63" y="508"/>
                  </a:lnTo>
                  <a:lnTo>
                    <a:pt x="63" y="511"/>
                  </a:lnTo>
                  <a:lnTo>
                    <a:pt x="62" y="515"/>
                  </a:lnTo>
                  <a:lnTo>
                    <a:pt x="58" y="523"/>
                  </a:lnTo>
                  <a:lnTo>
                    <a:pt x="51" y="530"/>
                  </a:lnTo>
                  <a:lnTo>
                    <a:pt x="41" y="538"/>
                  </a:lnTo>
                  <a:lnTo>
                    <a:pt x="30" y="547"/>
                  </a:lnTo>
                  <a:lnTo>
                    <a:pt x="17" y="555"/>
                  </a:lnTo>
                  <a:lnTo>
                    <a:pt x="0" y="562"/>
                  </a:lnTo>
                  <a:close/>
                  <a:moveTo>
                    <a:pt x="0" y="473"/>
                  </a:moveTo>
                  <a:lnTo>
                    <a:pt x="0" y="394"/>
                  </a:lnTo>
                  <a:lnTo>
                    <a:pt x="18" y="386"/>
                  </a:lnTo>
                  <a:lnTo>
                    <a:pt x="36" y="380"/>
                  </a:lnTo>
                  <a:lnTo>
                    <a:pt x="62" y="373"/>
                  </a:lnTo>
                  <a:lnTo>
                    <a:pt x="88" y="369"/>
                  </a:lnTo>
                  <a:lnTo>
                    <a:pt x="113" y="366"/>
                  </a:lnTo>
                  <a:lnTo>
                    <a:pt x="134" y="365"/>
                  </a:lnTo>
                  <a:lnTo>
                    <a:pt x="154" y="365"/>
                  </a:lnTo>
                  <a:lnTo>
                    <a:pt x="170" y="369"/>
                  </a:lnTo>
                  <a:lnTo>
                    <a:pt x="177" y="371"/>
                  </a:lnTo>
                  <a:lnTo>
                    <a:pt x="183" y="373"/>
                  </a:lnTo>
                  <a:lnTo>
                    <a:pt x="186" y="377"/>
                  </a:lnTo>
                  <a:lnTo>
                    <a:pt x="190" y="380"/>
                  </a:lnTo>
                  <a:lnTo>
                    <a:pt x="191" y="384"/>
                  </a:lnTo>
                  <a:lnTo>
                    <a:pt x="192" y="389"/>
                  </a:lnTo>
                  <a:lnTo>
                    <a:pt x="191" y="394"/>
                  </a:lnTo>
                  <a:lnTo>
                    <a:pt x="189" y="398"/>
                  </a:lnTo>
                  <a:lnTo>
                    <a:pt x="185" y="403"/>
                  </a:lnTo>
                  <a:lnTo>
                    <a:pt x="180" y="408"/>
                  </a:lnTo>
                  <a:lnTo>
                    <a:pt x="175" y="413"/>
                  </a:lnTo>
                  <a:lnTo>
                    <a:pt x="169" y="418"/>
                  </a:lnTo>
                  <a:lnTo>
                    <a:pt x="152" y="429"/>
                  </a:lnTo>
                  <a:lnTo>
                    <a:pt x="132" y="439"/>
                  </a:lnTo>
                  <a:lnTo>
                    <a:pt x="108" y="448"/>
                  </a:lnTo>
                  <a:lnTo>
                    <a:pt x="83" y="456"/>
                  </a:lnTo>
                  <a:lnTo>
                    <a:pt x="60" y="462"/>
                  </a:lnTo>
                  <a:lnTo>
                    <a:pt x="40" y="467"/>
                  </a:lnTo>
                  <a:lnTo>
                    <a:pt x="19" y="471"/>
                  </a:lnTo>
                  <a:lnTo>
                    <a:pt x="0" y="473"/>
                  </a:lnTo>
                  <a:close/>
                  <a:moveTo>
                    <a:pt x="0" y="327"/>
                  </a:moveTo>
                  <a:lnTo>
                    <a:pt x="0" y="243"/>
                  </a:lnTo>
                  <a:lnTo>
                    <a:pt x="22" y="238"/>
                  </a:lnTo>
                  <a:lnTo>
                    <a:pt x="44" y="235"/>
                  </a:lnTo>
                  <a:lnTo>
                    <a:pt x="63" y="234"/>
                  </a:lnTo>
                  <a:lnTo>
                    <a:pt x="81" y="234"/>
                  </a:lnTo>
                  <a:lnTo>
                    <a:pt x="95" y="235"/>
                  </a:lnTo>
                  <a:lnTo>
                    <a:pt x="108" y="238"/>
                  </a:lnTo>
                  <a:lnTo>
                    <a:pt x="113" y="240"/>
                  </a:lnTo>
                  <a:lnTo>
                    <a:pt x="118" y="243"/>
                  </a:lnTo>
                  <a:lnTo>
                    <a:pt x="120" y="245"/>
                  </a:lnTo>
                  <a:lnTo>
                    <a:pt x="122" y="249"/>
                  </a:lnTo>
                  <a:lnTo>
                    <a:pt x="125" y="252"/>
                  </a:lnTo>
                  <a:lnTo>
                    <a:pt x="125" y="256"/>
                  </a:lnTo>
                  <a:lnTo>
                    <a:pt x="123" y="260"/>
                  </a:lnTo>
                  <a:lnTo>
                    <a:pt x="121" y="265"/>
                  </a:lnTo>
                  <a:lnTo>
                    <a:pt x="118" y="270"/>
                  </a:lnTo>
                  <a:lnTo>
                    <a:pt x="112" y="275"/>
                  </a:lnTo>
                  <a:lnTo>
                    <a:pt x="106" y="279"/>
                  </a:lnTo>
                  <a:lnTo>
                    <a:pt x="98" y="285"/>
                  </a:lnTo>
                  <a:lnTo>
                    <a:pt x="82" y="295"/>
                  </a:lnTo>
                  <a:lnTo>
                    <a:pt x="60" y="306"/>
                  </a:lnTo>
                  <a:lnTo>
                    <a:pt x="37" y="315"/>
                  </a:lnTo>
                  <a:lnTo>
                    <a:pt x="9" y="323"/>
                  </a:lnTo>
                  <a:lnTo>
                    <a:pt x="5" y="326"/>
                  </a:lnTo>
                  <a:lnTo>
                    <a:pt x="0" y="327"/>
                  </a:lnTo>
                  <a:close/>
                  <a:moveTo>
                    <a:pt x="0" y="213"/>
                  </a:moveTo>
                  <a:lnTo>
                    <a:pt x="0" y="201"/>
                  </a:lnTo>
                  <a:lnTo>
                    <a:pt x="6" y="193"/>
                  </a:lnTo>
                  <a:lnTo>
                    <a:pt x="14" y="184"/>
                  </a:lnTo>
                  <a:lnTo>
                    <a:pt x="25" y="176"/>
                  </a:lnTo>
                  <a:lnTo>
                    <a:pt x="40" y="168"/>
                  </a:lnTo>
                  <a:lnTo>
                    <a:pt x="57" y="159"/>
                  </a:lnTo>
                  <a:lnTo>
                    <a:pt x="76" y="151"/>
                  </a:lnTo>
                  <a:lnTo>
                    <a:pt x="96" y="144"/>
                  </a:lnTo>
                  <a:lnTo>
                    <a:pt x="120" y="137"/>
                  </a:lnTo>
                  <a:lnTo>
                    <a:pt x="148" y="130"/>
                  </a:lnTo>
                  <a:lnTo>
                    <a:pt x="177" y="124"/>
                  </a:lnTo>
                  <a:lnTo>
                    <a:pt x="203" y="120"/>
                  </a:lnTo>
                  <a:lnTo>
                    <a:pt x="227" y="119"/>
                  </a:lnTo>
                  <a:lnTo>
                    <a:pt x="247" y="119"/>
                  </a:lnTo>
                  <a:lnTo>
                    <a:pt x="264" y="121"/>
                  </a:lnTo>
                  <a:lnTo>
                    <a:pt x="271" y="124"/>
                  </a:lnTo>
                  <a:lnTo>
                    <a:pt x="277" y="126"/>
                  </a:lnTo>
                  <a:lnTo>
                    <a:pt x="280" y="130"/>
                  </a:lnTo>
                  <a:lnTo>
                    <a:pt x="284" y="133"/>
                  </a:lnTo>
                  <a:lnTo>
                    <a:pt x="285" y="137"/>
                  </a:lnTo>
                  <a:lnTo>
                    <a:pt x="285" y="140"/>
                  </a:lnTo>
                  <a:lnTo>
                    <a:pt x="284" y="145"/>
                  </a:lnTo>
                  <a:lnTo>
                    <a:pt x="281" y="150"/>
                  </a:lnTo>
                  <a:lnTo>
                    <a:pt x="278" y="155"/>
                  </a:lnTo>
                  <a:lnTo>
                    <a:pt x="272" y="159"/>
                  </a:lnTo>
                  <a:lnTo>
                    <a:pt x="266" y="164"/>
                  </a:lnTo>
                  <a:lnTo>
                    <a:pt x="258" y="170"/>
                  </a:lnTo>
                  <a:lnTo>
                    <a:pt x="240" y="180"/>
                  </a:lnTo>
                  <a:lnTo>
                    <a:pt x="217" y="190"/>
                  </a:lnTo>
                  <a:lnTo>
                    <a:pt x="192" y="200"/>
                  </a:lnTo>
                  <a:lnTo>
                    <a:pt x="164" y="209"/>
                  </a:lnTo>
                  <a:lnTo>
                    <a:pt x="135" y="216"/>
                  </a:lnTo>
                  <a:lnTo>
                    <a:pt x="108" y="221"/>
                  </a:lnTo>
                  <a:lnTo>
                    <a:pt x="82" y="225"/>
                  </a:lnTo>
                  <a:lnTo>
                    <a:pt x="58" y="227"/>
                  </a:lnTo>
                  <a:lnTo>
                    <a:pt x="37" y="227"/>
                  </a:lnTo>
                  <a:lnTo>
                    <a:pt x="20" y="225"/>
                  </a:lnTo>
                  <a:lnTo>
                    <a:pt x="13" y="222"/>
                  </a:lnTo>
                  <a:lnTo>
                    <a:pt x="8" y="220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213"/>
                  </a:lnTo>
                  <a:close/>
                  <a:moveTo>
                    <a:pt x="0" y="186"/>
                  </a:moveTo>
                  <a:lnTo>
                    <a:pt x="0" y="114"/>
                  </a:lnTo>
                  <a:lnTo>
                    <a:pt x="14" y="113"/>
                  </a:lnTo>
                  <a:lnTo>
                    <a:pt x="27" y="113"/>
                  </a:lnTo>
                  <a:lnTo>
                    <a:pt x="39" y="113"/>
                  </a:lnTo>
                  <a:lnTo>
                    <a:pt x="49" y="114"/>
                  </a:lnTo>
                  <a:lnTo>
                    <a:pt x="58" y="117"/>
                  </a:lnTo>
                  <a:lnTo>
                    <a:pt x="65" y="119"/>
                  </a:lnTo>
                  <a:lnTo>
                    <a:pt x="71" y="121"/>
                  </a:lnTo>
                  <a:lnTo>
                    <a:pt x="75" y="126"/>
                  </a:lnTo>
                  <a:lnTo>
                    <a:pt x="76" y="129"/>
                  </a:lnTo>
                  <a:lnTo>
                    <a:pt x="76" y="132"/>
                  </a:lnTo>
                  <a:lnTo>
                    <a:pt x="76" y="134"/>
                  </a:lnTo>
                  <a:lnTo>
                    <a:pt x="74" y="138"/>
                  </a:lnTo>
                  <a:lnTo>
                    <a:pt x="69" y="145"/>
                  </a:lnTo>
                  <a:lnTo>
                    <a:pt x="60" y="154"/>
                  </a:lnTo>
                  <a:lnTo>
                    <a:pt x="49" y="162"/>
                  </a:lnTo>
                  <a:lnTo>
                    <a:pt x="36" y="169"/>
                  </a:lnTo>
                  <a:lnTo>
                    <a:pt x="19" y="177"/>
                  </a:lnTo>
                  <a:lnTo>
                    <a:pt x="0" y="186"/>
                  </a:lnTo>
                  <a:close/>
                  <a:moveTo>
                    <a:pt x="0" y="108"/>
                  </a:moveTo>
                  <a:lnTo>
                    <a:pt x="0" y="0"/>
                  </a:lnTo>
                  <a:lnTo>
                    <a:pt x="17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9" y="6"/>
                  </a:lnTo>
                  <a:lnTo>
                    <a:pt x="43" y="9"/>
                  </a:lnTo>
                  <a:lnTo>
                    <a:pt x="45" y="12"/>
                  </a:lnTo>
                  <a:lnTo>
                    <a:pt x="46" y="14"/>
                  </a:lnTo>
                  <a:lnTo>
                    <a:pt x="46" y="18"/>
                  </a:lnTo>
                  <a:lnTo>
                    <a:pt x="45" y="20"/>
                  </a:lnTo>
                  <a:lnTo>
                    <a:pt x="44" y="24"/>
                  </a:lnTo>
                  <a:lnTo>
                    <a:pt x="37" y="31"/>
                  </a:lnTo>
                  <a:lnTo>
                    <a:pt x="27" y="39"/>
                  </a:lnTo>
                  <a:lnTo>
                    <a:pt x="40" y="35"/>
                  </a:lnTo>
                  <a:lnTo>
                    <a:pt x="55" y="30"/>
                  </a:lnTo>
                  <a:lnTo>
                    <a:pt x="69" y="25"/>
                  </a:lnTo>
                  <a:lnTo>
                    <a:pt x="83" y="20"/>
                  </a:lnTo>
                  <a:lnTo>
                    <a:pt x="114" y="13"/>
                  </a:lnTo>
                  <a:lnTo>
                    <a:pt x="142" y="7"/>
                  </a:lnTo>
                  <a:lnTo>
                    <a:pt x="169" y="4"/>
                  </a:lnTo>
                  <a:lnTo>
                    <a:pt x="194" y="1"/>
                  </a:lnTo>
                  <a:lnTo>
                    <a:pt x="215" y="1"/>
                  </a:lnTo>
                  <a:lnTo>
                    <a:pt x="232" y="4"/>
                  </a:lnTo>
                  <a:lnTo>
                    <a:pt x="239" y="6"/>
                  </a:lnTo>
                  <a:lnTo>
                    <a:pt x="245" y="9"/>
                  </a:lnTo>
                  <a:lnTo>
                    <a:pt x="248" y="11"/>
                  </a:lnTo>
                  <a:lnTo>
                    <a:pt x="252" y="14"/>
                  </a:lnTo>
                  <a:lnTo>
                    <a:pt x="253" y="17"/>
                  </a:lnTo>
                  <a:lnTo>
                    <a:pt x="253" y="20"/>
                  </a:lnTo>
                  <a:lnTo>
                    <a:pt x="252" y="24"/>
                  </a:lnTo>
                  <a:lnTo>
                    <a:pt x="251" y="26"/>
                  </a:lnTo>
                  <a:lnTo>
                    <a:pt x="245" y="35"/>
                  </a:lnTo>
                  <a:lnTo>
                    <a:pt x="235" y="42"/>
                  </a:lnTo>
                  <a:lnTo>
                    <a:pt x="248" y="37"/>
                  </a:lnTo>
                  <a:lnTo>
                    <a:pt x="261" y="32"/>
                  </a:lnTo>
                  <a:lnTo>
                    <a:pt x="276" y="28"/>
                  </a:lnTo>
                  <a:lnTo>
                    <a:pt x="291" y="24"/>
                  </a:lnTo>
                  <a:lnTo>
                    <a:pt x="316" y="17"/>
                  </a:lnTo>
                  <a:lnTo>
                    <a:pt x="341" y="12"/>
                  </a:lnTo>
                  <a:lnTo>
                    <a:pt x="365" y="9"/>
                  </a:lnTo>
                  <a:lnTo>
                    <a:pt x="386" y="6"/>
                  </a:lnTo>
                  <a:lnTo>
                    <a:pt x="386" y="79"/>
                  </a:lnTo>
                  <a:lnTo>
                    <a:pt x="374" y="83"/>
                  </a:lnTo>
                  <a:lnTo>
                    <a:pt x="362" y="87"/>
                  </a:lnTo>
                  <a:lnTo>
                    <a:pt x="349" y="91"/>
                  </a:lnTo>
                  <a:lnTo>
                    <a:pt x="335" y="95"/>
                  </a:lnTo>
                  <a:lnTo>
                    <a:pt x="305" y="102"/>
                  </a:lnTo>
                  <a:lnTo>
                    <a:pt x="276" y="108"/>
                  </a:lnTo>
                  <a:lnTo>
                    <a:pt x="248" y="112"/>
                  </a:lnTo>
                  <a:lnTo>
                    <a:pt x="224" y="113"/>
                  </a:lnTo>
                  <a:lnTo>
                    <a:pt x="203" y="113"/>
                  </a:lnTo>
                  <a:lnTo>
                    <a:pt x="185" y="111"/>
                  </a:lnTo>
                  <a:lnTo>
                    <a:pt x="178" y="110"/>
                  </a:lnTo>
                  <a:lnTo>
                    <a:pt x="172" y="107"/>
                  </a:lnTo>
                  <a:lnTo>
                    <a:pt x="167" y="104"/>
                  </a:lnTo>
                  <a:lnTo>
                    <a:pt x="165" y="100"/>
                  </a:lnTo>
                  <a:lnTo>
                    <a:pt x="164" y="96"/>
                  </a:lnTo>
                  <a:lnTo>
                    <a:pt x="163" y="94"/>
                  </a:lnTo>
                  <a:lnTo>
                    <a:pt x="164" y="89"/>
                  </a:lnTo>
                  <a:lnTo>
                    <a:pt x="166" y="86"/>
                  </a:lnTo>
                  <a:lnTo>
                    <a:pt x="172" y="77"/>
                  </a:lnTo>
                  <a:lnTo>
                    <a:pt x="183" y="69"/>
                  </a:lnTo>
                  <a:lnTo>
                    <a:pt x="170" y="75"/>
                  </a:lnTo>
                  <a:lnTo>
                    <a:pt x="156" y="80"/>
                  </a:lnTo>
                  <a:lnTo>
                    <a:pt x="141" y="85"/>
                  </a:lnTo>
                  <a:lnTo>
                    <a:pt x="126" y="88"/>
                  </a:lnTo>
                  <a:lnTo>
                    <a:pt x="90" y="98"/>
                  </a:lnTo>
                  <a:lnTo>
                    <a:pt x="57" y="104"/>
                  </a:lnTo>
                  <a:lnTo>
                    <a:pt x="41" y="106"/>
                  </a:lnTo>
                  <a:lnTo>
                    <a:pt x="26" y="107"/>
                  </a:lnTo>
                  <a:lnTo>
                    <a:pt x="13" y="108"/>
                  </a:lnTo>
                  <a:lnTo>
                    <a:pt x="0" y="108"/>
                  </a:lnTo>
                  <a:close/>
                  <a:moveTo>
                    <a:pt x="386" y="81"/>
                  </a:moveTo>
                  <a:lnTo>
                    <a:pt x="386" y="115"/>
                  </a:lnTo>
                  <a:lnTo>
                    <a:pt x="380" y="112"/>
                  </a:lnTo>
                  <a:lnTo>
                    <a:pt x="375" y="107"/>
                  </a:lnTo>
                  <a:lnTo>
                    <a:pt x="374" y="105"/>
                  </a:lnTo>
                  <a:lnTo>
                    <a:pt x="374" y="101"/>
                  </a:lnTo>
                  <a:lnTo>
                    <a:pt x="374" y="99"/>
                  </a:lnTo>
                  <a:lnTo>
                    <a:pt x="375" y="95"/>
                  </a:lnTo>
                  <a:lnTo>
                    <a:pt x="379" y="88"/>
                  </a:lnTo>
                  <a:lnTo>
                    <a:pt x="386" y="81"/>
                  </a:lnTo>
                  <a:close/>
                  <a:moveTo>
                    <a:pt x="386" y="133"/>
                  </a:moveTo>
                  <a:lnTo>
                    <a:pt x="386" y="218"/>
                  </a:lnTo>
                  <a:lnTo>
                    <a:pt x="381" y="219"/>
                  </a:lnTo>
                  <a:lnTo>
                    <a:pt x="376" y="220"/>
                  </a:lnTo>
                  <a:lnTo>
                    <a:pt x="348" y="227"/>
                  </a:lnTo>
                  <a:lnTo>
                    <a:pt x="319" y="233"/>
                  </a:lnTo>
                  <a:lnTo>
                    <a:pt x="292" y="237"/>
                  </a:lnTo>
                  <a:lnTo>
                    <a:pt x="268" y="238"/>
                  </a:lnTo>
                  <a:lnTo>
                    <a:pt x="248" y="237"/>
                  </a:lnTo>
                  <a:lnTo>
                    <a:pt x="230" y="234"/>
                  </a:lnTo>
                  <a:lnTo>
                    <a:pt x="223" y="232"/>
                  </a:lnTo>
                  <a:lnTo>
                    <a:pt x="217" y="230"/>
                  </a:lnTo>
                  <a:lnTo>
                    <a:pt x="214" y="227"/>
                  </a:lnTo>
                  <a:lnTo>
                    <a:pt x="210" y="224"/>
                  </a:lnTo>
                  <a:lnTo>
                    <a:pt x="208" y="219"/>
                  </a:lnTo>
                  <a:lnTo>
                    <a:pt x="208" y="214"/>
                  </a:lnTo>
                  <a:lnTo>
                    <a:pt x="209" y="211"/>
                  </a:lnTo>
                  <a:lnTo>
                    <a:pt x="213" y="205"/>
                  </a:lnTo>
                  <a:lnTo>
                    <a:pt x="216" y="200"/>
                  </a:lnTo>
                  <a:lnTo>
                    <a:pt x="221" y="195"/>
                  </a:lnTo>
                  <a:lnTo>
                    <a:pt x="228" y="190"/>
                  </a:lnTo>
                  <a:lnTo>
                    <a:pt x="235" y="184"/>
                  </a:lnTo>
                  <a:lnTo>
                    <a:pt x="254" y="174"/>
                  </a:lnTo>
                  <a:lnTo>
                    <a:pt x="276" y="163"/>
                  </a:lnTo>
                  <a:lnTo>
                    <a:pt x="302" y="154"/>
                  </a:lnTo>
                  <a:lnTo>
                    <a:pt x="330" y="145"/>
                  </a:lnTo>
                  <a:lnTo>
                    <a:pt x="344" y="142"/>
                  </a:lnTo>
                  <a:lnTo>
                    <a:pt x="359" y="138"/>
                  </a:lnTo>
                  <a:lnTo>
                    <a:pt x="372" y="136"/>
                  </a:lnTo>
                  <a:lnTo>
                    <a:pt x="386" y="133"/>
                  </a:lnTo>
                  <a:close/>
                  <a:moveTo>
                    <a:pt x="386" y="276"/>
                  </a:moveTo>
                  <a:lnTo>
                    <a:pt x="386" y="366"/>
                  </a:lnTo>
                  <a:lnTo>
                    <a:pt x="366" y="370"/>
                  </a:lnTo>
                  <a:lnTo>
                    <a:pt x="347" y="371"/>
                  </a:lnTo>
                  <a:lnTo>
                    <a:pt x="329" y="372"/>
                  </a:lnTo>
                  <a:lnTo>
                    <a:pt x="314" y="371"/>
                  </a:lnTo>
                  <a:lnTo>
                    <a:pt x="299" y="369"/>
                  </a:lnTo>
                  <a:lnTo>
                    <a:pt x="289" y="365"/>
                  </a:lnTo>
                  <a:lnTo>
                    <a:pt x="284" y="364"/>
                  </a:lnTo>
                  <a:lnTo>
                    <a:pt x="280" y="361"/>
                  </a:lnTo>
                  <a:lnTo>
                    <a:pt x="277" y="358"/>
                  </a:lnTo>
                  <a:lnTo>
                    <a:pt x="274" y="355"/>
                  </a:lnTo>
                  <a:lnTo>
                    <a:pt x="272" y="351"/>
                  </a:lnTo>
                  <a:lnTo>
                    <a:pt x="272" y="346"/>
                  </a:lnTo>
                  <a:lnTo>
                    <a:pt x="273" y="341"/>
                  </a:lnTo>
                  <a:lnTo>
                    <a:pt x="276" y="336"/>
                  </a:lnTo>
                  <a:lnTo>
                    <a:pt x="279" y="332"/>
                  </a:lnTo>
                  <a:lnTo>
                    <a:pt x="284" y="327"/>
                  </a:lnTo>
                  <a:lnTo>
                    <a:pt x="290" y="321"/>
                  </a:lnTo>
                  <a:lnTo>
                    <a:pt x="297" y="316"/>
                  </a:lnTo>
                  <a:lnTo>
                    <a:pt x="314" y="306"/>
                  </a:lnTo>
                  <a:lnTo>
                    <a:pt x="335" y="295"/>
                  </a:lnTo>
                  <a:lnTo>
                    <a:pt x="359" y="285"/>
                  </a:lnTo>
                  <a:lnTo>
                    <a:pt x="386" y="276"/>
                  </a:lnTo>
                  <a:close/>
                  <a:moveTo>
                    <a:pt x="386" y="386"/>
                  </a:moveTo>
                  <a:lnTo>
                    <a:pt x="386" y="436"/>
                  </a:lnTo>
                  <a:lnTo>
                    <a:pt x="369" y="448"/>
                  </a:lnTo>
                  <a:lnTo>
                    <a:pt x="349" y="458"/>
                  </a:lnTo>
                  <a:lnTo>
                    <a:pt x="325" y="468"/>
                  </a:lnTo>
                  <a:lnTo>
                    <a:pt x="298" y="477"/>
                  </a:lnTo>
                  <a:lnTo>
                    <a:pt x="271" y="484"/>
                  </a:lnTo>
                  <a:lnTo>
                    <a:pt x="245" y="490"/>
                  </a:lnTo>
                  <a:lnTo>
                    <a:pt x="220" y="492"/>
                  </a:lnTo>
                  <a:lnTo>
                    <a:pt x="197" y="493"/>
                  </a:lnTo>
                  <a:lnTo>
                    <a:pt x="188" y="493"/>
                  </a:lnTo>
                  <a:lnTo>
                    <a:pt x="178" y="492"/>
                  </a:lnTo>
                  <a:lnTo>
                    <a:pt x="169" y="491"/>
                  </a:lnTo>
                  <a:lnTo>
                    <a:pt x="161" y="489"/>
                  </a:lnTo>
                  <a:lnTo>
                    <a:pt x="154" y="487"/>
                  </a:lnTo>
                  <a:lnTo>
                    <a:pt x="148" y="484"/>
                  </a:lnTo>
                  <a:lnTo>
                    <a:pt x="145" y="480"/>
                  </a:lnTo>
                  <a:lnTo>
                    <a:pt x="141" y="477"/>
                  </a:lnTo>
                  <a:lnTo>
                    <a:pt x="139" y="472"/>
                  </a:lnTo>
                  <a:lnTo>
                    <a:pt x="139" y="468"/>
                  </a:lnTo>
                  <a:lnTo>
                    <a:pt x="140" y="464"/>
                  </a:lnTo>
                  <a:lnTo>
                    <a:pt x="141" y="458"/>
                  </a:lnTo>
                  <a:lnTo>
                    <a:pt x="145" y="453"/>
                  </a:lnTo>
                  <a:lnTo>
                    <a:pt x="150" y="447"/>
                  </a:lnTo>
                  <a:lnTo>
                    <a:pt x="156" y="442"/>
                  </a:lnTo>
                  <a:lnTo>
                    <a:pt x="163" y="436"/>
                  </a:lnTo>
                  <a:lnTo>
                    <a:pt x="178" y="426"/>
                  </a:lnTo>
                  <a:lnTo>
                    <a:pt x="198" y="416"/>
                  </a:lnTo>
                  <a:lnTo>
                    <a:pt x="222" y="407"/>
                  </a:lnTo>
                  <a:lnTo>
                    <a:pt x="248" y="397"/>
                  </a:lnTo>
                  <a:lnTo>
                    <a:pt x="268" y="392"/>
                  </a:lnTo>
                  <a:lnTo>
                    <a:pt x="289" y="388"/>
                  </a:lnTo>
                  <a:lnTo>
                    <a:pt x="309" y="384"/>
                  </a:lnTo>
                  <a:lnTo>
                    <a:pt x="327" y="383"/>
                  </a:lnTo>
                  <a:lnTo>
                    <a:pt x="344" y="382"/>
                  </a:lnTo>
                  <a:lnTo>
                    <a:pt x="360" y="382"/>
                  </a:lnTo>
                  <a:lnTo>
                    <a:pt x="374" y="384"/>
                  </a:lnTo>
                  <a:lnTo>
                    <a:pt x="386" y="386"/>
                  </a:lnTo>
                  <a:close/>
                  <a:moveTo>
                    <a:pt x="386" y="452"/>
                  </a:moveTo>
                  <a:lnTo>
                    <a:pt x="386" y="514"/>
                  </a:lnTo>
                  <a:lnTo>
                    <a:pt x="376" y="511"/>
                  </a:lnTo>
                  <a:lnTo>
                    <a:pt x="368" y="508"/>
                  </a:lnTo>
                  <a:lnTo>
                    <a:pt x="362" y="503"/>
                  </a:lnTo>
                  <a:lnTo>
                    <a:pt x="357" y="498"/>
                  </a:lnTo>
                  <a:lnTo>
                    <a:pt x="356" y="493"/>
                  </a:lnTo>
                  <a:lnTo>
                    <a:pt x="355" y="487"/>
                  </a:lnTo>
                  <a:lnTo>
                    <a:pt x="356" y="483"/>
                  </a:lnTo>
                  <a:lnTo>
                    <a:pt x="360" y="477"/>
                  </a:lnTo>
                  <a:lnTo>
                    <a:pt x="365" y="471"/>
                  </a:lnTo>
                  <a:lnTo>
                    <a:pt x="371" y="465"/>
                  </a:lnTo>
                  <a:lnTo>
                    <a:pt x="378" y="458"/>
                  </a:lnTo>
                  <a:lnTo>
                    <a:pt x="386" y="452"/>
                  </a:lnTo>
                  <a:close/>
                  <a:moveTo>
                    <a:pt x="386" y="534"/>
                  </a:moveTo>
                  <a:lnTo>
                    <a:pt x="386" y="630"/>
                  </a:lnTo>
                  <a:lnTo>
                    <a:pt x="361" y="636"/>
                  </a:lnTo>
                  <a:lnTo>
                    <a:pt x="337" y="641"/>
                  </a:lnTo>
                  <a:lnTo>
                    <a:pt x="314" y="643"/>
                  </a:lnTo>
                  <a:lnTo>
                    <a:pt x="293" y="643"/>
                  </a:lnTo>
                  <a:lnTo>
                    <a:pt x="276" y="641"/>
                  </a:lnTo>
                  <a:lnTo>
                    <a:pt x="260" y="637"/>
                  </a:lnTo>
                  <a:lnTo>
                    <a:pt x="254" y="635"/>
                  </a:lnTo>
                  <a:lnTo>
                    <a:pt x="248" y="632"/>
                  </a:lnTo>
                  <a:lnTo>
                    <a:pt x="245" y="629"/>
                  </a:lnTo>
                  <a:lnTo>
                    <a:pt x="241" y="625"/>
                  </a:lnTo>
                  <a:lnTo>
                    <a:pt x="239" y="620"/>
                  </a:lnTo>
                  <a:lnTo>
                    <a:pt x="239" y="616"/>
                  </a:lnTo>
                  <a:lnTo>
                    <a:pt x="239" y="611"/>
                  </a:lnTo>
                  <a:lnTo>
                    <a:pt x="241" y="605"/>
                  </a:lnTo>
                  <a:lnTo>
                    <a:pt x="243" y="600"/>
                  </a:lnTo>
                  <a:lnTo>
                    <a:pt x="248" y="594"/>
                  </a:lnTo>
                  <a:lnTo>
                    <a:pt x="253" y="590"/>
                  </a:lnTo>
                  <a:lnTo>
                    <a:pt x="260" y="584"/>
                  </a:lnTo>
                  <a:lnTo>
                    <a:pt x="276" y="573"/>
                  </a:lnTo>
                  <a:lnTo>
                    <a:pt x="295" y="562"/>
                  </a:lnTo>
                  <a:lnTo>
                    <a:pt x="317" y="553"/>
                  </a:lnTo>
                  <a:lnTo>
                    <a:pt x="342" y="544"/>
                  </a:lnTo>
                  <a:lnTo>
                    <a:pt x="354" y="541"/>
                  </a:lnTo>
                  <a:lnTo>
                    <a:pt x="365" y="538"/>
                  </a:lnTo>
                  <a:lnTo>
                    <a:pt x="375" y="536"/>
                  </a:lnTo>
                  <a:lnTo>
                    <a:pt x="386" y="534"/>
                  </a:lnTo>
                  <a:close/>
                  <a:moveTo>
                    <a:pt x="386" y="683"/>
                  </a:moveTo>
                  <a:lnTo>
                    <a:pt x="386" y="689"/>
                  </a:lnTo>
                  <a:lnTo>
                    <a:pt x="385" y="694"/>
                  </a:lnTo>
                  <a:lnTo>
                    <a:pt x="382" y="699"/>
                  </a:lnTo>
                  <a:lnTo>
                    <a:pt x="380" y="702"/>
                  </a:lnTo>
                  <a:lnTo>
                    <a:pt x="376" y="707"/>
                  </a:lnTo>
                  <a:lnTo>
                    <a:pt x="368" y="717"/>
                  </a:lnTo>
                  <a:lnTo>
                    <a:pt x="356" y="725"/>
                  </a:lnTo>
                  <a:lnTo>
                    <a:pt x="342" y="735"/>
                  </a:lnTo>
                  <a:lnTo>
                    <a:pt x="325" y="743"/>
                  </a:lnTo>
                  <a:lnTo>
                    <a:pt x="308" y="750"/>
                  </a:lnTo>
                  <a:lnTo>
                    <a:pt x="287" y="757"/>
                  </a:lnTo>
                  <a:lnTo>
                    <a:pt x="262" y="764"/>
                  </a:lnTo>
                  <a:lnTo>
                    <a:pt x="237" y="769"/>
                  </a:lnTo>
                  <a:lnTo>
                    <a:pt x="215" y="771"/>
                  </a:lnTo>
                  <a:lnTo>
                    <a:pt x="194" y="773"/>
                  </a:lnTo>
                  <a:lnTo>
                    <a:pt x="184" y="771"/>
                  </a:lnTo>
                  <a:lnTo>
                    <a:pt x="175" y="770"/>
                  </a:lnTo>
                  <a:lnTo>
                    <a:pt x="166" y="769"/>
                  </a:lnTo>
                  <a:lnTo>
                    <a:pt x="159" y="767"/>
                  </a:lnTo>
                  <a:lnTo>
                    <a:pt x="152" y="764"/>
                  </a:lnTo>
                  <a:lnTo>
                    <a:pt x="147" y="761"/>
                  </a:lnTo>
                  <a:lnTo>
                    <a:pt x="142" y="757"/>
                  </a:lnTo>
                  <a:lnTo>
                    <a:pt x="139" y="754"/>
                  </a:lnTo>
                  <a:lnTo>
                    <a:pt x="137" y="749"/>
                  </a:lnTo>
                  <a:lnTo>
                    <a:pt x="137" y="744"/>
                  </a:lnTo>
                  <a:lnTo>
                    <a:pt x="137" y="739"/>
                  </a:lnTo>
                  <a:lnTo>
                    <a:pt x="139" y="733"/>
                  </a:lnTo>
                  <a:lnTo>
                    <a:pt x="141" y="729"/>
                  </a:lnTo>
                  <a:lnTo>
                    <a:pt x="145" y="723"/>
                  </a:lnTo>
                  <a:lnTo>
                    <a:pt x="150" y="718"/>
                  </a:lnTo>
                  <a:lnTo>
                    <a:pt x="156" y="712"/>
                  </a:lnTo>
                  <a:lnTo>
                    <a:pt x="171" y="701"/>
                  </a:lnTo>
                  <a:lnTo>
                    <a:pt x="189" y="691"/>
                  </a:lnTo>
                  <a:lnTo>
                    <a:pt x="210" y="681"/>
                  </a:lnTo>
                  <a:lnTo>
                    <a:pt x="235" y="673"/>
                  </a:lnTo>
                  <a:lnTo>
                    <a:pt x="260" y="666"/>
                  </a:lnTo>
                  <a:lnTo>
                    <a:pt x="284" y="662"/>
                  </a:lnTo>
                  <a:lnTo>
                    <a:pt x="308" y="658"/>
                  </a:lnTo>
                  <a:lnTo>
                    <a:pt x="329" y="658"/>
                  </a:lnTo>
                  <a:lnTo>
                    <a:pt x="338" y="660"/>
                  </a:lnTo>
                  <a:lnTo>
                    <a:pt x="348" y="660"/>
                  </a:lnTo>
                  <a:lnTo>
                    <a:pt x="356" y="662"/>
                  </a:lnTo>
                  <a:lnTo>
                    <a:pt x="363" y="664"/>
                  </a:lnTo>
                  <a:lnTo>
                    <a:pt x="371" y="667"/>
                  </a:lnTo>
                  <a:lnTo>
                    <a:pt x="375" y="669"/>
                  </a:lnTo>
                  <a:lnTo>
                    <a:pt x="380" y="673"/>
                  </a:lnTo>
                  <a:lnTo>
                    <a:pt x="384" y="677"/>
                  </a:lnTo>
                  <a:lnTo>
                    <a:pt x="385" y="681"/>
                  </a:lnTo>
                  <a:lnTo>
                    <a:pt x="386" y="683"/>
                  </a:lnTo>
                  <a:close/>
                  <a:moveTo>
                    <a:pt x="386" y="737"/>
                  </a:moveTo>
                  <a:lnTo>
                    <a:pt x="386" y="801"/>
                  </a:lnTo>
                  <a:lnTo>
                    <a:pt x="378" y="799"/>
                  </a:lnTo>
                  <a:lnTo>
                    <a:pt x="371" y="795"/>
                  </a:lnTo>
                  <a:lnTo>
                    <a:pt x="365" y="790"/>
                  </a:lnTo>
                  <a:lnTo>
                    <a:pt x="361" y="786"/>
                  </a:lnTo>
                  <a:lnTo>
                    <a:pt x="359" y="780"/>
                  </a:lnTo>
                  <a:lnTo>
                    <a:pt x="357" y="775"/>
                  </a:lnTo>
                  <a:lnTo>
                    <a:pt x="359" y="768"/>
                  </a:lnTo>
                  <a:lnTo>
                    <a:pt x="361" y="762"/>
                  </a:lnTo>
                  <a:lnTo>
                    <a:pt x="366" y="756"/>
                  </a:lnTo>
                  <a:lnTo>
                    <a:pt x="371" y="749"/>
                  </a:lnTo>
                  <a:lnTo>
                    <a:pt x="378" y="743"/>
                  </a:lnTo>
                  <a:lnTo>
                    <a:pt x="386" y="737"/>
                  </a:lnTo>
                  <a:close/>
                  <a:moveTo>
                    <a:pt x="386" y="833"/>
                  </a:moveTo>
                  <a:lnTo>
                    <a:pt x="386" y="936"/>
                  </a:lnTo>
                  <a:lnTo>
                    <a:pt x="367" y="939"/>
                  </a:lnTo>
                  <a:lnTo>
                    <a:pt x="348" y="941"/>
                  </a:lnTo>
                  <a:lnTo>
                    <a:pt x="331" y="941"/>
                  </a:lnTo>
                  <a:lnTo>
                    <a:pt x="316" y="940"/>
                  </a:lnTo>
                  <a:lnTo>
                    <a:pt x="302" y="936"/>
                  </a:lnTo>
                  <a:lnTo>
                    <a:pt x="291" y="933"/>
                  </a:lnTo>
                  <a:lnTo>
                    <a:pt x="285" y="931"/>
                  </a:lnTo>
                  <a:lnTo>
                    <a:pt x="281" y="927"/>
                  </a:lnTo>
                  <a:lnTo>
                    <a:pt x="278" y="925"/>
                  </a:lnTo>
                  <a:lnTo>
                    <a:pt x="276" y="921"/>
                  </a:lnTo>
                  <a:lnTo>
                    <a:pt x="273" y="916"/>
                  </a:lnTo>
                  <a:lnTo>
                    <a:pt x="272" y="910"/>
                  </a:lnTo>
                  <a:lnTo>
                    <a:pt x="272" y="906"/>
                  </a:lnTo>
                  <a:lnTo>
                    <a:pt x="273" y="900"/>
                  </a:lnTo>
                  <a:lnTo>
                    <a:pt x="277" y="895"/>
                  </a:lnTo>
                  <a:lnTo>
                    <a:pt x="280" y="889"/>
                  </a:lnTo>
                  <a:lnTo>
                    <a:pt x="284" y="883"/>
                  </a:lnTo>
                  <a:lnTo>
                    <a:pt x="290" y="878"/>
                  </a:lnTo>
                  <a:lnTo>
                    <a:pt x="304" y="866"/>
                  </a:lnTo>
                  <a:lnTo>
                    <a:pt x="322" y="857"/>
                  </a:lnTo>
                  <a:lnTo>
                    <a:pt x="342" y="847"/>
                  </a:lnTo>
                  <a:lnTo>
                    <a:pt x="366" y="838"/>
                  </a:lnTo>
                  <a:lnTo>
                    <a:pt x="375" y="835"/>
                  </a:lnTo>
                  <a:lnTo>
                    <a:pt x="386" y="833"/>
                  </a:lnTo>
                  <a:close/>
                  <a:moveTo>
                    <a:pt x="386" y="964"/>
                  </a:moveTo>
                  <a:lnTo>
                    <a:pt x="386" y="1048"/>
                  </a:lnTo>
                  <a:lnTo>
                    <a:pt x="376" y="1053"/>
                  </a:lnTo>
                  <a:lnTo>
                    <a:pt x="367" y="1058"/>
                  </a:lnTo>
                  <a:lnTo>
                    <a:pt x="356" y="1061"/>
                  </a:lnTo>
                  <a:lnTo>
                    <a:pt x="344" y="1066"/>
                  </a:lnTo>
                  <a:lnTo>
                    <a:pt x="322" y="1072"/>
                  </a:lnTo>
                  <a:lnTo>
                    <a:pt x="299" y="1077"/>
                  </a:lnTo>
                  <a:lnTo>
                    <a:pt x="277" y="1079"/>
                  </a:lnTo>
                  <a:lnTo>
                    <a:pt x="256" y="1079"/>
                  </a:lnTo>
                  <a:lnTo>
                    <a:pt x="248" y="1078"/>
                  </a:lnTo>
                  <a:lnTo>
                    <a:pt x="239" y="1077"/>
                  </a:lnTo>
                  <a:lnTo>
                    <a:pt x="232" y="1074"/>
                  </a:lnTo>
                  <a:lnTo>
                    <a:pt x="224" y="1073"/>
                  </a:lnTo>
                  <a:lnTo>
                    <a:pt x="217" y="1070"/>
                  </a:lnTo>
                  <a:lnTo>
                    <a:pt x="213" y="1066"/>
                  </a:lnTo>
                  <a:lnTo>
                    <a:pt x="208" y="1062"/>
                  </a:lnTo>
                  <a:lnTo>
                    <a:pt x="204" y="1058"/>
                  </a:lnTo>
                  <a:lnTo>
                    <a:pt x="202" y="1053"/>
                  </a:lnTo>
                  <a:lnTo>
                    <a:pt x="201" y="1048"/>
                  </a:lnTo>
                  <a:lnTo>
                    <a:pt x="201" y="1043"/>
                  </a:lnTo>
                  <a:lnTo>
                    <a:pt x="202" y="1037"/>
                  </a:lnTo>
                  <a:lnTo>
                    <a:pt x="204" y="1033"/>
                  </a:lnTo>
                  <a:lnTo>
                    <a:pt x="208" y="1027"/>
                  </a:lnTo>
                  <a:lnTo>
                    <a:pt x="213" y="1021"/>
                  </a:lnTo>
                  <a:lnTo>
                    <a:pt x="217" y="1016"/>
                  </a:lnTo>
                  <a:lnTo>
                    <a:pt x="230" y="1004"/>
                  </a:lnTo>
                  <a:lnTo>
                    <a:pt x="247" y="995"/>
                  </a:lnTo>
                  <a:lnTo>
                    <a:pt x="267" y="985"/>
                  </a:lnTo>
                  <a:lnTo>
                    <a:pt x="290" y="977"/>
                  </a:lnTo>
                  <a:lnTo>
                    <a:pt x="302" y="972"/>
                  </a:lnTo>
                  <a:lnTo>
                    <a:pt x="315" y="970"/>
                  </a:lnTo>
                  <a:lnTo>
                    <a:pt x="328" y="966"/>
                  </a:lnTo>
                  <a:lnTo>
                    <a:pt x="341" y="965"/>
                  </a:lnTo>
                  <a:lnTo>
                    <a:pt x="353" y="964"/>
                  </a:lnTo>
                  <a:lnTo>
                    <a:pt x="365" y="964"/>
                  </a:lnTo>
                  <a:lnTo>
                    <a:pt x="375" y="964"/>
                  </a:lnTo>
                  <a:lnTo>
                    <a:pt x="386" y="964"/>
                  </a:lnTo>
                  <a:close/>
                  <a:moveTo>
                    <a:pt x="386" y="1209"/>
                  </a:moveTo>
                  <a:lnTo>
                    <a:pt x="386" y="1256"/>
                  </a:lnTo>
                  <a:lnTo>
                    <a:pt x="381" y="1253"/>
                  </a:lnTo>
                  <a:lnTo>
                    <a:pt x="379" y="1248"/>
                  </a:lnTo>
                  <a:lnTo>
                    <a:pt x="376" y="1244"/>
                  </a:lnTo>
                  <a:lnTo>
                    <a:pt x="375" y="1239"/>
                  </a:lnTo>
                  <a:lnTo>
                    <a:pt x="374" y="1234"/>
                  </a:lnTo>
                  <a:lnTo>
                    <a:pt x="375" y="1229"/>
                  </a:lnTo>
                  <a:lnTo>
                    <a:pt x="376" y="1224"/>
                  </a:lnTo>
                  <a:lnTo>
                    <a:pt x="379" y="1219"/>
                  </a:lnTo>
                  <a:lnTo>
                    <a:pt x="382" y="1213"/>
                  </a:lnTo>
                  <a:lnTo>
                    <a:pt x="386" y="1209"/>
                  </a:lnTo>
                  <a:close/>
                  <a:moveTo>
                    <a:pt x="386" y="1325"/>
                  </a:moveTo>
                  <a:lnTo>
                    <a:pt x="386" y="1419"/>
                  </a:lnTo>
                  <a:lnTo>
                    <a:pt x="378" y="1418"/>
                  </a:lnTo>
                  <a:lnTo>
                    <a:pt x="371" y="1416"/>
                  </a:lnTo>
                  <a:lnTo>
                    <a:pt x="363" y="1414"/>
                  </a:lnTo>
                  <a:lnTo>
                    <a:pt x="356" y="1412"/>
                  </a:lnTo>
                  <a:lnTo>
                    <a:pt x="352" y="1408"/>
                  </a:lnTo>
                  <a:lnTo>
                    <a:pt x="347" y="1405"/>
                  </a:lnTo>
                  <a:lnTo>
                    <a:pt x="342" y="1401"/>
                  </a:lnTo>
                  <a:lnTo>
                    <a:pt x="338" y="1396"/>
                  </a:lnTo>
                  <a:lnTo>
                    <a:pt x="336" y="1393"/>
                  </a:lnTo>
                  <a:lnTo>
                    <a:pt x="335" y="1388"/>
                  </a:lnTo>
                  <a:lnTo>
                    <a:pt x="335" y="1384"/>
                  </a:lnTo>
                  <a:lnTo>
                    <a:pt x="335" y="1380"/>
                  </a:lnTo>
                  <a:lnTo>
                    <a:pt x="336" y="1375"/>
                  </a:lnTo>
                  <a:lnTo>
                    <a:pt x="337" y="1370"/>
                  </a:lnTo>
                  <a:lnTo>
                    <a:pt x="340" y="1365"/>
                  </a:lnTo>
                  <a:lnTo>
                    <a:pt x="342" y="1361"/>
                  </a:lnTo>
                  <a:lnTo>
                    <a:pt x="349" y="1351"/>
                  </a:lnTo>
                  <a:lnTo>
                    <a:pt x="360" y="1342"/>
                  </a:lnTo>
                  <a:lnTo>
                    <a:pt x="372" y="1333"/>
                  </a:lnTo>
                  <a:lnTo>
                    <a:pt x="386" y="1325"/>
                  </a:lnTo>
                  <a:close/>
                  <a:moveTo>
                    <a:pt x="386" y="1465"/>
                  </a:moveTo>
                  <a:lnTo>
                    <a:pt x="386" y="1572"/>
                  </a:lnTo>
                  <a:lnTo>
                    <a:pt x="373" y="1572"/>
                  </a:lnTo>
                  <a:lnTo>
                    <a:pt x="362" y="1572"/>
                  </a:lnTo>
                  <a:lnTo>
                    <a:pt x="350" y="1570"/>
                  </a:lnTo>
                  <a:lnTo>
                    <a:pt x="341" y="1567"/>
                  </a:lnTo>
                  <a:lnTo>
                    <a:pt x="333" y="1564"/>
                  </a:lnTo>
                  <a:lnTo>
                    <a:pt x="324" y="1560"/>
                  </a:lnTo>
                  <a:lnTo>
                    <a:pt x="318" y="1556"/>
                  </a:lnTo>
                  <a:lnTo>
                    <a:pt x="314" y="1548"/>
                  </a:lnTo>
                  <a:lnTo>
                    <a:pt x="311" y="1544"/>
                  </a:lnTo>
                  <a:lnTo>
                    <a:pt x="309" y="1539"/>
                  </a:lnTo>
                  <a:lnTo>
                    <a:pt x="309" y="1533"/>
                  </a:lnTo>
                  <a:lnTo>
                    <a:pt x="310" y="1528"/>
                  </a:lnTo>
                  <a:lnTo>
                    <a:pt x="311" y="1522"/>
                  </a:lnTo>
                  <a:lnTo>
                    <a:pt x="314" y="1516"/>
                  </a:lnTo>
                  <a:lnTo>
                    <a:pt x="317" y="1510"/>
                  </a:lnTo>
                  <a:lnTo>
                    <a:pt x="322" y="1506"/>
                  </a:lnTo>
                  <a:lnTo>
                    <a:pt x="327" y="1500"/>
                  </a:lnTo>
                  <a:lnTo>
                    <a:pt x="333" y="1494"/>
                  </a:lnTo>
                  <a:lnTo>
                    <a:pt x="340" y="1489"/>
                  </a:lnTo>
                  <a:lnTo>
                    <a:pt x="347" y="1484"/>
                  </a:lnTo>
                  <a:lnTo>
                    <a:pt x="363" y="1475"/>
                  </a:lnTo>
                  <a:lnTo>
                    <a:pt x="382" y="1466"/>
                  </a:lnTo>
                  <a:lnTo>
                    <a:pt x="386" y="1465"/>
                  </a:lnTo>
                  <a:close/>
                  <a:moveTo>
                    <a:pt x="386" y="1617"/>
                  </a:moveTo>
                  <a:lnTo>
                    <a:pt x="386" y="1728"/>
                  </a:lnTo>
                  <a:lnTo>
                    <a:pt x="372" y="1729"/>
                  </a:lnTo>
                  <a:lnTo>
                    <a:pt x="359" y="1729"/>
                  </a:lnTo>
                  <a:lnTo>
                    <a:pt x="346" y="1728"/>
                  </a:lnTo>
                  <a:lnTo>
                    <a:pt x="334" y="1725"/>
                  </a:lnTo>
                  <a:lnTo>
                    <a:pt x="324" y="1722"/>
                  </a:lnTo>
                  <a:lnTo>
                    <a:pt x="315" y="1717"/>
                  </a:lnTo>
                  <a:lnTo>
                    <a:pt x="308" y="1712"/>
                  </a:lnTo>
                  <a:lnTo>
                    <a:pt x="302" y="1705"/>
                  </a:lnTo>
                  <a:lnTo>
                    <a:pt x="299" y="1700"/>
                  </a:lnTo>
                  <a:lnTo>
                    <a:pt x="298" y="1695"/>
                  </a:lnTo>
                  <a:lnTo>
                    <a:pt x="298" y="1690"/>
                  </a:lnTo>
                  <a:lnTo>
                    <a:pt x="298" y="1684"/>
                  </a:lnTo>
                  <a:lnTo>
                    <a:pt x="299" y="1678"/>
                  </a:lnTo>
                  <a:lnTo>
                    <a:pt x="302" y="1673"/>
                  </a:lnTo>
                  <a:lnTo>
                    <a:pt x="305" y="1667"/>
                  </a:lnTo>
                  <a:lnTo>
                    <a:pt x="309" y="1661"/>
                  </a:lnTo>
                  <a:lnTo>
                    <a:pt x="314" y="1655"/>
                  </a:lnTo>
                  <a:lnTo>
                    <a:pt x="319" y="1651"/>
                  </a:lnTo>
                  <a:lnTo>
                    <a:pt x="325" y="1645"/>
                  </a:lnTo>
                  <a:lnTo>
                    <a:pt x="333" y="1640"/>
                  </a:lnTo>
                  <a:lnTo>
                    <a:pt x="349" y="1630"/>
                  </a:lnTo>
                  <a:lnTo>
                    <a:pt x="367" y="1623"/>
                  </a:lnTo>
                  <a:lnTo>
                    <a:pt x="376" y="1620"/>
                  </a:lnTo>
                  <a:lnTo>
                    <a:pt x="386" y="1617"/>
                  </a:lnTo>
                  <a:close/>
                  <a:moveTo>
                    <a:pt x="386" y="1778"/>
                  </a:moveTo>
                  <a:lnTo>
                    <a:pt x="386" y="1888"/>
                  </a:lnTo>
                  <a:lnTo>
                    <a:pt x="373" y="1889"/>
                  </a:lnTo>
                  <a:lnTo>
                    <a:pt x="360" y="1889"/>
                  </a:lnTo>
                  <a:lnTo>
                    <a:pt x="348" y="1888"/>
                  </a:lnTo>
                  <a:lnTo>
                    <a:pt x="336" y="1886"/>
                  </a:lnTo>
                  <a:lnTo>
                    <a:pt x="327" y="1882"/>
                  </a:lnTo>
                  <a:lnTo>
                    <a:pt x="317" y="1877"/>
                  </a:lnTo>
                  <a:lnTo>
                    <a:pt x="310" y="1872"/>
                  </a:lnTo>
                  <a:lnTo>
                    <a:pt x="305" y="1866"/>
                  </a:lnTo>
                  <a:lnTo>
                    <a:pt x="303" y="1860"/>
                  </a:lnTo>
                  <a:lnTo>
                    <a:pt x="300" y="1855"/>
                  </a:lnTo>
                  <a:lnTo>
                    <a:pt x="300" y="1849"/>
                  </a:lnTo>
                  <a:lnTo>
                    <a:pt x="300" y="1844"/>
                  </a:lnTo>
                  <a:lnTo>
                    <a:pt x="302" y="1838"/>
                  </a:lnTo>
                  <a:lnTo>
                    <a:pt x="304" y="1832"/>
                  </a:lnTo>
                  <a:lnTo>
                    <a:pt x="306" y="1828"/>
                  </a:lnTo>
                  <a:lnTo>
                    <a:pt x="310" y="1822"/>
                  </a:lnTo>
                  <a:lnTo>
                    <a:pt x="315" y="1816"/>
                  </a:lnTo>
                  <a:lnTo>
                    <a:pt x="319" y="1811"/>
                  </a:lnTo>
                  <a:lnTo>
                    <a:pt x="327" y="1805"/>
                  </a:lnTo>
                  <a:lnTo>
                    <a:pt x="333" y="1800"/>
                  </a:lnTo>
                  <a:lnTo>
                    <a:pt x="348" y="1792"/>
                  </a:lnTo>
                  <a:lnTo>
                    <a:pt x="366" y="1784"/>
                  </a:lnTo>
                  <a:lnTo>
                    <a:pt x="375" y="1780"/>
                  </a:lnTo>
                  <a:lnTo>
                    <a:pt x="386" y="1778"/>
                  </a:lnTo>
                  <a:close/>
                  <a:moveTo>
                    <a:pt x="386" y="1946"/>
                  </a:moveTo>
                  <a:lnTo>
                    <a:pt x="386" y="2055"/>
                  </a:lnTo>
                  <a:lnTo>
                    <a:pt x="375" y="2055"/>
                  </a:lnTo>
                  <a:lnTo>
                    <a:pt x="365" y="2053"/>
                  </a:lnTo>
                  <a:lnTo>
                    <a:pt x="355" y="2052"/>
                  </a:lnTo>
                  <a:lnTo>
                    <a:pt x="347" y="2049"/>
                  </a:lnTo>
                  <a:lnTo>
                    <a:pt x="338" y="2045"/>
                  </a:lnTo>
                  <a:lnTo>
                    <a:pt x="331" y="2041"/>
                  </a:lnTo>
                  <a:lnTo>
                    <a:pt x="325" y="2036"/>
                  </a:lnTo>
                  <a:lnTo>
                    <a:pt x="321" y="2030"/>
                  </a:lnTo>
                  <a:lnTo>
                    <a:pt x="318" y="2025"/>
                  </a:lnTo>
                  <a:lnTo>
                    <a:pt x="317" y="2020"/>
                  </a:lnTo>
                  <a:lnTo>
                    <a:pt x="316" y="2014"/>
                  </a:lnTo>
                  <a:lnTo>
                    <a:pt x="316" y="2008"/>
                  </a:lnTo>
                  <a:lnTo>
                    <a:pt x="317" y="2003"/>
                  </a:lnTo>
                  <a:lnTo>
                    <a:pt x="319" y="1997"/>
                  </a:lnTo>
                  <a:lnTo>
                    <a:pt x="322" y="1992"/>
                  </a:lnTo>
                  <a:lnTo>
                    <a:pt x="325" y="1987"/>
                  </a:lnTo>
                  <a:lnTo>
                    <a:pt x="330" y="1981"/>
                  </a:lnTo>
                  <a:lnTo>
                    <a:pt x="335" y="1976"/>
                  </a:lnTo>
                  <a:lnTo>
                    <a:pt x="341" y="1970"/>
                  </a:lnTo>
                  <a:lnTo>
                    <a:pt x="347" y="1965"/>
                  </a:lnTo>
                  <a:lnTo>
                    <a:pt x="361" y="1957"/>
                  </a:lnTo>
                  <a:lnTo>
                    <a:pt x="378" y="1949"/>
                  </a:lnTo>
                  <a:lnTo>
                    <a:pt x="381" y="1948"/>
                  </a:lnTo>
                  <a:lnTo>
                    <a:pt x="386" y="1946"/>
                  </a:lnTo>
                  <a:close/>
                  <a:moveTo>
                    <a:pt x="386" y="2128"/>
                  </a:moveTo>
                  <a:lnTo>
                    <a:pt x="386" y="2222"/>
                  </a:lnTo>
                  <a:lnTo>
                    <a:pt x="375" y="2218"/>
                  </a:lnTo>
                  <a:lnTo>
                    <a:pt x="366" y="2213"/>
                  </a:lnTo>
                  <a:lnTo>
                    <a:pt x="357" y="2207"/>
                  </a:lnTo>
                  <a:lnTo>
                    <a:pt x="352" y="2199"/>
                  </a:lnTo>
                  <a:lnTo>
                    <a:pt x="349" y="2195"/>
                  </a:lnTo>
                  <a:lnTo>
                    <a:pt x="347" y="2191"/>
                  </a:lnTo>
                  <a:lnTo>
                    <a:pt x="347" y="2186"/>
                  </a:lnTo>
                  <a:lnTo>
                    <a:pt x="346" y="2182"/>
                  </a:lnTo>
                  <a:lnTo>
                    <a:pt x="347" y="2172"/>
                  </a:lnTo>
                  <a:lnTo>
                    <a:pt x="350" y="2163"/>
                  </a:lnTo>
                  <a:lnTo>
                    <a:pt x="356" y="2153"/>
                  </a:lnTo>
                  <a:lnTo>
                    <a:pt x="365" y="2144"/>
                  </a:lnTo>
                  <a:lnTo>
                    <a:pt x="374" y="2135"/>
                  </a:lnTo>
                  <a:lnTo>
                    <a:pt x="386" y="2128"/>
                  </a:lnTo>
                  <a:close/>
                  <a:moveTo>
                    <a:pt x="386" y="2556"/>
                  </a:moveTo>
                  <a:lnTo>
                    <a:pt x="386" y="2636"/>
                  </a:lnTo>
                  <a:lnTo>
                    <a:pt x="375" y="2643"/>
                  </a:lnTo>
                  <a:lnTo>
                    <a:pt x="363" y="2650"/>
                  </a:lnTo>
                  <a:lnTo>
                    <a:pt x="348" y="2655"/>
                  </a:lnTo>
                  <a:lnTo>
                    <a:pt x="334" y="2658"/>
                  </a:lnTo>
                  <a:lnTo>
                    <a:pt x="318" y="2658"/>
                  </a:lnTo>
                  <a:lnTo>
                    <a:pt x="304" y="2657"/>
                  </a:lnTo>
                  <a:lnTo>
                    <a:pt x="292" y="2655"/>
                  </a:lnTo>
                  <a:lnTo>
                    <a:pt x="280" y="2650"/>
                  </a:lnTo>
                  <a:lnTo>
                    <a:pt x="276" y="2646"/>
                  </a:lnTo>
                  <a:lnTo>
                    <a:pt x="271" y="2643"/>
                  </a:lnTo>
                  <a:lnTo>
                    <a:pt x="267" y="2638"/>
                  </a:lnTo>
                  <a:lnTo>
                    <a:pt x="264" y="2634"/>
                  </a:lnTo>
                  <a:lnTo>
                    <a:pt x="261" y="2630"/>
                  </a:lnTo>
                  <a:lnTo>
                    <a:pt x="259" y="2624"/>
                  </a:lnTo>
                  <a:lnTo>
                    <a:pt x="258" y="2619"/>
                  </a:lnTo>
                  <a:lnTo>
                    <a:pt x="258" y="2614"/>
                  </a:lnTo>
                  <a:lnTo>
                    <a:pt x="259" y="2608"/>
                  </a:lnTo>
                  <a:lnTo>
                    <a:pt x="260" y="2603"/>
                  </a:lnTo>
                  <a:lnTo>
                    <a:pt x="261" y="2597"/>
                  </a:lnTo>
                  <a:lnTo>
                    <a:pt x="264" y="2593"/>
                  </a:lnTo>
                  <a:lnTo>
                    <a:pt x="271" y="2582"/>
                  </a:lnTo>
                  <a:lnTo>
                    <a:pt x="280" y="2573"/>
                  </a:lnTo>
                  <a:lnTo>
                    <a:pt x="292" y="2564"/>
                  </a:lnTo>
                  <a:lnTo>
                    <a:pt x="306" y="2558"/>
                  </a:lnTo>
                  <a:lnTo>
                    <a:pt x="317" y="2554"/>
                  </a:lnTo>
                  <a:lnTo>
                    <a:pt x="328" y="2551"/>
                  </a:lnTo>
                  <a:lnTo>
                    <a:pt x="338" y="2550"/>
                  </a:lnTo>
                  <a:lnTo>
                    <a:pt x="348" y="2549"/>
                  </a:lnTo>
                  <a:lnTo>
                    <a:pt x="359" y="2549"/>
                  </a:lnTo>
                  <a:lnTo>
                    <a:pt x="368" y="2551"/>
                  </a:lnTo>
                  <a:lnTo>
                    <a:pt x="378" y="2554"/>
                  </a:lnTo>
                  <a:lnTo>
                    <a:pt x="386" y="2556"/>
                  </a:lnTo>
                  <a:close/>
                  <a:moveTo>
                    <a:pt x="175" y="262"/>
                  </a:moveTo>
                  <a:lnTo>
                    <a:pt x="147" y="271"/>
                  </a:lnTo>
                  <a:lnTo>
                    <a:pt x="123" y="281"/>
                  </a:lnTo>
                  <a:lnTo>
                    <a:pt x="102" y="291"/>
                  </a:lnTo>
                  <a:lnTo>
                    <a:pt x="84" y="301"/>
                  </a:lnTo>
                  <a:lnTo>
                    <a:pt x="77" y="307"/>
                  </a:lnTo>
                  <a:lnTo>
                    <a:pt x="71" y="312"/>
                  </a:lnTo>
                  <a:lnTo>
                    <a:pt x="66" y="317"/>
                  </a:lnTo>
                  <a:lnTo>
                    <a:pt x="63" y="322"/>
                  </a:lnTo>
                  <a:lnTo>
                    <a:pt x="60" y="327"/>
                  </a:lnTo>
                  <a:lnTo>
                    <a:pt x="59" y="332"/>
                  </a:lnTo>
                  <a:lnTo>
                    <a:pt x="59" y="336"/>
                  </a:lnTo>
                  <a:lnTo>
                    <a:pt x="62" y="340"/>
                  </a:lnTo>
                  <a:lnTo>
                    <a:pt x="64" y="344"/>
                  </a:lnTo>
                  <a:lnTo>
                    <a:pt x="69" y="347"/>
                  </a:lnTo>
                  <a:lnTo>
                    <a:pt x="75" y="350"/>
                  </a:lnTo>
                  <a:lnTo>
                    <a:pt x="81" y="352"/>
                  </a:lnTo>
                  <a:lnTo>
                    <a:pt x="97" y="354"/>
                  </a:lnTo>
                  <a:lnTo>
                    <a:pt x="118" y="355"/>
                  </a:lnTo>
                  <a:lnTo>
                    <a:pt x="141" y="354"/>
                  </a:lnTo>
                  <a:lnTo>
                    <a:pt x="166" y="351"/>
                  </a:lnTo>
                  <a:lnTo>
                    <a:pt x="194" y="345"/>
                  </a:lnTo>
                  <a:lnTo>
                    <a:pt x="222" y="338"/>
                  </a:lnTo>
                  <a:lnTo>
                    <a:pt x="248" y="329"/>
                  </a:lnTo>
                  <a:lnTo>
                    <a:pt x="273" y="320"/>
                  </a:lnTo>
                  <a:lnTo>
                    <a:pt x="295" y="309"/>
                  </a:lnTo>
                  <a:lnTo>
                    <a:pt x="311" y="298"/>
                  </a:lnTo>
                  <a:lnTo>
                    <a:pt x="318" y="294"/>
                  </a:lnTo>
                  <a:lnTo>
                    <a:pt x="325" y="288"/>
                  </a:lnTo>
                  <a:lnTo>
                    <a:pt x="330" y="283"/>
                  </a:lnTo>
                  <a:lnTo>
                    <a:pt x="334" y="278"/>
                  </a:lnTo>
                  <a:lnTo>
                    <a:pt x="336" y="274"/>
                  </a:lnTo>
                  <a:lnTo>
                    <a:pt x="337" y="269"/>
                  </a:lnTo>
                  <a:lnTo>
                    <a:pt x="337" y="264"/>
                  </a:lnTo>
                  <a:lnTo>
                    <a:pt x="335" y="260"/>
                  </a:lnTo>
                  <a:lnTo>
                    <a:pt x="333" y="257"/>
                  </a:lnTo>
                  <a:lnTo>
                    <a:pt x="328" y="253"/>
                  </a:lnTo>
                  <a:lnTo>
                    <a:pt x="322" y="251"/>
                  </a:lnTo>
                  <a:lnTo>
                    <a:pt x="315" y="249"/>
                  </a:lnTo>
                  <a:lnTo>
                    <a:pt x="298" y="246"/>
                  </a:lnTo>
                  <a:lnTo>
                    <a:pt x="278" y="245"/>
                  </a:lnTo>
                  <a:lnTo>
                    <a:pt x="255" y="246"/>
                  </a:lnTo>
                  <a:lnTo>
                    <a:pt x="229" y="250"/>
                  </a:lnTo>
                  <a:lnTo>
                    <a:pt x="203" y="254"/>
                  </a:lnTo>
                  <a:lnTo>
                    <a:pt x="175" y="262"/>
                  </a:lnTo>
                  <a:close/>
                  <a:moveTo>
                    <a:pt x="125" y="521"/>
                  </a:moveTo>
                  <a:lnTo>
                    <a:pt x="100" y="529"/>
                  </a:lnTo>
                  <a:lnTo>
                    <a:pt x="78" y="538"/>
                  </a:lnTo>
                  <a:lnTo>
                    <a:pt x="58" y="549"/>
                  </a:lnTo>
                  <a:lnTo>
                    <a:pt x="43" y="560"/>
                  </a:lnTo>
                  <a:lnTo>
                    <a:pt x="37" y="566"/>
                  </a:lnTo>
                  <a:lnTo>
                    <a:pt x="31" y="571"/>
                  </a:lnTo>
                  <a:lnTo>
                    <a:pt x="27" y="576"/>
                  </a:lnTo>
                  <a:lnTo>
                    <a:pt x="24" y="581"/>
                  </a:lnTo>
                  <a:lnTo>
                    <a:pt x="22" y="586"/>
                  </a:lnTo>
                  <a:lnTo>
                    <a:pt x="21" y="591"/>
                  </a:lnTo>
                  <a:lnTo>
                    <a:pt x="22" y="595"/>
                  </a:lnTo>
                  <a:lnTo>
                    <a:pt x="24" y="600"/>
                  </a:lnTo>
                  <a:lnTo>
                    <a:pt x="27" y="604"/>
                  </a:lnTo>
                  <a:lnTo>
                    <a:pt x="32" y="607"/>
                  </a:lnTo>
                  <a:lnTo>
                    <a:pt x="37" y="610"/>
                  </a:lnTo>
                  <a:lnTo>
                    <a:pt x="44" y="612"/>
                  </a:lnTo>
                  <a:lnTo>
                    <a:pt x="51" y="615"/>
                  </a:lnTo>
                  <a:lnTo>
                    <a:pt x="59" y="616"/>
                  </a:lnTo>
                  <a:lnTo>
                    <a:pt x="69" y="617"/>
                  </a:lnTo>
                  <a:lnTo>
                    <a:pt x="78" y="617"/>
                  </a:lnTo>
                  <a:lnTo>
                    <a:pt x="100" y="616"/>
                  </a:lnTo>
                  <a:lnTo>
                    <a:pt x="123" y="613"/>
                  </a:lnTo>
                  <a:lnTo>
                    <a:pt x="148" y="609"/>
                  </a:lnTo>
                  <a:lnTo>
                    <a:pt x="175" y="601"/>
                  </a:lnTo>
                  <a:lnTo>
                    <a:pt x="199" y="592"/>
                  </a:lnTo>
                  <a:lnTo>
                    <a:pt x="222" y="582"/>
                  </a:lnTo>
                  <a:lnTo>
                    <a:pt x="241" y="573"/>
                  </a:lnTo>
                  <a:lnTo>
                    <a:pt x="256" y="562"/>
                  </a:lnTo>
                  <a:lnTo>
                    <a:pt x="264" y="556"/>
                  </a:lnTo>
                  <a:lnTo>
                    <a:pt x="268" y="552"/>
                  </a:lnTo>
                  <a:lnTo>
                    <a:pt x="273" y="547"/>
                  </a:lnTo>
                  <a:lnTo>
                    <a:pt x="276" y="541"/>
                  </a:lnTo>
                  <a:lnTo>
                    <a:pt x="278" y="536"/>
                  </a:lnTo>
                  <a:lnTo>
                    <a:pt x="279" y="531"/>
                  </a:lnTo>
                  <a:lnTo>
                    <a:pt x="278" y="527"/>
                  </a:lnTo>
                  <a:lnTo>
                    <a:pt x="277" y="523"/>
                  </a:lnTo>
                  <a:lnTo>
                    <a:pt x="273" y="518"/>
                  </a:lnTo>
                  <a:lnTo>
                    <a:pt x="268" y="516"/>
                  </a:lnTo>
                  <a:lnTo>
                    <a:pt x="264" y="512"/>
                  </a:lnTo>
                  <a:lnTo>
                    <a:pt x="256" y="510"/>
                  </a:lnTo>
                  <a:lnTo>
                    <a:pt x="249" y="508"/>
                  </a:lnTo>
                  <a:lnTo>
                    <a:pt x="241" y="506"/>
                  </a:lnTo>
                  <a:lnTo>
                    <a:pt x="232" y="506"/>
                  </a:lnTo>
                  <a:lnTo>
                    <a:pt x="222" y="505"/>
                  </a:lnTo>
                  <a:lnTo>
                    <a:pt x="199" y="506"/>
                  </a:lnTo>
                  <a:lnTo>
                    <a:pt x="176" y="509"/>
                  </a:lnTo>
                  <a:lnTo>
                    <a:pt x="151" y="514"/>
                  </a:lnTo>
                  <a:lnTo>
                    <a:pt x="125" y="521"/>
                  </a:lnTo>
                  <a:close/>
                  <a:moveTo>
                    <a:pt x="142" y="805"/>
                  </a:moveTo>
                  <a:lnTo>
                    <a:pt x="120" y="813"/>
                  </a:lnTo>
                  <a:lnTo>
                    <a:pt x="100" y="822"/>
                  </a:lnTo>
                  <a:lnTo>
                    <a:pt x="82" y="832"/>
                  </a:lnTo>
                  <a:lnTo>
                    <a:pt x="68" y="843"/>
                  </a:lnTo>
                  <a:lnTo>
                    <a:pt x="62" y="849"/>
                  </a:lnTo>
                  <a:lnTo>
                    <a:pt x="58" y="855"/>
                  </a:lnTo>
                  <a:lnTo>
                    <a:pt x="53" y="859"/>
                  </a:lnTo>
                  <a:lnTo>
                    <a:pt x="51" y="865"/>
                  </a:lnTo>
                  <a:lnTo>
                    <a:pt x="50" y="870"/>
                  </a:lnTo>
                  <a:lnTo>
                    <a:pt x="50" y="875"/>
                  </a:lnTo>
                  <a:lnTo>
                    <a:pt x="51" y="879"/>
                  </a:lnTo>
                  <a:lnTo>
                    <a:pt x="52" y="884"/>
                  </a:lnTo>
                  <a:lnTo>
                    <a:pt x="56" y="889"/>
                  </a:lnTo>
                  <a:lnTo>
                    <a:pt x="60" y="893"/>
                  </a:lnTo>
                  <a:lnTo>
                    <a:pt x="65" y="895"/>
                  </a:lnTo>
                  <a:lnTo>
                    <a:pt x="72" y="898"/>
                  </a:lnTo>
                  <a:lnTo>
                    <a:pt x="79" y="900"/>
                  </a:lnTo>
                  <a:lnTo>
                    <a:pt x="87" y="902"/>
                  </a:lnTo>
                  <a:lnTo>
                    <a:pt x="96" y="903"/>
                  </a:lnTo>
                  <a:lnTo>
                    <a:pt x="106" y="903"/>
                  </a:lnTo>
                  <a:lnTo>
                    <a:pt x="126" y="903"/>
                  </a:lnTo>
                  <a:lnTo>
                    <a:pt x="148" y="901"/>
                  </a:lnTo>
                  <a:lnTo>
                    <a:pt x="171" y="896"/>
                  </a:lnTo>
                  <a:lnTo>
                    <a:pt x="196" y="889"/>
                  </a:lnTo>
                  <a:lnTo>
                    <a:pt x="218" y="881"/>
                  </a:lnTo>
                  <a:lnTo>
                    <a:pt x="239" y="871"/>
                  </a:lnTo>
                  <a:lnTo>
                    <a:pt x="256" y="860"/>
                  </a:lnTo>
                  <a:lnTo>
                    <a:pt x="270" y="850"/>
                  </a:lnTo>
                  <a:lnTo>
                    <a:pt x="276" y="845"/>
                  </a:lnTo>
                  <a:lnTo>
                    <a:pt x="280" y="839"/>
                  </a:lnTo>
                  <a:lnTo>
                    <a:pt x="284" y="834"/>
                  </a:lnTo>
                  <a:lnTo>
                    <a:pt x="286" y="828"/>
                  </a:lnTo>
                  <a:lnTo>
                    <a:pt x="289" y="824"/>
                  </a:lnTo>
                  <a:lnTo>
                    <a:pt x="289" y="819"/>
                  </a:lnTo>
                  <a:lnTo>
                    <a:pt x="287" y="814"/>
                  </a:lnTo>
                  <a:lnTo>
                    <a:pt x="286" y="809"/>
                  </a:lnTo>
                  <a:lnTo>
                    <a:pt x="283" y="805"/>
                  </a:lnTo>
                  <a:lnTo>
                    <a:pt x="278" y="801"/>
                  </a:lnTo>
                  <a:lnTo>
                    <a:pt x="273" y="799"/>
                  </a:lnTo>
                  <a:lnTo>
                    <a:pt x="266" y="796"/>
                  </a:lnTo>
                  <a:lnTo>
                    <a:pt x="259" y="794"/>
                  </a:lnTo>
                  <a:lnTo>
                    <a:pt x="251" y="792"/>
                  </a:lnTo>
                  <a:lnTo>
                    <a:pt x="242" y="790"/>
                  </a:lnTo>
                  <a:lnTo>
                    <a:pt x="233" y="790"/>
                  </a:lnTo>
                  <a:lnTo>
                    <a:pt x="213" y="790"/>
                  </a:lnTo>
                  <a:lnTo>
                    <a:pt x="190" y="793"/>
                  </a:lnTo>
                  <a:lnTo>
                    <a:pt x="166" y="797"/>
                  </a:lnTo>
                  <a:lnTo>
                    <a:pt x="142" y="805"/>
                  </a:lnTo>
                  <a:close/>
                  <a:moveTo>
                    <a:pt x="284" y="1206"/>
                  </a:moveTo>
                  <a:lnTo>
                    <a:pt x="305" y="1199"/>
                  </a:lnTo>
                  <a:lnTo>
                    <a:pt x="323" y="1190"/>
                  </a:lnTo>
                  <a:lnTo>
                    <a:pt x="340" y="1179"/>
                  </a:lnTo>
                  <a:lnTo>
                    <a:pt x="352" y="1168"/>
                  </a:lnTo>
                  <a:lnTo>
                    <a:pt x="356" y="1162"/>
                  </a:lnTo>
                  <a:lnTo>
                    <a:pt x="361" y="1157"/>
                  </a:lnTo>
                  <a:lnTo>
                    <a:pt x="363" y="1152"/>
                  </a:lnTo>
                  <a:lnTo>
                    <a:pt x="366" y="1146"/>
                  </a:lnTo>
                  <a:lnTo>
                    <a:pt x="367" y="1141"/>
                  </a:lnTo>
                  <a:lnTo>
                    <a:pt x="367" y="1136"/>
                  </a:lnTo>
                  <a:lnTo>
                    <a:pt x="366" y="1130"/>
                  </a:lnTo>
                  <a:lnTo>
                    <a:pt x="363" y="1125"/>
                  </a:lnTo>
                  <a:lnTo>
                    <a:pt x="360" y="1122"/>
                  </a:lnTo>
                  <a:lnTo>
                    <a:pt x="356" y="1117"/>
                  </a:lnTo>
                  <a:lnTo>
                    <a:pt x="350" y="1115"/>
                  </a:lnTo>
                  <a:lnTo>
                    <a:pt x="344" y="1111"/>
                  </a:lnTo>
                  <a:lnTo>
                    <a:pt x="337" y="1109"/>
                  </a:lnTo>
                  <a:lnTo>
                    <a:pt x="330" y="1108"/>
                  </a:lnTo>
                  <a:lnTo>
                    <a:pt x="321" y="1105"/>
                  </a:lnTo>
                  <a:lnTo>
                    <a:pt x="312" y="1105"/>
                  </a:lnTo>
                  <a:lnTo>
                    <a:pt x="293" y="1105"/>
                  </a:lnTo>
                  <a:lnTo>
                    <a:pt x="272" y="1106"/>
                  </a:lnTo>
                  <a:lnTo>
                    <a:pt x="251" y="1111"/>
                  </a:lnTo>
                  <a:lnTo>
                    <a:pt x="228" y="1117"/>
                  </a:lnTo>
                  <a:lnTo>
                    <a:pt x="207" y="1125"/>
                  </a:lnTo>
                  <a:lnTo>
                    <a:pt x="189" y="1135"/>
                  </a:lnTo>
                  <a:lnTo>
                    <a:pt x="172" y="1146"/>
                  </a:lnTo>
                  <a:lnTo>
                    <a:pt x="160" y="1156"/>
                  </a:lnTo>
                  <a:lnTo>
                    <a:pt x="156" y="1161"/>
                  </a:lnTo>
                  <a:lnTo>
                    <a:pt x="151" y="1167"/>
                  </a:lnTo>
                  <a:lnTo>
                    <a:pt x="148" y="1173"/>
                  </a:lnTo>
                  <a:lnTo>
                    <a:pt x="146" y="1178"/>
                  </a:lnTo>
                  <a:lnTo>
                    <a:pt x="145" y="1184"/>
                  </a:lnTo>
                  <a:lnTo>
                    <a:pt x="145" y="1188"/>
                  </a:lnTo>
                  <a:lnTo>
                    <a:pt x="146" y="1194"/>
                  </a:lnTo>
                  <a:lnTo>
                    <a:pt x="148" y="1199"/>
                  </a:lnTo>
                  <a:lnTo>
                    <a:pt x="152" y="1203"/>
                  </a:lnTo>
                  <a:lnTo>
                    <a:pt x="157" y="1207"/>
                  </a:lnTo>
                  <a:lnTo>
                    <a:pt x="161" y="1210"/>
                  </a:lnTo>
                  <a:lnTo>
                    <a:pt x="167" y="1213"/>
                  </a:lnTo>
                  <a:lnTo>
                    <a:pt x="175" y="1216"/>
                  </a:lnTo>
                  <a:lnTo>
                    <a:pt x="183" y="1217"/>
                  </a:lnTo>
                  <a:lnTo>
                    <a:pt x="191" y="1219"/>
                  </a:lnTo>
                  <a:lnTo>
                    <a:pt x="199" y="1219"/>
                  </a:lnTo>
                  <a:lnTo>
                    <a:pt x="218" y="1219"/>
                  </a:lnTo>
                  <a:lnTo>
                    <a:pt x="240" y="1217"/>
                  </a:lnTo>
                  <a:lnTo>
                    <a:pt x="261" y="1213"/>
                  </a:lnTo>
                  <a:lnTo>
                    <a:pt x="284" y="1206"/>
                  </a:lnTo>
                  <a:close/>
                  <a:moveTo>
                    <a:pt x="312" y="1270"/>
                  </a:moveTo>
                  <a:lnTo>
                    <a:pt x="309" y="1267"/>
                  </a:lnTo>
                  <a:lnTo>
                    <a:pt x="304" y="1262"/>
                  </a:lnTo>
                  <a:lnTo>
                    <a:pt x="299" y="1258"/>
                  </a:lnTo>
                  <a:lnTo>
                    <a:pt x="293" y="1256"/>
                  </a:lnTo>
                  <a:lnTo>
                    <a:pt x="286" y="1254"/>
                  </a:lnTo>
                  <a:lnTo>
                    <a:pt x="279" y="1251"/>
                  </a:lnTo>
                  <a:lnTo>
                    <a:pt x="271" y="1250"/>
                  </a:lnTo>
                  <a:lnTo>
                    <a:pt x="262" y="1249"/>
                  </a:lnTo>
                  <a:lnTo>
                    <a:pt x="243" y="1249"/>
                  </a:lnTo>
                  <a:lnTo>
                    <a:pt x="223" y="1251"/>
                  </a:lnTo>
                  <a:lnTo>
                    <a:pt x="203" y="1255"/>
                  </a:lnTo>
                  <a:lnTo>
                    <a:pt x="182" y="1261"/>
                  </a:lnTo>
                  <a:lnTo>
                    <a:pt x="161" y="1269"/>
                  </a:lnTo>
                  <a:lnTo>
                    <a:pt x="144" y="1279"/>
                  </a:lnTo>
                  <a:lnTo>
                    <a:pt x="129" y="1289"/>
                  </a:lnTo>
                  <a:lnTo>
                    <a:pt x="118" y="1300"/>
                  </a:lnTo>
                  <a:lnTo>
                    <a:pt x="113" y="1305"/>
                  </a:lnTo>
                  <a:lnTo>
                    <a:pt x="109" y="1311"/>
                  </a:lnTo>
                  <a:lnTo>
                    <a:pt x="106" y="1317"/>
                  </a:lnTo>
                  <a:lnTo>
                    <a:pt x="104" y="1321"/>
                  </a:lnTo>
                  <a:lnTo>
                    <a:pt x="103" y="1327"/>
                  </a:lnTo>
                  <a:lnTo>
                    <a:pt x="103" y="1332"/>
                  </a:lnTo>
                  <a:lnTo>
                    <a:pt x="104" y="1337"/>
                  </a:lnTo>
                  <a:lnTo>
                    <a:pt x="107" y="1342"/>
                  </a:lnTo>
                  <a:lnTo>
                    <a:pt x="110" y="1346"/>
                  </a:lnTo>
                  <a:lnTo>
                    <a:pt x="115" y="1350"/>
                  </a:lnTo>
                  <a:lnTo>
                    <a:pt x="120" y="1354"/>
                  </a:lnTo>
                  <a:lnTo>
                    <a:pt x="126" y="1357"/>
                  </a:lnTo>
                  <a:lnTo>
                    <a:pt x="133" y="1359"/>
                  </a:lnTo>
                  <a:lnTo>
                    <a:pt x="140" y="1361"/>
                  </a:lnTo>
                  <a:lnTo>
                    <a:pt x="148" y="1363"/>
                  </a:lnTo>
                  <a:lnTo>
                    <a:pt x="157" y="1363"/>
                  </a:lnTo>
                  <a:lnTo>
                    <a:pt x="176" y="1363"/>
                  </a:lnTo>
                  <a:lnTo>
                    <a:pt x="196" y="1362"/>
                  </a:lnTo>
                  <a:lnTo>
                    <a:pt x="216" y="1357"/>
                  </a:lnTo>
                  <a:lnTo>
                    <a:pt x="237" y="1351"/>
                  </a:lnTo>
                  <a:lnTo>
                    <a:pt x="258" y="1343"/>
                  </a:lnTo>
                  <a:lnTo>
                    <a:pt x="276" y="1333"/>
                  </a:lnTo>
                  <a:lnTo>
                    <a:pt x="290" y="1324"/>
                  </a:lnTo>
                  <a:lnTo>
                    <a:pt x="302" y="1313"/>
                  </a:lnTo>
                  <a:lnTo>
                    <a:pt x="306" y="1307"/>
                  </a:lnTo>
                  <a:lnTo>
                    <a:pt x="310" y="1301"/>
                  </a:lnTo>
                  <a:lnTo>
                    <a:pt x="314" y="1296"/>
                  </a:lnTo>
                  <a:lnTo>
                    <a:pt x="315" y="1291"/>
                  </a:lnTo>
                  <a:lnTo>
                    <a:pt x="316" y="1286"/>
                  </a:lnTo>
                  <a:lnTo>
                    <a:pt x="316" y="1281"/>
                  </a:lnTo>
                  <a:lnTo>
                    <a:pt x="315" y="1275"/>
                  </a:lnTo>
                  <a:lnTo>
                    <a:pt x="312" y="1270"/>
                  </a:lnTo>
                  <a:close/>
                  <a:moveTo>
                    <a:pt x="276" y="1419"/>
                  </a:moveTo>
                  <a:lnTo>
                    <a:pt x="272" y="1414"/>
                  </a:lnTo>
                  <a:lnTo>
                    <a:pt x="267" y="1411"/>
                  </a:lnTo>
                  <a:lnTo>
                    <a:pt x="262" y="1407"/>
                  </a:lnTo>
                  <a:lnTo>
                    <a:pt x="256" y="1405"/>
                  </a:lnTo>
                  <a:lnTo>
                    <a:pt x="251" y="1402"/>
                  </a:lnTo>
                  <a:lnTo>
                    <a:pt x="243" y="1400"/>
                  </a:lnTo>
                  <a:lnTo>
                    <a:pt x="235" y="1399"/>
                  </a:lnTo>
                  <a:lnTo>
                    <a:pt x="227" y="1397"/>
                  </a:lnTo>
                  <a:lnTo>
                    <a:pt x="209" y="1397"/>
                  </a:lnTo>
                  <a:lnTo>
                    <a:pt x="190" y="1399"/>
                  </a:lnTo>
                  <a:lnTo>
                    <a:pt x="170" y="1402"/>
                  </a:lnTo>
                  <a:lnTo>
                    <a:pt x="150" y="1408"/>
                  </a:lnTo>
                  <a:lnTo>
                    <a:pt x="131" y="1416"/>
                  </a:lnTo>
                  <a:lnTo>
                    <a:pt x="113" y="1426"/>
                  </a:lnTo>
                  <a:lnTo>
                    <a:pt x="100" y="1437"/>
                  </a:lnTo>
                  <a:lnTo>
                    <a:pt x="88" y="1447"/>
                  </a:lnTo>
                  <a:lnTo>
                    <a:pt x="84" y="1452"/>
                  </a:lnTo>
                  <a:lnTo>
                    <a:pt x="81" y="1458"/>
                  </a:lnTo>
                  <a:lnTo>
                    <a:pt x="78" y="1463"/>
                  </a:lnTo>
                  <a:lnTo>
                    <a:pt x="76" y="1469"/>
                  </a:lnTo>
                  <a:lnTo>
                    <a:pt x="76" y="1474"/>
                  </a:lnTo>
                  <a:lnTo>
                    <a:pt x="76" y="1479"/>
                  </a:lnTo>
                  <a:lnTo>
                    <a:pt x="77" y="1484"/>
                  </a:lnTo>
                  <a:lnTo>
                    <a:pt x="79" y="1489"/>
                  </a:lnTo>
                  <a:lnTo>
                    <a:pt x="83" y="1494"/>
                  </a:lnTo>
                  <a:lnTo>
                    <a:pt x="87" y="1497"/>
                  </a:lnTo>
                  <a:lnTo>
                    <a:pt x="93" y="1501"/>
                  </a:lnTo>
                  <a:lnTo>
                    <a:pt x="98" y="1504"/>
                  </a:lnTo>
                  <a:lnTo>
                    <a:pt x="104" y="1507"/>
                  </a:lnTo>
                  <a:lnTo>
                    <a:pt x="112" y="1508"/>
                  </a:lnTo>
                  <a:lnTo>
                    <a:pt x="120" y="1509"/>
                  </a:lnTo>
                  <a:lnTo>
                    <a:pt x="128" y="1510"/>
                  </a:lnTo>
                  <a:lnTo>
                    <a:pt x="146" y="1510"/>
                  </a:lnTo>
                  <a:lnTo>
                    <a:pt x="165" y="1509"/>
                  </a:lnTo>
                  <a:lnTo>
                    <a:pt x="185" y="1504"/>
                  </a:lnTo>
                  <a:lnTo>
                    <a:pt x="205" y="1498"/>
                  </a:lnTo>
                  <a:lnTo>
                    <a:pt x="224" y="1491"/>
                  </a:lnTo>
                  <a:lnTo>
                    <a:pt x="241" y="1482"/>
                  </a:lnTo>
                  <a:lnTo>
                    <a:pt x="255" y="1471"/>
                  </a:lnTo>
                  <a:lnTo>
                    <a:pt x="266" y="1460"/>
                  </a:lnTo>
                  <a:lnTo>
                    <a:pt x="271" y="1456"/>
                  </a:lnTo>
                  <a:lnTo>
                    <a:pt x="274" y="1450"/>
                  </a:lnTo>
                  <a:lnTo>
                    <a:pt x="277" y="1445"/>
                  </a:lnTo>
                  <a:lnTo>
                    <a:pt x="279" y="1439"/>
                  </a:lnTo>
                  <a:lnTo>
                    <a:pt x="279" y="1434"/>
                  </a:lnTo>
                  <a:lnTo>
                    <a:pt x="279" y="1428"/>
                  </a:lnTo>
                  <a:lnTo>
                    <a:pt x="278" y="1424"/>
                  </a:lnTo>
                  <a:lnTo>
                    <a:pt x="276" y="1419"/>
                  </a:lnTo>
                  <a:close/>
                  <a:moveTo>
                    <a:pt x="253" y="1571"/>
                  </a:moveTo>
                  <a:lnTo>
                    <a:pt x="249" y="1566"/>
                  </a:lnTo>
                  <a:lnTo>
                    <a:pt x="246" y="1563"/>
                  </a:lnTo>
                  <a:lnTo>
                    <a:pt x="240" y="1559"/>
                  </a:lnTo>
                  <a:lnTo>
                    <a:pt x="235" y="1556"/>
                  </a:lnTo>
                  <a:lnTo>
                    <a:pt x="228" y="1553"/>
                  </a:lnTo>
                  <a:lnTo>
                    <a:pt x="221" y="1551"/>
                  </a:lnTo>
                  <a:lnTo>
                    <a:pt x="214" y="1550"/>
                  </a:lnTo>
                  <a:lnTo>
                    <a:pt x="205" y="1548"/>
                  </a:lnTo>
                  <a:lnTo>
                    <a:pt x="189" y="1548"/>
                  </a:lnTo>
                  <a:lnTo>
                    <a:pt x="170" y="1550"/>
                  </a:lnTo>
                  <a:lnTo>
                    <a:pt x="151" y="1554"/>
                  </a:lnTo>
                  <a:lnTo>
                    <a:pt x="132" y="1560"/>
                  </a:lnTo>
                  <a:lnTo>
                    <a:pt x="113" y="1567"/>
                  </a:lnTo>
                  <a:lnTo>
                    <a:pt x="97" y="1577"/>
                  </a:lnTo>
                  <a:lnTo>
                    <a:pt x="84" y="1586"/>
                  </a:lnTo>
                  <a:lnTo>
                    <a:pt x="74" y="1597"/>
                  </a:lnTo>
                  <a:lnTo>
                    <a:pt x="69" y="1603"/>
                  </a:lnTo>
                  <a:lnTo>
                    <a:pt x="66" y="1608"/>
                  </a:lnTo>
                  <a:lnTo>
                    <a:pt x="64" y="1614"/>
                  </a:lnTo>
                  <a:lnTo>
                    <a:pt x="62" y="1620"/>
                  </a:lnTo>
                  <a:lnTo>
                    <a:pt x="62" y="1624"/>
                  </a:lnTo>
                  <a:lnTo>
                    <a:pt x="62" y="1629"/>
                  </a:lnTo>
                  <a:lnTo>
                    <a:pt x="64" y="1635"/>
                  </a:lnTo>
                  <a:lnTo>
                    <a:pt x="66" y="1640"/>
                  </a:lnTo>
                  <a:lnTo>
                    <a:pt x="69" y="1643"/>
                  </a:lnTo>
                  <a:lnTo>
                    <a:pt x="74" y="1648"/>
                  </a:lnTo>
                  <a:lnTo>
                    <a:pt x="78" y="1652"/>
                  </a:lnTo>
                  <a:lnTo>
                    <a:pt x="84" y="1654"/>
                  </a:lnTo>
                  <a:lnTo>
                    <a:pt x="90" y="1656"/>
                  </a:lnTo>
                  <a:lnTo>
                    <a:pt x="97" y="1659"/>
                  </a:lnTo>
                  <a:lnTo>
                    <a:pt x="106" y="1660"/>
                  </a:lnTo>
                  <a:lnTo>
                    <a:pt x="113" y="1661"/>
                  </a:lnTo>
                  <a:lnTo>
                    <a:pt x="131" y="1661"/>
                  </a:lnTo>
                  <a:lnTo>
                    <a:pt x="148" y="1660"/>
                  </a:lnTo>
                  <a:lnTo>
                    <a:pt x="169" y="1656"/>
                  </a:lnTo>
                  <a:lnTo>
                    <a:pt x="188" y="1651"/>
                  </a:lnTo>
                  <a:lnTo>
                    <a:pt x="205" y="1642"/>
                  </a:lnTo>
                  <a:lnTo>
                    <a:pt x="222" y="1633"/>
                  </a:lnTo>
                  <a:lnTo>
                    <a:pt x="235" y="1623"/>
                  </a:lnTo>
                  <a:lnTo>
                    <a:pt x="246" y="1613"/>
                  </a:lnTo>
                  <a:lnTo>
                    <a:pt x="249" y="1607"/>
                  </a:lnTo>
                  <a:lnTo>
                    <a:pt x="253" y="1602"/>
                  </a:lnTo>
                  <a:lnTo>
                    <a:pt x="255" y="1596"/>
                  </a:lnTo>
                  <a:lnTo>
                    <a:pt x="256" y="1591"/>
                  </a:lnTo>
                  <a:lnTo>
                    <a:pt x="256" y="1585"/>
                  </a:lnTo>
                  <a:lnTo>
                    <a:pt x="256" y="1580"/>
                  </a:lnTo>
                  <a:lnTo>
                    <a:pt x="255" y="1576"/>
                  </a:lnTo>
                  <a:lnTo>
                    <a:pt x="253" y="1571"/>
                  </a:lnTo>
                  <a:close/>
                  <a:moveTo>
                    <a:pt x="183" y="1805"/>
                  </a:moveTo>
                  <a:lnTo>
                    <a:pt x="201" y="1798"/>
                  </a:lnTo>
                  <a:lnTo>
                    <a:pt x="216" y="1788"/>
                  </a:lnTo>
                  <a:lnTo>
                    <a:pt x="228" y="1779"/>
                  </a:lnTo>
                  <a:lnTo>
                    <a:pt x="239" y="1768"/>
                  </a:lnTo>
                  <a:lnTo>
                    <a:pt x="242" y="1762"/>
                  </a:lnTo>
                  <a:lnTo>
                    <a:pt x="245" y="1757"/>
                  </a:lnTo>
                  <a:lnTo>
                    <a:pt x="247" y="1752"/>
                  </a:lnTo>
                  <a:lnTo>
                    <a:pt x="248" y="1747"/>
                  </a:lnTo>
                  <a:lnTo>
                    <a:pt x="249" y="1741"/>
                  </a:lnTo>
                  <a:lnTo>
                    <a:pt x="248" y="1736"/>
                  </a:lnTo>
                  <a:lnTo>
                    <a:pt x="247" y="1731"/>
                  </a:lnTo>
                  <a:lnTo>
                    <a:pt x="245" y="1727"/>
                  </a:lnTo>
                  <a:lnTo>
                    <a:pt x="241" y="1722"/>
                  </a:lnTo>
                  <a:lnTo>
                    <a:pt x="237" y="1718"/>
                  </a:lnTo>
                  <a:lnTo>
                    <a:pt x="232" y="1715"/>
                  </a:lnTo>
                  <a:lnTo>
                    <a:pt x="227" y="1711"/>
                  </a:lnTo>
                  <a:lnTo>
                    <a:pt x="220" y="1709"/>
                  </a:lnTo>
                  <a:lnTo>
                    <a:pt x="214" y="1706"/>
                  </a:lnTo>
                  <a:lnTo>
                    <a:pt x="207" y="1705"/>
                  </a:lnTo>
                  <a:lnTo>
                    <a:pt x="198" y="1704"/>
                  </a:lnTo>
                  <a:lnTo>
                    <a:pt x="182" y="1704"/>
                  </a:lnTo>
                  <a:lnTo>
                    <a:pt x="164" y="1705"/>
                  </a:lnTo>
                  <a:lnTo>
                    <a:pt x="145" y="1709"/>
                  </a:lnTo>
                  <a:lnTo>
                    <a:pt x="127" y="1715"/>
                  </a:lnTo>
                  <a:lnTo>
                    <a:pt x="109" y="1722"/>
                  </a:lnTo>
                  <a:lnTo>
                    <a:pt x="94" y="1731"/>
                  </a:lnTo>
                  <a:lnTo>
                    <a:pt x="82" y="1741"/>
                  </a:lnTo>
                  <a:lnTo>
                    <a:pt x="72" y="1752"/>
                  </a:lnTo>
                  <a:lnTo>
                    <a:pt x="68" y="1757"/>
                  </a:lnTo>
                  <a:lnTo>
                    <a:pt x="65" y="1762"/>
                  </a:lnTo>
                  <a:lnTo>
                    <a:pt x="63" y="1768"/>
                  </a:lnTo>
                  <a:lnTo>
                    <a:pt x="62" y="1773"/>
                  </a:lnTo>
                  <a:lnTo>
                    <a:pt x="62" y="1779"/>
                  </a:lnTo>
                  <a:lnTo>
                    <a:pt x="62" y="1784"/>
                  </a:lnTo>
                  <a:lnTo>
                    <a:pt x="63" y="1790"/>
                  </a:lnTo>
                  <a:lnTo>
                    <a:pt x="66" y="1794"/>
                  </a:lnTo>
                  <a:lnTo>
                    <a:pt x="69" y="1798"/>
                  </a:lnTo>
                  <a:lnTo>
                    <a:pt x="74" y="1803"/>
                  </a:lnTo>
                  <a:lnTo>
                    <a:pt x="78" y="1806"/>
                  </a:lnTo>
                  <a:lnTo>
                    <a:pt x="84" y="1809"/>
                  </a:lnTo>
                  <a:lnTo>
                    <a:pt x="90" y="1811"/>
                  </a:lnTo>
                  <a:lnTo>
                    <a:pt x="97" y="1813"/>
                  </a:lnTo>
                  <a:lnTo>
                    <a:pt x="104" y="1815"/>
                  </a:lnTo>
                  <a:lnTo>
                    <a:pt x="112" y="1816"/>
                  </a:lnTo>
                  <a:lnTo>
                    <a:pt x="128" y="1817"/>
                  </a:lnTo>
                  <a:lnTo>
                    <a:pt x="146" y="1815"/>
                  </a:lnTo>
                  <a:lnTo>
                    <a:pt x="165" y="1811"/>
                  </a:lnTo>
                  <a:lnTo>
                    <a:pt x="183" y="1805"/>
                  </a:lnTo>
                  <a:close/>
                  <a:moveTo>
                    <a:pt x="192" y="1964"/>
                  </a:moveTo>
                  <a:lnTo>
                    <a:pt x="209" y="1957"/>
                  </a:lnTo>
                  <a:lnTo>
                    <a:pt x="223" y="1948"/>
                  </a:lnTo>
                  <a:lnTo>
                    <a:pt x="235" y="1938"/>
                  </a:lnTo>
                  <a:lnTo>
                    <a:pt x="245" y="1927"/>
                  </a:lnTo>
                  <a:lnTo>
                    <a:pt x="248" y="1923"/>
                  </a:lnTo>
                  <a:lnTo>
                    <a:pt x="251" y="1917"/>
                  </a:lnTo>
                  <a:lnTo>
                    <a:pt x="253" y="1912"/>
                  </a:lnTo>
                  <a:lnTo>
                    <a:pt x="254" y="1906"/>
                  </a:lnTo>
                  <a:lnTo>
                    <a:pt x="254" y="1901"/>
                  </a:lnTo>
                  <a:lnTo>
                    <a:pt x="254" y="1896"/>
                  </a:lnTo>
                  <a:lnTo>
                    <a:pt x="252" y="1891"/>
                  </a:lnTo>
                  <a:lnTo>
                    <a:pt x="249" y="1886"/>
                  </a:lnTo>
                  <a:lnTo>
                    <a:pt x="247" y="1882"/>
                  </a:lnTo>
                  <a:lnTo>
                    <a:pt x="242" y="1877"/>
                  </a:lnTo>
                  <a:lnTo>
                    <a:pt x="237" y="1874"/>
                  </a:lnTo>
                  <a:lnTo>
                    <a:pt x="232" y="1872"/>
                  </a:lnTo>
                  <a:lnTo>
                    <a:pt x="226" y="1869"/>
                  </a:lnTo>
                  <a:lnTo>
                    <a:pt x="220" y="1867"/>
                  </a:lnTo>
                  <a:lnTo>
                    <a:pt x="213" y="1864"/>
                  </a:lnTo>
                  <a:lnTo>
                    <a:pt x="204" y="1863"/>
                  </a:lnTo>
                  <a:lnTo>
                    <a:pt x="189" y="1863"/>
                  </a:lnTo>
                  <a:lnTo>
                    <a:pt x="171" y="1864"/>
                  </a:lnTo>
                  <a:lnTo>
                    <a:pt x="154" y="1868"/>
                  </a:lnTo>
                  <a:lnTo>
                    <a:pt x="137" y="1874"/>
                  </a:lnTo>
                  <a:lnTo>
                    <a:pt x="120" y="1881"/>
                  </a:lnTo>
                  <a:lnTo>
                    <a:pt x="106" y="1891"/>
                  </a:lnTo>
                  <a:lnTo>
                    <a:pt x="94" y="1900"/>
                  </a:lnTo>
                  <a:lnTo>
                    <a:pt x="84" y="1911"/>
                  </a:lnTo>
                  <a:lnTo>
                    <a:pt x="81" y="1916"/>
                  </a:lnTo>
                  <a:lnTo>
                    <a:pt x="78" y="1921"/>
                  </a:lnTo>
                  <a:lnTo>
                    <a:pt x="76" y="1926"/>
                  </a:lnTo>
                  <a:lnTo>
                    <a:pt x="75" y="1932"/>
                  </a:lnTo>
                  <a:lnTo>
                    <a:pt x="75" y="1937"/>
                  </a:lnTo>
                  <a:lnTo>
                    <a:pt x="75" y="1943"/>
                  </a:lnTo>
                  <a:lnTo>
                    <a:pt x="77" y="1948"/>
                  </a:lnTo>
                  <a:lnTo>
                    <a:pt x="79" y="1952"/>
                  </a:lnTo>
                  <a:lnTo>
                    <a:pt x="83" y="1957"/>
                  </a:lnTo>
                  <a:lnTo>
                    <a:pt x="87" y="1961"/>
                  </a:lnTo>
                  <a:lnTo>
                    <a:pt x="91" y="1964"/>
                  </a:lnTo>
                  <a:lnTo>
                    <a:pt x="97" y="1968"/>
                  </a:lnTo>
                  <a:lnTo>
                    <a:pt x="103" y="1970"/>
                  </a:lnTo>
                  <a:lnTo>
                    <a:pt x="109" y="1973"/>
                  </a:lnTo>
                  <a:lnTo>
                    <a:pt x="116" y="1974"/>
                  </a:lnTo>
                  <a:lnTo>
                    <a:pt x="125" y="1975"/>
                  </a:lnTo>
                  <a:lnTo>
                    <a:pt x="140" y="1975"/>
                  </a:lnTo>
                  <a:lnTo>
                    <a:pt x="158" y="1974"/>
                  </a:lnTo>
                  <a:lnTo>
                    <a:pt x="175" y="1970"/>
                  </a:lnTo>
                  <a:lnTo>
                    <a:pt x="192" y="1964"/>
                  </a:lnTo>
                  <a:close/>
                  <a:moveTo>
                    <a:pt x="216" y="2128"/>
                  </a:moveTo>
                  <a:lnTo>
                    <a:pt x="232" y="2121"/>
                  </a:lnTo>
                  <a:lnTo>
                    <a:pt x="245" y="2112"/>
                  </a:lnTo>
                  <a:lnTo>
                    <a:pt x="256" y="2102"/>
                  </a:lnTo>
                  <a:lnTo>
                    <a:pt x="265" y="2093"/>
                  </a:lnTo>
                  <a:lnTo>
                    <a:pt x="268" y="2087"/>
                  </a:lnTo>
                  <a:lnTo>
                    <a:pt x="271" y="2082"/>
                  </a:lnTo>
                  <a:lnTo>
                    <a:pt x="272" y="2076"/>
                  </a:lnTo>
                  <a:lnTo>
                    <a:pt x="273" y="2071"/>
                  </a:lnTo>
                  <a:lnTo>
                    <a:pt x="273" y="2065"/>
                  </a:lnTo>
                  <a:lnTo>
                    <a:pt x="273" y="2060"/>
                  </a:lnTo>
                  <a:lnTo>
                    <a:pt x="271" y="2056"/>
                  </a:lnTo>
                  <a:lnTo>
                    <a:pt x="268" y="2051"/>
                  </a:lnTo>
                  <a:lnTo>
                    <a:pt x="265" y="2046"/>
                  </a:lnTo>
                  <a:lnTo>
                    <a:pt x="261" y="2041"/>
                  </a:lnTo>
                  <a:lnTo>
                    <a:pt x="256" y="2038"/>
                  </a:lnTo>
                  <a:lnTo>
                    <a:pt x="252" y="2036"/>
                  </a:lnTo>
                  <a:lnTo>
                    <a:pt x="239" y="2031"/>
                  </a:lnTo>
                  <a:lnTo>
                    <a:pt x="224" y="2027"/>
                  </a:lnTo>
                  <a:lnTo>
                    <a:pt x="209" y="2027"/>
                  </a:lnTo>
                  <a:lnTo>
                    <a:pt x="192" y="2028"/>
                  </a:lnTo>
                  <a:lnTo>
                    <a:pt x="176" y="2032"/>
                  </a:lnTo>
                  <a:lnTo>
                    <a:pt x="159" y="2037"/>
                  </a:lnTo>
                  <a:lnTo>
                    <a:pt x="142" y="2045"/>
                  </a:lnTo>
                  <a:lnTo>
                    <a:pt x="129" y="2053"/>
                  </a:lnTo>
                  <a:lnTo>
                    <a:pt x="118" y="2063"/>
                  </a:lnTo>
                  <a:lnTo>
                    <a:pt x="109" y="2074"/>
                  </a:lnTo>
                  <a:lnTo>
                    <a:pt x="107" y="2078"/>
                  </a:lnTo>
                  <a:lnTo>
                    <a:pt x="103" y="2084"/>
                  </a:lnTo>
                  <a:lnTo>
                    <a:pt x="102" y="2089"/>
                  </a:lnTo>
                  <a:lnTo>
                    <a:pt x="101" y="2095"/>
                  </a:lnTo>
                  <a:lnTo>
                    <a:pt x="101" y="2100"/>
                  </a:lnTo>
                  <a:lnTo>
                    <a:pt x="102" y="2106"/>
                  </a:lnTo>
                  <a:lnTo>
                    <a:pt x="103" y="2110"/>
                  </a:lnTo>
                  <a:lnTo>
                    <a:pt x="106" y="2115"/>
                  </a:lnTo>
                  <a:lnTo>
                    <a:pt x="109" y="2120"/>
                  </a:lnTo>
                  <a:lnTo>
                    <a:pt x="113" y="2123"/>
                  </a:lnTo>
                  <a:lnTo>
                    <a:pt x="118" y="2127"/>
                  </a:lnTo>
                  <a:lnTo>
                    <a:pt x="123" y="2131"/>
                  </a:lnTo>
                  <a:lnTo>
                    <a:pt x="129" y="2133"/>
                  </a:lnTo>
                  <a:lnTo>
                    <a:pt x="135" y="2135"/>
                  </a:lnTo>
                  <a:lnTo>
                    <a:pt x="142" y="2136"/>
                  </a:lnTo>
                  <a:lnTo>
                    <a:pt x="150" y="2138"/>
                  </a:lnTo>
                  <a:lnTo>
                    <a:pt x="165" y="2139"/>
                  </a:lnTo>
                  <a:lnTo>
                    <a:pt x="182" y="2138"/>
                  </a:lnTo>
                  <a:lnTo>
                    <a:pt x="198" y="2134"/>
                  </a:lnTo>
                  <a:lnTo>
                    <a:pt x="216" y="2128"/>
                  </a:lnTo>
                  <a:close/>
                  <a:moveTo>
                    <a:pt x="252" y="2297"/>
                  </a:moveTo>
                  <a:lnTo>
                    <a:pt x="267" y="2290"/>
                  </a:lnTo>
                  <a:lnTo>
                    <a:pt x="280" y="2280"/>
                  </a:lnTo>
                  <a:lnTo>
                    <a:pt x="290" y="2271"/>
                  </a:lnTo>
                  <a:lnTo>
                    <a:pt x="298" y="2261"/>
                  </a:lnTo>
                  <a:lnTo>
                    <a:pt x="302" y="2255"/>
                  </a:lnTo>
                  <a:lnTo>
                    <a:pt x="304" y="2251"/>
                  </a:lnTo>
                  <a:lnTo>
                    <a:pt x="305" y="2245"/>
                  </a:lnTo>
                  <a:lnTo>
                    <a:pt x="306" y="2240"/>
                  </a:lnTo>
                  <a:lnTo>
                    <a:pt x="306" y="2234"/>
                  </a:lnTo>
                  <a:lnTo>
                    <a:pt x="305" y="2229"/>
                  </a:lnTo>
                  <a:lnTo>
                    <a:pt x="304" y="2224"/>
                  </a:lnTo>
                  <a:lnTo>
                    <a:pt x="300" y="2220"/>
                  </a:lnTo>
                  <a:lnTo>
                    <a:pt x="298" y="2215"/>
                  </a:lnTo>
                  <a:lnTo>
                    <a:pt x="293" y="2211"/>
                  </a:lnTo>
                  <a:lnTo>
                    <a:pt x="289" y="2208"/>
                  </a:lnTo>
                  <a:lnTo>
                    <a:pt x="284" y="2204"/>
                  </a:lnTo>
                  <a:lnTo>
                    <a:pt x="272" y="2199"/>
                  </a:lnTo>
                  <a:lnTo>
                    <a:pt x="258" y="2197"/>
                  </a:lnTo>
                  <a:lnTo>
                    <a:pt x="243" y="2196"/>
                  </a:lnTo>
                  <a:lnTo>
                    <a:pt x="227" y="2197"/>
                  </a:lnTo>
                  <a:lnTo>
                    <a:pt x="211" y="2199"/>
                  </a:lnTo>
                  <a:lnTo>
                    <a:pt x="195" y="2205"/>
                  </a:lnTo>
                  <a:lnTo>
                    <a:pt x="179" y="2213"/>
                  </a:lnTo>
                  <a:lnTo>
                    <a:pt x="166" y="2221"/>
                  </a:lnTo>
                  <a:lnTo>
                    <a:pt x="156" y="2230"/>
                  </a:lnTo>
                  <a:lnTo>
                    <a:pt x="148" y="2241"/>
                  </a:lnTo>
                  <a:lnTo>
                    <a:pt x="145" y="2247"/>
                  </a:lnTo>
                  <a:lnTo>
                    <a:pt x="142" y="2252"/>
                  </a:lnTo>
                  <a:lnTo>
                    <a:pt x="141" y="2258"/>
                  </a:lnTo>
                  <a:lnTo>
                    <a:pt x="140" y="2262"/>
                  </a:lnTo>
                  <a:lnTo>
                    <a:pt x="140" y="2268"/>
                  </a:lnTo>
                  <a:lnTo>
                    <a:pt x="141" y="2273"/>
                  </a:lnTo>
                  <a:lnTo>
                    <a:pt x="142" y="2278"/>
                  </a:lnTo>
                  <a:lnTo>
                    <a:pt x="146" y="2283"/>
                  </a:lnTo>
                  <a:lnTo>
                    <a:pt x="148" y="2287"/>
                  </a:lnTo>
                  <a:lnTo>
                    <a:pt x="153" y="2291"/>
                  </a:lnTo>
                  <a:lnTo>
                    <a:pt x="158" y="2295"/>
                  </a:lnTo>
                  <a:lnTo>
                    <a:pt x="163" y="2298"/>
                  </a:lnTo>
                  <a:lnTo>
                    <a:pt x="175" y="2303"/>
                  </a:lnTo>
                  <a:lnTo>
                    <a:pt x="189" y="2305"/>
                  </a:lnTo>
                  <a:lnTo>
                    <a:pt x="203" y="2306"/>
                  </a:lnTo>
                  <a:lnTo>
                    <a:pt x="220" y="2305"/>
                  </a:lnTo>
                  <a:lnTo>
                    <a:pt x="235" y="2302"/>
                  </a:lnTo>
                  <a:lnTo>
                    <a:pt x="252" y="2297"/>
                  </a:lnTo>
                  <a:close/>
                  <a:moveTo>
                    <a:pt x="110" y="2549"/>
                  </a:moveTo>
                  <a:lnTo>
                    <a:pt x="123" y="2542"/>
                  </a:lnTo>
                  <a:lnTo>
                    <a:pt x="135" y="2533"/>
                  </a:lnTo>
                  <a:lnTo>
                    <a:pt x="145" y="2524"/>
                  </a:lnTo>
                  <a:lnTo>
                    <a:pt x="152" y="2514"/>
                  </a:lnTo>
                  <a:lnTo>
                    <a:pt x="154" y="2510"/>
                  </a:lnTo>
                  <a:lnTo>
                    <a:pt x="156" y="2504"/>
                  </a:lnTo>
                  <a:lnTo>
                    <a:pt x="158" y="2499"/>
                  </a:lnTo>
                  <a:lnTo>
                    <a:pt x="158" y="2494"/>
                  </a:lnTo>
                  <a:lnTo>
                    <a:pt x="158" y="2489"/>
                  </a:lnTo>
                  <a:lnTo>
                    <a:pt x="157" y="2485"/>
                  </a:lnTo>
                  <a:lnTo>
                    <a:pt x="156" y="2480"/>
                  </a:lnTo>
                  <a:lnTo>
                    <a:pt x="153" y="2475"/>
                  </a:lnTo>
                  <a:lnTo>
                    <a:pt x="150" y="2470"/>
                  </a:lnTo>
                  <a:lnTo>
                    <a:pt x="146" y="2467"/>
                  </a:lnTo>
                  <a:lnTo>
                    <a:pt x="141" y="2463"/>
                  </a:lnTo>
                  <a:lnTo>
                    <a:pt x="137" y="2460"/>
                  </a:lnTo>
                  <a:lnTo>
                    <a:pt x="126" y="2455"/>
                  </a:lnTo>
                  <a:lnTo>
                    <a:pt x="113" y="2453"/>
                  </a:lnTo>
                  <a:lnTo>
                    <a:pt x="100" y="2451"/>
                  </a:lnTo>
                  <a:lnTo>
                    <a:pt x="84" y="2453"/>
                  </a:lnTo>
                  <a:lnTo>
                    <a:pt x="70" y="2456"/>
                  </a:lnTo>
                  <a:lnTo>
                    <a:pt x="56" y="2461"/>
                  </a:lnTo>
                  <a:lnTo>
                    <a:pt x="41" y="2468"/>
                  </a:lnTo>
                  <a:lnTo>
                    <a:pt x="30" y="2476"/>
                  </a:lnTo>
                  <a:lnTo>
                    <a:pt x="21" y="2486"/>
                  </a:lnTo>
                  <a:lnTo>
                    <a:pt x="14" y="2495"/>
                  </a:lnTo>
                  <a:lnTo>
                    <a:pt x="11" y="2500"/>
                  </a:lnTo>
                  <a:lnTo>
                    <a:pt x="9" y="2505"/>
                  </a:lnTo>
                  <a:lnTo>
                    <a:pt x="8" y="2511"/>
                  </a:lnTo>
                  <a:lnTo>
                    <a:pt x="7" y="2516"/>
                  </a:lnTo>
                  <a:lnTo>
                    <a:pt x="7" y="2520"/>
                  </a:lnTo>
                  <a:lnTo>
                    <a:pt x="8" y="2525"/>
                  </a:lnTo>
                  <a:lnTo>
                    <a:pt x="11" y="2530"/>
                  </a:lnTo>
                  <a:lnTo>
                    <a:pt x="13" y="2535"/>
                  </a:lnTo>
                  <a:lnTo>
                    <a:pt x="15" y="2539"/>
                  </a:lnTo>
                  <a:lnTo>
                    <a:pt x="19" y="2543"/>
                  </a:lnTo>
                  <a:lnTo>
                    <a:pt x="24" y="2546"/>
                  </a:lnTo>
                  <a:lnTo>
                    <a:pt x="28" y="2550"/>
                  </a:lnTo>
                  <a:lnTo>
                    <a:pt x="39" y="2555"/>
                  </a:lnTo>
                  <a:lnTo>
                    <a:pt x="52" y="2557"/>
                  </a:lnTo>
                  <a:lnTo>
                    <a:pt x="66" y="2558"/>
                  </a:lnTo>
                  <a:lnTo>
                    <a:pt x="81" y="2557"/>
                  </a:lnTo>
                  <a:lnTo>
                    <a:pt x="95" y="2554"/>
                  </a:lnTo>
                  <a:lnTo>
                    <a:pt x="110" y="2549"/>
                  </a:lnTo>
                  <a:close/>
                  <a:moveTo>
                    <a:pt x="300" y="2470"/>
                  </a:moveTo>
                  <a:lnTo>
                    <a:pt x="315" y="2463"/>
                  </a:lnTo>
                  <a:lnTo>
                    <a:pt x="328" y="2455"/>
                  </a:lnTo>
                  <a:lnTo>
                    <a:pt x="337" y="2445"/>
                  </a:lnTo>
                  <a:lnTo>
                    <a:pt x="344" y="2435"/>
                  </a:lnTo>
                  <a:lnTo>
                    <a:pt x="348" y="2430"/>
                  </a:lnTo>
                  <a:lnTo>
                    <a:pt x="350" y="2424"/>
                  </a:lnTo>
                  <a:lnTo>
                    <a:pt x="352" y="2419"/>
                  </a:lnTo>
                  <a:lnTo>
                    <a:pt x="352" y="2415"/>
                  </a:lnTo>
                  <a:lnTo>
                    <a:pt x="352" y="2409"/>
                  </a:lnTo>
                  <a:lnTo>
                    <a:pt x="350" y="2404"/>
                  </a:lnTo>
                  <a:lnTo>
                    <a:pt x="349" y="2399"/>
                  </a:lnTo>
                  <a:lnTo>
                    <a:pt x="347" y="2394"/>
                  </a:lnTo>
                  <a:lnTo>
                    <a:pt x="343" y="2390"/>
                  </a:lnTo>
                  <a:lnTo>
                    <a:pt x="340" y="2385"/>
                  </a:lnTo>
                  <a:lnTo>
                    <a:pt x="335" y="2381"/>
                  </a:lnTo>
                  <a:lnTo>
                    <a:pt x="330" y="2379"/>
                  </a:lnTo>
                  <a:lnTo>
                    <a:pt x="318" y="2373"/>
                  </a:lnTo>
                  <a:lnTo>
                    <a:pt x="305" y="2371"/>
                  </a:lnTo>
                  <a:lnTo>
                    <a:pt x="290" y="2369"/>
                  </a:lnTo>
                  <a:lnTo>
                    <a:pt x="276" y="2371"/>
                  </a:lnTo>
                  <a:lnTo>
                    <a:pt x="259" y="2374"/>
                  </a:lnTo>
                  <a:lnTo>
                    <a:pt x="243" y="2379"/>
                  </a:lnTo>
                  <a:lnTo>
                    <a:pt x="229" y="2386"/>
                  </a:lnTo>
                  <a:lnTo>
                    <a:pt x="217" y="2394"/>
                  </a:lnTo>
                  <a:lnTo>
                    <a:pt x="207" y="2404"/>
                  </a:lnTo>
                  <a:lnTo>
                    <a:pt x="199" y="2415"/>
                  </a:lnTo>
                  <a:lnTo>
                    <a:pt x="197" y="2419"/>
                  </a:lnTo>
                  <a:lnTo>
                    <a:pt x="195" y="2425"/>
                  </a:lnTo>
                  <a:lnTo>
                    <a:pt x="194" y="2430"/>
                  </a:lnTo>
                  <a:lnTo>
                    <a:pt x="192" y="2435"/>
                  </a:lnTo>
                  <a:lnTo>
                    <a:pt x="194" y="2441"/>
                  </a:lnTo>
                  <a:lnTo>
                    <a:pt x="194" y="2445"/>
                  </a:lnTo>
                  <a:lnTo>
                    <a:pt x="196" y="2450"/>
                  </a:lnTo>
                  <a:lnTo>
                    <a:pt x="198" y="2456"/>
                  </a:lnTo>
                  <a:lnTo>
                    <a:pt x="202" y="2460"/>
                  </a:lnTo>
                  <a:lnTo>
                    <a:pt x="205" y="2464"/>
                  </a:lnTo>
                  <a:lnTo>
                    <a:pt x="210" y="2468"/>
                  </a:lnTo>
                  <a:lnTo>
                    <a:pt x="215" y="2472"/>
                  </a:lnTo>
                  <a:lnTo>
                    <a:pt x="227" y="2476"/>
                  </a:lnTo>
                  <a:lnTo>
                    <a:pt x="240" y="2479"/>
                  </a:lnTo>
                  <a:lnTo>
                    <a:pt x="254" y="2480"/>
                  </a:lnTo>
                  <a:lnTo>
                    <a:pt x="270" y="2479"/>
                  </a:lnTo>
                  <a:lnTo>
                    <a:pt x="285" y="2475"/>
                  </a:lnTo>
                  <a:lnTo>
                    <a:pt x="300" y="2470"/>
                  </a:lnTo>
                  <a:close/>
                  <a:moveTo>
                    <a:pt x="180" y="2726"/>
                  </a:moveTo>
                  <a:lnTo>
                    <a:pt x="194" y="2719"/>
                  </a:lnTo>
                  <a:lnTo>
                    <a:pt x="204" y="2710"/>
                  </a:lnTo>
                  <a:lnTo>
                    <a:pt x="214" y="2702"/>
                  </a:lnTo>
                  <a:lnTo>
                    <a:pt x="220" y="2691"/>
                  </a:lnTo>
                  <a:lnTo>
                    <a:pt x="222" y="2687"/>
                  </a:lnTo>
                  <a:lnTo>
                    <a:pt x="224" y="2682"/>
                  </a:lnTo>
                  <a:lnTo>
                    <a:pt x="226" y="2677"/>
                  </a:lnTo>
                  <a:lnTo>
                    <a:pt x="226" y="2672"/>
                  </a:lnTo>
                  <a:lnTo>
                    <a:pt x="226" y="2666"/>
                  </a:lnTo>
                  <a:lnTo>
                    <a:pt x="224" y="2662"/>
                  </a:lnTo>
                  <a:lnTo>
                    <a:pt x="223" y="2657"/>
                  </a:lnTo>
                  <a:lnTo>
                    <a:pt x="221" y="2652"/>
                  </a:lnTo>
                  <a:lnTo>
                    <a:pt x="217" y="2649"/>
                  </a:lnTo>
                  <a:lnTo>
                    <a:pt x="214" y="2644"/>
                  </a:lnTo>
                  <a:lnTo>
                    <a:pt x="209" y="2640"/>
                  </a:lnTo>
                  <a:lnTo>
                    <a:pt x="204" y="2638"/>
                  </a:lnTo>
                  <a:lnTo>
                    <a:pt x="194" y="2633"/>
                  </a:lnTo>
                  <a:lnTo>
                    <a:pt x="182" y="2630"/>
                  </a:lnTo>
                  <a:lnTo>
                    <a:pt x="169" y="2630"/>
                  </a:lnTo>
                  <a:lnTo>
                    <a:pt x="154" y="2630"/>
                  </a:lnTo>
                  <a:lnTo>
                    <a:pt x="140" y="2633"/>
                  </a:lnTo>
                  <a:lnTo>
                    <a:pt x="126" y="2638"/>
                  </a:lnTo>
                  <a:lnTo>
                    <a:pt x="113" y="2645"/>
                  </a:lnTo>
                  <a:lnTo>
                    <a:pt x="102" y="2653"/>
                  </a:lnTo>
                  <a:lnTo>
                    <a:pt x="93" y="2662"/>
                  </a:lnTo>
                  <a:lnTo>
                    <a:pt x="87" y="2671"/>
                  </a:lnTo>
                  <a:lnTo>
                    <a:pt x="84" y="2677"/>
                  </a:lnTo>
                  <a:lnTo>
                    <a:pt x="82" y="2682"/>
                  </a:lnTo>
                  <a:lnTo>
                    <a:pt x="82" y="2687"/>
                  </a:lnTo>
                  <a:lnTo>
                    <a:pt x="81" y="2691"/>
                  </a:lnTo>
                  <a:lnTo>
                    <a:pt x="81" y="2697"/>
                  </a:lnTo>
                  <a:lnTo>
                    <a:pt x="82" y="2702"/>
                  </a:lnTo>
                  <a:lnTo>
                    <a:pt x="84" y="2707"/>
                  </a:lnTo>
                  <a:lnTo>
                    <a:pt x="87" y="2712"/>
                  </a:lnTo>
                  <a:lnTo>
                    <a:pt x="89" y="2715"/>
                  </a:lnTo>
                  <a:lnTo>
                    <a:pt x="93" y="2720"/>
                  </a:lnTo>
                  <a:lnTo>
                    <a:pt x="97" y="2723"/>
                  </a:lnTo>
                  <a:lnTo>
                    <a:pt x="102" y="2726"/>
                  </a:lnTo>
                  <a:lnTo>
                    <a:pt x="113" y="2731"/>
                  </a:lnTo>
                  <a:lnTo>
                    <a:pt x="125" y="2733"/>
                  </a:lnTo>
                  <a:lnTo>
                    <a:pt x="139" y="2734"/>
                  </a:lnTo>
                  <a:lnTo>
                    <a:pt x="152" y="2733"/>
                  </a:lnTo>
                  <a:lnTo>
                    <a:pt x="166" y="2731"/>
                  </a:lnTo>
                  <a:lnTo>
                    <a:pt x="180" y="2726"/>
                  </a:lnTo>
                  <a:close/>
                  <a:moveTo>
                    <a:pt x="103" y="2891"/>
                  </a:moveTo>
                  <a:lnTo>
                    <a:pt x="90" y="2889"/>
                  </a:lnTo>
                  <a:lnTo>
                    <a:pt x="76" y="2889"/>
                  </a:lnTo>
                  <a:lnTo>
                    <a:pt x="69" y="2890"/>
                  </a:lnTo>
                  <a:lnTo>
                    <a:pt x="62" y="2892"/>
                  </a:lnTo>
                  <a:lnTo>
                    <a:pt x="55" y="2895"/>
                  </a:lnTo>
                  <a:lnTo>
                    <a:pt x="47" y="2897"/>
                  </a:lnTo>
                  <a:lnTo>
                    <a:pt x="37" y="2903"/>
                  </a:lnTo>
                  <a:lnTo>
                    <a:pt x="28" y="2909"/>
                  </a:lnTo>
                  <a:lnTo>
                    <a:pt x="21" y="2916"/>
                  </a:lnTo>
                  <a:lnTo>
                    <a:pt x="15" y="2923"/>
                  </a:lnTo>
                  <a:lnTo>
                    <a:pt x="11" y="2931"/>
                  </a:lnTo>
                  <a:lnTo>
                    <a:pt x="8" y="2940"/>
                  </a:lnTo>
                  <a:lnTo>
                    <a:pt x="7" y="2948"/>
                  </a:lnTo>
                  <a:lnTo>
                    <a:pt x="8" y="2956"/>
                  </a:lnTo>
                  <a:lnTo>
                    <a:pt x="32" y="2940"/>
                  </a:lnTo>
                  <a:lnTo>
                    <a:pt x="56" y="2923"/>
                  </a:lnTo>
                  <a:lnTo>
                    <a:pt x="79" y="2908"/>
                  </a:lnTo>
                  <a:lnTo>
                    <a:pt x="103" y="2891"/>
                  </a:lnTo>
                  <a:close/>
                </a:path>
              </a:pathLst>
            </a:custGeom>
            <a:solidFill>
              <a:srgbClr val="E89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9" name="Freeform 103"/>
            <p:cNvSpPr>
              <a:spLocks noEditPoints="1"/>
            </p:cNvSpPr>
            <p:nvPr userDrawn="1"/>
          </p:nvSpPr>
          <p:spPr bwMode="auto">
            <a:xfrm>
              <a:off x="9548813" y="1852613"/>
              <a:ext cx="203200" cy="1438275"/>
            </a:xfrm>
            <a:custGeom>
              <a:avLst/>
              <a:gdLst>
                <a:gd name="T0" fmla="*/ 49 w 384"/>
                <a:gd name="T1" fmla="*/ 2378 h 2718"/>
                <a:gd name="T2" fmla="*/ 76 w 384"/>
                <a:gd name="T3" fmla="*/ 2478 h 2718"/>
                <a:gd name="T4" fmla="*/ 110 w 384"/>
                <a:gd name="T5" fmla="*/ 2223 h 2718"/>
                <a:gd name="T6" fmla="*/ 70 w 384"/>
                <a:gd name="T7" fmla="*/ 2043 h 2718"/>
                <a:gd name="T8" fmla="*/ 52 w 384"/>
                <a:gd name="T9" fmla="*/ 1880 h 2718"/>
                <a:gd name="T10" fmla="*/ 53 w 384"/>
                <a:gd name="T11" fmla="*/ 1730 h 2718"/>
                <a:gd name="T12" fmla="*/ 62 w 384"/>
                <a:gd name="T13" fmla="*/ 1584 h 2718"/>
                <a:gd name="T14" fmla="*/ 83 w 384"/>
                <a:gd name="T15" fmla="*/ 1444 h 2718"/>
                <a:gd name="T16" fmla="*/ 122 w 384"/>
                <a:gd name="T17" fmla="*/ 1285 h 2718"/>
                <a:gd name="T18" fmla="*/ 143 w 384"/>
                <a:gd name="T19" fmla="*/ 1108 h 2718"/>
                <a:gd name="T20" fmla="*/ 9 w 384"/>
                <a:gd name="T21" fmla="*/ 1218 h 2718"/>
                <a:gd name="T22" fmla="*/ 93 w 384"/>
                <a:gd name="T23" fmla="*/ 813 h 2718"/>
                <a:gd name="T24" fmla="*/ 154 w 384"/>
                <a:gd name="T25" fmla="*/ 659 h 2718"/>
                <a:gd name="T26" fmla="*/ 0 w 384"/>
                <a:gd name="T27" fmla="*/ 505 h 2718"/>
                <a:gd name="T28" fmla="*/ 24 w 384"/>
                <a:gd name="T29" fmla="*/ 407 h 2718"/>
                <a:gd name="T30" fmla="*/ 154 w 384"/>
                <a:gd name="T31" fmla="*/ 458 h 2718"/>
                <a:gd name="T32" fmla="*/ 131 w 384"/>
                <a:gd name="T33" fmla="*/ 287 h 2718"/>
                <a:gd name="T34" fmla="*/ 72 w 384"/>
                <a:gd name="T35" fmla="*/ 163 h 2718"/>
                <a:gd name="T36" fmla="*/ 156 w 384"/>
                <a:gd name="T37" fmla="*/ 10 h 2718"/>
                <a:gd name="T38" fmla="*/ 370 w 384"/>
                <a:gd name="T39" fmla="*/ 99 h 2718"/>
                <a:gd name="T40" fmla="*/ 80 w 384"/>
                <a:gd name="T41" fmla="*/ 107 h 2718"/>
                <a:gd name="T42" fmla="*/ 247 w 384"/>
                <a:gd name="T43" fmla="*/ 200 h 2718"/>
                <a:gd name="T44" fmla="*/ 307 w 384"/>
                <a:gd name="T45" fmla="*/ 341 h 2718"/>
                <a:gd name="T46" fmla="*/ 162 w 384"/>
                <a:gd name="T47" fmla="*/ 492 h 2718"/>
                <a:gd name="T48" fmla="*/ 383 w 384"/>
                <a:gd name="T49" fmla="*/ 508 h 2718"/>
                <a:gd name="T50" fmla="*/ 344 w 384"/>
                <a:gd name="T51" fmla="*/ 578 h 2718"/>
                <a:gd name="T52" fmla="*/ 165 w 384"/>
                <a:gd name="T53" fmla="*/ 769 h 2718"/>
                <a:gd name="T54" fmla="*/ 327 w 384"/>
                <a:gd name="T55" fmla="*/ 975 h 2718"/>
                <a:gd name="T56" fmla="*/ 275 w 384"/>
                <a:gd name="T57" fmla="*/ 1122 h 2718"/>
                <a:gd name="T58" fmla="*/ 384 w 384"/>
                <a:gd name="T59" fmla="*/ 1006 h 2718"/>
                <a:gd name="T60" fmla="*/ 186 w 384"/>
                <a:gd name="T61" fmla="*/ 1215 h 2718"/>
                <a:gd name="T62" fmla="*/ 377 w 384"/>
                <a:gd name="T63" fmla="*/ 1437 h 2718"/>
                <a:gd name="T64" fmla="*/ 350 w 384"/>
                <a:gd name="T65" fmla="*/ 1775 h 2718"/>
                <a:gd name="T66" fmla="*/ 384 w 384"/>
                <a:gd name="T67" fmla="*/ 1874 h 2718"/>
                <a:gd name="T68" fmla="*/ 253 w 384"/>
                <a:gd name="T69" fmla="*/ 2543 h 2718"/>
                <a:gd name="T70" fmla="*/ 60 w 384"/>
                <a:gd name="T71" fmla="*/ 173 h 2718"/>
                <a:gd name="T72" fmla="*/ 285 w 384"/>
                <a:gd name="T73" fmla="*/ 175 h 2718"/>
                <a:gd name="T74" fmla="*/ 90 w 384"/>
                <a:gd name="T75" fmla="*/ 325 h 2718"/>
                <a:gd name="T76" fmla="*/ 348 w 384"/>
                <a:gd name="T77" fmla="*/ 303 h 2718"/>
                <a:gd name="T78" fmla="*/ 59 w 384"/>
                <a:gd name="T79" fmla="*/ 589 h 2718"/>
                <a:gd name="T80" fmla="*/ 289 w 384"/>
                <a:gd name="T81" fmla="*/ 581 h 2718"/>
                <a:gd name="T82" fmla="*/ 96 w 384"/>
                <a:gd name="T83" fmla="*/ 877 h 2718"/>
                <a:gd name="T84" fmla="*/ 302 w 384"/>
                <a:gd name="T85" fmla="*/ 887 h 2718"/>
                <a:gd name="T86" fmla="*/ 223 w 384"/>
                <a:gd name="T87" fmla="*/ 971 h 2718"/>
                <a:gd name="T88" fmla="*/ 23 w 384"/>
                <a:gd name="T89" fmla="*/ 1069 h 2718"/>
                <a:gd name="T90" fmla="*/ 344 w 384"/>
                <a:gd name="T91" fmla="*/ 1316 h 2718"/>
                <a:gd name="T92" fmla="*/ 144 w 384"/>
                <a:gd name="T93" fmla="*/ 1395 h 2718"/>
                <a:gd name="T94" fmla="*/ 356 w 384"/>
                <a:gd name="T95" fmla="*/ 1335 h 2718"/>
                <a:gd name="T96" fmla="*/ 117 w 384"/>
                <a:gd name="T97" fmla="*/ 1521 h 2718"/>
                <a:gd name="T98" fmla="*/ 313 w 384"/>
                <a:gd name="T99" fmla="*/ 1515 h 2718"/>
                <a:gd name="T100" fmla="*/ 289 w 384"/>
                <a:gd name="T101" fmla="*/ 1626 h 2718"/>
                <a:gd name="T102" fmla="*/ 108 w 384"/>
                <a:gd name="T103" fmla="*/ 1704 h 2718"/>
                <a:gd name="T104" fmla="*/ 297 w 384"/>
                <a:gd name="T105" fmla="*/ 1812 h 2718"/>
                <a:gd name="T106" fmla="*/ 108 w 384"/>
                <a:gd name="T107" fmla="*/ 1837 h 2718"/>
                <a:gd name="T108" fmla="*/ 295 w 384"/>
                <a:gd name="T109" fmla="*/ 2006 h 2718"/>
                <a:gd name="T110" fmla="*/ 141 w 384"/>
                <a:gd name="T111" fmla="*/ 1975 h 2718"/>
                <a:gd name="T112" fmla="*/ 285 w 384"/>
                <a:gd name="T113" fmla="*/ 2206 h 2718"/>
                <a:gd name="T114" fmla="*/ 228 w 384"/>
                <a:gd name="T115" fmla="*/ 2113 h 2718"/>
                <a:gd name="T116" fmla="*/ 218 w 384"/>
                <a:gd name="T117" fmla="*/ 2223 h 2718"/>
                <a:gd name="T118" fmla="*/ 327 w 384"/>
                <a:gd name="T119" fmla="*/ 2289 h 2718"/>
                <a:gd name="T120" fmla="*/ 218 w 384"/>
                <a:gd name="T121" fmla="*/ 2390 h 2718"/>
                <a:gd name="T122" fmla="*/ 200 w 384"/>
                <a:gd name="T123" fmla="*/ 2560 h 2718"/>
                <a:gd name="T124" fmla="*/ 98 w 384"/>
                <a:gd name="T125" fmla="*/ 2654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2718">
                  <a:moveTo>
                    <a:pt x="0" y="2718"/>
                  </a:moveTo>
                  <a:lnTo>
                    <a:pt x="0" y="2632"/>
                  </a:lnTo>
                  <a:lnTo>
                    <a:pt x="8" y="2636"/>
                  </a:lnTo>
                  <a:lnTo>
                    <a:pt x="15" y="2639"/>
                  </a:lnTo>
                  <a:lnTo>
                    <a:pt x="21" y="2645"/>
                  </a:lnTo>
                  <a:lnTo>
                    <a:pt x="27" y="2651"/>
                  </a:lnTo>
                  <a:lnTo>
                    <a:pt x="30" y="2659"/>
                  </a:lnTo>
                  <a:lnTo>
                    <a:pt x="32" y="2668"/>
                  </a:lnTo>
                  <a:lnTo>
                    <a:pt x="30" y="2677"/>
                  </a:lnTo>
                  <a:lnTo>
                    <a:pt x="28" y="2686"/>
                  </a:lnTo>
                  <a:lnTo>
                    <a:pt x="23" y="2695"/>
                  </a:lnTo>
                  <a:lnTo>
                    <a:pt x="17" y="2703"/>
                  </a:lnTo>
                  <a:lnTo>
                    <a:pt x="9" y="2711"/>
                  </a:lnTo>
                  <a:lnTo>
                    <a:pt x="0" y="2718"/>
                  </a:lnTo>
                  <a:close/>
                  <a:moveTo>
                    <a:pt x="0" y="2441"/>
                  </a:moveTo>
                  <a:lnTo>
                    <a:pt x="0" y="2431"/>
                  </a:lnTo>
                  <a:lnTo>
                    <a:pt x="1" y="2424"/>
                  </a:lnTo>
                  <a:lnTo>
                    <a:pt x="4" y="2416"/>
                  </a:lnTo>
                  <a:lnTo>
                    <a:pt x="8" y="2409"/>
                  </a:lnTo>
                  <a:lnTo>
                    <a:pt x="14" y="2402"/>
                  </a:lnTo>
                  <a:lnTo>
                    <a:pt x="21" y="2395"/>
                  </a:lnTo>
                  <a:lnTo>
                    <a:pt x="29" y="2389"/>
                  </a:lnTo>
                  <a:lnTo>
                    <a:pt x="39" y="2383"/>
                  </a:lnTo>
                  <a:lnTo>
                    <a:pt x="49" y="2378"/>
                  </a:lnTo>
                  <a:lnTo>
                    <a:pt x="65" y="2373"/>
                  </a:lnTo>
                  <a:lnTo>
                    <a:pt x="82" y="2370"/>
                  </a:lnTo>
                  <a:lnTo>
                    <a:pt x="96" y="2368"/>
                  </a:lnTo>
                  <a:lnTo>
                    <a:pt x="111" y="2370"/>
                  </a:lnTo>
                  <a:lnTo>
                    <a:pt x="124" y="2372"/>
                  </a:lnTo>
                  <a:lnTo>
                    <a:pt x="136" y="2378"/>
                  </a:lnTo>
                  <a:lnTo>
                    <a:pt x="141" y="2380"/>
                  </a:lnTo>
                  <a:lnTo>
                    <a:pt x="146" y="2384"/>
                  </a:lnTo>
                  <a:lnTo>
                    <a:pt x="149" y="2389"/>
                  </a:lnTo>
                  <a:lnTo>
                    <a:pt x="153" y="2393"/>
                  </a:lnTo>
                  <a:lnTo>
                    <a:pt x="155" y="2398"/>
                  </a:lnTo>
                  <a:lnTo>
                    <a:pt x="156" y="2403"/>
                  </a:lnTo>
                  <a:lnTo>
                    <a:pt x="158" y="2408"/>
                  </a:lnTo>
                  <a:lnTo>
                    <a:pt x="158" y="2414"/>
                  </a:lnTo>
                  <a:lnTo>
                    <a:pt x="158" y="2418"/>
                  </a:lnTo>
                  <a:lnTo>
                    <a:pt x="156" y="2423"/>
                  </a:lnTo>
                  <a:lnTo>
                    <a:pt x="154" y="2429"/>
                  </a:lnTo>
                  <a:lnTo>
                    <a:pt x="150" y="2434"/>
                  </a:lnTo>
                  <a:lnTo>
                    <a:pt x="143" y="2444"/>
                  </a:lnTo>
                  <a:lnTo>
                    <a:pt x="134" y="2454"/>
                  </a:lnTo>
                  <a:lnTo>
                    <a:pt x="121" y="2462"/>
                  </a:lnTo>
                  <a:lnTo>
                    <a:pt x="106" y="2469"/>
                  </a:lnTo>
                  <a:lnTo>
                    <a:pt x="91" y="2474"/>
                  </a:lnTo>
                  <a:lnTo>
                    <a:pt x="76" y="2478"/>
                  </a:lnTo>
                  <a:lnTo>
                    <a:pt x="60" y="2479"/>
                  </a:lnTo>
                  <a:lnTo>
                    <a:pt x="46" y="2478"/>
                  </a:lnTo>
                  <a:lnTo>
                    <a:pt x="33" y="2475"/>
                  </a:lnTo>
                  <a:lnTo>
                    <a:pt x="21" y="2471"/>
                  </a:lnTo>
                  <a:lnTo>
                    <a:pt x="16" y="2467"/>
                  </a:lnTo>
                  <a:lnTo>
                    <a:pt x="11" y="2463"/>
                  </a:lnTo>
                  <a:lnTo>
                    <a:pt x="8" y="2459"/>
                  </a:lnTo>
                  <a:lnTo>
                    <a:pt x="4" y="2455"/>
                  </a:lnTo>
                  <a:lnTo>
                    <a:pt x="1" y="2448"/>
                  </a:lnTo>
                  <a:lnTo>
                    <a:pt x="0" y="2441"/>
                  </a:lnTo>
                  <a:close/>
                  <a:moveTo>
                    <a:pt x="0" y="2305"/>
                  </a:moveTo>
                  <a:lnTo>
                    <a:pt x="0" y="2206"/>
                  </a:lnTo>
                  <a:lnTo>
                    <a:pt x="1" y="2204"/>
                  </a:lnTo>
                  <a:lnTo>
                    <a:pt x="17" y="2198"/>
                  </a:lnTo>
                  <a:lnTo>
                    <a:pt x="33" y="2196"/>
                  </a:lnTo>
                  <a:lnTo>
                    <a:pt x="49" y="2195"/>
                  </a:lnTo>
                  <a:lnTo>
                    <a:pt x="64" y="2196"/>
                  </a:lnTo>
                  <a:lnTo>
                    <a:pt x="78" y="2198"/>
                  </a:lnTo>
                  <a:lnTo>
                    <a:pt x="90" y="2203"/>
                  </a:lnTo>
                  <a:lnTo>
                    <a:pt x="95" y="2207"/>
                  </a:lnTo>
                  <a:lnTo>
                    <a:pt x="99" y="2210"/>
                  </a:lnTo>
                  <a:lnTo>
                    <a:pt x="104" y="2214"/>
                  </a:lnTo>
                  <a:lnTo>
                    <a:pt x="106" y="2219"/>
                  </a:lnTo>
                  <a:lnTo>
                    <a:pt x="110" y="2223"/>
                  </a:lnTo>
                  <a:lnTo>
                    <a:pt x="111" y="2228"/>
                  </a:lnTo>
                  <a:lnTo>
                    <a:pt x="112" y="2233"/>
                  </a:lnTo>
                  <a:lnTo>
                    <a:pt x="112" y="2239"/>
                  </a:lnTo>
                  <a:lnTo>
                    <a:pt x="111" y="2244"/>
                  </a:lnTo>
                  <a:lnTo>
                    <a:pt x="110" y="2250"/>
                  </a:lnTo>
                  <a:lnTo>
                    <a:pt x="108" y="2254"/>
                  </a:lnTo>
                  <a:lnTo>
                    <a:pt x="104" y="2260"/>
                  </a:lnTo>
                  <a:lnTo>
                    <a:pt x="96" y="2270"/>
                  </a:lnTo>
                  <a:lnTo>
                    <a:pt x="86" y="2279"/>
                  </a:lnTo>
                  <a:lnTo>
                    <a:pt x="73" y="2289"/>
                  </a:lnTo>
                  <a:lnTo>
                    <a:pt x="58" y="2296"/>
                  </a:lnTo>
                  <a:lnTo>
                    <a:pt x="42" y="2301"/>
                  </a:lnTo>
                  <a:lnTo>
                    <a:pt x="28" y="2304"/>
                  </a:lnTo>
                  <a:lnTo>
                    <a:pt x="13" y="2305"/>
                  </a:lnTo>
                  <a:lnTo>
                    <a:pt x="0" y="2305"/>
                  </a:lnTo>
                  <a:close/>
                  <a:moveTo>
                    <a:pt x="0" y="2134"/>
                  </a:moveTo>
                  <a:lnTo>
                    <a:pt x="0" y="2027"/>
                  </a:lnTo>
                  <a:lnTo>
                    <a:pt x="11" y="2026"/>
                  </a:lnTo>
                  <a:lnTo>
                    <a:pt x="23" y="2026"/>
                  </a:lnTo>
                  <a:lnTo>
                    <a:pt x="34" y="2027"/>
                  </a:lnTo>
                  <a:lnTo>
                    <a:pt x="45" y="2030"/>
                  </a:lnTo>
                  <a:lnTo>
                    <a:pt x="54" y="2033"/>
                  </a:lnTo>
                  <a:lnTo>
                    <a:pt x="62" y="2037"/>
                  </a:lnTo>
                  <a:lnTo>
                    <a:pt x="70" y="2043"/>
                  </a:lnTo>
                  <a:lnTo>
                    <a:pt x="74" y="2050"/>
                  </a:lnTo>
                  <a:lnTo>
                    <a:pt x="77" y="2055"/>
                  </a:lnTo>
                  <a:lnTo>
                    <a:pt x="79" y="2059"/>
                  </a:lnTo>
                  <a:lnTo>
                    <a:pt x="79" y="2064"/>
                  </a:lnTo>
                  <a:lnTo>
                    <a:pt x="79" y="2070"/>
                  </a:lnTo>
                  <a:lnTo>
                    <a:pt x="78" y="2075"/>
                  </a:lnTo>
                  <a:lnTo>
                    <a:pt x="77" y="2081"/>
                  </a:lnTo>
                  <a:lnTo>
                    <a:pt x="74" y="2086"/>
                  </a:lnTo>
                  <a:lnTo>
                    <a:pt x="71" y="2092"/>
                  </a:lnTo>
                  <a:lnTo>
                    <a:pt x="62" y="2101"/>
                  </a:lnTo>
                  <a:lnTo>
                    <a:pt x="51" y="2111"/>
                  </a:lnTo>
                  <a:lnTo>
                    <a:pt x="38" y="2120"/>
                  </a:lnTo>
                  <a:lnTo>
                    <a:pt x="22" y="2127"/>
                  </a:lnTo>
                  <a:lnTo>
                    <a:pt x="10" y="2131"/>
                  </a:lnTo>
                  <a:lnTo>
                    <a:pt x="0" y="2134"/>
                  </a:lnTo>
                  <a:close/>
                  <a:moveTo>
                    <a:pt x="0" y="1963"/>
                  </a:moveTo>
                  <a:lnTo>
                    <a:pt x="0" y="1862"/>
                  </a:lnTo>
                  <a:lnTo>
                    <a:pt x="9" y="1862"/>
                  </a:lnTo>
                  <a:lnTo>
                    <a:pt x="17" y="1863"/>
                  </a:lnTo>
                  <a:lnTo>
                    <a:pt x="26" y="1866"/>
                  </a:lnTo>
                  <a:lnTo>
                    <a:pt x="34" y="1868"/>
                  </a:lnTo>
                  <a:lnTo>
                    <a:pt x="41" y="1872"/>
                  </a:lnTo>
                  <a:lnTo>
                    <a:pt x="47" y="1875"/>
                  </a:lnTo>
                  <a:lnTo>
                    <a:pt x="52" y="1880"/>
                  </a:lnTo>
                  <a:lnTo>
                    <a:pt x="55" y="1885"/>
                  </a:lnTo>
                  <a:lnTo>
                    <a:pt x="58" y="1890"/>
                  </a:lnTo>
                  <a:lnTo>
                    <a:pt x="60" y="1895"/>
                  </a:lnTo>
                  <a:lnTo>
                    <a:pt x="60" y="1900"/>
                  </a:lnTo>
                  <a:lnTo>
                    <a:pt x="60" y="1905"/>
                  </a:lnTo>
                  <a:lnTo>
                    <a:pt x="59" y="1911"/>
                  </a:lnTo>
                  <a:lnTo>
                    <a:pt x="57" y="1916"/>
                  </a:lnTo>
                  <a:lnTo>
                    <a:pt x="54" y="1922"/>
                  </a:lnTo>
                  <a:lnTo>
                    <a:pt x="51" y="1926"/>
                  </a:lnTo>
                  <a:lnTo>
                    <a:pt x="41" y="1937"/>
                  </a:lnTo>
                  <a:lnTo>
                    <a:pt x="29" y="1947"/>
                  </a:lnTo>
                  <a:lnTo>
                    <a:pt x="15" y="1956"/>
                  </a:lnTo>
                  <a:lnTo>
                    <a:pt x="0" y="1963"/>
                  </a:lnTo>
                  <a:close/>
                  <a:moveTo>
                    <a:pt x="0" y="1800"/>
                  </a:moveTo>
                  <a:lnTo>
                    <a:pt x="0" y="1703"/>
                  </a:lnTo>
                  <a:lnTo>
                    <a:pt x="8" y="1703"/>
                  </a:lnTo>
                  <a:lnTo>
                    <a:pt x="16" y="1705"/>
                  </a:lnTo>
                  <a:lnTo>
                    <a:pt x="23" y="1707"/>
                  </a:lnTo>
                  <a:lnTo>
                    <a:pt x="30" y="1709"/>
                  </a:lnTo>
                  <a:lnTo>
                    <a:pt x="36" y="1713"/>
                  </a:lnTo>
                  <a:lnTo>
                    <a:pt x="42" y="1716"/>
                  </a:lnTo>
                  <a:lnTo>
                    <a:pt x="47" y="1721"/>
                  </a:lnTo>
                  <a:lnTo>
                    <a:pt x="51" y="1726"/>
                  </a:lnTo>
                  <a:lnTo>
                    <a:pt x="53" y="1730"/>
                  </a:lnTo>
                  <a:lnTo>
                    <a:pt x="54" y="1735"/>
                  </a:lnTo>
                  <a:lnTo>
                    <a:pt x="55" y="1740"/>
                  </a:lnTo>
                  <a:lnTo>
                    <a:pt x="54" y="1745"/>
                  </a:lnTo>
                  <a:lnTo>
                    <a:pt x="54" y="1749"/>
                  </a:lnTo>
                  <a:lnTo>
                    <a:pt x="52" y="1754"/>
                  </a:lnTo>
                  <a:lnTo>
                    <a:pt x="49" y="1759"/>
                  </a:lnTo>
                  <a:lnTo>
                    <a:pt x="46" y="1765"/>
                  </a:lnTo>
                  <a:lnTo>
                    <a:pt x="38" y="1774"/>
                  </a:lnTo>
                  <a:lnTo>
                    <a:pt x="27" y="1784"/>
                  </a:lnTo>
                  <a:lnTo>
                    <a:pt x="14" y="1792"/>
                  </a:lnTo>
                  <a:lnTo>
                    <a:pt x="0" y="1800"/>
                  </a:lnTo>
                  <a:close/>
                  <a:moveTo>
                    <a:pt x="0" y="1647"/>
                  </a:moveTo>
                  <a:lnTo>
                    <a:pt x="0" y="1547"/>
                  </a:lnTo>
                  <a:lnTo>
                    <a:pt x="9" y="1547"/>
                  </a:lnTo>
                  <a:lnTo>
                    <a:pt x="19" y="1549"/>
                  </a:lnTo>
                  <a:lnTo>
                    <a:pt x="28" y="1551"/>
                  </a:lnTo>
                  <a:lnTo>
                    <a:pt x="36" y="1553"/>
                  </a:lnTo>
                  <a:lnTo>
                    <a:pt x="43" y="1556"/>
                  </a:lnTo>
                  <a:lnTo>
                    <a:pt x="49" y="1560"/>
                  </a:lnTo>
                  <a:lnTo>
                    <a:pt x="55" y="1564"/>
                  </a:lnTo>
                  <a:lnTo>
                    <a:pt x="59" y="1570"/>
                  </a:lnTo>
                  <a:lnTo>
                    <a:pt x="61" y="1575"/>
                  </a:lnTo>
                  <a:lnTo>
                    <a:pt x="62" y="1579"/>
                  </a:lnTo>
                  <a:lnTo>
                    <a:pt x="62" y="1584"/>
                  </a:lnTo>
                  <a:lnTo>
                    <a:pt x="62" y="1589"/>
                  </a:lnTo>
                  <a:lnTo>
                    <a:pt x="61" y="1594"/>
                  </a:lnTo>
                  <a:lnTo>
                    <a:pt x="59" y="1600"/>
                  </a:lnTo>
                  <a:lnTo>
                    <a:pt x="57" y="1604"/>
                  </a:lnTo>
                  <a:lnTo>
                    <a:pt x="53" y="1610"/>
                  </a:lnTo>
                  <a:lnTo>
                    <a:pt x="43" y="1620"/>
                  </a:lnTo>
                  <a:lnTo>
                    <a:pt x="30" y="1631"/>
                  </a:lnTo>
                  <a:lnTo>
                    <a:pt x="16" y="1639"/>
                  </a:lnTo>
                  <a:lnTo>
                    <a:pt x="0" y="1647"/>
                  </a:lnTo>
                  <a:close/>
                  <a:moveTo>
                    <a:pt x="0" y="1502"/>
                  </a:moveTo>
                  <a:lnTo>
                    <a:pt x="0" y="1398"/>
                  </a:lnTo>
                  <a:lnTo>
                    <a:pt x="13" y="1396"/>
                  </a:lnTo>
                  <a:lnTo>
                    <a:pt x="27" y="1396"/>
                  </a:lnTo>
                  <a:lnTo>
                    <a:pt x="39" y="1396"/>
                  </a:lnTo>
                  <a:lnTo>
                    <a:pt x="51" y="1399"/>
                  </a:lnTo>
                  <a:lnTo>
                    <a:pt x="60" y="1402"/>
                  </a:lnTo>
                  <a:lnTo>
                    <a:pt x="70" y="1406"/>
                  </a:lnTo>
                  <a:lnTo>
                    <a:pt x="77" y="1412"/>
                  </a:lnTo>
                  <a:lnTo>
                    <a:pt x="82" y="1418"/>
                  </a:lnTo>
                  <a:lnTo>
                    <a:pt x="84" y="1423"/>
                  </a:lnTo>
                  <a:lnTo>
                    <a:pt x="85" y="1427"/>
                  </a:lnTo>
                  <a:lnTo>
                    <a:pt x="85" y="1433"/>
                  </a:lnTo>
                  <a:lnTo>
                    <a:pt x="85" y="1438"/>
                  </a:lnTo>
                  <a:lnTo>
                    <a:pt x="83" y="1444"/>
                  </a:lnTo>
                  <a:lnTo>
                    <a:pt x="80" y="1449"/>
                  </a:lnTo>
                  <a:lnTo>
                    <a:pt x="77" y="1455"/>
                  </a:lnTo>
                  <a:lnTo>
                    <a:pt x="72" y="1459"/>
                  </a:lnTo>
                  <a:lnTo>
                    <a:pt x="61" y="1470"/>
                  </a:lnTo>
                  <a:lnTo>
                    <a:pt x="47" y="1481"/>
                  </a:lnTo>
                  <a:lnTo>
                    <a:pt x="30" y="1490"/>
                  </a:lnTo>
                  <a:lnTo>
                    <a:pt x="11" y="1497"/>
                  </a:lnTo>
                  <a:lnTo>
                    <a:pt x="5" y="1500"/>
                  </a:lnTo>
                  <a:lnTo>
                    <a:pt x="0" y="1502"/>
                  </a:lnTo>
                  <a:close/>
                  <a:moveTo>
                    <a:pt x="0" y="1361"/>
                  </a:moveTo>
                  <a:lnTo>
                    <a:pt x="0" y="1256"/>
                  </a:lnTo>
                  <a:lnTo>
                    <a:pt x="19" y="1252"/>
                  </a:lnTo>
                  <a:lnTo>
                    <a:pt x="38" y="1249"/>
                  </a:lnTo>
                  <a:lnTo>
                    <a:pt x="57" y="1248"/>
                  </a:lnTo>
                  <a:lnTo>
                    <a:pt x="73" y="1249"/>
                  </a:lnTo>
                  <a:lnTo>
                    <a:pt x="89" y="1252"/>
                  </a:lnTo>
                  <a:lnTo>
                    <a:pt x="101" y="1256"/>
                  </a:lnTo>
                  <a:lnTo>
                    <a:pt x="106" y="1259"/>
                  </a:lnTo>
                  <a:lnTo>
                    <a:pt x="111" y="1262"/>
                  </a:lnTo>
                  <a:lnTo>
                    <a:pt x="115" y="1266"/>
                  </a:lnTo>
                  <a:lnTo>
                    <a:pt x="118" y="1269"/>
                  </a:lnTo>
                  <a:lnTo>
                    <a:pt x="121" y="1274"/>
                  </a:lnTo>
                  <a:lnTo>
                    <a:pt x="122" y="1280"/>
                  </a:lnTo>
                  <a:lnTo>
                    <a:pt x="122" y="1285"/>
                  </a:lnTo>
                  <a:lnTo>
                    <a:pt x="121" y="1290"/>
                  </a:lnTo>
                  <a:lnTo>
                    <a:pt x="120" y="1295"/>
                  </a:lnTo>
                  <a:lnTo>
                    <a:pt x="116" y="1300"/>
                  </a:lnTo>
                  <a:lnTo>
                    <a:pt x="112" y="1306"/>
                  </a:lnTo>
                  <a:lnTo>
                    <a:pt x="108" y="1312"/>
                  </a:lnTo>
                  <a:lnTo>
                    <a:pt x="96" y="1323"/>
                  </a:lnTo>
                  <a:lnTo>
                    <a:pt x="82" y="1332"/>
                  </a:lnTo>
                  <a:lnTo>
                    <a:pt x="64" y="1342"/>
                  </a:lnTo>
                  <a:lnTo>
                    <a:pt x="43" y="1350"/>
                  </a:lnTo>
                  <a:lnTo>
                    <a:pt x="32" y="1354"/>
                  </a:lnTo>
                  <a:lnTo>
                    <a:pt x="21" y="1357"/>
                  </a:lnTo>
                  <a:lnTo>
                    <a:pt x="10" y="1360"/>
                  </a:lnTo>
                  <a:lnTo>
                    <a:pt x="0" y="1361"/>
                  </a:lnTo>
                  <a:close/>
                  <a:moveTo>
                    <a:pt x="0" y="1218"/>
                  </a:moveTo>
                  <a:lnTo>
                    <a:pt x="0" y="1132"/>
                  </a:lnTo>
                  <a:lnTo>
                    <a:pt x="15" y="1123"/>
                  </a:lnTo>
                  <a:lnTo>
                    <a:pt x="34" y="1116"/>
                  </a:lnTo>
                  <a:lnTo>
                    <a:pt x="57" y="1110"/>
                  </a:lnTo>
                  <a:lnTo>
                    <a:pt x="78" y="1105"/>
                  </a:lnTo>
                  <a:lnTo>
                    <a:pt x="99" y="1104"/>
                  </a:lnTo>
                  <a:lnTo>
                    <a:pt x="118" y="1104"/>
                  </a:lnTo>
                  <a:lnTo>
                    <a:pt x="127" y="1104"/>
                  </a:lnTo>
                  <a:lnTo>
                    <a:pt x="136" y="1107"/>
                  </a:lnTo>
                  <a:lnTo>
                    <a:pt x="143" y="1108"/>
                  </a:lnTo>
                  <a:lnTo>
                    <a:pt x="150" y="1110"/>
                  </a:lnTo>
                  <a:lnTo>
                    <a:pt x="156" y="1114"/>
                  </a:lnTo>
                  <a:lnTo>
                    <a:pt x="162" y="1116"/>
                  </a:lnTo>
                  <a:lnTo>
                    <a:pt x="166" y="1121"/>
                  </a:lnTo>
                  <a:lnTo>
                    <a:pt x="169" y="1124"/>
                  </a:lnTo>
                  <a:lnTo>
                    <a:pt x="172" y="1129"/>
                  </a:lnTo>
                  <a:lnTo>
                    <a:pt x="173" y="1135"/>
                  </a:lnTo>
                  <a:lnTo>
                    <a:pt x="173" y="1140"/>
                  </a:lnTo>
                  <a:lnTo>
                    <a:pt x="172" y="1145"/>
                  </a:lnTo>
                  <a:lnTo>
                    <a:pt x="169" y="1151"/>
                  </a:lnTo>
                  <a:lnTo>
                    <a:pt x="167" y="1156"/>
                  </a:lnTo>
                  <a:lnTo>
                    <a:pt x="162" y="1161"/>
                  </a:lnTo>
                  <a:lnTo>
                    <a:pt x="158" y="1167"/>
                  </a:lnTo>
                  <a:lnTo>
                    <a:pt x="146" y="1178"/>
                  </a:lnTo>
                  <a:lnTo>
                    <a:pt x="129" y="1189"/>
                  </a:lnTo>
                  <a:lnTo>
                    <a:pt x="111" y="1198"/>
                  </a:lnTo>
                  <a:lnTo>
                    <a:pt x="90" y="1205"/>
                  </a:lnTo>
                  <a:lnTo>
                    <a:pt x="78" y="1210"/>
                  </a:lnTo>
                  <a:lnTo>
                    <a:pt x="66" y="1212"/>
                  </a:lnTo>
                  <a:lnTo>
                    <a:pt x="53" y="1215"/>
                  </a:lnTo>
                  <a:lnTo>
                    <a:pt x="42" y="1217"/>
                  </a:lnTo>
                  <a:lnTo>
                    <a:pt x="30" y="1218"/>
                  </a:lnTo>
                  <a:lnTo>
                    <a:pt x="20" y="1218"/>
                  </a:lnTo>
                  <a:lnTo>
                    <a:pt x="9" y="1218"/>
                  </a:lnTo>
                  <a:lnTo>
                    <a:pt x="0" y="1218"/>
                  </a:lnTo>
                  <a:close/>
                  <a:moveTo>
                    <a:pt x="0" y="979"/>
                  </a:moveTo>
                  <a:lnTo>
                    <a:pt x="0" y="933"/>
                  </a:lnTo>
                  <a:lnTo>
                    <a:pt x="5" y="938"/>
                  </a:lnTo>
                  <a:lnTo>
                    <a:pt x="9" y="943"/>
                  </a:lnTo>
                  <a:lnTo>
                    <a:pt x="11" y="947"/>
                  </a:lnTo>
                  <a:lnTo>
                    <a:pt x="13" y="951"/>
                  </a:lnTo>
                  <a:lnTo>
                    <a:pt x="13" y="956"/>
                  </a:lnTo>
                  <a:lnTo>
                    <a:pt x="11" y="960"/>
                  </a:lnTo>
                  <a:lnTo>
                    <a:pt x="9" y="965"/>
                  </a:lnTo>
                  <a:lnTo>
                    <a:pt x="7" y="970"/>
                  </a:lnTo>
                  <a:lnTo>
                    <a:pt x="3" y="975"/>
                  </a:lnTo>
                  <a:lnTo>
                    <a:pt x="0" y="979"/>
                  </a:lnTo>
                  <a:close/>
                  <a:moveTo>
                    <a:pt x="0" y="889"/>
                  </a:moveTo>
                  <a:lnTo>
                    <a:pt x="0" y="792"/>
                  </a:lnTo>
                  <a:lnTo>
                    <a:pt x="15" y="789"/>
                  </a:lnTo>
                  <a:lnTo>
                    <a:pt x="30" y="789"/>
                  </a:lnTo>
                  <a:lnTo>
                    <a:pt x="45" y="789"/>
                  </a:lnTo>
                  <a:lnTo>
                    <a:pt x="58" y="792"/>
                  </a:lnTo>
                  <a:lnTo>
                    <a:pt x="70" y="794"/>
                  </a:lnTo>
                  <a:lnTo>
                    <a:pt x="79" y="798"/>
                  </a:lnTo>
                  <a:lnTo>
                    <a:pt x="86" y="802"/>
                  </a:lnTo>
                  <a:lnTo>
                    <a:pt x="92" y="808"/>
                  </a:lnTo>
                  <a:lnTo>
                    <a:pt x="93" y="813"/>
                  </a:lnTo>
                  <a:lnTo>
                    <a:pt x="95" y="818"/>
                  </a:lnTo>
                  <a:lnTo>
                    <a:pt x="95" y="823"/>
                  </a:lnTo>
                  <a:lnTo>
                    <a:pt x="92" y="827"/>
                  </a:lnTo>
                  <a:lnTo>
                    <a:pt x="90" y="833"/>
                  </a:lnTo>
                  <a:lnTo>
                    <a:pt x="86" y="838"/>
                  </a:lnTo>
                  <a:lnTo>
                    <a:pt x="82" y="844"/>
                  </a:lnTo>
                  <a:lnTo>
                    <a:pt x="76" y="849"/>
                  </a:lnTo>
                  <a:lnTo>
                    <a:pt x="62" y="859"/>
                  </a:lnTo>
                  <a:lnTo>
                    <a:pt x="45" y="870"/>
                  </a:lnTo>
                  <a:lnTo>
                    <a:pt x="24" y="880"/>
                  </a:lnTo>
                  <a:lnTo>
                    <a:pt x="2" y="888"/>
                  </a:lnTo>
                  <a:lnTo>
                    <a:pt x="0" y="889"/>
                  </a:lnTo>
                  <a:close/>
                  <a:moveTo>
                    <a:pt x="0" y="772"/>
                  </a:moveTo>
                  <a:lnTo>
                    <a:pt x="0" y="688"/>
                  </a:lnTo>
                  <a:lnTo>
                    <a:pt x="9" y="684"/>
                  </a:lnTo>
                  <a:lnTo>
                    <a:pt x="19" y="680"/>
                  </a:lnTo>
                  <a:lnTo>
                    <a:pt x="29" y="675"/>
                  </a:lnTo>
                  <a:lnTo>
                    <a:pt x="41" y="672"/>
                  </a:lnTo>
                  <a:lnTo>
                    <a:pt x="66" y="665"/>
                  </a:lnTo>
                  <a:lnTo>
                    <a:pt x="90" y="661"/>
                  </a:lnTo>
                  <a:lnTo>
                    <a:pt x="114" y="657"/>
                  </a:lnTo>
                  <a:lnTo>
                    <a:pt x="135" y="657"/>
                  </a:lnTo>
                  <a:lnTo>
                    <a:pt x="144" y="659"/>
                  </a:lnTo>
                  <a:lnTo>
                    <a:pt x="154" y="659"/>
                  </a:lnTo>
                  <a:lnTo>
                    <a:pt x="162" y="661"/>
                  </a:lnTo>
                  <a:lnTo>
                    <a:pt x="169" y="663"/>
                  </a:lnTo>
                  <a:lnTo>
                    <a:pt x="177" y="666"/>
                  </a:lnTo>
                  <a:lnTo>
                    <a:pt x="181" y="668"/>
                  </a:lnTo>
                  <a:lnTo>
                    <a:pt x="186" y="672"/>
                  </a:lnTo>
                  <a:lnTo>
                    <a:pt x="190" y="676"/>
                  </a:lnTo>
                  <a:lnTo>
                    <a:pt x="191" y="681"/>
                  </a:lnTo>
                  <a:lnTo>
                    <a:pt x="192" y="686"/>
                  </a:lnTo>
                  <a:lnTo>
                    <a:pt x="192" y="691"/>
                  </a:lnTo>
                  <a:lnTo>
                    <a:pt x="190" y="695"/>
                  </a:lnTo>
                  <a:lnTo>
                    <a:pt x="187" y="700"/>
                  </a:lnTo>
                  <a:lnTo>
                    <a:pt x="182" y="706"/>
                  </a:lnTo>
                  <a:lnTo>
                    <a:pt x="178" y="712"/>
                  </a:lnTo>
                  <a:lnTo>
                    <a:pt x="172" y="717"/>
                  </a:lnTo>
                  <a:lnTo>
                    <a:pt x="158" y="728"/>
                  </a:lnTo>
                  <a:lnTo>
                    <a:pt x="139" y="738"/>
                  </a:lnTo>
                  <a:lnTo>
                    <a:pt x="117" y="748"/>
                  </a:lnTo>
                  <a:lnTo>
                    <a:pt x="93" y="756"/>
                  </a:lnTo>
                  <a:lnTo>
                    <a:pt x="68" y="763"/>
                  </a:lnTo>
                  <a:lnTo>
                    <a:pt x="43" y="768"/>
                  </a:lnTo>
                  <a:lnTo>
                    <a:pt x="21" y="770"/>
                  </a:lnTo>
                  <a:lnTo>
                    <a:pt x="0" y="772"/>
                  </a:lnTo>
                  <a:close/>
                  <a:moveTo>
                    <a:pt x="0" y="593"/>
                  </a:moveTo>
                  <a:lnTo>
                    <a:pt x="0" y="505"/>
                  </a:lnTo>
                  <a:lnTo>
                    <a:pt x="14" y="504"/>
                  </a:lnTo>
                  <a:lnTo>
                    <a:pt x="28" y="504"/>
                  </a:lnTo>
                  <a:lnTo>
                    <a:pt x="41" y="505"/>
                  </a:lnTo>
                  <a:lnTo>
                    <a:pt x="53" y="507"/>
                  </a:lnTo>
                  <a:lnTo>
                    <a:pt x="62" y="509"/>
                  </a:lnTo>
                  <a:lnTo>
                    <a:pt x="71" y="513"/>
                  </a:lnTo>
                  <a:lnTo>
                    <a:pt x="78" y="516"/>
                  </a:lnTo>
                  <a:lnTo>
                    <a:pt x="83" y="522"/>
                  </a:lnTo>
                  <a:lnTo>
                    <a:pt x="84" y="526"/>
                  </a:lnTo>
                  <a:lnTo>
                    <a:pt x="85" y="529"/>
                  </a:lnTo>
                  <a:lnTo>
                    <a:pt x="84" y="534"/>
                  </a:lnTo>
                  <a:lnTo>
                    <a:pt x="83" y="539"/>
                  </a:lnTo>
                  <a:lnTo>
                    <a:pt x="80" y="543"/>
                  </a:lnTo>
                  <a:lnTo>
                    <a:pt x="77" y="548"/>
                  </a:lnTo>
                  <a:lnTo>
                    <a:pt x="73" y="553"/>
                  </a:lnTo>
                  <a:lnTo>
                    <a:pt x="67" y="558"/>
                  </a:lnTo>
                  <a:lnTo>
                    <a:pt x="54" y="567"/>
                  </a:lnTo>
                  <a:lnTo>
                    <a:pt x="39" y="577"/>
                  </a:lnTo>
                  <a:lnTo>
                    <a:pt x="20" y="585"/>
                  </a:lnTo>
                  <a:lnTo>
                    <a:pt x="0" y="593"/>
                  </a:lnTo>
                  <a:close/>
                  <a:moveTo>
                    <a:pt x="0" y="492"/>
                  </a:moveTo>
                  <a:lnTo>
                    <a:pt x="0" y="417"/>
                  </a:lnTo>
                  <a:lnTo>
                    <a:pt x="11" y="412"/>
                  </a:lnTo>
                  <a:lnTo>
                    <a:pt x="24" y="407"/>
                  </a:lnTo>
                  <a:lnTo>
                    <a:pt x="39" y="401"/>
                  </a:lnTo>
                  <a:lnTo>
                    <a:pt x="54" y="396"/>
                  </a:lnTo>
                  <a:lnTo>
                    <a:pt x="82" y="389"/>
                  </a:lnTo>
                  <a:lnTo>
                    <a:pt x="108" y="384"/>
                  </a:lnTo>
                  <a:lnTo>
                    <a:pt x="133" y="382"/>
                  </a:lnTo>
                  <a:lnTo>
                    <a:pt x="155" y="381"/>
                  </a:lnTo>
                  <a:lnTo>
                    <a:pt x="166" y="381"/>
                  </a:lnTo>
                  <a:lnTo>
                    <a:pt x="175" y="382"/>
                  </a:lnTo>
                  <a:lnTo>
                    <a:pt x="184" y="383"/>
                  </a:lnTo>
                  <a:lnTo>
                    <a:pt x="192" y="385"/>
                  </a:lnTo>
                  <a:lnTo>
                    <a:pt x="198" y="388"/>
                  </a:lnTo>
                  <a:lnTo>
                    <a:pt x="204" y="390"/>
                  </a:lnTo>
                  <a:lnTo>
                    <a:pt x="209" y="394"/>
                  </a:lnTo>
                  <a:lnTo>
                    <a:pt x="212" y="397"/>
                  </a:lnTo>
                  <a:lnTo>
                    <a:pt x="213" y="402"/>
                  </a:lnTo>
                  <a:lnTo>
                    <a:pt x="215" y="406"/>
                  </a:lnTo>
                  <a:lnTo>
                    <a:pt x="213" y="410"/>
                  </a:lnTo>
                  <a:lnTo>
                    <a:pt x="211" y="416"/>
                  </a:lnTo>
                  <a:lnTo>
                    <a:pt x="207" y="421"/>
                  </a:lnTo>
                  <a:lnTo>
                    <a:pt x="203" y="426"/>
                  </a:lnTo>
                  <a:lnTo>
                    <a:pt x="197" y="432"/>
                  </a:lnTo>
                  <a:lnTo>
                    <a:pt x="191" y="436"/>
                  </a:lnTo>
                  <a:lnTo>
                    <a:pt x="174" y="447"/>
                  </a:lnTo>
                  <a:lnTo>
                    <a:pt x="154" y="458"/>
                  </a:lnTo>
                  <a:lnTo>
                    <a:pt x="130" y="467"/>
                  </a:lnTo>
                  <a:lnTo>
                    <a:pt x="104" y="476"/>
                  </a:lnTo>
                  <a:lnTo>
                    <a:pt x="76" y="484"/>
                  </a:lnTo>
                  <a:lnTo>
                    <a:pt x="48" y="489"/>
                  </a:lnTo>
                  <a:lnTo>
                    <a:pt x="22" y="491"/>
                  </a:lnTo>
                  <a:lnTo>
                    <a:pt x="0" y="492"/>
                  </a:lnTo>
                  <a:close/>
                  <a:moveTo>
                    <a:pt x="0" y="344"/>
                  </a:moveTo>
                  <a:lnTo>
                    <a:pt x="0" y="256"/>
                  </a:lnTo>
                  <a:lnTo>
                    <a:pt x="24" y="251"/>
                  </a:lnTo>
                  <a:lnTo>
                    <a:pt x="48" y="246"/>
                  </a:lnTo>
                  <a:lnTo>
                    <a:pt x="71" y="245"/>
                  </a:lnTo>
                  <a:lnTo>
                    <a:pt x="91" y="244"/>
                  </a:lnTo>
                  <a:lnTo>
                    <a:pt x="109" y="245"/>
                  </a:lnTo>
                  <a:lnTo>
                    <a:pt x="123" y="249"/>
                  </a:lnTo>
                  <a:lnTo>
                    <a:pt x="129" y="251"/>
                  </a:lnTo>
                  <a:lnTo>
                    <a:pt x="135" y="253"/>
                  </a:lnTo>
                  <a:lnTo>
                    <a:pt x="139" y="256"/>
                  </a:lnTo>
                  <a:lnTo>
                    <a:pt x="141" y="259"/>
                  </a:lnTo>
                  <a:lnTo>
                    <a:pt x="143" y="263"/>
                  </a:lnTo>
                  <a:lnTo>
                    <a:pt x="143" y="268"/>
                  </a:lnTo>
                  <a:lnTo>
                    <a:pt x="142" y="273"/>
                  </a:lnTo>
                  <a:lnTo>
                    <a:pt x="140" y="277"/>
                  </a:lnTo>
                  <a:lnTo>
                    <a:pt x="136" y="282"/>
                  </a:lnTo>
                  <a:lnTo>
                    <a:pt x="131" y="287"/>
                  </a:lnTo>
                  <a:lnTo>
                    <a:pt x="124" y="293"/>
                  </a:lnTo>
                  <a:lnTo>
                    <a:pt x="117" y="297"/>
                  </a:lnTo>
                  <a:lnTo>
                    <a:pt x="101" y="308"/>
                  </a:lnTo>
                  <a:lnTo>
                    <a:pt x="79" y="319"/>
                  </a:lnTo>
                  <a:lnTo>
                    <a:pt x="54" y="328"/>
                  </a:lnTo>
                  <a:lnTo>
                    <a:pt x="28" y="337"/>
                  </a:lnTo>
                  <a:lnTo>
                    <a:pt x="14" y="340"/>
                  </a:lnTo>
                  <a:lnTo>
                    <a:pt x="0" y="344"/>
                  </a:lnTo>
                  <a:close/>
                  <a:moveTo>
                    <a:pt x="0" y="199"/>
                  </a:moveTo>
                  <a:lnTo>
                    <a:pt x="0" y="120"/>
                  </a:lnTo>
                  <a:lnTo>
                    <a:pt x="16" y="119"/>
                  </a:lnTo>
                  <a:lnTo>
                    <a:pt x="32" y="118"/>
                  </a:lnTo>
                  <a:lnTo>
                    <a:pt x="46" y="118"/>
                  </a:lnTo>
                  <a:lnTo>
                    <a:pt x="59" y="119"/>
                  </a:lnTo>
                  <a:lnTo>
                    <a:pt x="70" y="120"/>
                  </a:lnTo>
                  <a:lnTo>
                    <a:pt x="79" y="124"/>
                  </a:lnTo>
                  <a:lnTo>
                    <a:pt x="85" y="128"/>
                  </a:lnTo>
                  <a:lnTo>
                    <a:pt x="90" y="132"/>
                  </a:lnTo>
                  <a:lnTo>
                    <a:pt x="91" y="135"/>
                  </a:lnTo>
                  <a:lnTo>
                    <a:pt x="91" y="138"/>
                  </a:lnTo>
                  <a:lnTo>
                    <a:pt x="91" y="143"/>
                  </a:lnTo>
                  <a:lnTo>
                    <a:pt x="89" y="147"/>
                  </a:lnTo>
                  <a:lnTo>
                    <a:pt x="83" y="155"/>
                  </a:lnTo>
                  <a:lnTo>
                    <a:pt x="72" y="163"/>
                  </a:lnTo>
                  <a:lnTo>
                    <a:pt x="58" y="173"/>
                  </a:lnTo>
                  <a:lnTo>
                    <a:pt x="41" y="181"/>
                  </a:lnTo>
                  <a:lnTo>
                    <a:pt x="21" y="191"/>
                  </a:lnTo>
                  <a:lnTo>
                    <a:pt x="0" y="199"/>
                  </a:lnTo>
                  <a:close/>
                  <a:moveTo>
                    <a:pt x="0" y="111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5" y="5"/>
                  </a:lnTo>
                  <a:lnTo>
                    <a:pt x="51" y="8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4"/>
                  </a:lnTo>
                  <a:lnTo>
                    <a:pt x="41" y="41"/>
                  </a:lnTo>
                  <a:lnTo>
                    <a:pt x="54" y="36"/>
                  </a:lnTo>
                  <a:lnTo>
                    <a:pt x="67" y="31"/>
                  </a:lnTo>
                  <a:lnTo>
                    <a:pt x="82" y="27"/>
                  </a:lnTo>
                  <a:lnTo>
                    <a:pt x="97" y="23"/>
                  </a:lnTo>
                  <a:lnTo>
                    <a:pt x="128" y="15"/>
                  </a:lnTo>
                  <a:lnTo>
                    <a:pt x="156" y="10"/>
                  </a:lnTo>
                  <a:lnTo>
                    <a:pt x="184" y="6"/>
                  </a:lnTo>
                  <a:lnTo>
                    <a:pt x="209" y="4"/>
                  </a:lnTo>
                  <a:lnTo>
                    <a:pt x="230" y="5"/>
                  </a:lnTo>
                  <a:lnTo>
                    <a:pt x="248" y="8"/>
                  </a:lnTo>
                  <a:lnTo>
                    <a:pt x="255" y="9"/>
                  </a:lnTo>
                  <a:lnTo>
                    <a:pt x="261" y="11"/>
                  </a:lnTo>
                  <a:lnTo>
                    <a:pt x="264" y="15"/>
                  </a:lnTo>
                  <a:lnTo>
                    <a:pt x="268" y="18"/>
                  </a:lnTo>
                  <a:lnTo>
                    <a:pt x="269" y="21"/>
                  </a:lnTo>
                  <a:lnTo>
                    <a:pt x="269" y="24"/>
                  </a:lnTo>
                  <a:lnTo>
                    <a:pt x="269" y="28"/>
                  </a:lnTo>
                  <a:lnTo>
                    <a:pt x="267" y="31"/>
                  </a:lnTo>
                  <a:lnTo>
                    <a:pt x="261" y="40"/>
                  </a:lnTo>
                  <a:lnTo>
                    <a:pt x="251" y="47"/>
                  </a:lnTo>
                  <a:lnTo>
                    <a:pt x="264" y="42"/>
                  </a:lnTo>
                  <a:lnTo>
                    <a:pt x="279" y="37"/>
                  </a:lnTo>
                  <a:lnTo>
                    <a:pt x="293" y="33"/>
                  </a:lnTo>
                  <a:lnTo>
                    <a:pt x="308" y="29"/>
                  </a:lnTo>
                  <a:lnTo>
                    <a:pt x="329" y="23"/>
                  </a:lnTo>
                  <a:lnTo>
                    <a:pt x="348" y="19"/>
                  </a:lnTo>
                  <a:lnTo>
                    <a:pt x="367" y="16"/>
                  </a:lnTo>
                  <a:lnTo>
                    <a:pt x="384" y="13"/>
                  </a:lnTo>
                  <a:lnTo>
                    <a:pt x="384" y="94"/>
                  </a:lnTo>
                  <a:lnTo>
                    <a:pt x="370" y="99"/>
                  </a:lnTo>
                  <a:lnTo>
                    <a:pt x="355" y="103"/>
                  </a:lnTo>
                  <a:lnTo>
                    <a:pt x="324" y="111"/>
                  </a:lnTo>
                  <a:lnTo>
                    <a:pt x="294" y="116"/>
                  </a:lnTo>
                  <a:lnTo>
                    <a:pt x="267" y="119"/>
                  </a:lnTo>
                  <a:lnTo>
                    <a:pt x="242" y="120"/>
                  </a:lnTo>
                  <a:lnTo>
                    <a:pt x="221" y="120"/>
                  </a:lnTo>
                  <a:lnTo>
                    <a:pt x="203" y="118"/>
                  </a:lnTo>
                  <a:lnTo>
                    <a:pt x="196" y="116"/>
                  </a:lnTo>
                  <a:lnTo>
                    <a:pt x="190" y="113"/>
                  </a:lnTo>
                  <a:lnTo>
                    <a:pt x="185" y="110"/>
                  </a:lnTo>
                  <a:lnTo>
                    <a:pt x="181" y="106"/>
                  </a:lnTo>
                  <a:lnTo>
                    <a:pt x="180" y="103"/>
                  </a:lnTo>
                  <a:lnTo>
                    <a:pt x="180" y="99"/>
                  </a:lnTo>
                  <a:lnTo>
                    <a:pt x="180" y="95"/>
                  </a:lnTo>
                  <a:lnTo>
                    <a:pt x="182" y="92"/>
                  </a:lnTo>
                  <a:lnTo>
                    <a:pt x="188" y="84"/>
                  </a:lnTo>
                  <a:lnTo>
                    <a:pt x="199" y="74"/>
                  </a:lnTo>
                  <a:lnTo>
                    <a:pt x="186" y="80"/>
                  </a:lnTo>
                  <a:lnTo>
                    <a:pt x="172" y="85"/>
                  </a:lnTo>
                  <a:lnTo>
                    <a:pt x="158" y="90"/>
                  </a:lnTo>
                  <a:lnTo>
                    <a:pt x="141" y="94"/>
                  </a:lnTo>
                  <a:lnTo>
                    <a:pt x="121" y="99"/>
                  </a:lnTo>
                  <a:lnTo>
                    <a:pt x="99" y="104"/>
                  </a:lnTo>
                  <a:lnTo>
                    <a:pt x="80" y="107"/>
                  </a:lnTo>
                  <a:lnTo>
                    <a:pt x="61" y="110"/>
                  </a:lnTo>
                  <a:lnTo>
                    <a:pt x="43" y="112"/>
                  </a:lnTo>
                  <a:lnTo>
                    <a:pt x="27" y="112"/>
                  </a:lnTo>
                  <a:lnTo>
                    <a:pt x="13" y="112"/>
                  </a:lnTo>
                  <a:lnTo>
                    <a:pt x="0" y="111"/>
                  </a:lnTo>
                  <a:close/>
                  <a:moveTo>
                    <a:pt x="384" y="147"/>
                  </a:moveTo>
                  <a:lnTo>
                    <a:pt x="384" y="238"/>
                  </a:lnTo>
                  <a:lnTo>
                    <a:pt x="357" y="244"/>
                  </a:lnTo>
                  <a:lnTo>
                    <a:pt x="331" y="248"/>
                  </a:lnTo>
                  <a:lnTo>
                    <a:pt x="306" y="250"/>
                  </a:lnTo>
                  <a:lnTo>
                    <a:pt x="283" y="251"/>
                  </a:lnTo>
                  <a:lnTo>
                    <a:pt x="264" y="250"/>
                  </a:lnTo>
                  <a:lnTo>
                    <a:pt x="249" y="246"/>
                  </a:lnTo>
                  <a:lnTo>
                    <a:pt x="242" y="244"/>
                  </a:lnTo>
                  <a:lnTo>
                    <a:pt x="237" y="242"/>
                  </a:lnTo>
                  <a:lnTo>
                    <a:pt x="232" y="238"/>
                  </a:lnTo>
                  <a:lnTo>
                    <a:pt x="230" y="234"/>
                  </a:lnTo>
                  <a:lnTo>
                    <a:pt x="228" y="230"/>
                  </a:lnTo>
                  <a:lnTo>
                    <a:pt x="228" y="226"/>
                  </a:lnTo>
                  <a:lnTo>
                    <a:pt x="229" y="221"/>
                  </a:lnTo>
                  <a:lnTo>
                    <a:pt x="231" y="215"/>
                  </a:lnTo>
                  <a:lnTo>
                    <a:pt x="236" y="211"/>
                  </a:lnTo>
                  <a:lnTo>
                    <a:pt x="241" y="206"/>
                  </a:lnTo>
                  <a:lnTo>
                    <a:pt x="247" y="200"/>
                  </a:lnTo>
                  <a:lnTo>
                    <a:pt x="255" y="195"/>
                  </a:lnTo>
                  <a:lnTo>
                    <a:pt x="273" y="185"/>
                  </a:lnTo>
                  <a:lnTo>
                    <a:pt x="295" y="174"/>
                  </a:lnTo>
                  <a:lnTo>
                    <a:pt x="321" y="163"/>
                  </a:lnTo>
                  <a:lnTo>
                    <a:pt x="350" y="155"/>
                  </a:lnTo>
                  <a:lnTo>
                    <a:pt x="368" y="150"/>
                  </a:lnTo>
                  <a:lnTo>
                    <a:pt x="384" y="147"/>
                  </a:lnTo>
                  <a:close/>
                  <a:moveTo>
                    <a:pt x="384" y="300"/>
                  </a:moveTo>
                  <a:lnTo>
                    <a:pt x="384" y="389"/>
                  </a:lnTo>
                  <a:lnTo>
                    <a:pt x="369" y="390"/>
                  </a:lnTo>
                  <a:lnTo>
                    <a:pt x="354" y="390"/>
                  </a:lnTo>
                  <a:lnTo>
                    <a:pt x="340" y="390"/>
                  </a:lnTo>
                  <a:lnTo>
                    <a:pt x="327" y="388"/>
                  </a:lnTo>
                  <a:lnTo>
                    <a:pt x="318" y="385"/>
                  </a:lnTo>
                  <a:lnTo>
                    <a:pt x="308" y="382"/>
                  </a:lnTo>
                  <a:lnTo>
                    <a:pt x="302" y="378"/>
                  </a:lnTo>
                  <a:lnTo>
                    <a:pt x="298" y="372"/>
                  </a:lnTo>
                  <a:lnTo>
                    <a:pt x="295" y="369"/>
                  </a:lnTo>
                  <a:lnTo>
                    <a:pt x="295" y="365"/>
                  </a:lnTo>
                  <a:lnTo>
                    <a:pt x="295" y="360"/>
                  </a:lnTo>
                  <a:lnTo>
                    <a:pt x="297" y="356"/>
                  </a:lnTo>
                  <a:lnTo>
                    <a:pt x="300" y="351"/>
                  </a:lnTo>
                  <a:lnTo>
                    <a:pt x="304" y="346"/>
                  </a:lnTo>
                  <a:lnTo>
                    <a:pt x="307" y="341"/>
                  </a:lnTo>
                  <a:lnTo>
                    <a:pt x="313" y="337"/>
                  </a:lnTo>
                  <a:lnTo>
                    <a:pt x="326" y="327"/>
                  </a:lnTo>
                  <a:lnTo>
                    <a:pt x="343" y="318"/>
                  </a:lnTo>
                  <a:lnTo>
                    <a:pt x="363" y="308"/>
                  </a:lnTo>
                  <a:lnTo>
                    <a:pt x="384" y="300"/>
                  </a:lnTo>
                  <a:close/>
                  <a:moveTo>
                    <a:pt x="384" y="402"/>
                  </a:moveTo>
                  <a:lnTo>
                    <a:pt x="384" y="476"/>
                  </a:lnTo>
                  <a:lnTo>
                    <a:pt x="371" y="483"/>
                  </a:lnTo>
                  <a:lnTo>
                    <a:pt x="357" y="489"/>
                  </a:lnTo>
                  <a:lnTo>
                    <a:pt x="340" y="495"/>
                  </a:lnTo>
                  <a:lnTo>
                    <a:pt x="324" y="499"/>
                  </a:lnTo>
                  <a:lnTo>
                    <a:pt x="297" y="507"/>
                  </a:lnTo>
                  <a:lnTo>
                    <a:pt x="269" y="511"/>
                  </a:lnTo>
                  <a:lnTo>
                    <a:pt x="244" y="515"/>
                  </a:lnTo>
                  <a:lnTo>
                    <a:pt x="222" y="515"/>
                  </a:lnTo>
                  <a:lnTo>
                    <a:pt x="211" y="515"/>
                  </a:lnTo>
                  <a:lnTo>
                    <a:pt x="201" y="514"/>
                  </a:lnTo>
                  <a:lnTo>
                    <a:pt x="193" y="513"/>
                  </a:lnTo>
                  <a:lnTo>
                    <a:pt x="185" y="510"/>
                  </a:lnTo>
                  <a:lnTo>
                    <a:pt x="178" y="508"/>
                  </a:lnTo>
                  <a:lnTo>
                    <a:pt x="172" y="505"/>
                  </a:lnTo>
                  <a:lnTo>
                    <a:pt x="167" y="502"/>
                  </a:lnTo>
                  <a:lnTo>
                    <a:pt x="163" y="497"/>
                  </a:lnTo>
                  <a:lnTo>
                    <a:pt x="162" y="492"/>
                  </a:lnTo>
                  <a:lnTo>
                    <a:pt x="161" y="488"/>
                  </a:lnTo>
                  <a:lnTo>
                    <a:pt x="162" y="483"/>
                  </a:lnTo>
                  <a:lnTo>
                    <a:pt x="165" y="478"/>
                  </a:lnTo>
                  <a:lnTo>
                    <a:pt x="168" y="472"/>
                  </a:lnTo>
                  <a:lnTo>
                    <a:pt x="172" y="467"/>
                  </a:lnTo>
                  <a:lnTo>
                    <a:pt x="178" y="461"/>
                  </a:lnTo>
                  <a:lnTo>
                    <a:pt x="185" y="455"/>
                  </a:lnTo>
                  <a:lnTo>
                    <a:pt x="201" y="445"/>
                  </a:lnTo>
                  <a:lnTo>
                    <a:pt x="222" y="434"/>
                  </a:lnTo>
                  <a:lnTo>
                    <a:pt x="245" y="425"/>
                  </a:lnTo>
                  <a:lnTo>
                    <a:pt x="272" y="416"/>
                  </a:lnTo>
                  <a:lnTo>
                    <a:pt x="287" y="412"/>
                  </a:lnTo>
                  <a:lnTo>
                    <a:pt x="302" y="408"/>
                  </a:lnTo>
                  <a:lnTo>
                    <a:pt x="318" y="406"/>
                  </a:lnTo>
                  <a:lnTo>
                    <a:pt x="332" y="403"/>
                  </a:lnTo>
                  <a:lnTo>
                    <a:pt x="346" y="402"/>
                  </a:lnTo>
                  <a:lnTo>
                    <a:pt x="359" y="401"/>
                  </a:lnTo>
                  <a:lnTo>
                    <a:pt x="373" y="401"/>
                  </a:lnTo>
                  <a:lnTo>
                    <a:pt x="384" y="402"/>
                  </a:lnTo>
                  <a:close/>
                  <a:moveTo>
                    <a:pt x="384" y="503"/>
                  </a:moveTo>
                  <a:lnTo>
                    <a:pt x="384" y="521"/>
                  </a:lnTo>
                  <a:lnTo>
                    <a:pt x="383" y="517"/>
                  </a:lnTo>
                  <a:lnTo>
                    <a:pt x="382" y="513"/>
                  </a:lnTo>
                  <a:lnTo>
                    <a:pt x="383" y="508"/>
                  </a:lnTo>
                  <a:lnTo>
                    <a:pt x="384" y="503"/>
                  </a:lnTo>
                  <a:close/>
                  <a:moveTo>
                    <a:pt x="384" y="566"/>
                  </a:moveTo>
                  <a:lnTo>
                    <a:pt x="384" y="667"/>
                  </a:lnTo>
                  <a:lnTo>
                    <a:pt x="364" y="671"/>
                  </a:lnTo>
                  <a:lnTo>
                    <a:pt x="344" y="672"/>
                  </a:lnTo>
                  <a:lnTo>
                    <a:pt x="326" y="672"/>
                  </a:lnTo>
                  <a:lnTo>
                    <a:pt x="310" y="671"/>
                  </a:lnTo>
                  <a:lnTo>
                    <a:pt x="295" y="668"/>
                  </a:lnTo>
                  <a:lnTo>
                    <a:pt x="283" y="665"/>
                  </a:lnTo>
                  <a:lnTo>
                    <a:pt x="279" y="662"/>
                  </a:lnTo>
                  <a:lnTo>
                    <a:pt x="274" y="659"/>
                  </a:lnTo>
                  <a:lnTo>
                    <a:pt x="270" y="656"/>
                  </a:lnTo>
                  <a:lnTo>
                    <a:pt x="268" y="653"/>
                  </a:lnTo>
                  <a:lnTo>
                    <a:pt x="266" y="648"/>
                  </a:lnTo>
                  <a:lnTo>
                    <a:pt x="266" y="642"/>
                  </a:lnTo>
                  <a:lnTo>
                    <a:pt x="266" y="637"/>
                  </a:lnTo>
                  <a:lnTo>
                    <a:pt x="268" y="633"/>
                  </a:lnTo>
                  <a:lnTo>
                    <a:pt x="270" y="627"/>
                  </a:lnTo>
                  <a:lnTo>
                    <a:pt x="275" y="621"/>
                  </a:lnTo>
                  <a:lnTo>
                    <a:pt x="280" y="615"/>
                  </a:lnTo>
                  <a:lnTo>
                    <a:pt x="287" y="610"/>
                  </a:lnTo>
                  <a:lnTo>
                    <a:pt x="302" y="598"/>
                  </a:lnTo>
                  <a:lnTo>
                    <a:pt x="321" y="587"/>
                  </a:lnTo>
                  <a:lnTo>
                    <a:pt x="344" y="578"/>
                  </a:lnTo>
                  <a:lnTo>
                    <a:pt x="370" y="570"/>
                  </a:lnTo>
                  <a:lnTo>
                    <a:pt x="377" y="567"/>
                  </a:lnTo>
                  <a:lnTo>
                    <a:pt x="384" y="566"/>
                  </a:lnTo>
                  <a:close/>
                  <a:moveTo>
                    <a:pt x="384" y="692"/>
                  </a:moveTo>
                  <a:lnTo>
                    <a:pt x="384" y="760"/>
                  </a:lnTo>
                  <a:lnTo>
                    <a:pt x="370" y="768"/>
                  </a:lnTo>
                  <a:lnTo>
                    <a:pt x="355" y="776"/>
                  </a:lnTo>
                  <a:lnTo>
                    <a:pt x="337" y="783"/>
                  </a:lnTo>
                  <a:lnTo>
                    <a:pt x="318" y="791"/>
                  </a:lnTo>
                  <a:lnTo>
                    <a:pt x="293" y="798"/>
                  </a:lnTo>
                  <a:lnTo>
                    <a:pt x="268" y="802"/>
                  </a:lnTo>
                  <a:lnTo>
                    <a:pt x="244" y="805"/>
                  </a:lnTo>
                  <a:lnTo>
                    <a:pt x="223" y="805"/>
                  </a:lnTo>
                  <a:lnTo>
                    <a:pt x="212" y="804"/>
                  </a:lnTo>
                  <a:lnTo>
                    <a:pt x="204" y="802"/>
                  </a:lnTo>
                  <a:lnTo>
                    <a:pt x="194" y="801"/>
                  </a:lnTo>
                  <a:lnTo>
                    <a:pt x="187" y="799"/>
                  </a:lnTo>
                  <a:lnTo>
                    <a:pt x="180" y="796"/>
                  </a:lnTo>
                  <a:lnTo>
                    <a:pt x="175" y="793"/>
                  </a:lnTo>
                  <a:lnTo>
                    <a:pt x="171" y="789"/>
                  </a:lnTo>
                  <a:lnTo>
                    <a:pt x="167" y="785"/>
                  </a:lnTo>
                  <a:lnTo>
                    <a:pt x="165" y="780"/>
                  </a:lnTo>
                  <a:lnTo>
                    <a:pt x="163" y="775"/>
                  </a:lnTo>
                  <a:lnTo>
                    <a:pt x="165" y="769"/>
                  </a:lnTo>
                  <a:lnTo>
                    <a:pt x="166" y="764"/>
                  </a:lnTo>
                  <a:lnTo>
                    <a:pt x="168" y="758"/>
                  </a:lnTo>
                  <a:lnTo>
                    <a:pt x="173" y="754"/>
                  </a:lnTo>
                  <a:lnTo>
                    <a:pt x="178" y="748"/>
                  </a:lnTo>
                  <a:lnTo>
                    <a:pt x="184" y="742"/>
                  </a:lnTo>
                  <a:lnTo>
                    <a:pt x="198" y="731"/>
                  </a:lnTo>
                  <a:lnTo>
                    <a:pt x="217" y="720"/>
                  </a:lnTo>
                  <a:lnTo>
                    <a:pt x="238" y="711"/>
                  </a:lnTo>
                  <a:lnTo>
                    <a:pt x="263" y="703"/>
                  </a:lnTo>
                  <a:lnTo>
                    <a:pt x="280" y="698"/>
                  </a:lnTo>
                  <a:lnTo>
                    <a:pt x="298" y="693"/>
                  </a:lnTo>
                  <a:lnTo>
                    <a:pt x="314" y="691"/>
                  </a:lnTo>
                  <a:lnTo>
                    <a:pt x="330" y="690"/>
                  </a:lnTo>
                  <a:lnTo>
                    <a:pt x="345" y="688"/>
                  </a:lnTo>
                  <a:lnTo>
                    <a:pt x="359" y="688"/>
                  </a:lnTo>
                  <a:lnTo>
                    <a:pt x="373" y="690"/>
                  </a:lnTo>
                  <a:lnTo>
                    <a:pt x="384" y="692"/>
                  </a:lnTo>
                  <a:close/>
                  <a:moveTo>
                    <a:pt x="384" y="881"/>
                  </a:moveTo>
                  <a:lnTo>
                    <a:pt x="384" y="982"/>
                  </a:lnTo>
                  <a:lnTo>
                    <a:pt x="371" y="982"/>
                  </a:lnTo>
                  <a:lnTo>
                    <a:pt x="358" y="982"/>
                  </a:lnTo>
                  <a:lnTo>
                    <a:pt x="346" y="979"/>
                  </a:lnTo>
                  <a:lnTo>
                    <a:pt x="337" y="977"/>
                  </a:lnTo>
                  <a:lnTo>
                    <a:pt x="327" y="975"/>
                  </a:lnTo>
                  <a:lnTo>
                    <a:pt x="319" y="970"/>
                  </a:lnTo>
                  <a:lnTo>
                    <a:pt x="313" y="965"/>
                  </a:lnTo>
                  <a:lnTo>
                    <a:pt x="308" y="960"/>
                  </a:lnTo>
                  <a:lnTo>
                    <a:pt x="306" y="956"/>
                  </a:lnTo>
                  <a:lnTo>
                    <a:pt x="305" y="951"/>
                  </a:lnTo>
                  <a:lnTo>
                    <a:pt x="305" y="945"/>
                  </a:lnTo>
                  <a:lnTo>
                    <a:pt x="306" y="940"/>
                  </a:lnTo>
                  <a:lnTo>
                    <a:pt x="308" y="935"/>
                  </a:lnTo>
                  <a:lnTo>
                    <a:pt x="311" y="930"/>
                  </a:lnTo>
                  <a:lnTo>
                    <a:pt x="314" y="925"/>
                  </a:lnTo>
                  <a:lnTo>
                    <a:pt x="319" y="919"/>
                  </a:lnTo>
                  <a:lnTo>
                    <a:pt x="331" y="908"/>
                  </a:lnTo>
                  <a:lnTo>
                    <a:pt x="346" y="899"/>
                  </a:lnTo>
                  <a:lnTo>
                    <a:pt x="364" y="889"/>
                  </a:lnTo>
                  <a:lnTo>
                    <a:pt x="384" y="881"/>
                  </a:lnTo>
                  <a:close/>
                  <a:moveTo>
                    <a:pt x="384" y="1006"/>
                  </a:moveTo>
                  <a:lnTo>
                    <a:pt x="384" y="1110"/>
                  </a:lnTo>
                  <a:lnTo>
                    <a:pt x="382" y="1111"/>
                  </a:lnTo>
                  <a:lnTo>
                    <a:pt x="358" y="1118"/>
                  </a:lnTo>
                  <a:lnTo>
                    <a:pt x="336" y="1122"/>
                  </a:lnTo>
                  <a:lnTo>
                    <a:pt x="313" y="1124"/>
                  </a:lnTo>
                  <a:lnTo>
                    <a:pt x="293" y="1124"/>
                  </a:lnTo>
                  <a:lnTo>
                    <a:pt x="283" y="1123"/>
                  </a:lnTo>
                  <a:lnTo>
                    <a:pt x="275" y="1122"/>
                  </a:lnTo>
                  <a:lnTo>
                    <a:pt x="267" y="1120"/>
                  </a:lnTo>
                  <a:lnTo>
                    <a:pt x="260" y="1117"/>
                  </a:lnTo>
                  <a:lnTo>
                    <a:pt x="253" y="1114"/>
                  </a:lnTo>
                  <a:lnTo>
                    <a:pt x="247" y="1110"/>
                  </a:lnTo>
                  <a:lnTo>
                    <a:pt x="243" y="1107"/>
                  </a:lnTo>
                  <a:lnTo>
                    <a:pt x="240" y="1102"/>
                  </a:lnTo>
                  <a:lnTo>
                    <a:pt x="237" y="1097"/>
                  </a:lnTo>
                  <a:lnTo>
                    <a:pt x="236" y="1092"/>
                  </a:lnTo>
                  <a:lnTo>
                    <a:pt x="236" y="1086"/>
                  </a:lnTo>
                  <a:lnTo>
                    <a:pt x="236" y="1080"/>
                  </a:lnTo>
                  <a:lnTo>
                    <a:pt x="238" y="1076"/>
                  </a:lnTo>
                  <a:lnTo>
                    <a:pt x="242" y="1070"/>
                  </a:lnTo>
                  <a:lnTo>
                    <a:pt x="247" y="1064"/>
                  </a:lnTo>
                  <a:lnTo>
                    <a:pt x="251" y="1058"/>
                  </a:lnTo>
                  <a:lnTo>
                    <a:pt x="257" y="1052"/>
                  </a:lnTo>
                  <a:lnTo>
                    <a:pt x="264" y="1047"/>
                  </a:lnTo>
                  <a:lnTo>
                    <a:pt x="273" y="1041"/>
                  </a:lnTo>
                  <a:lnTo>
                    <a:pt x="281" y="1036"/>
                  </a:lnTo>
                  <a:lnTo>
                    <a:pt x="301" y="1027"/>
                  </a:lnTo>
                  <a:lnTo>
                    <a:pt x="324" y="1019"/>
                  </a:lnTo>
                  <a:lnTo>
                    <a:pt x="339" y="1014"/>
                  </a:lnTo>
                  <a:lnTo>
                    <a:pt x="355" y="1010"/>
                  </a:lnTo>
                  <a:lnTo>
                    <a:pt x="370" y="1008"/>
                  </a:lnTo>
                  <a:lnTo>
                    <a:pt x="384" y="1006"/>
                  </a:lnTo>
                  <a:close/>
                  <a:moveTo>
                    <a:pt x="384" y="1160"/>
                  </a:moveTo>
                  <a:lnTo>
                    <a:pt x="384" y="1224"/>
                  </a:lnTo>
                  <a:lnTo>
                    <a:pt x="373" y="1234"/>
                  </a:lnTo>
                  <a:lnTo>
                    <a:pt x="358" y="1242"/>
                  </a:lnTo>
                  <a:lnTo>
                    <a:pt x="340" y="1250"/>
                  </a:lnTo>
                  <a:lnTo>
                    <a:pt x="323" y="1257"/>
                  </a:lnTo>
                  <a:lnTo>
                    <a:pt x="300" y="1263"/>
                  </a:lnTo>
                  <a:lnTo>
                    <a:pt x="278" y="1268"/>
                  </a:lnTo>
                  <a:lnTo>
                    <a:pt x="256" y="1269"/>
                  </a:lnTo>
                  <a:lnTo>
                    <a:pt x="237" y="1269"/>
                  </a:lnTo>
                  <a:lnTo>
                    <a:pt x="228" y="1268"/>
                  </a:lnTo>
                  <a:lnTo>
                    <a:pt x="219" y="1267"/>
                  </a:lnTo>
                  <a:lnTo>
                    <a:pt x="211" y="1265"/>
                  </a:lnTo>
                  <a:lnTo>
                    <a:pt x="204" y="1262"/>
                  </a:lnTo>
                  <a:lnTo>
                    <a:pt x="198" y="1260"/>
                  </a:lnTo>
                  <a:lnTo>
                    <a:pt x="192" y="1256"/>
                  </a:lnTo>
                  <a:lnTo>
                    <a:pt x="188" y="1252"/>
                  </a:lnTo>
                  <a:lnTo>
                    <a:pt x="185" y="1247"/>
                  </a:lnTo>
                  <a:lnTo>
                    <a:pt x="182" y="1242"/>
                  </a:lnTo>
                  <a:lnTo>
                    <a:pt x="181" y="1237"/>
                  </a:lnTo>
                  <a:lnTo>
                    <a:pt x="180" y="1231"/>
                  </a:lnTo>
                  <a:lnTo>
                    <a:pt x="181" y="1225"/>
                  </a:lnTo>
                  <a:lnTo>
                    <a:pt x="184" y="1221"/>
                  </a:lnTo>
                  <a:lnTo>
                    <a:pt x="186" y="1215"/>
                  </a:lnTo>
                  <a:lnTo>
                    <a:pt x="191" y="1209"/>
                  </a:lnTo>
                  <a:lnTo>
                    <a:pt x="196" y="1203"/>
                  </a:lnTo>
                  <a:lnTo>
                    <a:pt x="201" y="1198"/>
                  </a:lnTo>
                  <a:lnTo>
                    <a:pt x="209" y="1192"/>
                  </a:lnTo>
                  <a:lnTo>
                    <a:pt x="216" y="1186"/>
                  </a:lnTo>
                  <a:lnTo>
                    <a:pt x="224" y="1181"/>
                  </a:lnTo>
                  <a:lnTo>
                    <a:pt x="243" y="1172"/>
                  </a:lnTo>
                  <a:lnTo>
                    <a:pt x="264" y="1164"/>
                  </a:lnTo>
                  <a:lnTo>
                    <a:pt x="281" y="1159"/>
                  </a:lnTo>
                  <a:lnTo>
                    <a:pt x="299" y="1155"/>
                  </a:lnTo>
                  <a:lnTo>
                    <a:pt x="316" y="1153"/>
                  </a:lnTo>
                  <a:lnTo>
                    <a:pt x="332" y="1152"/>
                  </a:lnTo>
                  <a:lnTo>
                    <a:pt x="346" y="1152"/>
                  </a:lnTo>
                  <a:lnTo>
                    <a:pt x="361" y="1153"/>
                  </a:lnTo>
                  <a:lnTo>
                    <a:pt x="374" y="1156"/>
                  </a:lnTo>
                  <a:lnTo>
                    <a:pt x="384" y="1160"/>
                  </a:lnTo>
                  <a:close/>
                  <a:moveTo>
                    <a:pt x="384" y="1418"/>
                  </a:moveTo>
                  <a:lnTo>
                    <a:pt x="384" y="1459"/>
                  </a:lnTo>
                  <a:lnTo>
                    <a:pt x="383" y="1457"/>
                  </a:lnTo>
                  <a:lnTo>
                    <a:pt x="382" y="1456"/>
                  </a:lnTo>
                  <a:lnTo>
                    <a:pt x="380" y="1451"/>
                  </a:lnTo>
                  <a:lnTo>
                    <a:pt x="379" y="1446"/>
                  </a:lnTo>
                  <a:lnTo>
                    <a:pt x="377" y="1442"/>
                  </a:lnTo>
                  <a:lnTo>
                    <a:pt x="377" y="1437"/>
                  </a:lnTo>
                  <a:lnTo>
                    <a:pt x="379" y="1432"/>
                  </a:lnTo>
                  <a:lnTo>
                    <a:pt x="380" y="1427"/>
                  </a:lnTo>
                  <a:lnTo>
                    <a:pt x="382" y="1423"/>
                  </a:lnTo>
                  <a:lnTo>
                    <a:pt x="384" y="1418"/>
                  </a:lnTo>
                  <a:close/>
                  <a:moveTo>
                    <a:pt x="384" y="1551"/>
                  </a:moveTo>
                  <a:lnTo>
                    <a:pt x="384" y="1632"/>
                  </a:lnTo>
                  <a:lnTo>
                    <a:pt x="376" y="1628"/>
                  </a:lnTo>
                  <a:lnTo>
                    <a:pt x="369" y="1625"/>
                  </a:lnTo>
                  <a:lnTo>
                    <a:pt x="363" y="1619"/>
                  </a:lnTo>
                  <a:lnTo>
                    <a:pt x="358" y="1613"/>
                  </a:lnTo>
                  <a:lnTo>
                    <a:pt x="355" y="1606"/>
                  </a:lnTo>
                  <a:lnTo>
                    <a:pt x="354" y="1598"/>
                  </a:lnTo>
                  <a:lnTo>
                    <a:pt x="355" y="1590"/>
                  </a:lnTo>
                  <a:lnTo>
                    <a:pt x="357" y="1582"/>
                  </a:lnTo>
                  <a:lnTo>
                    <a:pt x="362" y="1574"/>
                  </a:lnTo>
                  <a:lnTo>
                    <a:pt x="368" y="1566"/>
                  </a:lnTo>
                  <a:lnTo>
                    <a:pt x="375" y="1558"/>
                  </a:lnTo>
                  <a:lnTo>
                    <a:pt x="384" y="1551"/>
                  </a:lnTo>
                  <a:close/>
                  <a:moveTo>
                    <a:pt x="384" y="1705"/>
                  </a:moveTo>
                  <a:lnTo>
                    <a:pt x="384" y="1797"/>
                  </a:lnTo>
                  <a:lnTo>
                    <a:pt x="374" y="1793"/>
                  </a:lnTo>
                  <a:lnTo>
                    <a:pt x="364" y="1789"/>
                  </a:lnTo>
                  <a:lnTo>
                    <a:pt x="356" y="1783"/>
                  </a:lnTo>
                  <a:lnTo>
                    <a:pt x="350" y="1775"/>
                  </a:lnTo>
                  <a:lnTo>
                    <a:pt x="348" y="1771"/>
                  </a:lnTo>
                  <a:lnTo>
                    <a:pt x="346" y="1767"/>
                  </a:lnTo>
                  <a:lnTo>
                    <a:pt x="345" y="1762"/>
                  </a:lnTo>
                  <a:lnTo>
                    <a:pt x="345" y="1758"/>
                  </a:lnTo>
                  <a:lnTo>
                    <a:pt x="346" y="1749"/>
                  </a:lnTo>
                  <a:lnTo>
                    <a:pt x="350" y="1740"/>
                  </a:lnTo>
                  <a:lnTo>
                    <a:pt x="356" y="1730"/>
                  </a:lnTo>
                  <a:lnTo>
                    <a:pt x="363" y="1722"/>
                  </a:lnTo>
                  <a:lnTo>
                    <a:pt x="373" y="1713"/>
                  </a:lnTo>
                  <a:lnTo>
                    <a:pt x="384" y="1705"/>
                  </a:lnTo>
                  <a:close/>
                  <a:moveTo>
                    <a:pt x="384" y="1874"/>
                  </a:moveTo>
                  <a:lnTo>
                    <a:pt x="384" y="1962"/>
                  </a:lnTo>
                  <a:lnTo>
                    <a:pt x="375" y="1958"/>
                  </a:lnTo>
                  <a:lnTo>
                    <a:pt x="368" y="1954"/>
                  </a:lnTo>
                  <a:lnTo>
                    <a:pt x="361" y="1948"/>
                  </a:lnTo>
                  <a:lnTo>
                    <a:pt x="356" y="1942"/>
                  </a:lnTo>
                  <a:lnTo>
                    <a:pt x="352" y="1934"/>
                  </a:lnTo>
                  <a:lnTo>
                    <a:pt x="350" y="1925"/>
                  </a:lnTo>
                  <a:lnTo>
                    <a:pt x="351" y="1916"/>
                  </a:lnTo>
                  <a:lnTo>
                    <a:pt x="354" y="1907"/>
                  </a:lnTo>
                  <a:lnTo>
                    <a:pt x="359" y="1898"/>
                  </a:lnTo>
                  <a:lnTo>
                    <a:pt x="365" y="1890"/>
                  </a:lnTo>
                  <a:lnTo>
                    <a:pt x="375" y="1881"/>
                  </a:lnTo>
                  <a:lnTo>
                    <a:pt x="384" y="1874"/>
                  </a:lnTo>
                  <a:close/>
                  <a:moveTo>
                    <a:pt x="384" y="2061"/>
                  </a:moveTo>
                  <a:lnTo>
                    <a:pt x="384" y="2124"/>
                  </a:lnTo>
                  <a:lnTo>
                    <a:pt x="380" y="2119"/>
                  </a:lnTo>
                  <a:lnTo>
                    <a:pt x="375" y="2113"/>
                  </a:lnTo>
                  <a:lnTo>
                    <a:pt x="373" y="2107"/>
                  </a:lnTo>
                  <a:lnTo>
                    <a:pt x="370" y="2100"/>
                  </a:lnTo>
                  <a:lnTo>
                    <a:pt x="370" y="2094"/>
                  </a:lnTo>
                  <a:lnTo>
                    <a:pt x="370" y="2087"/>
                  </a:lnTo>
                  <a:lnTo>
                    <a:pt x="373" y="2080"/>
                  </a:lnTo>
                  <a:lnTo>
                    <a:pt x="375" y="2074"/>
                  </a:lnTo>
                  <a:lnTo>
                    <a:pt x="380" y="2067"/>
                  </a:lnTo>
                  <a:lnTo>
                    <a:pt x="384" y="2061"/>
                  </a:lnTo>
                  <a:close/>
                  <a:moveTo>
                    <a:pt x="384" y="2472"/>
                  </a:moveTo>
                  <a:lnTo>
                    <a:pt x="384" y="2475"/>
                  </a:lnTo>
                  <a:lnTo>
                    <a:pt x="361" y="2500"/>
                  </a:lnTo>
                  <a:lnTo>
                    <a:pt x="337" y="2525"/>
                  </a:lnTo>
                  <a:lnTo>
                    <a:pt x="313" y="2550"/>
                  </a:lnTo>
                  <a:lnTo>
                    <a:pt x="288" y="2575"/>
                  </a:lnTo>
                  <a:lnTo>
                    <a:pt x="279" y="2572"/>
                  </a:lnTo>
                  <a:lnTo>
                    <a:pt x="270" y="2567"/>
                  </a:lnTo>
                  <a:lnTo>
                    <a:pt x="263" y="2561"/>
                  </a:lnTo>
                  <a:lnTo>
                    <a:pt x="257" y="2554"/>
                  </a:lnTo>
                  <a:lnTo>
                    <a:pt x="255" y="2548"/>
                  </a:lnTo>
                  <a:lnTo>
                    <a:pt x="253" y="2543"/>
                  </a:lnTo>
                  <a:lnTo>
                    <a:pt x="251" y="2537"/>
                  </a:lnTo>
                  <a:lnTo>
                    <a:pt x="251" y="2532"/>
                  </a:lnTo>
                  <a:lnTo>
                    <a:pt x="253" y="2526"/>
                  </a:lnTo>
                  <a:lnTo>
                    <a:pt x="254" y="2522"/>
                  </a:lnTo>
                  <a:lnTo>
                    <a:pt x="255" y="2516"/>
                  </a:lnTo>
                  <a:lnTo>
                    <a:pt x="259" y="2510"/>
                  </a:lnTo>
                  <a:lnTo>
                    <a:pt x="262" y="2505"/>
                  </a:lnTo>
                  <a:lnTo>
                    <a:pt x="266" y="2500"/>
                  </a:lnTo>
                  <a:lnTo>
                    <a:pt x="270" y="2494"/>
                  </a:lnTo>
                  <a:lnTo>
                    <a:pt x="275" y="2490"/>
                  </a:lnTo>
                  <a:lnTo>
                    <a:pt x="288" y="2481"/>
                  </a:lnTo>
                  <a:lnTo>
                    <a:pt x="302" y="2474"/>
                  </a:lnTo>
                  <a:lnTo>
                    <a:pt x="313" y="2471"/>
                  </a:lnTo>
                  <a:lnTo>
                    <a:pt x="324" y="2467"/>
                  </a:lnTo>
                  <a:lnTo>
                    <a:pt x="336" y="2466"/>
                  </a:lnTo>
                  <a:lnTo>
                    <a:pt x="346" y="2465"/>
                  </a:lnTo>
                  <a:lnTo>
                    <a:pt x="356" y="2466"/>
                  </a:lnTo>
                  <a:lnTo>
                    <a:pt x="367" y="2467"/>
                  </a:lnTo>
                  <a:lnTo>
                    <a:pt x="376" y="2469"/>
                  </a:lnTo>
                  <a:lnTo>
                    <a:pt x="384" y="2472"/>
                  </a:lnTo>
                  <a:close/>
                  <a:moveTo>
                    <a:pt x="136" y="144"/>
                  </a:moveTo>
                  <a:lnTo>
                    <a:pt x="108" y="153"/>
                  </a:lnTo>
                  <a:lnTo>
                    <a:pt x="82" y="162"/>
                  </a:lnTo>
                  <a:lnTo>
                    <a:pt x="60" y="173"/>
                  </a:lnTo>
                  <a:lnTo>
                    <a:pt x="41" y="183"/>
                  </a:lnTo>
                  <a:lnTo>
                    <a:pt x="34" y="189"/>
                  </a:lnTo>
                  <a:lnTo>
                    <a:pt x="27" y="194"/>
                  </a:lnTo>
                  <a:lnTo>
                    <a:pt x="22" y="199"/>
                  </a:lnTo>
                  <a:lnTo>
                    <a:pt x="19" y="204"/>
                  </a:lnTo>
                  <a:lnTo>
                    <a:pt x="15" y="210"/>
                  </a:lnTo>
                  <a:lnTo>
                    <a:pt x="14" y="213"/>
                  </a:lnTo>
                  <a:lnTo>
                    <a:pt x="14" y="218"/>
                  </a:lnTo>
                  <a:lnTo>
                    <a:pt x="16" y="223"/>
                  </a:lnTo>
                  <a:lnTo>
                    <a:pt x="20" y="226"/>
                  </a:lnTo>
                  <a:lnTo>
                    <a:pt x="23" y="229"/>
                  </a:lnTo>
                  <a:lnTo>
                    <a:pt x="29" y="231"/>
                  </a:lnTo>
                  <a:lnTo>
                    <a:pt x="36" y="233"/>
                  </a:lnTo>
                  <a:lnTo>
                    <a:pt x="54" y="236"/>
                  </a:lnTo>
                  <a:lnTo>
                    <a:pt x="74" y="237"/>
                  </a:lnTo>
                  <a:lnTo>
                    <a:pt x="98" y="236"/>
                  </a:lnTo>
                  <a:lnTo>
                    <a:pt x="125" y="232"/>
                  </a:lnTo>
                  <a:lnTo>
                    <a:pt x="154" y="226"/>
                  </a:lnTo>
                  <a:lnTo>
                    <a:pt x="182" y="219"/>
                  </a:lnTo>
                  <a:lnTo>
                    <a:pt x="211" y="211"/>
                  </a:lnTo>
                  <a:lnTo>
                    <a:pt x="237" y="201"/>
                  </a:lnTo>
                  <a:lnTo>
                    <a:pt x="260" y="191"/>
                  </a:lnTo>
                  <a:lnTo>
                    <a:pt x="278" y="180"/>
                  </a:lnTo>
                  <a:lnTo>
                    <a:pt x="285" y="175"/>
                  </a:lnTo>
                  <a:lnTo>
                    <a:pt x="292" y="169"/>
                  </a:lnTo>
                  <a:lnTo>
                    <a:pt x="297" y="164"/>
                  </a:lnTo>
                  <a:lnTo>
                    <a:pt x="301" y="160"/>
                  </a:lnTo>
                  <a:lnTo>
                    <a:pt x="304" y="155"/>
                  </a:lnTo>
                  <a:lnTo>
                    <a:pt x="305" y="150"/>
                  </a:lnTo>
                  <a:lnTo>
                    <a:pt x="305" y="145"/>
                  </a:lnTo>
                  <a:lnTo>
                    <a:pt x="304" y="142"/>
                  </a:lnTo>
                  <a:lnTo>
                    <a:pt x="300" y="138"/>
                  </a:lnTo>
                  <a:lnTo>
                    <a:pt x="295" y="135"/>
                  </a:lnTo>
                  <a:lnTo>
                    <a:pt x="289" y="132"/>
                  </a:lnTo>
                  <a:lnTo>
                    <a:pt x="282" y="130"/>
                  </a:lnTo>
                  <a:lnTo>
                    <a:pt x="266" y="128"/>
                  </a:lnTo>
                  <a:lnTo>
                    <a:pt x="244" y="126"/>
                  </a:lnTo>
                  <a:lnTo>
                    <a:pt x="221" y="128"/>
                  </a:lnTo>
                  <a:lnTo>
                    <a:pt x="194" y="131"/>
                  </a:lnTo>
                  <a:lnTo>
                    <a:pt x="166" y="137"/>
                  </a:lnTo>
                  <a:lnTo>
                    <a:pt x="136" y="144"/>
                  </a:lnTo>
                  <a:close/>
                  <a:moveTo>
                    <a:pt x="194" y="275"/>
                  </a:moveTo>
                  <a:lnTo>
                    <a:pt x="167" y="283"/>
                  </a:lnTo>
                  <a:lnTo>
                    <a:pt x="142" y="293"/>
                  </a:lnTo>
                  <a:lnTo>
                    <a:pt x="121" y="303"/>
                  </a:lnTo>
                  <a:lnTo>
                    <a:pt x="103" y="314"/>
                  </a:lnTo>
                  <a:lnTo>
                    <a:pt x="96" y="320"/>
                  </a:lnTo>
                  <a:lnTo>
                    <a:pt x="90" y="325"/>
                  </a:lnTo>
                  <a:lnTo>
                    <a:pt x="85" y="331"/>
                  </a:lnTo>
                  <a:lnTo>
                    <a:pt x="82" y="335"/>
                  </a:lnTo>
                  <a:lnTo>
                    <a:pt x="79" y="340"/>
                  </a:lnTo>
                  <a:lnTo>
                    <a:pt x="78" y="345"/>
                  </a:lnTo>
                  <a:lnTo>
                    <a:pt x="78" y="350"/>
                  </a:lnTo>
                  <a:lnTo>
                    <a:pt x="80" y="354"/>
                  </a:lnTo>
                  <a:lnTo>
                    <a:pt x="84" y="358"/>
                  </a:lnTo>
                  <a:lnTo>
                    <a:pt x="87" y="362"/>
                  </a:lnTo>
                  <a:lnTo>
                    <a:pt x="93" y="364"/>
                  </a:lnTo>
                  <a:lnTo>
                    <a:pt x="101" y="366"/>
                  </a:lnTo>
                  <a:lnTo>
                    <a:pt x="109" y="369"/>
                  </a:lnTo>
                  <a:lnTo>
                    <a:pt x="117" y="370"/>
                  </a:lnTo>
                  <a:lnTo>
                    <a:pt x="128" y="370"/>
                  </a:lnTo>
                  <a:lnTo>
                    <a:pt x="139" y="371"/>
                  </a:lnTo>
                  <a:lnTo>
                    <a:pt x="162" y="370"/>
                  </a:lnTo>
                  <a:lnTo>
                    <a:pt x="187" y="366"/>
                  </a:lnTo>
                  <a:lnTo>
                    <a:pt x="215" y="362"/>
                  </a:lnTo>
                  <a:lnTo>
                    <a:pt x="243" y="354"/>
                  </a:lnTo>
                  <a:lnTo>
                    <a:pt x="270" y="345"/>
                  </a:lnTo>
                  <a:lnTo>
                    <a:pt x="295" y="335"/>
                  </a:lnTo>
                  <a:lnTo>
                    <a:pt x="317" y="325"/>
                  </a:lnTo>
                  <a:lnTo>
                    <a:pt x="335" y="314"/>
                  </a:lnTo>
                  <a:lnTo>
                    <a:pt x="342" y="309"/>
                  </a:lnTo>
                  <a:lnTo>
                    <a:pt x="348" y="303"/>
                  </a:lnTo>
                  <a:lnTo>
                    <a:pt x="352" y="299"/>
                  </a:lnTo>
                  <a:lnTo>
                    <a:pt x="356" y="294"/>
                  </a:lnTo>
                  <a:lnTo>
                    <a:pt x="358" y="289"/>
                  </a:lnTo>
                  <a:lnTo>
                    <a:pt x="359" y="284"/>
                  </a:lnTo>
                  <a:lnTo>
                    <a:pt x="359" y="280"/>
                  </a:lnTo>
                  <a:lnTo>
                    <a:pt x="358" y="275"/>
                  </a:lnTo>
                  <a:lnTo>
                    <a:pt x="355" y="271"/>
                  </a:lnTo>
                  <a:lnTo>
                    <a:pt x="350" y="268"/>
                  </a:lnTo>
                  <a:lnTo>
                    <a:pt x="344" y="265"/>
                  </a:lnTo>
                  <a:lnTo>
                    <a:pt x="337" y="263"/>
                  </a:lnTo>
                  <a:lnTo>
                    <a:pt x="330" y="261"/>
                  </a:lnTo>
                  <a:lnTo>
                    <a:pt x="320" y="259"/>
                  </a:lnTo>
                  <a:lnTo>
                    <a:pt x="311" y="259"/>
                  </a:lnTo>
                  <a:lnTo>
                    <a:pt x="300" y="258"/>
                  </a:lnTo>
                  <a:lnTo>
                    <a:pt x="276" y="259"/>
                  </a:lnTo>
                  <a:lnTo>
                    <a:pt x="250" y="263"/>
                  </a:lnTo>
                  <a:lnTo>
                    <a:pt x="223" y="268"/>
                  </a:lnTo>
                  <a:lnTo>
                    <a:pt x="194" y="275"/>
                  </a:lnTo>
                  <a:close/>
                  <a:moveTo>
                    <a:pt x="148" y="543"/>
                  </a:moveTo>
                  <a:lnTo>
                    <a:pt x="123" y="552"/>
                  </a:lnTo>
                  <a:lnTo>
                    <a:pt x="101" y="561"/>
                  </a:lnTo>
                  <a:lnTo>
                    <a:pt x="82" y="572"/>
                  </a:lnTo>
                  <a:lnTo>
                    <a:pt x="66" y="583"/>
                  </a:lnTo>
                  <a:lnTo>
                    <a:pt x="59" y="589"/>
                  </a:lnTo>
                  <a:lnTo>
                    <a:pt x="54" y="593"/>
                  </a:lnTo>
                  <a:lnTo>
                    <a:pt x="49" y="599"/>
                  </a:lnTo>
                  <a:lnTo>
                    <a:pt x="47" y="604"/>
                  </a:lnTo>
                  <a:lnTo>
                    <a:pt x="45" y="610"/>
                  </a:lnTo>
                  <a:lnTo>
                    <a:pt x="45" y="615"/>
                  </a:lnTo>
                  <a:lnTo>
                    <a:pt x="45" y="619"/>
                  </a:lnTo>
                  <a:lnTo>
                    <a:pt x="47" y="624"/>
                  </a:lnTo>
                  <a:lnTo>
                    <a:pt x="51" y="628"/>
                  </a:lnTo>
                  <a:lnTo>
                    <a:pt x="54" y="631"/>
                  </a:lnTo>
                  <a:lnTo>
                    <a:pt x="60" y="635"/>
                  </a:lnTo>
                  <a:lnTo>
                    <a:pt x="67" y="637"/>
                  </a:lnTo>
                  <a:lnTo>
                    <a:pt x="74" y="638"/>
                  </a:lnTo>
                  <a:lnTo>
                    <a:pt x="83" y="641"/>
                  </a:lnTo>
                  <a:lnTo>
                    <a:pt x="92" y="642"/>
                  </a:lnTo>
                  <a:lnTo>
                    <a:pt x="103" y="642"/>
                  </a:lnTo>
                  <a:lnTo>
                    <a:pt x="124" y="641"/>
                  </a:lnTo>
                  <a:lnTo>
                    <a:pt x="149" y="638"/>
                  </a:lnTo>
                  <a:lnTo>
                    <a:pt x="174" y="634"/>
                  </a:lnTo>
                  <a:lnTo>
                    <a:pt x="200" y="627"/>
                  </a:lnTo>
                  <a:lnTo>
                    <a:pt x="225" y="618"/>
                  </a:lnTo>
                  <a:lnTo>
                    <a:pt x="248" y="609"/>
                  </a:lnTo>
                  <a:lnTo>
                    <a:pt x="268" y="598"/>
                  </a:lnTo>
                  <a:lnTo>
                    <a:pt x="283" y="587"/>
                  </a:lnTo>
                  <a:lnTo>
                    <a:pt x="289" y="581"/>
                  </a:lnTo>
                  <a:lnTo>
                    <a:pt x="295" y="577"/>
                  </a:lnTo>
                  <a:lnTo>
                    <a:pt x="299" y="571"/>
                  </a:lnTo>
                  <a:lnTo>
                    <a:pt x="302" y="566"/>
                  </a:lnTo>
                  <a:lnTo>
                    <a:pt x="305" y="561"/>
                  </a:lnTo>
                  <a:lnTo>
                    <a:pt x="305" y="555"/>
                  </a:lnTo>
                  <a:lnTo>
                    <a:pt x="305" y="551"/>
                  </a:lnTo>
                  <a:lnTo>
                    <a:pt x="302" y="547"/>
                  </a:lnTo>
                  <a:lnTo>
                    <a:pt x="299" y="542"/>
                  </a:lnTo>
                  <a:lnTo>
                    <a:pt x="294" y="539"/>
                  </a:lnTo>
                  <a:lnTo>
                    <a:pt x="289" y="536"/>
                  </a:lnTo>
                  <a:lnTo>
                    <a:pt x="282" y="534"/>
                  </a:lnTo>
                  <a:lnTo>
                    <a:pt x="275" y="532"/>
                  </a:lnTo>
                  <a:lnTo>
                    <a:pt x="266" y="529"/>
                  </a:lnTo>
                  <a:lnTo>
                    <a:pt x="256" y="529"/>
                  </a:lnTo>
                  <a:lnTo>
                    <a:pt x="247" y="528"/>
                  </a:lnTo>
                  <a:lnTo>
                    <a:pt x="224" y="529"/>
                  </a:lnTo>
                  <a:lnTo>
                    <a:pt x="200" y="532"/>
                  </a:lnTo>
                  <a:lnTo>
                    <a:pt x="174" y="536"/>
                  </a:lnTo>
                  <a:lnTo>
                    <a:pt x="148" y="543"/>
                  </a:lnTo>
                  <a:close/>
                  <a:moveTo>
                    <a:pt x="172" y="837"/>
                  </a:moveTo>
                  <a:lnTo>
                    <a:pt x="148" y="846"/>
                  </a:lnTo>
                  <a:lnTo>
                    <a:pt x="128" y="856"/>
                  </a:lnTo>
                  <a:lnTo>
                    <a:pt x="110" y="865"/>
                  </a:lnTo>
                  <a:lnTo>
                    <a:pt x="96" y="877"/>
                  </a:lnTo>
                  <a:lnTo>
                    <a:pt x="90" y="882"/>
                  </a:lnTo>
                  <a:lnTo>
                    <a:pt x="86" y="888"/>
                  </a:lnTo>
                  <a:lnTo>
                    <a:pt x="83" y="894"/>
                  </a:lnTo>
                  <a:lnTo>
                    <a:pt x="79" y="899"/>
                  </a:lnTo>
                  <a:lnTo>
                    <a:pt x="78" y="905"/>
                  </a:lnTo>
                  <a:lnTo>
                    <a:pt x="78" y="909"/>
                  </a:lnTo>
                  <a:lnTo>
                    <a:pt x="79" y="915"/>
                  </a:lnTo>
                  <a:lnTo>
                    <a:pt x="82" y="920"/>
                  </a:lnTo>
                  <a:lnTo>
                    <a:pt x="85" y="924"/>
                  </a:lnTo>
                  <a:lnTo>
                    <a:pt x="89" y="927"/>
                  </a:lnTo>
                  <a:lnTo>
                    <a:pt x="95" y="931"/>
                  </a:lnTo>
                  <a:lnTo>
                    <a:pt x="102" y="934"/>
                  </a:lnTo>
                  <a:lnTo>
                    <a:pt x="109" y="937"/>
                  </a:lnTo>
                  <a:lnTo>
                    <a:pt x="117" y="938"/>
                  </a:lnTo>
                  <a:lnTo>
                    <a:pt x="125" y="939"/>
                  </a:lnTo>
                  <a:lnTo>
                    <a:pt x="135" y="940"/>
                  </a:lnTo>
                  <a:lnTo>
                    <a:pt x="156" y="939"/>
                  </a:lnTo>
                  <a:lnTo>
                    <a:pt x="179" y="938"/>
                  </a:lnTo>
                  <a:lnTo>
                    <a:pt x="203" y="933"/>
                  </a:lnTo>
                  <a:lnTo>
                    <a:pt x="226" y="926"/>
                  </a:lnTo>
                  <a:lnTo>
                    <a:pt x="250" y="918"/>
                  </a:lnTo>
                  <a:lnTo>
                    <a:pt x="270" y="908"/>
                  </a:lnTo>
                  <a:lnTo>
                    <a:pt x="288" y="897"/>
                  </a:lnTo>
                  <a:lnTo>
                    <a:pt x="302" y="887"/>
                  </a:lnTo>
                  <a:lnTo>
                    <a:pt x="307" y="881"/>
                  </a:lnTo>
                  <a:lnTo>
                    <a:pt x="312" y="876"/>
                  </a:lnTo>
                  <a:lnTo>
                    <a:pt x="316" y="870"/>
                  </a:lnTo>
                  <a:lnTo>
                    <a:pt x="319" y="864"/>
                  </a:lnTo>
                  <a:lnTo>
                    <a:pt x="320" y="859"/>
                  </a:lnTo>
                  <a:lnTo>
                    <a:pt x="320" y="855"/>
                  </a:lnTo>
                  <a:lnTo>
                    <a:pt x="319" y="849"/>
                  </a:lnTo>
                  <a:lnTo>
                    <a:pt x="317" y="844"/>
                  </a:lnTo>
                  <a:lnTo>
                    <a:pt x="313" y="840"/>
                  </a:lnTo>
                  <a:lnTo>
                    <a:pt x="310" y="837"/>
                  </a:lnTo>
                  <a:lnTo>
                    <a:pt x="304" y="833"/>
                  </a:lnTo>
                  <a:lnTo>
                    <a:pt x="297" y="830"/>
                  </a:lnTo>
                  <a:lnTo>
                    <a:pt x="289" y="827"/>
                  </a:lnTo>
                  <a:lnTo>
                    <a:pt x="281" y="826"/>
                  </a:lnTo>
                  <a:lnTo>
                    <a:pt x="273" y="825"/>
                  </a:lnTo>
                  <a:lnTo>
                    <a:pt x="263" y="824"/>
                  </a:lnTo>
                  <a:lnTo>
                    <a:pt x="242" y="824"/>
                  </a:lnTo>
                  <a:lnTo>
                    <a:pt x="219" y="826"/>
                  </a:lnTo>
                  <a:lnTo>
                    <a:pt x="196" y="831"/>
                  </a:lnTo>
                  <a:lnTo>
                    <a:pt x="172" y="837"/>
                  </a:lnTo>
                  <a:close/>
                  <a:moveTo>
                    <a:pt x="236" y="983"/>
                  </a:moveTo>
                  <a:lnTo>
                    <a:pt x="232" y="979"/>
                  </a:lnTo>
                  <a:lnTo>
                    <a:pt x="228" y="975"/>
                  </a:lnTo>
                  <a:lnTo>
                    <a:pt x="223" y="971"/>
                  </a:lnTo>
                  <a:lnTo>
                    <a:pt x="216" y="969"/>
                  </a:lnTo>
                  <a:lnTo>
                    <a:pt x="209" y="966"/>
                  </a:lnTo>
                  <a:lnTo>
                    <a:pt x="201" y="965"/>
                  </a:lnTo>
                  <a:lnTo>
                    <a:pt x="192" y="963"/>
                  </a:lnTo>
                  <a:lnTo>
                    <a:pt x="182" y="963"/>
                  </a:lnTo>
                  <a:lnTo>
                    <a:pt x="163" y="963"/>
                  </a:lnTo>
                  <a:lnTo>
                    <a:pt x="141" y="964"/>
                  </a:lnTo>
                  <a:lnTo>
                    <a:pt x="118" y="969"/>
                  </a:lnTo>
                  <a:lnTo>
                    <a:pt x="96" y="976"/>
                  </a:lnTo>
                  <a:lnTo>
                    <a:pt x="73" y="984"/>
                  </a:lnTo>
                  <a:lnTo>
                    <a:pt x="53" y="994"/>
                  </a:lnTo>
                  <a:lnTo>
                    <a:pt x="36" y="1003"/>
                  </a:lnTo>
                  <a:lnTo>
                    <a:pt x="23" y="1015"/>
                  </a:lnTo>
                  <a:lnTo>
                    <a:pt x="19" y="1020"/>
                  </a:lnTo>
                  <a:lnTo>
                    <a:pt x="14" y="1026"/>
                  </a:lnTo>
                  <a:lnTo>
                    <a:pt x="10" y="1032"/>
                  </a:lnTo>
                  <a:lnTo>
                    <a:pt x="8" y="1036"/>
                  </a:lnTo>
                  <a:lnTo>
                    <a:pt x="7" y="1042"/>
                  </a:lnTo>
                  <a:lnTo>
                    <a:pt x="7" y="1047"/>
                  </a:lnTo>
                  <a:lnTo>
                    <a:pt x="8" y="1052"/>
                  </a:lnTo>
                  <a:lnTo>
                    <a:pt x="10" y="1057"/>
                  </a:lnTo>
                  <a:lnTo>
                    <a:pt x="14" y="1061"/>
                  </a:lnTo>
                  <a:lnTo>
                    <a:pt x="19" y="1065"/>
                  </a:lnTo>
                  <a:lnTo>
                    <a:pt x="23" y="1069"/>
                  </a:lnTo>
                  <a:lnTo>
                    <a:pt x="30" y="1072"/>
                  </a:lnTo>
                  <a:lnTo>
                    <a:pt x="38" y="1073"/>
                  </a:lnTo>
                  <a:lnTo>
                    <a:pt x="45" y="1076"/>
                  </a:lnTo>
                  <a:lnTo>
                    <a:pt x="54" y="1077"/>
                  </a:lnTo>
                  <a:lnTo>
                    <a:pt x="62" y="1078"/>
                  </a:lnTo>
                  <a:lnTo>
                    <a:pt x="83" y="1078"/>
                  </a:lnTo>
                  <a:lnTo>
                    <a:pt x="105" y="1076"/>
                  </a:lnTo>
                  <a:lnTo>
                    <a:pt x="128" y="1071"/>
                  </a:lnTo>
                  <a:lnTo>
                    <a:pt x="150" y="1065"/>
                  </a:lnTo>
                  <a:lnTo>
                    <a:pt x="173" y="1057"/>
                  </a:lnTo>
                  <a:lnTo>
                    <a:pt x="192" y="1047"/>
                  </a:lnTo>
                  <a:lnTo>
                    <a:pt x="209" y="1036"/>
                  </a:lnTo>
                  <a:lnTo>
                    <a:pt x="222" y="1026"/>
                  </a:lnTo>
                  <a:lnTo>
                    <a:pt x="228" y="1020"/>
                  </a:lnTo>
                  <a:lnTo>
                    <a:pt x="232" y="1014"/>
                  </a:lnTo>
                  <a:lnTo>
                    <a:pt x="235" y="1009"/>
                  </a:lnTo>
                  <a:lnTo>
                    <a:pt x="237" y="1003"/>
                  </a:lnTo>
                  <a:lnTo>
                    <a:pt x="238" y="998"/>
                  </a:lnTo>
                  <a:lnTo>
                    <a:pt x="240" y="993"/>
                  </a:lnTo>
                  <a:lnTo>
                    <a:pt x="238" y="988"/>
                  </a:lnTo>
                  <a:lnTo>
                    <a:pt x="236" y="983"/>
                  </a:lnTo>
                  <a:close/>
                  <a:moveTo>
                    <a:pt x="352" y="1324"/>
                  </a:moveTo>
                  <a:lnTo>
                    <a:pt x="349" y="1319"/>
                  </a:lnTo>
                  <a:lnTo>
                    <a:pt x="344" y="1316"/>
                  </a:lnTo>
                  <a:lnTo>
                    <a:pt x="339" y="1312"/>
                  </a:lnTo>
                  <a:lnTo>
                    <a:pt x="333" y="1309"/>
                  </a:lnTo>
                  <a:lnTo>
                    <a:pt x="326" y="1306"/>
                  </a:lnTo>
                  <a:lnTo>
                    <a:pt x="318" y="1304"/>
                  </a:lnTo>
                  <a:lnTo>
                    <a:pt x="310" y="1303"/>
                  </a:lnTo>
                  <a:lnTo>
                    <a:pt x="301" y="1301"/>
                  </a:lnTo>
                  <a:lnTo>
                    <a:pt x="282" y="1301"/>
                  </a:lnTo>
                  <a:lnTo>
                    <a:pt x="262" y="1303"/>
                  </a:lnTo>
                  <a:lnTo>
                    <a:pt x="241" y="1306"/>
                  </a:lnTo>
                  <a:lnTo>
                    <a:pt x="219" y="1312"/>
                  </a:lnTo>
                  <a:lnTo>
                    <a:pt x="199" y="1320"/>
                  </a:lnTo>
                  <a:lnTo>
                    <a:pt x="181" y="1330"/>
                  </a:lnTo>
                  <a:lnTo>
                    <a:pt x="173" y="1336"/>
                  </a:lnTo>
                  <a:lnTo>
                    <a:pt x="166" y="1341"/>
                  </a:lnTo>
                  <a:lnTo>
                    <a:pt x="160" y="1347"/>
                  </a:lnTo>
                  <a:lnTo>
                    <a:pt x="154" y="1351"/>
                  </a:lnTo>
                  <a:lnTo>
                    <a:pt x="149" y="1357"/>
                  </a:lnTo>
                  <a:lnTo>
                    <a:pt x="146" y="1363"/>
                  </a:lnTo>
                  <a:lnTo>
                    <a:pt x="143" y="1369"/>
                  </a:lnTo>
                  <a:lnTo>
                    <a:pt x="141" y="1375"/>
                  </a:lnTo>
                  <a:lnTo>
                    <a:pt x="141" y="1380"/>
                  </a:lnTo>
                  <a:lnTo>
                    <a:pt x="141" y="1386"/>
                  </a:lnTo>
                  <a:lnTo>
                    <a:pt x="142" y="1391"/>
                  </a:lnTo>
                  <a:lnTo>
                    <a:pt x="144" y="1395"/>
                  </a:lnTo>
                  <a:lnTo>
                    <a:pt x="148" y="1400"/>
                  </a:lnTo>
                  <a:lnTo>
                    <a:pt x="153" y="1405"/>
                  </a:lnTo>
                  <a:lnTo>
                    <a:pt x="158" y="1408"/>
                  </a:lnTo>
                  <a:lnTo>
                    <a:pt x="165" y="1411"/>
                  </a:lnTo>
                  <a:lnTo>
                    <a:pt x="172" y="1414"/>
                  </a:lnTo>
                  <a:lnTo>
                    <a:pt x="179" y="1415"/>
                  </a:lnTo>
                  <a:lnTo>
                    <a:pt x="187" y="1418"/>
                  </a:lnTo>
                  <a:lnTo>
                    <a:pt x="196" y="1418"/>
                  </a:lnTo>
                  <a:lnTo>
                    <a:pt x="215" y="1419"/>
                  </a:lnTo>
                  <a:lnTo>
                    <a:pt x="235" y="1417"/>
                  </a:lnTo>
                  <a:lnTo>
                    <a:pt x="256" y="1413"/>
                  </a:lnTo>
                  <a:lnTo>
                    <a:pt x="278" y="1407"/>
                  </a:lnTo>
                  <a:lnTo>
                    <a:pt x="298" y="1399"/>
                  </a:lnTo>
                  <a:lnTo>
                    <a:pt x="316" y="1389"/>
                  </a:lnTo>
                  <a:lnTo>
                    <a:pt x="324" y="1383"/>
                  </a:lnTo>
                  <a:lnTo>
                    <a:pt x="331" y="1379"/>
                  </a:lnTo>
                  <a:lnTo>
                    <a:pt x="337" y="1373"/>
                  </a:lnTo>
                  <a:lnTo>
                    <a:pt x="343" y="1368"/>
                  </a:lnTo>
                  <a:lnTo>
                    <a:pt x="348" y="1362"/>
                  </a:lnTo>
                  <a:lnTo>
                    <a:pt x="351" y="1356"/>
                  </a:lnTo>
                  <a:lnTo>
                    <a:pt x="354" y="1351"/>
                  </a:lnTo>
                  <a:lnTo>
                    <a:pt x="356" y="1345"/>
                  </a:lnTo>
                  <a:lnTo>
                    <a:pt x="356" y="1339"/>
                  </a:lnTo>
                  <a:lnTo>
                    <a:pt x="356" y="1335"/>
                  </a:lnTo>
                  <a:lnTo>
                    <a:pt x="355" y="1329"/>
                  </a:lnTo>
                  <a:lnTo>
                    <a:pt x="352" y="1324"/>
                  </a:lnTo>
                  <a:close/>
                  <a:moveTo>
                    <a:pt x="318" y="1477"/>
                  </a:moveTo>
                  <a:lnTo>
                    <a:pt x="314" y="1473"/>
                  </a:lnTo>
                  <a:lnTo>
                    <a:pt x="310" y="1469"/>
                  </a:lnTo>
                  <a:lnTo>
                    <a:pt x="305" y="1465"/>
                  </a:lnTo>
                  <a:lnTo>
                    <a:pt x="299" y="1462"/>
                  </a:lnTo>
                  <a:lnTo>
                    <a:pt x="292" y="1459"/>
                  </a:lnTo>
                  <a:lnTo>
                    <a:pt x="285" y="1457"/>
                  </a:lnTo>
                  <a:lnTo>
                    <a:pt x="276" y="1456"/>
                  </a:lnTo>
                  <a:lnTo>
                    <a:pt x="268" y="1455"/>
                  </a:lnTo>
                  <a:lnTo>
                    <a:pt x="249" y="1454"/>
                  </a:lnTo>
                  <a:lnTo>
                    <a:pt x="230" y="1456"/>
                  </a:lnTo>
                  <a:lnTo>
                    <a:pt x="210" y="1459"/>
                  </a:lnTo>
                  <a:lnTo>
                    <a:pt x="188" y="1465"/>
                  </a:lnTo>
                  <a:lnTo>
                    <a:pt x="169" y="1474"/>
                  </a:lnTo>
                  <a:lnTo>
                    <a:pt x="153" y="1483"/>
                  </a:lnTo>
                  <a:lnTo>
                    <a:pt x="146" y="1488"/>
                  </a:lnTo>
                  <a:lnTo>
                    <a:pt x="139" y="1493"/>
                  </a:lnTo>
                  <a:lnTo>
                    <a:pt x="133" y="1499"/>
                  </a:lnTo>
                  <a:lnTo>
                    <a:pt x="128" y="1505"/>
                  </a:lnTo>
                  <a:lnTo>
                    <a:pt x="123" y="1509"/>
                  </a:lnTo>
                  <a:lnTo>
                    <a:pt x="120" y="1515"/>
                  </a:lnTo>
                  <a:lnTo>
                    <a:pt x="117" y="1521"/>
                  </a:lnTo>
                  <a:lnTo>
                    <a:pt x="116" y="1527"/>
                  </a:lnTo>
                  <a:lnTo>
                    <a:pt x="115" y="1532"/>
                  </a:lnTo>
                  <a:lnTo>
                    <a:pt x="115" y="1538"/>
                  </a:lnTo>
                  <a:lnTo>
                    <a:pt x="117" y="1543"/>
                  </a:lnTo>
                  <a:lnTo>
                    <a:pt x="120" y="1547"/>
                  </a:lnTo>
                  <a:lnTo>
                    <a:pt x="123" y="1552"/>
                  </a:lnTo>
                  <a:lnTo>
                    <a:pt x="127" y="1557"/>
                  </a:lnTo>
                  <a:lnTo>
                    <a:pt x="133" y="1560"/>
                  </a:lnTo>
                  <a:lnTo>
                    <a:pt x="139" y="1564"/>
                  </a:lnTo>
                  <a:lnTo>
                    <a:pt x="146" y="1566"/>
                  </a:lnTo>
                  <a:lnTo>
                    <a:pt x="153" y="1569"/>
                  </a:lnTo>
                  <a:lnTo>
                    <a:pt x="161" y="1570"/>
                  </a:lnTo>
                  <a:lnTo>
                    <a:pt x="169" y="1571"/>
                  </a:lnTo>
                  <a:lnTo>
                    <a:pt x="187" y="1571"/>
                  </a:lnTo>
                  <a:lnTo>
                    <a:pt x="207" y="1570"/>
                  </a:lnTo>
                  <a:lnTo>
                    <a:pt x="228" y="1566"/>
                  </a:lnTo>
                  <a:lnTo>
                    <a:pt x="248" y="1559"/>
                  </a:lnTo>
                  <a:lnTo>
                    <a:pt x="267" y="1552"/>
                  </a:lnTo>
                  <a:lnTo>
                    <a:pt x="285" y="1543"/>
                  </a:lnTo>
                  <a:lnTo>
                    <a:pt x="292" y="1538"/>
                  </a:lnTo>
                  <a:lnTo>
                    <a:pt x="298" y="1532"/>
                  </a:lnTo>
                  <a:lnTo>
                    <a:pt x="304" y="1527"/>
                  </a:lnTo>
                  <a:lnTo>
                    <a:pt x="310" y="1521"/>
                  </a:lnTo>
                  <a:lnTo>
                    <a:pt x="313" y="1515"/>
                  </a:lnTo>
                  <a:lnTo>
                    <a:pt x="317" y="1509"/>
                  </a:lnTo>
                  <a:lnTo>
                    <a:pt x="319" y="1505"/>
                  </a:lnTo>
                  <a:lnTo>
                    <a:pt x="321" y="1499"/>
                  </a:lnTo>
                  <a:lnTo>
                    <a:pt x="321" y="1493"/>
                  </a:lnTo>
                  <a:lnTo>
                    <a:pt x="321" y="1488"/>
                  </a:lnTo>
                  <a:lnTo>
                    <a:pt x="320" y="1482"/>
                  </a:lnTo>
                  <a:lnTo>
                    <a:pt x="318" y="1477"/>
                  </a:lnTo>
                  <a:close/>
                  <a:moveTo>
                    <a:pt x="232" y="1716"/>
                  </a:moveTo>
                  <a:lnTo>
                    <a:pt x="250" y="1709"/>
                  </a:lnTo>
                  <a:lnTo>
                    <a:pt x="267" y="1699"/>
                  </a:lnTo>
                  <a:lnTo>
                    <a:pt x="274" y="1695"/>
                  </a:lnTo>
                  <a:lnTo>
                    <a:pt x="280" y="1689"/>
                  </a:lnTo>
                  <a:lnTo>
                    <a:pt x="286" y="1684"/>
                  </a:lnTo>
                  <a:lnTo>
                    <a:pt x="291" y="1678"/>
                  </a:lnTo>
                  <a:lnTo>
                    <a:pt x="294" y="1673"/>
                  </a:lnTo>
                  <a:lnTo>
                    <a:pt x="298" y="1667"/>
                  </a:lnTo>
                  <a:lnTo>
                    <a:pt x="300" y="1661"/>
                  </a:lnTo>
                  <a:lnTo>
                    <a:pt x="301" y="1655"/>
                  </a:lnTo>
                  <a:lnTo>
                    <a:pt x="302" y="1651"/>
                  </a:lnTo>
                  <a:lnTo>
                    <a:pt x="301" y="1645"/>
                  </a:lnTo>
                  <a:lnTo>
                    <a:pt x="300" y="1640"/>
                  </a:lnTo>
                  <a:lnTo>
                    <a:pt x="298" y="1635"/>
                  </a:lnTo>
                  <a:lnTo>
                    <a:pt x="294" y="1631"/>
                  </a:lnTo>
                  <a:lnTo>
                    <a:pt x="289" y="1626"/>
                  </a:lnTo>
                  <a:lnTo>
                    <a:pt x="285" y="1622"/>
                  </a:lnTo>
                  <a:lnTo>
                    <a:pt x="279" y="1620"/>
                  </a:lnTo>
                  <a:lnTo>
                    <a:pt x="272" y="1616"/>
                  </a:lnTo>
                  <a:lnTo>
                    <a:pt x="264" y="1614"/>
                  </a:lnTo>
                  <a:lnTo>
                    <a:pt x="257" y="1613"/>
                  </a:lnTo>
                  <a:lnTo>
                    <a:pt x="249" y="1612"/>
                  </a:lnTo>
                  <a:lnTo>
                    <a:pt x="231" y="1612"/>
                  </a:lnTo>
                  <a:lnTo>
                    <a:pt x="212" y="1613"/>
                  </a:lnTo>
                  <a:lnTo>
                    <a:pt x="193" y="1616"/>
                  </a:lnTo>
                  <a:lnTo>
                    <a:pt x="173" y="1622"/>
                  </a:lnTo>
                  <a:lnTo>
                    <a:pt x="155" y="1629"/>
                  </a:lnTo>
                  <a:lnTo>
                    <a:pt x="139" y="1639"/>
                  </a:lnTo>
                  <a:lnTo>
                    <a:pt x="131" y="1644"/>
                  </a:lnTo>
                  <a:lnTo>
                    <a:pt x="125" y="1650"/>
                  </a:lnTo>
                  <a:lnTo>
                    <a:pt x="120" y="1654"/>
                  </a:lnTo>
                  <a:lnTo>
                    <a:pt x="115" y="1660"/>
                  </a:lnTo>
                  <a:lnTo>
                    <a:pt x="111" y="1666"/>
                  </a:lnTo>
                  <a:lnTo>
                    <a:pt x="108" y="1672"/>
                  </a:lnTo>
                  <a:lnTo>
                    <a:pt x="105" y="1677"/>
                  </a:lnTo>
                  <a:lnTo>
                    <a:pt x="104" y="1683"/>
                  </a:lnTo>
                  <a:lnTo>
                    <a:pt x="104" y="1689"/>
                  </a:lnTo>
                  <a:lnTo>
                    <a:pt x="104" y="1694"/>
                  </a:lnTo>
                  <a:lnTo>
                    <a:pt x="105" y="1699"/>
                  </a:lnTo>
                  <a:lnTo>
                    <a:pt x="108" y="1704"/>
                  </a:lnTo>
                  <a:lnTo>
                    <a:pt x="111" y="1709"/>
                  </a:lnTo>
                  <a:lnTo>
                    <a:pt x="116" y="1713"/>
                  </a:lnTo>
                  <a:lnTo>
                    <a:pt x="121" y="1716"/>
                  </a:lnTo>
                  <a:lnTo>
                    <a:pt x="127" y="1720"/>
                  </a:lnTo>
                  <a:lnTo>
                    <a:pt x="134" y="1722"/>
                  </a:lnTo>
                  <a:lnTo>
                    <a:pt x="141" y="1724"/>
                  </a:lnTo>
                  <a:lnTo>
                    <a:pt x="148" y="1727"/>
                  </a:lnTo>
                  <a:lnTo>
                    <a:pt x="156" y="1727"/>
                  </a:lnTo>
                  <a:lnTo>
                    <a:pt x="174" y="1728"/>
                  </a:lnTo>
                  <a:lnTo>
                    <a:pt x="193" y="1727"/>
                  </a:lnTo>
                  <a:lnTo>
                    <a:pt x="212" y="1723"/>
                  </a:lnTo>
                  <a:lnTo>
                    <a:pt x="232" y="1716"/>
                  </a:lnTo>
                  <a:close/>
                  <a:moveTo>
                    <a:pt x="231" y="1878"/>
                  </a:moveTo>
                  <a:lnTo>
                    <a:pt x="248" y="1869"/>
                  </a:lnTo>
                  <a:lnTo>
                    <a:pt x="263" y="1861"/>
                  </a:lnTo>
                  <a:lnTo>
                    <a:pt x="270" y="1856"/>
                  </a:lnTo>
                  <a:lnTo>
                    <a:pt x="276" y="1850"/>
                  </a:lnTo>
                  <a:lnTo>
                    <a:pt x="281" y="1846"/>
                  </a:lnTo>
                  <a:lnTo>
                    <a:pt x="286" y="1840"/>
                  </a:lnTo>
                  <a:lnTo>
                    <a:pt x="289" y="1835"/>
                  </a:lnTo>
                  <a:lnTo>
                    <a:pt x="293" y="1829"/>
                  </a:lnTo>
                  <a:lnTo>
                    <a:pt x="294" y="1823"/>
                  </a:lnTo>
                  <a:lnTo>
                    <a:pt x="297" y="1817"/>
                  </a:lnTo>
                  <a:lnTo>
                    <a:pt x="297" y="1812"/>
                  </a:lnTo>
                  <a:lnTo>
                    <a:pt x="295" y="1806"/>
                  </a:lnTo>
                  <a:lnTo>
                    <a:pt x="294" y="1802"/>
                  </a:lnTo>
                  <a:lnTo>
                    <a:pt x="292" y="1797"/>
                  </a:lnTo>
                  <a:lnTo>
                    <a:pt x="288" y="1792"/>
                  </a:lnTo>
                  <a:lnTo>
                    <a:pt x="283" y="1787"/>
                  </a:lnTo>
                  <a:lnTo>
                    <a:pt x="279" y="1784"/>
                  </a:lnTo>
                  <a:lnTo>
                    <a:pt x="273" y="1780"/>
                  </a:lnTo>
                  <a:lnTo>
                    <a:pt x="267" y="1778"/>
                  </a:lnTo>
                  <a:lnTo>
                    <a:pt x="260" y="1775"/>
                  </a:lnTo>
                  <a:lnTo>
                    <a:pt x="253" y="1774"/>
                  </a:lnTo>
                  <a:lnTo>
                    <a:pt x="244" y="1773"/>
                  </a:lnTo>
                  <a:lnTo>
                    <a:pt x="228" y="1772"/>
                  </a:lnTo>
                  <a:lnTo>
                    <a:pt x="209" y="1773"/>
                  </a:lnTo>
                  <a:lnTo>
                    <a:pt x="191" y="1777"/>
                  </a:lnTo>
                  <a:lnTo>
                    <a:pt x="172" y="1783"/>
                  </a:lnTo>
                  <a:lnTo>
                    <a:pt x="154" y="1791"/>
                  </a:lnTo>
                  <a:lnTo>
                    <a:pt x="139" y="1799"/>
                  </a:lnTo>
                  <a:lnTo>
                    <a:pt x="133" y="1804"/>
                  </a:lnTo>
                  <a:lnTo>
                    <a:pt x="125" y="1810"/>
                  </a:lnTo>
                  <a:lnTo>
                    <a:pt x="121" y="1815"/>
                  </a:lnTo>
                  <a:lnTo>
                    <a:pt x="116" y="1821"/>
                  </a:lnTo>
                  <a:lnTo>
                    <a:pt x="112" y="1827"/>
                  </a:lnTo>
                  <a:lnTo>
                    <a:pt x="110" y="1831"/>
                  </a:lnTo>
                  <a:lnTo>
                    <a:pt x="108" y="1837"/>
                  </a:lnTo>
                  <a:lnTo>
                    <a:pt x="106" y="1843"/>
                  </a:lnTo>
                  <a:lnTo>
                    <a:pt x="106" y="1848"/>
                  </a:lnTo>
                  <a:lnTo>
                    <a:pt x="106" y="1854"/>
                  </a:lnTo>
                  <a:lnTo>
                    <a:pt x="109" y="1859"/>
                  </a:lnTo>
                  <a:lnTo>
                    <a:pt x="111" y="1865"/>
                  </a:lnTo>
                  <a:lnTo>
                    <a:pt x="115" y="1869"/>
                  </a:lnTo>
                  <a:lnTo>
                    <a:pt x="118" y="1873"/>
                  </a:lnTo>
                  <a:lnTo>
                    <a:pt x="124" y="1876"/>
                  </a:lnTo>
                  <a:lnTo>
                    <a:pt x="129" y="1880"/>
                  </a:lnTo>
                  <a:lnTo>
                    <a:pt x="136" y="1882"/>
                  </a:lnTo>
                  <a:lnTo>
                    <a:pt x="143" y="1885"/>
                  </a:lnTo>
                  <a:lnTo>
                    <a:pt x="150" y="1887"/>
                  </a:lnTo>
                  <a:lnTo>
                    <a:pt x="159" y="1888"/>
                  </a:lnTo>
                  <a:lnTo>
                    <a:pt x="175" y="1888"/>
                  </a:lnTo>
                  <a:lnTo>
                    <a:pt x="193" y="1887"/>
                  </a:lnTo>
                  <a:lnTo>
                    <a:pt x="212" y="1884"/>
                  </a:lnTo>
                  <a:lnTo>
                    <a:pt x="231" y="1878"/>
                  </a:lnTo>
                  <a:close/>
                  <a:moveTo>
                    <a:pt x="243" y="2043"/>
                  </a:moveTo>
                  <a:lnTo>
                    <a:pt x="260" y="2036"/>
                  </a:lnTo>
                  <a:lnTo>
                    <a:pt x="274" y="2026"/>
                  </a:lnTo>
                  <a:lnTo>
                    <a:pt x="281" y="2021"/>
                  </a:lnTo>
                  <a:lnTo>
                    <a:pt x="286" y="2017"/>
                  </a:lnTo>
                  <a:lnTo>
                    <a:pt x="292" y="2011"/>
                  </a:lnTo>
                  <a:lnTo>
                    <a:pt x="295" y="2006"/>
                  </a:lnTo>
                  <a:lnTo>
                    <a:pt x="299" y="2000"/>
                  </a:lnTo>
                  <a:lnTo>
                    <a:pt x="301" y="1995"/>
                  </a:lnTo>
                  <a:lnTo>
                    <a:pt x="304" y="1989"/>
                  </a:lnTo>
                  <a:lnTo>
                    <a:pt x="305" y="1983"/>
                  </a:lnTo>
                  <a:lnTo>
                    <a:pt x="305" y="1979"/>
                  </a:lnTo>
                  <a:lnTo>
                    <a:pt x="304" y="1973"/>
                  </a:lnTo>
                  <a:lnTo>
                    <a:pt x="302" y="1968"/>
                  </a:lnTo>
                  <a:lnTo>
                    <a:pt x="300" y="1962"/>
                  </a:lnTo>
                  <a:lnTo>
                    <a:pt x="297" y="1958"/>
                  </a:lnTo>
                  <a:lnTo>
                    <a:pt x="292" y="1954"/>
                  </a:lnTo>
                  <a:lnTo>
                    <a:pt x="287" y="1950"/>
                  </a:lnTo>
                  <a:lnTo>
                    <a:pt x="281" y="1947"/>
                  </a:lnTo>
                  <a:lnTo>
                    <a:pt x="275" y="1944"/>
                  </a:lnTo>
                  <a:lnTo>
                    <a:pt x="268" y="1942"/>
                  </a:lnTo>
                  <a:lnTo>
                    <a:pt x="261" y="1939"/>
                  </a:lnTo>
                  <a:lnTo>
                    <a:pt x="254" y="1938"/>
                  </a:lnTo>
                  <a:lnTo>
                    <a:pt x="237" y="1938"/>
                  </a:lnTo>
                  <a:lnTo>
                    <a:pt x="219" y="1939"/>
                  </a:lnTo>
                  <a:lnTo>
                    <a:pt x="201" y="1942"/>
                  </a:lnTo>
                  <a:lnTo>
                    <a:pt x="184" y="1948"/>
                  </a:lnTo>
                  <a:lnTo>
                    <a:pt x="167" y="1956"/>
                  </a:lnTo>
                  <a:lnTo>
                    <a:pt x="153" y="1964"/>
                  </a:lnTo>
                  <a:lnTo>
                    <a:pt x="147" y="1969"/>
                  </a:lnTo>
                  <a:lnTo>
                    <a:pt x="141" y="1975"/>
                  </a:lnTo>
                  <a:lnTo>
                    <a:pt x="136" y="1980"/>
                  </a:lnTo>
                  <a:lnTo>
                    <a:pt x="131" y="1986"/>
                  </a:lnTo>
                  <a:lnTo>
                    <a:pt x="128" y="1991"/>
                  </a:lnTo>
                  <a:lnTo>
                    <a:pt x="125" y="1996"/>
                  </a:lnTo>
                  <a:lnTo>
                    <a:pt x="123" y="2002"/>
                  </a:lnTo>
                  <a:lnTo>
                    <a:pt x="122" y="2007"/>
                  </a:lnTo>
                  <a:lnTo>
                    <a:pt x="122" y="2013"/>
                  </a:lnTo>
                  <a:lnTo>
                    <a:pt x="123" y="2019"/>
                  </a:lnTo>
                  <a:lnTo>
                    <a:pt x="124" y="2024"/>
                  </a:lnTo>
                  <a:lnTo>
                    <a:pt x="127" y="2029"/>
                  </a:lnTo>
                  <a:lnTo>
                    <a:pt x="130" y="2033"/>
                  </a:lnTo>
                  <a:lnTo>
                    <a:pt x="135" y="2038"/>
                  </a:lnTo>
                  <a:lnTo>
                    <a:pt x="140" y="2042"/>
                  </a:lnTo>
                  <a:lnTo>
                    <a:pt x="146" y="2045"/>
                  </a:lnTo>
                  <a:lnTo>
                    <a:pt x="152" y="2048"/>
                  </a:lnTo>
                  <a:lnTo>
                    <a:pt x="159" y="2050"/>
                  </a:lnTo>
                  <a:lnTo>
                    <a:pt x="166" y="2051"/>
                  </a:lnTo>
                  <a:lnTo>
                    <a:pt x="173" y="2052"/>
                  </a:lnTo>
                  <a:lnTo>
                    <a:pt x="190" y="2054"/>
                  </a:lnTo>
                  <a:lnTo>
                    <a:pt x="207" y="2052"/>
                  </a:lnTo>
                  <a:lnTo>
                    <a:pt x="225" y="2049"/>
                  </a:lnTo>
                  <a:lnTo>
                    <a:pt x="243" y="2043"/>
                  </a:lnTo>
                  <a:close/>
                  <a:moveTo>
                    <a:pt x="269" y="2214"/>
                  </a:moveTo>
                  <a:lnTo>
                    <a:pt x="285" y="2206"/>
                  </a:lnTo>
                  <a:lnTo>
                    <a:pt x="299" y="2197"/>
                  </a:lnTo>
                  <a:lnTo>
                    <a:pt x="305" y="2193"/>
                  </a:lnTo>
                  <a:lnTo>
                    <a:pt x="310" y="2188"/>
                  </a:lnTo>
                  <a:lnTo>
                    <a:pt x="314" y="2182"/>
                  </a:lnTo>
                  <a:lnTo>
                    <a:pt x="319" y="2177"/>
                  </a:lnTo>
                  <a:lnTo>
                    <a:pt x="321" y="2171"/>
                  </a:lnTo>
                  <a:lnTo>
                    <a:pt x="324" y="2165"/>
                  </a:lnTo>
                  <a:lnTo>
                    <a:pt x="326" y="2160"/>
                  </a:lnTo>
                  <a:lnTo>
                    <a:pt x="327" y="2155"/>
                  </a:lnTo>
                  <a:lnTo>
                    <a:pt x="327" y="2149"/>
                  </a:lnTo>
                  <a:lnTo>
                    <a:pt x="326" y="2144"/>
                  </a:lnTo>
                  <a:lnTo>
                    <a:pt x="325" y="2139"/>
                  </a:lnTo>
                  <a:lnTo>
                    <a:pt x="321" y="2133"/>
                  </a:lnTo>
                  <a:lnTo>
                    <a:pt x="318" y="2128"/>
                  </a:lnTo>
                  <a:lnTo>
                    <a:pt x="314" y="2125"/>
                  </a:lnTo>
                  <a:lnTo>
                    <a:pt x="310" y="2121"/>
                  </a:lnTo>
                  <a:lnTo>
                    <a:pt x="304" y="2118"/>
                  </a:lnTo>
                  <a:lnTo>
                    <a:pt x="298" y="2115"/>
                  </a:lnTo>
                  <a:lnTo>
                    <a:pt x="292" y="2113"/>
                  </a:lnTo>
                  <a:lnTo>
                    <a:pt x="285" y="2111"/>
                  </a:lnTo>
                  <a:lnTo>
                    <a:pt x="276" y="2109"/>
                  </a:lnTo>
                  <a:lnTo>
                    <a:pt x="261" y="2108"/>
                  </a:lnTo>
                  <a:lnTo>
                    <a:pt x="244" y="2109"/>
                  </a:lnTo>
                  <a:lnTo>
                    <a:pt x="228" y="2113"/>
                  </a:lnTo>
                  <a:lnTo>
                    <a:pt x="210" y="2118"/>
                  </a:lnTo>
                  <a:lnTo>
                    <a:pt x="194" y="2126"/>
                  </a:lnTo>
                  <a:lnTo>
                    <a:pt x="180" y="2134"/>
                  </a:lnTo>
                  <a:lnTo>
                    <a:pt x="174" y="2139"/>
                  </a:lnTo>
                  <a:lnTo>
                    <a:pt x="168" y="2144"/>
                  </a:lnTo>
                  <a:lnTo>
                    <a:pt x="165" y="2150"/>
                  </a:lnTo>
                  <a:lnTo>
                    <a:pt x="160" y="2155"/>
                  </a:lnTo>
                  <a:lnTo>
                    <a:pt x="158" y="2160"/>
                  </a:lnTo>
                  <a:lnTo>
                    <a:pt x="155" y="2166"/>
                  </a:lnTo>
                  <a:lnTo>
                    <a:pt x="153" y="2171"/>
                  </a:lnTo>
                  <a:lnTo>
                    <a:pt x="152" y="2177"/>
                  </a:lnTo>
                  <a:lnTo>
                    <a:pt x="152" y="2183"/>
                  </a:lnTo>
                  <a:lnTo>
                    <a:pt x="153" y="2188"/>
                  </a:lnTo>
                  <a:lnTo>
                    <a:pt x="155" y="2194"/>
                  </a:lnTo>
                  <a:lnTo>
                    <a:pt x="158" y="2198"/>
                  </a:lnTo>
                  <a:lnTo>
                    <a:pt x="161" y="2203"/>
                  </a:lnTo>
                  <a:lnTo>
                    <a:pt x="165" y="2208"/>
                  </a:lnTo>
                  <a:lnTo>
                    <a:pt x="169" y="2212"/>
                  </a:lnTo>
                  <a:lnTo>
                    <a:pt x="175" y="2214"/>
                  </a:lnTo>
                  <a:lnTo>
                    <a:pt x="181" y="2217"/>
                  </a:lnTo>
                  <a:lnTo>
                    <a:pt x="188" y="2220"/>
                  </a:lnTo>
                  <a:lnTo>
                    <a:pt x="196" y="2221"/>
                  </a:lnTo>
                  <a:lnTo>
                    <a:pt x="203" y="2222"/>
                  </a:lnTo>
                  <a:lnTo>
                    <a:pt x="218" y="2223"/>
                  </a:lnTo>
                  <a:lnTo>
                    <a:pt x="235" y="2222"/>
                  </a:lnTo>
                  <a:lnTo>
                    <a:pt x="253" y="2219"/>
                  </a:lnTo>
                  <a:lnTo>
                    <a:pt x="269" y="2214"/>
                  </a:lnTo>
                  <a:close/>
                  <a:moveTo>
                    <a:pt x="310" y="2389"/>
                  </a:moveTo>
                  <a:lnTo>
                    <a:pt x="324" y="2381"/>
                  </a:lnTo>
                  <a:lnTo>
                    <a:pt x="337" y="2373"/>
                  </a:lnTo>
                  <a:lnTo>
                    <a:pt x="343" y="2368"/>
                  </a:lnTo>
                  <a:lnTo>
                    <a:pt x="348" y="2362"/>
                  </a:lnTo>
                  <a:lnTo>
                    <a:pt x="352" y="2358"/>
                  </a:lnTo>
                  <a:lnTo>
                    <a:pt x="356" y="2353"/>
                  </a:lnTo>
                  <a:lnTo>
                    <a:pt x="358" y="2347"/>
                  </a:lnTo>
                  <a:lnTo>
                    <a:pt x="361" y="2341"/>
                  </a:lnTo>
                  <a:lnTo>
                    <a:pt x="363" y="2336"/>
                  </a:lnTo>
                  <a:lnTo>
                    <a:pt x="363" y="2330"/>
                  </a:lnTo>
                  <a:lnTo>
                    <a:pt x="363" y="2326"/>
                  </a:lnTo>
                  <a:lnTo>
                    <a:pt x="362" y="2320"/>
                  </a:lnTo>
                  <a:lnTo>
                    <a:pt x="361" y="2315"/>
                  </a:lnTo>
                  <a:lnTo>
                    <a:pt x="358" y="2309"/>
                  </a:lnTo>
                  <a:lnTo>
                    <a:pt x="355" y="2305"/>
                  </a:lnTo>
                  <a:lnTo>
                    <a:pt x="350" y="2301"/>
                  </a:lnTo>
                  <a:lnTo>
                    <a:pt x="345" y="2297"/>
                  </a:lnTo>
                  <a:lnTo>
                    <a:pt x="340" y="2294"/>
                  </a:lnTo>
                  <a:lnTo>
                    <a:pt x="335" y="2291"/>
                  </a:lnTo>
                  <a:lnTo>
                    <a:pt x="327" y="2289"/>
                  </a:lnTo>
                  <a:lnTo>
                    <a:pt x="321" y="2286"/>
                  </a:lnTo>
                  <a:lnTo>
                    <a:pt x="314" y="2285"/>
                  </a:lnTo>
                  <a:lnTo>
                    <a:pt x="299" y="2284"/>
                  </a:lnTo>
                  <a:lnTo>
                    <a:pt x="282" y="2285"/>
                  </a:lnTo>
                  <a:lnTo>
                    <a:pt x="266" y="2288"/>
                  </a:lnTo>
                  <a:lnTo>
                    <a:pt x="249" y="2294"/>
                  </a:lnTo>
                  <a:lnTo>
                    <a:pt x="234" y="2301"/>
                  </a:lnTo>
                  <a:lnTo>
                    <a:pt x="221" y="2309"/>
                  </a:lnTo>
                  <a:lnTo>
                    <a:pt x="216" y="2315"/>
                  </a:lnTo>
                  <a:lnTo>
                    <a:pt x="211" y="2320"/>
                  </a:lnTo>
                  <a:lnTo>
                    <a:pt x="206" y="2324"/>
                  </a:lnTo>
                  <a:lnTo>
                    <a:pt x="203" y="2330"/>
                  </a:lnTo>
                  <a:lnTo>
                    <a:pt x="199" y="2335"/>
                  </a:lnTo>
                  <a:lnTo>
                    <a:pt x="197" y="2341"/>
                  </a:lnTo>
                  <a:lnTo>
                    <a:pt x="196" y="2347"/>
                  </a:lnTo>
                  <a:lnTo>
                    <a:pt x="196" y="2352"/>
                  </a:lnTo>
                  <a:lnTo>
                    <a:pt x="196" y="2358"/>
                  </a:lnTo>
                  <a:lnTo>
                    <a:pt x="197" y="2362"/>
                  </a:lnTo>
                  <a:lnTo>
                    <a:pt x="198" y="2368"/>
                  </a:lnTo>
                  <a:lnTo>
                    <a:pt x="200" y="2373"/>
                  </a:lnTo>
                  <a:lnTo>
                    <a:pt x="204" y="2378"/>
                  </a:lnTo>
                  <a:lnTo>
                    <a:pt x="209" y="2383"/>
                  </a:lnTo>
                  <a:lnTo>
                    <a:pt x="213" y="2386"/>
                  </a:lnTo>
                  <a:lnTo>
                    <a:pt x="218" y="2390"/>
                  </a:lnTo>
                  <a:lnTo>
                    <a:pt x="224" y="2392"/>
                  </a:lnTo>
                  <a:lnTo>
                    <a:pt x="231" y="2395"/>
                  </a:lnTo>
                  <a:lnTo>
                    <a:pt x="237" y="2396"/>
                  </a:lnTo>
                  <a:lnTo>
                    <a:pt x="244" y="2398"/>
                  </a:lnTo>
                  <a:lnTo>
                    <a:pt x="260" y="2398"/>
                  </a:lnTo>
                  <a:lnTo>
                    <a:pt x="276" y="2398"/>
                  </a:lnTo>
                  <a:lnTo>
                    <a:pt x="293" y="2395"/>
                  </a:lnTo>
                  <a:lnTo>
                    <a:pt x="310" y="2389"/>
                  </a:lnTo>
                  <a:close/>
                  <a:moveTo>
                    <a:pt x="169" y="2649"/>
                  </a:moveTo>
                  <a:lnTo>
                    <a:pt x="182" y="2642"/>
                  </a:lnTo>
                  <a:lnTo>
                    <a:pt x="194" y="2633"/>
                  </a:lnTo>
                  <a:lnTo>
                    <a:pt x="204" y="2624"/>
                  </a:lnTo>
                  <a:lnTo>
                    <a:pt x="211" y="2613"/>
                  </a:lnTo>
                  <a:lnTo>
                    <a:pt x="213" y="2608"/>
                  </a:lnTo>
                  <a:lnTo>
                    <a:pt x="216" y="2604"/>
                  </a:lnTo>
                  <a:lnTo>
                    <a:pt x="217" y="2598"/>
                  </a:lnTo>
                  <a:lnTo>
                    <a:pt x="217" y="2593"/>
                  </a:lnTo>
                  <a:lnTo>
                    <a:pt x="217" y="2587"/>
                  </a:lnTo>
                  <a:lnTo>
                    <a:pt x="216" y="2582"/>
                  </a:lnTo>
                  <a:lnTo>
                    <a:pt x="215" y="2577"/>
                  </a:lnTo>
                  <a:lnTo>
                    <a:pt x="211" y="2573"/>
                  </a:lnTo>
                  <a:lnTo>
                    <a:pt x="209" y="2568"/>
                  </a:lnTo>
                  <a:lnTo>
                    <a:pt x="204" y="2564"/>
                  </a:lnTo>
                  <a:lnTo>
                    <a:pt x="200" y="2560"/>
                  </a:lnTo>
                  <a:lnTo>
                    <a:pt x="194" y="2557"/>
                  </a:lnTo>
                  <a:lnTo>
                    <a:pt x="184" y="2553"/>
                  </a:lnTo>
                  <a:lnTo>
                    <a:pt x="171" y="2549"/>
                  </a:lnTo>
                  <a:lnTo>
                    <a:pt x="156" y="2548"/>
                  </a:lnTo>
                  <a:lnTo>
                    <a:pt x="142" y="2549"/>
                  </a:lnTo>
                  <a:lnTo>
                    <a:pt x="127" y="2551"/>
                  </a:lnTo>
                  <a:lnTo>
                    <a:pt x="112" y="2557"/>
                  </a:lnTo>
                  <a:lnTo>
                    <a:pt x="98" y="2563"/>
                  </a:lnTo>
                  <a:lnTo>
                    <a:pt x="86" y="2572"/>
                  </a:lnTo>
                  <a:lnTo>
                    <a:pt x="77" y="2581"/>
                  </a:lnTo>
                  <a:lnTo>
                    <a:pt x="70" y="2592"/>
                  </a:lnTo>
                  <a:lnTo>
                    <a:pt x="67" y="2596"/>
                  </a:lnTo>
                  <a:lnTo>
                    <a:pt x="66" y="2602"/>
                  </a:lnTo>
                  <a:lnTo>
                    <a:pt x="65" y="2607"/>
                  </a:lnTo>
                  <a:lnTo>
                    <a:pt x="64" y="2613"/>
                  </a:lnTo>
                  <a:lnTo>
                    <a:pt x="64" y="2618"/>
                  </a:lnTo>
                  <a:lnTo>
                    <a:pt x="65" y="2623"/>
                  </a:lnTo>
                  <a:lnTo>
                    <a:pt x="67" y="2629"/>
                  </a:lnTo>
                  <a:lnTo>
                    <a:pt x="70" y="2633"/>
                  </a:lnTo>
                  <a:lnTo>
                    <a:pt x="73" y="2637"/>
                  </a:lnTo>
                  <a:lnTo>
                    <a:pt x="77" y="2642"/>
                  </a:lnTo>
                  <a:lnTo>
                    <a:pt x="82" y="2645"/>
                  </a:lnTo>
                  <a:lnTo>
                    <a:pt x="86" y="2649"/>
                  </a:lnTo>
                  <a:lnTo>
                    <a:pt x="98" y="2654"/>
                  </a:lnTo>
                  <a:lnTo>
                    <a:pt x="110" y="2656"/>
                  </a:lnTo>
                  <a:lnTo>
                    <a:pt x="124" y="2657"/>
                  </a:lnTo>
                  <a:lnTo>
                    <a:pt x="140" y="2657"/>
                  </a:lnTo>
                  <a:lnTo>
                    <a:pt x="154" y="2654"/>
                  </a:lnTo>
                  <a:lnTo>
                    <a:pt x="169" y="2649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0" name="Freeform 104"/>
            <p:cNvSpPr>
              <a:spLocks noEditPoints="1"/>
            </p:cNvSpPr>
            <p:nvPr userDrawn="1"/>
          </p:nvSpPr>
          <p:spPr bwMode="auto">
            <a:xfrm>
              <a:off x="9650413" y="1854200"/>
              <a:ext cx="203200" cy="1392238"/>
            </a:xfrm>
            <a:custGeom>
              <a:avLst/>
              <a:gdLst>
                <a:gd name="T0" fmla="*/ 93 w 385"/>
                <a:gd name="T1" fmla="*/ 2107 h 2631"/>
                <a:gd name="T2" fmla="*/ 57 w 385"/>
                <a:gd name="T3" fmla="*/ 2216 h 2631"/>
                <a:gd name="T4" fmla="*/ 112 w 385"/>
                <a:gd name="T5" fmla="*/ 1985 h 2631"/>
                <a:gd name="T6" fmla="*/ 93 w 385"/>
                <a:gd name="T7" fmla="*/ 1785 h 2631"/>
                <a:gd name="T8" fmla="*/ 17 w 385"/>
                <a:gd name="T9" fmla="*/ 1609 h 2631"/>
                <a:gd name="T10" fmla="*/ 40 w 385"/>
                <a:gd name="T11" fmla="*/ 1712 h 2631"/>
                <a:gd name="T12" fmla="*/ 127 w 385"/>
                <a:gd name="T13" fmla="*/ 1501 h 2631"/>
                <a:gd name="T14" fmla="*/ 126 w 385"/>
                <a:gd name="T15" fmla="*/ 1300 h 2631"/>
                <a:gd name="T16" fmla="*/ 30 w 385"/>
                <a:gd name="T17" fmla="*/ 1415 h 2631"/>
                <a:gd name="T18" fmla="*/ 202 w 385"/>
                <a:gd name="T19" fmla="*/ 1162 h 2631"/>
                <a:gd name="T20" fmla="*/ 15 w 385"/>
                <a:gd name="T21" fmla="*/ 1259 h 2631"/>
                <a:gd name="T22" fmla="*/ 0 w 385"/>
                <a:gd name="T23" fmla="*/ 828 h 2631"/>
                <a:gd name="T24" fmla="*/ 17 w 385"/>
                <a:gd name="T25" fmla="*/ 927 h 2631"/>
                <a:gd name="T26" fmla="*/ 223 w 385"/>
                <a:gd name="T27" fmla="*/ 725 h 2631"/>
                <a:gd name="T28" fmla="*/ 19 w 385"/>
                <a:gd name="T29" fmla="*/ 526 h 2631"/>
                <a:gd name="T30" fmla="*/ 0 w 385"/>
                <a:gd name="T31" fmla="*/ 625 h 2631"/>
                <a:gd name="T32" fmla="*/ 236 w 385"/>
                <a:gd name="T33" fmla="*/ 440 h 2631"/>
                <a:gd name="T34" fmla="*/ 23 w 385"/>
                <a:gd name="T35" fmla="*/ 402 h 2631"/>
                <a:gd name="T36" fmla="*/ 167 w 385"/>
                <a:gd name="T37" fmla="*/ 280 h 2631"/>
                <a:gd name="T38" fmla="*/ 102 w 385"/>
                <a:gd name="T39" fmla="*/ 131 h 2631"/>
                <a:gd name="T40" fmla="*/ 14 w 385"/>
                <a:gd name="T41" fmla="*/ 1 h 2631"/>
                <a:gd name="T42" fmla="*/ 270 w 385"/>
                <a:gd name="T43" fmla="*/ 11 h 2631"/>
                <a:gd name="T44" fmla="*/ 291 w 385"/>
                <a:gd name="T45" fmla="*/ 127 h 2631"/>
                <a:gd name="T46" fmla="*/ 112 w 385"/>
                <a:gd name="T47" fmla="*/ 110 h 2631"/>
                <a:gd name="T48" fmla="*/ 260 w 385"/>
                <a:gd name="T49" fmla="*/ 222 h 2631"/>
                <a:gd name="T50" fmla="*/ 165 w 385"/>
                <a:gd name="T51" fmla="*/ 386 h 2631"/>
                <a:gd name="T52" fmla="*/ 302 w 385"/>
                <a:gd name="T53" fmla="*/ 273 h 2631"/>
                <a:gd name="T54" fmla="*/ 335 w 385"/>
                <a:gd name="T55" fmla="*/ 360 h 2631"/>
                <a:gd name="T56" fmla="*/ 191 w 385"/>
                <a:gd name="T57" fmla="*/ 504 h 2631"/>
                <a:gd name="T58" fmla="*/ 302 w 385"/>
                <a:gd name="T59" fmla="*/ 681 h 2631"/>
                <a:gd name="T60" fmla="*/ 230 w 385"/>
                <a:gd name="T61" fmla="*/ 834 h 2631"/>
                <a:gd name="T62" fmla="*/ 385 w 385"/>
                <a:gd name="T63" fmla="*/ 719 h 2631"/>
                <a:gd name="T64" fmla="*/ 334 w 385"/>
                <a:gd name="T65" fmla="*/ 1171 h 2631"/>
                <a:gd name="T66" fmla="*/ 385 w 385"/>
                <a:gd name="T67" fmla="*/ 1056 h 2631"/>
                <a:gd name="T68" fmla="*/ 233 w 385"/>
                <a:gd name="T69" fmla="*/ 1258 h 2631"/>
                <a:gd name="T70" fmla="*/ 225 w 385"/>
                <a:gd name="T71" fmla="*/ 1473 h 2631"/>
                <a:gd name="T72" fmla="*/ 316 w 385"/>
                <a:gd name="T73" fmla="*/ 1356 h 2631"/>
                <a:gd name="T74" fmla="*/ 225 w 385"/>
                <a:gd name="T75" fmla="*/ 2294 h 2631"/>
                <a:gd name="T76" fmla="*/ 345 w 385"/>
                <a:gd name="T77" fmla="*/ 2196 h 2631"/>
                <a:gd name="T78" fmla="*/ 40 w 385"/>
                <a:gd name="T79" fmla="*/ 234 h 2631"/>
                <a:gd name="T80" fmla="*/ 328 w 385"/>
                <a:gd name="T81" fmla="*/ 151 h 2631"/>
                <a:gd name="T82" fmla="*/ 74 w 385"/>
                <a:gd name="T83" fmla="*/ 638 h 2631"/>
                <a:gd name="T84" fmla="*/ 337 w 385"/>
                <a:gd name="T85" fmla="*/ 586 h 2631"/>
                <a:gd name="T86" fmla="*/ 125 w 385"/>
                <a:gd name="T87" fmla="*/ 917 h 2631"/>
                <a:gd name="T88" fmla="*/ 327 w 385"/>
                <a:gd name="T89" fmla="*/ 936 h 2631"/>
                <a:gd name="T90" fmla="*/ 274 w 385"/>
                <a:gd name="T91" fmla="*/ 1024 h 2631"/>
                <a:gd name="T92" fmla="*/ 44 w 385"/>
                <a:gd name="T93" fmla="*/ 1082 h 2631"/>
                <a:gd name="T94" fmla="*/ 272 w 385"/>
                <a:gd name="T95" fmla="*/ 1056 h 2631"/>
                <a:gd name="T96" fmla="*/ 185 w 385"/>
                <a:gd name="T97" fmla="*/ 1553 h 2631"/>
                <a:gd name="T98" fmla="*/ 317 w 385"/>
                <a:gd name="T99" fmla="*/ 1615 h 2631"/>
                <a:gd name="T100" fmla="*/ 353 w 385"/>
                <a:gd name="T101" fmla="*/ 1730 h 2631"/>
                <a:gd name="T102" fmla="*/ 175 w 385"/>
                <a:gd name="T103" fmla="*/ 1714 h 2631"/>
                <a:gd name="T104" fmla="*/ 286 w 385"/>
                <a:gd name="T105" fmla="*/ 1953 h 2631"/>
                <a:gd name="T106" fmla="*/ 280 w 385"/>
                <a:gd name="T107" fmla="*/ 1844 h 2631"/>
                <a:gd name="T108" fmla="*/ 183 w 385"/>
                <a:gd name="T109" fmla="*/ 1954 h 2631"/>
                <a:gd name="T110" fmla="*/ 358 w 385"/>
                <a:gd name="T111" fmla="*/ 2042 h 2631"/>
                <a:gd name="T112" fmla="*/ 179 w 385"/>
                <a:gd name="T113" fmla="*/ 2082 h 2631"/>
                <a:gd name="T114" fmla="*/ 160 w 385"/>
                <a:gd name="T115" fmla="*/ 2354 h 2631"/>
                <a:gd name="T116" fmla="*/ 29 w 385"/>
                <a:gd name="T117" fmla="*/ 2305 h 2631"/>
                <a:gd name="T118" fmla="*/ 101 w 385"/>
                <a:gd name="T119" fmla="*/ 2391 h 2631"/>
                <a:gd name="T120" fmla="*/ 63 w 385"/>
                <a:gd name="T121" fmla="*/ 2544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" h="2631">
                  <a:moveTo>
                    <a:pt x="0" y="2631"/>
                  </a:moveTo>
                  <a:lnTo>
                    <a:pt x="0" y="2551"/>
                  </a:lnTo>
                  <a:lnTo>
                    <a:pt x="6" y="2554"/>
                  </a:lnTo>
                  <a:lnTo>
                    <a:pt x="11" y="2559"/>
                  </a:lnTo>
                  <a:lnTo>
                    <a:pt x="15" y="2563"/>
                  </a:lnTo>
                  <a:lnTo>
                    <a:pt x="19" y="2569"/>
                  </a:lnTo>
                  <a:lnTo>
                    <a:pt x="23" y="2576"/>
                  </a:lnTo>
                  <a:lnTo>
                    <a:pt x="25" y="2584"/>
                  </a:lnTo>
                  <a:lnTo>
                    <a:pt x="25" y="2592"/>
                  </a:lnTo>
                  <a:lnTo>
                    <a:pt x="23" y="2601"/>
                  </a:lnTo>
                  <a:lnTo>
                    <a:pt x="19" y="2608"/>
                  </a:lnTo>
                  <a:lnTo>
                    <a:pt x="14" y="2616"/>
                  </a:lnTo>
                  <a:lnTo>
                    <a:pt x="8" y="2623"/>
                  </a:lnTo>
                  <a:lnTo>
                    <a:pt x="0" y="2631"/>
                  </a:lnTo>
                  <a:close/>
                  <a:moveTo>
                    <a:pt x="0" y="2217"/>
                  </a:moveTo>
                  <a:lnTo>
                    <a:pt x="0" y="2123"/>
                  </a:lnTo>
                  <a:lnTo>
                    <a:pt x="8" y="2118"/>
                  </a:lnTo>
                  <a:lnTo>
                    <a:pt x="18" y="2114"/>
                  </a:lnTo>
                  <a:lnTo>
                    <a:pt x="36" y="2109"/>
                  </a:lnTo>
                  <a:lnTo>
                    <a:pt x="52" y="2105"/>
                  </a:lnTo>
                  <a:lnTo>
                    <a:pt x="69" y="2104"/>
                  </a:lnTo>
                  <a:lnTo>
                    <a:pt x="84" y="2105"/>
                  </a:lnTo>
                  <a:lnTo>
                    <a:pt x="93" y="2107"/>
                  </a:lnTo>
                  <a:lnTo>
                    <a:pt x="100" y="2109"/>
                  </a:lnTo>
                  <a:lnTo>
                    <a:pt x="106" y="2111"/>
                  </a:lnTo>
                  <a:lnTo>
                    <a:pt x="112" y="2114"/>
                  </a:lnTo>
                  <a:lnTo>
                    <a:pt x="118" y="2117"/>
                  </a:lnTo>
                  <a:lnTo>
                    <a:pt x="122" y="2121"/>
                  </a:lnTo>
                  <a:lnTo>
                    <a:pt x="126" y="2124"/>
                  </a:lnTo>
                  <a:lnTo>
                    <a:pt x="129" y="2129"/>
                  </a:lnTo>
                  <a:lnTo>
                    <a:pt x="133" y="2135"/>
                  </a:lnTo>
                  <a:lnTo>
                    <a:pt x="134" y="2140"/>
                  </a:lnTo>
                  <a:lnTo>
                    <a:pt x="135" y="2145"/>
                  </a:lnTo>
                  <a:lnTo>
                    <a:pt x="135" y="2151"/>
                  </a:lnTo>
                  <a:lnTo>
                    <a:pt x="134" y="2156"/>
                  </a:lnTo>
                  <a:lnTo>
                    <a:pt x="132" y="2161"/>
                  </a:lnTo>
                  <a:lnTo>
                    <a:pt x="129" y="2167"/>
                  </a:lnTo>
                  <a:lnTo>
                    <a:pt x="127" y="2173"/>
                  </a:lnTo>
                  <a:lnTo>
                    <a:pt x="122" y="2178"/>
                  </a:lnTo>
                  <a:lnTo>
                    <a:pt x="118" y="2184"/>
                  </a:lnTo>
                  <a:lnTo>
                    <a:pt x="113" y="2189"/>
                  </a:lnTo>
                  <a:lnTo>
                    <a:pt x="107" y="2193"/>
                  </a:lnTo>
                  <a:lnTo>
                    <a:pt x="93" y="2202"/>
                  </a:lnTo>
                  <a:lnTo>
                    <a:pt x="77" y="2210"/>
                  </a:lnTo>
                  <a:lnTo>
                    <a:pt x="68" y="2213"/>
                  </a:lnTo>
                  <a:lnTo>
                    <a:pt x="57" y="2216"/>
                  </a:lnTo>
                  <a:lnTo>
                    <a:pt x="46" y="2218"/>
                  </a:lnTo>
                  <a:lnTo>
                    <a:pt x="37" y="2219"/>
                  </a:lnTo>
                  <a:lnTo>
                    <a:pt x="27" y="2219"/>
                  </a:lnTo>
                  <a:lnTo>
                    <a:pt x="18" y="2219"/>
                  </a:lnTo>
                  <a:lnTo>
                    <a:pt x="8" y="2218"/>
                  </a:lnTo>
                  <a:lnTo>
                    <a:pt x="0" y="2217"/>
                  </a:lnTo>
                  <a:close/>
                  <a:moveTo>
                    <a:pt x="0" y="2050"/>
                  </a:moveTo>
                  <a:lnTo>
                    <a:pt x="0" y="1941"/>
                  </a:lnTo>
                  <a:lnTo>
                    <a:pt x="17" y="1937"/>
                  </a:lnTo>
                  <a:lnTo>
                    <a:pt x="33" y="1934"/>
                  </a:lnTo>
                  <a:lnTo>
                    <a:pt x="50" y="1934"/>
                  </a:lnTo>
                  <a:lnTo>
                    <a:pt x="65" y="1935"/>
                  </a:lnTo>
                  <a:lnTo>
                    <a:pt x="78" y="1939"/>
                  </a:lnTo>
                  <a:lnTo>
                    <a:pt x="90" y="1944"/>
                  </a:lnTo>
                  <a:lnTo>
                    <a:pt x="96" y="1946"/>
                  </a:lnTo>
                  <a:lnTo>
                    <a:pt x="101" y="1950"/>
                  </a:lnTo>
                  <a:lnTo>
                    <a:pt x="105" y="1954"/>
                  </a:lnTo>
                  <a:lnTo>
                    <a:pt x="108" y="1958"/>
                  </a:lnTo>
                  <a:lnTo>
                    <a:pt x="110" y="1964"/>
                  </a:lnTo>
                  <a:lnTo>
                    <a:pt x="112" y="1969"/>
                  </a:lnTo>
                  <a:lnTo>
                    <a:pt x="113" y="1975"/>
                  </a:lnTo>
                  <a:lnTo>
                    <a:pt x="113" y="1979"/>
                  </a:lnTo>
                  <a:lnTo>
                    <a:pt x="112" y="1985"/>
                  </a:lnTo>
                  <a:lnTo>
                    <a:pt x="109" y="1991"/>
                  </a:lnTo>
                  <a:lnTo>
                    <a:pt x="107" y="1996"/>
                  </a:lnTo>
                  <a:lnTo>
                    <a:pt x="103" y="2002"/>
                  </a:lnTo>
                  <a:lnTo>
                    <a:pt x="100" y="2007"/>
                  </a:lnTo>
                  <a:lnTo>
                    <a:pt x="94" y="2013"/>
                  </a:lnTo>
                  <a:lnTo>
                    <a:pt x="89" y="2017"/>
                  </a:lnTo>
                  <a:lnTo>
                    <a:pt x="82" y="2022"/>
                  </a:lnTo>
                  <a:lnTo>
                    <a:pt x="68" y="2032"/>
                  </a:lnTo>
                  <a:lnTo>
                    <a:pt x="51" y="2039"/>
                  </a:lnTo>
                  <a:lnTo>
                    <a:pt x="38" y="2044"/>
                  </a:lnTo>
                  <a:lnTo>
                    <a:pt x="25" y="2047"/>
                  </a:lnTo>
                  <a:lnTo>
                    <a:pt x="12" y="2048"/>
                  </a:lnTo>
                  <a:lnTo>
                    <a:pt x="0" y="2050"/>
                  </a:lnTo>
                  <a:close/>
                  <a:moveTo>
                    <a:pt x="0" y="1883"/>
                  </a:moveTo>
                  <a:lnTo>
                    <a:pt x="0" y="1773"/>
                  </a:lnTo>
                  <a:lnTo>
                    <a:pt x="17" y="1769"/>
                  </a:lnTo>
                  <a:lnTo>
                    <a:pt x="32" y="1768"/>
                  </a:lnTo>
                  <a:lnTo>
                    <a:pt x="46" y="1768"/>
                  </a:lnTo>
                  <a:lnTo>
                    <a:pt x="61" y="1770"/>
                  </a:lnTo>
                  <a:lnTo>
                    <a:pt x="74" y="1774"/>
                  </a:lnTo>
                  <a:lnTo>
                    <a:pt x="84" y="1779"/>
                  </a:lnTo>
                  <a:lnTo>
                    <a:pt x="89" y="1781"/>
                  </a:lnTo>
                  <a:lnTo>
                    <a:pt x="93" y="1785"/>
                  </a:lnTo>
                  <a:lnTo>
                    <a:pt x="96" y="1788"/>
                  </a:lnTo>
                  <a:lnTo>
                    <a:pt x="100" y="1793"/>
                  </a:lnTo>
                  <a:lnTo>
                    <a:pt x="102" y="1798"/>
                  </a:lnTo>
                  <a:lnTo>
                    <a:pt x="103" y="1802"/>
                  </a:lnTo>
                  <a:lnTo>
                    <a:pt x="105" y="1808"/>
                  </a:lnTo>
                  <a:lnTo>
                    <a:pt x="105" y="1813"/>
                  </a:lnTo>
                  <a:lnTo>
                    <a:pt x="102" y="1819"/>
                  </a:lnTo>
                  <a:lnTo>
                    <a:pt x="101" y="1825"/>
                  </a:lnTo>
                  <a:lnTo>
                    <a:pt x="97" y="1831"/>
                  </a:lnTo>
                  <a:lnTo>
                    <a:pt x="94" y="1836"/>
                  </a:lnTo>
                  <a:lnTo>
                    <a:pt x="89" y="1842"/>
                  </a:lnTo>
                  <a:lnTo>
                    <a:pt x="84" y="1846"/>
                  </a:lnTo>
                  <a:lnTo>
                    <a:pt x="78" y="1852"/>
                  </a:lnTo>
                  <a:lnTo>
                    <a:pt x="71" y="1857"/>
                  </a:lnTo>
                  <a:lnTo>
                    <a:pt x="56" y="1865"/>
                  </a:lnTo>
                  <a:lnTo>
                    <a:pt x="39" y="1874"/>
                  </a:lnTo>
                  <a:lnTo>
                    <a:pt x="29" y="1877"/>
                  </a:lnTo>
                  <a:lnTo>
                    <a:pt x="19" y="1880"/>
                  </a:lnTo>
                  <a:lnTo>
                    <a:pt x="9" y="1882"/>
                  </a:lnTo>
                  <a:lnTo>
                    <a:pt x="0" y="1883"/>
                  </a:lnTo>
                  <a:close/>
                  <a:moveTo>
                    <a:pt x="0" y="1723"/>
                  </a:moveTo>
                  <a:lnTo>
                    <a:pt x="0" y="1612"/>
                  </a:lnTo>
                  <a:lnTo>
                    <a:pt x="17" y="1609"/>
                  </a:lnTo>
                  <a:lnTo>
                    <a:pt x="33" y="1608"/>
                  </a:lnTo>
                  <a:lnTo>
                    <a:pt x="50" y="1608"/>
                  </a:lnTo>
                  <a:lnTo>
                    <a:pt x="64" y="1609"/>
                  </a:lnTo>
                  <a:lnTo>
                    <a:pt x="78" y="1612"/>
                  </a:lnTo>
                  <a:lnTo>
                    <a:pt x="89" y="1617"/>
                  </a:lnTo>
                  <a:lnTo>
                    <a:pt x="94" y="1619"/>
                  </a:lnTo>
                  <a:lnTo>
                    <a:pt x="99" y="1623"/>
                  </a:lnTo>
                  <a:lnTo>
                    <a:pt x="102" y="1627"/>
                  </a:lnTo>
                  <a:lnTo>
                    <a:pt x="106" y="1631"/>
                  </a:lnTo>
                  <a:lnTo>
                    <a:pt x="108" y="1636"/>
                  </a:lnTo>
                  <a:lnTo>
                    <a:pt x="109" y="1641"/>
                  </a:lnTo>
                  <a:lnTo>
                    <a:pt x="110" y="1647"/>
                  </a:lnTo>
                  <a:lnTo>
                    <a:pt x="109" y="1651"/>
                  </a:lnTo>
                  <a:lnTo>
                    <a:pt x="108" y="1657"/>
                  </a:lnTo>
                  <a:lnTo>
                    <a:pt x="106" y="1663"/>
                  </a:lnTo>
                  <a:lnTo>
                    <a:pt x="102" y="1669"/>
                  </a:lnTo>
                  <a:lnTo>
                    <a:pt x="99" y="1674"/>
                  </a:lnTo>
                  <a:lnTo>
                    <a:pt x="94" y="1680"/>
                  </a:lnTo>
                  <a:lnTo>
                    <a:pt x="88" y="1685"/>
                  </a:lnTo>
                  <a:lnTo>
                    <a:pt x="82" y="1691"/>
                  </a:lnTo>
                  <a:lnTo>
                    <a:pt x="75" y="1695"/>
                  </a:lnTo>
                  <a:lnTo>
                    <a:pt x="58" y="1705"/>
                  </a:lnTo>
                  <a:lnTo>
                    <a:pt x="40" y="1712"/>
                  </a:lnTo>
                  <a:lnTo>
                    <a:pt x="30" y="1716"/>
                  </a:lnTo>
                  <a:lnTo>
                    <a:pt x="20" y="1719"/>
                  </a:lnTo>
                  <a:lnTo>
                    <a:pt x="9" y="1720"/>
                  </a:lnTo>
                  <a:lnTo>
                    <a:pt x="0" y="1723"/>
                  </a:lnTo>
                  <a:close/>
                  <a:moveTo>
                    <a:pt x="0" y="1567"/>
                  </a:moveTo>
                  <a:lnTo>
                    <a:pt x="0" y="1460"/>
                  </a:lnTo>
                  <a:lnTo>
                    <a:pt x="20" y="1454"/>
                  </a:lnTo>
                  <a:lnTo>
                    <a:pt x="40" y="1452"/>
                  </a:lnTo>
                  <a:lnTo>
                    <a:pt x="59" y="1450"/>
                  </a:lnTo>
                  <a:lnTo>
                    <a:pt x="77" y="1451"/>
                  </a:lnTo>
                  <a:lnTo>
                    <a:pt x="86" y="1452"/>
                  </a:lnTo>
                  <a:lnTo>
                    <a:pt x="93" y="1453"/>
                  </a:lnTo>
                  <a:lnTo>
                    <a:pt x="100" y="1455"/>
                  </a:lnTo>
                  <a:lnTo>
                    <a:pt x="107" y="1458"/>
                  </a:lnTo>
                  <a:lnTo>
                    <a:pt x="113" y="1461"/>
                  </a:lnTo>
                  <a:lnTo>
                    <a:pt x="118" y="1465"/>
                  </a:lnTo>
                  <a:lnTo>
                    <a:pt x="122" y="1469"/>
                  </a:lnTo>
                  <a:lnTo>
                    <a:pt x="126" y="1473"/>
                  </a:lnTo>
                  <a:lnTo>
                    <a:pt x="128" y="1478"/>
                  </a:lnTo>
                  <a:lnTo>
                    <a:pt x="129" y="1484"/>
                  </a:lnTo>
                  <a:lnTo>
                    <a:pt x="129" y="1489"/>
                  </a:lnTo>
                  <a:lnTo>
                    <a:pt x="129" y="1495"/>
                  </a:lnTo>
                  <a:lnTo>
                    <a:pt x="127" y="1501"/>
                  </a:lnTo>
                  <a:lnTo>
                    <a:pt x="125" y="1505"/>
                  </a:lnTo>
                  <a:lnTo>
                    <a:pt x="121" y="1511"/>
                  </a:lnTo>
                  <a:lnTo>
                    <a:pt x="118" y="1517"/>
                  </a:lnTo>
                  <a:lnTo>
                    <a:pt x="112" y="1523"/>
                  </a:lnTo>
                  <a:lnTo>
                    <a:pt x="106" y="1528"/>
                  </a:lnTo>
                  <a:lnTo>
                    <a:pt x="100" y="1534"/>
                  </a:lnTo>
                  <a:lnTo>
                    <a:pt x="93" y="1539"/>
                  </a:lnTo>
                  <a:lnTo>
                    <a:pt x="75" y="1548"/>
                  </a:lnTo>
                  <a:lnTo>
                    <a:pt x="56" y="1555"/>
                  </a:lnTo>
                  <a:lnTo>
                    <a:pt x="42" y="1560"/>
                  </a:lnTo>
                  <a:lnTo>
                    <a:pt x="27" y="1564"/>
                  </a:lnTo>
                  <a:lnTo>
                    <a:pt x="13" y="1566"/>
                  </a:lnTo>
                  <a:lnTo>
                    <a:pt x="0" y="1567"/>
                  </a:lnTo>
                  <a:close/>
                  <a:moveTo>
                    <a:pt x="0" y="1414"/>
                  </a:moveTo>
                  <a:lnTo>
                    <a:pt x="0" y="1320"/>
                  </a:lnTo>
                  <a:lnTo>
                    <a:pt x="13" y="1314"/>
                  </a:lnTo>
                  <a:lnTo>
                    <a:pt x="27" y="1308"/>
                  </a:lnTo>
                  <a:lnTo>
                    <a:pt x="49" y="1302"/>
                  </a:lnTo>
                  <a:lnTo>
                    <a:pt x="70" y="1299"/>
                  </a:lnTo>
                  <a:lnTo>
                    <a:pt x="90" y="1297"/>
                  </a:lnTo>
                  <a:lnTo>
                    <a:pt x="109" y="1297"/>
                  </a:lnTo>
                  <a:lnTo>
                    <a:pt x="118" y="1299"/>
                  </a:lnTo>
                  <a:lnTo>
                    <a:pt x="126" y="1300"/>
                  </a:lnTo>
                  <a:lnTo>
                    <a:pt x="134" y="1302"/>
                  </a:lnTo>
                  <a:lnTo>
                    <a:pt x="141" y="1305"/>
                  </a:lnTo>
                  <a:lnTo>
                    <a:pt x="147" y="1308"/>
                  </a:lnTo>
                  <a:lnTo>
                    <a:pt x="152" y="1312"/>
                  </a:lnTo>
                  <a:lnTo>
                    <a:pt x="157" y="1315"/>
                  </a:lnTo>
                  <a:lnTo>
                    <a:pt x="160" y="1320"/>
                  </a:lnTo>
                  <a:lnTo>
                    <a:pt x="163" y="1325"/>
                  </a:lnTo>
                  <a:lnTo>
                    <a:pt x="164" y="1331"/>
                  </a:lnTo>
                  <a:lnTo>
                    <a:pt x="164" y="1335"/>
                  </a:lnTo>
                  <a:lnTo>
                    <a:pt x="164" y="1341"/>
                  </a:lnTo>
                  <a:lnTo>
                    <a:pt x="162" y="1347"/>
                  </a:lnTo>
                  <a:lnTo>
                    <a:pt x="159" y="1352"/>
                  </a:lnTo>
                  <a:lnTo>
                    <a:pt x="156" y="1358"/>
                  </a:lnTo>
                  <a:lnTo>
                    <a:pt x="151" y="1364"/>
                  </a:lnTo>
                  <a:lnTo>
                    <a:pt x="145" y="1369"/>
                  </a:lnTo>
                  <a:lnTo>
                    <a:pt x="139" y="1375"/>
                  </a:lnTo>
                  <a:lnTo>
                    <a:pt x="132" y="1379"/>
                  </a:lnTo>
                  <a:lnTo>
                    <a:pt x="124" y="1385"/>
                  </a:lnTo>
                  <a:lnTo>
                    <a:pt x="106" y="1395"/>
                  </a:lnTo>
                  <a:lnTo>
                    <a:pt x="86" y="1403"/>
                  </a:lnTo>
                  <a:lnTo>
                    <a:pt x="63" y="1409"/>
                  </a:lnTo>
                  <a:lnTo>
                    <a:pt x="40" y="1414"/>
                  </a:lnTo>
                  <a:lnTo>
                    <a:pt x="30" y="1415"/>
                  </a:lnTo>
                  <a:lnTo>
                    <a:pt x="19" y="1415"/>
                  </a:lnTo>
                  <a:lnTo>
                    <a:pt x="9" y="1415"/>
                  </a:lnTo>
                  <a:lnTo>
                    <a:pt x="0" y="1414"/>
                  </a:lnTo>
                  <a:close/>
                  <a:moveTo>
                    <a:pt x="0" y="1251"/>
                  </a:moveTo>
                  <a:lnTo>
                    <a:pt x="0" y="1204"/>
                  </a:lnTo>
                  <a:lnTo>
                    <a:pt x="6" y="1198"/>
                  </a:lnTo>
                  <a:lnTo>
                    <a:pt x="12" y="1190"/>
                  </a:lnTo>
                  <a:lnTo>
                    <a:pt x="20" y="1185"/>
                  </a:lnTo>
                  <a:lnTo>
                    <a:pt x="29" y="1180"/>
                  </a:lnTo>
                  <a:lnTo>
                    <a:pt x="38" y="1174"/>
                  </a:lnTo>
                  <a:lnTo>
                    <a:pt x="49" y="1169"/>
                  </a:lnTo>
                  <a:lnTo>
                    <a:pt x="59" y="1164"/>
                  </a:lnTo>
                  <a:lnTo>
                    <a:pt x="72" y="1160"/>
                  </a:lnTo>
                  <a:lnTo>
                    <a:pt x="94" y="1154"/>
                  </a:lnTo>
                  <a:lnTo>
                    <a:pt x="116" y="1149"/>
                  </a:lnTo>
                  <a:lnTo>
                    <a:pt x="138" y="1148"/>
                  </a:lnTo>
                  <a:lnTo>
                    <a:pt x="158" y="1148"/>
                  </a:lnTo>
                  <a:lnTo>
                    <a:pt x="166" y="1149"/>
                  </a:lnTo>
                  <a:lnTo>
                    <a:pt x="175" y="1150"/>
                  </a:lnTo>
                  <a:lnTo>
                    <a:pt x="183" y="1152"/>
                  </a:lnTo>
                  <a:lnTo>
                    <a:pt x="190" y="1155"/>
                  </a:lnTo>
                  <a:lnTo>
                    <a:pt x="196" y="1158"/>
                  </a:lnTo>
                  <a:lnTo>
                    <a:pt x="202" y="1162"/>
                  </a:lnTo>
                  <a:lnTo>
                    <a:pt x="207" y="1166"/>
                  </a:lnTo>
                  <a:lnTo>
                    <a:pt x="210" y="1170"/>
                  </a:lnTo>
                  <a:lnTo>
                    <a:pt x="213" y="1175"/>
                  </a:lnTo>
                  <a:lnTo>
                    <a:pt x="214" y="1181"/>
                  </a:lnTo>
                  <a:lnTo>
                    <a:pt x="214" y="1186"/>
                  </a:lnTo>
                  <a:lnTo>
                    <a:pt x="213" y="1192"/>
                  </a:lnTo>
                  <a:lnTo>
                    <a:pt x="210" y="1196"/>
                  </a:lnTo>
                  <a:lnTo>
                    <a:pt x="208" y="1202"/>
                  </a:lnTo>
                  <a:lnTo>
                    <a:pt x="204" y="1208"/>
                  </a:lnTo>
                  <a:lnTo>
                    <a:pt x="198" y="1214"/>
                  </a:lnTo>
                  <a:lnTo>
                    <a:pt x="192" y="1219"/>
                  </a:lnTo>
                  <a:lnTo>
                    <a:pt x="187" y="1225"/>
                  </a:lnTo>
                  <a:lnTo>
                    <a:pt x="178" y="1231"/>
                  </a:lnTo>
                  <a:lnTo>
                    <a:pt x="170" y="1236"/>
                  </a:lnTo>
                  <a:lnTo>
                    <a:pt x="152" y="1245"/>
                  </a:lnTo>
                  <a:lnTo>
                    <a:pt x="131" y="1253"/>
                  </a:lnTo>
                  <a:lnTo>
                    <a:pt x="110" y="1259"/>
                  </a:lnTo>
                  <a:lnTo>
                    <a:pt x="90" y="1263"/>
                  </a:lnTo>
                  <a:lnTo>
                    <a:pt x="71" y="1265"/>
                  </a:lnTo>
                  <a:lnTo>
                    <a:pt x="53" y="1267"/>
                  </a:lnTo>
                  <a:lnTo>
                    <a:pt x="37" y="1265"/>
                  </a:lnTo>
                  <a:lnTo>
                    <a:pt x="23" y="1262"/>
                  </a:lnTo>
                  <a:lnTo>
                    <a:pt x="15" y="1259"/>
                  </a:lnTo>
                  <a:lnTo>
                    <a:pt x="9" y="1257"/>
                  </a:lnTo>
                  <a:lnTo>
                    <a:pt x="5" y="1255"/>
                  </a:lnTo>
                  <a:lnTo>
                    <a:pt x="0" y="1251"/>
                  </a:lnTo>
                  <a:close/>
                  <a:moveTo>
                    <a:pt x="0" y="1043"/>
                  </a:moveTo>
                  <a:lnTo>
                    <a:pt x="0" y="959"/>
                  </a:lnTo>
                  <a:lnTo>
                    <a:pt x="14" y="962"/>
                  </a:lnTo>
                  <a:lnTo>
                    <a:pt x="27" y="966"/>
                  </a:lnTo>
                  <a:lnTo>
                    <a:pt x="32" y="968"/>
                  </a:lnTo>
                  <a:lnTo>
                    <a:pt x="37" y="972"/>
                  </a:lnTo>
                  <a:lnTo>
                    <a:pt x="40" y="975"/>
                  </a:lnTo>
                  <a:lnTo>
                    <a:pt x="44" y="979"/>
                  </a:lnTo>
                  <a:lnTo>
                    <a:pt x="45" y="983"/>
                  </a:lnTo>
                  <a:lnTo>
                    <a:pt x="46" y="986"/>
                  </a:lnTo>
                  <a:lnTo>
                    <a:pt x="48" y="990"/>
                  </a:lnTo>
                  <a:lnTo>
                    <a:pt x="46" y="994"/>
                  </a:lnTo>
                  <a:lnTo>
                    <a:pt x="45" y="1003"/>
                  </a:lnTo>
                  <a:lnTo>
                    <a:pt x="40" y="1010"/>
                  </a:lnTo>
                  <a:lnTo>
                    <a:pt x="33" y="1019"/>
                  </a:lnTo>
                  <a:lnTo>
                    <a:pt x="24" y="1027"/>
                  </a:lnTo>
                  <a:lnTo>
                    <a:pt x="13" y="1035"/>
                  </a:lnTo>
                  <a:lnTo>
                    <a:pt x="0" y="1043"/>
                  </a:lnTo>
                  <a:close/>
                  <a:moveTo>
                    <a:pt x="0" y="931"/>
                  </a:moveTo>
                  <a:lnTo>
                    <a:pt x="0" y="828"/>
                  </a:lnTo>
                  <a:lnTo>
                    <a:pt x="21" y="823"/>
                  </a:lnTo>
                  <a:lnTo>
                    <a:pt x="42" y="821"/>
                  </a:lnTo>
                  <a:lnTo>
                    <a:pt x="62" y="820"/>
                  </a:lnTo>
                  <a:lnTo>
                    <a:pt x="80" y="821"/>
                  </a:lnTo>
                  <a:lnTo>
                    <a:pt x="95" y="823"/>
                  </a:lnTo>
                  <a:lnTo>
                    <a:pt x="108" y="827"/>
                  </a:lnTo>
                  <a:lnTo>
                    <a:pt x="114" y="830"/>
                  </a:lnTo>
                  <a:lnTo>
                    <a:pt x="119" y="833"/>
                  </a:lnTo>
                  <a:lnTo>
                    <a:pt x="122" y="836"/>
                  </a:lnTo>
                  <a:lnTo>
                    <a:pt x="125" y="840"/>
                  </a:lnTo>
                  <a:lnTo>
                    <a:pt x="127" y="845"/>
                  </a:lnTo>
                  <a:lnTo>
                    <a:pt x="128" y="851"/>
                  </a:lnTo>
                  <a:lnTo>
                    <a:pt x="128" y="855"/>
                  </a:lnTo>
                  <a:lnTo>
                    <a:pt x="127" y="860"/>
                  </a:lnTo>
                  <a:lnTo>
                    <a:pt x="124" y="866"/>
                  </a:lnTo>
                  <a:lnTo>
                    <a:pt x="120" y="872"/>
                  </a:lnTo>
                  <a:lnTo>
                    <a:pt x="115" y="877"/>
                  </a:lnTo>
                  <a:lnTo>
                    <a:pt x="110" y="883"/>
                  </a:lnTo>
                  <a:lnTo>
                    <a:pt x="96" y="893"/>
                  </a:lnTo>
                  <a:lnTo>
                    <a:pt x="78" y="904"/>
                  </a:lnTo>
                  <a:lnTo>
                    <a:pt x="58" y="914"/>
                  </a:lnTo>
                  <a:lnTo>
                    <a:pt x="34" y="922"/>
                  </a:lnTo>
                  <a:lnTo>
                    <a:pt x="17" y="927"/>
                  </a:lnTo>
                  <a:lnTo>
                    <a:pt x="0" y="931"/>
                  </a:lnTo>
                  <a:close/>
                  <a:moveTo>
                    <a:pt x="0" y="796"/>
                  </a:moveTo>
                  <a:lnTo>
                    <a:pt x="0" y="732"/>
                  </a:lnTo>
                  <a:lnTo>
                    <a:pt x="14" y="722"/>
                  </a:lnTo>
                  <a:lnTo>
                    <a:pt x="31" y="713"/>
                  </a:lnTo>
                  <a:lnTo>
                    <a:pt x="50" y="706"/>
                  </a:lnTo>
                  <a:lnTo>
                    <a:pt x="71" y="699"/>
                  </a:lnTo>
                  <a:lnTo>
                    <a:pt x="96" y="691"/>
                  </a:lnTo>
                  <a:lnTo>
                    <a:pt x="121" y="687"/>
                  </a:lnTo>
                  <a:lnTo>
                    <a:pt x="145" y="684"/>
                  </a:lnTo>
                  <a:lnTo>
                    <a:pt x="166" y="684"/>
                  </a:lnTo>
                  <a:lnTo>
                    <a:pt x="176" y="686"/>
                  </a:lnTo>
                  <a:lnTo>
                    <a:pt x="185" y="687"/>
                  </a:lnTo>
                  <a:lnTo>
                    <a:pt x="194" y="688"/>
                  </a:lnTo>
                  <a:lnTo>
                    <a:pt x="202" y="690"/>
                  </a:lnTo>
                  <a:lnTo>
                    <a:pt x="208" y="693"/>
                  </a:lnTo>
                  <a:lnTo>
                    <a:pt x="214" y="696"/>
                  </a:lnTo>
                  <a:lnTo>
                    <a:pt x="219" y="700"/>
                  </a:lnTo>
                  <a:lnTo>
                    <a:pt x="222" y="705"/>
                  </a:lnTo>
                  <a:lnTo>
                    <a:pt x="225" y="709"/>
                  </a:lnTo>
                  <a:lnTo>
                    <a:pt x="226" y="714"/>
                  </a:lnTo>
                  <a:lnTo>
                    <a:pt x="225" y="719"/>
                  </a:lnTo>
                  <a:lnTo>
                    <a:pt x="223" y="725"/>
                  </a:lnTo>
                  <a:lnTo>
                    <a:pt x="220" y="730"/>
                  </a:lnTo>
                  <a:lnTo>
                    <a:pt x="216" y="735"/>
                  </a:lnTo>
                  <a:lnTo>
                    <a:pt x="211" y="741"/>
                  </a:lnTo>
                  <a:lnTo>
                    <a:pt x="206" y="746"/>
                  </a:lnTo>
                  <a:lnTo>
                    <a:pt x="190" y="758"/>
                  </a:lnTo>
                  <a:lnTo>
                    <a:pt x="172" y="769"/>
                  </a:lnTo>
                  <a:lnTo>
                    <a:pt x="150" y="778"/>
                  </a:lnTo>
                  <a:lnTo>
                    <a:pt x="126" y="787"/>
                  </a:lnTo>
                  <a:lnTo>
                    <a:pt x="108" y="791"/>
                  </a:lnTo>
                  <a:lnTo>
                    <a:pt x="90" y="796"/>
                  </a:lnTo>
                  <a:lnTo>
                    <a:pt x="72" y="798"/>
                  </a:lnTo>
                  <a:lnTo>
                    <a:pt x="56" y="800"/>
                  </a:lnTo>
                  <a:lnTo>
                    <a:pt x="39" y="801"/>
                  </a:lnTo>
                  <a:lnTo>
                    <a:pt x="25" y="801"/>
                  </a:lnTo>
                  <a:lnTo>
                    <a:pt x="12" y="798"/>
                  </a:lnTo>
                  <a:lnTo>
                    <a:pt x="0" y="796"/>
                  </a:lnTo>
                  <a:close/>
                  <a:moveTo>
                    <a:pt x="0" y="684"/>
                  </a:moveTo>
                  <a:lnTo>
                    <a:pt x="0" y="678"/>
                  </a:lnTo>
                  <a:lnTo>
                    <a:pt x="0" y="682"/>
                  </a:lnTo>
                  <a:lnTo>
                    <a:pt x="0" y="684"/>
                  </a:lnTo>
                  <a:close/>
                  <a:moveTo>
                    <a:pt x="0" y="625"/>
                  </a:moveTo>
                  <a:lnTo>
                    <a:pt x="0" y="529"/>
                  </a:lnTo>
                  <a:lnTo>
                    <a:pt x="19" y="526"/>
                  </a:lnTo>
                  <a:lnTo>
                    <a:pt x="38" y="524"/>
                  </a:lnTo>
                  <a:lnTo>
                    <a:pt x="56" y="524"/>
                  </a:lnTo>
                  <a:lnTo>
                    <a:pt x="71" y="525"/>
                  </a:lnTo>
                  <a:lnTo>
                    <a:pt x="84" y="528"/>
                  </a:lnTo>
                  <a:lnTo>
                    <a:pt x="96" y="531"/>
                  </a:lnTo>
                  <a:lnTo>
                    <a:pt x="101" y="533"/>
                  </a:lnTo>
                  <a:lnTo>
                    <a:pt x="105" y="536"/>
                  </a:lnTo>
                  <a:lnTo>
                    <a:pt x="108" y="539"/>
                  </a:lnTo>
                  <a:lnTo>
                    <a:pt x="110" y="543"/>
                  </a:lnTo>
                  <a:lnTo>
                    <a:pt x="113" y="547"/>
                  </a:lnTo>
                  <a:lnTo>
                    <a:pt x="113" y="551"/>
                  </a:lnTo>
                  <a:lnTo>
                    <a:pt x="113" y="557"/>
                  </a:lnTo>
                  <a:lnTo>
                    <a:pt x="110" y="562"/>
                  </a:lnTo>
                  <a:lnTo>
                    <a:pt x="107" y="567"/>
                  </a:lnTo>
                  <a:lnTo>
                    <a:pt x="103" y="573"/>
                  </a:lnTo>
                  <a:lnTo>
                    <a:pt x="97" y="577"/>
                  </a:lnTo>
                  <a:lnTo>
                    <a:pt x="91" y="583"/>
                  </a:lnTo>
                  <a:lnTo>
                    <a:pt x="76" y="594"/>
                  </a:lnTo>
                  <a:lnTo>
                    <a:pt x="56" y="605"/>
                  </a:lnTo>
                  <a:lnTo>
                    <a:pt x="33" y="614"/>
                  </a:lnTo>
                  <a:lnTo>
                    <a:pt x="8" y="623"/>
                  </a:lnTo>
                  <a:lnTo>
                    <a:pt x="5" y="624"/>
                  </a:lnTo>
                  <a:lnTo>
                    <a:pt x="0" y="625"/>
                  </a:lnTo>
                  <a:close/>
                  <a:moveTo>
                    <a:pt x="0" y="509"/>
                  </a:moveTo>
                  <a:lnTo>
                    <a:pt x="0" y="447"/>
                  </a:lnTo>
                  <a:lnTo>
                    <a:pt x="15" y="437"/>
                  </a:lnTo>
                  <a:lnTo>
                    <a:pt x="34" y="429"/>
                  </a:lnTo>
                  <a:lnTo>
                    <a:pt x="56" y="419"/>
                  </a:lnTo>
                  <a:lnTo>
                    <a:pt x="80" y="412"/>
                  </a:lnTo>
                  <a:lnTo>
                    <a:pt x="107" y="405"/>
                  </a:lnTo>
                  <a:lnTo>
                    <a:pt x="134" y="400"/>
                  </a:lnTo>
                  <a:lnTo>
                    <a:pt x="159" y="398"/>
                  </a:lnTo>
                  <a:lnTo>
                    <a:pt x="183" y="397"/>
                  </a:lnTo>
                  <a:lnTo>
                    <a:pt x="192" y="398"/>
                  </a:lnTo>
                  <a:lnTo>
                    <a:pt x="203" y="398"/>
                  </a:lnTo>
                  <a:lnTo>
                    <a:pt x="211" y="400"/>
                  </a:lnTo>
                  <a:lnTo>
                    <a:pt x="220" y="402"/>
                  </a:lnTo>
                  <a:lnTo>
                    <a:pt x="227" y="405"/>
                  </a:lnTo>
                  <a:lnTo>
                    <a:pt x="232" y="408"/>
                  </a:lnTo>
                  <a:lnTo>
                    <a:pt x="236" y="411"/>
                  </a:lnTo>
                  <a:lnTo>
                    <a:pt x="240" y="415"/>
                  </a:lnTo>
                  <a:lnTo>
                    <a:pt x="242" y="419"/>
                  </a:lnTo>
                  <a:lnTo>
                    <a:pt x="242" y="424"/>
                  </a:lnTo>
                  <a:lnTo>
                    <a:pt x="241" y="429"/>
                  </a:lnTo>
                  <a:lnTo>
                    <a:pt x="240" y="435"/>
                  </a:lnTo>
                  <a:lnTo>
                    <a:pt x="236" y="440"/>
                  </a:lnTo>
                  <a:lnTo>
                    <a:pt x="232" y="446"/>
                  </a:lnTo>
                  <a:lnTo>
                    <a:pt x="226" y="450"/>
                  </a:lnTo>
                  <a:lnTo>
                    <a:pt x="219" y="456"/>
                  </a:lnTo>
                  <a:lnTo>
                    <a:pt x="202" y="467"/>
                  </a:lnTo>
                  <a:lnTo>
                    <a:pt x="182" y="478"/>
                  </a:lnTo>
                  <a:lnTo>
                    <a:pt x="158" y="487"/>
                  </a:lnTo>
                  <a:lnTo>
                    <a:pt x="132" y="495"/>
                  </a:lnTo>
                  <a:lnTo>
                    <a:pt x="113" y="500"/>
                  </a:lnTo>
                  <a:lnTo>
                    <a:pt x="94" y="505"/>
                  </a:lnTo>
                  <a:lnTo>
                    <a:pt x="76" y="507"/>
                  </a:lnTo>
                  <a:lnTo>
                    <a:pt x="58" y="510"/>
                  </a:lnTo>
                  <a:lnTo>
                    <a:pt x="42" y="511"/>
                  </a:lnTo>
                  <a:lnTo>
                    <a:pt x="26" y="511"/>
                  </a:lnTo>
                  <a:lnTo>
                    <a:pt x="12" y="510"/>
                  </a:lnTo>
                  <a:lnTo>
                    <a:pt x="0" y="509"/>
                  </a:lnTo>
                  <a:close/>
                  <a:moveTo>
                    <a:pt x="0" y="431"/>
                  </a:moveTo>
                  <a:lnTo>
                    <a:pt x="0" y="381"/>
                  </a:lnTo>
                  <a:lnTo>
                    <a:pt x="7" y="384"/>
                  </a:lnTo>
                  <a:lnTo>
                    <a:pt x="12" y="386"/>
                  </a:lnTo>
                  <a:lnTo>
                    <a:pt x="17" y="390"/>
                  </a:lnTo>
                  <a:lnTo>
                    <a:pt x="20" y="393"/>
                  </a:lnTo>
                  <a:lnTo>
                    <a:pt x="21" y="398"/>
                  </a:lnTo>
                  <a:lnTo>
                    <a:pt x="23" y="402"/>
                  </a:lnTo>
                  <a:lnTo>
                    <a:pt x="21" y="406"/>
                  </a:lnTo>
                  <a:lnTo>
                    <a:pt x="19" y="411"/>
                  </a:lnTo>
                  <a:lnTo>
                    <a:pt x="17" y="416"/>
                  </a:lnTo>
                  <a:lnTo>
                    <a:pt x="12" y="422"/>
                  </a:lnTo>
                  <a:lnTo>
                    <a:pt x="6" y="427"/>
                  </a:lnTo>
                  <a:lnTo>
                    <a:pt x="0" y="431"/>
                  </a:lnTo>
                  <a:close/>
                  <a:moveTo>
                    <a:pt x="0" y="361"/>
                  </a:moveTo>
                  <a:lnTo>
                    <a:pt x="0" y="271"/>
                  </a:lnTo>
                  <a:lnTo>
                    <a:pt x="2" y="271"/>
                  </a:lnTo>
                  <a:lnTo>
                    <a:pt x="31" y="264"/>
                  </a:lnTo>
                  <a:lnTo>
                    <a:pt x="58" y="259"/>
                  </a:lnTo>
                  <a:lnTo>
                    <a:pt x="84" y="255"/>
                  </a:lnTo>
                  <a:lnTo>
                    <a:pt x="108" y="254"/>
                  </a:lnTo>
                  <a:lnTo>
                    <a:pt x="119" y="255"/>
                  </a:lnTo>
                  <a:lnTo>
                    <a:pt x="128" y="255"/>
                  </a:lnTo>
                  <a:lnTo>
                    <a:pt x="138" y="257"/>
                  </a:lnTo>
                  <a:lnTo>
                    <a:pt x="145" y="259"/>
                  </a:lnTo>
                  <a:lnTo>
                    <a:pt x="152" y="261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6" y="271"/>
                  </a:lnTo>
                  <a:lnTo>
                    <a:pt x="167" y="276"/>
                  </a:lnTo>
                  <a:lnTo>
                    <a:pt x="167" y="280"/>
                  </a:lnTo>
                  <a:lnTo>
                    <a:pt x="166" y="285"/>
                  </a:lnTo>
                  <a:lnTo>
                    <a:pt x="164" y="290"/>
                  </a:lnTo>
                  <a:lnTo>
                    <a:pt x="160" y="295"/>
                  </a:lnTo>
                  <a:lnTo>
                    <a:pt x="156" y="299"/>
                  </a:lnTo>
                  <a:lnTo>
                    <a:pt x="150" y="305"/>
                  </a:lnTo>
                  <a:lnTo>
                    <a:pt x="143" y="310"/>
                  </a:lnTo>
                  <a:lnTo>
                    <a:pt x="125" y="321"/>
                  </a:lnTo>
                  <a:lnTo>
                    <a:pt x="103" y="331"/>
                  </a:lnTo>
                  <a:lnTo>
                    <a:pt x="78" y="341"/>
                  </a:lnTo>
                  <a:lnTo>
                    <a:pt x="51" y="350"/>
                  </a:lnTo>
                  <a:lnTo>
                    <a:pt x="38" y="354"/>
                  </a:lnTo>
                  <a:lnTo>
                    <a:pt x="25" y="356"/>
                  </a:lnTo>
                  <a:lnTo>
                    <a:pt x="12" y="360"/>
                  </a:lnTo>
                  <a:lnTo>
                    <a:pt x="0" y="361"/>
                  </a:lnTo>
                  <a:close/>
                  <a:moveTo>
                    <a:pt x="0" y="213"/>
                  </a:moveTo>
                  <a:lnTo>
                    <a:pt x="0" y="128"/>
                  </a:lnTo>
                  <a:lnTo>
                    <a:pt x="20" y="125"/>
                  </a:lnTo>
                  <a:lnTo>
                    <a:pt x="39" y="124"/>
                  </a:lnTo>
                  <a:lnTo>
                    <a:pt x="57" y="122"/>
                  </a:lnTo>
                  <a:lnTo>
                    <a:pt x="72" y="124"/>
                  </a:lnTo>
                  <a:lnTo>
                    <a:pt x="87" y="126"/>
                  </a:lnTo>
                  <a:lnTo>
                    <a:pt x="97" y="128"/>
                  </a:lnTo>
                  <a:lnTo>
                    <a:pt x="102" y="131"/>
                  </a:lnTo>
                  <a:lnTo>
                    <a:pt x="106" y="133"/>
                  </a:lnTo>
                  <a:lnTo>
                    <a:pt x="109" y="135"/>
                  </a:lnTo>
                  <a:lnTo>
                    <a:pt x="112" y="138"/>
                  </a:lnTo>
                  <a:lnTo>
                    <a:pt x="113" y="141"/>
                  </a:lnTo>
                  <a:lnTo>
                    <a:pt x="113" y="146"/>
                  </a:lnTo>
                  <a:lnTo>
                    <a:pt x="112" y="150"/>
                  </a:lnTo>
                  <a:lnTo>
                    <a:pt x="109" y="154"/>
                  </a:lnTo>
                  <a:lnTo>
                    <a:pt x="106" y="159"/>
                  </a:lnTo>
                  <a:lnTo>
                    <a:pt x="101" y="164"/>
                  </a:lnTo>
                  <a:lnTo>
                    <a:pt x="95" y="169"/>
                  </a:lnTo>
                  <a:lnTo>
                    <a:pt x="88" y="175"/>
                  </a:lnTo>
                  <a:lnTo>
                    <a:pt x="71" y="184"/>
                  </a:lnTo>
                  <a:lnTo>
                    <a:pt x="50" y="195"/>
                  </a:lnTo>
                  <a:lnTo>
                    <a:pt x="26" y="204"/>
                  </a:lnTo>
                  <a:lnTo>
                    <a:pt x="0" y="213"/>
                  </a:lnTo>
                  <a:close/>
                  <a:moveTo>
                    <a:pt x="0" y="110"/>
                  </a:moveTo>
                  <a:lnTo>
                    <a:pt x="0" y="76"/>
                  </a:lnTo>
                  <a:lnTo>
                    <a:pt x="4" y="74"/>
                  </a:lnTo>
                  <a:lnTo>
                    <a:pt x="7" y="70"/>
                  </a:lnTo>
                  <a:lnTo>
                    <a:pt x="4" y="72"/>
                  </a:lnTo>
                  <a:lnTo>
                    <a:pt x="0" y="74"/>
                  </a:lnTo>
                  <a:lnTo>
                    <a:pt x="0" y="1"/>
                  </a:lnTo>
                  <a:lnTo>
                    <a:pt x="14" y="1"/>
                  </a:lnTo>
                  <a:lnTo>
                    <a:pt x="27" y="0"/>
                  </a:lnTo>
                  <a:lnTo>
                    <a:pt x="39" y="1"/>
                  </a:lnTo>
                  <a:lnTo>
                    <a:pt x="50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2" y="9"/>
                  </a:lnTo>
                  <a:lnTo>
                    <a:pt x="76" y="14"/>
                  </a:lnTo>
                  <a:lnTo>
                    <a:pt x="77" y="17"/>
                  </a:lnTo>
                  <a:lnTo>
                    <a:pt x="77" y="20"/>
                  </a:lnTo>
                  <a:lnTo>
                    <a:pt x="77" y="24"/>
                  </a:lnTo>
                  <a:lnTo>
                    <a:pt x="75" y="27"/>
                  </a:lnTo>
                  <a:lnTo>
                    <a:pt x="69" y="36"/>
                  </a:lnTo>
                  <a:lnTo>
                    <a:pt x="59" y="43"/>
                  </a:lnTo>
                  <a:lnTo>
                    <a:pt x="72" y="38"/>
                  </a:lnTo>
                  <a:lnTo>
                    <a:pt x="87" y="33"/>
                  </a:lnTo>
                  <a:lnTo>
                    <a:pt x="101" y="29"/>
                  </a:lnTo>
                  <a:lnTo>
                    <a:pt x="116" y="25"/>
                  </a:lnTo>
                  <a:lnTo>
                    <a:pt x="147" y="17"/>
                  </a:lnTo>
                  <a:lnTo>
                    <a:pt x="177" y="12"/>
                  </a:lnTo>
                  <a:lnTo>
                    <a:pt x="204" y="8"/>
                  </a:lnTo>
                  <a:lnTo>
                    <a:pt x="229" y="7"/>
                  </a:lnTo>
                  <a:lnTo>
                    <a:pt x="252" y="7"/>
                  </a:lnTo>
                  <a:lnTo>
                    <a:pt x="270" y="11"/>
                  </a:lnTo>
                  <a:lnTo>
                    <a:pt x="277" y="12"/>
                  </a:lnTo>
                  <a:lnTo>
                    <a:pt x="283" y="15"/>
                  </a:lnTo>
                  <a:lnTo>
                    <a:pt x="287" y="18"/>
                  </a:lnTo>
                  <a:lnTo>
                    <a:pt x="290" y="21"/>
                  </a:lnTo>
                  <a:lnTo>
                    <a:pt x="292" y="25"/>
                  </a:lnTo>
                  <a:lnTo>
                    <a:pt x="292" y="29"/>
                  </a:lnTo>
                  <a:lnTo>
                    <a:pt x="291" y="32"/>
                  </a:lnTo>
                  <a:lnTo>
                    <a:pt x="290" y="36"/>
                  </a:lnTo>
                  <a:lnTo>
                    <a:pt x="284" y="44"/>
                  </a:lnTo>
                  <a:lnTo>
                    <a:pt x="274" y="52"/>
                  </a:lnTo>
                  <a:lnTo>
                    <a:pt x="287" y="46"/>
                  </a:lnTo>
                  <a:lnTo>
                    <a:pt x="302" y="42"/>
                  </a:lnTo>
                  <a:lnTo>
                    <a:pt x="316" y="37"/>
                  </a:lnTo>
                  <a:lnTo>
                    <a:pt x="331" y="33"/>
                  </a:lnTo>
                  <a:lnTo>
                    <a:pt x="346" y="30"/>
                  </a:lnTo>
                  <a:lnTo>
                    <a:pt x="359" y="26"/>
                  </a:lnTo>
                  <a:lnTo>
                    <a:pt x="372" y="24"/>
                  </a:lnTo>
                  <a:lnTo>
                    <a:pt x="385" y="21"/>
                  </a:lnTo>
                  <a:lnTo>
                    <a:pt x="385" y="109"/>
                  </a:lnTo>
                  <a:lnTo>
                    <a:pt x="380" y="112"/>
                  </a:lnTo>
                  <a:lnTo>
                    <a:pt x="349" y="119"/>
                  </a:lnTo>
                  <a:lnTo>
                    <a:pt x="320" y="124"/>
                  </a:lnTo>
                  <a:lnTo>
                    <a:pt x="291" y="127"/>
                  </a:lnTo>
                  <a:lnTo>
                    <a:pt x="266" y="128"/>
                  </a:lnTo>
                  <a:lnTo>
                    <a:pt x="254" y="128"/>
                  </a:lnTo>
                  <a:lnTo>
                    <a:pt x="244" y="127"/>
                  </a:lnTo>
                  <a:lnTo>
                    <a:pt x="234" y="126"/>
                  </a:lnTo>
                  <a:lnTo>
                    <a:pt x="226" y="125"/>
                  </a:lnTo>
                  <a:lnTo>
                    <a:pt x="219" y="122"/>
                  </a:lnTo>
                  <a:lnTo>
                    <a:pt x="211" y="120"/>
                  </a:lnTo>
                  <a:lnTo>
                    <a:pt x="207" y="116"/>
                  </a:lnTo>
                  <a:lnTo>
                    <a:pt x="204" y="113"/>
                  </a:lnTo>
                  <a:lnTo>
                    <a:pt x="202" y="109"/>
                  </a:lnTo>
                  <a:lnTo>
                    <a:pt x="202" y="106"/>
                  </a:lnTo>
                  <a:lnTo>
                    <a:pt x="203" y="101"/>
                  </a:lnTo>
                  <a:lnTo>
                    <a:pt x="204" y="97"/>
                  </a:lnTo>
                  <a:lnTo>
                    <a:pt x="207" y="93"/>
                  </a:lnTo>
                  <a:lnTo>
                    <a:pt x="211" y="89"/>
                  </a:lnTo>
                  <a:lnTo>
                    <a:pt x="216" y="84"/>
                  </a:lnTo>
                  <a:lnTo>
                    <a:pt x="221" y="80"/>
                  </a:lnTo>
                  <a:lnTo>
                    <a:pt x="208" y="84"/>
                  </a:lnTo>
                  <a:lnTo>
                    <a:pt x="194" y="90"/>
                  </a:lnTo>
                  <a:lnTo>
                    <a:pt x="178" y="95"/>
                  </a:lnTo>
                  <a:lnTo>
                    <a:pt x="163" y="99"/>
                  </a:lnTo>
                  <a:lnTo>
                    <a:pt x="137" y="106"/>
                  </a:lnTo>
                  <a:lnTo>
                    <a:pt x="112" y="110"/>
                  </a:lnTo>
                  <a:lnTo>
                    <a:pt x="88" y="114"/>
                  </a:lnTo>
                  <a:lnTo>
                    <a:pt x="65" y="116"/>
                  </a:lnTo>
                  <a:lnTo>
                    <a:pt x="45" y="118"/>
                  </a:lnTo>
                  <a:lnTo>
                    <a:pt x="26" y="116"/>
                  </a:lnTo>
                  <a:lnTo>
                    <a:pt x="12" y="114"/>
                  </a:lnTo>
                  <a:lnTo>
                    <a:pt x="0" y="110"/>
                  </a:lnTo>
                  <a:close/>
                  <a:moveTo>
                    <a:pt x="385" y="163"/>
                  </a:moveTo>
                  <a:lnTo>
                    <a:pt x="385" y="257"/>
                  </a:lnTo>
                  <a:lnTo>
                    <a:pt x="362" y="260"/>
                  </a:lnTo>
                  <a:lnTo>
                    <a:pt x="340" y="263"/>
                  </a:lnTo>
                  <a:lnTo>
                    <a:pt x="320" y="264"/>
                  </a:lnTo>
                  <a:lnTo>
                    <a:pt x="301" y="263"/>
                  </a:lnTo>
                  <a:lnTo>
                    <a:pt x="285" y="261"/>
                  </a:lnTo>
                  <a:lnTo>
                    <a:pt x="272" y="258"/>
                  </a:lnTo>
                  <a:lnTo>
                    <a:pt x="266" y="255"/>
                  </a:lnTo>
                  <a:lnTo>
                    <a:pt x="261" y="253"/>
                  </a:lnTo>
                  <a:lnTo>
                    <a:pt x="258" y="249"/>
                  </a:lnTo>
                  <a:lnTo>
                    <a:pt x="255" y="246"/>
                  </a:lnTo>
                  <a:lnTo>
                    <a:pt x="253" y="242"/>
                  </a:lnTo>
                  <a:lnTo>
                    <a:pt x="253" y="238"/>
                  </a:lnTo>
                  <a:lnTo>
                    <a:pt x="254" y="232"/>
                  </a:lnTo>
                  <a:lnTo>
                    <a:pt x="257" y="227"/>
                  </a:lnTo>
                  <a:lnTo>
                    <a:pt x="260" y="222"/>
                  </a:lnTo>
                  <a:lnTo>
                    <a:pt x="266" y="216"/>
                  </a:lnTo>
                  <a:lnTo>
                    <a:pt x="272" y="210"/>
                  </a:lnTo>
                  <a:lnTo>
                    <a:pt x="280" y="206"/>
                  </a:lnTo>
                  <a:lnTo>
                    <a:pt x="298" y="195"/>
                  </a:lnTo>
                  <a:lnTo>
                    <a:pt x="321" y="184"/>
                  </a:lnTo>
                  <a:lnTo>
                    <a:pt x="348" y="173"/>
                  </a:lnTo>
                  <a:lnTo>
                    <a:pt x="377" y="165"/>
                  </a:lnTo>
                  <a:lnTo>
                    <a:pt x="381" y="164"/>
                  </a:lnTo>
                  <a:lnTo>
                    <a:pt x="385" y="163"/>
                  </a:lnTo>
                  <a:close/>
                  <a:moveTo>
                    <a:pt x="385" y="289"/>
                  </a:moveTo>
                  <a:lnTo>
                    <a:pt x="385" y="309"/>
                  </a:lnTo>
                  <a:lnTo>
                    <a:pt x="379" y="317"/>
                  </a:lnTo>
                  <a:lnTo>
                    <a:pt x="371" y="324"/>
                  </a:lnTo>
                  <a:lnTo>
                    <a:pt x="360" y="333"/>
                  </a:lnTo>
                  <a:lnTo>
                    <a:pt x="346" y="341"/>
                  </a:lnTo>
                  <a:lnTo>
                    <a:pt x="330" y="349"/>
                  </a:lnTo>
                  <a:lnTo>
                    <a:pt x="312" y="356"/>
                  </a:lnTo>
                  <a:lnTo>
                    <a:pt x="292" y="364"/>
                  </a:lnTo>
                  <a:lnTo>
                    <a:pt x="272" y="371"/>
                  </a:lnTo>
                  <a:lnTo>
                    <a:pt x="242" y="378"/>
                  </a:lnTo>
                  <a:lnTo>
                    <a:pt x="215" y="383"/>
                  </a:lnTo>
                  <a:lnTo>
                    <a:pt x="189" y="386"/>
                  </a:lnTo>
                  <a:lnTo>
                    <a:pt x="165" y="386"/>
                  </a:lnTo>
                  <a:lnTo>
                    <a:pt x="153" y="386"/>
                  </a:lnTo>
                  <a:lnTo>
                    <a:pt x="144" y="385"/>
                  </a:lnTo>
                  <a:lnTo>
                    <a:pt x="134" y="384"/>
                  </a:lnTo>
                  <a:lnTo>
                    <a:pt x="126" y="381"/>
                  </a:lnTo>
                  <a:lnTo>
                    <a:pt x="119" y="379"/>
                  </a:lnTo>
                  <a:lnTo>
                    <a:pt x="113" y="377"/>
                  </a:lnTo>
                  <a:lnTo>
                    <a:pt x="109" y="373"/>
                  </a:lnTo>
                  <a:lnTo>
                    <a:pt x="106" y="368"/>
                  </a:lnTo>
                  <a:lnTo>
                    <a:pt x="103" y="365"/>
                  </a:lnTo>
                  <a:lnTo>
                    <a:pt x="103" y="360"/>
                  </a:lnTo>
                  <a:lnTo>
                    <a:pt x="103" y="354"/>
                  </a:lnTo>
                  <a:lnTo>
                    <a:pt x="106" y="349"/>
                  </a:lnTo>
                  <a:lnTo>
                    <a:pt x="110" y="345"/>
                  </a:lnTo>
                  <a:lnTo>
                    <a:pt x="115" y="339"/>
                  </a:lnTo>
                  <a:lnTo>
                    <a:pt x="121" y="333"/>
                  </a:lnTo>
                  <a:lnTo>
                    <a:pt x="128" y="328"/>
                  </a:lnTo>
                  <a:lnTo>
                    <a:pt x="146" y="317"/>
                  </a:lnTo>
                  <a:lnTo>
                    <a:pt x="167" y="307"/>
                  </a:lnTo>
                  <a:lnTo>
                    <a:pt x="192" y="296"/>
                  </a:lnTo>
                  <a:lnTo>
                    <a:pt x="220" y="288"/>
                  </a:lnTo>
                  <a:lnTo>
                    <a:pt x="248" y="280"/>
                  </a:lnTo>
                  <a:lnTo>
                    <a:pt x="276" y="276"/>
                  </a:lnTo>
                  <a:lnTo>
                    <a:pt x="302" y="273"/>
                  </a:lnTo>
                  <a:lnTo>
                    <a:pt x="326" y="272"/>
                  </a:lnTo>
                  <a:lnTo>
                    <a:pt x="346" y="273"/>
                  </a:lnTo>
                  <a:lnTo>
                    <a:pt x="364" y="277"/>
                  </a:lnTo>
                  <a:lnTo>
                    <a:pt x="371" y="279"/>
                  </a:lnTo>
                  <a:lnTo>
                    <a:pt x="377" y="282"/>
                  </a:lnTo>
                  <a:lnTo>
                    <a:pt x="381" y="285"/>
                  </a:lnTo>
                  <a:lnTo>
                    <a:pt x="385" y="289"/>
                  </a:lnTo>
                  <a:close/>
                  <a:moveTo>
                    <a:pt x="385" y="328"/>
                  </a:moveTo>
                  <a:lnTo>
                    <a:pt x="385" y="410"/>
                  </a:lnTo>
                  <a:lnTo>
                    <a:pt x="374" y="409"/>
                  </a:lnTo>
                  <a:lnTo>
                    <a:pt x="365" y="408"/>
                  </a:lnTo>
                  <a:lnTo>
                    <a:pt x="355" y="406"/>
                  </a:lnTo>
                  <a:lnTo>
                    <a:pt x="348" y="404"/>
                  </a:lnTo>
                  <a:lnTo>
                    <a:pt x="341" y="402"/>
                  </a:lnTo>
                  <a:lnTo>
                    <a:pt x="335" y="398"/>
                  </a:lnTo>
                  <a:lnTo>
                    <a:pt x="330" y="394"/>
                  </a:lnTo>
                  <a:lnTo>
                    <a:pt x="327" y="391"/>
                  </a:lnTo>
                  <a:lnTo>
                    <a:pt x="326" y="387"/>
                  </a:lnTo>
                  <a:lnTo>
                    <a:pt x="324" y="384"/>
                  </a:lnTo>
                  <a:lnTo>
                    <a:pt x="324" y="380"/>
                  </a:lnTo>
                  <a:lnTo>
                    <a:pt x="324" y="377"/>
                  </a:lnTo>
                  <a:lnTo>
                    <a:pt x="329" y="368"/>
                  </a:lnTo>
                  <a:lnTo>
                    <a:pt x="335" y="360"/>
                  </a:lnTo>
                  <a:lnTo>
                    <a:pt x="345" y="352"/>
                  </a:lnTo>
                  <a:lnTo>
                    <a:pt x="355" y="343"/>
                  </a:lnTo>
                  <a:lnTo>
                    <a:pt x="369" y="335"/>
                  </a:lnTo>
                  <a:lnTo>
                    <a:pt x="385" y="328"/>
                  </a:lnTo>
                  <a:close/>
                  <a:moveTo>
                    <a:pt x="385" y="421"/>
                  </a:moveTo>
                  <a:lnTo>
                    <a:pt x="385" y="513"/>
                  </a:lnTo>
                  <a:lnTo>
                    <a:pt x="371" y="518"/>
                  </a:lnTo>
                  <a:lnTo>
                    <a:pt x="356" y="523"/>
                  </a:lnTo>
                  <a:lnTo>
                    <a:pt x="328" y="530"/>
                  </a:lnTo>
                  <a:lnTo>
                    <a:pt x="301" y="535"/>
                  </a:lnTo>
                  <a:lnTo>
                    <a:pt x="276" y="537"/>
                  </a:lnTo>
                  <a:lnTo>
                    <a:pt x="252" y="538"/>
                  </a:lnTo>
                  <a:lnTo>
                    <a:pt x="241" y="537"/>
                  </a:lnTo>
                  <a:lnTo>
                    <a:pt x="232" y="536"/>
                  </a:lnTo>
                  <a:lnTo>
                    <a:pt x="222" y="535"/>
                  </a:lnTo>
                  <a:lnTo>
                    <a:pt x="215" y="532"/>
                  </a:lnTo>
                  <a:lnTo>
                    <a:pt x="208" y="530"/>
                  </a:lnTo>
                  <a:lnTo>
                    <a:pt x="202" y="526"/>
                  </a:lnTo>
                  <a:lnTo>
                    <a:pt x="197" y="523"/>
                  </a:lnTo>
                  <a:lnTo>
                    <a:pt x="194" y="518"/>
                  </a:lnTo>
                  <a:lnTo>
                    <a:pt x="191" y="513"/>
                  </a:lnTo>
                  <a:lnTo>
                    <a:pt x="190" y="509"/>
                  </a:lnTo>
                  <a:lnTo>
                    <a:pt x="191" y="504"/>
                  </a:lnTo>
                  <a:lnTo>
                    <a:pt x="194" y="498"/>
                  </a:lnTo>
                  <a:lnTo>
                    <a:pt x="196" y="493"/>
                  </a:lnTo>
                  <a:lnTo>
                    <a:pt x="201" y="487"/>
                  </a:lnTo>
                  <a:lnTo>
                    <a:pt x="207" y="481"/>
                  </a:lnTo>
                  <a:lnTo>
                    <a:pt x="214" y="475"/>
                  </a:lnTo>
                  <a:lnTo>
                    <a:pt x="230" y="465"/>
                  </a:lnTo>
                  <a:lnTo>
                    <a:pt x="251" y="454"/>
                  </a:lnTo>
                  <a:lnTo>
                    <a:pt x="274" y="444"/>
                  </a:lnTo>
                  <a:lnTo>
                    <a:pt x="302" y="435"/>
                  </a:lnTo>
                  <a:lnTo>
                    <a:pt x="323" y="430"/>
                  </a:lnTo>
                  <a:lnTo>
                    <a:pt x="345" y="425"/>
                  </a:lnTo>
                  <a:lnTo>
                    <a:pt x="366" y="423"/>
                  </a:lnTo>
                  <a:lnTo>
                    <a:pt x="385" y="421"/>
                  </a:lnTo>
                  <a:close/>
                  <a:moveTo>
                    <a:pt x="385" y="602"/>
                  </a:moveTo>
                  <a:lnTo>
                    <a:pt x="385" y="701"/>
                  </a:lnTo>
                  <a:lnTo>
                    <a:pt x="371" y="702"/>
                  </a:lnTo>
                  <a:lnTo>
                    <a:pt x="356" y="701"/>
                  </a:lnTo>
                  <a:lnTo>
                    <a:pt x="343" y="700"/>
                  </a:lnTo>
                  <a:lnTo>
                    <a:pt x="333" y="699"/>
                  </a:lnTo>
                  <a:lnTo>
                    <a:pt x="322" y="695"/>
                  </a:lnTo>
                  <a:lnTo>
                    <a:pt x="314" y="691"/>
                  </a:lnTo>
                  <a:lnTo>
                    <a:pt x="306" y="687"/>
                  </a:lnTo>
                  <a:lnTo>
                    <a:pt x="302" y="681"/>
                  </a:lnTo>
                  <a:lnTo>
                    <a:pt x="301" y="676"/>
                  </a:lnTo>
                  <a:lnTo>
                    <a:pt x="299" y="671"/>
                  </a:lnTo>
                  <a:lnTo>
                    <a:pt x="299" y="667"/>
                  </a:lnTo>
                  <a:lnTo>
                    <a:pt x="301" y="662"/>
                  </a:lnTo>
                  <a:lnTo>
                    <a:pt x="303" y="657"/>
                  </a:lnTo>
                  <a:lnTo>
                    <a:pt x="306" y="651"/>
                  </a:lnTo>
                  <a:lnTo>
                    <a:pt x="310" y="646"/>
                  </a:lnTo>
                  <a:lnTo>
                    <a:pt x="315" y="640"/>
                  </a:lnTo>
                  <a:lnTo>
                    <a:pt x="328" y="630"/>
                  </a:lnTo>
                  <a:lnTo>
                    <a:pt x="345" y="620"/>
                  </a:lnTo>
                  <a:lnTo>
                    <a:pt x="364" y="611"/>
                  </a:lnTo>
                  <a:lnTo>
                    <a:pt x="385" y="602"/>
                  </a:lnTo>
                  <a:close/>
                  <a:moveTo>
                    <a:pt x="385" y="719"/>
                  </a:moveTo>
                  <a:lnTo>
                    <a:pt x="385" y="814"/>
                  </a:lnTo>
                  <a:lnTo>
                    <a:pt x="371" y="820"/>
                  </a:lnTo>
                  <a:lnTo>
                    <a:pt x="355" y="825"/>
                  </a:lnTo>
                  <a:lnTo>
                    <a:pt x="329" y="832"/>
                  </a:lnTo>
                  <a:lnTo>
                    <a:pt x="304" y="836"/>
                  </a:lnTo>
                  <a:lnTo>
                    <a:pt x="280" y="839"/>
                  </a:lnTo>
                  <a:lnTo>
                    <a:pt x="258" y="839"/>
                  </a:lnTo>
                  <a:lnTo>
                    <a:pt x="248" y="838"/>
                  </a:lnTo>
                  <a:lnTo>
                    <a:pt x="239" y="836"/>
                  </a:lnTo>
                  <a:lnTo>
                    <a:pt x="230" y="834"/>
                  </a:lnTo>
                  <a:lnTo>
                    <a:pt x="222" y="832"/>
                  </a:lnTo>
                  <a:lnTo>
                    <a:pt x="215" y="829"/>
                  </a:lnTo>
                  <a:lnTo>
                    <a:pt x="209" y="826"/>
                  </a:lnTo>
                  <a:lnTo>
                    <a:pt x="204" y="821"/>
                  </a:lnTo>
                  <a:lnTo>
                    <a:pt x="201" y="817"/>
                  </a:lnTo>
                  <a:lnTo>
                    <a:pt x="198" y="811"/>
                  </a:lnTo>
                  <a:lnTo>
                    <a:pt x="198" y="807"/>
                  </a:lnTo>
                  <a:lnTo>
                    <a:pt x="198" y="801"/>
                  </a:lnTo>
                  <a:lnTo>
                    <a:pt x="200" y="796"/>
                  </a:lnTo>
                  <a:lnTo>
                    <a:pt x="202" y="790"/>
                  </a:lnTo>
                  <a:lnTo>
                    <a:pt x="207" y="784"/>
                  </a:lnTo>
                  <a:lnTo>
                    <a:pt x="211" y="778"/>
                  </a:lnTo>
                  <a:lnTo>
                    <a:pt x="217" y="772"/>
                  </a:lnTo>
                  <a:lnTo>
                    <a:pt x="225" y="768"/>
                  </a:lnTo>
                  <a:lnTo>
                    <a:pt x="233" y="762"/>
                  </a:lnTo>
                  <a:lnTo>
                    <a:pt x="241" y="756"/>
                  </a:lnTo>
                  <a:lnTo>
                    <a:pt x="251" y="751"/>
                  </a:lnTo>
                  <a:lnTo>
                    <a:pt x="273" y="741"/>
                  </a:lnTo>
                  <a:lnTo>
                    <a:pt x="297" y="732"/>
                  </a:lnTo>
                  <a:lnTo>
                    <a:pt x="321" y="726"/>
                  </a:lnTo>
                  <a:lnTo>
                    <a:pt x="343" y="722"/>
                  </a:lnTo>
                  <a:lnTo>
                    <a:pt x="365" y="720"/>
                  </a:lnTo>
                  <a:lnTo>
                    <a:pt x="385" y="719"/>
                  </a:lnTo>
                  <a:close/>
                  <a:moveTo>
                    <a:pt x="385" y="937"/>
                  </a:moveTo>
                  <a:lnTo>
                    <a:pt x="385" y="1022"/>
                  </a:lnTo>
                  <a:lnTo>
                    <a:pt x="373" y="1018"/>
                  </a:lnTo>
                  <a:lnTo>
                    <a:pt x="362" y="1013"/>
                  </a:lnTo>
                  <a:lnTo>
                    <a:pt x="359" y="1011"/>
                  </a:lnTo>
                  <a:lnTo>
                    <a:pt x="354" y="1008"/>
                  </a:lnTo>
                  <a:lnTo>
                    <a:pt x="352" y="1004"/>
                  </a:lnTo>
                  <a:lnTo>
                    <a:pt x="348" y="1000"/>
                  </a:lnTo>
                  <a:lnTo>
                    <a:pt x="347" y="997"/>
                  </a:lnTo>
                  <a:lnTo>
                    <a:pt x="346" y="993"/>
                  </a:lnTo>
                  <a:lnTo>
                    <a:pt x="345" y="990"/>
                  </a:lnTo>
                  <a:lnTo>
                    <a:pt x="345" y="986"/>
                  </a:lnTo>
                  <a:lnTo>
                    <a:pt x="347" y="978"/>
                  </a:lnTo>
                  <a:lnTo>
                    <a:pt x="350" y="970"/>
                  </a:lnTo>
                  <a:lnTo>
                    <a:pt x="356" y="961"/>
                  </a:lnTo>
                  <a:lnTo>
                    <a:pt x="365" y="954"/>
                  </a:lnTo>
                  <a:lnTo>
                    <a:pt x="374" y="946"/>
                  </a:lnTo>
                  <a:lnTo>
                    <a:pt x="385" y="937"/>
                  </a:lnTo>
                  <a:close/>
                  <a:moveTo>
                    <a:pt x="385" y="1056"/>
                  </a:moveTo>
                  <a:lnTo>
                    <a:pt x="385" y="1169"/>
                  </a:lnTo>
                  <a:lnTo>
                    <a:pt x="367" y="1171"/>
                  </a:lnTo>
                  <a:lnTo>
                    <a:pt x="350" y="1171"/>
                  </a:lnTo>
                  <a:lnTo>
                    <a:pt x="334" y="1171"/>
                  </a:lnTo>
                  <a:lnTo>
                    <a:pt x="320" y="1169"/>
                  </a:lnTo>
                  <a:lnTo>
                    <a:pt x="306" y="1166"/>
                  </a:lnTo>
                  <a:lnTo>
                    <a:pt x="296" y="1161"/>
                  </a:lnTo>
                  <a:lnTo>
                    <a:pt x="291" y="1158"/>
                  </a:lnTo>
                  <a:lnTo>
                    <a:pt x="286" y="1155"/>
                  </a:lnTo>
                  <a:lnTo>
                    <a:pt x="283" y="1151"/>
                  </a:lnTo>
                  <a:lnTo>
                    <a:pt x="280" y="1148"/>
                  </a:lnTo>
                  <a:lnTo>
                    <a:pt x="278" y="1142"/>
                  </a:lnTo>
                  <a:lnTo>
                    <a:pt x="277" y="1137"/>
                  </a:lnTo>
                  <a:lnTo>
                    <a:pt x="277" y="1131"/>
                  </a:lnTo>
                  <a:lnTo>
                    <a:pt x="278" y="1125"/>
                  </a:lnTo>
                  <a:lnTo>
                    <a:pt x="279" y="1119"/>
                  </a:lnTo>
                  <a:lnTo>
                    <a:pt x="283" y="1113"/>
                  </a:lnTo>
                  <a:lnTo>
                    <a:pt x="287" y="1107"/>
                  </a:lnTo>
                  <a:lnTo>
                    <a:pt x="292" y="1101"/>
                  </a:lnTo>
                  <a:lnTo>
                    <a:pt x="298" y="1097"/>
                  </a:lnTo>
                  <a:lnTo>
                    <a:pt x="305" y="1091"/>
                  </a:lnTo>
                  <a:lnTo>
                    <a:pt x="314" y="1085"/>
                  </a:lnTo>
                  <a:lnTo>
                    <a:pt x="323" y="1080"/>
                  </a:lnTo>
                  <a:lnTo>
                    <a:pt x="342" y="1069"/>
                  </a:lnTo>
                  <a:lnTo>
                    <a:pt x="365" y="1061"/>
                  </a:lnTo>
                  <a:lnTo>
                    <a:pt x="375" y="1059"/>
                  </a:lnTo>
                  <a:lnTo>
                    <a:pt x="385" y="1056"/>
                  </a:lnTo>
                  <a:close/>
                  <a:moveTo>
                    <a:pt x="385" y="1200"/>
                  </a:moveTo>
                  <a:lnTo>
                    <a:pt x="385" y="1303"/>
                  </a:lnTo>
                  <a:lnTo>
                    <a:pt x="377" y="1307"/>
                  </a:lnTo>
                  <a:lnTo>
                    <a:pt x="368" y="1310"/>
                  </a:lnTo>
                  <a:lnTo>
                    <a:pt x="346" y="1316"/>
                  </a:lnTo>
                  <a:lnTo>
                    <a:pt x="323" y="1320"/>
                  </a:lnTo>
                  <a:lnTo>
                    <a:pt x="302" y="1322"/>
                  </a:lnTo>
                  <a:lnTo>
                    <a:pt x="282" y="1321"/>
                  </a:lnTo>
                  <a:lnTo>
                    <a:pt x="272" y="1320"/>
                  </a:lnTo>
                  <a:lnTo>
                    <a:pt x="264" y="1319"/>
                  </a:lnTo>
                  <a:lnTo>
                    <a:pt x="255" y="1316"/>
                  </a:lnTo>
                  <a:lnTo>
                    <a:pt x="248" y="1314"/>
                  </a:lnTo>
                  <a:lnTo>
                    <a:pt x="241" y="1310"/>
                  </a:lnTo>
                  <a:lnTo>
                    <a:pt x="236" y="1307"/>
                  </a:lnTo>
                  <a:lnTo>
                    <a:pt x="232" y="1302"/>
                  </a:lnTo>
                  <a:lnTo>
                    <a:pt x="227" y="1297"/>
                  </a:lnTo>
                  <a:lnTo>
                    <a:pt x="225" y="1293"/>
                  </a:lnTo>
                  <a:lnTo>
                    <a:pt x="223" y="1287"/>
                  </a:lnTo>
                  <a:lnTo>
                    <a:pt x="223" y="1281"/>
                  </a:lnTo>
                  <a:lnTo>
                    <a:pt x="225" y="1276"/>
                  </a:lnTo>
                  <a:lnTo>
                    <a:pt x="226" y="1270"/>
                  </a:lnTo>
                  <a:lnTo>
                    <a:pt x="229" y="1264"/>
                  </a:lnTo>
                  <a:lnTo>
                    <a:pt x="233" y="1258"/>
                  </a:lnTo>
                  <a:lnTo>
                    <a:pt x="238" y="1252"/>
                  </a:lnTo>
                  <a:lnTo>
                    <a:pt x="244" y="1246"/>
                  </a:lnTo>
                  <a:lnTo>
                    <a:pt x="251" y="1240"/>
                  </a:lnTo>
                  <a:lnTo>
                    <a:pt x="258" y="1236"/>
                  </a:lnTo>
                  <a:lnTo>
                    <a:pt x="266" y="1230"/>
                  </a:lnTo>
                  <a:lnTo>
                    <a:pt x="285" y="1220"/>
                  </a:lnTo>
                  <a:lnTo>
                    <a:pt x="306" y="1212"/>
                  </a:lnTo>
                  <a:lnTo>
                    <a:pt x="327" y="1206"/>
                  </a:lnTo>
                  <a:lnTo>
                    <a:pt x="347" y="1202"/>
                  </a:lnTo>
                  <a:lnTo>
                    <a:pt x="367" y="1200"/>
                  </a:lnTo>
                  <a:lnTo>
                    <a:pt x="385" y="1200"/>
                  </a:lnTo>
                  <a:close/>
                  <a:moveTo>
                    <a:pt x="385" y="1366"/>
                  </a:moveTo>
                  <a:lnTo>
                    <a:pt x="385" y="1431"/>
                  </a:lnTo>
                  <a:lnTo>
                    <a:pt x="374" y="1440"/>
                  </a:lnTo>
                  <a:lnTo>
                    <a:pt x="360" y="1450"/>
                  </a:lnTo>
                  <a:lnTo>
                    <a:pt x="343" y="1458"/>
                  </a:lnTo>
                  <a:lnTo>
                    <a:pt x="326" y="1465"/>
                  </a:lnTo>
                  <a:lnTo>
                    <a:pt x="303" y="1471"/>
                  </a:lnTo>
                  <a:lnTo>
                    <a:pt x="282" y="1474"/>
                  </a:lnTo>
                  <a:lnTo>
                    <a:pt x="261" y="1477"/>
                  </a:lnTo>
                  <a:lnTo>
                    <a:pt x="242" y="1476"/>
                  </a:lnTo>
                  <a:lnTo>
                    <a:pt x="233" y="1474"/>
                  </a:lnTo>
                  <a:lnTo>
                    <a:pt x="225" y="1473"/>
                  </a:lnTo>
                  <a:lnTo>
                    <a:pt x="217" y="1471"/>
                  </a:lnTo>
                  <a:lnTo>
                    <a:pt x="210" y="1467"/>
                  </a:lnTo>
                  <a:lnTo>
                    <a:pt x="203" y="1465"/>
                  </a:lnTo>
                  <a:lnTo>
                    <a:pt x="198" y="1460"/>
                  </a:lnTo>
                  <a:lnTo>
                    <a:pt x="194" y="1457"/>
                  </a:lnTo>
                  <a:lnTo>
                    <a:pt x="190" y="1452"/>
                  </a:lnTo>
                  <a:lnTo>
                    <a:pt x="187" y="1446"/>
                  </a:lnTo>
                  <a:lnTo>
                    <a:pt x="185" y="1441"/>
                  </a:lnTo>
                  <a:lnTo>
                    <a:pt x="185" y="1435"/>
                  </a:lnTo>
                  <a:lnTo>
                    <a:pt x="185" y="1429"/>
                  </a:lnTo>
                  <a:lnTo>
                    <a:pt x="188" y="1423"/>
                  </a:lnTo>
                  <a:lnTo>
                    <a:pt x="190" y="1417"/>
                  </a:lnTo>
                  <a:lnTo>
                    <a:pt x="194" y="1411"/>
                  </a:lnTo>
                  <a:lnTo>
                    <a:pt x="198" y="1406"/>
                  </a:lnTo>
                  <a:lnTo>
                    <a:pt x="204" y="1401"/>
                  </a:lnTo>
                  <a:lnTo>
                    <a:pt x="210" y="1395"/>
                  </a:lnTo>
                  <a:lnTo>
                    <a:pt x="217" y="1389"/>
                  </a:lnTo>
                  <a:lnTo>
                    <a:pt x="226" y="1384"/>
                  </a:lnTo>
                  <a:lnTo>
                    <a:pt x="244" y="1375"/>
                  </a:lnTo>
                  <a:lnTo>
                    <a:pt x="264" y="1366"/>
                  </a:lnTo>
                  <a:lnTo>
                    <a:pt x="282" y="1362"/>
                  </a:lnTo>
                  <a:lnTo>
                    <a:pt x="299" y="1357"/>
                  </a:lnTo>
                  <a:lnTo>
                    <a:pt x="316" y="1356"/>
                  </a:lnTo>
                  <a:lnTo>
                    <a:pt x="333" y="1354"/>
                  </a:lnTo>
                  <a:lnTo>
                    <a:pt x="348" y="1356"/>
                  </a:lnTo>
                  <a:lnTo>
                    <a:pt x="362" y="1358"/>
                  </a:lnTo>
                  <a:lnTo>
                    <a:pt x="374" y="1362"/>
                  </a:lnTo>
                  <a:lnTo>
                    <a:pt x="385" y="1366"/>
                  </a:lnTo>
                  <a:close/>
                  <a:moveTo>
                    <a:pt x="385" y="2224"/>
                  </a:moveTo>
                  <a:lnTo>
                    <a:pt x="385" y="2234"/>
                  </a:lnTo>
                  <a:lnTo>
                    <a:pt x="373" y="2250"/>
                  </a:lnTo>
                  <a:lnTo>
                    <a:pt x="361" y="2267"/>
                  </a:lnTo>
                  <a:lnTo>
                    <a:pt x="348" y="2284"/>
                  </a:lnTo>
                  <a:lnTo>
                    <a:pt x="336" y="2300"/>
                  </a:lnTo>
                  <a:lnTo>
                    <a:pt x="334" y="2301"/>
                  </a:lnTo>
                  <a:lnTo>
                    <a:pt x="331" y="2303"/>
                  </a:lnTo>
                  <a:lnTo>
                    <a:pt x="314" y="2309"/>
                  </a:lnTo>
                  <a:lnTo>
                    <a:pt x="296" y="2311"/>
                  </a:lnTo>
                  <a:lnTo>
                    <a:pt x="279" y="2312"/>
                  </a:lnTo>
                  <a:lnTo>
                    <a:pt x="264" y="2311"/>
                  </a:lnTo>
                  <a:lnTo>
                    <a:pt x="255" y="2310"/>
                  </a:lnTo>
                  <a:lnTo>
                    <a:pt x="248" y="2307"/>
                  </a:lnTo>
                  <a:lnTo>
                    <a:pt x="241" y="2305"/>
                  </a:lnTo>
                  <a:lnTo>
                    <a:pt x="235" y="2303"/>
                  </a:lnTo>
                  <a:lnTo>
                    <a:pt x="229" y="2299"/>
                  </a:lnTo>
                  <a:lnTo>
                    <a:pt x="225" y="2294"/>
                  </a:lnTo>
                  <a:lnTo>
                    <a:pt x="221" y="2291"/>
                  </a:lnTo>
                  <a:lnTo>
                    <a:pt x="216" y="2285"/>
                  </a:lnTo>
                  <a:lnTo>
                    <a:pt x="214" y="2280"/>
                  </a:lnTo>
                  <a:lnTo>
                    <a:pt x="213" y="2274"/>
                  </a:lnTo>
                  <a:lnTo>
                    <a:pt x="211" y="2269"/>
                  </a:lnTo>
                  <a:lnTo>
                    <a:pt x="211" y="2263"/>
                  </a:lnTo>
                  <a:lnTo>
                    <a:pt x="211" y="2257"/>
                  </a:lnTo>
                  <a:lnTo>
                    <a:pt x="214" y="2251"/>
                  </a:lnTo>
                  <a:lnTo>
                    <a:pt x="216" y="2246"/>
                  </a:lnTo>
                  <a:lnTo>
                    <a:pt x="219" y="2241"/>
                  </a:lnTo>
                  <a:lnTo>
                    <a:pt x="223" y="2235"/>
                  </a:lnTo>
                  <a:lnTo>
                    <a:pt x="228" y="2229"/>
                  </a:lnTo>
                  <a:lnTo>
                    <a:pt x="233" y="2224"/>
                  </a:lnTo>
                  <a:lnTo>
                    <a:pt x="239" y="2219"/>
                  </a:lnTo>
                  <a:lnTo>
                    <a:pt x="246" y="2215"/>
                  </a:lnTo>
                  <a:lnTo>
                    <a:pt x="253" y="2210"/>
                  </a:lnTo>
                  <a:lnTo>
                    <a:pt x="260" y="2206"/>
                  </a:lnTo>
                  <a:lnTo>
                    <a:pt x="268" y="2203"/>
                  </a:lnTo>
                  <a:lnTo>
                    <a:pt x="286" y="2197"/>
                  </a:lnTo>
                  <a:lnTo>
                    <a:pt x="304" y="2194"/>
                  </a:lnTo>
                  <a:lnTo>
                    <a:pt x="321" y="2193"/>
                  </a:lnTo>
                  <a:lnTo>
                    <a:pt x="337" y="2194"/>
                  </a:lnTo>
                  <a:lnTo>
                    <a:pt x="345" y="2196"/>
                  </a:lnTo>
                  <a:lnTo>
                    <a:pt x="352" y="2198"/>
                  </a:lnTo>
                  <a:lnTo>
                    <a:pt x="359" y="2200"/>
                  </a:lnTo>
                  <a:lnTo>
                    <a:pt x="365" y="2203"/>
                  </a:lnTo>
                  <a:lnTo>
                    <a:pt x="371" y="2206"/>
                  </a:lnTo>
                  <a:lnTo>
                    <a:pt x="375" y="2211"/>
                  </a:lnTo>
                  <a:lnTo>
                    <a:pt x="380" y="2215"/>
                  </a:lnTo>
                  <a:lnTo>
                    <a:pt x="384" y="2221"/>
                  </a:lnTo>
                  <a:lnTo>
                    <a:pt x="385" y="2222"/>
                  </a:lnTo>
                  <a:lnTo>
                    <a:pt x="385" y="2224"/>
                  </a:lnTo>
                  <a:close/>
                  <a:moveTo>
                    <a:pt x="158" y="151"/>
                  </a:moveTo>
                  <a:lnTo>
                    <a:pt x="129" y="159"/>
                  </a:lnTo>
                  <a:lnTo>
                    <a:pt x="103" y="170"/>
                  </a:lnTo>
                  <a:lnTo>
                    <a:pt x="81" y="181"/>
                  </a:lnTo>
                  <a:lnTo>
                    <a:pt x="63" y="191"/>
                  </a:lnTo>
                  <a:lnTo>
                    <a:pt x="55" y="196"/>
                  </a:lnTo>
                  <a:lnTo>
                    <a:pt x="49" y="202"/>
                  </a:lnTo>
                  <a:lnTo>
                    <a:pt x="44" y="207"/>
                  </a:lnTo>
                  <a:lnTo>
                    <a:pt x="39" y="211"/>
                  </a:lnTo>
                  <a:lnTo>
                    <a:pt x="37" y="217"/>
                  </a:lnTo>
                  <a:lnTo>
                    <a:pt x="36" y="222"/>
                  </a:lnTo>
                  <a:lnTo>
                    <a:pt x="36" y="226"/>
                  </a:lnTo>
                  <a:lnTo>
                    <a:pt x="38" y="230"/>
                  </a:lnTo>
                  <a:lnTo>
                    <a:pt x="40" y="234"/>
                  </a:lnTo>
                  <a:lnTo>
                    <a:pt x="45" y="238"/>
                  </a:lnTo>
                  <a:lnTo>
                    <a:pt x="51" y="240"/>
                  </a:lnTo>
                  <a:lnTo>
                    <a:pt x="58" y="242"/>
                  </a:lnTo>
                  <a:lnTo>
                    <a:pt x="67" y="245"/>
                  </a:lnTo>
                  <a:lnTo>
                    <a:pt x="76" y="246"/>
                  </a:lnTo>
                  <a:lnTo>
                    <a:pt x="87" y="246"/>
                  </a:lnTo>
                  <a:lnTo>
                    <a:pt x="97" y="247"/>
                  </a:lnTo>
                  <a:lnTo>
                    <a:pt x="122" y="246"/>
                  </a:lnTo>
                  <a:lnTo>
                    <a:pt x="148" y="242"/>
                  </a:lnTo>
                  <a:lnTo>
                    <a:pt x="178" y="236"/>
                  </a:lnTo>
                  <a:lnTo>
                    <a:pt x="208" y="229"/>
                  </a:lnTo>
                  <a:lnTo>
                    <a:pt x="236" y="221"/>
                  </a:lnTo>
                  <a:lnTo>
                    <a:pt x="263" y="211"/>
                  </a:lnTo>
                  <a:lnTo>
                    <a:pt x="285" y="201"/>
                  </a:lnTo>
                  <a:lnTo>
                    <a:pt x="303" y="190"/>
                  </a:lnTo>
                  <a:lnTo>
                    <a:pt x="311" y="184"/>
                  </a:lnTo>
                  <a:lnTo>
                    <a:pt x="317" y="179"/>
                  </a:lnTo>
                  <a:lnTo>
                    <a:pt x="322" y="175"/>
                  </a:lnTo>
                  <a:lnTo>
                    <a:pt x="327" y="169"/>
                  </a:lnTo>
                  <a:lnTo>
                    <a:pt x="329" y="164"/>
                  </a:lnTo>
                  <a:lnTo>
                    <a:pt x="330" y="159"/>
                  </a:lnTo>
                  <a:lnTo>
                    <a:pt x="330" y="154"/>
                  </a:lnTo>
                  <a:lnTo>
                    <a:pt x="328" y="151"/>
                  </a:lnTo>
                  <a:lnTo>
                    <a:pt x="326" y="147"/>
                  </a:lnTo>
                  <a:lnTo>
                    <a:pt x="321" y="144"/>
                  </a:lnTo>
                  <a:lnTo>
                    <a:pt x="315" y="141"/>
                  </a:lnTo>
                  <a:lnTo>
                    <a:pt x="308" y="139"/>
                  </a:lnTo>
                  <a:lnTo>
                    <a:pt x="299" y="137"/>
                  </a:lnTo>
                  <a:lnTo>
                    <a:pt x="290" y="135"/>
                  </a:lnTo>
                  <a:lnTo>
                    <a:pt x="279" y="134"/>
                  </a:lnTo>
                  <a:lnTo>
                    <a:pt x="268" y="134"/>
                  </a:lnTo>
                  <a:lnTo>
                    <a:pt x="244" y="135"/>
                  </a:lnTo>
                  <a:lnTo>
                    <a:pt x="217" y="139"/>
                  </a:lnTo>
                  <a:lnTo>
                    <a:pt x="188" y="144"/>
                  </a:lnTo>
                  <a:lnTo>
                    <a:pt x="158" y="151"/>
                  </a:lnTo>
                  <a:close/>
                  <a:moveTo>
                    <a:pt x="178" y="566"/>
                  </a:moveTo>
                  <a:lnTo>
                    <a:pt x="152" y="574"/>
                  </a:lnTo>
                  <a:lnTo>
                    <a:pt x="129" y="583"/>
                  </a:lnTo>
                  <a:lnTo>
                    <a:pt x="110" y="594"/>
                  </a:lnTo>
                  <a:lnTo>
                    <a:pt x="95" y="606"/>
                  </a:lnTo>
                  <a:lnTo>
                    <a:pt x="88" y="611"/>
                  </a:lnTo>
                  <a:lnTo>
                    <a:pt x="83" y="617"/>
                  </a:lnTo>
                  <a:lnTo>
                    <a:pt x="78" y="623"/>
                  </a:lnTo>
                  <a:lnTo>
                    <a:pt x="76" y="629"/>
                  </a:lnTo>
                  <a:lnTo>
                    <a:pt x="74" y="633"/>
                  </a:lnTo>
                  <a:lnTo>
                    <a:pt x="74" y="638"/>
                  </a:lnTo>
                  <a:lnTo>
                    <a:pt x="74" y="644"/>
                  </a:lnTo>
                  <a:lnTo>
                    <a:pt x="76" y="649"/>
                  </a:lnTo>
                  <a:lnTo>
                    <a:pt x="80" y="652"/>
                  </a:lnTo>
                  <a:lnTo>
                    <a:pt x="84" y="656"/>
                  </a:lnTo>
                  <a:lnTo>
                    <a:pt x="90" y="659"/>
                  </a:lnTo>
                  <a:lnTo>
                    <a:pt x="97" y="662"/>
                  </a:lnTo>
                  <a:lnTo>
                    <a:pt x="105" y="664"/>
                  </a:lnTo>
                  <a:lnTo>
                    <a:pt x="114" y="667"/>
                  </a:lnTo>
                  <a:lnTo>
                    <a:pt x="124" y="668"/>
                  </a:lnTo>
                  <a:lnTo>
                    <a:pt x="133" y="668"/>
                  </a:lnTo>
                  <a:lnTo>
                    <a:pt x="156" y="668"/>
                  </a:lnTo>
                  <a:lnTo>
                    <a:pt x="181" y="665"/>
                  </a:lnTo>
                  <a:lnTo>
                    <a:pt x="207" y="661"/>
                  </a:lnTo>
                  <a:lnTo>
                    <a:pt x="233" y="653"/>
                  </a:lnTo>
                  <a:lnTo>
                    <a:pt x="258" y="645"/>
                  </a:lnTo>
                  <a:lnTo>
                    <a:pt x="282" y="634"/>
                  </a:lnTo>
                  <a:lnTo>
                    <a:pt x="301" y="624"/>
                  </a:lnTo>
                  <a:lnTo>
                    <a:pt x="316" y="613"/>
                  </a:lnTo>
                  <a:lnTo>
                    <a:pt x="323" y="608"/>
                  </a:lnTo>
                  <a:lnTo>
                    <a:pt x="328" y="602"/>
                  </a:lnTo>
                  <a:lnTo>
                    <a:pt x="333" y="596"/>
                  </a:lnTo>
                  <a:lnTo>
                    <a:pt x="335" y="592"/>
                  </a:lnTo>
                  <a:lnTo>
                    <a:pt x="337" y="586"/>
                  </a:lnTo>
                  <a:lnTo>
                    <a:pt x="337" y="581"/>
                  </a:lnTo>
                  <a:lnTo>
                    <a:pt x="337" y="576"/>
                  </a:lnTo>
                  <a:lnTo>
                    <a:pt x="335" y="571"/>
                  </a:lnTo>
                  <a:lnTo>
                    <a:pt x="331" y="567"/>
                  </a:lnTo>
                  <a:lnTo>
                    <a:pt x="327" y="563"/>
                  </a:lnTo>
                  <a:lnTo>
                    <a:pt x="321" y="560"/>
                  </a:lnTo>
                  <a:lnTo>
                    <a:pt x="315" y="557"/>
                  </a:lnTo>
                  <a:lnTo>
                    <a:pt x="306" y="555"/>
                  </a:lnTo>
                  <a:lnTo>
                    <a:pt x="298" y="554"/>
                  </a:lnTo>
                  <a:lnTo>
                    <a:pt x="289" y="552"/>
                  </a:lnTo>
                  <a:lnTo>
                    <a:pt x="278" y="551"/>
                  </a:lnTo>
                  <a:lnTo>
                    <a:pt x="255" y="551"/>
                  </a:lnTo>
                  <a:lnTo>
                    <a:pt x="230" y="554"/>
                  </a:lnTo>
                  <a:lnTo>
                    <a:pt x="204" y="558"/>
                  </a:lnTo>
                  <a:lnTo>
                    <a:pt x="178" y="566"/>
                  </a:lnTo>
                  <a:close/>
                  <a:moveTo>
                    <a:pt x="207" y="872"/>
                  </a:moveTo>
                  <a:lnTo>
                    <a:pt x="183" y="880"/>
                  </a:lnTo>
                  <a:lnTo>
                    <a:pt x="163" y="890"/>
                  </a:lnTo>
                  <a:lnTo>
                    <a:pt x="153" y="895"/>
                  </a:lnTo>
                  <a:lnTo>
                    <a:pt x="145" y="901"/>
                  </a:lnTo>
                  <a:lnTo>
                    <a:pt x="138" y="907"/>
                  </a:lnTo>
                  <a:lnTo>
                    <a:pt x="131" y="911"/>
                  </a:lnTo>
                  <a:lnTo>
                    <a:pt x="125" y="917"/>
                  </a:lnTo>
                  <a:lnTo>
                    <a:pt x="120" y="923"/>
                  </a:lnTo>
                  <a:lnTo>
                    <a:pt x="116" y="929"/>
                  </a:lnTo>
                  <a:lnTo>
                    <a:pt x="114" y="935"/>
                  </a:lnTo>
                  <a:lnTo>
                    <a:pt x="113" y="940"/>
                  </a:lnTo>
                  <a:lnTo>
                    <a:pt x="113" y="946"/>
                  </a:lnTo>
                  <a:lnTo>
                    <a:pt x="114" y="950"/>
                  </a:lnTo>
                  <a:lnTo>
                    <a:pt x="116" y="956"/>
                  </a:lnTo>
                  <a:lnTo>
                    <a:pt x="120" y="960"/>
                  </a:lnTo>
                  <a:lnTo>
                    <a:pt x="125" y="965"/>
                  </a:lnTo>
                  <a:lnTo>
                    <a:pt x="131" y="968"/>
                  </a:lnTo>
                  <a:lnTo>
                    <a:pt x="137" y="971"/>
                  </a:lnTo>
                  <a:lnTo>
                    <a:pt x="145" y="973"/>
                  </a:lnTo>
                  <a:lnTo>
                    <a:pt x="153" y="975"/>
                  </a:lnTo>
                  <a:lnTo>
                    <a:pt x="162" y="977"/>
                  </a:lnTo>
                  <a:lnTo>
                    <a:pt x="172" y="978"/>
                  </a:lnTo>
                  <a:lnTo>
                    <a:pt x="192" y="978"/>
                  </a:lnTo>
                  <a:lnTo>
                    <a:pt x="216" y="975"/>
                  </a:lnTo>
                  <a:lnTo>
                    <a:pt x="240" y="972"/>
                  </a:lnTo>
                  <a:lnTo>
                    <a:pt x="265" y="965"/>
                  </a:lnTo>
                  <a:lnTo>
                    <a:pt x="289" y="956"/>
                  </a:lnTo>
                  <a:lnTo>
                    <a:pt x="309" y="947"/>
                  </a:lnTo>
                  <a:lnTo>
                    <a:pt x="318" y="941"/>
                  </a:lnTo>
                  <a:lnTo>
                    <a:pt x="327" y="936"/>
                  </a:lnTo>
                  <a:lnTo>
                    <a:pt x="334" y="930"/>
                  </a:lnTo>
                  <a:lnTo>
                    <a:pt x="341" y="924"/>
                  </a:lnTo>
                  <a:lnTo>
                    <a:pt x="347" y="918"/>
                  </a:lnTo>
                  <a:lnTo>
                    <a:pt x="350" y="914"/>
                  </a:lnTo>
                  <a:lnTo>
                    <a:pt x="354" y="908"/>
                  </a:lnTo>
                  <a:lnTo>
                    <a:pt x="358" y="902"/>
                  </a:lnTo>
                  <a:lnTo>
                    <a:pt x="359" y="896"/>
                  </a:lnTo>
                  <a:lnTo>
                    <a:pt x="359" y="891"/>
                  </a:lnTo>
                  <a:lnTo>
                    <a:pt x="358" y="886"/>
                  </a:lnTo>
                  <a:lnTo>
                    <a:pt x="355" y="882"/>
                  </a:lnTo>
                  <a:lnTo>
                    <a:pt x="352" y="877"/>
                  </a:lnTo>
                  <a:lnTo>
                    <a:pt x="347" y="872"/>
                  </a:lnTo>
                  <a:lnTo>
                    <a:pt x="341" y="869"/>
                  </a:lnTo>
                  <a:lnTo>
                    <a:pt x="335" y="866"/>
                  </a:lnTo>
                  <a:lnTo>
                    <a:pt x="327" y="864"/>
                  </a:lnTo>
                  <a:lnTo>
                    <a:pt x="318" y="861"/>
                  </a:lnTo>
                  <a:lnTo>
                    <a:pt x="310" y="860"/>
                  </a:lnTo>
                  <a:lnTo>
                    <a:pt x="299" y="859"/>
                  </a:lnTo>
                  <a:lnTo>
                    <a:pt x="279" y="859"/>
                  </a:lnTo>
                  <a:lnTo>
                    <a:pt x="255" y="861"/>
                  </a:lnTo>
                  <a:lnTo>
                    <a:pt x="232" y="865"/>
                  </a:lnTo>
                  <a:lnTo>
                    <a:pt x="207" y="872"/>
                  </a:lnTo>
                  <a:close/>
                  <a:moveTo>
                    <a:pt x="274" y="1024"/>
                  </a:moveTo>
                  <a:lnTo>
                    <a:pt x="271" y="1019"/>
                  </a:lnTo>
                  <a:lnTo>
                    <a:pt x="267" y="1016"/>
                  </a:lnTo>
                  <a:lnTo>
                    <a:pt x="261" y="1012"/>
                  </a:lnTo>
                  <a:lnTo>
                    <a:pt x="254" y="1009"/>
                  </a:lnTo>
                  <a:lnTo>
                    <a:pt x="247" y="1006"/>
                  </a:lnTo>
                  <a:lnTo>
                    <a:pt x="239" y="1004"/>
                  </a:lnTo>
                  <a:lnTo>
                    <a:pt x="230" y="1003"/>
                  </a:lnTo>
                  <a:lnTo>
                    <a:pt x="221" y="1002"/>
                  </a:lnTo>
                  <a:lnTo>
                    <a:pt x="201" y="1002"/>
                  </a:lnTo>
                  <a:lnTo>
                    <a:pt x="178" y="1004"/>
                  </a:lnTo>
                  <a:lnTo>
                    <a:pt x="156" y="1008"/>
                  </a:lnTo>
                  <a:lnTo>
                    <a:pt x="132" y="1015"/>
                  </a:lnTo>
                  <a:lnTo>
                    <a:pt x="109" y="1023"/>
                  </a:lnTo>
                  <a:lnTo>
                    <a:pt x="89" y="1032"/>
                  </a:lnTo>
                  <a:lnTo>
                    <a:pt x="81" y="1037"/>
                  </a:lnTo>
                  <a:lnTo>
                    <a:pt x="72" y="1043"/>
                  </a:lnTo>
                  <a:lnTo>
                    <a:pt x="65" y="1048"/>
                  </a:lnTo>
                  <a:lnTo>
                    <a:pt x="59" y="1054"/>
                  </a:lnTo>
                  <a:lnTo>
                    <a:pt x="55" y="1060"/>
                  </a:lnTo>
                  <a:lnTo>
                    <a:pt x="50" y="1066"/>
                  </a:lnTo>
                  <a:lnTo>
                    <a:pt x="46" y="1072"/>
                  </a:lnTo>
                  <a:lnTo>
                    <a:pt x="44" y="1076"/>
                  </a:lnTo>
                  <a:lnTo>
                    <a:pt x="44" y="1082"/>
                  </a:lnTo>
                  <a:lnTo>
                    <a:pt x="44" y="1088"/>
                  </a:lnTo>
                  <a:lnTo>
                    <a:pt x="45" y="1093"/>
                  </a:lnTo>
                  <a:lnTo>
                    <a:pt x="48" y="1098"/>
                  </a:lnTo>
                  <a:lnTo>
                    <a:pt x="51" y="1103"/>
                  </a:lnTo>
                  <a:lnTo>
                    <a:pt x="55" y="1106"/>
                  </a:lnTo>
                  <a:lnTo>
                    <a:pt x="61" y="1110"/>
                  </a:lnTo>
                  <a:lnTo>
                    <a:pt x="68" y="1113"/>
                  </a:lnTo>
                  <a:lnTo>
                    <a:pt x="75" y="1116"/>
                  </a:lnTo>
                  <a:lnTo>
                    <a:pt x="83" y="1118"/>
                  </a:lnTo>
                  <a:lnTo>
                    <a:pt x="91" y="1119"/>
                  </a:lnTo>
                  <a:lnTo>
                    <a:pt x="101" y="1120"/>
                  </a:lnTo>
                  <a:lnTo>
                    <a:pt x="121" y="1120"/>
                  </a:lnTo>
                  <a:lnTo>
                    <a:pt x="144" y="1118"/>
                  </a:lnTo>
                  <a:lnTo>
                    <a:pt x="166" y="1114"/>
                  </a:lnTo>
                  <a:lnTo>
                    <a:pt x="190" y="1107"/>
                  </a:lnTo>
                  <a:lnTo>
                    <a:pt x="213" y="1099"/>
                  </a:lnTo>
                  <a:lnTo>
                    <a:pt x="232" y="1090"/>
                  </a:lnTo>
                  <a:lnTo>
                    <a:pt x="241" y="1085"/>
                  </a:lnTo>
                  <a:lnTo>
                    <a:pt x="248" y="1079"/>
                  </a:lnTo>
                  <a:lnTo>
                    <a:pt x="255" y="1073"/>
                  </a:lnTo>
                  <a:lnTo>
                    <a:pt x="263" y="1068"/>
                  </a:lnTo>
                  <a:lnTo>
                    <a:pt x="267" y="1062"/>
                  </a:lnTo>
                  <a:lnTo>
                    <a:pt x="272" y="1056"/>
                  </a:lnTo>
                  <a:lnTo>
                    <a:pt x="274" y="1050"/>
                  </a:lnTo>
                  <a:lnTo>
                    <a:pt x="277" y="1046"/>
                  </a:lnTo>
                  <a:lnTo>
                    <a:pt x="278" y="1040"/>
                  </a:lnTo>
                  <a:lnTo>
                    <a:pt x="278" y="1034"/>
                  </a:lnTo>
                  <a:lnTo>
                    <a:pt x="277" y="1029"/>
                  </a:lnTo>
                  <a:lnTo>
                    <a:pt x="274" y="1024"/>
                  </a:lnTo>
                  <a:close/>
                  <a:moveTo>
                    <a:pt x="367" y="1539"/>
                  </a:moveTo>
                  <a:lnTo>
                    <a:pt x="364" y="1534"/>
                  </a:lnTo>
                  <a:lnTo>
                    <a:pt x="359" y="1529"/>
                  </a:lnTo>
                  <a:lnTo>
                    <a:pt x="354" y="1526"/>
                  </a:lnTo>
                  <a:lnTo>
                    <a:pt x="347" y="1522"/>
                  </a:lnTo>
                  <a:lnTo>
                    <a:pt x="341" y="1520"/>
                  </a:lnTo>
                  <a:lnTo>
                    <a:pt x="333" y="1517"/>
                  </a:lnTo>
                  <a:lnTo>
                    <a:pt x="324" y="1515"/>
                  </a:lnTo>
                  <a:lnTo>
                    <a:pt x="316" y="1514"/>
                  </a:lnTo>
                  <a:lnTo>
                    <a:pt x="297" y="1514"/>
                  </a:lnTo>
                  <a:lnTo>
                    <a:pt x="278" y="1515"/>
                  </a:lnTo>
                  <a:lnTo>
                    <a:pt x="257" y="1518"/>
                  </a:lnTo>
                  <a:lnTo>
                    <a:pt x="236" y="1524"/>
                  </a:lnTo>
                  <a:lnTo>
                    <a:pt x="216" y="1533"/>
                  </a:lnTo>
                  <a:lnTo>
                    <a:pt x="200" y="1542"/>
                  </a:lnTo>
                  <a:lnTo>
                    <a:pt x="192" y="1547"/>
                  </a:lnTo>
                  <a:lnTo>
                    <a:pt x="185" y="1553"/>
                  </a:lnTo>
                  <a:lnTo>
                    <a:pt x="179" y="1558"/>
                  </a:lnTo>
                  <a:lnTo>
                    <a:pt x="175" y="1564"/>
                  </a:lnTo>
                  <a:lnTo>
                    <a:pt x="170" y="1570"/>
                  </a:lnTo>
                  <a:lnTo>
                    <a:pt x="166" y="1575"/>
                  </a:lnTo>
                  <a:lnTo>
                    <a:pt x="164" y="1581"/>
                  </a:lnTo>
                  <a:lnTo>
                    <a:pt x="163" y="1587"/>
                  </a:lnTo>
                  <a:lnTo>
                    <a:pt x="162" y="1593"/>
                  </a:lnTo>
                  <a:lnTo>
                    <a:pt x="163" y="1598"/>
                  </a:lnTo>
                  <a:lnTo>
                    <a:pt x="164" y="1604"/>
                  </a:lnTo>
                  <a:lnTo>
                    <a:pt x="166" y="1609"/>
                  </a:lnTo>
                  <a:lnTo>
                    <a:pt x="170" y="1615"/>
                  </a:lnTo>
                  <a:lnTo>
                    <a:pt x="175" y="1618"/>
                  </a:lnTo>
                  <a:lnTo>
                    <a:pt x="181" y="1622"/>
                  </a:lnTo>
                  <a:lnTo>
                    <a:pt x="187" y="1625"/>
                  </a:lnTo>
                  <a:lnTo>
                    <a:pt x="194" y="1629"/>
                  </a:lnTo>
                  <a:lnTo>
                    <a:pt x="201" y="1631"/>
                  </a:lnTo>
                  <a:lnTo>
                    <a:pt x="209" y="1632"/>
                  </a:lnTo>
                  <a:lnTo>
                    <a:pt x="217" y="1634"/>
                  </a:lnTo>
                  <a:lnTo>
                    <a:pt x="236" y="1635"/>
                  </a:lnTo>
                  <a:lnTo>
                    <a:pt x="257" y="1632"/>
                  </a:lnTo>
                  <a:lnTo>
                    <a:pt x="277" y="1629"/>
                  </a:lnTo>
                  <a:lnTo>
                    <a:pt x="298" y="1623"/>
                  </a:lnTo>
                  <a:lnTo>
                    <a:pt x="317" y="1615"/>
                  </a:lnTo>
                  <a:lnTo>
                    <a:pt x="334" y="1605"/>
                  </a:lnTo>
                  <a:lnTo>
                    <a:pt x="342" y="1600"/>
                  </a:lnTo>
                  <a:lnTo>
                    <a:pt x="348" y="1594"/>
                  </a:lnTo>
                  <a:lnTo>
                    <a:pt x="354" y="1590"/>
                  </a:lnTo>
                  <a:lnTo>
                    <a:pt x="360" y="1584"/>
                  </a:lnTo>
                  <a:lnTo>
                    <a:pt x="364" y="1578"/>
                  </a:lnTo>
                  <a:lnTo>
                    <a:pt x="367" y="1572"/>
                  </a:lnTo>
                  <a:lnTo>
                    <a:pt x="369" y="1566"/>
                  </a:lnTo>
                  <a:lnTo>
                    <a:pt x="372" y="1561"/>
                  </a:lnTo>
                  <a:lnTo>
                    <a:pt x="372" y="1555"/>
                  </a:lnTo>
                  <a:lnTo>
                    <a:pt x="372" y="1549"/>
                  </a:lnTo>
                  <a:lnTo>
                    <a:pt x="369" y="1543"/>
                  </a:lnTo>
                  <a:lnTo>
                    <a:pt x="367" y="1539"/>
                  </a:lnTo>
                  <a:close/>
                  <a:moveTo>
                    <a:pt x="285" y="1786"/>
                  </a:moveTo>
                  <a:lnTo>
                    <a:pt x="303" y="1777"/>
                  </a:lnTo>
                  <a:lnTo>
                    <a:pt x="320" y="1768"/>
                  </a:lnTo>
                  <a:lnTo>
                    <a:pt x="327" y="1763"/>
                  </a:lnTo>
                  <a:lnTo>
                    <a:pt x="333" y="1758"/>
                  </a:lnTo>
                  <a:lnTo>
                    <a:pt x="339" y="1752"/>
                  </a:lnTo>
                  <a:lnTo>
                    <a:pt x="343" y="1747"/>
                  </a:lnTo>
                  <a:lnTo>
                    <a:pt x="347" y="1741"/>
                  </a:lnTo>
                  <a:lnTo>
                    <a:pt x="350" y="1736"/>
                  </a:lnTo>
                  <a:lnTo>
                    <a:pt x="353" y="1730"/>
                  </a:lnTo>
                  <a:lnTo>
                    <a:pt x="354" y="1724"/>
                  </a:lnTo>
                  <a:lnTo>
                    <a:pt x="354" y="1718"/>
                  </a:lnTo>
                  <a:lnTo>
                    <a:pt x="354" y="1712"/>
                  </a:lnTo>
                  <a:lnTo>
                    <a:pt x="352" y="1707"/>
                  </a:lnTo>
                  <a:lnTo>
                    <a:pt x="349" y="1701"/>
                  </a:lnTo>
                  <a:lnTo>
                    <a:pt x="346" y="1697"/>
                  </a:lnTo>
                  <a:lnTo>
                    <a:pt x="341" y="1693"/>
                  </a:lnTo>
                  <a:lnTo>
                    <a:pt x="336" y="1688"/>
                  </a:lnTo>
                  <a:lnTo>
                    <a:pt x="330" y="1686"/>
                  </a:lnTo>
                  <a:lnTo>
                    <a:pt x="323" y="1682"/>
                  </a:lnTo>
                  <a:lnTo>
                    <a:pt x="316" y="1680"/>
                  </a:lnTo>
                  <a:lnTo>
                    <a:pt x="308" y="1679"/>
                  </a:lnTo>
                  <a:lnTo>
                    <a:pt x="299" y="1678"/>
                  </a:lnTo>
                  <a:lnTo>
                    <a:pt x="282" y="1676"/>
                  </a:lnTo>
                  <a:lnTo>
                    <a:pt x="263" y="1678"/>
                  </a:lnTo>
                  <a:lnTo>
                    <a:pt x="242" y="1681"/>
                  </a:lnTo>
                  <a:lnTo>
                    <a:pt x="223" y="1687"/>
                  </a:lnTo>
                  <a:lnTo>
                    <a:pt x="213" y="1691"/>
                  </a:lnTo>
                  <a:lnTo>
                    <a:pt x="204" y="1694"/>
                  </a:lnTo>
                  <a:lnTo>
                    <a:pt x="196" y="1699"/>
                  </a:lnTo>
                  <a:lnTo>
                    <a:pt x="188" y="1704"/>
                  </a:lnTo>
                  <a:lnTo>
                    <a:pt x="181" y="1710"/>
                  </a:lnTo>
                  <a:lnTo>
                    <a:pt x="175" y="1714"/>
                  </a:lnTo>
                  <a:lnTo>
                    <a:pt x="169" y="1720"/>
                  </a:lnTo>
                  <a:lnTo>
                    <a:pt x="164" y="1726"/>
                  </a:lnTo>
                  <a:lnTo>
                    <a:pt x="160" y="1731"/>
                  </a:lnTo>
                  <a:lnTo>
                    <a:pt x="157" y="1737"/>
                  </a:lnTo>
                  <a:lnTo>
                    <a:pt x="154" y="1743"/>
                  </a:lnTo>
                  <a:lnTo>
                    <a:pt x="153" y="1749"/>
                  </a:lnTo>
                  <a:lnTo>
                    <a:pt x="153" y="1755"/>
                  </a:lnTo>
                  <a:lnTo>
                    <a:pt x="153" y="1761"/>
                  </a:lnTo>
                  <a:lnTo>
                    <a:pt x="156" y="1766"/>
                  </a:lnTo>
                  <a:lnTo>
                    <a:pt x="158" y="1771"/>
                  </a:lnTo>
                  <a:lnTo>
                    <a:pt x="162" y="1776"/>
                  </a:lnTo>
                  <a:lnTo>
                    <a:pt x="166" y="1781"/>
                  </a:lnTo>
                  <a:lnTo>
                    <a:pt x="171" y="1785"/>
                  </a:lnTo>
                  <a:lnTo>
                    <a:pt x="177" y="1788"/>
                  </a:lnTo>
                  <a:lnTo>
                    <a:pt x="184" y="1791"/>
                  </a:lnTo>
                  <a:lnTo>
                    <a:pt x="191" y="1793"/>
                  </a:lnTo>
                  <a:lnTo>
                    <a:pt x="200" y="1795"/>
                  </a:lnTo>
                  <a:lnTo>
                    <a:pt x="208" y="1796"/>
                  </a:lnTo>
                  <a:lnTo>
                    <a:pt x="226" y="1796"/>
                  </a:lnTo>
                  <a:lnTo>
                    <a:pt x="245" y="1795"/>
                  </a:lnTo>
                  <a:lnTo>
                    <a:pt x="265" y="1792"/>
                  </a:lnTo>
                  <a:lnTo>
                    <a:pt x="285" y="1786"/>
                  </a:lnTo>
                  <a:close/>
                  <a:moveTo>
                    <a:pt x="286" y="1953"/>
                  </a:moveTo>
                  <a:lnTo>
                    <a:pt x="304" y="1945"/>
                  </a:lnTo>
                  <a:lnTo>
                    <a:pt x="320" y="1937"/>
                  </a:lnTo>
                  <a:lnTo>
                    <a:pt x="326" y="1931"/>
                  </a:lnTo>
                  <a:lnTo>
                    <a:pt x="331" y="1926"/>
                  </a:lnTo>
                  <a:lnTo>
                    <a:pt x="337" y="1920"/>
                  </a:lnTo>
                  <a:lnTo>
                    <a:pt x="341" y="1914"/>
                  </a:lnTo>
                  <a:lnTo>
                    <a:pt x="346" y="1909"/>
                  </a:lnTo>
                  <a:lnTo>
                    <a:pt x="348" y="1903"/>
                  </a:lnTo>
                  <a:lnTo>
                    <a:pt x="350" y="1897"/>
                  </a:lnTo>
                  <a:lnTo>
                    <a:pt x="352" y="1891"/>
                  </a:lnTo>
                  <a:lnTo>
                    <a:pt x="352" y="1886"/>
                  </a:lnTo>
                  <a:lnTo>
                    <a:pt x="350" y="1881"/>
                  </a:lnTo>
                  <a:lnTo>
                    <a:pt x="349" y="1875"/>
                  </a:lnTo>
                  <a:lnTo>
                    <a:pt x="347" y="1870"/>
                  </a:lnTo>
                  <a:lnTo>
                    <a:pt x="343" y="1865"/>
                  </a:lnTo>
                  <a:lnTo>
                    <a:pt x="339" y="1861"/>
                  </a:lnTo>
                  <a:lnTo>
                    <a:pt x="333" y="1857"/>
                  </a:lnTo>
                  <a:lnTo>
                    <a:pt x="327" y="1853"/>
                  </a:lnTo>
                  <a:lnTo>
                    <a:pt x="321" y="1850"/>
                  </a:lnTo>
                  <a:lnTo>
                    <a:pt x="314" y="1848"/>
                  </a:lnTo>
                  <a:lnTo>
                    <a:pt x="305" y="1846"/>
                  </a:lnTo>
                  <a:lnTo>
                    <a:pt x="298" y="1844"/>
                  </a:lnTo>
                  <a:lnTo>
                    <a:pt x="280" y="1844"/>
                  </a:lnTo>
                  <a:lnTo>
                    <a:pt x="263" y="1844"/>
                  </a:lnTo>
                  <a:lnTo>
                    <a:pt x="244" y="1848"/>
                  </a:lnTo>
                  <a:lnTo>
                    <a:pt x="223" y="1853"/>
                  </a:lnTo>
                  <a:lnTo>
                    <a:pt x="215" y="1857"/>
                  </a:lnTo>
                  <a:lnTo>
                    <a:pt x="206" y="1862"/>
                  </a:lnTo>
                  <a:lnTo>
                    <a:pt x="198" y="1867"/>
                  </a:lnTo>
                  <a:lnTo>
                    <a:pt x="191" y="1871"/>
                  </a:lnTo>
                  <a:lnTo>
                    <a:pt x="184" y="1876"/>
                  </a:lnTo>
                  <a:lnTo>
                    <a:pt x="178" y="1881"/>
                  </a:lnTo>
                  <a:lnTo>
                    <a:pt x="172" y="1887"/>
                  </a:lnTo>
                  <a:lnTo>
                    <a:pt x="169" y="1893"/>
                  </a:lnTo>
                  <a:lnTo>
                    <a:pt x="165" y="1899"/>
                  </a:lnTo>
                  <a:lnTo>
                    <a:pt x="162" y="1903"/>
                  </a:lnTo>
                  <a:lnTo>
                    <a:pt x="159" y="1909"/>
                  </a:lnTo>
                  <a:lnTo>
                    <a:pt x="159" y="1915"/>
                  </a:lnTo>
                  <a:lnTo>
                    <a:pt x="158" y="1921"/>
                  </a:lnTo>
                  <a:lnTo>
                    <a:pt x="159" y="1927"/>
                  </a:lnTo>
                  <a:lnTo>
                    <a:pt x="160" y="1932"/>
                  </a:lnTo>
                  <a:lnTo>
                    <a:pt x="164" y="1938"/>
                  </a:lnTo>
                  <a:lnTo>
                    <a:pt x="167" y="1943"/>
                  </a:lnTo>
                  <a:lnTo>
                    <a:pt x="171" y="1947"/>
                  </a:lnTo>
                  <a:lnTo>
                    <a:pt x="177" y="1951"/>
                  </a:lnTo>
                  <a:lnTo>
                    <a:pt x="183" y="1954"/>
                  </a:lnTo>
                  <a:lnTo>
                    <a:pt x="189" y="1957"/>
                  </a:lnTo>
                  <a:lnTo>
                    <a:pt x="196" y="1959"/>
                  </a:lnTo>
                  <a:lnTo>
                    <a:pt x="204" y="1962"/>
                  </a:lnTo>
                  <a:lnTo>
                    <a:pt x="213" y="1963"/>
                  </a:lnTo>
                  <a:lnTo>
                    <a:pt x="229" y="1964"/>
                  </a:lnTo>
                  <a:lnTo>
                    <a:pt x="248" y="1963"/>
                  </a:lnTo>
                  <a:lnTo>
                    <a:pt x="267" y="1959"/>
                  </a:lnTo>
                  <a:lnTo>
                    <a:pt x="286" y="1953"/>
                  </a:lnTo>
                  <a:close/>
                  <a:moveTo>
                    <a:pt x="302" y="2126"/>
                  </a:moveTo>
                  <a:lnTo>
                    <a:pt x="318" y="2117"/>
                  </a:lnTo>
                  <a:lnTo>
                    <a:pt x="333" y="2109"/>
                  </a:lnTo>
                  <a:lnTo>
                    <a:pt x="340" y="2103"/>
                  </a:lnTo>
                  <a:lnTo>
                    <a:pt x="345" y="2098"/>
                  </a:lnTo>
                  <a:lnTo>
                    <a:pt x="350" y="2092"/>
                  </a:lnTo>
                  <a:lnTo>
                    <a:pt x="354" y="2088"/>
                  </a:lnTo>
                  <a:lnTo>
                    <a:pt x="358" y="2082"/>
                  </a:lnTo>
                  <a:lnTo>
                    <a:pt x="360" y="2076"/>
                  </a:lnTo>
                  <a:lnTo>
                    <a:pt x="362" y="2070"/>
                  </a:lnTo>
                  <a:lnTo>
                    <a:pt x="364" y="2064"/>
                  </a:lnTo>
                  <a:lnTo>
                    <a:pt x="364" y="2059"/>
                  </a:lnTo>
                  <a:lnTo>
                    <a:pt x="362" y="2053"/>
                  </a:lnTo>
                  <a:lnTo>
                    <a:pt x="360" y="2047"/>
                  </a:lnTo>
                  <a:lnTo>
                    <a:pt x="358" y="2042"/>
                  </a:lnTo>
                  <a:lnTo>
                    <a:pt x="354" y="2038"/>
                  </a:lnTo>
                  <a:lnTo>
                    <a:pt x="349" y="2033"/>
                  </a:lnTo>
                  <a:lnTo>
                    <a:pt x="345" y="2029"/>
                  </a:lnTo>
                  <a:lnTo>
                    <a:pt x="339" y="2026"/>
                  </a:lnTo>
                  <a:lnTo>
                    <a:pt x="333" y="2022"/>
                  </a:lnTo>
                  <a:lnTo>
                    <a:pt x="326" y="2020"/>
                  </a:lnTo>
                  <a:lnTo>
                    <a:pt x="318" y="2019"/>
                  </a:lnTo>
                  <a:lnTo>
                    <a:pt x="310" y="2017"/>
                  </a:lnTo>
                  <a:lnTo>
                    <a:pt x="293" y="2016"/>
                  </a:lnTo>
                  <a:lnTo>
                    <a:pt x="276" y="2016"/>
                  </a:lnTo>
                  <a:lnTo>
                    <a:pt x="258" y="2020"/>
                  </a:lnTo>
                  <a:lnTo>
                    <a:pt x="239" y="2026"/>
                  </a:lnTo>
                  <a:lnTo>
                    <a:pt x="230" y="2029"/>
                  </a:lnTo>
                  <a:lnTo>
                    <a:pt x="222" y="2033"/>
                  </a:lnTo>
                  <a:lnTo>
                    <a:pt x="215" y="2038"/>
                  </a:lnTo>
                  <a:lnTo>
                    <a:pt x="208" y="2042"/>
                  </a:lnTo>
                  <a:lnTo>
                    <a:pt x="202" y="2047"/>
                  </a:lnTo>
                  <a:lnTo>
                    <a:pt x="196" y="2053"/>
                  </a:lnTo>
                  <a:lnTo>
                    <a:pt x="191" y="2058"/>
                  </a:lnTo>
                  <a:lnTo>
                    <a:pt x="187" y="2064"/>
                  </a:lnTo>
                  <a:lnTo>
                    <a:pt x="183" y="2070"/>
                  </a:lnTo>
                  <a:lnTo>
                    <a:pt x="181" y="2076"/>
                  </a:lnTo>
                  <a:lnTo>
                    <a:pt x="179" y="2082"/>
                  </a:lnTo>
                  <a:lnTo>
                    <a:pt x="178" y="2086"/>
                  </a:lnTo>
                  <a:lnTo>
                    <a:pt x="178" y="2092"/>
                  </a:lnTo>
                  <a:lnTo>
                    <a:pt x="178" y="2098"/>
                  </a:lnTo>
                  <a:lnTo>
                    <a:pt x="181" y="2104"/>
                  </a:lnTo>
                  <a:lnTo>
                    <a:pt x="183" y="2109"/>
                  </a:lnTo>
                  <a:lnTo>
                    <a:pt x="187" y="2114"/>
                  </a:lnTo>
                  <a:lnTo>
                    <a:pt x="191" y="2118"/>
                  </a:lnTo>
                  <a:lnTo>
                    <a:pt x="196" y="2122"/>
                  </a:lnTo>
                  <a:lnTo>
                    <a:pt x="202" y="2126"/>
                  </a:lnTo>
                  <a:lnTo>
                    <a:pt x="209" y="2129"/>
                  </a:lnTo>
                  <a:lnTo>
                    <a:pt x="215" y="2131"/>
                  </a:lnTo>
                  <a:lnTo>
                    <a:pt x="223" y="2133"/>
                  </a:lnTo>
                  <a:lnTo>
                    <a:pt x="230" y="2134"/>
                  </a:lnTo>
                  <a:lnTo>
                    <a:pt x="247" y="2135"/>
                  </a:lnTo>
                  <a:lnTo>
                    <a:pt x="265" y="2134"/>
                  </a:lnTo>
                  <a:lnTo>
                    <a:pt x="283" y="2131"/>
                  </a:lnTo>
                  <a:lnTo>
                    <a:pt x="302" y="2126"/>
                  </a:lnTo>
                  <a:close/>
                  <a:moveTo>
                    <a:pt x="118" y="2385"/>
                  </a:moveTo>
                  <a:lnTo>
                    <a:pt x="132" y="2377"/>
                  </a:lnTo>
                  <a:lnTo>
                    <a:pt x="145" y="2369"/>
                  </a:lnTo>
                  <a:lnTo>
                    <a:pt x="151" y="2364"/>
                  </a:lnTo>
                  <a:lnTo>
                    <a:pt x="156" y="2358"/>
                  </a:lnTo>
                  <a:lnTo>
                    <a:pt x="160" y="2354"/>
                  </a:lnTo>
                  <a:lnTo>
                    <a:pt x="164" y="2349"/>
                  </a:lnTo>
                  <a:lnTo>
                    <a:pt x="166" y="2343"/>
                  </a:lnTo>
                  <a:lnTo>
                    <a:pt x="169" y="2337"/>
                  </a:lnTo>
                  <a:lnTo>
                    <a:pt x="171" y="2332"/>
                  </a:lnTo>
                  <a:lnTo>
                    <a:pt x="171" y="2326"/>
                  </a:lnTo>
                  <a:lnTo>
                    <a:pt x="171" y="2322"/>
                  </a:lnTo>
                  <a:lnTo>
                    <a:pt x="170" y="2316"/>
                  </a:lnTo>
                  <a:lnTo>
                    <a:pt x="169" y="2311"/>
                  </a:lnTo>
                  <a:lnTo>
                    <a:pt x="166" y="2305"/>
                  </a:lnTo>
                  <a:lnTo>
                    <a:pt x="163" y="2301"/>
                  </a:lnTo>
                  <a:lnTo>
                    <a:pt x="158" y="2297"/>
                  </a:lnTo>
                  <a:lnTo>
                    <a:pt x="153" y="2293"/>
                  </a:lnTo>
                  <a:lnTo>
                    <a:pt x="148" y="2290"/>
                  </a:lnTo>
                  <a:lnTo>
                    <a:pt x="143" y="2287"/>
                  </a:lnTo>
                  <a:lnTo>
                    <a:pt x="135" y="2285"/>
                  </a:lnTo>
                  <a:lnTo>
                    <a:pt x="129" y="2282"/>
                  </a:lnTo>
                  <a:lnTo>
                    <a:pt x="122" y="2281"/>
                  </a:lnTo>
                  <a:lnTo>
                    <a:pt x="107" y="2280"/>
                  </a:lnTo>
                  <a:lnTo>
                    <a:pt x="90" y="2281"/>
                  </a:lnTo>
                  <a:lnTo>
                    <a:pt x="74" y="2284"/>
                  </a:lnTo>
                  <a:lnTo>
                    <a:pt x="57" y="2290"/>
                  </a:lnTo>
                  <a:lnTo>
                    <a:pt x="42" y="2297"/>
                  </a:lnTo>
                  <a:lnTo>
                    <a:pt x="29" y="2305"/>
                  </a:lnTo>
                  <a:lnTo>
                    <a:pt x="24" y="2311"/>
                  </a:lnTo>
                  <a:lnTo>
                    <a:pt x="19" y="2316"/>
                  </a:lnTo>
                  <a:lnTo>
                    <a:pt x="14" y="2320"/>
                  </a:lnTo>
                  <a:lnTo>
                    <a:pt x="11" y="2326"/>
                  </a:lnTo>
                  <a:lnTo>
                    <a:pt x="7" y="2331"/>
                  </a:lnTo>
                  <a:lnTo>
                    <a:pt x="5" y="2337"/>
                  </a:lnTo>
                  <a:lnTo>
                    <a:pt x="4" y="2343"/>
                  </a:lnTo>
                  <a:lnTo>
                    <a:pt x="4" y="2348"/>
                  </a:lnTo>
                  <a:lnTo>
                    <a:pt x="4" y="2354"/>
                  </a:lnTo>
                  <a:lnTo>
                    <a:pt x="5" y="2358"/>
                  </a:lnTo>
                  <a:lnTo>
                    <a:pt x="6" y="2364"/>
                  </a:lnTo>
                  <a:lnTo>
                    <a:pt x="8" y="2369"/>
                  </a:lnTo>
                  <a:lnTo>
                    <a:pt x="12" y="2374"/>
                  </a:lnTo>
                  <a:lnTo>
                    <a:pt x="17" y="2379"/>
                  </a:lnTo>
                  <a:lnTo>
                    <a:pt x="21" y="2382"/>
                  </a:lnTo>
                  <a:lnTo>
                    <a:pt x="26" y="2386"/>
                  </a:lnTo>
                  <a:lnTo>
                    <a:pt x="32" y="2388"/>
                  </a:lnTo>
                  <a:lnTo>
                    <a:pt x="39" y="2391"/>
                  </a:lnTo>
                  <a:lnTo>
                    <a:pt x="45" y="2392"/>
                  </a:lnTo>
                  <a:lnTo>
                    <a:pt x="52" y="2394"/>
                  </a:lnTo>
                  <a:lnTo>
                    <a:pt x="68" y="2394"/>
                  </a:lnTo>
                  <a:lnTo>
                    <a:pt x="84" y="2394"/>
                  </a:lnTo>
                  <a:lnTo>
                    <a:pt x="101" y="2391"/>
                  </a:lnTo>
                  <a:lnTo>
                    <a:pt x="118" y="2385"/>
                  </a:lnTo>
                  <a:close/>
                  <a:moveTo>
                    <a:pt x="195" y="2469"/>
                  </a:moveTo>
                  <a:lnTo>
                    <a:pt x="187" y="2465"/>
                  </a:lnTo>
                  <a:lnTo>
                    <a:pt x="176" y="2463"/>
                  </a:lnTo>
                  <a:lnTo>
                    <a:pt x="166" y="2462"/>
                  </a:lnTo>
                  <a:lnTo>
                    <a:pt x="156" y="2461"/>
                  </a:lnTo>
                  <a:lnTo>
                    <a:pt x="144" y="2462"/>
                  </a:lnTo>
                  <a:lnTo>
                    <a:pt x="133" y="2463"/>
                  </a:lnTo>
                  <a:lnTo>
                    <a:pt x="121" y="2467"/>
                  </a:lnTo>
                  <a:lnTo>
                    <a:pt x="110" y="2470"/>
                  </a:lnTo>
                  <a:lnTo>
                    <a:pt x="96" y="2477"/>
                  </a:lnTo>
                  <a:lnTo>
                    <a:pt x="83" y="2486"/>
                  </a:lnTo>
                  <a:lnTo>
                    <a:pt x="78" y="2490"/>
                  </a:lnTo>
                  <a:lnTo>
                    <a:pt x="74" y="2496"/>
                  </a:lnTo>
                  <a:lnTo>
                    <a:pt x="70" y="2501"/>
                  </a:lnTo>
                  <a:lnTo>
                    <a:pt x="67" y="2506"/>
                  </a:lnTo>
                  <a:lnTo>
                    <a:pt x="63" y="2512"/>
                  </a:lnTo>
                  <a:lnTo>
                    <a:pt x="62" y="2518"/>
                  </a:lnTo>
                  <a:lnTo>
                    <a:pt x="61" y="2522"/>
                  </a:lnTo>
                  <a:lnTo>
                    <a:pt x="59" y="2528"/>
                  </a:lnTo>
                  <a:lnTo>
                    <a:pt x="59" y="2533"/>
                  </a:lnTo>
                  <a:lnTo>
                    <a:pt x="61" y="2539"/>
                  </a:lnTo>
                  <a:lnTo>
                    <a:pt x="63" y="2544"/>
                  </a:lnTo>
                  <a:lnTo>
                    <a:pt x="65" y="2550"/>
                  </a:lnTo>
                  <a:lnTo>
                    <a:pt x="71" y="2557"/>
                  </a:lnTo>
                  <a:lnTo>
                    <a:pt x="78" y="2563"/>
                  </a:lnTo>
                  <a:lnTo>
                    <a:pt x="87" y="2568"/>
                  </a:lnTo>
                  <a:lnTo>
                    <a:pt x="96" y="2571"/>
                  </a:lnTo>
                  <a:lnTo>
                    <a:pt x="121" y="2546"/>
                  </a:lnTo>
                  <a:lnTo>
                    <a:pt x="146" y="2521"/>
                  </a:lnTo>
                  <a:lnTo>
                    <a:pt x="171" y="2495"/>
                  </a:lnTo>
                  <a:lnTo>
                    <a:pt x="195" y="2469"/>
                  </a:lnTo>
                  <a:close/>
                </a:path>
              </a:pathLst>
            </a:custGeom>
            <a:solidFill>
              <a:srgbClr val="E79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1" name="Freeform 105"/>
            <p:cNvSpPr>
              <a:spLocks noEditPoints="1"/>
            </p:cNvSpPr>
            <p:nvPr userDrawn="1"/>
          </p:nvSpPr>
          <p:spPr bwMode="auto">
            <a:xfrm>
              <a:off x="9752013" y="1858963"/>
              <a:ext cx="204788" cy="1303338"/>
            </a:xfrm>
            <a:custGeom>
              <a:avLst/>
              <a:gdLst>
                <a:gd name="T0" fmla="*/ 157 w 387"/>
                <a:gd name="T1" fmla="*/ 2026 h 2464"/>
                <a:gd name="T2" fmla="*/ 48 w 387"/>
                <a:gd name="T3" fmla="*/ 2128 h 2464"/>
                <a:gd name="T4" fmla="*/ 155 w 387"/>
                <a:gd name="T5" fmla="*/ 1863 h 2464"/>
                <a:gd name="T6" fmla="*/ 21 w 387"/>
                <a:gd name="T7" fmla="*/ 1956 h 2464"/>
                <a:gd name="T8" fmla="*/ 162 w 387"/>
                <a:gd name="T9" fmla="*/ 1705 h 2464"/>
                <a:gd name="T10" fmla="*/ 0 w 387"/>
                <a:gd name="T11" fmla="*/ 1786 h 2464"/>
                <a:gd name="T12" fmla="*/ 180 w 387"/>
                <a:gd name="T13" fmla="*/ 1542 h 2464"/>
                <a:gd name="T14" fmla="*/ 0 w 387"/>
                <a:gd name="T15" fmla="*/ 1621 h 2464"/>
                <a:gd name="T16" fmla="*/ 200 w 387"/>
                <a:gd name="T17" fmla="*/ 1364 h 2464"/>
                <a:gd name="T18" fmla="*/ 54 w 387"/>
                <a:gd name="T19" fmla="*/ 1469 h 2464"/>
                <a:gd name="T20" fmla="*/ 0 w 387"/>
                <a:gd name="T21" fmla="*/ 1213 h 2464"/>
                <a:gd name="T22" fmla="*/ 42 w 387"/>
                <a:gd name="T23" fmla="*/ 1081 h 2464"/>
                <a:gd name="T24" fmla="*/ 167 w 387"/>
                <a:gd name="T25" fmla="*/ 884 h 2464"/>
                <a:gd name="T26" fmla="*/ 19 w 387"/>
                <a:gd name="T27" fmla="*/ 688 h 2464"/>
                <a:gd name="T28" fmla="*/ 136 w 387"/>
                <a:gd name="T29" fmla="*/ 557 h 2464"/>
                <a:gd name="T30" fmla="*/ 0 w 387"/>
                <a:gd name="T31" fmla="*/ 492 h 2464"/>
                <a:gd name="T32" fmla="*/ 272 w 387"/>
                <a:gd name="T33" fmla="*/ 434 h 2464"/>
                <a:gd name="T34" fmla="*/ 23 w 387"/>
                <a:gd name="T35" fmla="*/ 525 h 2464"/>
                <a:gd name="T36" fmla="*/ 35 w 387"/>
                <a:gd name="T37" fmla="*/ 443 h 2464"/>
                <a:gd name="T38" fmla="*/ 196 w 387"/>
                <a:gd name="T39" fmla="*/ 288 h 2464"/>
                <a:gd name="T40" fmla="*/ 69 w 387"/>
                <a:gd name="T41" fmla="*/ 127 h 2464"/>
                <a:gd name="T42" fmla="*/ 8 w 387"/>
                <a:gd name="T43" fmla="*/ 225 h 2464"/>
                <a:gd name="T44" fmla="*/ 124 w 387"/>
                <a:gd name="T45" fmla="*/ 30 h 2464"/>
                <a:gd name="T46" fmla="*/ 314 w 387"/>
                <a:gd name="T47" fmla="*/ 51 h 2464"/>
                <a:gd name="T48" fmla="*/ 231 w 387"/>
                <a:gd name="T49" fmla="*/ 102 h 2464"/>
                <a:gd name="T50" fmla="*/ 12 w 387"/>
                <a:gd name="T51" fmla="*/ 106 h 2464"/>
                <a:gd name="T52" fmla="*/ 290 w 387"/>
                <a:gd name="T53" fmla="*/ 264 h 2464"/>
                <a:gd name="T54" fmla="*/ 303 w 387"/>
                <a:gd name="T55" fmla="*/ 387 h 2464"/>
                <a:gd name="T56" fmla="*/ 157 w 387"/>
                <a:gd name="T57" fmla="*/ 341 h 2464"/>
                <a:gd name="T58" fmla="*/ 357 w 387"/>
                <a:gd name="T59" fmla="*/ 398 h 2464"/>
                <a:gd name="T60" fmla="*/ 226 w 387"/>
                <a:gd name="T61" fmla="*/ 540 h 2464"/>
                <a:gd name="T62" fmla="*/ 387 w 387"/>
                <a:gd name="T63" fmla="*/ 731 h 2464"/>
                <a:gd name="T64" fmla="*/ 338 w 387"/>
                <a:gd name="T65" fmla="*/ 872 h 2464"/>
                <a:gd name="T66" fmla="*/ 271 w 387"/>
                <a:gd name="T67" fmla="*/ 794 h 2464"/>
                <a:gd name="T68" fmla="*/ 258 w 387"/>
                <a:gd name="T69" fmla="*/ 1016 h 2464"/>
                <a:gd name="T70" fmla="*/ 185 w 387"/>
                <a:gd name="T71" fmla="*/ 936 h 2464"/>
                <a:gd name="T72" fmla="*/ 335 w 387"/>
                <a:gd name="T73" fmla="*/ 1205 h 2464"/>
                <a:gd name="T74" fmla="*/ 318 w 387"/>
                <a:gd name="T75" fmla="*/ 1374 h 2464"/>
                <a:gd name="T76" fmla="*/ 333 w 387"/>
                <a:gd name="T77" fmla="*/ 1270 h 2464"/>
                <a:gd name="T78" fmla="*/ 240 w 387"/>
                <a:gd name="T79" fmla="*/ 1509 h 2464"/>
                <a:gd name="T80" fmla="*/ 387 w 387"/>
                <a:gd name="T81" fmla="*/ 1410 h 2464"/>
                <a:gd name="T82" fmla="*/ 214 w 387"/>
                <a:gd name="T83" fmla="*/ 1650 h 2464"/>
                <a:gd name="T84" fmla="*/ 387 w 387"/>
                <a:gd name="T85" fmla="*/ 1579 h 2464"/>
                <a:gd name="T86" fmla="*/ 208 w 387"/>
                <a:gd name="T87" fmla="*/ 1830 h 2464"/>
                <a:gd name="T88" fmla="*/ 364 w 387"/>
                <a:gd name="T89" fmla="*/ 1747 h 2464"/>
                <a:gd name="T90" fmla="*/ 93 w 387"/>
                <a:gd name="T91" fmla="*/ 254 h 2464"/>
                <a:gd name="T92" fmla="*/ 354 w 387"/>
                <a:gd name="T93" fmla="*/ 156 h 2464"/>
                <a:gd name="T94" fmla="*/ 117 w 387"/>
                <a:gd name="T95" fmla="*/ 642 h 2464"/>
                <a:gd name="T96" fmla="*/ 318 w 387"/>
                <a:gd name="T97" fmla="*/ 662 h 2464"/>
                <a:gd name="T98" fmla="*/ 313 w 387"/>
                <a:gd name="T99" fmla="*/ 575 h 2464"/>
                <a:gd name="T100" fmla="*/ 12 w 387"/>
                <a:gd name="T101" fmla="*/ 814 h 2464"/>
                <a:gd name="T102" fmla="*/ 258 w 387"/>
                <a:gd name="T103" fmla="*/ 761 h 2464"/>
                <a:gd name="T104" fmla="*/ 311 w 387"/>
                <a:gd name="T105" fmla="*/ 1058 h 2464"/>
                <a:gd name="T106" fmla="*/ 86 w 387"/>
                <a:gd name="T107" fmla="*/ 1118 h 2464"/>
                <a:gd name="T108" fmla="*/ 293 w 387"/>
                <a:gd name="T109" fmla="*/ 1123 h 2464"/>
                <a:gd name="T110" fmla="*/ 257 w 387"/>
                <a:gd name="T111" fmla="*/ 1245 h 2464"/>
                <a:gd name="T112" fmla="*/ 66 w 387"/>
                <a:gd name="T113" fmla="*/ 1229 h 2464"/>
                <a:gd name="T114" fmla="*/ 110 w 387"/>
                <a:gd name="T115" fmla="*/ 1315 h 2464"/>
                <a:gd name="T116" fmla="*/ 226 w 387"/>
                <a:gd name="T117" fmla="*/ 1968 h 2464"/>
                <a:gd name="T118" fmla="*/ 373 w 387"/>
                <a:gd name="T119" fmla="*/ 1923 h 2464"/>
                <a:gd name="T120" fmla="*/ 94 w 387"/>
                <a:gd name="T121" fmla="*/ 2190 h 2464"/>
                <a:gd name="T122" fmla="*/ 37 w 387"/>
                <a:gd name="T123" fmla="*/ 2292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7" h="2464">
                  <a:moveTo>
                    <a:pt x="0" y="2464"/>
                  </a:moveTo>
                  <a:lnTo>
                    <a:pt x="0" y="2461"/>
                  </a:lnTo>
                  <a:lnTo>
                    <a:pt x="3" y="2462"/>
                  </a:lnTo>
                  <a:lnTo>
                    <a:pt x="0" y="2464"/>
                  </a:lnTo>
                  <a:close/>
                  <a:moveTo>
                    <a:pt x="0" y="2113"/>
                  </a:moveTo>
                  <a:lnTo>
                    <a:pt x="0" y="2050"/>
                  </a:lnTo>
                  <a:lnTo>
                    <a:pt x="10" y="2040"/>
                  </a:lnTo>
                  <a:lnTo>
                    <a:pt x="21" y="2032"/>
                  </a:lnTo>
                  <a:lnTo>
                    <a:pt x="33" y="2025"/>
                  </a:lnTo>
                  <a:lnTo>
                    <a:pt x="47" y="2019"/>
                  </a:lnTo>
                  <a:lnTo>
                    <a:pt x="66" y="2013"/>
                  </a:lnTo>
                  <a:lnTo>
                    <a:pt x="84" y="2009"/>
                  </a:lnTo>
                  <a:lnTo>
                    <a:pt x="101" y="2009"/>
                  </a:lnTo>
                  <a:lnTo>
                    <a:pt x="118" y="2010"/>
                  </a:lnTo>
                  <a:lnTo>
                    <a:pt x="126" y="2012"/>
                  </a:lnTo>
                  <a:lnTo>
                    <a:pt x="134" y="2013"/>
                  </a:lnTo>
                  <a:lnTo>
                    <a:pt x="141" y="2015"/>
                  </a:lnTo>
                  <a:lnTo>
                    <a:pt x="147" y="2019"/>
                  </a:lnTo>
                  <a:lnTo>
                    <a:pt x="153" y="2022"/>
                  </a:lnTo>
                  <a:lnTo>
                    <a:pt x="157" y="2026"/>
                  </a:lnTo>
                  <a:lnTo>
                    <a:pt x="162" y="2031"/>
                  </a:lnTo>
                  <a:lnTo>
                    <a:pt x="166" y="2035"/>
                  </a:lnTo>
                  <a:lnTo>
                    <a:pt x="168" y="2040"/>
                  </a:lnTo>
                  <a:lnTo>
                    <a:pt x="170" y="2046"/>
                  </a:lnTo>
                  <a:lnTo>
                    <a:pt x="172" y="2052"/>
                  </a:lnTo>
                  <a:lnTo>
                    <a:pt x="172" y="2057"/>
                  </a:lnTo>
                  <a:lnTo>
                    <a:pt x="170" y="2063"/>
                  </a:lnTo>
                  <a:lnTo>
                    <a:pt x="168" y="2069"/>
                  </a:lnTo>
                  <a:lnTo>
                    <a:pt x="166" y="2075"/>
                  </a:lnTo>
                  <a:lnTo>
                    <a:pt x="162" y="2081"/>
                  </a:lnTo>
                  <a:lnTo>
                    <a:pt x="158" y="2085"/>
                  </a:lnTo>
                  <a:lnTo>
                    <a:pt x="153" y="2091"/>
                  </a:lnTo>
                  <a:lnTo>
                    <a:pt x="148" y="2096"/>
                  </a:lnTo>
                  <a:lnTo>
                    <a:pt x="141" y="2102"/>
                  </a:lnTo>
                  <a:lnTo>
                    <a:pt x="126" y="2110"/>
                  </a:lnTo>
                  <a:lnTo>
                    <a:pt x="110" y="2119"/>
                  </a:lnTo>
                  <a:lnTo>
                    <a:pt x="94" y="2123"/>
                  </a:lnTo>
                  <a:lnTo>
                    <a:pt x="79" y="2127"/>
                  </a:lnTo>
                  <a:lnTo>
                    <a:pt x="63" y="2128"/>
                  </a:lnTo>
                  <a:lnTo>
                    <a:pt x="48" y="2128"/>
                  </a:lnTo>
                  <a:lnTo>
                    <a:pt x="34" y="2127"/>
                  </a:lnTo>
                  <a:lnTo>
                    <a:pt x="22" y="2123"/>
                  </a:lnTo>
                  <a:lnTo>
                    <a:pt x="10" y="2119"/>
                  </a:lnTo>
                  <a:lnTo>
                    <a:pt x="0" y="2113"/>
                  </a:lnTo>
                  <a:close/>
                  <a:moveTo>
                    <a:pt x="0" y="1951"/>
                  </a:moveTo>
                  <a:lnTo>
                    <a:pt x="0" y="1863"/>
                  </a:lnTo>
                  <a:lnTo>
                    <a:pt x="15" y="1854"/>
                  </a:lnTo>
                  <a:lnTo>
                    <a:pt x="31" y="1846"/>
                  </a:lnTo>
                  <a:lnTo>
                    <a:pt x="52" y="1841"/>
                  </a:lnTo>
                  <a:lnTo>
                    <a:pt x="71" y="1837"/>
                  </a:lnTo>
                  <a:lnTo>
                    <a:pt x="88" y="1837"/>
                  </a:lnTo>
                  <a:lnTo>
                    <a:pt x="106" y="1837"/>
                  </a:lnTo>
                  <a:lnTo>
                    <a:pt x="113" y="1839"/>
                  </a:lnTo>
                  <a:lnTo>
                    <a:pt x="122" y="1841"/>
                  </a:lnTo>
                  <a:lnTo>
                    <a:pt x="129" y="1843"/>
                  </a:lnTo>
                  <a:lnTo>
                    <a:pt x="135" y="1846"/>
                  </a:lnTo>
                  <a:lnTo>
                    <a:pt x="141" y="1850"/>
                  </a:lnTo>
                  <a:lnTo>
                    <a:pt x="147" y="1854"/>
                  </a:lnTo>
                  <a:lnTo>
                    <a:pt x="151" y="1858"/>
                  </a:lnTo>
                  <a:lnTo>
                    <a:pt x="155" y="1863"/>
                  </a:lnTo>
                  <a:lnTo>
                    <a:pt x="157" y="1868"/>
                  </a:lnTo>
                  <a:lnTo>
                    <a:pt x="158" y="1874"/>
                  </a:lnTo>
                  <a:lnTo>
                    <a:pt x="160" y="1879"/>
                  </a:lnTo>
                  <a:lnTo>
                    <a:pt x="160" y="1884"/>
                  </a:lnTo>
                  <a:lnTo>
                    <a:pt x="158" y="1890"/>
                  </a:lnTo>
                  <a:lnTo>
                    <a:pt x="156" y="1896"/>
                  </a:lnTo>
                  <a:lnTo>
                    <a:pt x="154" y="1902"/>
                  </a:lnTo>
                  <a:lnTo>
                    <a:pt x="149" y="1907"/>
                  </a:lnTo>
                  <a:lnTo>
                    <a:pt x="145" y="1913"/>
                  </a:lnTo>
                  <a:lnTo>
                    <a:pt x="139" y="1919"/>
                  </a:lnTo>
                  <a:lnTo>
                    <a:pt x="134" y="1924"/>
                  </a:lnTo>
                  <a:lnTo>
                    <a:pt x="128" y="1930"/>
                  </a:lnTo>
                  <a:lnTo>
                    <a:pt x="112" y="1938"/>
                  </a:lnTo>
                  <a:lnTo>
                    <a:pt x="94" y="1946"/>
                  </a:lnTo>
                  <a:lnTo>
                    <a:pt x="81" y="1950"/>
                  </a:lnTo>
                  <a:lnTo>
                    <a:pt x="69" y="1953"/>
                  </a:lnTo>
                  <a:lnTo>
                    <a:pt x="56" y="1956"/>
                  </a:lnTo>
                  <a:lnTo>
                    <a:pt x="44" y="1957"/>
                  </a:lnTo>
                  <a:lnTo>
                    <a:pt x="33" y="1957"/>
                  </a:lnTo>
                  <a:lnTo>
                    <a:pt x="21" y="1956"/>
                  </a:lnTo>
                  <a:lnTo>
                    <a:pt x="10" y="1955"/>
                  </a:lnTo>
                  <a:lnTo>
                    <a:pt x="0" y="1951"/>
                  </a:lnTo>
                  <a:close/>
                  <a:moveTo>
                    <a:pt x="0" y="1786"/>
                  </a:moveTo>
                  <a:lnTo>
                    <a:pt x="0" y="1694"/>
                  </a:lnTo>
                  <a:lnTo>
                    <a:pt x="15" y="1686"/>
                  </a:lnTo>
                  <a:lnTo>
                    <a:pt x="31" y="1680"/>
                  </a:lnTo>
                  <a:lnTo>
                    <a:pt x="50" y="1674"/>
                  </a:lnTo>
                  <a:lnTo>
                    <a:pt x="71" y="1671"/>
                  </a:lnTo>
                  <a:lnTo>
                    <a:pt x="90" y="1669"/>
                  </a:lnTo>
                  <a:lnTo>
                    <a:pt x="107" y="1671"/>
                  </a:lnTo>
                  <a:lnTo>
                    <a:pt x="116" y="1672"/>
                  </a:lnTo>
                  <a:lnTo>
                    <a:pt x="124" y="1673"/>
                  </a:lnTo>
                  <a:lnTo>
                    <a:pt x="131" y="1675"/>
                  </a:lnTo>
                  <a:lnTo>
                    <a:pt x="138" y="1679"/>
                  </a:lnTo>
                  <a:lnTo>
                    <a:pt x="144" y="1681"/>
                  </a:lnTo>
                  <a:lnTo>
                    <a:pt x="149" y="1686"/>
                  </a:lnTo>
                  <a:lnTo>
                    <a:pt x="154" y="1690"/>
                  </a:lnTo>
                  <a:lnTo>
                    <a:pt x="157" y="1694"/>
                  </a:lnTo>
                  <a:lnTo>
                    <a:pt x="160" y="1700"/>
                  </a:lnTo>
                  <a:lnTo>
                    <a:pt x="162" y="1705"/>
                  </a:lnTo>
                  <a:lnTo>
                    <a:pt x="162" y="1711"/>
                  </a:lnTo>
                  <a:lnTo>
                    <a:pt x="162" y="1717"/>
                  </a:lnTo>
                  <a:lnTo>
                    <a:pt x="161" y="1723"/>
                  </a:lnTo>
                  <a:lnTo>
                    <a:pt x="158" y="1729"/>
                  </a:lnTo>
                  <a:lnTo>
                    <a:pt x="155" y="1734"/>
                  </a:lnTo>
                  <a:lnTo>
                    <a:pt x="151" y="1740"/>
                  </a:lnTo>
                  <a:lnTo>
                    <a:pt x="147" y="1745"/>
                  </a:lnTo>
                  <a:lnTo>
                    <a:pt x="141" y="1751"/>
                  </a:lnTo>
                  <a:lnTo>
                    <a:pt x="135" y="1756"/>
                  </a:lnTo>
                  <a:lnTo>
                    <a:pt x="128" y="1761"/>
                  </a:lnTo>
                  <a:lnTo>
                    <a:pt x="111" y="1770"/>
                  </a:lnTo>
                  <a:lnTo>
                    <a:pt x="93" y="1779"/>
                  </a:lnTo>
                  <a:lnTo>
                    <a:pt x="80" y="1782"/>
                  </a:lnTo>
                  <a:lnTo>
                    <a:pt x="68" y="1786"/>
                  </a:lnTo>
                  <a:lnTo>
                    <a:pt x="56" y="1788"/>
                  </a:lnTo>
                  <a:lnTo>
                    <a:pt x="44" y="1789"/>
                  </a:lnTo>
                  <a:lnTo>
                    <a:pt x="33" y="1789"/>
                  </a:lnTo>
                  <a:lnTo>
                    <a:pt x="21" y="1789"/>
                  </a:lnTo>
                  <a:lnTo>
                    <a:pt x="10" y="1788"/>
                  </a:lnTo>
                  <a:lnTo>
                    <a:pt x="0" y="1786"/>
                  </a:lnTo>
                  <a:close/>
                  <a:moveTo>
                    <a:pt x="0" y="1621"/>
                  </a:moveTo>
                  <a:lnTo>
                    <a:pt x="0" y="1540"/>
                  </a:lnTo>
                  <a:lnTo>
                    <a:pt x="10" y="1533"/>
                  </a:lnTo>
                  <a:lnTo>
                    <a:pt x="21" y="1528"/>
                  </a:lnTo>
                  <a:lnTo>
                    <a:pt x="31" y="1522"/>
                  </a:lnTo>
                  <a:lnTo>
                    <a:pt x="44" y="1517"/>
                  </a:lnTo>
                  <a:lnTo>
                    <a:pt x="65" y="1511"/>
                  </a:lnTo>
                  <a:lnTo>
                    <a:pt x="86" y="1508"/>
                  </a:lnTo>
                  <a:lnTo>
                    <a:pt x="105" y="1507"/>
                  </a:lnTo>
                  <a:lnTo>
                    <a:pt x="124" y="1507"/>
                  </a:lnTo>
                  <a:lnTo>
                    <a:pt x="132" y="1508"/>
                  </a:lnTo>
                  <a:lnTo>
                    <a:pt x="141" y="1510"/>
                  </a:lnTo>
                  <a:lnTo>
                    <a:pt x="149" y="1513"/>
                  </a:lnTo>
                  <a:lnTo>
                    <a:pt x="155" y="1515"/>
                  </a:lnTo>
                  <a:lnTo>
                    <a:pt x="162" y="1519"/>
                  </a:lnTo>
                  <a:lnTo>
                    <a:pt x="167" y="1522"/>
                  </a:lnTo>
                  <a:lnTo>
                    <a:pt x="172" y="1527"/>
                  </a:lnTo>
                  <a:lnTo>
                    <a:pt x="175" y="1532"/>
                  </a:lnTo>
                  <a:lnTo>
                    <a:pt x="177" y="1536"/>
                  </a:lnTo>
                  <a:lnTo>
                    <a:pt x="180" y="1542"/>
                  </a:lnTo>
                  <a:lnTo>
                    <a:pt x="180" y="1548"/>
                  </a:lnTo>
                  <a:lnTo>
                    <a:pt x="180" y="1554"/>
                  </a:lnTo>
                  <a:lnTo>
                    <a:pt x="177" y="1559"/>
                  </a:lnTo>
                  <a:lnTo>
                    <a:pt x="175" y="1565"/>
                  </a:lnTo>
                  <a:lnTo>
                    <a:pt x="172" y="1571"/>
                  </a:lnTo>
                  <a:lnTo>
                    <a:pt x="168" y="1577"/>
                  </a:lnTo>
                  <a:lnTo>
                    <a:pt x="162" y="1583"/>
                  </a:lnTo>
                  <a:lnTo>
                    <a:pt x="156" y="1587"/>
                  </a:lnTo>
                  <a:lnTo>
                    <a:pt x="150" y="1593"/>
                  </a:lnTo>
                  <a:lnTo>
                    <a:pt x="142" y="1598"/>
                  </a:lnTo>
                  <a:lnTo>
                    <a:pt x="125" y="1608"/>
                  </a:lnTo>
                  <a:lnTo>
                    <a:pt x="106" y="1616"/>
                  </a:lnTo>
                  <a:lnTo>
                    <a:pt x="91" y="1621"/>
                  </a:lnTo>
                  <a:lnTo>
                    <a:pt x="76" y="1624"/>
                  </a:lnTo>
                  <a:lnTo>
                    <a:pt x="62" y="1627"/>
                  </a:lnTo>
                  <a:lnTo>
                    <a:pt x="49" y="1628"/>
                  </a:lnTo>
                  <a:lnTo>
                    <a:pt x="35" y="1628"/>
                  </a:lnTo>
                  <a:lnTo>
                    <a:pt x="23" y="1627"/>
                  </a:lnTo>
                  <a:lnTo>
                    <a:pt x="11" y="1624"/>
                  </a:lnTo>
                  <a:lnTo>
                    <a:pt x="0" y="1621"/>
                  </a:lnTo>
                  <a:close/>
                  <a:moveTo>
                    <a:pt x="0" y="1448"/>
                  </a:moveTo>
                  <a:lnTo>
                    <a:pt x="0" y="1407"/>
                  </a:lnTo>
                  <a:lnTo>
                    <a:pt x="5" y="1400"/>
                  </a:lnTo>
                  <a:lnTo>
                    <a:pt x="12" y="1394"/>
                  </a:lnTo>
                  <a:lnTo>
                    <a:pt x="19" y="1387"/>
                  </a:lnTo>
                  <a:lnTo>
                    <a:pt x="28" y="1381"/>
                  </a:lnTo>
                  <a:lnTo>
                    <a:pt x="37" y="1375"/>
                  </a:lnTo>
                  <a:lnTo>
                    <a:pt x="48" y="1369"/>
                  </a:lnTo>
                  <a:lnTo>
                    <a:pt x="60" y="1364"/>
                  </a:lnTo>
                  <a:lnTo>
                    <a:pt x="72" y="1359"/>
                  </a:lnTo>
                  <a:lnTo>
                    <a:pt x="94" y="1353"/>
                  </a:lnTo>
                  <a:lnTo>
                    <a:pt x="116" y="1349"/>
                  </a:lnTo>
                  <a:lnTo>
                    <a:pt x="136" y="1347"/>
                  </a:lnTo>
                  <a:lnTo>
                    <a:pt x="155" y="1349"/>
                  </a:lnTo>
                  <a:lnTo>
                    <a:pt x="164" y="1350"/>
                  </a:lnTo>
                  <a:lnTo>
                    <a:pt x="173" y="1351"/>
                  </a:lnTo>
                  <a:lnTo>
                    <a:pt x="181" y="1353"/>
                  </a:lnTo>
                  <a:lnTo>
                    <a:pt x="188" y="1357"/>
                  </a:lnTo>
                  <a:lnTo>
                    <a:pt x="194" y="1359"/>
                  </a:lnTo>
                  <a:lnTo>
                    <a:pt x="200" y="1364"/>
                  </a:lnTo>
                  <a:lnTo>
                    <a:pt x="204" y="1368"/>
                  </a:lnTo>
                  <a:lnTo>
                    <a:pt x="208" y="1372"/>
                  </a:lnTo>
                  <a:lnTo>
                    <a:pt x="211" y="1378"/>
                  </a:lnTo>
                  <a:lnTo>
                    <a:pt x="212" y="1383"/>
                  </a:lnTo>
                  <a:lnTo>
                    <a:pt x="212" y="1389"/>
                  </a:lnTo>
                  <a:lnTo>
                    <a:pt x="212" y="1395"/>
                  </a:lnTo>
                  <a:lnTo>
                    <a:pt x="210" y="1401"/>
                  </a:lnTo>
                  <a:lnTo>
                    <a:pt x="207" y="1406"/>
                  </a:lnTo>
                  <a:lnTo>
                    <a:pt x="204" y="1412"/>
                  </a:lnTo>
                  <a:lnTo>
                    <a:pt x="199" y="1418"/>
                  </a:lnTo>
                  <a:lnTo>
                    <a:pt x="193" y="1424"/>
                  </a:lnTo>
                  <a:lnTo>
                    <a:pt x="187" y="1429"/>
                  </a:lnTo>
                  <a:lnTo>
                    <a:pt x="180" y="1434"/>
                  </a:lnTo>
                  <a:lnTo>
                    <a:pt x="172" y="1440"/>
                  </a:lnTo>
                  <a:lnTo>
                    <a:pt x="154" y="1450"/>
                  </a:lnTo>
                  <a:lnTo>
                    <a:pt x="134" y="1458"/>
                  </a:lnTo>
                  <a:lnTo>
                    <a:pt x="112" y="1464"/>
                  </a:lnTo>
                  <a:lnTo>
                    <a:pt x="92" y="1467"/>
                  </a:lnTo>
                  <a:lnTo>
                    <a:pt x="73" y="1470"/>
                  </a:lnTo>
                  <a:lnTo>
                    <a:pt x="54" y="1469"/>
                  </a:lnTo>
                  <a:lnTo>
                    <a:pt x="37" y="1466"/>
                  </a:lnTo>
                  <a:lnTo>
                    <a:pt x="22" y="1463"/>
                  </a:lnTo>
                  <a:lnTo>
                    <a:pt x="16" y="1459"/>
                  </a:lnTo>
                  <a:lnTo>
                    <a:pt x="10" y="1457"/>
                  </a:lnTo>
                  <a:lnTo>
                    <a:pt x="5" y="1453"/>
                  </a:lnTo>
                  <a:lnTo>
                    <a:pt x="0" y="1448"/>
                  </a:lnTo>
                  <a:close/>
                  <a:moveTo>
                    <a:pt x="0" y="1213"/>
                  </a:moveTo>
                  <a:lnTo>
                    <a:pt x="0" y="1149"/>
                  </a:lnTo>
                  <a:lnTo>
                    <a:pt x="6" y="1153"/>
                  </a:lnTo>
                  <a:lnTo>
                    <a:pt x="11" y="1155"/>
                  </a:lnTo>
                  <a:lnTo>
                    <a:pt x="15" y="1160"/>
                  </a:lnTo>
                  <a:lnTo>
                    <a:pt x="18" y="1163"/>
                  </a:lnTo>
                  <a:lnTo>
                    <a:pt x="21" y="1169"/>
                  </a:lnTo>
                  <a:lnTo>
                    <a:pt x="22" y="1175"/>
                  </a:lnTo>
                  <a:lnTo>
                    <a:pt x="22" y="1181"/>
                  </a:lnTo>
                  <a:lnTo>
                    <a:pt x="19" y="1187"/>
                  </a:lnTo>
                  <a:lnTo>
                    <a:pt x="17" y="1194"/>
                  </a:lnTo>
                  <a:lnTo>
                    <a:pt x="12" y="1200"/>
                  </a:lnTo>
                  <a:lnTo>
                    <a:pt x="8" y="1206"/>
                  </a:lnTo>
                  <a:lnTo>
                    <a:pt x="0" y="1213"/>
                  </a:lnTo>
                  <a:close/>
                  <a:moveTo>
                    <a:pt x="0" y="1099"/>
                  </a:moveTo>
                  <a:lnTo>
                    <a:pt x="0" y="995"/>
                  </a:lnTo>
                  <a:lnTo>
                    <a:pt x="15" y="995"/>
                  </a:lnTo>
                  <a:lnTo>
                    <a:pt x="29" y="995"/>
                  </a:lnTo>
                  <a:lnTo>
                    <a:pt x="41" y="996"/>
                  </a:lnTo>
                  <a:lnTo>
                    <a:pt x="53" y="998"/>
                  </a:lnTo>
                  <a:lnTo>
                    <a:pt x="62" y="1002"/>
                  </a:lnTo>
                  <a:lnTo>
                    <a:pt x="71" y="1006"/>
                  </a:lnTo>
                  <a:lnTo>
                    <a:pt x="78" y="1011"/>
                  </a:lnTo>
                  <a:lnTo>
                    <a:pt x="82" y="1017"/>
                  </a:lnTo>
                  <a:lnTo>
                    <a:pt x="85" y="1022"/>
                  </a:lnTo>
                  <a:lnTo>
                    <a:pt x="86" y="1027"/>
                  </a:lnTo>
                  <a:lnTo>
                    <a:pt x="86" y="1033"/>
                  </a:lnTo>
                  <a:lnTo>
                    <a:pt x="85" y="1037"/>
                  </a:lnTo>
                  <a:lnTo>
                    <a:pt x="84" y="1043"/>
                  </a:lnTo>
                  <a:lnTo>
                    <a:pt x="80" y="1049"/>
                  </a:lnTo>
                  <a:lnTo>
                    <a:pt x="75" y="1054"/>
                  </a:lnTo>
                  <a:lnTo>
                    <a:pt x="71" y="1060"/>
                  </a:lnTo>
                  <a:lnTo>
                    <a:pt x="57" y="1071"/>
                  </a:lnTo>
                  <a:lnTo>
                    <a:pt x="42" y="1081"/>
                  </a:lnTo>
                  <a:lnTo>
                    <a:pt x="22" y="1091"/>
                  </a:lnTo>
                  <a:lnTo>
                    <a:pt x="0" y="1099"/>
                  </a:lnTo>
                  <a:close/>
                  <a:moveTo>
                    <a:pt x="0" y="971"/>
                  </a:moveTo>
                  <a:lnTo>
                    <a:pt x="0" y="870"/>
                  </a:lnTo>
                  <a:lnTo>
                    <a:pt x="8" y="867"/>
                  </a:lnTo>
                  <a:lnTo>
                    <a:pt x="15" y="865"/>
                  </a:lnTo>
                  <a:lnTo>
                    <a:pt x="40" y="858"/>
                  </a:lnTo>
                  <a:lnTo>
                    <a:pt x="63" y="854"/>
                  </a:lnTo>
                  <a:lnTo>
                    <a:pt x="87" y="852"/>
                  </a:lnTo>
                  <a:lnTo>
                    <a:pt x="107" y="852"/>
                  </a:lnTo>
                  <a:lnTo>
                    <a:pt x="118" y="853"/>
                  </a:lnTo>
                  <a:lnTo>
                    <a:pt x="126" y="854"/>
                  </a:lnTo>
                  <a:lnTo>
                    <a:pt x="135" y="857"/>
                  </a:lnTo>
                  <a:lnTo>
                    <a:pt x="143" y="859"/>
                  </a:lnTo>
                  <a:lnTo>
                    <a:pt x="149" y="862"/>
                  </a:lnTo>
                  <a:lnTo>
                    <a:pt x="155" y="865"/>
                  </a:lnTo>
                  <a:lnTo>
                    <a:pt x="160" y="870"/>
                  </a:lnTo>
                  <a:lnTo>
                    <a:pt x="163" y="875"/>
                  </a:lnTo>
                  <a:lnTo>
                    <a:pt x="166" y="879"/>
                  </a:lnTo>
                  <a:lnTo>
                    <a:pt x="167" y="884"/>
                  </a:lnTo>
                  <a:lnTo>
                    <a:pt x="167" y="889"/>
                  </a:lnTo>
                  <a:lnTo>
                    <a:pt x="166" y="895"/>
                  </a:lnTo>
                  <a:lnTo>
                    <a:pt x="162" y="901"/>
                  </a:lnTo>
                  <a:lnTo>
                    <a:pt x="158" y="907"/>
                  </a:lnTo>
                  <a:lnTo>
                    <a:pt x="155" y="911"/>
                  </a:lnTo>
                  <a:lnTo>
                    <a:pt x="149" y="917"/>
                  </a:lnTo>
                  <a:lnTo>
                    <a:pt x="142" y="923"/>
                  </a:lnTo>
                  <a:lnTo>
                    <a:pt x="135" y="929"/>
                  </a:lnTo>
                  <a:lnTo>
                    <a:pt x="126" y="934"/>
                  </a:lnTo>
                  <a:lnTo>
                    <a:pt x="117" y="940"/>
                  </a:lnTo>
                  <a:lnTo>
                    <a:pt x="97" y="949"/>
                  </a:lnTo>
                  <a:lnTo>
                    <a:pt x="73" y="958"/>
                  </a:lnTo>
                  <a:lnTo>
                    <a:pt x="54" y="963"/>
                  </a:lnTo>
                  <a:lnTo>
                    <a:pt x="36" y="967"/>
                  </a:lnTo>
                  <a:lnTo>
                    <a:pt x="18" y="970"/>
                  </a:lnTo>
                  <a:lnTo>
                    <a:pt x="0" y="971"/>
                  </a:lnTo>
                  <a:close/>
                  <a:moveTo>
                    <a:pt x="0" y="749"/>
                  </a:moveTo>
                  <a:lnTo>
                    <a:pt x="0" y="681"/>
                  </a:lnTo>
                  <a:lnTo>
                    <a:pt x="11" y="683"/>
                  </a:lnTo>
                  <a:lnTo>
                    <a:pt x="19" y="688"/>
                  </a:lnTo>
                  <a:lnTo>
                    <a:pt x="25" y="692"/>
                  </a:lnTo>
                  <a:lnTo>
                    <a:pt x="30" y="698"/>
                  </a:lnTo>
                  <a:lnTo>
                    <a:pt x="33" y="703"/>
                  </a:lnTo>
                  <a:lnTo>
                    <a:pt x="33" y="709"/>
                  </a:lnTo>
                  <a:lnTo>
                    <a:pt x="31" y="715"/>
                  </a:lnTo>
                  <a:lnTo>
                    <a:pt x="29" y="723"/>
                  </a:lnTo>
                  <a:lnTo>
                    <a:pt x="24" y="728"/>
                  </a:lnTo>
                  <a:lnTo>
                    <a:pt x="17" y="736"/>
                  </a:lnTo>
                  <a:lnTo>
                    <a:pt x="10" y="743"/>
                  </a:lnTo>
                  <a:lnTo>
                    <a:pt x="0" y="749"/>
                  </a:lnTo>
                  <a:close/>
                  <a:moveTo>
                    <a:pt x="0" y="656"/>
                  </a:moveTo>
                  <a:lnTo>
                    <a:pt x="0" y="555"/>
                  </a:lnTo>
                  <a:lnTo>
                    <a:pt x="25" y="549"/>
                  </a:lnTo>
                  <a:lnTo>
                    <a:pt x="49" y="545"/>
                  </a:lnTo>
                  <a:lnTo>
                    <a:pt x="72" y="544"/>
                  </a:lnTo>
                  <a:lnTo>
                    <a:pt x="92" y="544"/>
                  </a:lnTo>
                  <a:lnTo>
                    <a:pt x="110" y="547"/>
                  </a:lnTo>
                  <a:lnTo>
                    <a:pt x="124" y="551"/>
                  </a:lnTo>
                  <a:lnTo>
                    <a:pt x="130" y="554"/>
                  </a:lnTo>
                  <a:lnTo>
                    <a:pt x="136" y="557"/>
                  </a:lnTo>
                  <a:lnTo>
                    <a:pt x="139" y="561"/>
                  </a:lnTo>
                  <a:lnTo>
                    <a:pt x="143" y="564"/>
                  </a:lnTo>
                  <a:lnTo>
                    <a:pt x="145" y="569"/>
                  </a:lnTo>
                  <a:lnTo>
                    <a:pt x="145" y="574"/>
                  </a:lnTo>
                  <a:lnTo>
                    <a:pt x="145" y="579"/>
                  </a:lnTo>
                  <a:lnTo>
                    <a:pt x="143" y="585"/>
                  </a:lnTo>
                  <a:lnTo>
                    <a:pt x="141" y="589"/>
                  </a:lnTo>
                  <a:lnTo>
                    <a:pt x="136" y="595"/>
                  </a:lnTo>
                  <a:lnTo>
                    <a:pt x="131" y="601"/>
                  </a:lnTo>
                  <a:lnTo>
                    <a:pt x="124" y="606"/>
                  </a:lnTo>
                  <a:lnTo>
                    <a:pt x="109" y="617"/>
                  </a:lnTo>
                  <a:lnTo>
                    <a:pt x="90" y="627"/>
                  </a:lnTo>
                  <a:lnTo>
                    <a:pt x="66" y="638"/>
                  </a:lnTo>
                  <a:lnTo>
                    <a:pt x="41" y="646"/>
                  </a:lnTo>
                  <a:lnTo>
                    <a:pt x="30" y="649"/>
                  </a:lnTo>
                  <a:lnTo>
                    <a:pt x="21" y="651"/>
                  </a:lnTo>
                  <a:lnTo>
                    <a:pt x="10" y="654"/>
                  </a:lnTo>
                  <a:lnTo>
                    <a:pt x="0" y="656"/>
                  </a:lnTo>
                  <a:close/>
                  <a:moveTo>
                    <a:pt x="0" y="510"/>
                  </a:moveTo>
                  <a:lnTo>
                    <a:pt x="0" y="492"/>
                  </a:lnTo>
                  <a:lnTo>
                    <a:pt x="5" y="484"/>
                  </a:lnTo>
                  <a:lnTo>
                    <a:pt x="14" y="475"/>
                  </a:lnTo>
                  <a:lnTo>
                    <a:pt x="24" y="467"/>
                  </a:lnTo>
                  <a:lnTo>
                    <a:pt x="37" y="459"/>
                  </a:lnTo>
                  <a:lnTo>
                    <a:pt x="53" y="450"/>
                  </a:lnTo>
                  <a:lnTo>
                    <a:pt x="69" y="442"/>
                  </a:lnTo>
                  <a:lnTo>
                    <a:pt x="88" y="435"/>
                  </a:lnTo>
                  <a:lnTo>
                    <a:pt x="110" y="428"/>
                  </a:lnTo>
                  <a:lnTo>
                    <a:pt x="137" y="422"/>
                  </a:lnTo>
                  <a:lnTo>
                    <a:pt x="164" y="417"/>
                  </a:lnTo>
                  <a:lnTo>
                    <a:pt x="191" y="415"/>
                  </a:lnTo>
                  <a:lnTo>
                    <a:pt x="213" y="414"/>
                  </a:lnTo>
                  <a:lnTo>
                    <a:pt x="224" y="415"/>
                  </a:lnTo>
                  <a:lnTo>
                    <a:pt x="234" y="416"/>
                  </a:lnTo>
                  <a:lnTo>
                    <a:pt x="243" y="417"/>
                  </a:lnTo>
                  <a:lnTo>
                    <a:pt x="251" y="420"/>
                  </a:lnTo>
                  <a:lnTo>
                    <a:pt x="258" y="422"/>
                  </a:lnTo>
                  <a:lnTo>
                    <a:pt x="264" y="425"/>
                  </a:lnTo>
                  <a:lnTo>
                    <a:pt x="269" y="429"/>
                  </a:lnTo>
                  <a:lnTo>
                    <a:pt x="272" y="434"/>
                  </a:lnTo>
                  <a:lnTo>
                    <a:pt x="275" y="439"/>
                  </a:lnTo>
                  <a:lnTo>
                    <a:pt x="275" y="443"/>
                  </a:lnTo>
                  <a:lnTo>
                    <a:pt x="275" y="448"/>
                  </a:lnTo>
                  <a:lnTo>
                    <a:pt x="272" y="453"/>
                  </a:lnTo>
                  <a:lnTo>
                    <a:pt x="269" y="459"/>
                  </a:lnTo>
                  <a:lnTo>
                    <a:pt x="264" y="465"/>
                  </a:lnTo>
                  <a:lnTo>
                    <a:pt x="258" y="469"/>
                  </a:lnTo>
                  <a:lnTo>
                    <a:pt x="252" y="475"/>
                  </a:lnTo>
                  <a:lnTo>
                    <a:pt x="236" y="486"/>
                  </a:lnTo>
                  <a:lnTo>
                    <a:pt x="214" y="497"/>
                  </a:lnTo>
                  <a:lnTo>
                    <a:pt x="191" y="507"/>
                  </a:lnTo>
                  <a:lnTo>
                    <a:pt x="164" y="516"/>
                  </a:lnTo>
                  <a:lnTo>
                    <a:pt x="136" y="523"/>
                  </a:lnTo>
                  <a:lnTo>
                    <a:pt x="109" y="528"/>
                  </a:lnTo>
                  <a:lnTo>
                    <a:pt x="84" y="530"/>
                  </a:lnTo>
                  <a:lnTo>
                    <a:pt x="60" y="531"/>
                  </a:lnTo>
                  <a:lnTo>
                    <a:pt x="49" y="530"/>
                  </a:lnTo>
                  <a:lnTo>
                    <a:pt x="40" y="529"/>
                  </a:lnTo>
                  <a:lnTo>
                    <a:pt x="30" y="528"/>
                  </a:lnTo>
                  <a:lnTo>
                    <a:pt x="23" y="525"/>
                  </a:lnTo>
                  <a:lnTo>
                    <a:pt x="16" y="523"/>
                  </a:lnTo>
                  <a:lnTo>
                    <a:pt x="10" y="519"/>
                  </a:lnTo>
                  <a:lnTo>
                    <a:pt x="5" y="516"/>
                  </a:lnTo>
                  <a:lnTo>
                    <a:pt x="2" y="511"/>
                  </a:lnTo>
                  <a:lnTo>
                    <a:pt x="0" y="510"/>
                  </a:lnTo>
                  <a:close/>
                  <a:moveTo>
                    <a:pt x="0" y="465"/>
                  </a:moveTo>
                  <a:lnTo>
                    <a:pt x="0" y="391"/>
                  </a:lnTo>
                  <a:lnTo>
                    <a:pt x="17" y="392"/>
                  </a:lnTo>
                  <a:lnTo>
                    <a:pt x="31" y="396"/>
                  </a:lnTo>
                  <a:lnTo>
                    <a:pt x="36" y="398"/>
                  </a:lnTo>
                  <a:lnTo>
                    <a:pt x="41" y="402"/>
                  </a:lnTo>
                  <a:lnTo>
                    <a:pt x="46" y="404"/>
                  </a:lnTo>
                  <a:lnTo>
                    <a:pt x="48" y="408"/>
                  </a:lnTo>
                  <a:lnTo>
                    <a:pt x="49" y="411"/>
                  </a:lnTo>
                  <a:lnTo>
                    <a:pt x="50" y="415"/>
                  </a:lnTo>
                  <a:lnTo>
                    <a:pt x="50" y="417"/>
                  </a:lnTo>
                  <a:lnTo>
                    <a:pt x="50" y="421"/>
                  </a:lnTo>
                  <a:lnTo>
                    <a:pt x="47" y="428"/>
                  </a:lnTo>
                  <a:lnTo>
                    <a:pt x="42" y="435"/>
                  </a:lnTo>
                  <a:lnTo>
                    <a:pt x="35" y="443"/>
                  </a:lnTo>
                  <a:lnTo>
                    <a:pt x="25" y="450"/>
                  </a:lnTo>
                  <a:lnTo>
                    <a:pt x="14" y="458"/>
                  </a:lnTo>
                  <a:lnTo>
                    <a:pt x="0" y="465"/>
                  </a:lnTo>
                  <a:close/>
                  <a:moveTo>
                    <a:pt x="0" y="378"/>
                  </a:moveTo>
                  <a:lnTo>
                    <a:pt x="0" y="289"/>
                  </a:lnTo>
                  <a:lnTo>
                    <a:pt x="14" y="284"/>
                  </a:lnTo>
                  <a:lnTo>
                    <a:pt x="28" y="281"/>
                  </a:lnTo>
                  <a:lnTo>
                    <a:pt x="56" y="273"/>
                  </a:lnTo>
                  <a:lnTo>
                    <a:pt x="85" y="269"/>
                  </a:lnTo>
                  <a:lnTo>
                    <a:pt x="111" y="266"/>
                  </a:lnTo>
                  <a:lnTo>
                    <a:pt x="135" y="265"/>
                  </a:lnTo>
                  <a:lnTo>
                    <a:pt x="145" y="265"/>
                  </a:lnTo>
                  <a:lnTo>
                    <a:pt x="156" y="266"/>
                  </a:lnTo>
                  <a:lnTo>
                    <a:pt x="166" y="267"/>
                  </a:lnTo>
                  <a:lnTo>
                    <a:pt x="173" y="270"/>
                  </a:lnTo>
                  <a:lnTo>
                    <a:pt x="180" y="272"/>
                  </a:lnTo>
                  <a:lnTo>
                    <a:pt x="186" y="276"/>
                  </a:lnTo>
                  <a:lnTo>
                    <a:pt x="191" y="279"/>
                  </a:lnTo>
                  <a:lnTo>
                    <a:pt x="194" y="283"/>
                  </a:lnTo>
                  <a:lnTo>
                    <a:pt x="196" y="288"/>
                  </a:lnTo>
                  <a:lnTo>
                    <a:pt x="196" y="292"/>
                  </a:lnTo>
                  <a:lnTo>
                    <a:pt x="195" y="297"/>
                  </a:lnTo>
                  <a:lnTo>
                    <a:pt x="193" y="302"/>
                  </a:lnTo>
                  <a:lnTo>
                    <a:pt x="189" y="307"/>
                  </a:lnTo>
                  <a:lnTo>
                    <a:pt x="185" y="313"/>
                  </a:lnTo>
                  <a:lnTo>
                    <a:pt x="179" y="319"/>
                  </a:lnTo>
                  <a:lnTo>
                    <a:pt x="172" y="323"/>
                  </a:lnTo>
                  <a:lnTo>
                    <a:pt x="154" y="334"/>
                  </a:lnTo>
                  <a:lnTo>
                    <a:pt x="132" y="345"/>
                  </a:lnTo>
                  <a:lnTo>
                    <a:pt x="107" y="354"/>
                  </a:lnTo>
                  <a:lnTo>
                    <a:pt x="80" y="364"/>
                  </a:lnTo>
                  <a:lnTo>
                    <a:pt x="59" y="368"/>
                  </a:lnTo>
                  <a:lnTo>
                    <a:pt x="38" y="373"/>
                  </a:lnTo>
                  <a:lnTo>
                    <a:pt x="19" y="377"/>
                  </a:lnTo>
                  <a:lnTo>
                    <a:pt x="0" y="378"/>
                  </a:lnTo>
                  <a:close/>
                  <a:moveTo>
                    <a:pt x="0" y="227"/>
                  </a:moveTo>
                  <a:lnTo>
                    <a:pt x="0" y="136"/>
                  </a:lnTo>
                  <a:lnTo>
                    <a:pt x="25" y="132"/>
                  </a:lnTo>
                  <a:lnTo>
                    <a:pt x="48" y="128"/>
                  </a:lnTo>
                  <a:lnTo>
                    <a:pt x="69" y="127"/>
                  </a:lnTo>
                  <a:lnTo>
                    <a:pt x="90" y="127"/>
                  </a:lnTo>
                  <a:lnTo>
                    <a:pt x="106" y="130"/>
                  </a:lnTo>
                  <a:lnTo>
                    <a:pt x="119" y="133"/>
                  </a:lnTo>
                  <a:lnTo>
                    <a:pt x="125" y="136"/>
                  </a:lnTo>
                  <a:lnTo>
                    <a:pt x="130" y="138"/>
                  </a:lnTo>
                  <a:lnTo>
                    <a:pt x="134" y="140"/>
                  </a:lnTo>
                  <a:lnTo>
                    <a:pt x="136" y="144"/>
                  </a:lnTo>
                  <a:lnTo>
                    <a:pt x="138" y="147"/>
                  </a:lnTo>
                  <a:lnTo>
                    <a:pt x="138" y="152"/>
                  </a:lnTo>
                  <a:lnTo>
                    <a:pt x="137" y="157"/>
                  </a:lnTo>
                  <a:lnTo>
                    <a:pt x="135" y="162"/>
                  </a:lnTo>
                  <a:lnTo>
                    <a:pt x="130" y="168"/>
                  </a:lnTo>
                  <a:lnTo>
                    <a:pt x="125" y="172"/>
                  </a:lnTo>
                  <a:lnTo>
                    <a:pt x="119" y="177"/>
                  </a:lnTo>
                  <a:lnTo>
                    <a:pt x="111" y="183"/>
                  </a:lnTo>
                  <a:lnTo>
                    <a:pt x="93" y="194"/>
                  </a:lnTo>
                  <a:lnTo>
                    <a:pt x="71" y="204"/>
                  </a:lnTo>
                  <a:lnTo>
                    <a:pt x="44" y="214"/>
                  </a:lnTo>
                  <a:lnTo>
                    <a:pt x="16" y="222"/>
                  </a:lnTo>
                  <a:lnTo>
                    <a:pt x="8" y="225"/>
                  </a:lnTo>
                  <a:lnTo>
                    <a:pt x="0" y="227"/>
                  </a:lnTo>
                  <a:close/>
                  <a:moveTo>
                    <a:pt x="0" y="83"/>
                  </a:moveTo>
                  <a:lnTo>
                    <a:pt x="0" y="2"/>
                  </a:lnTo>
                  <a:lnTo>
                    <a:pt x="18" y="1"/>
                  </a:lnTo>
                  <a:lnTo>
                    <a:pt x="36" y="0"/>
                  </a:lnTo>
                  <a:lnTo>
                    <a:pt x="52" y="0"/>
                  </a:lnTo>
                  <a:lnTo>
                    <a:pt x="65" y="1"/>
                  </a:lnTo>
                  <a:lnTo>
                    <a:pt x="76" y="4"/>
                  </a:lnTo>
                  <a:lnTo>
                    <a:pt x="86" y="6"/>
                  </a:lnTo>
                  <a:lnTo>
                    <a:pt x="94" y="10"/>
                  </a:lnTo>
                  <a:lnTo>
                    <a:pt x="98" y="14"/>
                  </a:lnTo>
                  <a:lnTo>
                    <a:pt x="100" y="18"/>
                  </a:lnTo>
                  <a:lnTo>
                    <a:pt x="100" y="22"/>
                  </a:lnTo>
                  <a:lnTo>
                    <a:pt x="99" y="25"/>
                  </a:lnTo>
                  <a:lnTo>
                    <a:pt x="98" y="29"/>
                  </a:lnTo>
                  <a:lnTo>
                    <a:pt x="92" y="37"/>
                  </a:lnTo>
                  <a:lnTo>
                    <a:pt x="82" y="45"/>
                  </a:lnTo>
                  <a:lnTo>
                    <a:pt x="95" y="39"/>
                  </a:lnTo>
                  <a:lnTo>
                    <a:pt x="110" y="35"/>
                  </a:lnTo>
                  <a:lnTo>
                    <a:pt x="124" y="30"/>
                  </a:lnTo>
                  <a:lnTo>
                    <a:pt x="139" y="26"/>
                  </a:lnTo>
                  <a:lnTo>
                    <a:pt x="172" y="19"/>
                  </a:lnTo>
                  <a:lnTo>
                    <a:pt x="201" y="13"/>
                  </a:lnTo>
                  <a:lnTo>
                    <a:pt x="230" y="11"/>
                  </a:lnTo>
                  <a:lnTo>
                    <a:pt x="255" y="10"/>
                  </a:lnTo>
                  <a:lnTo>
                    <a:pt x="267" y="10"/>
                  </a:lnTo>
                  <a:lnTo>
                    <a:pt x="277" y="10"/>
                  </a:lnTo>
                  <a:lnTo>
                    <a:pt x="287" y="11"/>
                  </a:lnTo>
                  <a:lnTo>
                    <a:pt x="295" y="13"/>
                  </a:lnTo>
                  <a:lnTo>
                    <a:pt x="302" y="16"/>
                  </a:lnTo>
                  <a:lnTo>
                    <a:pt x="308" y="18"/>
                  </a:lnTo>
                  <a:lnTo>
                    <a:pt x="313" y="22"/>
                  </a:lnTo>
                  <a:lnTo>
                    <a:pt x="316" y="25"/>
                  </a:lnTo>
                  <a:lnTo>
                    <a:pt x="318" y="29"/>
                  </a:lnTo>
                  <a:lnTo>
                    <a:pt x="319" y="32"/>
                  </a:lnTo>
                  <a:lnTo>
                    <a:pt x="318" y="36"/>
                  </a:lnTo>
                  <a:lnTo>
                    <a:pt x="316" y="39"/>
                  </a:lnTo>
                  <a:lnTo>
                    <a:pt x="311" y="48"/>
                  </a:lnTo>
                  <a:lnTo>
                    <a:pt x="301" y="56"/>
                  </a:lnTo>
                  <a:lnTo>
                    <a:pt x="314" y="51"/>
                  </a:lnTo>
                  <a:lnTo>
                    <a:pt x="328" y="46"/>
                  </a:lnTo>
                  <a:lnTo>
                    <a:pt x="344" y="42"/>
                  </a:lnTo>
                  <a:lnTo>
                    <a:pt x="359" y="37"/>
                  </a:lnTo>
                  <a:lnTo>
                    <a:pt x="372" y="33"/>
                  </a:lnTo>
                  <a:lnTo>
                    <a:pt x="387" y="31"/>
                  </a:lnTo>
                  <a:lnTo>
                    <a:pt x="387" y="125"/>
                  </a:lnTo>
                  <a:lnTo>
                    <a:pt x="358" y="130"/>
                  </a:lnTo>
                  <a:lnTo>
                    <a:pt x="332" y="133"/>
                  </a:lnTo>
                  <a:lnTo>
                    <a:pt x="307" y="136"/>
                  </a:lnTo>
                  <a:lnTo>
                    <a:pt x="284" y="136"/>
                  </a:lnTo>
                  <a:lnTo>
                    <a:pt x="265" y="134"/>
                  </a:lnTo>
                  <a:lnTo>
                    <a:pt x="250" y="131"/>
                  </a:lnTo>
                  <a:lnTo>
                    <a:pt x="243" y="128"/>
                  </a:lnTo>
                  <a:lnTo>
                    <a:pt x="238" y="125"/>
                  </a:lnTo>
                  <a:lnTo>
                    <a:pt x="233" y="122"/>
                  </a:lnTo>
                  <a:lnTo>
                    <a:pt x="230" y="119"/>
                  </a:lnTo>
                  <a:lnTo>
                    <a:pt x="229" y="115"/>
                  </a:lnTo>
                  <a:lnTo>
                    <a:pt x="229" y="111"/>
                  </a:lnTo>
                  <a:lnTo>
                    <a:pt x="229" y="107"/>
                  </a:lnTo>
                  <a:lnTo>
                    <a:pt x="231" y="102"/>
                  </a:lnTo>
                  <a:lnTo>
                    <a:pt x="233" y="99"/>
                  </a:lnTo>
                  <a:lnTo>
                    <a:pt x="237" y="94"/>
                  </a:lnTo>
                  <a:lnTo>
                    <a:pt x="242" y="89"/>
                  </a:lnTo>
                  <a:lnTo>
                    <a:pt x="248" y="84"/>
                  </a:lnTo>
                  <a:lnTo>
                    <a:pt x="234" y="89"/>
                  </a:lnTo>
                  <a:lnTo>
                    <a:pt x="219" y="95"/>
                  </a:lnTo>
                  <a:lnTo>
                    <a:pt x="205" y="100"/>
                  </a:lnTo>
                  <a:lnTo>
                    <a:pt x="188" y="105"/>
                  </a:lnTo>
                  <a:lnTo>
                    <a:pt x="157" y="112"/>
                  </a:lnTo>
                  <a:lnTo>
                    <a:pt x="128" y="117"/>
                  </a:lnTo>
                  <a:lnTo>
                    <a:pt x="99" y="120"/>
                  </a:lnTo>
                  <a:lnTo>
                    <a:pt x="74" y="121"/>
                  </a:lnTo>
                  <a:lnTo>
                    <a:pt x="62" y="121"/>
                  </a:lnTo>
                  <a:lnTo>
                    <a:pt x="52" y="120"/>
                  </a:lnTo>
                  <a:lnTo>
                    <a:pt x="42" y="119"/>
                  </a:lnTo>
                  <a:lnTo>
                    <a:pt x="34" y="118"/>
                  </a:lnTo>
                  <a:lnTo>
                    <a:pt x="27" y="115"/>
                  </a:lnTo>
                  <a:lnTo>
                    <a:pt x="19" y="113"/>
                  </a:lnTo>
                  <a:lnTo>
                    <a:pt x="15" y="109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12" y="90"/>
                  </a:lnTo>
                  <a:lnTo>
                    <a:pt x="15" y="86"/>
                  </a:lnTo>
                  <a:lnTo>
                    <a:pt x="19" y="82"/>
                  </a:lnTo>
                  <a:lnTo>
                    <a:pt x="24" y="77"/>
                  </a:lnTo>
                  <a:lnTo>
                    <a:pt x="29" y="73"/>
                  </a:lnTo>
                  <a:lnTo>
                    <a:pt x="16" y="79"/>
                  </a:lnTo>
                  <a:lnTo>
                    <a:pt x="0" y="83"/>
                  </a:lnTo>
                  <a:close/>
                  <a:moveTo>
                    <a:pt x="387" y="181"/>
                  </a:moveTo>
                  <a:lnTo>
                    <a:pt x="387" y="275"/>
                  </a:lnTo>
                  <a:lnTo>
                    <a:pt x="368" y="277"/>
                  </a:lnTo>
                  <a:lnTo>
                    <a:pt x="351" y="277"/>
                  </a:lnTo>
                  <a:lnTo>
                    <a:pt x="334" y="276"/>
                  </a:lnTo>
                  <a:lnTo>
                    <a:pt x="320" y="275"/>
                  </a:lnTo>
                  <a:lnTo>
                    <a:pt x="308" y="272"/>
                  </a:lnTo>
                  <a:lnTo>
                    <a:pt x="297" y="269"/>
                  </a:lnTo>
                  <a:lnTo>
                    <a:pt x="294" y="266"/>
                  </a:lnTo>
                  <a:lnTo>
                    <a:pt x="290" y="264"/>
                  </a:lnTo>
                  <a:lnTo>
                    <a:pt x="287" y="262"/>
                  </a:lnTo>
                  <a:lnTo>
                    <a:pt x="284" y="258"/>
                  </a:lnTo>
                  <a:lnTo>
                    <a:pt x="283" y="254"/>
                  </a:lnTo>
                  <a:lnTo>
                    <a:pt x="282" y="250"/>
                  </a:lnTo>
                  <a:lnTo>
                    <a:pt x="283" y="245"/>
                  </a:lnTo>
                  <a:lnTo>
                    <a:pt x="286" y="240"/>
                  </a:lnTo>
                  <a:lnTo>
                    <a:pt x="288" y="235"/>
                  </a:lnTo>
                  <a:lnTo>
                    <a:pt x="293" y="229"/>
                  </a:lnTo>
                  <a:lnTo>
                    <a:pt x="297" y="225"/>
                  </a:lnTo>
                  <a:lnTo>
                    <a:pt x="305" y="220"/>
                  </a:lnTo>
                  <a:lnTo>
                    <a:pt x="320" y="209"/>
                  </a:lnTo>
                  <a:lnTo>
                    <a:pt x="339" y="200"/>
                  </a:lnTo>
                  <a:lnTo>
                    <a:pt x="362" y="190"/>
                  </a:lnTo>
                  <a:lnTo>
                    <a:pt x="387" y="181"/>
                  </a:lnTo>
                  <a:close/>
                  <a:moveTo>
                    <a:pt x="387" y="289"/>
                  </a:moveTo>
                  <a:lnTo>
                    <a:pt x="387" y="353"/>
                  </a:lnTo>
                  <a:lnTo>
                    <a:pt x="369" y="362"/>
                  </a:lnTo>
                  <a:lnTo>
                    <a:pt x="350" y="372"/>
                  </a:lnTo>
                  <a:lnTo>
                    <a:pt x="328" y="380"/>
                  </a:lnTo>
                  <a:lnTo>
                    <a:pt x="303" y="387"/>
                  </a:lnTo>
                  <a:lnTo>
                    <a:pt x="275" y="395"/>
                  </a:lnTo>
                  <a:lnTo>
                    <a:pt x="246" y="399"/>
                  </a:lnTo>
                  <a:lnTo>
                    <a:pt x="220" y="402"/>
                  </a:lnTo>
                  <a:lnTo>
                    <a:pt x="195" y="403"/>
                  </a:lnTo>
                  <a:lnTo>
                    <a:pt x="185" y="402"/>
                  </a:lnTo>
                  <a:lnTo>
                    <a:pt x="174" y="402"/>
                  </a:lnTo>
                  <a:lnTo>
                    <a:pt x="164" y="399"/>
                  </a:lnTo>
                  <a:lnTo>
                    <a:pt x="156" y="397"/>
                  </a:lnTo>
                  <a:lnTo>
                    <a:pt x="149" y="395"/>
                  </a:lnTo>
                  <a:lnTo>
                    <a:pt x="143" y="391"/>
                  </a:lnTo>
                  <a:lnTo>
                    <a:pt x="138" y="387"/>
                  </a:lnTo>
                  <a:lnTo>
                    <a:pt x="135" y="384"/>
                  </a:lnTo>
                  <a:lnTo>
                    <a:pt x="132" y="379"/>
                  </a:lnTo>
                  <a:lnTo>
                    <a:pt x="132" y="374"/>
                  </a:lnTo>
                  <a:lnTo>
                    <a:pt x="134" y="368"/>
                  </a:lnTo>
                  <a:lnTo>
                    <a:pt x="135" y="364"/>
                  </a:lnTo>
                  <a:lnTo>
                    <a:pt x="138" y="358"/>
                  </a:lnTo>
                  <a:lnTo>
                    <a:pt x="144" y="353"/>
                  </a:lnTo>
                  <a:lnTo>
                    <a:pt x="150" y="347"/>
                  </a:lnTo>
                  <a:lnTo>
                    <a:pt x="157" y="341"/>
                  </a:lnTo>
                  <a:lnTo>
                    <a:pt x="175" y="330"/>
                  </a:lnTo>
                  <a:lnTo>
                    <a:pt x="196" y="320"/>
                  </a:lnTo>
                  <a:lnTo>
                    <a:pt x="221" y="309"/>
                  </a:lnTo>
                  <a:lnTo>
                    <a:pt x="250" y="301"/>
                  </a:lnTo>
                  <a:lnTo>
                    <a:pt x="269" y="296"/>
                  </a:lnTo>
                  <a:lnTo>
                    <a:pt x="288" y="291"/>
                  </a:lnTo>
                  <a:lnTo>
                    <a:pt x="307" y="289"/>
                  </a:lnTo>
                  <a:lnTo>
                    <a:pt x="325" y="286"/>
                  </a:lnTo>
                  <a:lnTo>
                    <a:pt x="343" y="285"/>
                  </a:lnTo>
                  <a:lnTo>
                    <a:pt x="358" y="285"/>
                  </a:lnTo>
                  <a:lnTo>
                    <a:pt x="373" y="286"/>
                  </a:lnTo>
                  <a:lnTo>
                    <a:pt x="387" y="289"/>
                  </a:lnTo>
                  <a:close/>
                  <a:moveTo>
                    <a:pt x="387" y="362"/>
                  </a:moveTo>
                  <a:lnTo>
                    <a:pt x="387" y="424"/>
                  </a:lnTo>
                  <a:lnTo>
                    <a:pt x="377" y="422"/>
                  </a:lnTo>
                  <a:lnTo>
                    <a:pt x="370" y="418"/>
                  </a:lnTo>
                  <a:lnTo>
                    <a:pt x="364" y="414"/>
                  </a:lnTo>
                  <a:lnTo>
                    <a:pt x="360" y="409"/>
                  </a:lnTo>
                  <a:lnTo>
                    <a:pt x="358" y="404"/>
                  </a:lnTo>
                  <a:lnTo>
                    <a:pt x="357" y="398"/>
                  </a:lnTo>
                  <a:lnTo>
                    <a:pt x="358" y="392"/>
                  </a:lnTo>
                  <a:lnTo>
                    <a:pt x="362" y="386"/>
                  </a:lnTo>
                  <a:lnTo>
                    <a:pt x="365" y="380"/>
                  </a:lnTo>
                  <a:lnTo>
                    <a:pt x="371" y="374"/>
                  </a:lnTo>
                  <a:lnTo>
                    <a:pt x="378" y="368"/>
                  </a:lnTo>
                  <a:lnTo>
                    <a:pt x="387" y="362"/>
                  </a:lnTo>
                  <a:close/>
                  <a:moveTo>
                    <a:pt x="387" y="444"/>
                  </a:moveTo>
                  <a:lnTo>
                    <a:pt x="387" y="548"/>
                  </a:lnTo>
                  <a:lnTo>
                    <a:pt x="359" y="555"/>
                  </a:lnTo>
                  <a:lnTo>
                    <a:pt x="332" y="559"/>
                  </a:lnTo>
                  <a:lnTo>
                    <a:pt x="307" y="561"/>
                  </a:lnTo>
                  <a:lnTo>
                    <a:pt x="284" y="561"/>
                  </a:lnTo>
                  <a:lnTo>
                    <a:pt x="274" y="560"/>
                  </a:lnTo>
                  <a:lnTo>
                    <a:pt x="264" y="559"/>
                  </a:lnTo>
                  <a:lnTo>
                    <a:pt x="256" y="557"/>
                  </a:lnTo>
                  <a:lnTo>
                    <a:pt x="248" y="555"/>
                  </a:lnTo>
                  <a:lnTo>
                    <a:pt x="240" y="551"/>
                  </a:lnTo>
                  <a:lnTo>
                    <a:pt x="234" y="548"/>
                  </a:lnTo>
                  <a:lnTo>
                    <a:pt x="230" y="544"/>
                  </a:lnTo>
                  <a:lnTo>
                    <a:pt x="226" y="540"/>
                  </a:lnTo>
                  <a:lnTo>
                    <a:pt x="225" y="535"/>
                  </a:lnTo>
                  <a:lnTo>
                    <a:pt x="224" y="530"/>
                  </a:lnTo>
                  <a:lnTo>
                    <a:pt x="224" y="524"/>
                  </a:lnTo>
                  <a:lnTo>
                    <a:pt x="226" y="519"/>
                  </a:lnTo>
                  <a:lnTo>
                    <a:pt x="230" y="513"/>
                  </a:lnTo>
                  <a:lnTo>
                    <a:pt x="234" y="507"/>
                  </a:lnTo>
                  <a:lnTo>
                    <a:pt x="240" y="502"/>
                  </a:lnTo>
                  <a:lnTo>
                    <a:pt x="246" y="496"/>
                  </a:lnTo>
                  <a:lnTo>
                    <a:pt x="255" y="491"/>
                  </a:lnTo>
                  <a:lnTo>
                    <a:pt x="263" y="485"/>
                  </a:lnTo>
                  <a:lnTo>
                    <a:pt x="274" y="479"/>
                  </a:lnTo>
                  <a:lnTo>
                    <a:pt x="284" y="474"/>
                  </a:lnTo>
                  <a:lnTo>
                    <a:pt x="308" y="463"/>
                  </a:lnTo>
                  <a:lnTo>
                    <a:pt x="335" y="455"/>
                  </a:lnTo>
                  <a:lnTo>
                    <a:pt x="349" y="452"/>
                  </a:lnTo>
                  <a:lnTo>
                    <a:pt x="362" y="449"/>
                  </a:lnTo>
                  <a:lnTo>
                    <a:pt x="373" y="447"/>
                  </a:lnTo>
                  <a:lnTo>
                    <a:pt x="387" y="444"/>
                  </a:lnTo>
                  <a:close/>
                  <a:moveTo>
                    <a:pt x="387" y="645"/>
                  </a:moveTo>
                  <a:lnTo>
                    <a:pt x="387" y="731"/>
                  </a:lnTo>
                  <a:lnTo>
                    <a:pt x="371" y="728"/>
                  </a:lnTo>
                  <a:lnTo>
                    <a:pt x="358" y="724"/>
                  </a:lnTo>
                  <a:lnTo>
                    <a:pt x="352" y="721"/>
                  </a:lnTo>
                  <a:lnTo>
                    <a:pt x="347" y="718"/>
                  </a:lnTo>
                  <a:lnTo>
                    <a:pt x="344" y="714"/>
                  </a:lnTo>
                  <a:lnTo>
                    <a:pt x="340" y="709"/>
                  </a:lnTo>
                  <a:lnTo>
                    <a:pt x="339" y="706"/>
                  </a:lnTo>
                  <a:lnTo>
                    <a:pt x="338" y="702"/>
                  </a:lnTo>
                  <a:lnTo>
                    <a:pt x="337" y="699"/>
                  </a:lnTo>
                  <a:lnTo>
                    <a:pt x="338" y="695"/>
                  </a:lnTo>
                  <a:lnTo>
                    <a:pt x="340" y="687"/>
                  </a:lnTo>
                  <a:lnTo>
                    <a:pt x="345" y="679"/>
                  </a:lnTo>
                  <a:lnTo>
                    <a:pt x="352" y="670"/>
                  </a:lnTo>
                  <a:lnTo>
                    <a:pt x="362" y="662"/>
                  </a:lnTo>
                  <a:lnTo>
                    <a:pt x="372" y="654"/>
                  </a:lnTo>
                  <a:lnTo>
                    <a:pt x="387" y="645"/>
                  </a:lnTo>
                  <a:close/>
                  <a:moveTo>
                    <a:pt x="387" y="753"/>
                  </a:moveTo>
                  <a:lnTo>
                    <a:pt x="387" y="864"/>
                  </a:lnTo>
                  <a:lnTo>
                    <a:pt x="362" y="869"/>
                  </a:lnTo>
                  <a:lnTo>
                    <a:pt x="338" y="872"/>
                  </a:lnTo>
                  <a:lnTo>
                    <a:pt x="315" y="873"/>
                  </a:lnTo>
                  <a:lnTo>
                    <a:pt x="294" y="873"/>
                  </a:lnTo>
                  <a:lnTo>
                    <a:pt x="284" y="872"/>
                  </a:lnTo>
                  <a:lnTo>
                    <a:pt x="276" y="870"/>
                  </a:lnTo>
                  <a:lnTo>
                    <a:pt x="268" y="869"/>
                  </a:lnTo>
                  <a:lnTo>
                    <a:pt x="261" y="865"/>
                  </a:lnTo>
                  <a:lnTo>
                    <a:pt x="253" y="863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40" y="851"/>
                  </a:lnTo>
                  <a:lnTo>
                    <a:pt x="238" y="845"/>
                  </a:lnTo>
                  <a:lnTo>
                    <a:pt x="237" y="840"/>
                  </a:lnTo>
                  <a:lnTo>
                    <a:pt x="237" y="834"/>
                  </a:lnTo>
                  <a:lnTo>
                    <a:pt x="238" y="828"/>
                  </a:lnTo>
                  <a:lnTo>
                    <a:pt x="242" y="822"/>
                  </a:lnTo>
                  <a:lnTo>
                    <a:pt x="245" y="816"/>
                  </a:lnTo>
                  <a:lnTo>
                    <a:pt x="250" y="810"/>
                  </a:lnTo>
                  <a:lnTo>
                    <a:pt x="256" y="804"/>
                  </a:lnTo>
                  <a:lnTo>
                    <a:pt x="263" y="799"/>
                  </a:lnTo>
                  <a:lnTo>
                    <a:pt x="271" y="794"/>
                  </a:lnTo>
                  <a:lnTo>
                    <a:pt x="280" y="788"/>
                  </a:lnTo>
                  <a:lnTo>
                    <a:pt x="290" y="782"/>
                  </a:lnTo>
                  <a:lnTo>
                    <a:pt x="312" y="772"/>
                  </a:lnTo>
                  <a:lnTo>
                    <a:pt x="337" y="764"/>
                  </a:lnTo>
                  <a:lnTo>
                    <a:pt x="350" y="761"/>
                  </a:lnTo>
                  <a:lnTo>
                    <a:pt x="362" y="757"/>
                  </a:lnTo>
                  <a:lnTo>
                    <a:pt x="373" y="755"/>
                  </a:lnTo>
                  <a:lnTo>
                    <a:pt x="387" y="753"/>
                  </a:lnTo>
                  <a:close/>
                  <a:moveTo>
                    <a:pt x="387" y="908"/>
                  </a:moveTo>
                  <a:lnTo>
                    <a:pt x="387" y="961"/>
                  </a:lnTo>
                  <a:lnTo>
                    <a:pt x="379" y="968"/>
                  </a:lnTo>
                  <a:lnTo>
                    <a:pt x="372" y="974"/>
                  </a:lnTo>
                  <a:lnTo>
                    <a:pt x="363" y="979"/>
                  </a:lnTo>
                  <a:lnTo>
                    <a:pt x="353" y="985"/>
                  </a:lnTo>
                  <a:lnTo>
                    <a:pt x="344" y="991"/>
                  </a:lnTo>
                  <a:lnTo>
                    <a:pt x="332" y="996"/>
                  </a:lnTo>
                  <a:lnTo>
                    <a:pt x="320" y="1001"/>
                  </a:lnTo>
                  <a:lnTo>
                    <a:pt x="307" y="1004"/>
                  </a:lnTo>
                  <a:lnTo>
                    <a:pt x="282" y="1011"/>
                  </a:lnTo>
                  <a:lnTo>
                    <a:pt x="258" y="1016"/>
                  </a:lnTo>
                  <a:lnTo>
                    <a:pt x="234" y="1017"/>
                  </a:lnTo>
                  <a:lnTo>
                    <a:pt x="213" y="1017"/>
                  </a:lnTo>
                  <a:lnTo>
                    <a:pt x="204" y="1016"/>
                  </a:lnTo>
                  <a:lnTo>
                    <a:pt x="194" y="1015"/>
                  </a:lnTo>
                  <a:lnTo>
                    <a:pt x="186" y="1012"/>
                  </a:lnTo>
                  <a:lnTo>
                    <a:pt x="177" y="1010"/>
                  </a:lnTo>
                  <a:lnTo>
                    <a:pt x="172" y="1006"/>
                  </a:lnTo>
                  <a:lnTo>
                    <a:pt x="166" y="1003"/>
                  </a:lnTo>
                  <a:lnTo>
                    <a:pt x="160" y="998"/>
                  </a:lnTo>
                  <a:lnTo>
                    <a:pt x="156" y="993"/>
                  </a:lnTo>
                  <a:lnTo>
                    <a:pt x="154" y="989"/>
                  </a:lnTo>
                  <a:lnTo>
                    <a:pt x="153" y="983"/>
                  </a:lnTo>
                  <a:lnTo>
                    <a:pt x="153" y="978"/>
                  </a:lnTo>
                  <a:lnTo>
                    <a:pt x="154" y="972"/>
                  </a:lnTo>
                  <a:lnTo>
                    <a:pt x="156" y="966"/>
                  </a:lnTo>
                  <a:lnTo>
                    <a:pt x="160" y="960"/>
                  </a:lnTo>
                  <a:lnTo>
                    <a:pt x="164" y="954"/>
                  </a:lnTo>
                  <a:lnTo>
                    <a:pt x="170" y="948"/>
                  </a:lnTo>
                  <a:lnTo>
                    <a:pt x="177" y="942"/>
                  </a:lnTo>
                  <a:lnTo>
                    <a:pt x="185" y="936"/>
                  </a:lnTo>
                  <a:lnTo>
                    <a:pt x="193" y="932"/>
                  </a:lnTo>
                  <a:lnTo>
                    <a:pt x="202" y="926"/>
                  </a:lnTo>
                  <a:lnTo>
                    <a:pt x="223" y="916"/>
                  </a:lnTo>
                  <a:lnTo>
                    <a:pt x="246" y="908"/>
                  </a:lnTo>
                  <a:lnTo>
                    <a:pt x="268" y="902"/>
                  </a:lnTo>
                  <a:lnTo>
                    <a:pt x="289" y="898"/>
                  </a:lnTo>
                  <a:lnTo>
                    <a:pt x="308" y="896"/>
                  </a:lnTo>
                  <a:lnTo>
                    <a:pt x="327" y="895"/>
                  </a:lnTo>
                  <a:lnTo>
                    <a:pt x="345" y="896"/>
                  </a:lnTo>
                  <a:lnTo>
                    <a:pt x="362" y="898"/>
                  </a:lnTo>
                  <a:lnTo>
                    <a:pt x="375" y="902"/>
                  </a:lnTo>
                  <a:lnTo>
                    <a:pt x="387" y="908"/>
                  </a:lnTo>
                  <a:close/>
                  <a:moveTo>
                    <a:pt x="387" y="1116"/>
                  </a:moveTo>
                  <a:lnTo>
                    <a:pt x="387" y="1220"/>
                  </a:lnTo>
                  <a:lnTo>
                    <a:pt x="376" y="1219"/>
                  </a:lnTo>
                  <a:lnTo>
                    <a:pt x="366" y="1218"/>
                  </a:lnTo>
                  <a:lnTo>
                    <a:pt x="357" y="1216"/>
                  </a:lnTo>
                  <a:lnTo>
                    <a:pt x="350" y="1212"/>
                  </a:lnTo>
                  <a:lnTo>
                    <a:pt x="343" y="1208"/>
                  </a:lnTo>
                  <a:lnTo>
                    <a:pt x="335" y="1205"/>
                  </a:lnTo>
                  <a:lnTo>
                    <a:pt x="331" y="1200"/>
                  </a:lnTo>
                  <a:lnTo>
                    <a:pt x="327" y="1194"/>
                  </a:lnTo>
                  <a:lnTo>
                    <a:pt x="325" y="1191"/>
                  </a:lnTo>
                  <a:lnTo>
                    <a:pt x="322" y="1185"/>
                  </a:lnTo>
                  <a:lnTo>
                    <a:pt x="322" y="1180"/>
                  </a:lnTo>
                  <a:lnTo>
                    <a:pt x="322" y="1175"/>
                  </a:lnTo>
                  <a:lnTo>
                    <a:pt x="324" y="1170"/>
                  </a:lnTo>
                  <a:lnTo>
                    <a:pt x="326" y="1164"/>
                  </a:lnTo>
                  <a:lnTo>
                    <a:pt x="328" y="1160"/>
                  </a:lnTo>
                  <a:lnTo>
                    <a:pt x="332" y="1154"/>
                  </a:lnTo>
                  <a:lnTo>
                    <a:pt x="341" y="1144"/>
                  </a:lnTo>
                  <a:lnTo>
                    <a:pt x="354" y="1134"/>
                  </a:lnTo>
                  <a:lnTo>
                    <a:pt x="369" y="1124"/>
                  </a:lnTo>
                  <a:lnTo>
                    <a:pt x="387" y="1116"/>
                  </a:lnTo>
                  <a:close/>
                  <a:moveTo>
                    <a:pt x="387" y="1255"/>
                  </a:moveTo>
                  <a:lnTo>
                    <a:pt x="387" y="1372"/>
                  </a:lnTo>
                  <a:lnTo>
                    <a:pt x="368" y="1376"/>
                  </a:lnTo>
                  <a:lnTo>
                    <a:pt x="350" y="1376"/>
                  </a:lnTo>
                  <a:lnTo>
                    <a:pt x="333" y="1376"/>
                  </a:lnTo>
                  <a:lnTo>
                    <a:pt x="318" y="1374"/>
                  </a:lnTo>
                  <a:lnTo>
                    <a:pt x="303" y="1370"/>
                  </a:lnTo>
                  <a:lnTo>
                    <a:pt x="292" y="1365"/>
                  </a:lnTo>
                  <a:lnTo>
                    <a:pt x="287" y="1362"/>
                  </a:lnTo>
                  <a:lnTo>
                    <a:pt x="282" y="1358"/>
                  </a:lnTo>
                  <a:lnTo>
                    <a:pt x="278" y="1355"/>
                  </a:lnTo>
                  <a:lnTo>
                    <a:pt x="276" y="1350"/>
                  </a:lnTo>
                  <a:lnTo>
                    <a:pt x="272" y="1345"/>
                  </a:lnTo>
                  <a:lnTo>
                    <a:pt x="271" y="1339"/>
                  </a:lnTo>
                  <a:lnTo>
                    <a:pt x="271" y="1333"/>
                  </a:lnTo>
                  <a:lnTo>
                    <a:pt x="271" y="1327"/>
                  </a:lnTo>
                  <a:lnTo>
                    <a:pt x="274" y="1321"/>
                  </a:lnTo>
                  <a:lnTo>
                    <a:pt x="277" y="1315"/>
                  </a:lnTo>
                  <a:lnTo>
                    <a:pt x="281" y="1309"/>
                  </a:lnTo>
                  <a:lnTo>
                    <a:pt x="286" y="1303"/>
                  </a:lnTo>
                  <a:lnTo>
                    <a:pt x="292" y="1298"/>
                  </a:lnTo>
                  <a:lnTo>
                    <a:pt x="299" y="1292"/>
                  </a:lnTo>
                  <a:lnTo>
                    <a:pt x="306" y="1286"/>
                  </a:lnTo>
                  <a:lnTo>
                    <a:pt x="314" y="1280"/>
                  </a:lnTo>
                  <a:lnTo>
                    <a:pt x="324" y="1275"/>
                  </a:lnTo>
                  <a:lnTo>
                    <a:pt x="333" y="1270"/>
                  </a:lnTo>
                  <a:lnTo>
                    <a:pt x="344" y="1267"/>
                  </a:lnTo>
                  <a:lnTo>
                    <a:pt x="354" y="1262"/>
                  </a:lnTo>
                  <a:lnTo>
                    <a:pt x="371" y="1257"/>
                  </a:lnTo>
                  <a:lnTo>
                    <a:pt x="387" y="1255"/>
                  </a:lnTo>
                  <a:close/>
                  <a:moveTo>
                    <a:pt x="387" y="1410"/>
                  </a:moveTo>
                  <a:lnTo>
                    <a:pt x="387" y="1522"/>
                  </a:lnTo>
                  <a:lnTo>
                    <a:pt x="382" y="1523"/>
                  </a:lnTo>
                  <a:lnTo>
                    <a:pt x="378" y="1524"/>
                  </a:lnTo>
                  <a:lnTo>
                    <a:pt x="356" y="1532"/>
                  </a:lnTo>
                  <a:lnTo>
                    <a:pt x="334" y="1535"/>
                  </a:lnTo>
                  <a:lnTo>
                    <a:pt x="313" y="1536"/>
                  </a:lnTo>
                  <a:lnTo>
                    <a:pt x="294" y="1535"/>
                  </a:lnTo>
                  <a:lnTo>
                    <a:pt x="284" y="1534"/>
                  </a:lnTo>
                  <a:lnTo>
                    <a:pt x="276" y="1532"/>
                  </a:lnTo>
                  <a:lnTo>
                    <a:pt x="268" y="1529"/>
                  </a:lnTo>
                  <a:lnTo>
                    <a:pt x="261" y="1527"/>
                  </a:lnTo>
                  <a:lnTo>
                    <a:pt x="255" y="1523"/>
                  </a:lnTo>
                  <a:lnTo>
                    <a:pt x="249" y="1519"/>
                  </a:lnTo>
                  <a:lnTo>
                    <a:pt x="244" y="1515"/>
                  </a:lnTo>
                  <a:lnTo>
                    <a:pt x="240" y="1509"/>
                  </a:lnTo>
                  <a:lnTo>
                    <a:pt x="237" y="1504"/>
                  </a:lnTo>
                  <a:lnTo>
                    <a:pt x="236" y="1498"/>
                  </a:lnTo>
                  <a:lnTo>
                    <a:pt x="236" y="1492"/>
                  </a:lnTo>
                  <a:lnTo>
                    <a:pt x="236" y="1486"/>
                  </a:lnTo>
                  <a:lnTo>
                    <a:pt x="237" y="1481"/>
                  </a:lnTo>
                  <a:lnTo>
                    <a:pt x="240" y="1475"/>
                  </a:lnTo>
                  <a:lnTo>
                    <a:pt x="244" y="1469"/>
                  </a:lnTo>
                  <a:lnTo>
                    <a:pt x="249" y="1463"/>
                  </a:lnTo>
                  <a:lnTo>
                    <a:pt x="253" y="1457"/>
                  </a:lnTo>
                  <a:lnTo>
                    <a:pt x="261" y="1451"/>
                  </a:lnTo>
                  <a:lnTo>
                    <a:pt x="268" y="1445"/>
                  </a:lnTo>
                  <a:lnTo>
                    <a:pt x="275" y="1440"/>
                  </a:lnTo>
                  <a:lnTo>
                    <a:pt x="284" y="1435"/>
                  </a:lnTo>
                  <a:lnTo>
                    <a:pt x="293" y="1431"/>
                  </a:lnTo>
                  <a:lnTo>
                    <a:pt x="303" y="1426"/>
                  </a:lnTo>
                  <a:lnTo>
                    <a:pt x="314" y="1422"/>
                  </a:lnTo>
                  <a:lnTo>
                    <a:pt x="333" y="1416"/>
                  </a:lnTo>
                  <a:lnTo>
                    <a:pt x="351" y="1413"/>
                  </a:lnTo>
                  <a:lnTo>
                    <a:pt x="369" y="1412"/>
                  </a:lnTo>
                  <a:lnTo>
                    <a:pt x="387" y="1410"/>
                  </a:lnTo>
                  <a:close/>
                  <a:moveTo>
                    <a:pt x="387" y="1579"/>
                  </a:moveTo>
                  <a:lnTo>
                    <a:pt x="387" y="1674"/>
                  </a:lnTo>
                  <a:lnTo>
                    <a:pt x="371" y="1683"/>
                  </a:lnTo>
                  <a:lnTo>
                    <a:pt x="353" y="1690"/>
                  </a:lnTo>
                  <a:lnTo>
                    <a:pt x="332" y="1696"/>
                  </a:lnTo>
                  <a:lnTo>
                    <a:pt x="311" y="1699"/>
                  </a:lnTo>
                  <a:lnTo>
                    <a:pt x="290" y="1700"/>
                  </a:lnTo>
                  <a:lnTo>
                    <a:pt x="271" y="1699"/>
                  </a:lnTo>
                  <a:lnTo>
                    <a:pt x="263" y="1698"/>
                  </a:lnTo>
                  <a:lnTo>
                    <a:pt x="255" y="1696"/>
                  </a:lnTo>
                  <a:lnTo>
                    <a:pt x="246" y="1693"/>
                  </a:lnTo>
                  <a:lnTo>
                    <a:pt x="239" y="1691"/>
                  </a:lnTo>
                  <a:lnTo>
                    <a:pt x="233" y="1687"/>
                  </a:lnTo>
                  <a:lnTo>
                    <a:pt x="227" y="1683"/>
                  </a:lnTo>
                  <a:lnTo>
                    <a:pt x="223" y="1678"/>
                  </a:lnTo>
                  <a:lnTo>
                    <a:pt x="219" y="1673"/>
                  </a:lnTo>
                  <a:lnTo>
                    <a:pt x="217" y="1667"/>
                  </a:lnTo>
                  <a:lnTo>
                    <a:pt x="214" y="1662"/>
                  </a:lnTo>
                  <a:lnTo>
                    <a:pt x="214" y="1656"/>
                  </a:lnTo>
                  <a:lnTo>
                    <a:pt x="214" y="1650"/>
                  </a:lnTo>
                  <a:lnTo>
                    <a:pt x="217" y="1644"/>
                  </a:lnTo>
                  <a:lnTo>
                    <a:pt x="219" y="1639"/>
                  </a:lnTo>
                  <a:lnTo>
                    <a:pt x="221" y="1631"/>
                  </a:lnTo>
                  <a:lnTo>
                    <a:pt x="226" y="1625"/>
                  </a:lnTo>
                  <a:lnTo>
                    <a:pt x="231" y="1620"/>
                  </a:lnTo>
                  <a:lnTo>
                    <a:pt x="237" y="1615"/>
                  </a:lnTo>
                  <a:lnTo>
                    <a:pt x="244" y="1609"/>
                  </a:lnTo>
                  <a:lnTo>
                    <a:pt x="251" y="1604"/>
                  </a:lnTo>
                  <a:lnTo>
                    <a:pt x="259" y="1598"/>
                  </a:lnTo>
                  <a:lnTo>
                    <a:pt x="269" y="1595"/>
                  </a:lnTo>
                  <a:lnTo>
                    <a:pt x="278" y="1590"/>
                  </a:lnTo>
                  <a:lnTo>
                    <a:pt x="288" y="1586"/>
                  </a:lnTo>
                  <a:lnTo>
                    <a:pt x="301" y="1582"/>
                  </a:lnTo>
                  <a:lnTo>
                    <a:pt x="314" y="1579"/>
                  </a:lnTo>
                  <a:lnTo>
                    <a:pt x="327" y="1577"/>
                  </a:lnTo>
                  <a:lnTo>
                    <a:pt x="340" y="1576"/>
                  </a:lnTo>
                  <a:lnTo>
                    <a:pt x="352" y="1576"/>
                  </a:lnTo>
                  <a:lnTo>
                    <a:pt x="364" y="1576"/>
                  </a:lnTo>
                  <a:lnTo>
                    <a:pt x="376" y="1577"/>
                  </a:lnTo>
                  <a:lnTo>
                    <a:pt x="387" y="1579"/>
                  </a:lnTo>
                  <a:close/>
                  <a:moveTo>
                    <a:pt x="387" y="1754"/>
                  </a:moveTo>
                  <a:lnTo>
                    <a:pt x="387" y="1835"/>
                  </a:lnTo>
                  <a:lnTo>
                    <a:pt x="377" y="1841"/>
                  </a:lnTo>
                  <a:lnTo>
                    <a:pt x="366" y="1848"/>
                  </a:lnTo>
                  <a:lnTo>
                    <a:pt x="356" y="1854"/>
                  </a:lnTo>
                  <a:lnTo>
                    <a:pt x="343" y="1858"/>
                  </a:lnTo>
                  <a:lnTo>
                    <a:pt x="322" y="1864"/>
                  </a:lnTo>
                  <a:lnTo>
                    <a:pt x="302" y="1868"/>
                  </a:lnTo>
                  <a:lnTo>
                    <a:pt x="283" y="1869"/>
                  </a:lnTo>
                  <a:lnTo>
                    <a:pt x="264" y="1868"/>
                  </a:lnTo>
                  <a:lnTo>
                    <a:pt x="256" y="1867"/>
                  </a:lnTo>
                  <a:lnTo>
                    <a:pt x="248" y="1864"/>
                  </a:lnTo>
                  <a:lnTo>
                    <a:pt x="240" y="1862"/>
                  </a:lnTo>
                  <a:lnTo>
                    <a:pt x="233" y="1858"/>
                  </a:lnTo>
                  <a:lnTo>
                    <a:pt x="227" y="1855"/>
                  </a:lnTo>
                  <a:lnTo>
                    <a:pt x="221" y="1851"/>
                  </a:lnTo>
                  <a:lnTo>
                    <a:pt x="217" y="1846"/>
                  </a:lnTo>
                  <a:lnTo>
                    <a:pt x="213" y="1842"/>
                  </a:lnTo>
                  <a:lnTo>
                    <a:pt x="211" y="1836"/>
                  </a:lnTo>
                  <a:lnTo>
                    <a:pt x="208" y="1830"/>
                  </a:lnTo>
                  <a:lnTo>
                    <a:pt x="208" y="1824"/>
                  </a:lnTo>
                  <a:lnTo>
                    <a:pt x="208" y="1818"/>
                  </a:lnTo>
                  <a:lnTo>
                    <a:pt x="210" y="1812"/>
                  </a:lnTo>
                  <a:lnTo>
                    <a:pt x="212" y="1806"/>
                  </a:lnTo>
                  <a:lnTo>
                    <a:pt x="215" y="1800"/>
                  </a:lnTo>
                  <a:lnTo>
                    <a:pt x="219" y="1794"/>
                  </a:lnTo>
                  <a:lnTo>
                    <a:pt x="224" y="1788"/>
                  </a:lnTo>
                  <a:lnTo>
                    <a:pt x="230" y="1782"/>
                  </a:lnTo>
                  <a:lnTo>
                    <a:pt x="236" y="1778"/>
                  </a:lnTo>
                  <a:lnTo>
                    <a:pt x="243" y="1772"/>
                  </a:lnTo>
                  <a:lnTo>
                    <a:pt x="250" y="1767"/>
                  </a:lnTo>
                  <a:lnTo>
                    <a:pt x="259" y="1762"/>
                  </a:lnTo>
                  <a:lnTo>
                    <a:pt x="268" y="1759"/>
                  </a:lnTo>
                  <a:lnTo>
                    <a:pt x="278" y="1755"/>
                  </a:lnTo>
                  <a:lnTo>
                    <a:pt x="293" y="1750"/>
                  </a:lnTo>
                  <a:lnTo>
                    <a:pt x="308" y="1747"/>
                  </a:lnTo>
                  <a:lnTo>
                    <a:pt x="322" y="1744"/>
                  </a:lnTo>
                  <a:lnTo>
                    <a:pt x="337" y="1744"/>
                  </a:lnTo>
                  <a:lnTo>
                    <a:pt x="351" y="1744"/>
                  </a:lnTo>
                  <a:lnTo>
                    <a:pt x="364" y="1747"/>
                  </a:lnTo>
                  <a:lnTo>
                    <a:pt x="376" y="1750"/>
                  </a:lnTo>
                  <a:lnTo>
                    <a:pt x="387" y="1754"/>
                  </a:lnTo>
                  <a:close/>
                  <a:moveTo>
                    <a:pt x="185" y="158"/>
                  </a:moveTo>
                  <a:lnTo>
                    <a:pt x="156" y="166"/>
                  </a:lnTo>
                  <a:lnTo>
                    <a:pt x="129" y="177"/>
                  </a:lnTo>
                  <a:lnTo>
                    <a:pt x="106" y="188"/>
                  </a:lnTo>
                  <a:lnTo>
                    <a:pt x="88" y="199"/>
                  </a:lnTo>
                  <a:lnTo>
                    <a:pt x="80" y="203"/>
                  </a:lnTo>
                  <a:lnTo>
                    <a:pt x="74" y="209"/>
                  </a:lnTo>
                  <a:lnTo>
                    <a:pt x="68" y="215"/>
                  </a:lnTo>
                  <a:lnTo>
                    <a:pt x="65" y="220"/>
                  </a:lnTo>
                  <a:lnTo>
                    <a:pt x="62" y="225"/>
                  </a:lnTo>
                  <a:lnTo>
                    <a:pt x="61" y="231"/>
                  </a:lnTo>
                  <a:lnTo>
                    <a:pt x="61" y="235"/>
                  </a:lnTo>
                  <a:lnTo>
                    <a:pt x="63" y="239"/>
                  </a:lnTo>
                  <a:lnTo>
                    <a:pt x="67" y="244"/>
                  </a:lnTo>
                  <a:lnTo>
                    <a:pt x="72" y="247"/>
                  </a:lnTo>
                  <a:lnTo>
                    <a:pt x="78" y="250"/>
                  </a:lnTo>
                  <a:lnTo>
                    <a:pt x="85" y="252"/>
                  </a:lnTo>
                  <a:lnTo>
                    <a:pt x="93" y="254"/>
                  </a:lnTo>
                  <a:lnTo>
                    <a:pt x="103" y="256"/>
                  </a:lnTo>
                  <a:lnTo>
                    <a:pt x="113" y="257"/>
                  </a:lnTo>
                  <a:lnTo>
                    <a:pt x="124" y="257"/>
                  </a:lnTo>
                  <a:lnTo>
                    <a:pt x="149" y="256"/>
                  </a:lnTo>
                  <a:lnTo>
                    <a:pt x="176" y="253"/>
                  </a:lnTo>
                  <a:lnTo>
                    <a:pt x="206" y="247"/>
                  </a:lnTo>
                  <a:lnTo>
                    <a:pt x="236" y="240"/>
                  </a:lnTo>
                  <a:lnTo>
                    <a:pt x="265" y="232"/>
                  </a:lnTo>
                  <a:lnTo>
                    <a:pt x="292" y="221"/>
                  </a:lnTo>
                  <a:lnTo>
                    <a:pt x="314" y="212"/>
                  </a:lnTo>
                  <a:lnTo>
                    <a:pt x="333" y="200"/>
                  </a:lnTo>
                  <a:lnTo>
                    <a:pt x="340" y="195"/>
                  </a:lnTo>
                  <a:lnTo>
                    <a:pt x="347" y="189"/>
                  </a:lnTo>
                  <a:lnTo>
                    <a:pt x="352" y="184"/>
                  </a:lnTo>
                  <a:lnTo>
                    <a:pt x="356" y="178"/>
                  </a:lnTo>
                  <a:lnTo>
                    <a:pt x="358" y="174"/>
                  </a:lnTo>
                  <a:lnTo>
                    <a:pt x="359" y="169"/>
                  </a:lnTo>
                  <a:lnTo>
                    <a:pt x="359" y="164"/>
                  </a:lnTo>
                  <a:lnTo>
                    <a:pt x="358" y="159"/>
                  </a:lnTo>
                  <a:lnTo>
                    <a:pt x="354" y="156"/>
                  </a:lnTo>
                  <a:lnTo>
                    <a:pt x="350" y="152"/>
                  </a:lnTo>
                  <a:lnTo>
                    <a:pt x="344" y="150"/>
                  </a:lnTo>
                  <a:lnTo>
                    <a:pt x="337" y="146"/>
                  </a:lnTo>
                  <a:lnTo>
                    <a:pt x="327" y="145"/>
                  </a:lnTo>
                  <a:lnTo>
                    <a:pt x="318" y="144"/>
                  </a:lnTo>
                  <a:lnTo>
                    <a:pt x="308" y="143"/>
                  </a:lnTo>
                  <a:lnTo>
                    <a:pt x="296" y="143"/>
                  </a:lnTo>
                  <a:lnTo>
                    <a:pt x="271" y="143"/>
                  </a:lnTo>
                  <a:lnTo>
                    <a:pt x="244" y="146"/>
                  </a:lnTo>
                  <a:lnTo>
                    <a:pt x="215" y="151"/>
                  </a:lnTo>
                  <a:lnTo>
                    <a:pt x="185" y="158"/>
                  </a:lnTo>
                  <a:close/>
                  <a:moveTo>
                    <a:pt x="212" y="589"/>
                  </a:moveTo>
                  <a:lnTo>
                    <a:pt x="186" y="598"/>
                  </a:lnTo>
                  <a:lnTo>
                    <a:pt x="163" y="607"/>
                  </a:lnTo>
                  <a:lnTo>
                    <a:pt x="154" y="613"/>
                  </a:lnTo>
                  <a:lnTo>
                    <a:pt x="144" y="618"/>
                  </a:lnTo>
                  <a:lnTo>
                    <a:pt x="136" y="624"/>
                  </a:lnTo>
                  <a:lnTo>
                    <a:pt x="128" y="630"/>
                  </a:lnTo>
                  <a:lnTo>
                    <a:pt x="122" y="636"/>
                  </a:lnTo>
                  <a:lnTo>
                    <a:pt x="117" y="642"/>
                  </a:lnTo>
                  <a:lnTo>
                    <a:pt x="112" y="646"/>
                  </a:lnTo>
                  <a:lnTo>
                    <a:pt x="109" y="652"/>
                  </a:lnTo>
                  <a:lnTo>
                    <a:pt x="107" y="658"/>
                  </a:lnTo>
                  <a:lnTo>
                    <a:pt x="107" y="663"/>
                  </a:lnTo>
                  <a:lnTo>
                    <a:pt x="107" y="669"/>
                  </a:lnTo>
                  <a:lnTo>
                    <a:pt x="110" y="674"/>
                  </a:lnTo>
                  <a:lnTo>
                    <a:pt x="113" y="679"/>
                  </a:lnTo>
                  <a:lnTo>
                    <a:pt x="118" y="682"/>
                  </a:lnTo>
                  <a:lnTo>
                    <a:pt x="124" y="686"/>
                  </a:lnTo>
                  <a:lnTo>
                    <a:pt x="131" y="688"/>
                  </a:lnTo>
                  <a:lnTo>
                    <a:pt x="139" y="690"/>
                  </a:lnTo>
                  <a:lnTo>
                    <a:pt x="149" y="693"/>
                  </a:lnTo>
                  <a:lnTo>
                    <a:pt x="158" y="694"/>
                  </a:lnTo>
                  <a:lnTo>
                    <a:pt x="169" y="695"/>
                  </a:lnTo>
                  <a:lnTo>
                    <a:pt x="192" y="695"/>
                  </a:lnTo>
                  <a:lnTo>
                    <a:pt x="217" y="693"/>
                  </a:lnTo>
                  <a:lnTo>
                    <a:pt x="243" y="688"/>
                  </a:lnTo>
                  <a:lnTo>
                    <a:pt x="269" y="681"/>
                  </a:lnTo>
                  <a:lnTo>
                    <a:pt x="295" y="673"/>
                  </a:lnTo>
                  <a:lnTo>
                    <a:pt x="318" y="662"/>
                  </a:lnTo>
                  <a:lnTo>
                    <a:pt x="328" y="657"/>
                  </a:lnTo>
                  <a:lnTo>
                    <a:pt x="338" y="651"/>
                  </a:lnTo>
                  <a:lnTo>
                    <a:pt x="346" y="646"/>
                  </a:lnTo>
                  <a:lnTo>
                    <a:pt x="353" y="641"/>
                  </a:lnTo>
                  <a:lnTo>
                    <a:pt x="360" y="635"/>
                  </a:lnTo>
                  <a:lnTo>
                    <a:pt x="365" y="629"/>
                  </a:lnTo>
                  <a:lnTo>
                    <a:pt x="370" y="623"/>
                  </a:lnTo>
                  <a:lnTo>
                    <a:pt x="372" y="618"/>
                  </a:lnTo>
                  <a:lnTo>
                    <a:pt x="375" y="612"/>
                  </a:lnTo>
                  <a:lnTo>
                    <a:pt x="375" y="607"/>
                  </a:lnTo>
                  <a:lnTo>
                    <a:pt x="375" y="601"/>
                  </a:lnTo>
                  <a:lnTo>
                    <a:pt x="372" y="597"/>
                  </a:lnTo>
                  <a:lnTo>
                    <a:pt x="369" y="592"/>
                  </a:lnTo>
                  <a:lnTo>
                    <a:pt x="364" y="588"/>
                  </a:lnTo>
                  <a:lnTo>
                    <a:pt x="358" y="585"/>
                  </a:lnTo>
                  <a:lnTo>
                    <a:pt x="351" y="582"/>
                  </a:lnTo>
                  <a:lnTo>
                    <a:pt x="343" y="580"/>
                  </a:lnTo>
                  <a:lnTo>
                    <a:pt x="334" y="578"/>
                  </a:lnTo>
                  <a:lnTo>
                    <a:pt x="324" y="576"/>
                  </a:lnTo>
                  <a:lnTo>
                    <a:pt x="313" y="575"/>
                  </a:lnTo>
                  <a:lnTo>
                    <a:pt x="290" y="575"/>
                  </a:lnTo>
                  <a:lnTo>
                    <a:pt x="265" y="578"/>
                  </a:lnTo>
                  <a:lnTo>
                    <a:pt x="239" y="582"/>
                  </a:lnTo>
                  <a:lnTo>
                    <a:pt x="212" y="589"/>
                  </a:lnTo>
                  <a:close/>
                  <a:moveTo>
                    <a:pt x="105" y="725"/>
                  </a:moveTo>
                  <a:lnTo>
                    <a:pt x="81" y="734"/>
                  </a:lnTo>
                  <a:lnTo>
                    <a:pt x="59" y="744"/>
                  </a:lnTo>
                  <a:lnTo>
                    <a:pt x="49" y="749"/>
                  </a:lnTo>
                  <a:lnTo>
                    <a:pt x="41" y="755"/>
                  </a:lnTo>
                  <a:lnTo>
                    <a:pt x="33" y="761"/>
                  </a:lnTo>
                  <a:lnTo>
                    <a:pt x="25" y="765"/>
                  </a:lnTo>
                  <a:lnTo>
                    <a:pt x="19" y="771"/>
                  </a:lnTo>
                  <a:lnTo>
                    <a:pt x="15" y="777"/>
                  </a:lnTo>
                  <a:lnTo>
                    <a:pt x="10" y="783"/>
                  </a:lnTo>
                  <a:lnTo>
                    <a:pt x="8" y="789"/>
                  </a:lnTo>
                  <a:lnTo>
                    <a:pt x="6" y="794"/>
                  </a:lnTo>
                  <a:lnTo>
                    <a:pt x="6" y="800"/>
                  </a:lnTo>
                  <a:lnTo>
                    <a:pt x="6" y="804"/>
                  </a:lnTo>
                  <a:lnTo>
                    <a:pt x="9" y="810"/>
                  </a:lnTo>
                  <a:lnTo>
                    <a:pt x="12" y="814"/>
                  </a:lnTo>
                  <a:lnTo>
                    <a:pt x="17" y="819"/>
                  </a:lnTo>
                  <a:lnTo>
                    <a:pt x="23" y="822"/>
                  </a:lnTo>
                  <a:lnTo>
                    <a:pt x="30" y="825"/>
                  </a:lnTo>
                  <a:lnTo>
                    <a:pt x="38" y="827"/>
                  </a:lnTo>
                  <a:lnTo>
                    <a:pt x="47" y="829"/>
                  </a:lnTo>
                  <a:lnTo>
                    <a:pt x="56" y="831"/>
                  </a:lnTo>
                  <a:lnTo>
                    <a:pt x="66" y="832"/>
                  </a:lnTo>
                  <a:lnTo>
                    <a:pt x="88" y="832"/>
                  </a:lnTo>
                  <a:lnTo>
                    <a:pt x="112" y="829"/>
                  </a:lnTo>
                  <a:lnTo>
                    <a:pt x="137" y="825"/>
                  </a:lnTo>
                  <a:lnTo>
                    <a:pt x="163" y="818"/>
                  </a:lnTo>
                  <a:lnTo>
                    <a:pt x="188" y="809"/>
                  </a:lnTo>
                  <a:lnTo>
                    <a:pt x="210" y="800"/>
                  </a:lnTo>
                  <a:lnTo>
                    <a:pt x="219" y="794"/>
                  </a:lnTo>
                  <a:lnTo>
                    <a:pt x="229" y="789"/>
                  </a:lnTo>
                  <a:lnTo>
                    <a:pt x="236" y="783"/>
                  </a:lnTo>
                  <a:lnTo>
                    <a:pt x="243" y="777"/>
                  </a:lnTo>
                  <a:lnTo>
                    <a:pt x="249" y="771"/>
                  </a:lnTo>
                  <a:lnTo>
                    <a:pt x="255" y="766"/>
                  </a:lnTo>
                  <a:lnTo>
                    <a:pt x="258" y="761"/>
                  </a:lnTo>
                  <a:lnTo>
                    <a:pt x="261" y="755"/>
                  </a:lnTo>
                  <a:lnTo>
                    <a:pt x="263" y="750"/>
                  </a:lnTo>
                  <a:lnTo>
                    <a:pt x="263" y="744"/>
                  </a:lnTo>
                  <a:lnTo>
                    <a:pt x="262" y="739"/>
                  </a:lnTo>
                  <a:lnTo>
                    <a:pt x="259" y="734"/>
                  </a:lnTo>
                  <a:lnTo>
                    <a:pt x="256" y="730"/>
                  </a:lnTo>
                  <a:lnTo>
                    <a:pt x="251" y="725"/>
                  </a:lnTo>
                  <a:lnTo>
                    <a:pt x="245" y="723"/>
                  </a:lnTo>
                  <a:lnTo>
                    <a:pt x="238" y="719"/>
                  </a:lnTo>
                  <a:lnTo>
                    <a:pt x="231" y="717"/>
                  </a:lnTo>
                  <a:lnTo>
                    <a:pt x="223" y="714"/>
                  </a:lnTo>
                  <a:lnTo>
                    <a:pt x="213" y="713"/>
                  </a:lnTo>
                  <a:lnTo>
                    <a:pt x="202" y="712"/>
                  </a:lnTo>
                  <a:lnTo>
                    <a:pt x="181" y="712"/>
                  </a:lnTo>
                  <a:lnTo>
                    <a:pt x="156" y="714"/>
                  </a:lnTo>
                  <a:lnTo>
                    <a:pt x="131" y="719"/>
                  </a:lnTo>
                  <a:lnTo>
                    <a:pt x="105" y="725"/>
                  </a:lnTo>
                  <a:close/>
                  <a:moveTo>
                    <a:pt x="319" y="1067"/>
                  </a:moveTo>
                  <a:lnTo>
                    <a:pt x="315" y="1062"/>
                  </a:lnTo>
                  <a:lnTo>
                    <a:pt x="311" y="1058"/>
                  </a:lnTo>
                  <a:lnTo>
                    <a:pt x="305" y="1054"/>
                  </a:lnTo>
                  <a:lnTo>
                    <a:pt x="299" y="1050"/>
                  </a:lnTo>
                  <a:lnTo>
                    <a:pt x="290" y="1048"/>
                  </a:lnTo>
                  <a:lnTo>
                    <a:pt x="282" y="1046"/>
                  </a:lnTo>
                  <a:lnTo>
                    <a:pt x="274" y="1044"/>
                  </a:lnTo>
                  <a:lnTo>
                    <a:pt x="264" y="1043"/>
                  </a:lnTo>
                  <a:lnTo>
                    <a:pt x="243" y="1042"/>
                  </a:lnTo>
                  <a:lnTo>
                    <a:pt x="220" y="1044"/>
                  </a:lnTo>
                  <a:lnTo>
                    <a:pt x="196" y="1048"/>
                  </a:lnTo>
                  <a:lnTo>
                    <a:pt x="173" y="1054"/>
                  </a:lnTo>
                  <a:lnTo>
                    <a:pt x="150" y="1062"/>
                  </a:lnTo>
                  <a:lnTo>
                    <a:pt x="131" y="1073"/>
                  </a:lnTo>
                  <a:lnTo>
                    <a:pt x="122" y="1078"/>
                  </a:lnTo>
                  <a:lnTo>
                    <a:pt x="113" y="1084"/>
                  </a:lnTo>
                  <a:lnTo>
                    <a:pt x="106" y="1090"/>
                  </a:lnTo>
                  <a:lnTo>
                    <a:pt x="100" y="1094"/>
                  </a:lnTo>
                  <a:lnTo>
                    <a:pt x="95" y="1100"/>
                  </a:lnTo>
                  <a:lnTo>
                    <a:pt x="91" y="1106"/>
                  </a:lnTo>
                  <a:lnTo>
                    <a:pt x="87" y="1112"/>
                  </a:lnTo>
                  <a:lnTo>
                    <a:pt x="86" y="1118"/>
                  </a:lnTo>
                  <a:lnTo>
                    <a:pt x="85" y="1124"/>
                  </a:lnTo>
                  <a:lnTo>
                    <a:pt x="85" y="1130"/>
                  </a:lnTo>
                  <a:lnTo>
                    <a:pt x="86" y="1135"/>
                  </a:lnTo>
                  <a:lnTo>
                    <a:pt x="88" y="1141"/>
                  </a:lnTo>
                  <a:lnTo>
                    <a:pt x="92" y="1145"/>
                  </a:lnTo>
                  <a:lnTo>
                    <a:pt x="97" y="1149"/>
                  </a:lnTo>
                  <a:lnTo>
                    <a:pt x="103" y="1154"/>
                  </a:lnTo>
                  <a:lnTo>
                    <a:pt x="110" y="1156"/>
                  </a:lnTo>
                  <a:lnTo>
                    <a:pt x="117" y="1160"/>
                  </a:lnTo>
                  <a:lnTo>
                    <a:pt x="125" y="1161"/>
                  </a:lnTo>
                  <a:lnTo>
                    <a:pt x="134" y="1163"/>
                  </a:lnTo>
                  <a:lnTo>
                    <a:pt x="144" y="1164"/>
                  </a:lnTo>
                  <a:lnTo>
                    <a:pt x="164" y="1164"/>
                  </a:lnTo>
                  <a:lnTo>
                    <a:pt x="187" y="1162"/>
                  </a:lnTo>
                  <a:lnTo>
                    <a:pt x="211" y="1159"/>
                  </a:lnTo>
                  <a:lnTo>
                    <a:pt x="234" y="1153"/>
                  </a:lnTo>
                  <a:lnTo>
                    <a:pt x="257" y="1143"/>
                  </a:lnTo>
                  <a:lnTo>
                    <a:pt x="276" y="1134"/>
                  </a:lnTo>
                  <a:lnTo>
                    <a:pt x="286" y="1129"/>
                  </a:lnTo>
                  <a:lnTo>
                    <a:pt x="293" y="1123"/>
                  </a:lnTo>
                  <a:lnTo>
                    <a:pt x="300" y="1117"/>
                  </a:lnTo>
                  <a:lnTo>
                    <a:pt x="307" y="1112"/>
                  </a:lnTo>
                  <a:lnTo>
                    <a:pt x="312" y="1106"/>
                  </a:lnTo>
                  <a:lnTo>
                    <a:pt x="316" y="1100"/>
                  </a:lnTo>
                  <a:lnTo>
                    <a:pt x="320" y="1094"/>
                  </a:lnTo>
                  <a:lnTo>
                    <a:pt x="321" y="1088"/>
                  </a:lnTo>
                  <a:lnTo>
                    <a:pt x="322" y="1083"/>
                  </a:lnTo>
                  <a:lnTo>
                    <a:pt x="322" y="1077"/>
                  </a:lnTo>
                  <a:lnTo>
                    <a:pt x="321" y="1072"/>
                  </a:lnTo>
                  <a:lnTo>
                    <a:pt x="319" y="1067"/>
                  </a:lnTo>
                  <a:close/>
                  <a:moveTo>
                    <a:pt x="176" y="1303"/>
                  </a:moveTo>
                  <a:lnTo>
                    <a:pt x="198" y="1295"/>
                  </a:lnTo>
                  <a:lnTo>
                    <a:pt x="217" y="1284"/>
                  </a:lnTo>
                  <a:lnTo>
                    <a:pt x="225" y="1280"/>
                  </a:lnTo>
                  <a:lnTo>
                    <a:pt x="232" y="1274"/>
                  </a:lnTo>
                  <a:lnTo>
                    <a:pt x="239" y="1269"/>
                  </a:lnTo>
                  <a:lnTo>
                    <a:pt x="245" y="1263"/>
                  </a:lnTo>
                  <a:lnTo>
                    <a:pt x="250" y="1257"/>
                  </a:lnTo>
                  <a:lnTo>
                    <a:pt x="253" y="1251"/>
                  </a:lnTo>
                  <a:lnTo>
                    <a:pt x="257" y="1245"/>
                  </a:lnTo>
                  <a:lnTo>
                    <a:pt x="259" y="1239"/>
                  </a:lnTo>
                  <a:lnTo>
                    <a:pt x="259" y="1233"/>
                  </a:lnTo>
                  <a:lnTo>
                    <a:pt x="259" y="1229"/>
                  </a:lnTo>
                  <a:lnTo>
                    <a:pt x="258" y="1223"/>
                  </a:lnTo>
                  <a:lnTo>
                    <a:pt x="256" y="1218"/>
                  </a:lnTo>
                  <a:lnTo>
                    <a:pt x="252" y="1213"/>
                  </a:lnTo>
                  <a:lnTo>
                    <a:pt x="248" y="1208"/>
                  </a:lnTo>
                  <a:lnTo>
                    <a:pt x="242" y="1205"/>
                  </a:lnTo>
                  <a:lnTo>
                    <a:pt x="236" y="1201"/>
                  </a:lnTo>
                  <a:lnTo>
                    <a:pt x="227" y="1199"/>
                  </a:lnTo>
                  <a:lnTo>
                    <a:pt x="220" y="1197"/>
                  </a:lnTo>
                  <a:lnTo>
                    <a:pt x="211" y="1195"/>
                  </a:lnTo>
                  <a:lnTo>
                    <a:pt x="202" y="1194"/>
                  </a:lnTo>
                  <a:lnTo>
                    <a:pt x="182" y="1193"/>
                  </a:lnTo>
                  <a:lnTo>
                    <a:pt x="160" y="1194"/>
                  </a:lnTo>
                  <a:lnTo>
                    <a:pt x="138" y="1199"/>
                  </a:lnTo>
                  <a:lnTo>
                    <a:pt x="114" y="1205"/>
                  </a:lnTo>
                  <a:lnTo>
                    <a:pt x="93" y="1213"/>
                  </a:lnTo>
                  <a:lnTo>
                    <a:pt x="74" y="1223"/>
                  </a:lnTo>
                  <a:lnTo>
                    <a:pt x="66" y="1229"/>
                  </a:lnTo>
                  <a:lnTo>
                    <a:pt x="59" y="1233"/>
                  </a:lnTo>
                  <a:lnTo>
                    <a:pt x="52" y="1239"/>
                  </a:lnTo>
                  <a:lnTo>
                    <a:pt x="46" y="1245"/>
                  </a:lnTo>
                  <a:lnTo>
                    <a:pt x="41" y="1251"/>
                  </a:lnTo>
                  <a:lnTo>
                    <a:pt x="37" y="1257"/>
                  </a:lnTo>
                  <a:lnTo>
                    <a:pt x="34" y="1263"/>
                  </a:lnTo>
                  <a:lnTo>
                    <a:pt x="33" y="1269"/>
                  </a:lnTo>
                  <a:lnTo>
                    <a:pt x="31" y="1274"/>
                  </a:lnTo>
                  <a:lnTo>
                    <a:pt x="31" y="1280"/>
                  </a:lnTo>
                  <a:lnTo>
                    <a:pt x="33" y="1286"/>
                  </a:lnTo>
                  <a:lnTo>
                    <a:pt x="35" y="1290"/>
                  </a:lnTo>
                  <a:lnTo>
                    <a:pt x="40" y="1295"/>
                  </a:lnTo>
                  <a:lnTo>
                    <a:pt x="44" y="1300"/>
                  </a:lnTo>
                  <a:lnTo>
                    <a:pt x="49" y="1303"/>
                  </a:lnTo>
                  <a:lnTo>
                    <a:pt x="56" y="1307"/>
                  </a:lnTo>
                  <a:lnTo>
                    <a:pt x="63" y="1309"/>
                  </a:lnTo>
                  <a:lnTo>
                    <a:pt x="72" y="1312"/>
                  </a:lnTo>
                  <a:lnTo>
                    <a:pt x="80" y="1313"/>
                  </a:lnTo>
                  <a:lnTo>
                    <a:pt x="90" y="1314"/>
                  </a:lnTo>
                  <a:lnTo>
                    <a:pt x="110" y="1315"/>
                  </a:lnTo>
                  <a:lnTo>
                    <a:pt x="131" y="1313"/>
                  </a:lnTo>
                  <a:lnTo>
                    <a:pt x="154" y="1309"/>
                  </a:lnTo>
                  <a:lnTo>
                    <a:pt x="176" y="1303"/>
                  </a:lnTo>
                  <a:close/>
                  <a:moveTo>
                    <a:pt x="373" y="1923"/>
                  </a:moveTo>
                  <a:lnTo>
                    <a:pt x="363" y="1920"/>
                  </a:lnTo>
                  <a:lnTo>
                    <a:pt x="353" y="1919"/>
                  </a:lnTo>
                  <a:lnTo>
                    <a:pt x="341" y="1918"/>
                  </a:lnTo>
                  <a:lnTo>
                    <a:pt x="331" y="1918"/>
                  </a:lnTo>
                  <a:lnTo>
                    <a:pt x="319" y="1919"/>
                  </a:lnTo>
                  <a:lnTo>
                    <a:pt x="306" y="1921"/>
                  </a:lnTo>
                  <a:lnTo>
                    <a:pt x="294" y="1924"/>
                  </a:lnTo>
                  <a:lnTo>
                    <a:pt x="282" y="1928"/>
                  </a:lnTo>
                  <a:lnTo>
                    <a:pt x="272" y="1932"/>
                  </a:lnTo>
                  <a:lnTo>
                    <a:pt x="264" y="1936"/>
                  </a:lnTo>
                  <a:lnTo>
                    <a:pt x="256" y="1940"/>
                  </a:lnTo>
                  <a:lnTo>
                    <a:pt x="249" y="1945"/>
                  </a:lnTo>
                  <a:lnTo>
                    <a:pt x="242" y="1950"/>
                  </a:lnTo>
                  <a:lnTo>
                    <a:pt x="236" y="1956"/>
                  </a:lnTo>
                  <a:lnTo>
                    <a:pt x="231" y="1962"/>
                  </a:lnTo>
                  <a:lnTo>
                    <a:pt x="226" y="1968"/>
                  </a:lnTo>
                  <a:lnTo>
                    <a:pt x="223" y="1974"/>
                  </a:lnTo>
                  <a:lnTo>
                    <a:pt x="220" y="1980"/>
                  </a:lnTo>
                  <a:lnTo>
                    <a:pt x="218" y="1985"/>
                  </a:lnTo>
                  <a:lnTo>
                    <a:pt x="217" y="1991"/>
                  </a:lnTo>
                  <a:lnTo>
                    <a:pt x="217" y="1997"/>
                  </a:lnTo>
                  <a:lnTo>
                    <a:pt x="218" y="2003"/>
                  </a:lnTo>
                  <a:lnTo>
                    <a:pt x="219" y="2009"/>
                  </a:lnTo>
                  <a:lnTo>
                    <a:pt x="223" y="2014"/>
                  </a:lnTo>
                  <a:lnTo>
                    <a:pt x="229" y="2022"/>
                  </a:lnTo>
                  <a:lnTo>
                    <a:pt x="237" y="2028"/>
                  </a:lnTo>
                  <a:lnTo>
                    <a:pt x="246" y="2034"/>
                  </a:lnTo>
                  <a:lnTo>
                    <a:pt x="257" y="2038"/>
                  </a:lnTo>
                  <a:lnTo>
                    <a:pt x="269" y="2040"/>
                  </a:lnTo>
                  <a:lnTo>
                    <a:pt x="283" y="2043"/>
                  </a:lnTo>
                  <a:lnTo>
                    <a:pt x="296" y="2043"/>
                  </a:lnTo>
                  <a:lnTo>
                    <a:pt x="312" y="2041"/>
                  </a:lnTo>
                  <a:lnTo>
                    <a:pt x="327" y="2012"/>
                  </a:lnTo>
                  <a:lnTo>
                    <a:pt x="343" y="1982"/>
                  </a:lnTo>
                  <a:lnTo>
                    <a:pt x="358" y="1952"/>
                  </a:lnTo>
                  <a:lnTo>
                    <a:pt x="373" y="1923"/>
                  </a:lnTo>
                  <a:close/>
                  <a:moveTo>
                    <a:pt x="139" y="2296"/>
                  </a:moveTo>
                  <a:lnTo>
                    <a:pt x="142" y="2294"/>
                  </a:lnTo>
                  <a:lnTo>
                    <a:pt x="144" y="2293"/>
                  </a:lnTo>
                  <a:lnTo>
                    <a:pt x="157" y="2277"/>
                  </a:lnTo>
                  <a:lnTo>
                    <a:pt x="170" y="2259"/>
                  </a:lnTo>
                  <a:lnTo>
                    <a:pt x="183" y="2241"/>
                  </a:lnTo>
                  <a:lnTo>
                    <a:pt x="195" y="2223"/>
                  </a:lnTo>
                  <a:lnTo>
                    <a:pt x="194" y="2218"/>
                  </a:lnTo>
                  <a:lnTo>
                    <a:pt x="192" y="2214"/>
                  </a:lnTo>
                  <a:lnTo>
                    <a:pt x="188" y="2208"/>
                  </a:lnTo>
                  <a:lnTo>
                    <a:pt x="183" y="2204"/>
                  </a:lnTo>
                  <a:lnTo>
                    <a:pt x="179" y="2199"/>
                  </a:lnTo>
                  <a:lnTo>
                    <a:pt x="173" y="2196"/>
                  </a:lnTo>
                  <a:lnTo>
                    <a:pt x="167" y="2193"/>
                  </a:lnTo>
                  <a:lnTo>
                    <a:pt x="160" y="2191"/>
                  </a:lnTo>
                  <a:lnTo>
                    <a:pt x="153" y="2189"/>
                  </a:lnTo>
                  <a:lnTo>
                    <a:pt x="145" y="2187"/>
                  </a:lnTo>
                  <a:lnTo>
                    <a:pt x="129" y="2186"/>
                  </a:lnTo>
                  <a:lnTo>
                    <a:pt x="112" y="2187"/>
                  </a:lnTo>
                  <a:lnTo>
                    <a:pt x="94" y="2190"/>
                  </a:lnTo>
                  <a:lnTo>
                    <a:pt x="76" y="2196"/>
                  </a:lnTo>
                  <a:lnTo>
                    <a:pt x="68" y="2199"/>
                  </a:lnTo>
                  <a:lnTo>
                    <a:pt x="61" y="2203"/>
                  </a:lnTo>
                  <a:lnTo>
                    <a:pt x="54" y="2208"/>
                  </a:lnTo>
                  <a:lnTo>
                    <a:pt x="47" y="2212"/>
                  </a:lnTo>
                  <a:lnTo>
                    <a:pt x="41" y="2217"/>
                  </a:lnTo>
                  <a:lnTo>
                    <a:pt x="36" y="2222"/>
                  </a:lnTo>
                  <a:lnTo>
                    <a:pt x="31" y="2228"/>
                  </a:lnTo>
                  <a:lnTo>
                    <a:pt x="27" y="2234"/>
                  </a:lnTo>
                  <a:lnTo>
                    <a:pt x="24" y="2239"/>
                  </a:lnTo>
                  <a:lnTo>
                    <a:pt x="22" y="2244"/>
                  </a:lnTo>
                  <a:lnTo>
                    <a:pt x="19" y="2250"/>
                  </a:lnTo>
                  <a:lnTo>
                    <a:pt x="19" y="2256"/>
                  </a:lnTo>
                  <a:lnTo>
                    <a:pt x="19" y="2262"/>
                  </a:lnTo>
                  <a:lnTo>
                    <a:pt x="21" y="2267"/>
                  </a:lnTo>
                  <a:lnTo>
                    <a:pt x="22" y="2273"/>
                  </a:lnTo>
                  <a:lnTo>
                    <a:pt x="24" y="2278"/>
                  </a:lnTo>
                  <a:lnTo>
                    <a:pt x="29" y="2284"/>
                  </a:lnTo>
                  <a:lnTo>
                    <a:pt x="33" y="2287"/>
                  </a:lnTo>
                  <a:lnTo>
                    <a:pt x="37" y="2292"/>
                  </a:lnTo>
                  <a:lnTo>
                    <a:pt x="43" y="2296"/>
                  </a:lnTo>
                  <a:lnTo>
                    <a:pt x="49" y="2298"/>
                  </a:lnTo>
                  <a:lnTo>
                    <a:pt x="56" y="2300"/>
                  </a:lnTo>
                  <a:lnTo>
                    <a:pt x="63" y="2303"/>
                  </a:lnTo>
                  <a:lnTo>
                    <a:pt x="72" y="2304"/>
                  </a:lnTo>
                  <a:lnTo>
                    <a:pt x="87" y="2305"/>
                  </a:lnTo>
                  <a:lnTo>
                    <a:pt x="104" y="2304"/>
                  </a:lnTo>
                  <a:lnTo>
                    <a:pt x="122" y="2302"/>
                  </a:lnTo>
                  <a:lnTo>
                    <a:pt x="139" y="2296"/>
                  </a:lnTo>
                  <a:close/>
                  <a:moveTo>
                    <a:pt x="252" y="2140"/>
                  </a:moveTo>
                  <a:lnTo>
                    <a:pt x="249" y="2145"/>
                  </a:lnTo>
                  <a:lnTo>
                    <a:pt x="246" y="2149"/>
                  </a:lnTo>
                  <a:lnTo>
                    <a:pt x="249" y="2145"/>
                  </a:lnTo>
                  <a:lnTo>
                    <a:pt x="252" y="2140"/>
                  </a:lnTo>
                  <a:close/>
                </a:path>
              </a:pathLst>
            </a:custGeom>
            <a:solidFill>
              <a:srgbClr val="E79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2" name="Freeform 106"/>
            <p:cNvSpPr>
              <a:spLocks noEditPoints="1"/>
            </p:cNvSpPr>
            <p:nvPr userDrawn="1"/>
          </p:nvSpPr>
          <p:spPr bwMode="auto">
            <a:xfrm>
              <a:off x="9853613" y="1863725"/>
              <a:ext cx="204788" cy="1173163"/>
            </a:xfrm>
            <a:custGeom>
              <a:avLst/>
              <a:gdLst>
                <a:gd name="T0" fmla="*/ 12 w 386"/>
                <a:gd name="T1" fmla="*/ 1400 h 2217"/>
                <a:gd name="T2" fmla="*/ 65 w 386"/>
                <a:gd name="T3" fmla="*/ 1233 h 2217"/>
                <a:gd name="T4" fmla="*/ 119 w 386"/>
                <a:gd name="T5" fmla="*/ 1049 h 2217"/>
                <a:gd name="T6" fmla="*/ 31 w 386"/>
                <a:gd name="T7" fmla="*/ 1145 h 2217"/>
                <a:gd name="T8" fmla="*/ 184 w 386"/>
                <a:gd name="T9" fmla="*/ 893 h 2217"/>
                <a:gd name="T10" fmla="*/ 138 w 386"/>
                <a:gd name="T11" fmla="*/ 986 h 2217"/>
                <a:gd name="T12" fmla="*/ 57 w 386"/>
                <a:gd name="T13" fmla="*/ 715 h 2217"/>
                <a:gd name="T14" fmla="*/ 9 w 386"/>
                <a:gd name="T15" fmla="*/ 582 h 2217"/>
                <a:gd name="T16" fmla="*/ 179 w 386"/>
                <a:gd name="T17" fmla="*/ 608 h 2217"/>
                <a:gd name="T18" fmla="*/ 15 w 386"/>
                <a:gd name="T19" fmla="*/ 404 h 2217"/>
                <a:gd name="T20" fmla="*/ 39 w 386"/>
                <a:gd name="T21" fmla="*/ 478 h 2217"/>
                <a:gd name="T22" fmla="*/ 211 w 386"/>
                <a:gd name="T23" fmla="*/ 284 h 2217"/>
                <a:gd name="T24" fmla="*/ 52 w 386"/>
                <a:gd name="T25" fmla="*/ 389 h 2217"/>
                <a:gd name="T26" fmla="*/ 127 w 386"/>
                <a:gd name="T27" fmla="*/ 134 h 2217"/>
                <a:gd name="T28" fmla="*/ 43 w 386"/>
                <a:gd name="T29" fmla="*/ 230 h 2217"/>
                <a:gd name="T30" fmla="*/ 125 w 386"/>
                <a:gd name="T31" fmla="*/ 19 h 2217"/>
                <a:gd name="T32" fmla="*/ 324 w 386"/>
                <a:gd name="T33" fmla="*/ 16 h 2217"/>
                <a:gd name="T34" fmla="*/ 386 w 386"/>
                <a:gd name="T35" fmla="*/ 139 h 2217"/>
                <a:gd name="T36" fmla="*/ 271 w 386"/>
                <a:gd name="T37" fmla="*/ 95 h 2217"/>
                <a:gd name="T38" fmla="*/ 37 w 386"/>
                <a:gd name="T39" fmla="*/ 109 h 2217"/>
                <a:gd name="T40" fmla="*/ 356 w 386"/>
                <a:gd name="T41" fmla="*/ 216 h 2217"/>
                <a:gd name="T42" fmla="*/ 91 w 386"/>
                <a:gd name="T43" fmla="*/ 248 h 2217"/>
                <a:gd name="T44" fmla="*/ 342 w 386"/>
                <a:gd name="T45" fmla="*/ 151 h 2217"/>
                <a:gd name="T46" fmla="*/ 315 w 386"/>
                <a:gd name="T47" fmla="*/ 262 h 2217"/>
                <a:gd name="T48" fmla="*/ 310 w 386"/>
                <a:gd name="T49" fmla="*/ 412 h 2217"/>
                <a:gd name="T50" fmla="*/ 176 w 386"/>
                <a:gd name="T51" fmla="*/ 367 h 2217"/>
                <a:gd name="T52" fmla="*/ 325 w 386"/>
                <a:gd name="T53" fmla="*/ 585 h 2217"/>
                <a:gd name="T54" fmla="*/ 300 w 386"/>
                <a:gd name="T55" fmla="*/ 506 h 2217"/>
                <a:gd name="T56" fmla="*/ 197 w 386"/>
                <a:gd name="T57" fmla="*/ 722 h 2217"/>
                <a:gd name="T58" fmla="*/ 180 w 386"/>
                <a:gd name="T59" fmla="*/ 642 h 2217"/>
                <a:gd name="T60" fmla="*/ 380 w 386"/>
                <a:gd name="T61" fmla="*/ 736 h 2217"/>
                <a:gd name="T62" fmla="*/ 283 w 386"/>
                <a:gd name="T63" fmla="*/ 885 h 2217"/>
                <a:gd name="T64" fmla="*/ 382 w 386"/>
                <a:gd name="T65" fmla="*/ 796 h 2217"/>
                <a:gd name="T66" fmla="*/ 222 w 386"/>
                <a:gd name="T67" fmla="*/ 1050 h 2217"/>
                <a:gd name="T68" fmla="*/ 257 w 386"/>
                <a:gd name="T69" fmla="*/ 958 h 2217"/>
                <a:gd name="T70" fmla="*/ 37 w 386"/>
                <a:gd name="T71" fmla="*/ 503 h 2217"/>
                <a:gd name="T72" fmla="*/ 199 w 386"/>
                <a:gd name="T73" fmla="*/ 537 h 2217"/>
                <a:gd name="T74" fmla="*/ 278 w 386"/>
                <a:gd name="T75" fmla="*/ 436 h 2217"/>
                <a:gd name="T76" fmla="*/ 49 w 386"/>
                <a:gd name="T77" fmla="*/ 812 h 2217"/>
                <a:gd name="T78" fmla="*/ 204 w 386"/>
                <a:gd name="T79" fmla="*/ 850 h 2217"/>
                <a:gd name="T80" fmla="*/ 286 w 386"/>
                <a:gd name="T81" fmla="*/ 752 h 2217"/>
                <a:gd name="T82" fmla="*/ 349 w 386"/>
                <a:gd name="T83" fmla="*/ 1163 h 2217"/>
                <a:gd name="T84" fmla="*/ 310 w 386"/>
                <a:gd name="T85" fmla="*/ 1086 h 2217"/>
                <a:gd name="T86" fmla="*/ 129 w 386"/>
                <a:gd name="T87" fmla="*/ 1168 h 2217"/>
                <a:gd name="T88" fmla="*/ 302 w 386"/>
                <a:gd name="T89" fmla="*/ 1263 h 2217"/>
                <a:gd name="T90" fmla="*/ 106 w 386"/>
                <a:gd name="T91" fmla="*/ 1282 h 2217"/>
                <a:gd name="T92" fmla="*/ 128 w 386"/>
                <a:gd name="T93" fmla="*/ 1365 h 2217"/>
                <a:gd name="T94" fmla="*/ 309 w 386"/>
                <a:gd name="T95" fmla="*/ 1290 h 2217"/>
                <a:gd name="T96" fmla="*/ 215 w 386"/>
                <a:gd name="T97" fmla="*/ 1403 h 2217"/>
                <a:gd name="T98" fmla="*/ 43 w 386"/>
                <a:gd name="T99" fmla="*/ 1476 h 2217"/>
                <a:gd name="T100" fmla="*/ 196 w 386"/>
                <a:gd name="T101" fmla="*/ 1511 h 2217"/>
                <a:gd name="T102" fmla="*/ 348 w 386"/>
                <a:gd name="T103" fmla="*/ 1346 h 2217"/>
                <a:gd name="T104" fmla="*/ 170 w 386"/>
                <a:gd name="T105" fmla="*/ 1675 h 2217"/>
                <a:gd name="T106" fmla="*/ 221 w 386"/>
                <a:gd name="T107" fmla="*/ 1582 h 2217"/>
                <a:gd name="T108" fmla="*/ 38 w 386"/>
                <a:gd name="T109" fmla="*/ 1610 h 2217"/>
                <a:gd name="T110" fmla="*/ 78 w 386"/>
                <a:gd name="T111" fmla="*/ 1689 h 2217"/>
                <a:gd name="T112" fmla="*/ 305 w 386"/>
                <a:gd name="T113" fmla="*/ 1581 h 2217"/>
                <a:gd name="T114" fmla="*/ 218 w 386"/>
                <a:gd name="T115" fmla="*/ 1784 h 2217"/>
                <a:gd name="T116" fmla="*/ 75 w 386"/>
                <a:gd name="T117" fmla="*/ 1749 h 2217"/>
                <a:gd name="T118" fmla="*/ 28 w 386"/>
                <a:gd name="T119" fmla="*/ 1841 h 2217"/>
                <a:gd name="T120" fmla="*/ 113 w 386"/>
                <a:gd name="T121" fmla="*/ 1911 h 2217"/>
                <a:gd name="T122" fmla="*/ 26 w 386"/>
                <a:gd name="T123" fmla="*/ 1999 h 2217"/>
                <a:gd name="T124" fmla="*/ 56 w 386"/>
                <a:gd name="T125" fmla="*/ 2135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217">
                  <a:moveTo>
                    <a:pt x="0" y="2217"/>
                  </a:moveTo>
                  <a:lnTo>
                    <a:pt x="0" y="2207"/>
                  </a:lnTo>
                  <a:lnTo>
                    <a:pt x="2" y="2210"/>
                  </a:lnTo>
                  <a:lnTo>
                    <a:pt x="2" y="2213"/>
                  </a:lnTo>
                  <a:lnTo>
                    <a:pt x="0" y="2217"/>
                  </a:lnTo>
                  <a:close/>
                  <a:moveTo>
                    <a:pt x="0" y="1414"/>
                  </a:moveTo>
                  <a:lnTo>
                    <a:pt x="0" y="1349"/>
                  </a:lnTo>
                  <a:lnTo>
                    <a:pt x="5" y="1353"/>
                  </a:lnTo>
                  <a:lnTo>
                    <a:pt x="8" y="1355"/>
                  </a:lnTo>
                  <a:lnTo>
                    <a:pt x="12" y="1359"/>
                  </a:lnTo>
                  <a:lnTo>
                    <a:pt x="15" y="1362"/>
                  </a:lnTo>
                  <a:lnTo>
                    <a:pt x="18" y="1368"/>
                  </a:lnTo>
                  <a:lnTo>
                    <a:pt x="19" y="1374"/>
                  </a:lnTo>
                  <a:lnTo>
                    <a:pt x="19" y="1381"/>
                  </a:lnTo>
                  <a:lnTo>
                    <a:pt x="18" y="1387"/>
                  </a:lnTo>
                  <a:lnTo>
                    <a:pt x="15" y="1394"/>
                  </a:lnTo>
                  <a:lnTo>
                    <a:pt x="12" y="1400"/>
                  </a:lnTo>
                  <a:lnTo>
                    <a:pt x="7" y="1406"/>
                  </a:lnTo>
                  <a:lnTo>
                    <a:pt x="0" y="1414"/>
                  </a:lnTo>
                  <a:close/>
                  <a:moveTo>
                    <a:pt x="0" y="1286"/>
                  </a:moveTo>
                  <a:lnTo>
                    <a:pt x="0" y="1183"/>
                  </a:lnTo>
                  <a:lnTo>
                    <a:pt x="11" y="1184"/>
                  </a:lnTo>
                  <a:lnTo>
                    <a:pt x="21" y="1185"/>
                  </a:lnTo>
                  <a:lnTo>
                    <a:pt x="31" y="1188"/>
                  </a:lnTo>
                  <a:lnTo>
                    <a:pt x="39" y="1190"/>
                  </a:lnTo>
                  <a:lnTo>
                    <a:pt x="46" y="1194"/>
                  </a:lnTo>
                  <a:lnTo>
                    <a:pt x="53" y="1197"/>
                  </a:lnTo>
                  <a:lnTo>
                    <a:pt x="58" y="1202"/>
                  </a:lnTo>
                  <a:lnTo>
                    <a:pt x="63" y="1208"/>
                  </a:lnTo>
                  <a:lnTo>
                    <a:pt x="65" y="1213"/>
                  </a:lnTo>
                  <a:lnTo>
                    <a:pt x="66" y="1217"/>
                  </a:lnTo>
                  <a:lnTo>
                    <a:pt x="66" y="1222"/>
                  </a:lnTo>
                  <a:lnTo>
                    <a:pt x="66" y="1227"/>
                  </a:lnTo>
                  <a:lnTo>
                    <a:pt x="65" y="1233"/>
                  </a:lnTo>
                  <a:lnTo>
                    <a:pt x="63" y="1238"/>
                  </a:lnTo>
                  <a:lnTo>
                    <a:pt x="59" y="1244"/>
                  </a:lnTo>
                  <a:lnTo>
                    <a:pt x="56" y="1248"/>
                  </a:lnTo>
                  <a:lnTo>
                    <a:pt x="46" y="1259"/>
                  </a:lnTo>
                  <a:lnTo>
                    <a:pt x="33" y="1269"/>
                  </a:lnTo>
                  <a:lnTo>
                    <a:pt x="18" y="1278"/>
                  </a:lnTo>
                  <a:lnTo>
                    <a:pt x="0" y="1286"/>
                  </a:lnTo>
                  <a:close/>
                  <a:moveTo>
                    <a:pt x="0" y="1152"/>
                  </a:moveTo>
                  <a:lnTo>
                    <a:pt x="0" y="1039"/>
                  </a:lnTo>
                  <a:lnTo>
                    <a:pt x="21" y="1034"/>
                  </a:lnTo>
                  <a:lnTo>
                    <a:pt x="41" y="1032"/>
                  </a:lnTo>
                  <a:lnTo>
                    <a:pt x="62" y="1032"/>
                  </a:lnTo>
                  <a:lnTo>
                    <a:pt x="78" y="1033"/>
                  </a:lnTo>
                  <a:lnTo>
                    <a:pt x="95" y="1037"/>
                  </a:lnTo>
                  <a:lnTo>
                    <a:pt x="108" y="1042"/>
                  </a:lnTo>
                  <a:lnTo>
                    <a:pt x="114" y="1045"/>
                  </a:lnTo>
                  <a:lnTo>
                    <a:pt x="119" y="1049"/>
                  </a:lnTo>
                  <a:lnTo>
                    <a:pt x="122" y="1052"/>
                  </a:lnTo>
                  <a:lnTo>
                    <a:pt x="126" y="1057"/>
                  </a:lnTo>
                  <a:lnTo>
                    <a:pt x="128" y="1062"/>
                  </a:lnTo>
                  <a:lnTo>
                    <a:pt x="129" y="1067"/>
                  </a:lnTo>
                  <a:lnTo>
                    <a:pt x="129" y="1073"/>
                  </a:lnTo>
                  <a:lnTo>
                    <a:pt x="128" y="1078"/>
                  </a:lnTo>
                  <a:lnTo>
                    <a:pt x="127" y="1084"/>
                  </a:lnTo>
                  <a:lnTo>
                    <a:pt x="123" y="1090"/>
                  </a:lnTo>
                  <a:lnTo>
                    <a:pt x="119" y="1096"/>
                  </a:lnTo>
                  <a:lnTo>
                    <a:pt x="114" y="1102"/>
                  </a:lnTo>
                  <a:lnTo>
                    <a:pt x="107" y="1107"/>
                  </a:lnTo>
                  <a:lnTo>
                    <a:pt x="100" y="1113"/>
                  </a:lnTo>
                  <a:lnTo>
                    <a:pt x="93" y="1119"/>
                  </a:lnTo>
                  <a:lnTo>
                    <a:pt x="83" y="1124"/>
                  </a:lnTo>
                  <a:lnTo>
                    <a:pt x="64" y="1133"/>
                  </a:lnTo>
                  <a:lnTo>
                    <a:pt x="41" y="1143"/>
                  </a:lnTo>
                  <a:lnTo>
                    <a:pt x="31" y="1145"/>
                  </a:lnTo>
                  <a:lnTo>
                    <a:pt x="20" y="1147"/>
                  </a:lnTo>
                  <a:lnTo>
                    <a:pt x="11" y="1150"/>
                  </a:lnTo>
                  <a:lnTo>
                    <a:pt x="0" y="1152"/>
                  </a:lnTo>
                  <a:close/>
                  <a:moveTo>
                    <a:pt x="0" y="1005"/>
                  </a:moveTo>
                  <a:lnTo>
                    <a:pt x="0" y="920"/>
                  </a:lnTo>
                  <a:lnTo>
                    <a:pt x="12" y="914"/>
                  </a:lnTo>
                  <a:lnTo>
                    <a:pt x="25" y="909"/>
                  </a:lnTo>
                  <a:lnTo>
                    <a:pt x="39" y="903"/>
                  </a:lnTo>
                  <a:lnTo>
                    <a:pt x="53" y="898"/>
                  </a:lnTo>
                  <a:lnTo>
                    <a:pt x="79" y="891"/>
                  </a:lnTo>
                  <a:lnTo>
                    <a:pt x="103" y="887"/>
                  </a:lnTo>
                  <a:lnTo>
                    <a:pt x="127" y="885"/>
                  </a:lnTo>
                  <a:lnTo>
                    <a:pt x="148" y="886"/>
                  </a:lnTo>
                  <a:lnTo>
                    <a:pt x="158" y="886"/>
                  </a:lnTo>
                  <a:lnTo>
                    <a:pt x="167" y="888"/>
                  </a:lnTo>
                  <a:lnTo>
                    <a:pt x="176" y="891"/>
                  </a:lnTo>
                  <a:lnTo>
                    <a:pt x="184" y="893"/>
                  </a:lnTo>
                  <a:lnTo>
                    <a:pt x="191" y="897"/>
                  </a:lnTo>
                  <a:lnTo>
                    <a:pt x="197" y="900"/>
                  </a:lnTo>
                  <a:lnTo>
                    <a:pt x="202" y="904"/>
                  </a:lnTo>
                  <a:lnTo>
                    <a:pt x="205" y="909"/>
                  </a:lnTo>
                  <a:lnTo>
                    <a:pt x="208" y="914"/>
                  </a:lnTo>
                  <a:lnTo>
                    <a:pt x="209" y="919"/>
                  </a:lnTo>
                  <a:lnTo>
                    <a:pt x="209" y="925"/>
                  </a:lnTo>
                  <a:lnTo>
                    <a:pt x="208" y="931"/>
                  </a:lnTo>
                  <a:lnTo>
                    <a:pt x="205" y="936"/>
                  </a:lnTo>
                  <a:lnTo>
                    <a:pt x="202" y="942"/>
                  </a:lnTo>
                  <a:lnTo>
                    <a:pt x="197" y="948"/>
                  </a:lnTo>
                  <a:lnTo>
                    <a:pt x="191" y="954"/>
                  </a:lnTo>
                  <a:lnTo>
                    <a:pt x="184" y="960"/>
                  </a:lnTo>
                  <a:lnTo>
                    <a:pt x="177" y="966"/>
                  </a:lnTo>
                  <a:lnTo>
                    <a:pt x="169" y="970"/>
                  </a:lnTo>
                  <a:lnTo>
                    <a:pt x="159" y="976"/>
                  </a:lnTo>
                  <a:lnTo>
                    <a:pt x="138" y="986"/>
                  </a:lnTo>
                  <a:lnTo>
                    <a:pt x="114" y="994"/>
                  </a:lnTo>
                  <a:lnTo>
                    <a:pt x="99" y="999"/>
                  </a:lnTo>
                  <a:lnTo>
                    <a:pt x="83" y="1002"/>
                  </a:lnTo>
                  <a:lnTo>
                    <a:pt x="68" y="1005"/>
                  </a:lnTo>
                  <a:lnTo>
                    <a:pt x="53" y="1007"/>
                  </a:lnTo>
                  <a:lnTo>
                    <a:pt x="39" y="1007"/>
                  </a:lnTo>
                  <a:lnTo>
                    <a:pt x="25" y="1007"/>
                  </a:lnTo>
                  <a:lnTo>
                    <a:pt x="12" y="1006"/>
                  </a:lnTo>
                  <a:lnTo>
                    <a:pt x="0" y="1005"/>
                  </a:lnTo>
                  <a:close/>
                  <a:moveTo>
                    <a:pt x="0" y="797"/>
                  </a:moveTo>
                  <a:lnTo>
                    <a:pt x="0" y="702"/>
                  </a:lnTo>
                  <a:lnTo>
                    <a:pt x="12" y="703"/>
                  </a:lnTo>
                  <a:lnTo>
                    <a:pt x="24" y="704"/>
                  </a:lnTo>
                  <a:lnTo>
                    <a:pt x="33" y="705"/>
                  </a:lnTo>
                  <a:lnTo>
                    <a:pt x="43" y="708"/>
                  </a:lnTo>
                  <a:lnTo>
                    <a:pt x="50" y="711"/>
                  </a:lnTo>
                  <a:lnTo>
                    <a:pt x="57" y="715"/>
                  </a:lnTo>
                  <a:lnTo>
                    <a:pt x="63" y="718"/>
                  </a:lnTo>
                  <a:lnTo>
                    <a:pt x="66" y="724"/>
                  </a:lnTo>
                  <a:lnTo>
                    <a:pt x="69" y="728"/>
                  </a:lnTo>
                  <a:lnTo>
                    <a:pt x="70" y="733"/>
                  </a:lnTo>
                  <a:lnTo>
                    <a:pt x="70" y="736"/>
                  </a:lnTo>
                  <a:lnTo>
                    <a:pt x="69" y="741"/>
                  </a:lnTo>
                  <a:lnTo>
                    <a:pt x="68" y="746"/>
                  </a:lnTo>
                  <a:lnTo>
                    <a:pt x="65" y="751"/>
                  </a:lnTo>
                  <a:lnTo>
                    <a:pt x="62" y="755"/>
                  </a:lnTo>
                  <a:lnTo>
                    <a:pt x="57" y="760"/>
                  </a:lnTo>
                  <a:lnTo>
                    <a:pt x="47" y="770"/>
                  </a:lnTo>
                  <a:lnTo>
                    <a:pt x="34" y="779"/>
                  </a:lnTo>
                  <a:lnTo>
                    <a:pt x="19" y="789"/>
                  </a:lnTo>
                  <a:lnTo>
                    <a:pt x="0" y="797"/>
                  </a:lnTo>
                  <a:close/>
                  <a:moveTo>
                    <a:pt x="0" y="684"/>
                  </a:moveTo>
                  <a:lnTo>
                    <a:pt x="0" y="585"/>
                  </a:lnTo>
                  <a:lnTo>
                    <a:pt x="9" y="582"/>
                  </a:lnTo>
                  <a:lnTo>
                    <a:pt x="19" y="579"/>
                  </a:lnTo>
                  <a:lnTo>
                    <a:pt x="46" y="572"/>
                  </a:lnTo>
                  <a:lnTo>
                    <a:pt x="72" y="568"/>
                  </a:lnTo>
                  <a:lnTo>
                    <a:pt x="97" y="565"/>
                  </a:lnTo>
                  <a:lnTo>
                    <a:pt x="120" y="565"/>
                  </a:lnTo>
                  <a:lnTo>
                    <a:pt x="131" y="566"/>
                  </a:lnTo>
                  <a:lnTo>
                    <a:pt x="141" y="568"/>
                  </a:lnTo>
                  <a:lnTo>
                    <a:pt x="150" y="570"/>
                  </a:lnTo>
                  <a:lnTo>
                    <a:pt x="158" y="572"/>
                  </a:lnTo>
                  <a:lnTo>
                    <a:pt x="165" y="575"/>
                  </a:lnTo>
                  <a:lnTo>
                    <a:pt x="171" y="578"/>
                  </a:lnTo>
                  <a:lnTo>
                    <a:pt x="176" y="582"/>
                  </a:lnTo>
                  <a:lnTo>
                    <a:pt x="179" y="587"/>
                  </a:lnTo>
                  <a:lnTo>
                    <a:pt x="182" y="591"/>
                  </a:lnTo>
                  <a:lnTo>
                    <a:pt x="182" y="597"/>
                  </a:lnTo>
                  <a:lnTo>
                    <a:pt x="182" y="602"/>
                  </a:lnTo>
                  <a:lnTo>
                    <a:pt x="179" y="608"/>
                  </a:lnTo>
                  <a:lnTo>
                    <a:pt x="177" y="613"/>
                  </a:lnTo>
                  <a:lnTo>
                    <a:pt x="172" y="619"/>
                  </a:lnTo>
                  <a:lnTo>
                    <a:pt x="167" y="625"/>
                  </a:lnTo>
                  <a:lnTo>
                    <a:pt x="160" y="631"/>
                  </a:lnTo>
                  <a:lnTo>
                    <a:pt x="153" y="636"/>
                  </a:lnTo>
                  <a:lnTo>
                    <a:pt x="145" y="641"/>
                  </a:lnTo>
                  <a:lnTo>
                    <a:pt x="135" y="647"/>
                  </a:lnTo>
                  <a:lnTo>
                    <a:pt x="125" y="652"/>
                  </a:lnTo>
                  <a:lnTo>
                    <a:pt x="102" y="663"/>
                  </a:lnTo>
                  <a:lnTo>
                    <a:pt x="76" y="671"/>
                  </a:lnTo>
                  <a:lnTo>
                    <a:pt x="57" y="676"/>
                  </a:lnTo>
                  <a:lnTo>
                    <a:pt x="38" y="680"/>
                  </a:lnTo>
                  <a:lnTo>
                    <a:pt x="19" y="683"/>
                  </a:lnTo>
                  <a:lnTo>
                    <a:pt x="0" y="684"/>
                  </a:lnTo>
                  <a:close/>
                  <a:moveTo>
                    <a:pt x="0" y="496"/>
                  </a:moveTo>
                  <a:lnTo>
                    <a:pt x="0" y="404"/>
                  </a:lnTo>
                  <a:lnTo>
                    <a:pt x="15" y="404"/>
                  </a:lnTo>
                  <a:lnTo>
                    <a:pt x="28" y="405"/>
                  </a:lnTo>
                  <a:lnTo>
                    <a:pt x="40" y="406"/>
                  </a:lnTo>
                  <a:lnTo>
                    <a:pt x="51" y="407"/>
                  </a:lnTo>
                  <a:lnTo>
                    <a:pt x="60" y="411"/>
                  </a:lnTo>
                  <a:lnTo>
                    <a:pt x="69" y="414"/>
                  </a:lnTo>
                  <a:lnTo>
                    <a:pt x="75" y="418"/>
                  </a:lnTo>
                  <a:lnTo>
                    <a:pt x="79" y="424"/>
                  </a:lnTo>
                  <a:lnTo>
                    <a:pt x="82" y="427"/>
                  </a:lnTo>
                  <a:lnTo>
                    <a:pt x="82" y="432"/>
                  </a:lnTo>
                  <a:lnTo>
                    <a:pt x="82" y="436"/>
                  </a:lnTo>
                  <a:lnTo>
                    <a:pt x="81" y="440"/>
                  </a:lnTo>
                  <a:lnTo>
                    <a:pt x="78" y="445"/>
                  </a:lnTo>
                  <a:lnTo>
                    <a:pt x="76" y="450"/>
                  </a:lnTo>
                  <a:lnTo>
                    <a:pt x="71" y="455"/>
                  </a:lnTo>
                  <a:lnTo>
                    <a:pt x="66" y="459"/>
                  </a:lnTo>
                  <a:lnTo>
                    <a:pt x="55" y="469"/>
                  </a:lnTo>
                  <a:lnTo>
                    <a:pt x="39" y="478"/>
                  </a:lnTo>
                  <a:lnTo>
                    <a:pt x="21" y="488"/>
                  </a:lnTo>
                  <a:lnTo>
                    <a:pt x="0" y="496"/>
                  </a:lnTo>
                  <a:close/>
                  <a:moveTo>
                    <a:pt x="0" y="393"/>
                  </a:moveTo>
                  <a:lnTo>
                    <a:pt x="0" y="311"/>
                  </a:lnTo>
                  <a:lnTo>
                    <a:pt x="13" y="305"/>
                  </a:lnTo>
                  <a:lnTo>
                    <a:pt x="27" y="300"/>
                  </a:lnTo>
                  <a:lnTo>
                    <a:pt x="41" y="295"/>
                  </a:lnTo>
                  <a:lnTo>
                    <a:pt x="57" y="291"/>
                  </a:lnTo>
                  <a:lnTo>
                    <a:pt x="85" y="284"/>
                  </a:lnTo>
                  <a:lnTo>
                    <a:pt x="114" y="279"/>
                  </a:lnTo>
                  <a:lnTo>
                    <a:pt x="141" y="276"/>
                  </a:lnTo>
                  <a:lnTo>
                    <a:pt x="165" y="275"/>
                  </a:lnTo>
                  <a:lnTo>
                    <a:pt x="177" y="276"/>
                  </a:lnTo>
                  <a:lnTo>
                    <a:pt x="186" y="278"/>
                  </a:lnTo>
                  <a:lnTo>
                    <a:pt x="196" y="279"/>
                  </a:lnTo>
                  <a:lnTo>
                    <a:pt x="204" y="281"/>
                  </a:lnTo>
                  <a:lnTo>
                    <a:pt x="211" y="284"/>
                  </a:lnTo>
                  <a:lnTo>
                    <a:pt x="217" y="287"/>
                  </a:lnTo>
                  <a:lnTo>
                    <a:pt x="222" y="291"/>
                  </a:lnTo>
                  <a:lnTo>
                    <a:pt x="226" y="294"/>
                  </a:lnTo>
                  <a:lnTo>
                    <a:pt x="228" y="299"/>
                  </a:lnTo>
                  <a:lnTo>
                    <a:pt x="229" y="305"/>
                  </a:lnTo>
                  <a:lnTo>
                    <a:pt x="228" y="310"/>
                  </a:lnTo>
                  <a:lnTo>
                    <a:pt x="226" y="314"/>
                  </a:lnTo>
                  <a:lnTo>
                    <a:pt x="222" y="320"/>
                  </a:lnTo>
                  <a:lnTo>
                    <a:pt x="217" y="325"/>
                  </a:lnTo>
                  <a:lnTo>
                    <a:pt x="210" y="331"/>
                  </a:lnTo>
                  <a:lnTo>
                    <a:pt x="203" y="337"/>
                  </a:lnTo>
                  <a:lnTo>
                    <a:pt x="185" y="348"/>
                  </a:lnTo>
                  <a:lnTo>
                    <a:pt x="164" y="358"/>
                  </a:lnTo>
                  <a:lnTo>
                    <a:pt x="139" y="368"/>
                  </a:lnTo>
                  <a:lnTo>
                    <a:pt x="110" y="377"/>
                  </a:lnTo>
                  <a:lnTo>
                    <a:pt x="81" y="385"/>
                  </a:lnTo>
                  <a:lnTo>
                    <a:pt x="52" y="389"/>
                  </a:lnTo>
                  <a:lnTo>
                    <a:pt x="25" y="392"/>
                  </a:lnTo>
                  <a:lnTo>
                    <a:pt x="0" y="393"/>
                  </a:lnTo>
                  <a:close/>
                  <a:moveTo>
                    <a:pt x="0" y="292"/>
                  </a:moveTo>
                  <a:lnTo>
                    <a:pt x="0" y="272"/>
                  </a:lnTo>
                  <a:lnTo>
                    <a:pt x="1" y="272"/>
                  </a:lnTo>
                  <a:lnTo>
                    <a:pt x="1" y="273"/>
                  </a:lnTo>
                  <a:lnTo>
                    <a:pt x="3" y="278"/>
                  </a:lnTo>
                  <a:lnTo>
                    <a:pt x="3" y="282"/>
                  </a:lnTo>
                  <a:lnTo>
                    <a:pt x="2" y="287"/>
                  </a:lnTo>
                  <a:lnTo>
                    <a:pt x="0" y="292"/>
                  </a:lnTo>
                  <a:close/>
                  <a:moveTo>
                    <a:pt x="0" y="240"/>
                  </a:moveTo>
                  <a:lnTo>
                    <a:pt x="0" y="146"/>
                  </a:lnTo>
                  <a:lnTo>
                    <a:pt x="30" y="140"/>
                  </a:lnTo>
                  <a:lnTo>
                    <a:pt x="57" y="135"/>
                  </a:lnTo>
                  <a:lnTo>
                    <a:pt x="83" y="133"/>
                  </a:lnTo>
                  <a:lnTo>
                    <a:pt x="107" y="133"/>
                  </a:lnTo>
                  <a:lnTo>
                    <a:pt x="127" y="134"/>
                  </a:lnTo>
                  <a:lnTo>
                    <a:pt x="144" y="137"/>
                  </a:lnTo>
                  <a:lnTo>
                    <a:pt x="151" y="140"/>
                  </a:lnTo>
                  <a:lnTo>
                    <a:pt x="157" y="142"/>
                  </a:lnTo>
                  <a:lnTo>
                    <a:pt x="161" y="146"/>
                  </a:lnTo>
                  <a:lnTo>
                    <a:pt x="165" y="149"/>
                  </a:lnTo>
                  <a:lnTo>
                    <a:pt x="166" y="154"/>
                  </a:lnTo>
                  <a:lnTo>
                    <a:pt x="166" y="159"/>
                  </a:lnTo>
                  <a:lnTo>
                    <a:pt x="165" y="164"/>
                  </a:lnTo>
                  <a:lnTo>
                    <a:pt x="163" y="168"/>
                  </a:lnTo>
                  <a:lnTo>
                    <a:pt x="159" y="174"/>
                  </a:lnTo>
                  <a:lnTo>
                    <a:pt x="154" y="179"/>
                  </a:lnTo>
                  <a:lnTo>
                    <a:pt x="147" y="185"/>
                  </a:lnTo>
                  <a:lnTo>
                    <a:pt x="140" y="190"/>
                  </a:lnTo>
                  <a:lnTo>
                    <a:pt x="121" y="202"/>
                  </a:lnTo>
                  <a:lnTo>
                    <a:pt x="99" y="211"/>
                  </a:lnTo>
                  <a:lnTo>
                    <a:pt x="72" y="222"/>
                  </a:lnTo>
                  <a:lnTo>
                    <a:pt x="43" y="230"/>
                  </a:lnTo>
                  <a:lnTo>
                    <a:pt x="32" y="234"/>
                  </a:lnTo>
                  <a:lnTo>
                    <a:pt x="21" y="236"/>
                  </a:lnTo>
                  <a:lnTo>
                    <a:pt x="11" y="238"/>
                  </a:lnTo>
                  <a:lnTo>
                    <a:pt x="0" y="240"/>
                  </a:lnTo>
                  <a:close/>
                  <a:moveTo>
                    <a:pt x="0" y="92"/>
                  </a:moveTo>
                  <a:lnTo>
                    <a:pt x="0" y="4"/>
                  </a:lnTo>
                  <a:lnTo>
                    <a:pt x="22" y="2"/>
                  </a:lnTo>
                  <a:lnTo>
                    <a:pt x="44" y="0"/>
                  </a:lnTo>
                  <a:lnTo>
                    <a:pt x="64" y="0"/>
                  </a:lnTo>
                  <a:lnTo>
                    <a:pt x="82" y="0"/>
                  </a:lnTo>
                  <a:lnTo>
                    <a:pt x="96" y="2"/>
                  </a:lnTo>
                  <a:lnTo>
                    <a:pt x="109" y="6"/>
                  </a:lnTo>
                  <a:lnTo>
                    <a:pt x="114" y="7"/>
                  </a:lnTo>
                  <a:lnTo>
                    <a:pt x="118" y="9"/>
                  </a:lnTo>
                  <a:lnTo>
                    <a:pt x="121" y="13"/>
                  </a:lnTo>
                  <a:lnTo>
                    <a:pt x="123" y="15"/>
                  </a:lnTo>
                  <a:lnTo>
                    <a:pt x="125" y="19"/>
                  </a:lnTo>
                  <a:lnTo>
                    <a:pt x="126" y="22"/>
                  </a:lnTo>
                  <a:lnTo>
                    <a:pt x="125" y="26"/>
                  </a:lnTo>
                  <a:lnTo>
                    <a:pt x="123" y="29"/>
                  </a:lnTo>
                  <a:lnTo>
                    <a:pt x="118" y="38"/>
                  </a:lnTo>
                  <a:lnTo>
                    <a:pt x="108" y="46"/>
                  </a:lnTo>
                  <a:lnTo>
                    <a:pt x="121" y="41"/>
                  </a:lnTo>
                  <a:lnTo>
                    <a:pt x="135" y="36"/>
                  </a:lnTo>
                  <a:lnTo>
                    <a:pt x="151" y="32"/>
                  </a:lnTo>
                  <a:lnTo>
                    <a:pt x="166" y="27"/>
                  </a:lnTo>
                  <a:lnTo>
                    <a:pt x="197" y="20"/>
                  </a:lnTo>
                  <a:lnTo>
                    <a:pt x="228" y="15"/>
                  </a:lnTo>
                  <a:lnTo>
                    <a:pt x="257" y="12"/>
                  </a:lnTo>
                  <a:lnTo>
                    <a:pt x="283" y="12"/>
                  </a:lnTo>
                  <a:lnTo>
                    <a:pt x="295" y="12"/>
                  </a:lnTo>
                  <a:lnTo>
                    <a:pt x="305" y="13"/>
                  </a:lnTo>
                  <a:lnTo>
                    <a:pt x="315" y="14"/>
                  </a:lnTo>
                  <a:lnTo>
                    <a:pt x="324" y="16"/>
                  </a:lnTo>
                  <a:lnTo>
                    <a:pt x="331" y="19"/>
                  </a:lnTo>
                  <a:lnTo>
                    <a:pt x="337" y="21"/>
                  </a:lnTo>
                  <a:lnTo>
                    <a:pt x="342" y="25"/>
                  </a:lnTo>
                  <a:lnTo>
                    <a:pt x="346" y="28"/>
                  </a:lnTo>
                  <a:lnTo>
                    <a:pt x="347" y="32"/>
                  </a:lnTo>
                  <a:lnTo>
                    <a:pt x="348" y="35"/>
                  </a:lnTo>
                  <a:lnTo>
                    <a:pt x="347" y="40"/>
                  </a:lnTo>
                  <a:lnTo>
                    <a:pt x="346" y="44"/>
                  </a:lnTo>
                  <a:lnTo>
                    <a:pt x="343" y="47"/>
                  </a:lnTo>
                  <a:lnTo>
                    <a:pt x="340" y="52"/>
                  </a:lnTo>
                  <a:lnTo>
                    <a:pt x="335" y="57"/>
                  </a:lnTo>
                  <a:lnTo>
                    <a:pt x="330" y="60"/>
                  </a:lnTo>
                  <a:lnTo>
                    <a:pt x="343" y="55"/>
                  </a:lnTo>
                  <a:lnTo>
                    <a:pt x="356" y="51"/>
                  </a:lnTo>
                  <a:lnTo>
                    <a:pt x="371" y="46"/>
                  </a:lnTo>
                  <a:lnTo>
                    <a:pt x="386" y="42"/>
                  </a:lnTo>
                  <a:lnTo>
                    <a:pt x="386" y="139"/>
                  </a:lnTo>
                  <a:lnTo>
                    <a:pt x="363" y="141"/>
                  </a:lnTo>
                  <a:lnTo>
                    <a:pt x="341" y="143"/>
                  </a:lnTo>
                  <a:lnTo>
                    <a:pt x="322" y="143"/>
                  </a:lnTo>
                  <a:lnTo>
                    <a:pt x="304" y="142"/>
                  </a:lnTo>
                  <a:lnTo>
                    <a:pt x="289" y="140"/>
                  </a:lnTo>
                  <a:lnTo>
                    <a:pt x="276" y="136"/>
                  </a:lnTo>
                  <a:lnTo>
                    <a:pt x="271" y="134"/>
                  </a:lnTo>
                  <a:lnTo>
                    <a:pt x="266" y="130"/>
                  </a:lnTo>
                  <a:lnTo>
                    <a:pt x="262" y="128"/>
                  </a:lnTo>
                  <a:lnTo>
                    <a:pt x="260" y="124"/>
                  </a:lnTo>
                  <a:lnTo>
                    <a:pt x="258" y="121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60" y="108"/>
                  </a:lnTo>
                  <a:lnTo>
                    <a:pt x="262" y="103"/>
                  </a:lnTo>
                  <a:lnTo>
                    <a:pt x="266" y="99"/>
                  </a:lnTo>
                  <a:lnTo>
                    <a:pt x="271" y="95"/>
                  </a:lnTo>
                  <a:lnTo>
                    <a:pt x="277" y="90"/>
                  </a:lnTo>
                  <a:lnTo>
                    <a:pt x="262" y="95"/>
                  </a:lnTo>
                  <a:lnTo>
                    <a:pt x="248" y="99"/>
                  </a:lnTo>
                  <a:lnTo>
                    <a:pt x="233" y="104"/>
                  </a:lnTo>
                  <a:lnTo>
                    <a:pt x="217" y="109"/>
                  </a:lnTo>
                  <a:lnTo>
                    <a:pt x="185" y="116"/>
                  </a:lnTo>
                  <a:lnTo>
                    <a:pt x="154" y="122"/>
                  </a:lnTo>
                  <a:lnTo>
                    <a:pt x="126" y="124"/>
                  </a:lnTo>
                  <a:lnTo>
                    <a:pt x="101" y="126"/>
                  </a:lnTo>
                  <a:lnTo>
                    <a:pt x="89" y="126"/>
                  </a:lnTo>
                  <a:lnTo>
                    <a:pt x="78" y="124"/>
                  </a:lnTo>
                  <a:lnTo>
                    <a:pt x="68" y="123"/>
                  </a:lnTo>
                  <a:lnTo>
                    <a:pt x="59" y="121"/>
                  </a:lnTo>
                  <a:lnTo>
                    <a:pt x="52" y="118"/>
                  </a:lnTo>
                  <a:lnTo>
                    <a:pt x="45" y="116"/>
                  </a:lnTo>
                  <a:lnTo>
                    <a:pt x="40" y="112"/>
                  </a:lnTo>
                  <a:lnTo>
                    <a:pt x="37" y="109"/>
                  </a:lnTo>
                  <a:lnTo>
                    <a:pt x="36" y="105"/>
                  </a:lnTo>
                  <a:lnTo>
                    <a:pt x="36" y="101"/>
                  </a:lnTo>
                  <a:lnTo>
                    <a:pt x="36" y="97"/>
                  </a:lnTo>
                  <a:lnTo>
                    <a:pt x="38" y="92"/>
                  </a:lnTo>
                  <a:lnTo>
                    <a:pt x="40" y="89"/>
                  </a:lnTo>
                  <a:lnTo>
                    <a:pt x="44" y="84"/>
                  </a:lnTo>
                  <a:lnTo>
                    <a:pt x="49" y="79"/>
                  </a:lnTo>
                  <a:lnTo>
                    <a:pt x="55" y="74"/>
                  </a:lnTo>
                  <a:lnTo>
                    <a:pt x="41" y="79"/>
                  </a:lnTo>
                  <a:lnTo>
                    <a:pt x="28" y="84"/>
                  </a:lnTo>
                  <a:lnTo>
                    <a:pt x="15" y="89"/>
                  </a:lnTo>
                  <a:lnTo>
                    <a:pt x="0" y="92"/>
                  </a:lnTo>
                  <a:close/>
                  <a:moveTo>
                    <a:pt x="386" y="164"/>
                  </a:moveTo>
                  <a:lnTo>
                    <a:pt x="386" y="192"/>
                  </a:lnTo>
                  <a:lnTo>
                    <a:pt x="379" y="200"/>
                  </a:lnTo>
                  <a:lnTo>
                    <a:pt x="369" y="208"/>
                  </a:lnTo>
                  <a:lnTo>
                    <a:pt x="356" y="216"/>
                  </a:lnTo>
                  <a:lnTo>
                    <a:pt x="343" y="223"/>
                  </a:lnTo>
                  <a:lnTo>
                    <a:pt x="327" y="231"/>
                  </a:lnTo>
                  <a:lnTo>
                    <a:pt x="309" y="238"/>
                  </a:lnTo>
                  <a:lnTo>
                    <a:pt x="289" y="246"/>
                  </a:lnTo>
                  <a:lnTo>
                    <a:pt x="267" y="252"/>
                  </a:lnTo>
                  <a:lnTo>
                    <a:pt x="238" y="259"/>
                  </a:lnTo>
                  <a:lnTo>
                    <a:pt x="208" y="263"/>
                  </a:lnTo>
                  <a:lnTo>
                    <a:pt x="179" y="266"/>
                  </a:lnTo>
                  <a:lnTo>
                    <a:pt x="154" y="267"/>
                  </a:lnTo>
                  <a:lnTo>
                    <a:pt x="142" y="267"/>
                  </a:lnTo>
                  <a:lnTo>
                    <a:pt x="133" y="266"/>
                  </a:lnTo>
                  <a:lnTo>
                    <a:pt x="122" y="263"/>
                  </a:lnTo>
                  <a:lnTo>
                    <a:pt x="114" y="262"/>
                  </a:lnTo>
                  <a:lnTo>
                    <a:pt x="107" y="259"/>
                  </a:lnTo>
                  <a:lnTo>
                    <a:pt x="101" y="256"/>
                  </a:lnTo>
                  <a:lnTo>
                    <a:pt x="95" y="253"/>
                  </a:lnTo>
                  <a:lnTo>
                    <a:pt x="91" y="248"/>
                  </a:lnTo>
                  <a:lnTo>
                    <a:pt x="90" y="243"/>
                  </a:lnTo>
                  <a:lnTo>
                    <a:pt x="89" y="238"/>
                  </a:lnTo>
                  <a:lnTo>
                    <a:pt x="90" y="234"/>
                  </a:lnTo>
                  <a:lnTo>
                    <a:pt x="93" y="228"/>
                  </a:lnTo>
                  <a:lnTo>
                    <a:pt x="97" y="223"/>
                  </a:lnTo>
                  <a:lnTo>
                    <a:pt x="102" y="217"/>
                  </a:lnTo>
                  <a:lnTo>
                    <a:pt x="109" y="211"/>
                  </a:lnTo>
                  <a:lnTo>
                    <a:pt x="116" y="205"/>
                  </a:lnTo>
                  <a:lnTo>
                    <a:pt x="135" y="194"/>
                  </a:lnTo>
                  <a:lnTo>
                    <a:pt x="158" y="184"/>
                  </a:lnTo>
                  <a:lnTo>
                    <a:pt x="184" y="174"/>
                  </a:lnTo>
                  <a:lnTo>
                    <a:pt x="214" y="165"/>
                  </a:lnTo>
                  <a:lnTo>
                    <a:pt x="242" y="159"/>
                  </a:lnTo>
                  <a:lnTo>
                    <a:pt x="271" y="154"/>
                  </a:lnTo>
                  <a:lnTo>
                    <a:pt x="297" y="151"/>
                  </a:lnTo>
                  <a:lnTo>
                    <a:pt x="321" y="149"/>
                  </a:lnTo>
                  <a:lnTo>
                    <a:pt x="342" y="151"/>
                  </a:lnTo>
                  <a:lnTo>
                    <a:pt x="361" y="153"/>
                  </a:lnTo>
                  <a:lnTo>
                    <a:pt x="368" y="155"/>
                  </a:lnTo>
                  <a:lnTo>
                    <a:pt x="375" y="158"/>
                  </a:lnTo>
                  <a:lnTo>
                    <a:pt x="381" y="161"/>
                  </a:lnTo>
                  <a:lnTo>
                    <a:pt x="386" y="164"/>
                  </a:lnTo>
                  <a:close/>
                  <a:moveTo>
                    <a:pt x="386" y="203"/>
                  </a:moveTo>
                  <a:lnTo>
                    <a:pt x="386" y="291"/>
                  </a:lnTo>
                  <a:lnTo>
                    <a:pt x="373" y="290"/>
                  </a:lnTo>
                  <a:lnTo>
                    <a:pt x="362" y="290"/>
                  </a:lnTo>
                  <a:lnTo>
                    <a:pt x="352" y="287"/>
                  </a:lnTo>
                  <a:lnTo>
                    <a:pt x="342" y="285"/>
                  </a:lnTo>
                  <a:lnTo>
                    <a:pt x="334" y="282"/>
                  </a:lnTo>
                  <a:lnTo>
                    <a:pt x="327" y="279"/>
                  </a:lnTo>
                  <a:lnTo>
                    <a:pt x="322" y="275"/>
                  </a:lnTo>
                  <a:lnTo>
                    <a:pt x="318" y="271"/>
                  </a:lnTo>
                  <a:lnTo>
                    <a:pt x="316" y="267"/>
                  </a:lnTo>
                  <a:lnTo>
                    <a:pt x="315" y="262"/>
                  </a:lnTo>
                  <a:lnTo>
                    <a:pt x="316" y="259"/>
                  </a:lnTo>
                  <a:lnTo>
                    <a:pt x="316" y="255"/>
                  </a:lnTo>
                  <a:lnTo>
                    <a:pt x="318" y="250"/>
                  </a:lnTo>
                  <a:lnTo>
                    <a:pt x="321" y="247"/>
                  </a:lnTo>
                  <a:lnTo>
                    <a:pt x="324" y="242"/>
                  </a:lnTo>
                  <a:lnTo>
                    <a:pt x="328" y="237"/>
                  </a:lnTo>
                  <a:lnTo>
                    <a:pt x="338" y="229"/>
                  </a:lnTo>
                  <a:lnTo>
                    <a:pt x="352" y="221"/>
                  </a:lnTo>
                  <a:lnTo>
                    <a:pt x="368" y="211"/>
                  </a:lnTo>
                  <a:lnTo>
                    <a:pt x="386" y="203"/>
                  </a:lnTo>
                  <a:close/>
                  <a:moveTo>
                    <a:pt x="386" y="299"/>
                  </a:moveTo>
                  <a:lnTo>
                    <a:pt x="386" y="389"/>
                  </a:lnTo>
                  <a:lnTo>
                    <a:pt x="375" y="393"/>
                  </a:lnTo>
                  <a:lnTo>
                    <a:pt x="363" y="398"/>
                  </a:lnTo>
                  <a:lnTo>
                    <a:pt x="352" y="401"/>
                  </a:lnTo>
                  <a:lnTo>
                    <a:pt x="340" y="405"/>
                  </a:lnTo>
                  <a:lnTo>
                    <a:pt x="310" y="412"/>
                  </a:lnTo>
                  <a:lnTo>
                    <a:pt x="281" y="417"/>
                  </a:lnTo>
                  <a:lnTo>
                    <a:pt x="254" y="419"/>
                  </a:lnTo>
                  <a:lnTo>
                    <a:pt x="229" y="419"/>
                  </a:lnTo>
                  <a:lnTo>
                    <a:pt x="218" y="419"/>
                  </a:lnTo>
                  <a:lnTo>
                    <a:pt x="208" y="418"/>
                  </a:lnTo>
                  <a:lnTo>
                    <a:pt x="198" y="415"/>
                  </a:lnTo>
                  <a:lnTo>
                    <a:pt x="190" y="413"/>
                  </a:lnTo>
                  <a:lnTo>
                    <a:pt x="182" y="411"/>
                  </a:lnTo>
                  <a:lnTo>
                    <a:pt x="176" y="407"/>
                  </a:lnTo>
                  <a:lnTo>
                    <a:pt x="171" y="404"/>
                  </a:lnTo>
                  <a:lnTo>
                    <a:pt x="167" y="399"/>
                  </a:lnTo>
                  <a:lnTo>
                    <a:pt x="165" y="394"/>
                  </a:lnTo>
                  <a:lnTo>
                    <a:pt x="164" y="389"/>
                  </a:lnTo>
                  <a:lnTo>
                    <a:pt x="165" y="383"/>
                  </a:lnTo>
                  <a:lnTo>
                    <a:pt x="167" y="377"/>
                  </a:lnTo>
                  <a:lnTo>
                    <a:pt x="171" y="373"/>
                  </a:lnTo>
                  <a:lnTo>
                    <a:pt x="176" y="367"/>
                  </a:lnTo>
                  <a:lnTo>
                    <a:pt x="182" y="361"/>
                  </a:lnTo>
                  <a:lnTo>
                    <a:pt x="189" y="355"/>
                  </a:lnTo>
                  <a:lnTo>
                    <a:pt x="197" y="349"/>
                  </a:lnTo>
                  <a:lnTo>
                    <a:pt x="207" y="344"/>
                  </a:lnTo>
                  <a:lnTo>
                    <a:pt x="217" y="338"/>
                  </a:lnTo>
                  <a:lnTo>
                    <a:pt x="229" y="332"/>
                  </a:lnTo>
                  <a:lnTo>
                    <a:pt x="254" y="323"/>
                  </a:lnTo>
                  <a:lnTo>
                    <a:pt x="283" y="314"/>
                  </a:lnTo>
                  <a:lnTo>
                    <a:pt x="310" y="307"/>
                  </a:lnTo>
                  <a:lnTo>
                    <a:pt x="337" y="303"/>
                  </a:lnTo>
                  <a:lnTo>
                    <a:pt x="362" y="300"/>
                  </a:lnTo>
                  <a:lnTo>
                    <a:pt x="386" y="299"/>
                  </a:lnTo>
                  <a:close/>
                  <a:moveTo>
                    <a:pt x="386" y="472"/>
                  </a:moveTo>
                  <a:lnTo>
                    <a:pt x="386" y="582"/>
                  </a:lnTo>
                  <a:lnTo>
                    <a:pt x="365" y="584"/>
                  </a:lnTo>
                  <a:lnTo>
                    <a:pt x="344" y="585"/>
                  </a:lnTo>
                  <a:lnTo>
                    <a:pt x="325" y="585"/>
                  </a:lnTo>
                  <a:lnTo>
                    <a:pt x="308" y="583"/>
                  </a:lnTo>
                  <a:lnTo>
                    <a:pt x="292" y="581"/>
                  </a:lnTo>
                  <a:lnTo>
                    <a:pt x="280" y="576"/>
                  </a:lnTo>
                  <a:lnTo>
                    <a:pt x="274" y="572"/>
                  </a:lnTo>
                  <a:lnTo>
                    <a:pt x="271" y="570"/>
                  </a:lnTo>
                  <a:lnTo>
                    <a:pt x="267" y="566"/>
                  </a:lnTo>
                  <a:lnTo>
                    <a:pt x="264" y="563"/>
                  </a:lnTo>
                  <a:lnTo>
                    <a:pt x="261" y="558"/>
                  </a:lnTo>
                  <a:lnTo>
                    <a:pt x="260" y="552"/>
                  </a:lnTo>
                  <a:lnTo>
                    <a:pt x="261" y="546"/>
                  </a:lnTo>
                  <a:lnTo>
                    <a:pt x="262" y="540"/>
                  </a:lnTo>
                  <a:lnTo>
                    <a:pt x="266" y="535"/>
                  </a:lnTo>
                  <a:lnTo>
                    <a:pt x="271" y="530"/>
                  </a:lnTo>
                  <a:lnTo>
                    <a:pt x="277" y="524"/>
                  </a:lnTo>
                  <a:lnTo>
                    <a:pt x="283" y="518"/>
                  </a:lnTo>
                  <a:lnTo>
                    <a:pt x="291" y="512"/>
                  </a:lnTo>
                  <a:lnTo>
                    <a:pt x="300" y="506"/>
                  </a:lnTo>
                  <a:lnTo>
                    <a:pt x="310" y="500"/>
                  </a:lnTo>
                  <a:lnTo>
                    <a:pt x="321" y="494"/>
                  </a:lnTo>
                  <a:lnTo>
                    <a:pt x="346" y="484"/>
                  </a:lnTo>
                  <a:lnTo>
                    <a:pt x="373" y="476"/>
                  </a:lnTo>
                  <a:lnTo>
                    <a:pt x="379" y="474"/>
                  </a:lnTo>
                  <a:lnTo>
                    <a:pt x="386" y="472"/>
                  </a:lnTo>
                  <a:close/>
                  <a:moveTo>
                    <a:pt x="386" y="606"/>
                  </a:moveTo>
                  <a:lnTo>
                    <a:pt x="386" y="674"/>
                  </a:lnTo>
                  <a:lnTo>
                    <a:pt x="371" y="684"/>
                  </a:lnTo>
                  <a:lnTo>
                    <a:pt x="353" y="693"/>
                  </a:lnTo>
                  <a:lnTo>
                    <a:pt x="333" y="702"/>
                  </a:lnTo>
                  <a:lnTo>
                    <a:pt x="310" y="709"/>
                  </a:lnTo>
                  <a:lnTo>
                    <a:pt x="283" y="716"/>
                  </a:lnTo>
                  <a:lnTo>
                    <a:pt x="255" y="721"/>
                  </a:lnTo>
                  <a:lnTo>
                    <a:pt x="230" y="723"/>
                  </a:lnTo>
                  <a:lnTo>
                    <a:pt x="208" y="723"/>
                  </a:lnTo>
                  <a:lnTo>
                    <a:pt x="197" y="722"/>
                  </a:lnTo>
                  <a:lnTo>
                    <a:pt x="186" y="721"/>
                  </a:lnTo>
                  <a:lnTo>
                    <a:pt x="178" y="718"/>
                  </a:lnTo>
                  <a:lnTo>
                    <a:pt x="170" y="716"/>
                  </a:lnTo>
                  <a:lnTo>
                    <a:pt x="163" y="713"/>
                  </a:lnTo>
                  <a:lnTo>
                    <a:pt x="157" y="709"/>
                  </a:lnTo>
                  <a:lnTo>
                    <a:pt x="151" y="704"/>
                  </a:lnTo>
                  <a:lnTo>
                    <a:pt x="147" y="699"/>
                  </a:lnTo>
                  <a:lnTo>
                    <a:pt x="145" y="695"/>
                  </a:lnTo>
                  <a:lnTo>
                    <a:pt x="144" y="690"/>
                  </a:lnTo>
                  <a:lnTo>
                    <a:pt x="145" y="684"/>
                  </a:lnTo>
                  <a:lnTo>
                    <a:pt x="146" y="678"/>
                  </a:lnTo>
                  <a:lnTo>
                    <a:pt x="150" y="672"/>
                  </a:lnTo>
                  <a:lnTo>
                    <a:pt x="153" y="666"/>
                  </a:lnTo>
                  <a:lnTo>
                    <a:pt x="158" y="660"/>
                  </a:lnTo>
                  <a:lnTo>
                    <a:pt x="165" y="654"/>
                  </a:lnTo>
                  <a:lnTo>
                    <a:pt x="172" y="648"/>
                  </a:lnTo>
                  <a:lnTo>
                    <a:pt x="180" y="642"/>
                  </a:lnTo>
                  <a:lnTo>
                    <a:pt x="190" y="638"/>
                  </a:lnTo>
                  <a:lnTo>
                    <a:pt x="201" y="632"/>
                  </a:lnTo>
                  <a:lnTo>
                    <a:pt x="223" y="622"/>
                  </a:lnTo>
                  <a:lnTo>
                    <a:pt x="249" y="613"/>
                  </a:lnTo>
                  <a:lnTo>
                    <a:pt x="270" y="608"/>
                  </a:lnTo>
                  <a:lnTo>
                    <a:pt x="289" y="604"/>
                  </a:lnTo>
                  <a:lnTo>
                    <a:pt x="308" y="602"/>
                  </a:lnTo>
                  <a:lnTo>
                    <a:pt x="325" y="600"/>
                  </a:lnTo>
                  <a:lnTo>
                    <a:pt x="343" y="600"/>
                  </a:lnTo>
                  <a:lnTo>
                    <a:pt x="359" y="601"/>
                  </a:lnTo>
                  <a:lnTo>
                    <a:pt x="373" y="603"/>
                  </a:lnTo>
                  <a:lnTo>
                    <a:pt x="386" y="606"/>
                  </a:lnTo>
                  <a:close/>
                  <a:moveTo>
                    <a:pt x="386" y="708"/>
                  </a:moveTo>
                  <a:lnTo>
                    <a:pt x="386" y="745"/>
                  </a:lnTo>
                  <a:lnTo>
                    <a:pt x="384" y="742"/>
                  </a:lnTo>
                  <a:lnTo>
                    <a:pt x="382" y="740"/>
                  </a:lnTo>
                  <a:lnTo>
                    <a:pt x="380" y="736"/>
                  </a:lnTo>
                  <a:lnTo>
                    <a:pt x="379" y="733"/>
                  </a:lnTo>
                  <a:lnTo>
                    <a:pt x="379" y="729"/>
                  </a:lnTo>
                  <a:lnTo>
                    <a:pt x="379" y="724"/>
                  </a:lnTo>
                  <a:lnTo>
                    <a:pt x="381" y="716"/>
                  </a:lnTo>
                  <a:lnTo>
                    <a:pt x="386" y="708"/>
                  </a:lnTo>
                  <a:close/>
                  <a:moveTo>
                    <a:pt x="386" y="794"/>
                  </a:moveTo>
                  <a:lnTo>
                    <a:pt x="386" y="909"/>
                  </a:lnTo>
                  <a:lnTo>
                    <a:pt x="368" y="910"/>
                  </a:lnTo>
                  <a:lnTo>
                    <a:pt x="352" y="910"/>
                  </a:lnTo>
                  <a:lnTo>
                    <a:pt x="335" y="909"/>
                  </a:lnTo>
                  <a:lnTo>
                    <a:pt x="321" y="906"/>
                  </a:lnTo>
                  <a:lnTo>
                    <a:pt x="309" y="903"/>
                  </a:lnTo>
                  <a:lnTo>
                    <a:pt x="298" y="898"/>
                  </a:lnTo>
                  <a:lnTo>
                    <a:pt x="293" y="895"/>
                  </a:lnTo>
                  <a:lnTo>
                    <a:pt x="290" y="892"/>
                  </a:lnTo>
                  <a:lnTo>
                    <a:pt x="286" y="888"/>
                  </a:lnTo>
                  <a:lnTo>
                    <a:pt x="283" y="885"/>
                  </a:lnTo>
                  <a:lnTo>
                    <a:pt x="280" y="880"/>
                  </a:lnTo>
                  <a:lnTo>
                    <a:pt x="279" y="874"/>
                  </a:lnTo>
                  <a:lnTo>
                    <a:pt x="279" y="868"/>
                  </a:lnTo>
                  <a:lnTo>
                    <a:pt x="281" y="862"/>
                  </a:lnTo>
                  <a:lnTo>
                    <a:pt x="284" y="856"/>
                  </a:lnTo>
                  <a:lnTo>
                    <a:pt x="287" y="850"/>
                  </a:lnTo>
                  <a:lnTo>
                    <a:pt x="292" y="844"/>
                  </a:lnTo>
                  <a:lnTo>
                    <a:pt x="298" y="838"/>
                  </a:lnTo>
                  <a:lnTo>
                    <a:pt x="305" y="833"/>
                  </a:lnTo>
                  <a:lnTo>
                    <a:pt x="314" y="827"/>
                  </a:lnTo>
                  <a:lnTo>
                    <a:pt x="322" y="821"/>
                  </a:lnTo>
                  <a:lnTo>
                    <a:pt x="333" y="815"/>
                  </a:lnTo>
                  <a:lnTo>
                    <a:pt x="343" y="810"/>
                  </a:lnTo>
                  <a:lnTo>
                    <a:pt x="354" y="805"/>
                  </a:lnTo>
                  <a:lnTo>
                    <a:pt x="367" y="800"/>
                  </a:lnTo>
                  <a:lnTo>
                    <a:pt x="380" y="797"/>
                  </a:lnTo>
                  <a:lnTo>
                    <a:pt x="382" y="796"/>
                  </a:lnTo>
                  <a:lnTo>
                    <a:pt x="386" y="794"/>
                  </a:lnTo>
                  <a:close/>
                  <a:moveTo>
                    <a:pt x="386" y="933"/>
                  </a:moveTo>
                  <a:lnTo>
                    <a:pt x="386" y="989"/>
                  </a:lnTo>
                  <a:lnTo>
                    <a:pt x="386" y="1001"/>
                  </a:lnTo>
                  <a:lnTo>
                    <a:pt x="385" y="1012"/>
                  </a:lnTo>
                  <a:lnTo>
                    <a:pt x="385" y="1024"/>
                  </a:lnTo>
                  <a:lnTo>
                    <a:pt x="385" y="1034"/>
                  </a:lnTo>
                  <a:lnTo>
                    <a:pt x="371" y="1040"/>
                  </a:lnTo>
                  <a:lnTo>
                    <a:pt x="354" y="1046"/>
                  </a:lnTo>
                  <a:lnTo>
                    <a:pt x="329" y="1052"/>
                  </a:lnTo>
                  <a:lnTo>
                    <a:pt x="304" y="1057"/>
                  </a:lnTo>
                  <a:lnTo>
                    <a:pt x="280" y="1058"/>
                  </a:lnTo>
                  <a:lnTo>
                    <a:pt x="259" y="1058"/>
                  </a:lnTo>
                  <a:lnTo>
                    <a:pt x="248" y="1057"/>
                  </a:lnTo>
                  <a:lnTo>
                    <a:pt x="239" y="1055"/>
                  </a:lnTo>
                  <a:lnTo>
                    <a:pt x="230" y="1053"/>
                  </a:lnTo>
                  <a:lnTo>
                    <a:pt x="222" y="1050"/>
                  </a:lnTo>
                  <a:lnTo>
                    <a:pt x="215" y="1046"/>
                  </a:lnTo>
                  <a:lnTo>
                    <a:pt x="209" y="1043"/>
                  </a:lnTo>
                  <a:lnTo>
                    <a:pt x="204" y="1038"/>
                  </a:lnTo>
                  <a:lnTo>
                    <a:pt x="201" y="1033"/>
                  </a:lnTo>
                  <a:lnTo>
                    <a:pt x="198" y="1027"/>
                  </a:lnTo>
                  <a:lnTo>
                    <a:pt x="197" y="1023"/>
                  </a:lnTo>
                  <a:lnTo>
                    <a:pt x="196" y="1017"/>
                  </a:lnTo>
                  <a:lnTo>
                    <a:pt x="197" y="1011"/>
                  </a:lnTo>
                  <a:lnTo>
                    <a:pt x="199" y="1005"/>
                  </a:lnTo>
                  <a:lnTo>
                    <a:pt x="203" y="998"/>
                  </a:lnTo>
                  <a:lnTo>
                    <a:pt x="208" y="992"/>
                  </a:lnTo>
                  <a:lnTo>
                    <a:pt x="214" y="986"/>
                  </a:lnTo>
                  <a:lnTo>
                    <a:pt x="221" y="980"/>
                  </a:lnTo>
                  <a:lnTo>
                    <a:pt x="228" y="974"/>
                  </a:lnTo>
                  <a:lnTo>
                    <a:pt x="236" y="968"/>
                  </a:lnTo>
                  <a:lnTo>
                    <a:pt x="246" y="963"/>
                  </a:lnTo>
                  <a:lnTo>
                    <a:pt x="257" y="958"/>
                  </a:lnTo>
                  <a:lnTo>
                    <a:pt x="267" y="953"/>
                  </a:lnTo>
                  <a:lnTo>
                    <a:pt x="279" y="949"/>
                  </a:lnTo>
                  <a:lnTo>
                    <a:pt x="291" y="944"/>
                  </a:lnTo>
                  <a:lnTo>
                    <a:pt x="316" y="938"/>
                  </a:lnTo>
                  <a:lnTo>
                    <a:pt x="341" y="935"/>
                  </a:lnTo>
                  <a:lnTo>
                    <a:pt x="365" y="932"/>
                  </a:lnTo>
                  <a:lnTo>
                    <a:pt x="386" y="933"/>
                  </a:lnTo>
                  <a:close/>
                  <a:moveTo>
                    <a:pt x="142" y="445"/>
                  </a:moveTo>
                  <a:lnTo>
                    <a:pt x="115" y="453"/>
                  </a:lnTo>
                  <a:lnTo>
                    <a:pt x="91" y="464"/>
                  </a:lnTo>
                  <a:lnTo>
                    <a:pt x="81" y="469"/>
                  </a:lnTo>
                  <a:lnTo>
                    <a:pt x="70" y="475"/>
                  </a:lnTo>
                  <a:lnTo>
                    <a:pt x="62" y="481"/>
                  </a:lnTo>
                  <a:lnTo>
                    <a:pt x="53" y="486"/>
                  </a:lnTo>
                  <a:lnTo>
                    <a:pt x="47" y="492"/>
                  </a:lnTo>
                  <a:lnTo>
                    <a:pt x="41" y="497"/>
                  </a:lnTo>
                  <a:lnTo>
                    <a:pt x="37" y="503"/>
                  </a:lnTo>
                  <a:lnTo>
                    <a:pt x="33" y="509"/>
                  </a:lnTo>
                  <a:lnTo>
                    <a:pt x="31" y="514"/>
                  </a:lnTo>
                  <a:lnTo>
                    <a:pt x="31" y="520"/>
                  </a:lnTo>
                  <a:lnTo>
                    <a:pt x="32" y="525"/>
                  </a:lnTo>
                  <a:lnTo>
                    <a:pt x="33" y="530"/>
                  </a:lnTo>
                  <a:lnTo>
                    <a:pt x="38" y="534"/>
                  </a:lnTo>
                  <a:lnTo>
                    <a:pt x="43" y="539"/>
                  </a:lnTo>
                  <a:lnTo>
                    <a:pt x="49" y="541"/>
                  </a:lnTo>
                  <a:lnTo>
                    <a:pt x="56" y="545"/>
                  </a:lnTo>
                  <a:lnTo>
                    <a:pt x="64" y="547"/>
                  </a:lnTo>
                  <a:lnTo>
                    <a:pt x="74" y="549"/>
                  </a:lnTo>
                  <a:lnTo>
                    <a:pt x="83" y="550"/>
                  </a:lnTo>
                  <a:lnTo>
                    <a:pt x="94" y="551"/>
                  </a:lnTo>
                  <a:lnTo>
                    <a:pt x="118" y="551"/>
                  </a:lnTo>
                  <a:lnTo>
                    <a:pt x="144" y="549"/>
                  </a:lnTo>
                  <a:lnTo>
                    <a:pt x="171" y="544"/>
                  </a:lnTo>
                  <a:lnTo>
                    <a:pt x="199" y="537"/>
                  </a:lnTo>
                  <a:lnTo>
                    <a:pt x="227" y="527"/>
                  </a:lnTo>
                  <a:lnTo>
                    <a:pt x="251" y="518"/>
                  </a:lnTo>
                  <a:lnTo>
                    <a:pt x="271" y="507"/>
                  </a:lnTo>
                  <a:lnTo>
                    <a:pt x="289" y="496"/>
                  </a:lnTo>
                  <a:lnTo>
                    <a:pt x="295" y="490"/>
                  </a:lnTo>
                  <a:lnTo>
                    <a:pt x="300" y="484"/>
                  </a:lnTo>
                  <a:lnTo>
                    <a:pt x="305" y="478"/>
                  </a:lnTo>
                  <a:lnTo>
                    <a:pt x="309" y="472"/>
                  </a:lnTo>
                  <a:lnTo>
                    <a:pt x="311" y="468"/>
                  </a:lnTo>
                  <a:lnTo>
                    <a:pt x="311" y="462"/>
                  </a:lnTo>
                  <a:lnTo>
                    <a:pt x="311" y="457"/>
                  </a:lnTo>
                  <a:lnTo>
                    <a:pt x="309" y="452"/>
                  </a:lnTo>
                  <a:lnTo>
                    <a:pt x="305" y="448"/>
                  </a:lnTo>
                  <a:lnTo>
                    <a:pt x="300" y="444"/>
                  </a:lnTo>
                  <a:lnTo>
                    <a:pt x="293" y="440"/>
                  </a:lnTo>
                  <a:lnTo>
                    <a:pt x="286" y="438"/>
                  </a:lnTo>
                  <a:lnTo>
                    <a:pt x="278" y="436"/>
                  </a:lnTo>
                  <a:lnTo>
                    <a:pt x="270" y="433"/>
                  </a:lnTo>
                  <a:lnTo>
                    <a:pt x="259" y="432"/>
                  </a:lnTo>
                  <a:lnTo>
                    <a:pt x="248" y="431"/>
                  </a:lnTo>
                  <a:lnTo>
                    <a:pt x="224" y="431"/>
                  </a:lnTo>
                  <a:lnTo>
                    <a:pt x="198" y="433"/>
                  </a:lnTo>
                  <a:lnTo>
                    <a:pt x="171" y="438"/>
                  </a:lnTo>
                  <a:lnTo>
                    <a:pt x="142" y="445"/>
                  </a:lnTo>
                  <a:close/>
                  <a:moveTo>
                    <a:pt x="144" y="754"/>
                  </a:moveTo>
                  <a:lnTo>
                    <a:pt x="119" y="762"/>
                  </a:lnTo>
                  <a:lnTo>
                    <a:pt x="97" y="772"/>
                  </a:lnTo>
                  <a:lnTo>
                    <a:pt x="87" y="778"/>
                  </a:lnTo>
                  <a:lnTo>
                    <a:pt x="78" y="784"/>
                  </a:lnTo>
                  <a:lnTo>
                    <a:pt x="70" y="789"/>
                  </a:lnTo>
                  <a:lnTo>
                    <a:pt x="63" y="794"/>
                  </a:lnTo>
                  <a:lnTo>
                    <a:pt x="57" y="800"/>
                  </a:lnTo>
                  <a:lnTo>
                    <a:pt x="52" y="806"/>
                  </a:lnTo>
                  <a:lnTo>
                    <a:pt x="49" y="812"/>
                  </a:lnTo>
                  <a:lnTo>
                    <a:pt x="45" y="818"/>
                  </a:lnTo>
                  <a:lnTo>
                    <a:pt x="44" y="824"/>
                  </a:lnTo>
                  <a:lnTo>
                    <a:pt x="44" y="830"/>
                  </a:lnTo>
                  <a:lnTo>
                    <a:pt x="45" y="835"/>
                  </a:lnTo>
                  <a:lnTo>
                    <a:pt x="47" y="841"/>
                  </a:lnTo>
                  <a:lnTo>
                    <a:pt x="51" y="846"/>
                  </a:lnTo>
                  <a:lnTo>
                    <a:pt x="56" y="849"/>
                  </a:lnTo>
                  <a:lnTo>
                    <a:pt x="62" y="853"/>
                  </a:lnTo>
                  <a:lnTo>
                    <a:pt x="69" y="856"/>
                  </a:lnTo>
                  <a:lnTo>
                    <a:pt x="77" y="859"/>
                  </a:lnTo>
                  <a:lnTo>
                    <a:pt x="85" y="861"/>
                  </a:lnTo>
                  <a:lnTo>
                    <a:pt x="95" y="862"/>
                  </a:lnTo>
                  <a:lnTo>
                    <a:pt x="106" y="863"/>
                  </a:lnTo>
                  <a:lnTo>
                    <a:pt x="128" y="863"/>
                  </a:lnTo>
                  <a:lnTo>
                    <a:pt x="152" y="861"/>
                  </a:lnTo>
                  <a:lnTo>
                    <a:pt x="178" y="857"/>
                  </a:lnTo>
                  <a:lnTo>
                    <a:pt x="204" y="850"/>
                  </a:lnTo>
                  <a:lnTo>
                    <a:pt x="229" y="842"/>
                  </a:lnTo>
                  <a:lnTo>
                    <a:pt x="251" y="831"/>
                  </a:lnTo>
                  <a:lnTo>
                    <a:pt x="260" y="827"/>
                  </a:lnTo>
                  <a:lnTo>
                    <a:pt x="270" y="821"/>
                  </a:lnTo>
                  <a:lnTo>
                    <a:pt x="278" y="815"/>
                  </a:lnTo>
                  <a:lnTo>
                    <a:pt x="285" y="810"/>
                  </a:lnTo>
                  <a:lnTo>
                    <a:pt x="291" y="804"/>
                  </a:lnTo>
                  <a:lnTo>
                    <a:pt x="296" y="798"/>
                  </a:lnTo>
                  <a:lnTo>
                    <a:pt x="299" y="792"/>
                  </a:lnTo>
                  <a:lnTo>
                    <a:pt x="303" y="786"/>
                  </a:lnTo>
                  <a:lnTo>
                    <a:pt x="304" y="780"/>
                  </a:lnTo>
                  <a:lnTo>
                    <a:pt x="304" y="774"/>
                  </a:lnTo>
                  <a:lnTo>
                    <a:pt x="303" y="770"/>
                  </a:lnTo>
                  <a:lnTo>
                    <a:pt x="300" y="765"/>
                  </a:lnTo>
                  <a:lnTo>
                    <a:pt x="297" y="760"/>
                  </a:lnTo>
                  <a:lnTo>
                    <a:pt x="292" y="755"/>
                  </a:lnTo>
                  <a:lnTo>
                    <a:pt x="286" y="752"/>
                  </a:lnTo>
                  <a:lnTo>
                    <a:pt x="279" y="748"/>
                  </a:lnTo>
                  <a:lnTo>
                    <a:pt x="271" y="746"/>
                  </a:lnTo>
                  <a:lnTo>
                    <a:pt x="262" y="743"/>
                  </a:lnTo>
                  <a:lnTo>
                    <a:pt x="253" y="742"/>
                  </a:lnTo>
                  <a:lnTo>
                    <a:pt x="242" y="741"/>
                  </a:lnTo>
                  <a:lnTo>
                    <a:pt x="220" y="741"/>
                  </a:lnTo>
                  <a:lnTo>
                    <a:pt x="196" y="743"/>
                  </a:lnTo>
                  <a:lnTo>
                    <a:pt x="170" y="747"/>
                  </a:lnTo>
                  <a:lnTo>
                    <a:pt x="144" y="754"/>
                  </a:lnTo>
                  <a:close/>
                  <a:moveTo>
                    <a:pt x="283" y="1198"/>
                  </a:moveTo>
                  <a:lnTo>
                    <a:pt x="295" y="1195"/>
                  </a:lnTo>
                  <a:lnTo>
                    <a:pt x="305" y="1190"/>
                  </a:lnTo>
                  <a:lnTo>
                    <a:pt x="316" y="1185"/>
                  </a:lnTo>
                  <a:lnTo>
                    <a:pt x="325" y="1181"/>
                  </a:lnTo>
                  <a:lnTo>
                    <a:pt x="334" y="1175"/>
                  </a:lnTo>
                  <a:lnTo>
                    <a:pt x="342" y="1169"/>
                  </a:lnTo>
                  <a:lnTo>
                    <a:pt x="349" y="1163"/>
                  </a:lnTo>
                  <a:lnTo>
                    <a:pt x="355" y="1158"/>
                  </a:lnTo>
                  <a:lnTo>
                    <a:pt x="361" y="1151"/>
                  </a:lnTo>
                  <a:lnTo>
                    <a:pt x="365" y="1145"/>
                  </a:lnTo>
                  <a:lnTo>
                    <a:pt x="368" y="1139"/>
                  </a:lnTo>
                  <a:lnTo>
                    <a:pt x="371" y="1133"/>
                  </a:lnTo>
                  <a:lnTo>
                    <a:pt x="372" y="1127"/>
                  </a:lnTo>
                  <a:lnTo>
                    <a:pt x="372" y="1121"/>
                  </a:lnTo>
                  <a:lnTo>
                    <a:pt x="369" y="1116"/>
                  </a:lnTo>
                  <a:lnTo>
                    <a:pt x="367" y="1111"/>
                  </a:lnTo>
                  <a:lnTo>
                    <a:pt x="363" y="1106"/>
                  </a:lnTo>
                  <a:lnTo>
                    <a:pt x="359" y="1101"/>
                  </a:lnTo>
                  <a:lnTo>
                    <a:pt x="353" y="1097"/>
                  </a:lnTo>
                  <a:lnTo>
                    <a:pt x="346" y="1094"/>
                  </a:lnTo>
                  <a:lnTo>
                    <a:pt x="338" y="1090"/>
                  </a:lnTo>
                  <a:lnTo>
                    <a:pt x="329" y="1088"/>
                  </a:lnTo>
                  <a:lnTo>
                    <a:pt x="321" y="1087"/>
                  </a:lnTo>
                  <a:lnTo>
                    <a:pt x="310" y="1086"/>
                  </a:lnTo>
                  <a:lnTo>
                    <a:pt x="290" y="1084"/>
                  </a:lnTo>
                  <a:lnTo>
                    <a:pt x="266" y="1086"/>
                  </a:lnTo>
                  <a:lnTo>
                    <a:pt x="242" y="1090"/>
                  </a:lnTo>
                  <a:lnTo>
                    <a:pt x="218" y="1096"/>
                  </a:lnTo>
                  <a:lnTo>
                    <a:pt x="207" y="1101"/>
                  </a:lnTo>
                  <a:lnTo>
                    <a:pt x="196" y="1105"/>
                  </a:lnTo>
                  <a:lnTo>
                    <a:pt x="185" y="1109"/>
                  </a:lnTo>
                  <a:lnTo>
                    <a:pt x="176" y="1115"/>
                  </a:lnTo>
                  <a:lnTo>
                    <a:pt x="166" y="1120"/>
                  </a:lnTo>
                  <a:lnTo>
                    <a:pt x="159" y="1126"/>
                  </a:lnTo>
                  <a:lnTo>
                    <a:pt x="152" y="1132"/>
                  </a:lnTo>
                  <a:lnTo>
                    <a:pt x="145" y="1138"/>
                  </a:lnTo>
                  <a:lnTo>
                    <a:pt x="140" y="1144"/>
                  </a:lnTo>
                  <a:lnTo>
                    <a:pt x="135" y="1150"/>
                  </a:lnTo>
                  <a:lnTo>
                    <a:pt x="133" y="1156"/>
                  </a:lnTo>
                  <a:lnTo>
                    <a:pt x="131" y="1162"/>
                  </a:lnTo>
                  <a:lnTo>
                    <a:pt x="129" y="1168"/>
                  </a:lnTo>
                  <a:lnTo>
                    <a:pt x="129" y="1173"/>
                  </a:lnTo>
                  <a:lnTo>
                    <a:pt x="131" y="1179"/>
                  </a:lnTo>
                  <a:lnTo>
                    <a:pt x="134" y="1184"/>
                  </a:lnTo>
                  <a:lnTo>
                    <a:pt x="138" y="1190"/>
                  </a:lnTo>
                  <a:lnTo>
                    <a:pt x="142" y="1195"/>
                  </a:lnTo>
                  <a:lnTo>
                    <a:pt x="148" y="1198"/>
                  </a:lnTo>
                  <a:lnTo>
                    <a:pt x="156" y="1202"/>
                  </a:lnTo>
                  <a:lnTo>
                    <a:pt x="163" y="1204"/>
                  </a:lnTo>
                  <a:lnTo>
                    <a:pt x="171" y="1207"/>
                  </a:lnTo>
                  <a:lnTo>
                    <a:pt x="180" y="1209"/>
                  </a:lnTo>
                  <a:lnTo>
                    <a:pt x="190" y="1210"/>
                  </a:lnTo>
                  <a:lnTo>
                    <a:pt x="211" y="1210"/>
                  </a:lnTo>
                  <a:lnTo>
                    <a:pt x="234" y="1209"/>
                  </a:lnTo>
                  <a:lnTo>
                    <a:pt x="258" y="1206"/>
                  </a:lnTo>
                  <a:lnTo>
                    <a:pt x="283" y="1198"/>
                  </a:lnTo>
                  <a:close/>
                  <a:moveTo>
                    <a:pt x="305" y="1267"/>
                  </a:moveTo>
                  <a:lnTo>
                    <a:pt x="302" y="1263"/>
                  </a:lnTo>
                  <a:lnTo>
                    <a:pt x="297" y="1258"/>
                  </a:lnTo>
                  <a:lnTo>
                    <a:pt x="291" y="1253"/>
                  </a:lnTo>
                  <a:lnTo>
                    <a:pt x="284" y="1250"/>
                  </a:lnTo>
                  <a:lnTo>
                    <a:pt x="277" y="1247"/>
                  </a:lnTo>
                  <a:lnTo>
                    <a:pt x="268" y="1245"/>
                  </a:lnTo>
                  <a:lnTo>
                    <a:pt x="260" y="1242"/>
                  </a:lnTo>
                  <a:lnTo>
                    <a:pt x="251" y="1241"/>
                  </a:lnTo>
                  <a:lnTo>
                    <a:pt x="230" y="1241"/>
                  </a:lnTo>
                  <a:lnTo>
                    <a:pt x="208" y="1242"/>
                  </a:lnTo>
                  <a:lnTo>
                    <a:pt x="185" y="1246"/>
                  </a:lnTo>
                  <a:lnTo>
                    <a:pt x="161" y="1252"/>
                  </a:lnTo>
                  <a:lnTo>
                    <a:pt x="151" y="1257"/>
                  </a:lnTo>
                  <a:lnTo>
                    <a:pt x="140" y="1260"/>
                  </a:lnTo>
                  <a:lnTo>
                    <a:pt x="131" y="1265"/>
                  </a:lnTo>
                  <a:lnTo>
                    <a:pt x="121" y="1270"/>
                  </a:lnTo>
                  <a:lnTo>
                    <a:pt x="113" y="1276"/>
                  </a:lnTo>
                  <a:lnTo>
                    <a:pt x="106" y="1282"/>
                  </a:lnTo>
                  <a:lnTo>
                    <a:pt x="99" y="1288"/>
                  </a:lnTo>
                  <a:lnTo>
                    <a:pt x="93" y="1293"/>
                  </a:lnTo>
                  <a:lnTo>
                    <a:pt x="88" y="1299"/>
                  </a:lnTo>
                  <a:lnTo>
                    <a:pt x="84" y="1305"/>
                  </a:lnTo>
                  <a:lnTo>
                    <a:pt x="81" y="1311"/>
                  </a:lnTo>
                  <a:lnTo>
                    <a:pt x="78" y="1317"/>
                  </a:lnTo>
                  <a:lnTo>
                    <a:pt x="78" y="1323"/>
                  </a:lnTo>
                  <a:lnTo>
                    <a:pt x="78" y="1329"/>
                  </a:lnTo>
                  <a:lnTo>
                    <a:pt x="79" y="1335"/>
                  </a:lnTo>
                  <a:lnTo>
                    <a:pt x="83" y="1340"/>
                  </a:lnTo>
                  <a:lnTo>
                    <a:pt x="87" y="1346"/>
                  </a:lnTo>
                  <a:lnTo>
                    <a:pt x="91" y="1349"/>
                  </a:lnTo>
                  <a:lnTo>
                    <a:pt x="97" y="1354"/>
                  </a:lnTo>
                  <a:lnTo>
                    <a:pt x="104" y="1358"/>
                  </a:lnTo>
                  <a:lnTo>
                    <a:pt x="112" y="1360"/>
                  </a:lnTo>
                  <a:lnTo>
                    <a:pt x="120" y="1362"/>
                  </a:lnTo>
                  <a:lnTo>
                    <a:pt x="128" y="1365"/>
                  </a:lnTo>
                  <a:lnTo>
                    <a:pt x="138" y="1366"/>
                  </a:lnTo>
                  <a:lnTo>
                    <a:pt x="158" y="1366"/>
                  </a:lnTo>
                  <a:lnTo>
                    <a:pt x="180" y="1365"/>
                  </a:lnTo>
                  <a:lnTo>
                    <a:pt x="203" y="1361"/>
                  </a:lnTo>
                  <a:lnTo>
                    <a:pt x="226" y="1354"/>
                  </a:lnTo>
                  <a:lnTo>
                    <a:pt x="238" y="1351"/>
                  </a:lnTo>
                  <a:lnTo>
                    <a:pt x="248" y="1346"/>
                  </a:lnTo>
                  <a:lnTo>
                    <a:pt x="258" y="1341"/>
                  </a:lnTo>
                  <a:lnTo>
                    <a:pt x="267" y="1336"/>
                  </a:lnTo>
                  <a:lnTo>
                    <a:pt x="276" y="1332"/>
                  </a:lnTo>
                  <a:lnTo>
                    <a:pt x="283" y="1326"/>
                  </a:lnTo>
                  <a:lnTo>
                    <a:pt x="290" y="1320"/>
                  </a:lnTo>
                  <a:lnTo>
                    <a:pt x="296" y="1314"/>
                  </a:lnTo>
                  <a:lnTo>
                    <a:pt x="300" y="1308"/>
                  </a:lnTo>
                  <a:lnTo>
                    <a:pt x="304" y="1302"/>
                  </a:lnTo>
                  <a:lnTo>
                    <a:pt x="308" y="1296"/>
                  </a:lnTo>
                  <a:lnTo>
                    <a:pt x="309" y="1290"/>
                  </a:lnTo>
                  <a:lnTo>
                    <a:pt x="310" y="1284"/>
                  </a:lnTo>
                  <a:lnTo>
                    <a:pt x="310" y="1278"/>
                  </a:lnTo>
                  <a:lnTo>
                    <a:pt x="309" y="1272"/>
                  </a:lnTo>
                  <a:lnTo>
                    <a:pt x="305" y="1267"/>
                  </a:lnTo>
                  <a:close/>
                  <a:moveTo>
                    <a:pt x="373" y="1221"/>
                  </a:moveTo>
                  <a:lnTo>
                    <a:pt x="373" y="1225"/>
                  </a:lnTo>
                  <a:lnTo>
                    <a:pt x="373" y="1229"/>
                  </a:lnTo>
                  <a:lnTo>
                    <a:pt x="373" y="1225"/>
                  </a:lnTo>
                  <a:lnTo>
                    <a:pt x="373" y="1221"/>
                  </a:lnTo>
                  <a:close/>
                  <a:moveTo>
                    <a:pt x="260" y="1428"/>
                  </a:moveTo>
                  <a:lnTo>
                    <a:pt x="255" y="1423"/>
                  </a:lnTo>
                  <a:lnTo>
                    <a:pt x="251" y="1418"/>
                  </a:lnTo>
                  <a:lnTo>
                    <a:pt x="246" y="1414"/>
                  </a:lnTo>
                  <a:lnTo>
                    <a:pt x="239" y="1410"/>
                  </a:lnTo>
                  <a:lnTo>
                    <a:pt x="232" y="1408"/>
                  </a:lnTo>
                  <a:lnTo>
                    <a:pt x="223" y="1405"/>
                  </a:lnTo>
                  <a:lnTo>
                    <a:pt x="215" y="1403"/>
                  </a:lnTo>
                  <a:lnTo>
                    <a:pt x="205" y="1402"/>
                  </a:lnTo>
                  <a:lnTo>
                    <a:pt x="186" y="1400"/>
                  </a:lnTo>
                  <a:lnTo>
                    <a:pt x="165" y="1402"/>
                  </a:lnTo>
                  <a:lnTo>
                    <a:pt x="144" y="1405"/>
                  </a:lnTo>
                  <a:lnTo>
                    <a:pt x="121" y="1412"/>
                  </a:lnTo>
                  <a:lnTo>
                    <a:pt x="110" y="1416"/>
                  </a:lnTo>
                  <a:lnTo>
                    <a:pt x="100" y="1421"/>
                  </a:lnTo>
                  <a:lnTo>
                    <a:pt x="91" y="1425"/>
                  </a:lnTo>
                  <a:lnTo>
                    <a:pt x="82" y="1430"/>
                  </a:lnTo>
                  <a:lnTo>
                    <a:pt x="75" y="1435"/>
                  </a:lnTo>
                  <a:lnTo>
                    <a:pt x="68" y="1441"/>
                  </a:lnTo>
                  <a:lnTo>
                    <a:pt x="60" y="1447"/>
                  </a:lnTo>
                  <a:lnTo>
                    <a:pt x="56" y="1453"/>
                  </a:lnTo>
                  <a:lnTo>
                    <a:pt x="51" y="1459"/>
                  </a:lnTo>
                  <a:lnTo>
                    <a:pt x="47" y="1465"/>
                  </a:lnTo>
                  <a:lnTo>
                    <a:pt x="44" y="1471"/>
                  </a:lnTo>
                  <a:lnTo>
                    <a:pt x="43" y="1476"/>
                  </a:lnTo>
                  <a:lnTo>
                    <a:pt x="43" y="1482"/>
                  </a:lnTo>
                  <a:lnTo>
                    <a:pt x="43" y="1488"/>
                  </a:lnTo>
                  <a:lnTo>
                    <a:pt x="44" y="1494"/>
                  </a:lnTo>
                  <a:lnTo>
                    <a:pt x="47" y="1499"/>
                  </a:lnTo>
                  <a:lnTo>
                    <a:pt x="51" y="1505"/>
                  </a:lnTo>
                  <a:lnTo>
                    <a:pt x="56" y="1509"/>
                  </a:lnTo>
                  <a:lnTo>
                    <a:pt x="62" y="1513"/>
                  </a:lnTo>
                  <a:lnTo>
                    <a:pt x="68" y="1517"/>
                  </a:lnTo>
                  <a:lnTo>
                    <a:pt x="75" y="1519"/>
                  </a:lnTo>
                  <a:lnTo>
                    <a:pt x="83" y="1522"/>
                  </a:lnTo>
                  <a:lnTo>
                    <a:pt x="91" y="1524"/>
                  </a:lnTo>
                  <a:lnTo>
                    <a:pt x="101" y="1525"/>
                  </a:lnTo>
                  <a:lnTo>
                    <a:pt x="120" y="1526"/>
                  </a:lnTo>
                  <a:lnTo>
                    <a:pt x="141" y="1525"/>
                  </a:lnTo>
                  <a:lnTo>
                    <a:pt x="163" y="1522"/>
                  </a:lnTo>
                  <a:lnTo>
                    <a:pt x="185" y="1514"/>
                  </a:lnTo>
                  <a:lnTo>
                    <a:pt x="196" y="1511"/>
                  </a:lnTo>
                  <a:lnTo>
                    <a:pt x="207" y="1506"/>
                  </a:lnTo>
                  <a:lnTo>
                    <a:pt x="215" y="1501"/>
                  </a:lnTo>
                  <a:lnTo>
                    <a:pt x="224" y="1497"/>
                  </a:lnTo>
                  <a:lnTo>
                    <a:pt x="232" y="1492"/>
                  </a:lnTo>
                  <a:lnTo>
                    <a:pt x="239" y="1486"/>
                  </a:lnTo>
                  <a:lnTo>
                    <a:pt x="246" y="1480"/>
                  </a:lnTo>
                  <a:lnTo>
                    <a:pt x="251" y="1474"/>
                  </a:lnTo>
                  <a:lnTo>
                    <a:pt x="255" y="1468"/>
                  </a:lnTo>
                  <a:lnTo>
                    <a:pt x="259" y="1462"/>
                  </a:lnTo>
                  <a:lnTo>
                    <a:pt x="262" y="1456"/>
                  </a:lnTo>
                  <a:lnTo>
                    <a:pt x="264" y="1450"/>
                  </a:lnTo>
                  <a:lnTo>
                    <a:pt x="265" y="1444"/>
                  </a:lnTo>
                  <a:lnTo>
                    <a:pt x="264" y="1438"/>
                  </a:lnTo>
                  <a:lnTo>
                    <a:pt x="262" y="1433"/>
                  </a:lnTo>
                  <a:lnTo>
                    <a:pt x="260" y="1428"/>
                  </a:lnTo>
                  <a:close/>
                  <a:moveTo>
                    <a:pt x="359" y="1337"/>
                  </a:moveTo>
                  <a:lnTo>
                    <a:pt x="348" y="1346"/>
                  </a:lnTo>
                  <a:lnTo>
                    <a:pt x="340" y="1354"/>
                  </a:lnTo>
                  <a:lnTo>
                    <a:pt x="333" y="1362"/>
                  </a:lnTo>
                  <a:lnTo>
                    <a:pt x="328" y="1371"/>
                  </a:lnTo>
                  <a:lnTo>
                    <a:pt x="324" y="1380"/>
                  </a:lnTo>
                  <a:lnTo>
                    <a:pt x="323" y="1389"/>
                  </a:lnTo>
                  <a:lnTo>
                    <a:pt x="324" y="1397"/>
                  </a:lnTo>
                  <a:lnTo>
                    <a:pt x="328" y="1405"/>
                  </a:lnTo>
                  <a:lnTo>
                    <a:pt x="331" y="1409"/>
                  </a:lnTo>
                  <a:lnTo>
                    <a:pt x="335" y="1414"/>
                  </a:lnTo>
                  <a:lnTo>
                    <a:pt x="340" y="1417"/>
                  </a:lnTo>
                  <a:lnTo>
                    <a:pt x="344" y="1419"/>
                  </a:lnTo>
                  <a:lnTo>
                    <a:pt x="348" y="1399"/>
                  </a:lnTo>
                  <a:lnTo>
                    <a:pt x="352" y="1379"/>
                  </a:lnTo>
                  <a:lnTo>
                    <a:pt x="355" y="1359"/>
                  </a:lnTo>
                  <a:lnTo>
                    <a:pt x="359" y="1337"/>
                  </a:lnTo>
                  <a:close/>
                  <a:moveTo>
                    <a:pt x="160" y="1680"/>
                  </a:moveTo>
                  <a:lnTo>
                    <a:pt x="170" y="1675"/>
                  </a:lnTo>
                  <a:lnTo>
                    <a:pt x="179" y="1671"/>
                  </a:lnTo>
                  <a:lnTo>
                    <a:pt x="189" y="1667"/>
                  </a:lnTo>
                  <a:lnTo>
                    <a:pt x="197" y="1662"/>
                  </a:lnTo>
                  <a:lnTo>
                    <a:pt x="204" y="1656"/>
                  </a:lnTo>
                  <a:lnTo>
                    <a:pt x="211" y="1651"/>
                  </a:lnTo>
                  <a:lnTo>
                    <a:pt x="217" y="1645"/>
                  </a:lnTo>
                  <a:lnTo>
                    <a:pt x="222" y="1639"/>
                  </a:lnTo>
                  <a:lnTo>
                    <a:pt x="227" y="1633"/>
                  </a:lnTo>
                  <a:lnTo>
                    <a:pt x="230" y="1627"/>
                  </a:lnTo>
                  <a:lnTo>
                    <a:pt x="233" y="1621"/>
                  </a:lnTo>
                  <a:lnTo>
                    <a:pt x="234" y="1615"/>
                  </a:lnTo>
                  <a:lnTo>
                    <a:pt x="234" y="1610"/>
                  </a:lnTo>
                  <a:lnTo>
                    <a:pt x="234" y="1604"/>
                  </a:lnTo>
                  <a:lnTo>
                    <a:pt x="232" y="1598"/>
                  </a:lnTo>
                  <a:lnTo>
                    <a:pt x="229" y="1593"/>
                  </a:lnTo>
                  <a:lnTo>
                    <a:pt x="226" y="1587"/>
                  </a:lnTo>
                  <a:lnTo>
                    <a:pt x="221" y="1582"/>
                  </a:lnTo>
                  <a:lnTo>
                    <a:pt x="215" y="1579"/>
                  </a:lnTo>
                  <a:lnTo>
                    <a:pt x="209" y="1575"/>
                  </a:lnTo>
                  <a:lnTo>
                    <a:pt x="202" y="1572"/>
                  </a:lnTo>
                  <a:lnTo>
                    <a:pt x="194" y="1569"/>
                  </a:lnTo>
                  <a:lnTo>
                    <a:pt x="185" y="1568"/>
                  </a:lnTo>
                  <a:lnTo>
                    <a:pt x="177" y="1567"/>
                  </a:lnTo>
                  <a:lnTo>
                    <a:pt x="158" y="1566"/>
                  </a:lnTo>
                  <a:lnTo>
                    <a:pt x="138" y="1567"/>
                  </a:lnTo>
                  <a:lnTo>
                    <a:pt x="116" y="1570"/>
                  </a:lnTo>
                  <a:lnTo>
                    <a:pt x="95" y="1576"/>
                  </a:lnTo>
                  <a:lnTo>
                    <a:pt x="85" y="1580"/>
                  </a:lnTo>
                  <a:lnTo>
                    <a:pt x="76" y="1585"/>
                  </a:lnTo>
                  <a:lnTo>
                    <a:pt x="66" y="1588"/>
                  </a:lnTo>
                  <a:lnTo>
                    <a:pt x="58" y="1594"/>
                  </a:lnTo>
                  <a:lnTo>
                    <a:pt x="51" y="1599"/>
                  </a:lnTo>
                  <a:lnTo>
                    <a:pt x="44" y="1605"/>
                  </a:lnTo>
                  <a:lnTo>
                    <a:pt x="38" y="1610"/>
                  </a:lnTo>
                  <a:lnTo>
                    <a:pt x="33" y="1615"/>
                  </a:lnTo>
                  <a:lnTo>
                    <a:pt x="28" y="1621"/>
                  </a:lnTo>
                  <a:lnTo>
                    <a:pt x="26" y="1629"/>
                  </a:lnTo>
                  <a:lnTo>
                    <a:pt x="24" y="1634"/>
                  </a:lnTo>
                  <a:lnTo>
                    <a:pt x="21" y="1640"/>
                  </a:lnTo>
                  <a:lnTo>
                    <a:pt x="21" y="1646"/>
                  </a:lnTo>
                  <a:lnTo>
                    <a:pt x="21" y="1652"/>
                  </a:lnTo>
                  <a:lnTo>
                    <a:pt x="24" y="1657"/>
                  </a:lnTo>
                  <a:lnTo>
                    <a:pt x="26" y="1663"/>
                  </a:lnTo>
                  <a:lnTo>
                    <a:pt x="30" y="1668"/>
                  </a:lnTo>
                  <a:lnTo>
                    <a:pt x="34" y="1673"/>
                  </a:lnTo>
                  <a:lnTo>
                    <a:pt x="40" y="1677"/>
                  </a:lnTo>
                  <a:lnTo>
                    <a:pt x="46" y="1681"/>
                  </a:lnTo>
                  <a:lnTo>
                    <a:pt x="53" y="1683"/>
                  </a:lnTo>
                  <a:lnTo>
                    <a:pt x="62" y="1686"/>
                  </a:lnTo>
                  <a:lnTo>
                    <a:pt x="70" y="1688"/>
                  </a:lnTo>
                  <a:lnTo>
                    <a:pt x="78" y="1689"/>
                  </a:lnTo>
                  <a:lnTo>
                    <a:pt x="97" y="1690"/>
                  </a:lnTo>
                  <a:lnTo>
                    <a:pt x="118" y="1689"/>
                  </a:lnTo>
                  <a:lnTo>
                    <a:pt x="139" y="1686"/>
                  </a:lnTo>
                  <a:lnTo>
                    <a:pt x="160" y="1680"/>
                  </a:lnTo>
                  <a:close/>
                  <a:moveTo>
                    <a:pt x="327" y="1500"/>
                  </a:moveTo>
                  <a:lnTo>
                    <a:pt x="316" y="1509"/>
                  </a:lnTo>
                  <a:lnTo>
                    <a:pt x="306" y="1517"/>
                  </a:lnTo>
                  <a:lnTo>
                    <a:pt x="299" y="1525"/>
                  </a:lnTo>
                  <a:lnTo>
                    <a:pt x="293" y="1535"/>
                  </a:lnTo>
                  <a:lnTo>
                    <a:pt x="291" y="1544"/>
                  </a:lnTo>
                  <a:lnTo>
                    <a:pt x="290" y="1553"/>
                  </a:lnTo>
                  <a:lnTo>
                    <a:pt x="290" y="1557"/>
                  </a:lnTo>
                  <a:lnTo>
                    <a:pt x="291" y="1562"/>
                  </a:lnTo>
                  <a:lnTo>
                    <a:pt x="292" y="1566"/>
                  </a:lnTo>
                  <a:lnTo>
                    <a:pt x="295" y="1570"/>
                  </a:lnTo>
                  <a:lnTo>
                    <a:pt x="299" y="1576"/>
                  </a:lnTo>
                  <a:lnTo>
                    <a:pt x="305" y="1581"/>
                  </a:lnTo>
                  <a:lnTo>
                    <a:pt x="311" y="1561"/>
                  </a:lnTo>
                  <a:lnTo>
                    <a:pt x="316" y="1541"/>
                  </a:lnTo>
                  <a:lnTo>
                    <a:pt x="322" y="1520"/>
                  </a:lnTo>
                  <a:lnTo>
                    <a:pt x="327" y="1500"/>
                  </a:lnTo>
                  <a:close/>
                  <a:moveTo>
                    <a:pt x="150" y="1848"/>
                  </a:moveTo>
                  <a:lnTo>
                    <a:pt x="159" y="1845"/>
                  </a:lnTo>
                  <a:lnTo>
                    <a:pt x="169" y="1840"/>
                  </a:lnTo>
                  <a:lnTo>
                    <a:pt x="177" y="1835"/>
                  </a:lnTo>
                  <a:lnTo>
                    <a:pt x="185" y="1831"/>
                  </a:lnTo>
                  <a:lnTo>
                    <a:pt x="192" y="1826"/>
                  </a:lnTo>
                  <a:lnTo>
                    <a:pt x="198" y="1820"/>
                  </a:lnTo>
                  <a:lnTo>
                    <a:pt x="204" y="1814"/>
                  </a:lnTo>
                  <a:lnTo>
                    <a:pt x="209" y="1808"/>
                  </a:lnTo>
                  <a:lnTo>
                    <a:pt x="213" y="1802"/>
                  </a:lnTo>
                  <a:lnTo>
                    <a:pt x="216" y="1796"/>
                  </a:lnTo>
                  <a:lnTo>
                    <a:pt x="217" y="1790"/>
                  </a:lnTo>
                  <a:lnTo>
                    <a:pt x="218" y="1784"/>
                  </a:lnTo>
                  <a:lnTo>
                    <a:pt x="220" y="1778"/>
                  </a:lnTo>
                  <a:lnTo>
                    <a:pt x="218" y="1772"/>
                  </a:lnTo>
                  <a:lnTo>
                    <a:pt x="217" y="1768"/>
                  </a:lnTo>
                  <a:lnTo>
                    <a:pt x="214" y="1762"/>
                  </a:lnTo>
                  <a:lnTo>
                    <a:pt x="210" y="1757"/>
                  </a:lnTo>
                  <a:lnTo>
                    <a:pt x="205" y="1752"/>
                  </a:lnTo>
                  <a:lnTo>
                    <a:pt x="201" y="1747"/>
                  </a:lnTo>
                  <a:lnTo>
                    <a:pt x="194" y="1744"/>
                  </a:lnTo>
                  <a:lnTo>
                    <a:pt x="188" y="1741"/>
                  </a:lnTo>
                  <a:lnTo>
                    <a:pt x="179" y="1739"/>
                  </a:lnTo>
                  <a:lnTo>
                    <a:pt x="171" y="1737"/>
                  </a:lnTo>
                  <a:lnTo>
                    <a:pt x="163" y="1735"/>
                  </a:lnTo>
                  <a:lnTo>
                    <a:pt x="145" y="1734"/>
                  </a:lnTo>
                  <a:lnTo>
                    <a:pt x="125" y="1735"/>
                  </a:lnTo>
                  <a:lnTo>
                    <a:pt x="106" y="1739"/>
                  </a:lnTo>
                  <a:lnTo>
                    <a:pt x="85" y="1745"/>
                  </a:lnTo>
                  <a:lnTo>
                    <a:pt x="75" y="1749"/>
                  </a:lnTo>
                  <a:lnTo>
                    <a:pt x="66" y="1752"/>
                  </a:lnTo>
                  <a:lnTo>
                    <a:pt x="57" y="1757"/>
                  </a:lnTo>
                  <a:lnTo>
                    <a:pt x="50" y="1762"/>
                  </a:lnTo>
                  <a:lnTo>
                    <a:pt x="43" y="1768"/>
                  </a:lnTo>
                  <a:lnTo>
                    <a:pt x="37" y="1772"/>
                  </a:lnTo>
                  <a:lnTo>
                    <a:pt x="31" y="1778"/>
                  </a:lnTo>
                  <a:lnTo>
                    <a:pt x="26" y="1784"/>
                  </a:lnTo>
                  <a:lnTo>
                    <a:pt x="22" y="1790"/>
                  </a:lnTo>
                  <a:lnTo>
                    <a:pt x="19" y="1796"/>
                  </a:lnTo>
                  <a:lnTo>
                    <a:pt x="17" y="1802"/>
                  </a:lnTo>
                  <a:lnTo>
                    <a:pt x="15" y="1808"/>
                  </a:lnTo>
                  <a:lnTo>
                    <a:pt x="15" y="1814"/>
                  </a:lnTo>
                  <a:lnTo>
                    <a:pt x="15" y="1820"/>
                  </a:lnTo>
                  <a:lnTo>
                    <a:pt x="18" y="1826"/>
                  </a:lnTo>
                  <a:lnTo>
                    <a:pt x="20" y="1832"/>
                  </a:lnTo>
                  <a:lnTo>
                    <a:pt x="24" y="1836"/>
                  </a:lnTo>
                  <a:lnTo>
                    <a:pt x="28" y="1841"/>
                  </a:lnTo>
                  <a:lnTo>
                    <a:pt x="34" y="1845"/>
                  </a:lnTo>
                  <a:lnTo>
                    <a:pt x="40" y="1848"/>
                  </a:lnTo>
                  <a:lnTo>
                    <a:pt x="47" y="1852"/>
                  </a:lnTo>
                  <a:lnTo>
                    <a:pt x="55" y="1854"/>
                  </a:lnTo>
                  <a:lnTo>
                    <a:pt x="63" y="1857"/>
                  </a:lnTo>
                  <a:lnTo>
                    <a:pt x="71" y="1858"/>
                  </a:lnTo>
                  <a:lnTo>
                    <a:pt x="90" y="1859"/>
                  </a:lnTo>
                  <a:lnTo>
                    <a:pt x="109" y="1858"/>
                  </a:lnTo>
                  <a:lnTo>
                    <a:pt x="129" y="1854"/>
                  </a:lnTo>
                  <a:lnTo>
                    <a:pt x="150" y="1848"/>
                  </a:lnTo>
                  <a:close/>
                  <a:moveTo>
                    <a:pt x="180" y="1913"/>
                  </a:moveTo>
                  <a:lnTo>
                    <a:pt x="170" y="1910"/>
                  </a:lnTo>
                  <a:lnTo>
                    <a:pt x="160" y="1909"/>
                  </a:lnTo>
                  <a:lnTo>
                    <a:pt x="148" y="1908"/>
                  </a:lnTo>
                  <a:lnTo>
                    <a:pt x="138" y="1908"/>
                  </a:lnTo>
                  <a:lnTo>
                    <a:pt x="126" y="1909"/>
                  </a:lnTo>
                  <a:lnTo>
                    <a:pt x="113" y="1911"/>
                  </a:lnTo>
                  <a:lnTo>
                    <a:pt x="101" y="1914"/>
                  </a:lnTo>
                  <a:lnTo>
                    <a:pt x="89" y="1918"/>
                  </a:lnTo>
                  <a:lnTo>
                    <a:pt x="79" y="1922"/>
                  </a:lnTo>
                  <a:lnTo>
                    <a:pt x="71" y="1926"/>
                  </a:lnTo>
                  <a:lnTo>
                    <a:pt x="63" y="1930"/>
                  </a:lnTo>
                  <a:lnTo>
                    <a:pt x="56" y="1935"/>
                  </a:lnTo>
                  <a:lnTo>
                    <a:pt x="49" y="1940"/>
                  </a:lnTo>
                  <a:lnTo>
                    <a:pt x="43" y="1946"/>
                  </a:lnTo>
                  <a:lnTo>
                    <a:pt x="38" y="1952"/>
                  </a:lnTo>
                  <a:lnTo>
                    <a:pt x="33" y="1958"/>
                  </a:lnTo>
                  <a:lnTo>
                    <a:pt x="30" y="1964"/>
                  </a:lnTo>
                  <a:lnTo>
                    <a:pt x="27" y="1970"/>
                  </a:lnTo>
                  <a:lnTo>
                    <a:pt x="25" y="1975"/>
                  </a:lnTo>
                  <a:lnTo>
                    <a:pt x="24" y="1981"/>
                  </a:lnTo>
                  <a:lnTo>
                    <a:pt x="24" y="1987"/>
                  </a:lnTo>
                  <a:lnTo>
                    <a:pt x="25" y="1993"/>
                  </a:lnTo>
                  <a:lnTo>
                    <a:pt x="26" y="1999"/>
                  </a:lnTo>
                  <a:lnTo>
                    <a:pt x="30" y="2004"/>
                  </a:lnTo>
                  <a:lnTo>
                    <a:pt x="36" y="2012"/>
                  </a:lnTo>
                  <a:lnTo>
                    <a:pt x="44" y="2018"/>
                  </a:lnTo>
                  <a:lnTo>
                    <a:pt x="53" y="2024"/>
                  </a:lnTo>
                  <a:lnTo>
                    <a:pt x="64" y="2028"/>
                  </a:lnTo>
                  <a:lnTo>
                    <a:pt x="76" y="2030"/>
                  </a:lnTo>
                  <a:lnTo>
                    <a:pt x="90" y="2033"/>
                  </a:lnTo>
                  <a:lnTo>
                    <a:pt x="103" y="2033"/>
                  </a:lnTo>
                  <a:lnTo>
                    <a:pt x="119" y="2031"/>
                  </a:lnTo>
                  <a:lnTo>
                    <a:pt x="134" y="2002"/>
                  </a:lnTo>
                  <a:lnTo>
                    <a:pt x="150" y="1972"/>
                  </a:lnTo>
                  <a:lnTo>
                    <a:pt x="165" y="1942"/>
                  </a:lnTo>
                  <a:lnTo>
                    <a:pt x="180" y="1913"/>
                  </a:lnTo>
                  <a:close/>
                  <a:moveTo>
                    <a:pt x="59" y="2130"/>
                  </a:moveTo>
                  <a:lnTo>
                    <a:pt x="56" y="2135"/>
                  </a:lnTo>
                  <a:lnTo>
                    <a:pt x="53" y="2139"/>
                  </a:lnTo>
                  <a:lnTo>
                    <a:pt x="56" y="2135"/>
                  </a:lnTo>
                  <a:lnTo>
                    <a:pt x="59" y="2130"/>
                  </a:lnTo>
                  <a:close/>
                </a:path>
              </a:pathLst>
            </a:custGeom>
            <a:solidFill>
              <a:srgbClr val="E69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3" name="Freeform 107"/>
            <p:cNvSpPr>
              <a:spLocks noEditPoints="1"/>
            </p:cNvSpPr>
            <p:nvPr userDrawn="1"/>
          </p:nvSpPr>
          <p:spPr bwMode="auto">
            <a:xfrm>
              <a:off x="9956800" y="1870075"/>
              <a:ext cx="101600" cy="958850"/>
            </a:xfrm>
            <a:custGeom>
              <a:avLst/>
              <a:gdLst>
                <a:gd name="T0" fmla="*/ 26 w 192"/>
                <a:gd name="T1" fmla="*/ 1765 h 1813"/>
                <a:gd name="T2" fmla="*/ 0 w 192"/>
                <a:gd name="T3" fmla="*/ 1557 h 1813"/>
                <a:gd name="T4" fmla="*/ 40 w 192"/>
                <a:gd name="T5" fmla="*/ 1598 h 1813"/>
                <a:gd name="T6" fmla="*/ 0 w 192"/>
                <a:gd name="T7" fmla="*/ 1388 h 1813"/>
                <a:gd name="T8" fmla="*/ 66 w 192"/>
                <a:gd name="T9" fmla="*/ 1416 h 1813"/>
                <a:gd name="T10" fmla="*/ 59 w 192"/>
                <a:gd name="T11" fmla="*/ 1460 h 1813"/>
                <a:gd name="T12" fmla="*/ 0 w 192"/>
                <a:gd name="T13" fmla="*/ 1233 h 1813"/>
                <a:gd name="T14" fmla="*/ 104 w 192"/>
                <a:gd name="T15" fmla="*/ 1247 h 1813"/>
                <a:gd name="T16" fmla="*/ 110 w 192"/>
                <a:gd name="T17" fmla="*/ 1290 h 1813"/>
                <a:gd name="T18" fmla="*/ 54 w 192"/>
                <a:gd name="T19" fmla="*/ 1334 h 1813"/>
                <a:gd name="T20" fmla="*/ 24 w 192"/>
                <a:gd name="T21" fmla="*/ 1084 h 1813"/>
                <a:gd name="T22" fmla="*/ 152 w 192"/>
                <a:gd name="T23" fmla="*/ 1082 h 1813"/>
                <a:gd name="T24" fmla="*/ 177 w 192"/>
                <a:gd name="T25" fmla="*/ 1121 h 1813"/>
                <a:gd name="T26" fmla="*/ 131 w 192"/>
                <a:gd name="T27" fmla="*/ 1169 h 1813"/>
                <a:gd name="T28" fmla="*/ 0 w 192"/>
                <a:gd name="T29" fmla="*/ 1198 h 1813"/>
                <a:gd name="T30" fmla="*/ 14 w 192"/>
                <a:gd name="T31" fmla="*/ 918 h 1813"/>
                <a:gd name="T32" fmla="*/ 35 w 192"/>
                <a:gd name="T33" fmla="*/ 729 h 1813"/>
                <a:gd name="T34" fmla="*/ 106 w 192"/>
                <a:gd name="T35" fmla="*/ 753 h 1813"/>
                <a:gd name="T36" fmla="*/ 91 w 192"/>
                <a:gd name="T37" fmla="*/ 798 h 1813"/>
                <a:gd name="T38" fmla="*/ 0 w 192"/>
                <a:gd name="T39" fmla="*/ 842 h 1813"/>
                <a:gd name="T40" fmla="*/ 95 w 192"/>
                <a:gd name="T41" fmla="*/ 592 h 1813"/>
                <a:gd name="T42" fmla="*/ 177 w 192"/>
                <a:gd name="T43" fmla="*/ 672 h 1813"/>
                <a:gd name="T44" fmla="*/ 39 w 192"/>
                <a:gd name="T45" fmla="*/ 711 h 1813"/>
                <a:gd name="T46" fmla="*/ 57 w 192"/>
                <a:gd name="T47" fmla="*/ 419 h 1813"/>
                <a:gd name="T48" fmla="*/ 117 w 192"/>
                <a:gd name="T49" fmla="*/ 445 h 1813"/>
                <a:gd name="T50" fmla="*/ 77 w 192"/>
                <a:gd name="T51" fmla="*/ 495 h 1813"/>
                <a:gd name="T52" fmla="*/ 38 w 192"/>
                <a:gd name="T53" fmla="*/ 319 h 1813"/>
                <a:gd name="T54" fmla="*/ 181 w 192"/>
                <a:gd name="T55" fmla="*/ 381 h 1813"/>
                <a:gd name="T56" fmla="*/ 45 w 192"/>
                <a:gd name="T57" fmla="*/ 407 h 1813"/>
                <a:gd name="T58" fmla="*/ 27 w 192"/>
                <a:gd name="T59" fmla="*/ 278 h 1813"/>
                <a:gd name="T60" fmla="*/ 9 w 192"/>
                <a:gd name="T61" fmla="*/ 325 h 1813"/>
                <a:gd name="T62" fmla="*/ 103 w 192"/>
                <a:gd name="T63" fmla="*/ 139 h 1813"/>
                <a:gd name="T64" fmla="*/ 192 w 192"/>
                <a:gd name="T65" fmla="*/ 180 h 1813"/>
                <a:gd name="T66" fmla="*/ 73 w 192"/>
                <a:gd name="T67" fmla="*/ 240 h 1813"/>
                <a:gd name="T68" fmla="*/ 53 w 192"/>
                <a:gd name="T69" fmla="*/ 1 h 1813"/>
                <a:gd name="T70" fmla="*/ 152 w 192"/>
                <a:gd name="T71" fmla="*/ 16 h 1813"/>
                <a:gd name="T72" fmla="*/ 136 w 192"/>
                <a:gd name="T73" fmla="*/ 48 h 1813"/>
                <a:gd name="T74" fmla="*/ 128 w 192"/>
                <a:gd name="T75" fmla="*/ 131 h 1813"/>
                <a:gd name="T76" fmla="*/ 64 w 192"/>
                <a:gd name="T77" fmla="*/ 109 h 1813"/>
                <a:gd name="T78" fmla="*/ 68 w 192"/>
                <a:gd name="T79" fmla="*/ 83 h 1813"/>
                <a:gd name="T80" fmla="*/ 158 w 192"/>
                <a:gd name="T81" fmla="*/ 209 h 1813"/>
                <a:gd name="T82" fmla="*/ 121 w 192"/>
                <a:gd name="T83" fmla="*/ 250 h 1813"/>
                <a:gd name="T84" fmla="*/ 168 w 192"/>
                <a:gd name="T85" fmla="*/ 278 h 1813"/>
                <a:gd name="T86" fmla="*/ 106 w 192"/>
                <a:gd name="T87" fmla="*/ 494 h 1813"/>
                <a:gd name="T88" fmla="*/ 66 w 192"/>
                <a:gd name="T89" fmla="*/ 540 h 1813"/>
                <a:gd name="T90" fmla="*/ 114 w 192"/>
                <a:gd name="T91" fmla="*/ 571 h 1813"/>
                <a:gd name="T92" fmla="*/ 192 w 192"/>
                <a:gd name="T93" fmla="*/ 696 h 1813"/>
                <a:gd name="T94" fmla="*/ 192 w 192"/>
                <a:gd name="T95" fmla="*/ 733 h 1813"/>
                <a:gd name="T96" fmla="*/ 120 w 192"/>
                <a:gd name="T97" fmla="*/ 815 h 1813"/>
                <a:gd name="T98" fmla="*/ 85 w 192"/>
                <a:gd name="T99" fmla="*/ 862 h 1813"/>
                <a:gd name="T100" fmla="*/ 127 w 192"/>
                <a:gd name="T101" fmla="*/ 894 h 1813"/>
                <a:gd name="T102" fmla="*/ 97 w 192"/>
                <a:gd name="T103" fmla="*/ 932 h 1813"/>
                <a:gd name="T104" fmla="*/ 20 w 192"/>
                <a:gd name="T105" fmla="*/ 974 h 1813"/>
                <a:gd name="T106" fmla="*/ 7 w 192"/>
                <a:gd name="T107" fmla="*/ 1021 h 1813"/>
                <a:gd name="T108" fmla="*/ 65 w 192"/>
                <a:gd name="T109" fmla="*/ 1046 h 1813"/>
                <a:gd name="T110" fmla="*/ 192 w 192"/>
                <a:gd name="T111" fmla="*/ 1000 h 1813"/>
                <a:gd name="T112" fmla="*/ 179 w 192"/>
                <a:gd name="T113" fmla="*/ 1209 h 1813"/>
                <a:gd name="T114" fmla="*/ 139 w 192"/>
                <a:gd name="T115" fmla="*/ 1350 h 1813"/>
                <a:gd name="T116" fmla="*/ 146 w 192"/>
                <a:gd name="T117" fmla="*/ 1405 h 1813"/>
                <a:gd name="T118" fmla="*/ 112 w 192"/>
                <a:gd name="T119" fmla="*/ 1505 h 1813"/>
                <a:gd name="T120" fmla="*/ 101 w 192"/>
                <a:gd name="T121" fmla="*/ 1558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" h="1813">
                  <a:moveTo>
                    <a:pt x="0" y="1813"/>
                  </a:moveTo>
                  <a:lnTo>
                    <a:pt x="0" y="1732"/>
                  </a:lnTo>
                  <a:lnTo>
                    <a:pt x="5" y="1735"/>
                  </a:lnTo>
                  <a:lnTo>
                    <a:pt x="11" y="1740"/>
                  </a:lnTo>
                  <a:lnTo>
                    <a:pt x="16" y="1745"/>
                  </a:lnTo>
                  <a:lnTo>
                    <a:pt x="20" y="1750"/>
                  </a:lnTo>
                  <a:lnTo>
                    <a:pt x="23" y="1757"/>
                  </a:lnTo>
                  <a:lnTo>
                    <a:pt x="26" y="1765"/>
                  </a:lnTo>
                  <a:lnTo>
                    <a:pt x="24" y="1773"/>
                  </a:lnTo>
                  <a:lnTo>
                    <a:pt x="23" y="1781"/>
                  </a:lnTo>
                  <a:lnTo>
                    <a:pt x="20" y="1789"/>
                  </a:lnTo>
                  <a:lnTo>
                    <a:pt x="14" y="1797"/>
                  </a:lnTo>
                  <a:lnTo>
                    <a:pt x="8" y="1804"/>
                  </a:lnTo>
                  <a:lnTo>
                    <a:pt x="0" y="1813"/>
                  </a:lnTo>
                  <a:close/>
                  <a:moveTo>
                    <a:pt x="0" y="1652"/>
                  </a:moveTo>
                  <a:lnTo>
                    <a:pt x="0" y="1557"/>
                  </a:lnTo>
                  <a:lnTo>
                    <a:pt x="11" y="1561"/>
                  </a:lnTo>
                  <a:lnTo>
                    <a:pt x="21" y="1567"/>
                  </a:lnTo>
                  <a:lnTo>
                    <a:pt x="29" y="1573"/>
                  </a:lnTo>
                  <a:lnTo>
                    <a:pt x="35" y="1581"/>
                  </a:lnTo>
                  <a:lnTo>
                    <a:pt x="38" y="1584"/>
                  </a:lnTo>
                  <a:lnTo>
                    <a:pt x="39" y="1589"/>
                  </a:lnTo>
                  <a:lnTo>
                    <a:pt x="40" y="1594"/>
                  </a:lnTo>
                  <a:lnTo>
                    <a:pt x="40" y="1598"/>
                  </a:lnTo>
                  <a:lnTo>
                    <a:pt x="39" y="1607"/>
                  </a:lnTo>
                  <a:lnTo>
                    <a:pt x="35" y="1617"/>
                  </a:lnTo>
                  <a:lnTo>
                    <a:pt x="29" y="1626"/>
                  </a:lnTo>
                  <a:lnTo>
                    <a:pt x="21" y="1634"/>
                  </a:lnTo>
                  <a:lnTo>
                    <a:pt x="11" y="1644"/>
                  </a:lnTo>
                  <a:lnTo>
                    <a:pt x="0" y="1652"/>
                  </a:lnTo>
                  <a:close/>
                  <a:moveTo>
                    <a:pt x="0" y="1500"/>
                  </a:moveTo>
                  <a:lnTo>
                    <a:pt x="0" y="1388"/>
                  </a:lnTo>
                  <a:lnTo>
                    <a:pt x="10" y="1390"/>
                  </a:lnTo>
                  <a:lnTo>
                    <a:pt x="21" y="1391"/>
                  </a:lnTo>
                  <a:lnTo>
                    <a:pt x="32" y="1393"/>
                  </a:lnTo>
                  <a:lnTo>
                    <a:pt x="40" y="1397"/>
                  </a:lnTo>
                  <a:lnTo>
                    <a:pt x="48" y="1400"/>
                  </a:lnTo>
                  <a:lnTo>
                    <a:pt x="55" y="1405"/>
                  </a:lnTo>
                  <a:lnTo>
                    <a:pt x="61" y="1410"/>
                  </a:lnTo>
                  <a:lnTo>
                    <a:pt x="66" y="1416"/>
                  </a:lnTo>
                  <a:lnTo>
                    <a:pt x="68" y="1421"/>
                  </a:lnTo>
                  <a:lnTo>
                    <a:pt x="70" y="1426"/>
                  </a:lnTo>
                  <a:lnTo>
                    <a:pt x="71" y="1431"/>
                  </a:lnTo>
                  <a:lnTo>
                    <a:pt x="70" y="1437"/>
                  </a:lnTo>
                  <a:lnTo>
                    <a:pt x="68" y="1443"/>
                  </a:lnTo>
                  <a:lnTo>
                    <a:pt x="66" y="1449"/>
                  </a:lnTo>
                  <a:lnTo>
                    <a:pt x="63" y="1455"/>
                  </a:lnTo>
                  <a:lnTo>
                    <a:pt x="59" y="1460"/>
                  </a:lnTo>
                  <a:lnTo>
                    <a:pt x="54" y="1466"/>
                  </a:lnTo>
                  <a:lnTo>
                    <a:pt x="48" y="1472"/>
                  </a:lnTo>
                  <a:lnTo>
                    <a:pt x="42" y="1476"/>
                  </a:lnTo>
                  <a:lnTo>
                    <a:pt x="34" y="1482"/>
                  </a:lnTo>
                  <a:lnTo>
                    <a:pt x="19" y="1492"/>
                  </a:lnTo>
                  <a:lnTo>
                    <a:pt x="0" y="1500"/>
                  </a:lnTo>
                  <a:close/>
                  <a:moveTo>
                    <a:pt x="0" y="1350"/>
                  </a:moveTo>
                  <a:lnTo>
                    <a:pt x="0" y="1233"/>
                  </a:lnTo>
                  <a:lnTo>
                    <a:pt x="19" y="1229"/>
                  </a:lnTo>
                  <a:lnTo>
                    <a:pt x="36" y="1229"/>
                  </a:lnTo>
                  <a:lnTo>
                    <a:pt x="53" y="1229"/>
                  </a:lnTo>
                  <a:lnTo>
                    <a:pt x="68" y="1232"/>
                  </a:lnTo>
                  <a:lnTo>
                    <a:pt x="83" y="1235"/>
                  </a:lnTo>
                  <a:lnTo>
                    <a:pt x="95" y="1240"/>
                  </a:lnTo>
                  <a:lnTo>
                    <a:pt x="101" y="1243"/>
                  </a:lnTo>
                  <a:lnTo>
                    <a:pt x="104" y="1247"/>
                  </a:lnTo>
                  <a:lnTo>
                    <a:pt x="109" y="1251"/>
                  </a:lnTo>
                  <a:lnTo>
                    <a:pt x="111" y="1255"/>
                  </a:lnTo>
                  <a:lnTo>
                    <a:pt x="115" y="1260"/>
                  </a:lnTo>
                  <a:lnTo>
                    <a:pt x="116" y="1266"/>
                  </a:lnTo>
                  <a:lnTo>
                    <a:pt x="116" y="1272"/>
                  </a:lnTo>
                  <a:lnTo>
                    <a:pt x="115" y="1278"/>
                  </a:lnTo>
                  <a:lnTo>
                    <a:pt x="114" y="1284"/>
                  </a:lnTo>
                  <a:lnTo>
                    <a:pt x="110" y="1290"/>
                  </a:lnTo>
                  <a:lnTo>
                    <a:pt x="106" y="1296"/>
                  </a:lnTo>
                  <a:lnTo>
                    <a:pt x="102" y="1302"/>
                  </a:lnTo>
                  <a:lnTo>
                    <a:pt x="96" y="1308"/>
                  </a:lnTo>
                  <a:lnTo>
                    <a:pt x="89" y="1314"/>
                  </a:lnTo>
                  <a:lnTo>
                    <a:pt x="82" y="1320"/>
                  </a:lnTo>
                  <a:lnTo>
                    <a:pt x="73" y="1324"/>
                  </a:lnTo>
                  <a:lnTo>
                    <a:pt x="64" y="1329"/>
                  </a:lnTo>
                  <a:lnTo>
                    <a:pt x="54" y="1334"/>
                  </a:lnTo>
                  <a:lnTo>
                    <a:pt x="44" y="1339"/>
                  </a:lnTo>
                  <a:lnTo>
                    <a:pt x="32" y="1342"/>
                  </a:lnTo>
                  <a:lnTo>
                    <a:pt x="15" y="1347"/>
                  </a:lnTo>
                  <a:lnTo>
                    <a:pt x="0" y="1350"/>
                  </a:lnTo>
                  <a:close/>
                  <a:moveTo>
                    <a:pt x="0" y="1198"/>
                  </a:moveTo>
                  <a:lnTo>
                    <a:pt x="0" y="1094"/>
                  </a:lnTo>
                  <a:lnTo>
                    <a:pt x="11" y="1089"/>
                  </a:lnTo>
                  <a:lnTo>
                    <a:pt x="24" y="1084"/>
                  </a:lnTo>
                  <a:lnTo>
                    <a:pt x="48" y="1078"/>
                  </a:lnTo>
                  <a:lnTo>
                    <a:pt x="72" y="1074"/>
                  </a:lnTo>
                  <a:lnTo>
                    <a:pt x="96" y="1072"/>
                  </a:lnTo>
                  <a:lnTo>
                    <a:pt x="116" y="1074"/>
                  </a:lnTo>
                  <a:lnTo>
                    <a:pt x="127" y="1075"/>
                  </a:lnTo>
                  <a:lnTo>
                    <a:pt x="135" y="1076"/>
                  </a:lnTo>
                  <a:lnTo>
                    <a:pt x="144" y="1078"/>
                  </a:lnTo>
                  <a:lnTo>
                    <a:pt x="152" y="1082"/>
                  </a:lnTo>
                  <a:lnTo>
                    <a:pt x="159" y="1085"/>
                  </a:lnTo>
                  <a:lnTo>
                    <a:pt x="165" y="1089"/>
                  </a:lnTo>
                  <a:lnTo>
                    <a:pt x="169" y="1094"/>
                  </a:lnTo>
                  <a:lnTo>
                    <a:pt x="173" y="1099"/>
                  </a:lnTo>
                  <a:lnTo>
                    <a:pt x="175" y="1104"/>
                  </a:lnTo>
                  <a:lnTo>
                    <a:pt x="178" y="1109"/>
                  </a:lnTo>
                  <a:lnTo>
                    <a:pt x="178" y="1115"/>
                  </a:lnTo>
                  <a:lnTo>
                    <a:pt x="177" y="1121"/>
                  </a:lnTo>
                  <a:lnTo>
                    <a:pt x="174" y="1127"/>
                  </a:lnTo>
                  <a:lnTo>
                    <a:pt x="171" y="1133"/>
                  </a:lnTo>
                  <a:lnTo>
                    <a:pt x="167" y="1139"/>
                  </a:lnTo>
                  <a:lnTo>
                    <a:pt x="161" y="1146"/>
                  </a:lnTo>
                  <a:lnTo>
                    <a:pt x="155" y="1151"/>
                  </a:lnTo>
                  <a:lnTo>
                    <a:pt x="148" y="1157"/>
                  </a:lnTo>
                  <a:lnTo>
                    <a:pt x="140" y="1163"/>
                  </a:lnTo>
                  <a:lnTo>
                    <a:pt x="131" y="1169"/>
                  </a:lnTo>
                  <a:lnTo>
                    <a:pt x="122" y="1173"/>
                  </a:lnTo>
                  <a:lnTo>
                    <a:pt x="111" y="1178"/>
                  </a:lnTo>
                  <a:lnTo>
                    <a:pt x="101" y="1183"/>
                  </a:lnTo>
                  <a:lnTo>
                    <a:pt x="89" y="1186"/>
                  </a:lnTo>
                  <a:lnTo>
                    <a:pt x="65" y="1192"/>
                  </a:lnTo>
                  <a:lnTo>
                    <a:pt x="42" y="1197"/>
                  </a:lnTo>
                  <a:lnTo>
                    <a:pt x="20" y="1198"/>
                  </a:lnTo>
                  <a:lnTo>
                    <a:pt x="0" y="1198"/>
                  </a:lnTo>
                  <a:close/>
                  <a:moveTo>
                    <a:pt x="0" y="939"/>
                  </a:moveTo>
                  <a:lnTo>
                    <a:pt x="0" y="886"/>
                  </a:lnTo>
                  <a:lnTo>
                    <a:pt x="7" y="891"/>
                  </a:lnTo>
                  <a:lnTo>
                    <a:pt x="11" y="897"/>
                  </a:lnTo>
                  <a:lnTo>
                    <a:pt x="14" y="901"/>
                  </a:lnTo>
                  <a:lnTo>
                    <a:pt x="15" y="907"/>
                  </a:lnTo>
                  <a:lnTo>
                    <a:pt x="15" y="912"/>
                  </a:lnTo>
                  <a:lnTo>
                    <a:pt x="14" y="918"/>
                  </a:lnTo>
                  <a:lnTo>
                    <a:pt x="11" y="923"/>
                  </a:lnTo>
                  <a:lnTo>
                    <a:pt x="9" y="929"/>
                  </a:lnTo>
                  <a:lnTo>
                    <a:pt x="4" y="935"/>
                  </a:lnTo>
                  <a:lnTo>
                    <a:pt x="0" y="939"/>
                  </a:lnTo>
                  <a:close/>
                  <a:moveTo>
                    <a:pt x="0" y="842"/>
                  </a:moveTo>
                  <a:lnTo>
                    <a:pt x="0" y="731"/>
                  </a:lnTo>
                  <a:lnTo>
                    <a:pt x="19" y="729"/>
                  </a:lnTo>
                  <a:lnTo>
                    <a:pt x="35" y="729"/>
                  </a:lnTo>
                  <a:lnTo>
                    <a:pt x="52" y="730"/>
                  </a:lnTo>
                  <a:lnTo>
                    <a:pt x="67" y="731"/>
                  </a:lnTo>
                  <a:lnTo>
                    <a:pt x="80" y="735"/>
                  </a:lnTo>
                  <a:lnTo>
                    <a:pt x="92" y="740"/>
                  </a:lnTo>
                  <a:lnTo>
                    <a:pt x="97" y="742"/>
                  </a:lnTo>
                  <a:lnTo>
                    <a:pt x="101" y="746"/>
                  </a:lnTo>
                  <a:lnTo>
                    <a:pt x="104" y="749"/>
                  </a:lnTo>
                  <a:lnTo>
                    <a:pt x="106" y="753"/>
                  </a:lnTo>
                  <a:lnTo>
                    <a:pt x="109" y="758"/>
                  </a:lnTo>
                  <a:lnTo>
                    <a:pt x="110" y="762"/>
                  </a:lnTo>
                  <a:lnTo>
                    <a:pt x="110" y="768"/>
                  </a:lnTo>
                  <a:lnTo>
                    <a:pt x="109" y="774"/>
                  </a:lnTo>
                  <a:lnTo>
                    <a:pt x="105" y="780"/>
                  </a:lnTo>
                  <a:lnTo>
                    <a:pt x="102" y="786"/>
                  </a:lnTo>
                  <a:lnTo>
                    <a:pt x="97" y="792"/>
                  </a:lnTo>
                  <a:lnTo>
                    <a:pt x="91" y="798"/>
                  </a:lnTo>
                  <a:lnTo>
                    <a:pt x="84" y="803"/>
                  </a:lnTo>
                  <a:lnTo>
                    <a:pt x="76" y="809"/>
                  </a:lnTo>
                  <a:lnTo>
                    <a:pt x="66" y="815"/>
                  </a:lnTo>
                  <a:lnTo>
                    <a:pt x="57" y="819"/>
                  </a:lnTo>
                  <a:lnTo>
                    <a:pt x="35" y="830"/>
                  </a:lnTo>
                  <a:lnTo>
                    <a:pt x="10" y="838"/>
                  </a:lnTo>
                  <a:lnTo>
                    <a:pt x="4" y="840"/>
                  </a:lnTo>
                  <a:lnTo>
                    <a:pt x="0" y="842"/>
                  </a:lnTo>
                  <a:close/>
                  <a:moveTo>
                    <a:pt x="0" y="709"/>
                  </a:moveTo>
                  <a:lnTo>
                    <a:pt x="0" y="623"/>
                  </a:lnTo>
                  <a:lnTo>
                    <a:pt x="11" y="617"/>
                  </a:lnTo>
                  <a:lnTo>
                    <a:pt x="26" y="611"/>
                  </a:lnTo>
                  <a:lnTo>
                    <a:pt x="40" y="607"/>
                  </a:lnTo>
                  <a:lnTo>
                    <a:pt x="55" y="601"/>
                  </a:lnTo>
                  <a:lnTo>
                    <a:pt x="76" y="596"/>
                  </a:lnTo>
                  <a:lnTo>
                    <a:pt x="95" y="592"/>
                  </a:lnTo>
                  <a:lnTo>
                    <a:pt x="114" y="590"/>
                  </a:lnTo>
                  <a:lnTo>
                    <a:pt x="131" y="588"/>
                  </a:lnTo>
                  <a:lnTo>
                    <a:pt x="149" y="588"/>
                  </a:lnTo>
                  <a:lnTo>
                    <a:pt x="165" y="589"/>
                  </a:lnTo>
                  <a:lnTo>
                    <a:pt x="179" y="591"/>
                  </a:lnTo>
                  <a:lnTo>
                    <a:pt x="192" y="594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59" y="681"/>
                  </a:lnTo>
                  <a:lnTo>
                    <a:pt x="139" y="690"/>
                  </a:lnTo>
                  <a:lnTo>
                    <a:pt x="116" y="697"/>
                  </a:lnTo>
                  <a:lnTo>
                    <a:pt x="99" y="702"/>
                  </a:lnTo>
                  <a:lnTo>
                    <a:pt x="84" y="705"/>
                  </a:lnTo>
                  <a:lnTo>
                    <a:pt x="68" y="708"/>
                  </a:lnTo>
                  <a:lnTo>
                    <a:pt x="53" y="710"/>
                  </a:lnTo>
                  <a:lnTo>
                    <a:pt x="39" y="711"/>
                  </a:lnTo>
                  <a:lnTo>
                    <a:pt x="24" y="711"/>
                  </a:lnTo>
                  <a:lnTo>
                    <a:pt x="11" y="710"/>
                  </a:lnTo>
                  <a:lnTo>
                    <a:pt x="0" y="709"/>
                  </a:lnTo>
                  <a:close/>
                  <a:moveTo>
                    <a:pt x="0" y="526"/>
                  </a:moveTo>
                  <a:lnTo>
                    <a:pt x="0" y="422"/>
                  </a:lnTo>
                  <a:lnTo>
                    <a:pt x="20" y="420"/>
                  </a:lnTo>
                  <a:lnTo>
                    <a:pt x="39" y="419"/>
                  </a:lnTo>
                  <a:lnTo>
                    <a:pt x="57" y="419"/>
                  </a:lnTo>
                  <a:lnTo>
                    <a:pt x="73" y="421"/>
                  </a:lnTo>
                  <a:lnTo>
                    <a:pt x="87" y="424"/>
                  </a:lnTo>
                  <a:lnTo>
                    <a:pt x="99" y="428"/>
                  </a:lnTo>
                  <a:lnTo>
                    <a:pt x="104" y="431"/>
                  </a:lnTo>
                  <a:lnTo>
                    <a:pt x="109" y="433"/>
                  </a:lnTo>
                  <a:lnTo>
                    <a:pt x="111" y="437"/>
                  </a:lnTo>
                  <a:lnTo>
                    <a:pt x="115" y="440"/>
                  </a:lnTo>
                  <a:lnTo>
                    <a:pt x="117" y="445"/>
                  </a:lnTo>
                  <a:lnTo>
                    <a:pt x="117" y="450"/>
                  </a:lnTo>
                  <a:lnTo>
                    <a:pt x="117" y="456"/>
                  </a:lnTo>
                  <a:lnTo>
                    <a:pt x="115" y="460"/>
                  </a:lnTo>
                  <a:lnTo>
                    <a:pt x="111" y="466"/>
                  </a:lnTo>
                  <a:lnTo>
                    <a:pt x="106" y="472"/>
                  </a:lnTo>
                  <a:lnTo>
                    <a:pt x="101" y="478"/>
                  </a:lnTo>
                  <a:lnTo>
                    <a:pt x="95" y="484"/>
                  </a:lnTo>
                  <a:lnTo>
                    <a:pt x="77" y="495"/>
                  </a:lnTo>
                  <a:lnTo>
                    <a:pt x="57" y="506"/>
                  </a:lnTo>
                  <a:lnTo>
                    <a:pt x="33" y="515"/>
                  </a:lnTo>
                  <a:lnTo>
                    <a:pt x="5" y="525"/>
                  </a:lnTo>
                  <a:lnTo>
                    <a:pt x="0" y="526"/>
                  </a:lnTo>
                  <a:close/>
                  <a:moveTo>
                    <a:pt x="0" y="402"/>
                  </a:moveTo>
                  <a:lnTo>
                    <a:pt x="0" y="340"/>
                  </a:lnTo>
                  <a:lnTo>
                    <a:pt x="17" y="330"/>
                  </a:lnTo>
                  <a:lnTo>
                    <a:pt x="38" y="319"/>
                  </a:lnTo>
                  <a:lnTo>
                    <a:pt x="61" y="310"/>
                  </a:lnTo>
                  <a:lnTo>
                    <a:pt x="89" y="302"/>
                  </a:lnTo>
                  <a:lnTo>
                    <a:pt x="116" y="295"/>
                  </a:lnTo>
                  <a:lnTo>
                    <a:pt x="143" y="291"/>
                  </a:lnTo>
                  <a:lnTo>
                    <a:pt x="168" y="288"/>
                  </a:lnTo>
                  <a:lnTo>
                    <a:pt x="192" y="287"/>
                  </a:lnTo>
                  <a:lnTo>
                    <a:pt x="192" y="377"/>
                  </a:lnTo>
                  <a:lnTo>
                    <a:pt x="181" y="381"/>
                  </a:lnTo>
                  <a:lnTo>
                    <a:pt x="169" y="386"/>
                  </a:lnTo>
                  <a:lnTo>
                    <a:pt x="158" y="389"/>
                  </a:lnTo>
                  <a:lnTo>
                    <a:pt x="146" y="393"/>
                  </a:lnTo>
                  <a:lnTo>
                    <a:pt x="124" y="398"/>
                  </a:lnTo>
                  <a:lnTo>
                    <a:pt x="103" y="402"/>
                  </a:lnTo>
                  <a:lnTo>
                    <a:pt x="83" y="405"/>
                  </a:lnTo>
                  <a:lnTo>
                    <a:pt x="63" y="407"/>
                  </a:lnTo>
                  <a:lnTo>
                    <a:pt x="45" y="407"/>
                  </a:lnTo>
                  <a:lnTo>
                    <a:pt x="28" y="407"/>
                  </a:lnTo>
                  <a:lnTo>
                    <a:pt x="13" y="406"/>
                  </a:lnTo>
                  <a:lnTo>
                    <a:pt x="0" y="402"/>
                  </a:lnTo>
                  <a:close/>
                  <a:moveTo>
                    <a:pt x="0" y="331"/>
                  </a:moveTo>
                  <a:lnTo>
                    <a:pt x="0" y="267"/>
                  </a:lnTo>
                  <a:lnTo>
                    <a:pt x="10" y="269"/>
                  </a:lnTo>
                  <a:lnTo>
                    <a:pt x="20" y="273"/>
                  </a:lnTo>
                  <a:lnTo>
                    <a:pt x="27" y="278"/>
                  </a:lnTo>
                  <a:lnTo>
                    <a:pt x="32" y="282"/>
                  </a:lnTo>
                  <a:lnTo>
                    <a:pt x="34" y="288"/>
                  </a:lnTo>
                  <a:lnTo>
                    <a:pt x="34" y="294"/>
                  </a:lnTo>
                  <a:lnTo>
                    <a:pt x="33" y="300"/>
                  </a:lnTo>
                  <a:lnTo>
                    <a:pt x="29" y="306"/>
                  </a:lnTo>
                  <a:lnTo>
                    <a:pt x="24" y="312"/>
                  </a:lnTo>
                  <a:lnTo>
                    <a:pt x="17" y="319"/>
                  </a:lnTo>
                  <a:lnTo>
                    <a:pt x="9" y="325"/>
                  </a:lnTo>
                  <a:lnTo>
                    <a:pt x="0" y="331"/>
                  </a:lnTo>
                  <a:close/>
                  <a:moveTo>
                    <a:pt x="0" y="253"/>
                  </a:moveTo>
                  <a:lnTo>
                    <a:pt x="0" y="159"/>
                  </a:lnTo>
                  <a:lnTo>
                    <a:pt x="9" y="156"/>
                  </a:lnTo>
                  <a:lnTo>
                    <a:pt x="20" y="153"/>
                  </a:lnTo>
                  <a:lnTo>
                    <a:pt x="48" y="147"/>
                  </a:lnTo>
                  <a:lnTo>
                    <a:pt x="77" y="142"/>
                  </a:lnTo>
                  <a:lnTo>
                    <a:pt x="103" y="139"/>
                  </a:lnTo>
                  <a:lnTo>
                    <a:pt x="127" y="137"/>
                  </a:lnTo>
                  <a:lnTo>
                    <a:pt x="148" y="139"/>
                  </a:lnTo>
                  <a:lnTo>
                    <a:pt x="167" y="141"/>
                  </a:lnTo>
                  <a:lnTo>
                    <a:pt x="174" y="143"/>
                  </a:lnTo>
                  <a:lnTo>
                    <a:pt x="181" y="146"/>
                  </a:lnTo>
                  <a:lnTo>
                    <a:pt x="187" y="149"/>
                  </a:lnTo>
                  <a:lnTo>
                    <a:pt x="192" y="152"/>
                  </a:lnTo>
                  <a:lnTo>
                    <a:pt x="192" y="180"/>
                  </a:lnTo>
                  <a:lnTo>
                    <a:pt x="185" y="188"/>
                  </a:lnTo>
                  <a:lnTo>
                    <a:pt x="175" y="196"/>
                  </a:lnTo>
                  <a:lnTo>
                    <a:pt x="162" y="204"/>
                  </a:lnTo>
                  <a:lnTo>
                    <a:pt x="149" y="211"/>
                  </a:lnTo>
                  <a:lnTo>
                    <a:pt x="133" y="219"/>
                  </a:lnTo>
                  <a:lnTo>
                    <a:pt x="115" y="226"/>
                  </a:lnTo>
                  <a:lnTo>
                    <a:pt x="95" y="234"/>
                  </a:lnTo>
                  <a:lnTo>
                    <a:pt x="73" y="240"/>
                  </a:lnTo>
                  <a:lnTo>
                    <a:pt x="54" y="244"/>
                  </a:lnTo>
                  <a:lnTo>
                    <a:pt x="35" y="248"/>
                  </a:lnTo>
                  <a:lnTo>
                    <a:pt x="17" y="251"/>
                  </a:lnTo>
                  <a:lnTo>
                    <a:pt x="0" y="253"/>
                  </a:lnTo>
                  <a:close/>
                  <a:moveTo>
                    <a:pt x="0" y="103"/>
                  </a:moveTo>
                  <a:lnTo>
                    <a:pt x="0" y="9"/>
                  </a:lnTo>
                  <a:lnTo>
                    <a:pt x="27" y="4"/>
                  </a:lnTo>
                  <a:lnTo>
                    <a:pt x="53" y="1"/>
                  </a:lnTo>
                  <a:lnTo>
                    <a:pt x="77" y="0"/>
                  </a:lnTo>
                  <a:lnTo>
                    <a:pt x="98" y="0"/>
                  </a:lnTo>
                  <a:lnTo>
                    <a:pt x="117" y="1"/>
                  </a:lnTo>
                  <a:lnTo>
                    <a:pt x="133" y="4"/>
                  </a:lnTo>
                  <a:lnTo>
                    <a:pt x="140" y="7"/>
                  </a:lnTo>
                  <a:lnTo>
                    <a:pt x="144" y="10"/>
                  </a:lnTo>
                  <a:lnTo>
                    <a:pt x="149" y="13"/>
                  </a:lnTo>
                  <a:lnTo>
                    <a:pt x="152" y="16"/>
                  </a:lnTo>
                  <a:lnTo>
                    <a:pt x="153" y="20"/>
                  </a:lnTo>
                  <a:lnTo>
                    <a:pt x="154" y="23"/>
                  </a:lnTo>
                  <a:lnTo>
                    <a:pt x="153" y="28"/>
                  </a:lnTo>
                  <a:lnTo>
                    <a:pt x="152" y="32"/>
                  </a:lnTo>
                  <a:lnTo>
                    <a:pt x="149" y="35"/>
                  </a:lnTo>
                  <a:lnTo>
                    <a:pt x="146" y="40"/>
                  </a:lnTo>
                  <a:lnTo>
                    <a:pt x="141" y="45"/>
                  </a:lnTo>
                  <a:lnTo>
                    <a:pt x="136" y="48"/>
                  </a:lnTo>
                  <a:lnTo>
                    <a:pt x="149" y="43"/>
                  </a:lnTo>
                  <a:lnTo>
                    <a:pt x="162" y="39"/>
                  </a:lnTo>
                  <a:lnTo>
                    <a:pt x="177" y="34"/>
                  </a:lnTo>
                  <a:lnTo>
                    <a:pt x="192" y="30"/>
                  </a:lnTo>
                  <a:lnTo>
                    <a:pt x="192" y="127"/>
                  </a:lnTo>
                  <a:lnTo>
                    <a:pt x="169" y="129"/>
                  </a:lnTo>
                  <a:lnTo>
                    <a:pt x="147" y="131"/>
                  </a:lnTo>
                  <a:lnTo>
                    <a:pt x="128" y="131"/>
                  </a:lnTo>
                  <a:lnTo>
                    <a:pt x="110" y="130"/>
                  </a:lnTo>
                  <a:lnTo>
                    <a:pt x="95" y="128"/>
                  </a:lnTo>
                  <a:lnTo>
                    <a:pt x="82" y="124"/>
                  </a:lnTo>
                  <a:lnTo>
                    <a:pt x="77" y="122"/>
                  </a:lnTo>
                  <a:lnTo>
                    <a:pt x="72" y="118"/>
                  </a:lnTo>
                  <a:lnTo>
                    <a:pt x="68" y="116"/>
                  </a:lnTo>
                  <a:lnTo>
                    <a:pt x="66" y="112"/>
                  </a:lnTo>
                  <a:lnTo>
                    <a:pt x="64" y="109"/>
                  </a:lnTo>
                  <a:lnTo>
                    <a:pt x="64" y="105"/>
                  </a:lnTo>
                  <a:lnTo>
                    <a:pt x="64" y="100"/>
                  </a:lnTo>
                  <a:lnTo>
                    <a:pt x="66" y="96"/>
                  </a:lnTo>
                  <a:lnTo>
                    <a:pt x="68" y="91"/>
                  </a:lnTo>
                  <a:lnTo>
                    <a:pt x="72" y="87"/>
                  </a:lnTo>
                  <a:lnTo>
                    <a:pt x="77" y="83"/>
                  </a:lnTo>
                  <a:lnTo>
                    <a:pt x="83" y="78"/>
                  </a:lnTo>
                  <a:lnTo>
                    <a:pt x="68" y="83"/>
                  </a:lnTo>
                  <a:lnTo>
                    <a:pt x="54" y="87"/>
                  </a:lnTo>
                  <a:lnTo>
                    <a:pt x="39" y="92"/>
                  </a:lnTo>
                  <a:lnTo>
                    <a:pt x="23" y="97"/>
                  </a:lnTo>
                  <a:lnTo>
                    <a:pt x="11" y="100"/>
                  </a:lnTo>
                  <a:lnTo>
                    <a:pt x="0" y="103"/>
                  </a:lnTo>
                  <a:close/>
                  <a:moveTo>
                    <a:pt x="192" y="191"/>
                  </a:moveTo>
                  <a:lnTo>
                    <a:pt x="174" y="199"/>
                  </a:lnTo>
                  <a:lnTo>
                    <a:pt x="158" y="209"/>
                  </a:lnTo>
                  <a:lnTo>
                    <a:pt x="144" y="217"/>
                  </a:lnTo>
                  <a:lnTo>
                    <a:pt x="134" y="225"/>
                  </a:lnTo>
                  <a:lnTo>
                    <a:pt x="130" y="230"/>
                  </a:lnTo>
                  <a:lnTo>
                    <a:pt x="127" y="235"/>
                  </a:lnTo>
                  <a:lnTo>
                    <a:pt x="124" y="238"/>
                  </a:lnTo>
                  <a:lnTo>
                    <a:pt x="122" y="243"/>
                  </a:lnTo>
                  <a:lnTo>
                    <a:pt x="122" y="247"/>
                  </a:lnTo>
                  <a:lnTo>
                    <a:pt x="121" y="250"/>
                  </a:lnTo>
                  <a:lnTo>
                    <a:pt x="122" y="255"/>
                  </a:lnTo>
                  <a:lnTo>
                    <a:pt x="124" y="259"/>
                  </a:lnTo>
                  <a:lnTo>
                    <a:pt x="128" y="263"/>
                  </a:lnTo>
                  <a:lnTo>
                    <a:pt x="133" y="267"/>
                  </a:lnTo>
                  <a:lnTo>
                    <a:pt x="140" y="270"/>
                  </a:lnTo>
                  <a:lnTo>
                    <a:pt x="148" y="273"/>
                  </a:lnTo>
                  <a:lnTo>
                    <a:pt x="158" y="275"/>
                  </a:lnTo>
                  <a:lnTo>
                    <a:pt x="168" y="278"/>
                  </a:lnTo>
                  <a:lnTo>
                    <a:pt x="179" y="278"/>
                  </a:lnTo>
                  <a:lnTo>
                    <a:pt x="192" y="279"/>
                  </a:lnTo>
                  <a:lnTo>
                    <a:pt x="192" y="191"/>
                  </a:lnTo>
                  <a:close/>
                  <a:moveTo>
                    <a:pt x="179" y="464"/>
                  </a:moveTo>
                  <a:lnTo>
                    <a:pt x="152" y="472"/>
                  </a:lnTo>
                  <a:lnTo>
                    <a:pt x="127" y="482"/>
                  </a:lnTo>
                  <a:lnTo>
                    <a:pt x="116" y="488"/>
                  </a:lnTo>
                  <a:lnTo>
                    <a:pt x="106" y="494"/>
                  </a:lnTo>
                  <a:lnTo>
                    <a:pt x="97" y="500"/>
                  </a:lnTo>
                  <a:lnTo>
                    <a:pt x="89" y="506"/>
                  </a:lnTo>
                  <a:lnTo>
                    <a:pt x="83" y="512"/>
                  </a:lnTo>
                  <a:lnTo>
                    <a:pt x="77" y="518"/>
                  </a:lnTo>
                  <a:lnTo>
                    <a:pt x="72" y="523"/>
                  </a:lnTo>
                  <a:lnTo>
                    <a:pt x="68" y="528"/>
                  </a:lnTo>
                  <a:lnTo>
                    <a:pt x="67" y="534"/>
                  </a:lnTo>
                  <a:lnTo>
                    <a:pt x="66" y="540"/>
                  </a:lnTo>
                  <a:lnTo>
                    <a:pt x="67" y="546"/>
                  </a:lnTo>
                  <a:lnTo>
                    <a:pt x="70" y="551"/>
                  </a:lnTo>
                  <a:lnTo>
                    <a:pt x="73" y="554"/>
                  </a:lnTo>
                  <a:lnTo>
                    <a:pt x="77" y="558"/>
                  </a:lnTo>
                  <a:lnTo>
                    <a:pt x="80" y="560"/>
                  </a:lnTo>
                  <a:lnTo>
                    <a:pt x="86" y="564"/>
                  </a:lnTo>
                  <a:lnTo>
                    <a:pt x="98" y="569"/>
                  </a:lnTo>
                  <a:lnTo>
                    <a:pt x="114" y="571"/>
                  </a:lnTo>
                  <a:lnTo>
                    <a:pt x="131" y="573"/>
                  </a:lnTo>
                  <a:lnTo>
                    <a:pt x="150" y="573"/>
                  </a:lnTo>
                  <a:lnTo>
                    <a:pt x="171" y="572"/>
                  </a:lnTo>
                  <a:lnTo>
                    <a:pt x="192" y="570"/>
                  </a:lnTo>
                  <a:lnTo>
                    <a:pt x="192" y="460"/>
                  </a:lnTo>
                  <a:lnTo>
                    <a:pt x="185" y="462"/>
                  </a:lnTo>
                  <a:lnTo>
                    <a:pt x="179" y="464"/>
                  </a:lnTo>
                  <a:close/>
                  <a:moveTo>
                    <a:pt x="192" y="696"/>
                  </a:moveTo>
                  <a:lnTo>
                    <a:pt x="187" y="704"/>
                  </a:lnTo>
                  <a:lnTo>
                    <a:pt x="185" y="712"/>
                  </a:lnTo>
                  <a:lnTo>
                    <a:pt x="185" y="717"/>
                  </a:lnTo>
                  <a:lnTo>
                    <a:pt x="185" y="721"/>
                  </a:lnTo>
                  <a:lnTo>
                    <a:pt x="186" y="724"/>
                  </a:lnTo>
                  <a:lnTo>
                    <a:pt x="188" y="728"/>
                  </a:lnTo>
                  <a:lnTo>
                    <a:pt x="190" y="730"/>
                  </a:lnTo>
                  <a:lnTo>
                    <a:pt x="192" y="733"/>
                  </a:lnTo>
                  <a:lnTo>
                    <a:pt x="192" y="696"/>
                  </a:lnTo>
                  <a:close/>
                  <a:moveTo>
                    <a:pt x="186" y="785"/>
                  </a:moveTo>
                  <a:lnTo>
                    <a:pt x="173" y="788"/>
                  </a:lnTo>
                  <a:lnTo>
                    <a:pt x="160" y="793"/>
                  </a:lnTo>
                  <a:lnTo>
                    <a:pt x="149" y="798"/>
                  </a:lnTo>
                  <a:lnTo>
                    <a:pt x="139" y="803"/>
                  </a:lnTo>
                  <a:lnTo>
                    <a:pt x="128" y="809"/>
                  </a:lnTo>
                  <a:lnTo>
                    <a:pt x="120" y="815"/>
                  </a:lnTo>
                  <a:lnTo>
                    <a:pt x="111" y="821"/>
                  </a:lnTo>
                  <a:lnTo>
                    <a:pt x="104" y="826"/>
                  </a:lnTo>
                  <a:lnTo>
                    <a:pt x="98" y="832"/>
                  </a:lnTo>
                  <a:lnTo>
                    <a:pt x="93" y="838"/>
                  </a:lnTo>
                  <a:lnTo>
                    <a:pt x="90" y="844"/>
                  </a:lnTo>
                  <a:lnTo>
                    <a:pt x="87" y="850"/>
                  </a:lnTo>
                  <a:lnTo>
                    <a:pt x="85" y="856"/>
                  </a:lnTo>
                  <a:lnTo>
                    <a:pt x="85" y="862"/>
                  </a:lnTo>
                  <a:lnTo>
                    <a:pt x="86" y="868"/>
                  </a:lnTo>
                  <a:lnTo>
                    <a:pt x="89" y="873"/>
                  </a:lnTo>
                  <a:lnTo>
                    <a:pt x="92" y="876"/>
                  </a:lnTo>
                  <a:lnTo>
                    <a:pt x="96" y="880"/>
                  </a:lnTo>
                  <a:lnTo>
                    <a:pt x="99" y="883"/>
                  </a:lnTo>
                  <a:lnTo>
                    <a:pt x="104" y="886"/>
                  </a:lnTo>
                  <a:lnTo>
                    <a:pt x="115" y="891"/>
                  </a:lnTo>
                  <a:lnTo>
                    <a:pt x="127" y="894"/>
                  </a:lnTo>
                  <a:lnTo>
                    <a:pt x="141" y="897"/>
                  </a:lnTo>
                  <a:lnTo>
                    <a:pt x="158" y="898"/>
                  </a:lnTo>
                  <a:lnTo>
                    <a:pt x="174" y="898"/>
                  </a:lnTo>
                  <a:lnTo>
                    <a:pt x="192" y="897"/>
                  </a:lnTo>
                  <a:lnTo>
                    <a:pt x="192" y="782"/>
                  </a:lnTo>
                  <a:lnTo>
                    <a:pt x="188" y="784"/>
                  </a:lnTo>
                  <a:lnTo>
                    <a:pt x="186" y="785"/>
                  </a:lnTo>
                  <a:close/>
                  <a:moveTo>
                    <a:pt x="97" y="932"/>
                  </a:moveTo>
                  <a:lnTo>
                    <a:pt x="85" y="937"/>
                  </a:lnTo>
                  <a:lnTo>
                    <a:pt x="73" y="941"/>
                  </a:lnTo>
                  <a:lnTo>
                    <a:pt x="63" y="946"/>
                  </a:lnTo>
                  <a:lnTo>
                    <a:pt x="52" y="951"/>
                  </a:lnTo>
                  <a:lnTo>
                    <a:pt x="42" y="956"/>
                  </a:lnTo>
                  <a:lnTo>
                    <a:pt x="34" y="962"/>
                  </a:lnTo>
                  <a:lnTo>
                    <a:pt x="27" y="968"/>
                  </a:lnTo>
                  <a:lnTo>
                    <a:pt x="20" y="974"/>
                  </a:lnTo>
                  <a:lnTo>
                    <a:pt x="14" y="980"/>
                  </a:lnTo>
                  <a:lnTo>
                    <a:pt x="9" y="986"/>
                  </a:lnTo>
                  <a:lnTo>
                    <a:pt x="5" y="993"/>
                  </a:lnTo>
                  <a:lnTo>
                    <a:pt x="3" y="999"/>
                  </a:lnTo>
                  <a:lnTo>
                    <a:pt x="2" y="1005"/>
                  </a:lnTo>
                  <a:lnTo>
                    <a:pt x="3" y="1011"/>
                  </a:lnTo>
                  <a:lnTo>
                    <a:pt x="4" y="1015"/>
                  </a:lnTo>
                  <a:lnTo>
                    <a:pt x="7" y="1021"/>
                  </a:lnTo>
                  <a:lnTo>
                    <a:pt x="10" y="1026"/>
                  </a:lnTo>
                  <a:lnTo>
                    <a:pt x="15" y="1031"/>
                  </a:lnTo>
                  <a:lnTo>
                    <a:pt x="21" y="1034"/>
                  </a:lnTo>
                  <a:lnTo>
                    <a:pt x="28" y="1038"/>
                  </a:lnTo>
                  <a:lnTo>
                    <a:pt x="36" y="1041"/>
                  </a:lnTo>
                  <a:lnTo>
                    <a:pt x="45" y="1043"/>
                  </a:lnTo>
                  <a:lnTo>
                    <a:pt x="54" y="1045"/>
                  </a:lnTo>
                  <a:lnTo>
                    <a:pt x="65" y="1046"/>
                  </a:lnTo>
                  <a:lnTo>
                    <a:pt x="86" y="1046"/>
                  </a:lnTo>
                  <a:lnTo>
                    <a:pt x="110" y="1045"/>
                  </a:lnTo>
                  <a:lnTo>
                    <a:pt x="135" y="1040"/>
                  </a:lnTo>
                  <a:lnTo>
                    <a:pt x="160" y="1034"/>
                  </a:lnTo>
                  <a:lnTo>
                    <a:pt x="177" y="1028"/>
                  </a:lnTo>
                  <a:lnTo>
                    <a:pt x="191" y="1022"/>
                  </a:lnTo>
                  <a:lnTo>
                    <a:pt x="191" y="1012"/>
                  </a:lnTo>
                  <a:lnTo>
                    <a:pt x="192" y="1000"/>
                  </a:lnTo>
                  <a:lnTo>
                    <a:pt x="192" y="988"/>
                  </a:lnTo>
                  <a:lnTo>
                    <a:pt x="192" y="977"/>
                  </a:lnTo>
                  <a:lnTo>
                    <a:pt x="192" y="921"/>
                  </a:lnTo>
                  <a:lnTo>
                    <a:pt x="171" y="920"/>
                  </a:lnTo>
                  <a:lnTo>
                    <a:pt x="147" y="923"/>
                  </a:lnTo>
                  <a:lnTo>
                    <a:pt x="122" y="926"/>
                  </a:lnTo>
                  <a:lnTo>
                    <a:pt x="97" y="932"/>
                  </a:lnTo>
                  <a:close/>
                  <a:moveTo>
                    <a:pt x="179" y="1209"/>
                  </a:moveTo>
                  <a:lnTo>
                    <a:pt x="179" y="1213"/>
                  </a:lnTo>
                  <a:lnTo>
                    <a:pt x="179" y="1217"/>
                  </a:lnTo>
                  <a:lnTo>
                    <a:pt x="179" y="1213"/>
                  </a:lnTo>
                  <a:lnTo>
                    <a:pt x="179" y="1209"/>
                  </a:lnTo>
                  <a:close/>
                  <a:moveTo>
                    <a:pt x="165" y="1325"/>
                  </a:moveTo>
                  <a:lnTo>
                    <a:pt x="154" y="1334"/>
                  </a:lnTo>
                  <a:lnTo>
                    <a:pt x="146" y="1342"/>
                  </a:lnTo>
                  <a:lnTo>
                    <a:pt x="139" y="1350"/>
                  </a:lnTo>
                  <a:lnTo>
                    <a:pt x="134" y="1359"/>
                  </a:lnTo>
                  <a:lnTo>
                    <a:pt x="130" y="1368"/>
                  </a:lnTo>
                  <a:lnTo>
                    <a:pt x="129" y="1377"/>
                  </a:lnTo>
                  <a:lnTo>
                    <a:pt x="130" y="1385"/>
                  </a:lnTo>
                  <a:lnTo>
                    <a:pt x="134" y="1393"/>
                  </a:lnTo>
                  <a:lnTo>
                    <a:pt x="137" y="1397"/>
                  </a:lnTo>
                  <a:lnTo>
                    <a:pt x="141" y="1402"/>
                  </a:lnTo>
                  <a:lnTo>
                    <a:pt x="146" y="1405"/>
                  </a:lnTo>
                  <a:lnTo>
                    <a:pt x="150" y="1407"/>
                  </a:lnTo>
                  <a:lnTo>
                    <a:pt x="154" y="1387"/>
                  </a:lnTo>
                  <a:lnTo>
                    <a:pt x="158" y="1367"/>
                  </a:lnTo>
                  <a:lnTo>
                    <a:pt x="161" y="1347"/>
                  </a:lnTo>
                  <a:lnTo>
                    <a:pt x="165" y="1325"/>
                  </a:lnTo>
                  <a:close/>
                  <a:moveTo>
                    <a:pt x="133" y="1488"/>
                  </a:moveTo>
                  <a:lnTo>
                    <a:pt x="122" y="1497"/>
                  </a:lnTo>
                  <a:lnTo>
                    <a:pt x="112" y="1505"/>
                  </a:lnTo>
                  <a:lnTo>
                    <a:pt x="105" y="1513"/>
                  </a:lnTo>
                  <a:lnTo>
                    <a:pt x="99" y="1523"/>
                  </a:lnTo>
                  <a:lnTo>
                    <a:pt x="97" y="1532"/>
                  </a:lnTo>
                  <a:lnTo>
                    <a:pt x="96" y="1541"/>
                  </a:lnTo>
                  <a:lnTo>
                    <a:pt x="96" y="1545"/>
                  </a:lnTo>
                  <a:lnTo>
                    <a:pt x="97" y="1550"/>
                  </a:lnTo>
                  <a:lnTo>
                    <a:pt x="98" y="1554"/>
                  </a:lnTo>
                  <a:lnTo>
                    <a:pt x="101" y="1558"/>
                  </a:lnTo>
                  <a:lnTo>
                    <a:pt x="105" y="1564"/>
                  </a:lnTo>
                  <a:lnTo>
                    <a:pt x="111" y="1569"/>
                  </a:lnTo>
                  <a:lnTo>
                    <a:pt x="117" y="1549"/>
                  </a:lnTo>
                  <a:lnTo>
                    <a:pt x="122" y="1529"/>
                  </a:lnTo>
                  <a:lnTo>
                    <a:pt x="128" y="1508"/>
                  </a:lnTo>
                  <a:lnTo>
                    <a:pt x="133" y="1488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4" name="Freeform 108"/>
            <p:cNvSpPr>
              <a:spLocks noEditPoints="1"/>
            </p:cNvSpPr>
            <p:nvPr userDrawn="1"/>
          </p:nvSpPr>
          <p:spPr bwMode="auto">
            <a:xfrm>
              <a:off x="10058400" y="1885950"/>
              <a:ext cx="0" cy="501650"/>
            </a:xfrm>
            <a:custGeom>
              <a:avLst/>
              <a:gdLst>
                <a:gd name="T0" fmla="*/ 947 h 947"/>
                <a:gd name="T1" fmla="*/ 891 h 947"/>
                <a:gd name="T2" fmla="*/ 891 h 947"/>
                <a:gd name="T3" fmla="*/ 947 h 947"/>
                <a:gd name="T4" fmla="*/ 947 h 947"/>
                <a:gd name="T5" fmla="*/ 867 h 947"/>
                <a:gd name="T6" fmla="*/ 752 h 947"/>
                <a:gd name="T7" fmla="*/ 752 h 947"/>
                <a:gd name="T8" fmla="*/ 867 h 947"/>
                <a:gd name="T9" fmla="*/ 867 h 947"/>
                <a:gd name="T10" fmla="*/ 703 h 947"/>
                <a:gd name="T11" fmla="*/ 666 h 947"/>
                <a:gd name="T12" fmla="*/ 666 h 947"/>
                <a:gd name="T13" fmla="*/ 703 h 947"/>
                <a:gd name="T14" fmla="*/ 703 h 947"/>
                <a:gd name="T15" fmla="*/ 632 h 947"/>
                <a:gd name="T16" fmla="*/ 564 h 947"/>
                <a:gd name="T17" fmla="*/ 564 h 947"/>
                <a:gd name="T18" fmla="*/ 632 h 947"/>
                <a:gd name="T19" fmla="*/ 632 h 947"/>
                <a:gd name="T20" fmla="*/ 540 h 947"/>
                <a:gd name="T21" fmla="*/ 430 h 947"/>
                <a:gd name="T22" fmla="*/ 430 h 947"/>
                <a:gd name="T23" fmla="*/ 540 h 947"/>
                <a:gd name="T24" fmla="*/ 540 h 947"/>
                <a:gd name="T25" fmla="*/ 347 h 947"/>
                <a:gd name="T26" fmla="*/ 257 h 947"/>
                <a:gd name="T27" fmla="*/ 257 h 947"/>
                <a:gd name="T28" fmla="*/ 347 h 947"/>
                <a:gd name="T29" fmla="*/ 347 h 947"/>
                <a:gd name="T30" fmla="*/ 249 h 947"/>
                <a:gd name="T31" fmla="*/ 161 h 947"/>
                <a:gd name="T32" fmla="*/ 161 h 947"/>
                <a:gd name="T33" fmla="*/ 249 h 947"/>
                <a:gd name="T34" fmla="*/ 249 h 947"/>
                <a:gd name="T35" fmla="*/ 150 h 947"/>
                <a:gd name="T36" fmla="*/ 122 h 947"/>
                <a:gd name="T37" fmla="*/ 122 h 947"/>
                <a:gd name="T38" fmla="*/ 150 h 947"/>
                <a:gd name="T39" fmla="*/ 150 h 947"/>
                <a:gd name="T40" fmla="*/ 97 h 947"/>
                <a:gd name="T41" fmla="*/ 0 h 947"/>
                <a:gd name="T42" fmla="*/ 0 h 947"/>
                <a:gd name="T43" fmla="*/ 97 h 947"/>
                <a:gd name="T44" fmla="*/ 97 h 9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</a:cxnLst>
              <a:rect l="0" t="0" r="r" b="b"/>
              <a:pathLst>
                <a:path h="947">
                  <a:moveTo>
                    <a:pt x="0" y="947"/>
                  </a:moveTo>
                  <a:lnTo>
                    <a:pt x="0" y="891"/>
                  </a:lnTo>
                  <a:lnTo>
                    <a:pt x="0" y="891"/>
                  </a:lnTo>
                  <a:lnTo>
                    <a:pt x="0" y="947"/>
                  </a:lnTo>
                  <a:lnTo>
                    <a:pt x="0" y="947"/>
                  </a:lnTo>
                  <a:close/>
                  <a:moveTo>
                    <a:pt x="0" y="867"/>
                  </a:moveTo>
                  <a:lnTo>
                    <a:pt x="0" y="752"/>
                  </a:lnTo>
                  <a:lnTo>
                    <a:pt x="0" y="752"/>
                  </a:lnTo>
                  <a:lnTo>
                    <a:pt x="0" y="867"/>
                  </a:lnTo>
                  <a:lnTo>
                    <a:pt x="0" y="867"/>
                  </a:lnTo>
                  <a:close/>
                  <a:moveTo>
                    <a:pt x="0" y="703"/>
                  </a:moveTo>
                  <a:lnTo>
                    <a:pt x="0" y="666"/>
                  </a:lnTo>
                  <a:lnTo>
                    <a:pt x="0" y="666"/>
                  </a:lnTo>
                  <a:lnTo>
                    <a:pt x="0" y="703"/>
                  </a:lnTo>
                  <a:lnTo>
                    <a:pt x="0" y="703"/>
                  </a:lnTo>
                  <a:close/>
                  <a:moveTo>
                    <a:pt x="0" y="632"/>
                  </a:moveTo>
                  <a:lnTo>
                    <a:pt x="0" y="564"/>
                  </a:lnTo>
                  <a:lnTo>
                    <a:pt x="0" y="564"/>
                  </a:lnTo>
                  <a:lnTo>
                    <a:pt x="0" y="632"/>
                  </a:lnTo>
                  <a:lnTo>
                    <a:pt x="0" y="632"/>
                  </a:lnTo>
                  <a:close/>
                  <a:moveTo>
                    <a:pt x="0" y="540"/>
                  </a:moveTo>
                  <a:lnTo>
                    <a:pt x="0" y="430"/>
                  </a:lnTo>
                  <a:lnTo>
                    <a:pt x="0" y="430"/>
                  </a:lnTo>
                  <a:lnTo>
                    <a:pt x="0" y="540"/>
                  </a:lnTo>
                  <a:lnTo>
                    <a:pt x="0" y="540"/>
                  </a:lnTo>
                  <a:close/>
                  <a:moveTo>
                    <a:pt x="0" y="347"/>
                  </a:moveTo>
                  <a:lnTo>
                    <a:pt x="0" y="257"/>
                  </a:lnTo>
                  <a:lnTo>
                    <a:pt x="0" y="257"/>
                  </a:lnTo>
                  <a:lnTo>
                    <a:pt x="0" y="347"/>
                  </a:lnTo>
                  <a:lnTo>
                    <a:pt x="0" y="347"/>
                  </a:lnTo>
                  <a:close/>
                  <a:moveTo>
                    <a:pt x="0" y="24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249"/>
                  </a:lnTo>
                  <a:lnTo>
                    <a:pt x="0" y="249"/>
                  </a:lnTo>
                  <a:close/>
                  <a:moveTo>
                    <a:pt x="0" y="150"/>
                  </a:moveTo>
                  <a:lnTo>
                    <a:pt x="0" y="122"/>
                  </a:lnTo>
                  <a:lnTo>
                    <a:pt x="0" y="122"/>
                  </a:lnTo>
                  <a:lnTo>
                    <a:pt x="0" y="150"/>
                  </a:lnTo>
                  <a:lnTo>
                    <a:pt x="0" y="150"/>
                  </a:lnTo>
                  <a:close/>
                  <a:moveTo>
                    <a:pt x="0" y="9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38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110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305699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8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86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56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Inf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19717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fik 5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8929688" cy="729040"/>
          </a:xfrm>
        </p:spPr>
        <p:txBody>
          <a:bodyPr anchor="t" anchorCtr="0"/>
          <a:lstStyle>
            <a:lvl1pPr algn="l">
              <a:lnSpc>
                <a:spcPts val="59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31.12.2014  |  Firmenpräsentation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Kleinere Überschrift</a:t>
            </a:r>
          </a:p>
        </p:txBody>
      </p:sp>
      <p:pic>
        <p:nvPicPr>
          <p:cNvPr id="61" name="Grafik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09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31.12.2014  |  Quickline Partnerversammlung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2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6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0" r:id="rId2"/>
    <p:sldLayoutId id="2147483691" r:id="rId3"/>
    <p:sldLayoutId id="2147483694" r:id="rId4"/>
    <p:sldLayoutId id="2147483695" r:id="rId5"/>
    <p:sldLayoutId id="2147483683" r:id="rId6"/>
    <p:sldLayoutId id="2147483769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QL-TK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1774824" y="4480520"/>
            <a:ext cx="6121376" cy="604664"/>
          </a:xfrm>
        </p:spPr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23. März 2015</a:t>
            </a:r>
            <a:endParaRPr lang="de-CH" dirty="0">
              <a:solidFill>
                <a:schemeClr val="bg1"/>
              </a:solidFill>
            </a:endParaRPr>
          </a:p>
          <a:p>
            <a:r>
              <a:rPr lang="de-CH" dirty="0" smtClean="0">
                <a:solidFill>
                  <a:schemeClr val="tx1"/>
                </a:solidFill>
              </a:rPr>
              <a:t>Michel Renfer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06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im QL-Verbund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Januar 2015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2060848"/>
            <a:ext cx="6505575" cy="15525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012" y="3645024"/>
            <a:ext cx="6477000" cy="9715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1012" y="4634651"/>
            <a:ext cx="6515100" cy="2190750"/>
          </a:xfrm>
          <a:prstGeom prst="rect">
            <a:avLst/>
          </a:prstGeom>
        </p:spPr>
      </p:pic>
      <p:cxnSp>
        <p:nvCxnSpPr>
          <p:cNvPr id="12" name="Gerader Verbinder 11"/>
          <p:cNvCxnSpPr/>
          <p:nvPr/>
        </p:nvCxnSpPr>
        <p:spPr>
          <a:xfrm>
            <a:off x="2639616" y="5119051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2632276" y="5361927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639616" y="6093296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27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Strategie Netzentwicklung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Januar 2015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016" y="3811123"/>
            <a:ext cx="6229350" cy="6096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016" y="4635703"/>
            <a:ext cx="6410325" cy="12573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5016" y="2132856"/>
            <a:ext cx="6143625" cy="1485900"/>
          </a:xfrm>
          <a:prstGeom prst="rect">
            <a:avLst/>
          </a:prstGeom>
        </p:spPr>
      </p:pic>
      <p:cxnSp>
        <p:nvCxnSpPr>
          <p:cNvPr id="10" name="Gerader Verbinder 9"/>
          <p:cNvCxnSpPr/>
          <p:nvPr/>
        </p:nvCxnSpPr>
        <p:spPr>
          <a:xfrm flipV="1">
            <a:off x="2495600" y="5085184"/>
            <a:ext cx="6379741" cy="26852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V="1">
            <a:off x="2489954" y="5301208"/>
            <a:ext cx="6379741" cy="26852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 flipV="1">
            <a:off x="2478665" y="5562388"/>
            <a:ext cx="6379741" cy="26852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8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4. </a:t>
            </a:r>
            <a:r>
              <a:rPr lang="de-CH" sz="3200" dirty="0" smtClean="0">
                <a:solidFill>
                  <a:schemeClr val="bg1"/>
                </a:solidFill>
              </a:rPr>
              <a:t>Verte!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60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Dedizierter Plattform-Zugriff für QL-Partner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Jeder QL-Partner hat neu einen dedizierten Zugriff auf seine </a:t>
            </a:r>
            <a:r>
              <a:rPr lang="de-CH" b="0" dirty="0" err="1" smtClean="0"/>
              <a:t>Maps</a:t>
            </a:r>
            <a:r>
              <a:rPr lang="de-CH" b="0" dirty="0" smtClean="0"/>
              <a:t>/Segmente der </a:t>
            </a:r>
            <a:r>
              <a:rPr lang="de-CH" b="0" dirty="0"/>
              <a:t>V</a:t>
            </a:r>
            <a:r>
              <a:rPr lang="de-CH" b="0" dirty="0" smtClean="0"/>
              <a:t>erte!-Plattform</a:t>
            </a:r>
            <a:br>
              <a:rPr lang="de-CH" b="0" dirty="0" smtClean="0"/>
            </a:br>
            <a:r>
              <a:rPr lang="de-CH" b="0" dirty="0" smtClean="0"/>
              <a:t>zur Analyse &amp; Überwachung (Bsp. Energie Belp visuell dargestellt).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4. Verte!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Plattform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140" y="3067888"/>
            <a:ext cx="3340673" cy="374235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3028575"/>
            <a:ext cx="3753687" cy="381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1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Dedizierter Plattform-Zugriff für QL-Partner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Erlaubt eine Analyse pro Segment mit der Sicht: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Anzahl Verte!-Clients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Anzahl genutzte DOCSIS-Channels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Genutzte Bandbreite DOCSIS-</a:t>
            </a:r>
            <a:r>
              <a:rPr lang="de-CH" b="0" dirty="0" err="1" smtClean="0"/>
              <a:t>Playout</a:t>
            </a:r>
            <a:endParaRPr lang="de-CH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mit der Information </a:t>
            </a:r>
            <a:r>
              <a:rPr lang="de-CH" b="0" dirty="0" err="1" smtClean="0">
                <a:solidFill>
                  <a:srgbClr val="FF0000"/>
                </a:solidFill>
              </a:rPr>
              <a:t>Overload</a:t>
            </a:r>
            <a:r>
              <a:rPr lang="de-CH" b="0" dirty="0" smtClean="0">
                <a:solidFill>
                  <a:srgbClr val="FF0000"/>
                </a:solidFill>
              </a:rPr>
              <a:t>-Situation</a:t>
            </a:r>
            <a:r>
              <a:rPr lang="de-CH" b="0" dirty="0" smtClean="0"/>
              <a:t>.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4. Verte!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Plattform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696" y="2660881"/>
            <a:ext cx="6435732" cy="422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3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Neue Verte!-STB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Eine neue Verte!-STB muss eingeführt werden, da die Bauteile/Komponenten für die ‘alte’ Verte!-STB nicht mehr erhältlich sind.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Die neue Verte!-STB ist von KTT und </a:t>
            </a:r>
            <a:r>
              <a:rPr lang="de-CH" b="0" dirty="0" err="1" smtClean="0"/>
              <a:t>Ocilion</a:t>
            </a:r>
            <a:r>
              <a:rPr lang="de-CH" b="0" dirty="0" smtClean="0"/>
              <a:t> seit KW11 für Tests bei QL freigegeben.</a:t>
            </a:r>
            <a:br>
              <a:rPr lang="de-CH" b="0" dirty="0" smtClean="0"/>
            </a:br>
            <a:r>
              <a:rPr lang="de-CH" b="0" dirty="0" smtClean="0"/>
              <a:t>QL-Plan: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Als erster Schritt werden durch die QL-Technik Tests im Labor durchgeführt (Abschluss in KW12 geplant)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Nach Freigabe werden in einem zweiten Schritt Tests bei den QL-Partner mit den MIA-STB Kandidaten durchgeführt (max. 20 </a:t>
            </a:r>
            <a:r>
              <a:rPr lang="de-CH" b="0" dirty="0" err="1" smtClean="0"/>
              <a:t>Stk</a:t>
            </a:r>
            <a:r>
              <a:rPr lang="de-CH" b="0" dirty="0" smtClean="0"/>
              <a:t>. / Abschluss in KW 13 geplant)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Nach Freigabe (KW14) können die QL-Partner ab dem Lager für Ihren Bedarf beliefert werden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i="1" dirty="0" smtClean="0"/>
              <a:t>(Angaben gem. aktuellem Planungsstand)</a:t>
            </a: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4. Verte!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Plattform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62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5</a:t>
            </a:r>
            <a:r>
              <a:rPr lang="de-CH" sz="3200" dirty="0" smtClean="0">
                <a:solidFill>
                  <a:schemeClr val="bg1"/>
                </a:solidFill>
              </a:rPr>
              <a:t>. Neue Modems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3176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Neues HFC-Modem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TC7230 von </a:t>
            </a:r>
            <a:r>
              <a:rPr lang="de-CH" b="0" dirty="0" err="1" smtClean="0"/>
              <a:t>Technicolor</a:t>
            </a:r>
            <a:endParaRPr lang="de-CH" b="0" dirty="0" smtClean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24 x 8 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Full</a:t>
            </a:r>
            <a:r>
              <a:rPr lang="de-CH" b="0" dirty="0" smtClean="0"/>
              <a:t> band </a:t>
            </a:r>
            <a:r>
              <a:rPr lang="de-CH" b="0" dirty="0" err="1" smtClean="0"/>
              <a:t>receiver</a:t>
            </a:r>
            <a:endParaRPr lang="de-CH" b="0" dirty="0" smtClean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WLAN</a:t>
            </a:r>
            <a:br>
              <a:rPr lang="de-CH" b="0" dirty="0" smtClean="0"/>
            </a:br>
            <a:r>
              <a:rPr lang="de-CH" b="0" dirty="0" smtClean="0"/>
              <a:t>2.4 GHz (802.11n &amp; 2x2 MIMO)</a:t>
            </a:r>
            <a:br>
              <a:rPr lang="de-CH" b="0" dirty="0" smtClean="0"/>
            </a:br>
            <a:r>
              <a:rPr lang="de-CH" b="0" dirty="0" smtClean="0"/>
              <a:t>5 GHz (802.11ac &amp; 3x3 MIMO)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Feldtest April + Mai mit «</a:t>
            </a:r>
            <a:r>
              <a:rPr lang="de-CH" b="0" dirty="0" err="1" smtClean="0"/>
              <a:t>Friendly</a:t>
            </a:r>
            <a:r>
              <a:rPr lang="de-CH" b="0" dirty="0" smtClean="0"/>
              <a:t> Customers»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Produktionsstart ab Juni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Neue Modems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HFC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17</a:t>
            </a:fld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2950" y="1221755"/>
            <a:ext cx="3829050" cy="494347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858" y="2473443"/>
            <a:ext cx="230505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43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Neues FTTH-Modem (P2P)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Genexis Platinum-6820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4 x </a:t>
            </a:r>
            <a:r>
              <a:rPr lang="de-CH" b="0" dirty="0" err="1" smtClean="0"/>
              <a:t>Gbps</a:t>
            </a:r>
            <a:r>
              <a:rPr lang="de-CH" b="0" dirty="0" smtClean="0"/>
              <a:t> LAN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2 x POTS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1 x USB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WLAN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/>
              <a:t>2.4 GHz (802.11n &amp; 2x2 MIMO)</a:t>
            </a:r>
            <a:br>
              <a:rPr lang="de-CH" b="0" dirty="0"/>
            </a:br>
            <a:r>
              <a:rPr lang="de-CH" b="0" dirty="0"/>
              <a:t>5 GHz (</a:t>
            </a:r>
            <a:r>
              <a:rPr lang="de-CH" b="0" dirty="0" smtClean="0"/>
              <a:t>802.11ac)</a:t>
            </a:r>
            <a:endParaRPr lang="de-CH" b="0" dirty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Ohne RF-Port!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Für QL-Partner abrufbar ab sofort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Neue Modems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FTTH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18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944" y="2066735"/>
            <a:ext cx="6362104" cy="273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7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6</a:t>
            </a:r>
            <a:r>
              <a:rPr lang="de-CH" sz="3200" dirty="0" smtClean="0">
                <a:solidFill>
                  <a:schemeClr val="bg1"/>
                </a:solidFill>
              </a:rPr>
              <a:t>. Next Generation CMTS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08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Agenda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1917154"/>
            <a:ext cx="8712968" cy="424815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dirty="0"/>
              <a:t>Verabschiedung Protokoll der letzten QL-TK Sitzung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Pendenzenliste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Informationen aus anderen </a:t>
            </a:r>
            <a:r>
              <a:rPr lang="de-CH" dirty="0" smtClean="0"/>
              <a:t>QL-Gremien</a:t>
            </a:r>
          </a:p>
          <a:p>
            <a:pPr lvl="4"/>
            <a:r>
              <a:rPr lang="de-CH" b="0" dirty="0" smtClean="0"/>
              <a:t>	1.     QL-PV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Verte!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Neue Modems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Next Generation CMTS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Verschiedenes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FTTH Status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DKT Produkte für QL-Partner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Partner-Input aus der TK-Runde</a:t>
            </a:r>
            <a:endParaRPr lang="de-CH" dirty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Nächste Sitzung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26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Projekt-Plan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Aktueller Projektstand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Site Surveys sind in Arbeit und werden bis Ende März / Anfang April vorliegen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Projekt unterlief eine Priorisierungsrunde bedingt durch Vision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Planung muss unter den geänderten Rahmenbedingungen neu erfolgen (Unsicherheiten bezüglich des Ressourcenbedarfes seitens Vision an Technik Abteilung)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b="0" dirty="0" smtClean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Tendenziell Verschiebung von flächen- auch partiellen Rollout mit einzelnen Partnern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Szenario eines intensiveren Rollouts ab August ist nachwievor ein Thema, jedoch stark abhängig von Vision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Zeitdauer des Rollouts dürfte sich tendenziell etwas vergrössern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6. Next Generation CMTS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Update Informationen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51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7</a:t>
            </a:r>
            <a:r>
              <a:rPr lang="de-CH" sz="3200" dirty="0" smtClean="0">
                <a:solidFill>
                  <a:schemeClr val="bg1"/>
                </a:solidFill>
              </a:rPr>
              <a:t>. Verschiedenes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66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Projekt-Plan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Milestones: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Migrationen der ‘alten’ Ericsson FTTH-Kunden auf die ‘neuen’ </a:t>
            </a:r>
            <a:r>
              <a:rPr lang="de-CH" b="0" dirty="0" err="1" smtClean="0"/>
              <a:t>Huawei</a:t>
            </a:r>
            <a:r>
              <a:rPr lang="de-CH" b="0" dirty="0" smtClean="0"/>
              <a:t> FTTH-Systeme muss bis Mai 2015 abgeschlossen sein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/>
              <a:t>SW-Entwicklung (QMC) bis Ende Juni 2015 abgeschlossen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Acceptance</a:t>
            </a:r>
            <a:r>
              <a:rPr lang="de-CH" b="0" dirty="0" smtClean="0"/>
              <a:t>-Tests für Juli 2015 geplant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Schulungen der Partner &amp; QL-KD optional vor oder nach Juli 2015 geplant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FTTH-Rollout </a:t>
            </a:r>
            <a:r>
              <a:rPr lang="de-CH" b="0" dirty="0" err="1" smtClean="0"/>
              <a:t>Freeze</a:t>
            </a:r>
            <a:r>
              <a:rPr lang="de-CH" b="0" dirty="0" smtClean="0"/>
              <a:t> pro Partner kombiniert mit Migration ‘alte’ auf ‘neu’ FTTH Architektur ab August 2015 geplant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 smtClean="0"/>
              <a:t>=&gt; benötigt eine Abstimmung mit allen FTTH-Partner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Nach erfolgreicher Migration pro Partner stehen die neuen FTTH-Rolloutprozesse zur Verfügung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Hinweis: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In dieser Phase konnten ausschliesslich die Residential-Prozesse und-Produkte abgebildet werden</a:t>
            </a:r>
            <a:br>
              <a:rPr lang="de-CH" b="0" dirty="0" smtClean="0"/>
            </a:br>
            <a:r>
              <a:rPr lang="de-CH" b="0" dirty="0" smtClean="0"/>
              <a:t>=&gt; die Business-Produkte werde nachfolgend entwickelt (QMC) und eingeführt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1</a:t>
            </a:r>
            <a:r>
              <a:rPr lang="de-CH" dirty="0" smtClean="0"/>
              <a:t>. FTTH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Neue Architektur-Lösung und FTTH-Prozesse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881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Netzprodukte von DKT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Die Firma DKT hat im Februar 2015 die QL in Nidau besucht, um Ihre Produkte vorzustellen.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QL stellt diese Produktinformationen den QL-Partner zur Verfügung.</a:t>
            </a:r>
            <a:br>
              <a:rPr lang="de-CH" b="0" dirty="0" smtClean="0"/>
            </a:br>
            <a:r>
              <a:rPr lang="de-CH" b="0" dirty="0" smtClean="0"/>
              <a:t>Die QL-Partner informieren und entscheiden sich unabhängig von QL, welche Netz-Produkte von welchen Lieferanten eingesetzt werden.</a:t>
            </a:r>
            <a:br>
              <a:rPr lang="de-CH" b="0" dirty="0" smtClean="0"/>
            </a:br>
            <a:r>
              <a:rPr lang="de-CH" b="0" dirty="0" smtClean="0"/>
              <a:t>Sollte ein Bedarf eines gesammelten und zentralisierten Einkaufs für die QL-Partner entstehen, so steht QL gerne zur Verfügung um die Vorteile einer Mengen-Rabattierung z.Hd. Der QL-Partner sicherzustellen.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Die DKT-Informationen sind den QL-Partner als Beilage zugesendet.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2. DKT Produkte für QL-Partner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Information z.Hd. aller QL-Partner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207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Input / Feedback Partner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…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3. Partner-Input aus TK-Runde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Diverse Themen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9727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8. Nächste Sitzung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084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Nächster QL-TK Termin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Nächstes Meeting:	Montag </a:t>
            </a:r>
            <a:r>
              <a:rPr lang="de-CH" sz="1400" dirty="0" smtClean="0"/>
              <a:t>18. Mai 2015</a:t>
            </a:r>
            <a:endParaRPr lang="de-CH" sz="140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Ort:		Residenz Au Lac, </a:t>
            </a:r>
            <a:r>
              <a:rPr lang="de-CH" sz="1400" dirty="0" err="1"/>
              <a:t>Aarbergstrasse</a:t>
            </a:r>
            <a:r>
              <a:rPr lang="de-CH" sz="1400" dirty="0"/>
              <a:t> 54, 2503 </a:t>
            </a:r>
            <a:r>
              <a:rPr lang="de-CH" sz="1400" dirty="0" smtClean="0"/>
              <a:t>Biel/Bienne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 smtClean="0"/>
              <a:t>Zeit:		13:30 Uhr – 17 Uhr</a:t>
            </a:r>
            <a:endParaRPr lang="de-CH" sz="14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8</a:t>
            </a:r>
            <a:r>
              <a:rPr lang="de-CH" dirty="0" smtClean="0"/>
              <a:t>. Nächste Sitzung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57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Vielen Dank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08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1. Verabschiedung </a:t>
            </a:r>
            <a:r>
              <a:rPr lang="de-CH" sz="3200" dirty="0">
                <a:solidFill>
                  <a:schemeClr val="bg1"/>
                </a:solidFill>
              </a:rPr>
              <a:t>Protokoll der letzten QL-TK Sitzung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524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2</a:t>
            </a:r>
            <a:r>
              <a:rPr lang="de-CH" sz="3200" dirty="0" smtClean="0">
                <a:solidFill>
                  <a:schemeClr val="bg1"/>
                </a:solidFill>
              </a:rPr>
              <a:t>. Pendenzenliste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355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Offene- / erledigte Pendenzen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b="0" i="1" dirty="0" smtClean="0"/>
              <a:t>Siehe beigefügtes Dokument</a:t>
            </a: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2. Pendenzenliste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56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3. </a:t>
            </a:r>
            <a:r>
              <a:rPr lang="de-CH" sz="3200" dirty="0">
                <a:solidFill>
                  <a:schemeClr val="bg1"/>
                </a:solidFill>
              </a:rPr>
              <a:t>Informationen aus anderen </a:t>
            </a:r>
            <a:r>
              <a:rPr lang="de-CH" sz="3200" dirty="0" smtClean="0">
                <a:solidFill>
                  <a:schemeClr val="bg1"/>
                </a:solidFill>
              </a:rPr>
              <a:t>QL-Gremien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616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Update zum Projekt Vision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Januar 2015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988840"/>
            <a:ext cx="6515100" cy="4181475"/>
          </a:xfrm>
          <a:prstGeom prst="rect">
            <a:avLst/>
          </a:prstGeom>
        </p:spPr>
      </p:pic>
      <p:cxnSp>
        <p:nvCxnSpPr>
          <p:cNvPr id="5" name="Gerader Verbinder 4"/>
          <p:cNvCxnSpPr/>
          <p:nvPr/>
        </p:nvCxnSpPr>
        <p:spPr>
          <a:xfrm>
            <a:off x="4943872" y="2924944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2135560" y="3186124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135560" y="5877272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68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Update zum Projekt Vision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Januar 2015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2132856"/>
            <a:ext cx="6515100" cy="15621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3773760"/>
            <a:ext cx="6315075" cy="2895600"/>
          </a:xfrm>
          <a:prstGeom prst="rect">
            <a:avLst/>
          </a:prstGeom>
        </p:spPr>
      </p:pic>
      <p:cxnSp>
        <p:nvCxnSpPr>
          <p:cNvPr id="10" name="Gerader Verbinder 9"/>
          <p:cNvCxnSpPr/>
          <p:nvPr/>
        </p:nvCxnSpPr>
        <p:spPr>
          <a:xfrm>
            <a:off x="2135560" y="3332881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77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Update zur Erweiterung von Verte!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Januar 2015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62" y="2204864"/>
            <a:ext cx="6486525" cy="17145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62" y="4077072"/>
            <a:ext cx="6038850" cy="150495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62" y="5739730"/>
            <a:ext cx="6391275" cy="819150"/>
          </a:xfrm>
          <a:prstGeom prst="rect">
            <a:avLst/>
          </a:prstGeom>
        </p:spPr>
      </p:pic>
      <p:cxnSp>
        <p:nvCxnSpPr>
          <p:cNvPr id="10" name="Gerader Verbinder 9"/>
          <p:cNvCxnSpPr/>
          <p:nvPr/>
        </p:nvCxnSpPr>
        <p:spPr>
          <a:xfrm>
            <a:off x="2541963" y="3152257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2530670" y="3389326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2533741" y="3615106"/>
            <a:ext cx="3600400" cy="0"/>
          </a:xfrm>
          <a:prstGeom prst="line">
            <a:avLst/>
          </a:prstGeom>
          <a:ln w="381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52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ckline_Vorlage_TK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" id="{B8F5B732-74AA-4415-B7D3-E504A737D46F}" vid="{23BFC735-2C4D-4F19-B9CB-4E24021C69FD}"/>
    </a:ext>
  </a:extLst>
</a:theme>
</file>

<file path=ppt/theme/theme2.xml><?xml version="1.0" encoding="utf-8"?>
<a:theme xmlns:a="http://schemas.openxmlformats.org/drawingml/2006/main" name="2_Quickline Partnerversammlung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" id="{B8F5B732-74AA-4415-B7D3-E504A737D46F}" vid="{23BFC735-2C4D-4F19-B9CB-4E24021C69FD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Quickline_Vorlage_TK</Template>
  <TotalTime>0</TotalTime>
  <Words>569</Words>
  <Application>Microsoft Office PowerPoint</Application>
  <PresentationFormat>Breitbild</PresentationFormat>
  <Paragraphs>159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33" baseType="lpstr">
      <vt:lpstr>Arial</vt:lpstr>
      <vt:lpstr>Calibri</vt:lpstr>
      <vt:lpstr>Symbol</vt:lpstr>
      <vt:lpstr>Wingdings</vt:lpstr>
      <vt:lpstr>Quickline_Vorlage_TK</vt:lpstr>
      <vt:lpstr>2_Quickline Partnerversammlung</vt:lpstr>
      <vt:lpstr>QL-TK</vt:lpstr>
      <vt:lpstr>Agenda</vt:lpstr>
      <vt:lpstr>1. Verabschiedung Protokoll der letzten QL-TK Sitzung</vt:lpstr>
      <vt:lpstr>2. Pendenzenliste</vt:lpstr>
      <vt:lpstr>Offene- / erledigte Pendenzen</vt:lpstr>
      <vt:lpstr>3. Informationen aus anderen QL-Gremien</vt:lpstr>
      <vt:lpstr>Update zum Projekt Vision</vt:lpstr>
      <vt:lpstr>Update zum Projekt Vision</vt:lpstr>
      <vt:lpstr>Update zur Erweiterung von Verte!</vt:lpstr>
      <vt:lpstr>WLAN im QL-Verbund</vt:lpstr>
      <vt:lpstr>Strategie Netzentwicklung</vt:lpstr>
      <vt:lpstr>4. Verte!</vt:lpstr>
      <vt:lpstr>Dedizierter Plattform-Zugriff für QL-Partner</vt:lpstr>
      <vt:lpstr>Dedizierter Plattform-Zugriff für QL-Partner</vt:lpstr>
      <vt:lpstr>Neue Verte!-STB</vt:lpstr>
      <vt:lpstr>5. Neue Modems</vt:lpstr>
      <vt:lpstr>Neues HFC-Modem</vt:lpstr>
      <vt:lpstr>Neues FTTH-Modem (P2P)</vt:lpstr>
      <vt:lpstr>6. Next Generation CMTS</vt:lpstr>
      <vt:lpstr>Projekt-Plan</vt:lpstr>
      <vt:lpstr>7. Verschiedenes</vt:lpstr>
      <vt:lpstr>Projekt-Plan</vt:lpstr>
      <vt:lpstr>Netzprodukte von DKT</vt:lpstr>
      <vt:lpstr>Input / Feedback Partner</vt:lpstr>
      <vt:lpstr>8. Nächste Sitzung</vt:lpstr>
      <vt:lpstr>Nächster QL-TK Termin</vt:lpstr>
      <vt:lpstr>Vielen Dank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Quickline  Technische Kommission</dc:title>
  <dc:creator>Michel Renfer</dc:creator>
  <cp:lastModifiedBy>Remond Krebs</cp:lastModifiedBy>
  <cp:revision>181</cp:revision>
  <cp:lastPrinted>2015-03-17T14:53:52Z</cp:lastPrinted>
  <dcterms:created xsi:type="dcterms:W3CDTF">2014-07-31T06:07:38Z</dcterms:created>
  <dcterms:modified xsi:type="dcterms:W3CDTF">2015-03-23T10:52:17Z</dcterms:modified>
</cp:coreProperties>
</file>